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703" r:id="rId6"/>
    <p:sldMasterId id="2147483729" r:id="rId7"/>
    <p:sldMasterId id="2147483756" r:id="rId8"/>
  </p:sldMasterIdLst>
  <p:notesMasterIdLst>
    <p:notesMasterId r:id="rId55"/>
  </p:notesMasterIdLst>
  <p:sldIdLst>
    <p:sldId id="4570" r:id="rId9"/>
    <p:sldId id="3209" r:id="rId10"/>
    <p:sldId id="4741" r:id="rId11"/>
    <p:sldId id="4781" r:id="rId12"/>
    <p:sldId id="4067" r:id="rId13"/>
    <p:sldId id="4774" r:id="rId14"/>
    <p:sldId id="4750" r:id="rId15"/>
    <p:sldId id="4026" r:id="rId16"/>
    <p:sldId id="306" r:id="rId17"/>
    <p:sldId id="3240" r:id="rId18"/>
    <p:sldId id="3237" r:id="rId19"/>
    <p:sldId id="3393" r:id="rId20"/>
    <p:sldId id="4539" r:id="rId21"/>
    <p:sldId id="309" r:id="rId22"/>
    <p:sldId id="351" r:id="rId23"/>
    <p:sldId id="4764" r:id="rId24"/>
    <p:sldId id="4759" r:id="rId25"/>
    <p:sldId id="4869" r:id="rId26"/>
    <p:sldId id="523" r:id="rId27"/>
    <p:sldId id="4782" r:id="rId28"/>
    <p:sldId id="4732" r:id="rId29"/>
    <p:sldId id="4749" r:id="rId30"/>
    <p:sldId id="4032" r:id="rId31"/>
    <p:sldId id="4480" r:id="rId32"/>
    <p:sldId id="543" r:id="rId33"/>
    <p:sldId id="4762" r:id="rId34"/>
    <p:sldId id="4765" r:id="rId35"/>
    <p:sldId id="4779" r:id="rId36"/>
    <p:sldId id="3204" r:id="rId37"/>
    <p:sldId id="3350" r:id="rId38"/>
    <p:sldId id="4738" r:id="rId39"/>
    <p:sldId id="4029" r:id="rId40"/>
    <p:sldId id="4030" r:id="rId41"/>
    <p:sldId id="4041" r:id="rId42"/>
    <p:sldId id="4042" r:id="rId43"/>
    <p:sldId id="4043" r:id="rId44"/>
    <p:sldId id="4767" r:id="rId45"/>
    <p:sldId id="4768" r:id="rId46"/>
    <p:sldId id="4769" r:id="rId47"/>
    <p:sldId id="4770" r:id="rId48"/>
    <p:sldId id="4771" r:id="rId49"/>
    <p:sldId id="4772" r:id="rId50"/>
    <p:sldId id="4031" r:id="rId51"/>
    <p:sldId id="4761" r:id="rId52"/>
    <p:sldId id="4870" r:id="rId53"/>
    <p:sldId id="486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 (5 minutes)" id="{D4CE4683-096C-B14E-B28E-FC6D7AF69508}">
          <p14:sldIdLst>
            <p14:sldId id="4570"/>
            <p14:sldId id="3209"/>
            <p14:sldId id="4741"/>
            <p14:sldId id="4781"/>
            <p14:sldId id="4067"/>
            <p14:sldId id="4774"/>
            <p14:sldId id="4750"/>
          </p14:sldIdLst>
        </p14:section>
        <p14:section name="Glows and Grows (10 minutes)" id="{E918D8D8-C51E-CF45-8A07-ABB390550EA3}">
          <p14:sldIdLst>
            <p14:sldId id="4026"/>
            <p14:sldId id="306"/>
            <p14:sldId id="3240"/>
            <p14:sldId id="3237"/>
            <p14:sldId id="3393"/>
          </p14:sldIdLst>
        </p14:section>
        <p14:section name="Big Idea Check In (25 minutes)" id="{4FAC4393-89DA-9E43-AB5C-27C393F04C63}">
          <p14:sldIdLst>
            <p14:sldId id="4539"/>
            <p14:sldId id="309"/>
            <p14:sldId id="351"/>
            <p14:sldId id="4764"/>
            <p14:sldId id="4759"/>
            <p14:sldId id="4869"/>
            <p14:sldId id="523"/>
            <p14:sldId id="4782"/>
            <p14:sldId id="4732"/>
            <p14:sldId id="4749"/>
          </p14:sldIdLst>
        </p14:section>
        <p14:section name="Resource Spotlight (20 mins)" id="{6CC5BA60-0145-45E1-97BC-34768D1184A5}">
          <p14:sldIdLst>
            <p14:sldId id="4032"/>
            <p14:sldId id="4480"/>
            <p14:sldId id="543"/>
            <p14:sldId id="4762"/>
          </p14:sldIdLst>
        </p14:section>
        <p14:section name="TFI Self Assessment (10 mins)" id="{2AB41645-2F04-4CEC-B70C-617234388131}">
          <p14:sldIdLst>
            <p14:sldId id="4765"/>
            <p14:sldId id="4779"/>
            <p14:sldId id="3204"/>
            <p14:sldId id="3350"/>
            <p14:sldId id="4738"/>
          </p14:sldIdLst>
        </p14:section>
        <p14:section name="Looking Ahead (10 minutes)" id="{EF4E117E-C94B-5045-8826-1052C5708A86}">
          <p14:sldIdLst>
            <p14:sldId id="4029"/>
            <p14:sldId id="4030"/>
            <p14:sldId id="4041"/>
            <p14:sldId id="4042"/>
            <p14:sldId id="4043"/>
            <p14:sldId id="4767"/>
            <p14:sldId id="4768"/>
            <p14:sldId id="4769"/>
            <p14:sldId id="4770"/>
            <p14:sldId id="4771"/>
            <p14:sldId id="4772"/>
            <p14:sldId id="4031"/>
          </p14:sldIdLst>
        </p14:section>
        <p14:section name="Wrapping Up (5 minutes)" id="{6F051F88-AA7C-3348-A7B8-892BA6C75A0D}">
          <p14:sldIdLst>
            <p14:sldId id="4761"/>
            <p14:sldId id="4870"/>
            <p14:sldId id="48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39D63C05-2216-CDD4-1057-F04FF3D987E9}" name="Adam Feinberg" initials="AF" userId="fbfff037195b936e" providerId="Windows Live"/>
  <p188:author id="{E16D4F08-7DF0-D375-6C48-4C09655593C0}" name="Feinberg, Adam" initials="FA" userId="S::afeinberg@edc.org::5f5bdf48-d019-4be7-baf8-cfbf388184da" providerId="AD"/>
  <p188:author id="{CD20A333-A637-827F-BBF5-42780D723B6E}" name="Adam Feinberg" initials="AF" userId="c63daa15e251178a" providerId="Windows Live"/>
  <p188:author id="{0C324748-F4D2-01C8-8115-73D64B2BF121}" name="Christine Downs" initials="CD" userId="S::cdowns_mayinstitute.org#ext#@educationdevelopmentcenter.onmicrosoft.com::13a98df4-0bd3-43f7-9515-5c6eb150dd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12" clrIdx="0">
    <p:extLst>
      <p:ext uri="{19B8F6BF-5375-455C-9EA6-DF929625EA0E}">
        <p15:presenceInfo xmlns:p15="http://schemas.microsoft.com/office/powerpoint/2012/main" userId="S::adam.feinberg@uconn.edu::177393b2-bc5b-4b41-8d24-c053677dafcb" providerId="AD"/>
      </p:ext>
    </p:extLst>
  </p:cmAuthor>
  <p:cmAuthor id="2" name="Meyer, Katherine" initials="MK" lastIdx="9" clrIdx="1">
    <p:extLst>
      <p:ext uri="{19B8F6BF-5375-455C-9EA6-DF929625EA0E}">
        <p15:presenceInfo xmlns:p15="http://schemas.microsoft.com/office/powerpoint/2012/main" userId="S::katherine.meyer@uconn.edu::9a23d734-2d44-476e-aafb-e8c61e29b5f6" providerId="AD"/>
      </p:ext>
    </p:extLst>
  </p:cmAuthor>
  <p:cmAuthor id="3" name="Erik Maki" initials="EM" lastIdx="1" clrIdx="2">
    <p:extLst>
      <p:ext uri="{19B8F6BF-5375-455C-9EA6-DF929625EA0E}">
        <p15:presenceInfo xmlns:p15="http://schemas.microsoft.com/office/powerpoint/2012/main" userId="S::EMaki@mayinstitute.org::6c029fcd-6e9a-4e5c-820c-08bfa36125db" providerId="AD"/>
      </p:ext>
    </p:extLst>
  </p:cmAuthor>
  <p:cmAuthor id="4" name="Robbie, Karen" initials="RK" lastIdx="6"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204"/>
    <a:srgbClr val="BAE18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64269" autoAdjust="0"/>
  </p:normalViewPr>
  <p:slideViewPr>
    <p:cSldViewPr snapToGrid="0">
      <p:cViewPr varScale="1">
        <p:scale>
          <a:sx n="72" d="100"/>
          <a:sy n="72" d="100"/>
        </p:scale>
        <p:origin x="2070" y="54"/>
      </p:cViewPr>
      <p:guideLst/>
    </p:cSldViewPr>
  </p:slideViewPr>
  <p:notesTextViewPr>
    <p:cViewPr>
      <p:scale>
        <a:sx n="3" d="2"/>
        <a:sy n="3" d="2"/>
      </p:scale>
      <p:origin x="0" y="0"/>
    </p:cViewPr>
  </p:notesTextViewPr>
  <p:sorterViewPr>
    <p:cViewPr>
      <p:scale>
        <a:sx n="190" d="100"/>
        <a:sy n="1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1" Type="http://schemas.openxmlformats.org/officeDocument/2006/relationships/hyperlink" Target="https://uconn.co1.qualtrics.com/jfe/form/SV_4U9QPw9ASvLr83z"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uconn.co1.qualtrics.com/jfe/form/SV_4U9QPw9ASvLr83z"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1" Type="http://schemas.openxmlformats.org/officeDocument/2006/relationships/hyperlink" Target="https://uconn.co1.qualtrics.com/jfe/form/SV_4U9QPw9ASvLr83z"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uconn.co1.qualtrics.com/jfe/form/SV_4U9QPw9ASvLr83z"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a:t>unmute</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2222AE15-9F24-E443-8164-A27C6D1BDB59}">
      <dgm:prSet/>
      <dgm:spPr/>
      <dgm:t>
        <a:bodyPr/>
        <a:lstStyle/>
        <a:p>
          <a:r>
            <a:rPr lang="en-US"/>
            <a:t>use the chat box</a:t>
          </a:r>
        </a:p>
      </dgm:t>
    </dgm:pt>
    <dgm:pt modelId="{8BBA8F93-D816-284E-9FEF-2D85B40CB46B}" type="parTrans" cxnId="{B58681FF-6057-C14B-871B-7C410A2FEF02}">
      <dgm:prSet/>
      <dgm:spPr/>
      <dgm:t>
        <a:bodyPr/>
        <a:lstStyle/>
        <a:p>
          <a:endParaRPr lang="en-US"/>
        </a:p>
      </dgm:t>
    </dgm:pt>
    <dgm:pt modelId="{9060FF86-F017-1747-872A-73B37DE96F7F}" type="sibTrans" cxnId="{B58681FF-6057-C14B-871B-7C410A2FEF02}">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358E2222-F57D-C14C-88A4-328B5778AB4A}" type="presOf" srcId="{2222AE15-9F24-E443-8164-A27C6D1BDB59}" destId="{F51D0157-A438-46CA-8EB0-F10C3EDBB633}" srcOrd="0" destOrd="8"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B58681FF-6057-C14B-871B-7C410A2FEF02}" srcId="{DCC1A310-1C79-CA41-BC8F-F2F7F4B654F7}" destId="{2222AE15-9F24-E443-8164-A27C6D1BDB59}" srcOrd="1" destOrd="0" parTransId="{8BBA8F93-D816-284E-9FEF-2D85B40CB46B}" sibTransId="{9060FF86-F017-1747-872A-73B37DE96F7F}"/>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CDE518-8945-4DB2-81EC-F2A62B33E5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26AEF34-06B2-4D33-9CC4-904940817B22}">
      <dgm:prSet phldrT="[Text]"/>
      <dgm:spPr>
        <a:solidFill>
          <a:schemeClr val="accent5"/>
        </a:solidFill>
      </dgm:spPr>
      <dgm:t>
        <a:bodyPr/>
        <a:lstStyle/>
        <a:p>
          <a:r>
            <a:rPr lang="en-US" dirty="0"/>
            <a:t>Presentation Content</a:t>
          </a:r>
        </a:p>
      </dgm:t>
    </dgm:pt>
    <dgm:pt modelId="{5E65C72A-43F0-4A56-8BC1-D12ABC256274}" type="parTrans" cxnId="{F556F7A0-6B31-46D3-BC49-9278A64FE6D6}">
      <dgm:prSet/>
      <dgm:spPr/>
      <dgm:t>
        <a:bodyPr/>
        <a:lstStyle/>
        <a:p>
          <a:endParaRPr lang="en-US"/>
        </a:p>
      </dgm:t>
    </dgm:pt>
    <dgm:pt modelId="{E4121241-4684-488D-BBCD-E542CF1B383F}" type="sibTrans" cxnId="{F556F7A0-6B31-46D3-BC49-9278A64FE6D6}">
      <dgm:prSet/>
      <dgm:spPr/>
      <dgm:t>
        <a:bodyPr/>
        <a:lstStyle/>
        <a:p>
          <a:endParaRPr lang="en-US"/>
        </a:p>
      </dgm:t>
    </dgm:pt>
    <dgm:pt modelId="{E7F20DB3-7C9B-4C28-AA66-24C6930E2408}">
      <dgm:prSet phldrT="[Text]"/>
      <dgm:spPr>
        <a:solidFill>
          <a:schemeClr val="accent6"/>
        </a:solidFill>
      </dgm:spPr>
      <dgm:t>
        <a:bodyPr/>
        <a:lstStyle/>
        <a:p>
          <a:r>
            <a:rPr lang="en-US" dirty="0"/>
            <a:t>Coaches Tasks</a:t>
          </a:r>
        </a:p>
      </dgm:t>
    </dgm:pt>
    <dgm:pt modelId="{98ED577C-2E5A-4D76-8E09-18CB748CA83C}" type="parTrans" cxnId="{BA7DBCFD-E452-48CA-988A-2335FBF6954F}">
      <dgm:prSet/>
      <dgm:spPr/>
      <dgm:t>
        <a:bodyPr/>
        <a:lstStyle/>
        <a:p>
          <a:endParaRPr lang="en-US"/>
        </a:p>
      </dgm:t>
    </dgm:pt>
    <dgm:pt modelId="{3AB27406-8403-4A23-9486-8501E3B65E30}" type="sibTrans" cxnId="{BA7DBCFD-E452-48CA-988A-2335FBF6954F}">
      <dgm:prSet/>
      <dgm:spPr/>
      <dgm:t>
        <a:bodyPr/>
        <a:lstStyle/>
        <a:p>
          <a:endParaRPr lang="en-US"/>
        </a:p>
      </dgm:t>
    </dgm:pt>
    <dgm:pt modelId="{88F14C4C-557D-46C6-84D2-74FF6234F45E}">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Glows &amp; Grows: Integration &amp; Alignment</a:t>
          </a:r>
          <a:endParaRPr lang="en-US" dirty="0"/>
        </a:p>
      </dgm:t>
    </dgm:pt>
    <dgm:pt modelId="{4E8EF936-2965-42A0-83B0-3482066806D3}" type="parTrans" cxnId="{A38CDB52-B647-4E2B-ACD8-18046FDA15C1}">
      <dgm:prSet/>
      <dgm:spPr/>
      <dgm:t>
        <a:bodyPr/>
        <a:lstStyle/>
        <a:p>
          <a:endParaRPr lang="en-US"/>
        </a:p>
      </dgm:t>
    </dgm:pt>
    <dgm:pt modelId="{26C5FC9B-5136-44EA-BC7D-3E013661A038}" type="sibTrans" cxnId="{A38CDB52-B647-4E2B-ACD8-18046FDA15C1}">
      <dgm:prSet/>
      <dgm:spPr/>
      <dgm:t>
        <a:bodyPr/>
        <a:lstStyle/>
        <a:p>
          <a:endParaRPr lang="en-US"/>
        </a:p>
      </dgm:t>
    </dgm:pt>
    <dgm:pt modelId="{CD06C01B-16C7-40AC-97C0-AFEC37A6B7C7}">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Family School Partnerships</a:t>
          </a:r>
        </a:p>
      </dgm:t>
    </dgm:pt>
    <dgm:pt modelId="{948392F2-B922-4E4D-B31F-A140A16D1D55}" type="parTrans" cxnId="{323C6B0A-19E6-4684-9A83-F2738E7E8997}">
      <dgm:prSet/>
      <dgm:spPr/>
      <dgm:t>
        <a:bodyPr/>
        <a:lstStyle/>
        <a:p>
          <a:endParaRPr lang="en-US"/>
        </a:p>
      </dgm:t>
    </dgm:pt>
    <dgm:pt modelId="{F5EA5A71-00E3-4A6B-BFAD-6F17636A6F34}" type="sibTrans" cxnId="{323C6B0A-19E6-4684-9A83-F2738E7E8997}">
      <dgm:prSet/>
      <dgm:spPr/>
      <dgm:t>
        <a:bodyPr/>
        <a:lstStyle/>
        <a:p>
          <a:endParaRPr lang="en-US"/>
        </a:p>
      </dgm:t>
    </dgm:pt>
    <dgm:pt modelId="{4D80F887-BDAE-488B-B3CB-AD4A83F6814E}">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Fidelity Assessment: Tiered Fidelity Inventory (TFI) Self-Assessment</a:t>
          </a:r>
        </a:p>
      </dgm:t>
    </dgm:pt>
    <dgm:pt modelId="{F8617732-C878-4776-8704-EF253EC53EC4}" type="parTrans" cxnId="{2E3773B8-CFBE-4E8D-8E30-83E5F5566C0A}">
      <dgm:prSet/>
      <dgm:spPr/>
      <dgm:t>
        <a:bodyPr/>
        <a:lstStyle/>
        <a:p>
          <a:endParaRPr lang="en-US"/>
        </a:p>
      </dgm:t>
    </dgm:pt>
    <dgm:pt modelId="{73E48D05-BB0F-49C9-A619-B875E67BAA8A}" type="sibTrans" cxnId="{2E3773B8-CFBE-4E8D-8E30-83E5F5566C0A}">
      <dgm:prSet/>
      <dgm:spPr/>
      <dgm:t>
        <a:bodyPr/>
        <a:lstStyle/>
        <a:p>
          <a:endParaRPr lang="en-US"/>
        </a:p>
      </dgm:t>
    </dgm:pt>
    <dgm:pt modelId="{678FC319-AD76-4CD6-BEDD-B1BE5C4256F8}">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Looking Ahead: March Poster session!</a:t>
          </a:r>
        </a:p>
      </dgm:t>
    </dgm:pt>
    <dgm:pt modelId="{C79C707B-70E6-491F-8C32-61E20EC35639}" type="parTrans" cxnId="{DCA61E77-29F0-4DBE-9055-D2DEF396A531}">
      <dgm:prSet/>
      <dgm:spPr/>
      <dgm:t>
        <a:bodyPr/>
        <a:lstStyle/>
        <a:p>
          <a:endParaRPr lang="en-US"/>
        </a:p>
      </dgm:t>
    </dgm:pt>
    <dgm:pt modelId="{4660A629-1FC5-4FCD-966C-35636BFF5874}" type="sibTrans" cxnId="{DCA61E77-29F0-4DBE-9055-D2DEF396A531}">
      <dgm:prSet/>
      <dgm:spPr/>
      <dgm:t>
        <a:bodyPr/>
        <a:lstStyle/>
        <a:p>
          <a:endParaRPr lang="en-US"/>
        </a:p>
      </dgm:t>
    </dgm:pt>
    <dgm:pt modelId="{8FECC450-1161-4CB2-9025-19AE2CD16B21}">
      <dgm:prSet phldr="0"/>
      <dgm:spPr>
        <a:ln>
          <a:solidFill>
            <a:schemeClr val="accent5"/>
          </a:solidFill>
        </a:ln>
      </dgm:spPr>
      <dgm:t>
        <a:bodyPr/>
        <a:lstStyle/>
        <a:p>
          <a:pPr rtl="0">
            <a:buFont typeface="Arial" panose="020B0604020202020204" pitchFamily="34" charset="0"/>
            <a:buChar char="•"/>
          </a:pPr>
          <a:r>
            <a:rPr lang="en-US" b="0" i="0" dirty="0">
              <a:solidFill>
                <a:schemeClr val="tx1"/>
              </a:solidFill>
              <a:latin typeface="Hind Vadodara"/>
              <a:cs typeface="Hind Vadodara"/>
            </a:rPr>
            <a:t>Discuss with team </a:t>
          </a:r>
          <a:r>
            <a:rPr lang="en-US" b="1" i="0" dirty="0">
              <a:solidFill>
                <a:schemeClr val="tx1"/>
              </a:solidFill>
              <a:latin typeface="Hind Vadodara"/>
              <a:cs typeface="Hind Vadodara"/>
            </a:rPr>
            <a:t>Family &amp; School Partnership content</a:t>
          </a:r>
          <a:r>
            <a:rPr lang="en-US" b="0" i="0" dirty="0">
              <a:solidFill>
                <a:schemeClr val="tx1"/>
              </a:solidFill>
              <a:latin typeface="Hind Vadodara"/>
              <a:cs typeface="Hind Vadodara"/>
            </a:rPr>
            <a:t>. Complete the </a:t>
          </a:r>
          <a:r>
            <a:rPr lang="en-US" b="0" i="0" dirty="0">
              <a:solidFill>
                <a:schemeClr val="accent6">
                  <a:lumMod val="50000"/>
                </a:schemeClr>
              </a:solidFill>
              <a:latin typeface="Hind Vadodara"/>
              <a:cs typeface="Hind Vadodara"/>
              <a:hlinkClick xmlns:r="http://schemas.openxmlformats.org/officeDocument/2006/relationships" r:id="rId1">
                <a:extLst>
                  <a:ext uri="{A12FA001-AC4F-418D-AE19-62706E023703}">
                    <ahyp:hlinkClr xmlns:ahyp="http://schemas.microsoft.com/office/drawing/2018/hyperlinkcolor" val="tx"/>
                  </a:ext>
                </a:extLst>
              </a:hlinkClick>
            </a:rPr>
            <a:t>Family-School Partnership Survey</a:t>
          </a:r>
          <a:r>
            <a:rPr lang="en-US" b="0" i="0" dirty="0">
              <a:solidFill>
                <a:schemeClr val="tx1"/>
              </a:solidFill>
              <a:latin typeface="Hind Vadodara"/>
              <a:cs typeface="Hind Vadodara"/>
              <a:hlinkClick xmlns:r="http://schemas.openxmlformats.org/officeDocument/2006/relationships" r:id="rId1"/>
            </a:rPr>
            <a:t> </a:t>
          </a:r>
          <a:r>
            <a:rPr lang="en-US" b="0" i="0" dirty="0">
              <a:solidFill>
                <a:schemeClr val="tx1"/>
              </a:solidFill>
              <a:latin typeface="Hind Vadodara"/>
              <a:cs typeface="Hind Vadodara"/>
            </a:rPr>
            <a:t>as a team. Use the results to guide action planning.</a:t>
          </a:r>
          <a:endParaRPr lang="en-US" dirty="0"/>
        </a:p>
      </dgm:t>
    </dgm:pt>
    <dgm:pt modelId="{24C2D189-5F76-4FAE-9782-93F1CE242765}" type="parTrans" cxnId="{6A51EBC5-CAC9-42C0-8240-0BB891A2E597}">
      <dgm:prSet/>
      <dgm:spPr/>
      <dgm:t>
        <a:bodyPr/>
        <a:lstStyle/>
        <a:p>
          <a:endParaRPr lang="en-US"/>
        </a:p>
      </dgm:t>
    </dgm:pt>
    <dgm:pt modelId="{DAA0B30D-F3F8-4BDD-AA8C-103D77FFC44A}" type="sibTrans" cxnId="{6A51EBC5-CAC9-42C0-8240-0BB891A2E597}">
      <dgm:prSet/>
      <dgm:spPr/>
      <dgm:t>
        <a:bodyPr/>
        <a:lstStyle/>
        <a:p>
          <a:endParaRPr lang="en-US"/>
        </a:p>
      </dgm:t>
    </dgm:pt>
    <dgm:pt modelId="{8A783D96-379E-4085-9D17-2C3CAAE2B624}">
      <dgm:prSet phldr="0"/>
      <dgm:spPr>
        <a:ln>
          <a:solidFill>
            <a:schemeClr val="accent5"/>
          </a:solidFill>
        </a:ln>
      </dgm:spPr>
      <dgm:t>
        <a:bodyPr/>
        <a:lstStyle/>
        <a:p>
          <a:pPr rtl="0"/>
          <a:r>
            <a:rPr lang="en-US" b="0" i="0" dirty="0">
              <a:latin typeface="Hind Vadodara"/>
              <a:cs typeface="Hind Vadodara"/>
            </a:rPr>
            <a:t>Work with team to plan and complete the TFI Self-Assessment this or next month.</a:t>
          </a:r>
        </a:p>
      </dgm:t>
    </dgm:pt>
    <dgm:pt modelId="{E15B82D0-50AC-4D5E-AAB6-A3B39A454D09}" type="parTrans" cxnId="{40F71F20-7F1B-4724-9544-2106C136D6A9}">
      <dgm:prSet/>
      <dgm:spPr/>
      <dgm:t>
        <a:bodyPr/>
        <a:lstStyle/>
        <a:p>
          <a:endParaRPr lang="en-US"/>
        </a:p>
      </dgm:t>
    </dgm:pt>
    <dgm:pt modelId="{8284DDAC-068A-4055-A3D1-52CF9AA60BBB}" type="sibTrans" cxnId="{40F71F20-7F1B-4724-9544-2106C136D6A9}">
      <dgm:prSet/>
      <dgm:spPr/>
      <dgm:t>
        <a:bodyPr/>
        <a:lstStyle/>
        <a:p>
          <a:endParaRPr lang="en-US"/>
        </a:p>
      </dgm:t>
    </dgm:pt>
    <dgm:pt modelId="{DF3B142D-9E78-4633-98EF-816666DE9D65}">
      <dgm:prSet phldr="0"/>
      <dgm:spPr>
        <a:ln>
          <a:solidFill>
            <a:schemeClr val="accent5"/>
          </a:solidFill>
        </a:ln>
      </dgm:spPr>
      <dgm:t>
        <a:bodyPr/>
        <a:lstStyle/>
        <a:p>
          <a:pPr rtl="0"/>
          <a:r>
            <a:rPr lang="en-US" b="0" i="0" dirty="0">
              <a:latin typeface="Hind Vadodara"/>
              <a:cs typeface="Hind Vadodara"/>
            </a:rPr>
            <a:t>Discuss with your team what you may want to include on your poster during the March team training.</a:t>
          </a:r>
        </a:p>
      </dgm:t>
    </dgm:pt>
    <dgm:pt modelId="{B310FB71-25A4-467A-BD60-458825403B06}" type="parTrans" cxnId="{F5A12F61-A152-4441-9EC2-4F73D999210F}">
      <dgm:prSet/>
      <dgm:spPr/>
      <dgm:t>
        <a:bodyPr/>
        <a:lstStyle/>
        <a:p>
          <a:endParaRPr lang="en-US"/>
        </a:p>
      </dgm:t>
    </dgm:pt>
    <dgm:pt modelId="{67216CBD-5F7B-46D1-A258-A1B0A03DD000}" type="sibTrans" cxnId="{F5A12F61-A152-4441-9EC2-4F73D999210F}">
      <dgm:prSet/>
      <dgm:spPr/>
      <dgm:t>
        <a:bodyPr/>
        <a:lstStyle/>
        <a:p>
          <a:endParaRPr lang="en-US"/>
        </a:p>
      </dgm:t>
    </dgm:pt>
    <dgm:pt modelId="{685E207E-17F0-439B-9D1C-53EB9C8C0912}" type="pres">
      <dgm:prSet presAssocID="{FECDE518-8945-4DB2-81EC-F2A62B33E579}" presName="linear" presStyleCnt="0">
        <dgm:presLayoutVars>
          <dgm:dir/>
          <dgm:animLvl val="lvl"/>
          <dgm:resizeHandles val="exact"/>
        </dgm:presLayoutVars>
      </dgm:prSet>
      <dgm:spPr/>
    </dgm:pt>
    <dgm:pt modelId="{296BA2FD-456E-4C79-AE06-B8B1CE5C037C}" type="pres">
      <dgm:prSet presAssocID="{E26AEF34-06B2-4D33-9CC4-904940817B22}" presName="parentLin" presStyleCnt="0"/>
      <dgm:spPr/>
    </dgm:pt>
    <dgm:pt modelId="{06A76D65-F1FD-40B6-97F0-2761CA73E0FD}" type="pres">
      <dgm:prSet presAssocID="{E26AEF34-06B2-4D33-9CC4-904940817B22}" presName="parentLeftMargin" presStyleLbl="node1" presStyleIdx="0" presStyleCnt="2"/>
      <dgm:spPr/>
    </dgm:pt>
    <dgm:pt modelId="{B661E3DA-218E-4C6C-988A-ED5C2F6D480E}" type="pres">
      <dgm:prSet presAssocID="{E26AEF34-06B2-4D33-9CC4-904940817B22}" presName="parentText" presStyleLbl="node1" presStyleIdx="0" presStyleCnt="2">
        <dgm:presLayoutVars>
          <dgm:chMax val="0"/>
          <dgm:bulletEnabled val="1"/>
        </dgm:presLayoutVars>
      </dgm:prSet>
      <dgm:spPr/>
    </dgm:pt>
    <dgm:pt modelId="{18DFBFFB-9876-4249-B95F-882272E143FB}" type="pres">
      <dgm:prSet presAssocID="{E26AEF34-06B2-4D33-9CC4-904940817B22}" presName="negativeSpace" presStyleCnt="0"/>
      <dgm:spPr/>
    </dgm:pt>
    <dgm:pt modelId="{A0822465-5E07-4550-90E6-5D9A257537E4}" type="pres">
      <dgm:prSet presAssocID="{E26AEF34-06B2-4D33-9CC4-904940817B22}" presName="childText" presStyleLbl="conFgAcc1" presStyleIdx="0" presStyleCnt="2" custScaleX="99132" custScaleY="82528">
        <dgm:presLayoutVars>
          <dgm:bulletEnabled val="1"/>
        </dgm:presLayoutVars>
      </dgm:prSet>
      <dgm:spPr>
        <a:prstGeom prst="roundRect">
          <a:avLst/>
        </a:prstGeom>
      </dgm:spPr>
    </dgm:pt>
    <dgm:pt modelId="{A8B9D941-9B1B-48F7-B7FE-6527249E2634}" type="pres">
      <dgm:prSet presAssocID="{E4121241-4684-488D-BBCD-E542CF1B383F}" presName="spaceBetweenRectangles" presStyleCnt="0"/>
      <dgm:spPr/>
    </dgm:pt>
    <dgm:pt modelId="{3EF7C9AC-555D-4AF4-A9B4-46BCEA771659}" type="pres">
      <dgm:prSet presAssocID="{E7F20DB3-7C9B-4C28-AA66-24C6930E2408}" presName="parentLin" presStyleCnt="0"/>
      <dgm:spPr/>
    </dgm:pt>
    <dgm:pt modelId="{ADC9EFBA-1A7A-490B-91B9-CC1CFC24B448}" type="pres">
      <dgm:prSet presAssocID="{E7F20DB3-7C9B-4C28-AA66-24C6930E2408}" presName="parentLeftMargin" presStyleLbl="node1" presStyleIdx="0" presStyleCnt="2"/>
      <dgm:spPr/>
    </dgm:pt>
    <dgm:pt modelId="{991FF1E6-6FF8-43D9-A027-11256515D6B0}" type="pres">
      <dgm:prSet presAssocID="{E7F20DB3-7C9B-4C28-AA66-24C6930E2408}" presName="parentText" presStyleLbl="node1" presStyleIdx="1" presStyleCnt="2">
        <dgm:presLayoutVars>
          <dgm:chMax val="0"/>
          <dgm:bulletEnabled val="1"/>
        </dgm:presLayoutVars>
      </dgm:prSet>
      <dgm:spPr/>
    </dgm:pt>
    <dgm:pt modelId="{77459515-112C-43E9-8B8F-AD2136CEA948}" type="pres">
      <dgm:prSet presAssocID="{E7F20DB3-7C9B-4C28-AA66-24C6930E2408}" presName="negativeSpace" presStyleCnt="0"/>
      <dgm:spPr/>
    </dgm:pt>
    <dgm:pt modelId="{7AAAA4F1-6BC5-496A-9F40-BBDA8721CAA0}" type="pres">
      <dgm:prSet presAssocID="{E7F20DB3-7C9B-4C28-AA66-24C6930E2408}" presName="childText" presStyleLbl="conFgAcc1" presStyleIdx="1" presStyleCnt="2" custScaleY="76187">
        <dgm:presLayoutVars>
          <dgm:bulletEnabled val="1"/>
        </dgm:presLayoutVars>
      </dgm:prSet>
      <dgm:spPr>
        <a:prstGeom prst="roundRect">
          <a:avLst/>
        </a:prstGeom>
      </dgm:spPr>
    </dgm:pt>
  </dgm:ptLst>
  <dgm:cxnLst>
    <dgm:cxn modelId="{17692302-50C4-46A3-B86F-4B46707F17B3}" type="presOf" srcId="{FECDE518-8945-4DB2-81EC-F2A62B33E579}" destId="{685E207E-17F0-439B-9D1C-53EB9C8C0912}" srcOrd="0" destOrd="0" presId="urn:microsoft.com/office/officeart/2005/8/layout/list1"/>
    <dgm:cxn modelId="{323C6B0A-19E6-4684-9A83-F2738E7E8997}" srcId="{E26AEF34-06B2-4D33-9CC4-904940817B22}" destId="{CD06C01B-16C7-40AC-97C0-AFEC37A6B7C7}" srcOrd="1" destOrd="0" parTransId="{948392F2-B922-4E4D-B31F-A140A16D1D55}" sibTransId="{F5EA5A71-00E3-4A6B-BFAD-6F17636A6F34}"/>
    <dgm:cxn modelId="{40F71F20-7F1B-4724-9544-2106C136D6A9}" srcId="{E7F20DB3-7C9B-4C28-AA66-24C6930E2408}" destId="{8A783D96-379E-4085-9D17-2C3CAAE2B624}" srcOrd="1" destOrd="0" parTransId="{E15B82D0-50AC-4D5E-AAB6-A3B39A454D09}" sibTransId="{8284DDAC-068A-4055-A3D1-52CF9AA60BBB}"/>
    <dgm:cxn modelId="{4C5F8521-0B32-43AD-B3E9-3E04E39569B4}" type="presOf" srcId="{E26AEF34-06B2-4D33-9CC4-904940817B22}" destId="{06A76D65-F1FD-40B6-97F0-2761CA73E0FD}" srcOrd="0" destOrd="0" presId="urn:microsoft.com/office/officeart/2005/8/layout/list1"/>
    <dgm:cxn modelId="{B38AD036-0D6A-446F-8239-0AE3B0263811}" type="presOf" srcId="{E7F20DB3-7C9B-4C28-AA66-24C6930E2408}" destId="{991FF1E6-6FF8-43D9-A027-11256515D6B0}" srcOrd="1" destOrd="0" presId="urn:microsoft.com/office/officeart/2005/8/layout/list1"/>
    <dgm:cxn modelId="{6C3F115C-C6DC-4A37-BD79-A67800A239AF}" type="presOf" srcId="{678FC319-AD76-4CD6-BEDD-B1BE5C4256F8}" destId="{A0822465-5E07-4550-90E6-5D9A257537E4}" srcOrd="0" destOrd="3" presId="urn:microsoft.com/office/officeart/2005/8/layout/list1"/>
    <dgm:cxn modelId="{F5A12F61-A152-4441-9EC2-4F73D999210F}" srcId="{E7F20DB3-7C9B-4C28-AA66-24C6930E2408}" destId="{DF3B142D-9E78-4633-98EF-816666DE9D65}" srcOrd="2" destOrd="0" parTransId="{B310FB71-25A4-467A-BD60-458825403B06}" sibTransId="{67216CBD-5F7B-46D1-A258-A1B0A03DD000}"/>
    <dgm:cxn modelId="{A38CDB52-B647-4E2B-ACD8-18046FDA15C1}" srcId="{E26AEF34-06B2-4D33-9CC4-904940817B22}" destId="{88F14C4C-557D-46C6-84D2-74FF6234F45E}" srcOrd="0" destOrd="0" parTransId="{4E8EF936-2965-42A0-83B0-3482066806D3}" sibTransId="{26C5FC9B-5136-44EA-BC7D-3E013661A038}"/>
    <dgm:cxn modelId="{BF53FD56-E74B-4160-AE00-B919F28EE86E}" type="presOf" srcId="{8FECC450-1161-4CB2-9025-19AE2CD16B21}" destId="{7AAAA4F1-6BC5-496A-9F40-BBDA8721CAA0}" srcOrd="0" destOrd="0" presId="urn:microsoft.com/office/officeart/2005/8/layout/list1"/>
    <dgm:cxn modelId="{DCA61E77-29F0-4DBE-9055-D2DEF396A531}" srcId="{E26AEF34-06B2-4D33-9CC4-904940817B22}" destId="{678FC319-AD76-4CD6-BEDD-B1BE5C4256F8}" srcOrd="3" destOrd="0" parTransId="{C79C707B-70E6-491F-8C32-61E20EC35639}" sibTransId="{4660A629-1FC5-4FCD-966C-35636BFF5874}"/>
    <dgm:cxn modelId="{F556F7A0-6B31-46D3-BC49-9278A64FE6D6}" srcId="{FECDE518-8945-4DB2-81EC-F2A62B33E579}" destId="{E26AEF34-06B2-4D33-9CC4-904940817B22}" srcOrd="0" destOrd="0" parTransId="{5E65C72A-43F0-4A56-8BC1-D12ABC256274}" sibTransId="{E4121241-4684-488D-BBCD-E542CF1B383F}"/>
    <dgm:cxn modelId="{BD1DAEA2-F1A8-449D-A9C8-77EF3E338E37}" type="presOf" srcId="{8A783D96-379E-4085-9D17-2C3CAAE2B624}" destId="{7AAAA4F1-6BC5-496A-9F40-BBDA8721CAA0}" srcOrd="0" destOrd="1" presId="urn:microsoft.com/office/officeart/2005/8/layout/list1"/>
    <dgm:cxn modelId="{F9A3D0A3-7ED1-4312-9972-FD149460BF7C}" type="presOf" srcId="{4D80F887-BDAE-488B-B3CB-AD4A83F6814E}" destId="{A0822465-5E07-4550-90E6-5D9A257537E4}" srcOrd="0" destOrd="2" presId="urn:microsoft.com/office/officeart/2005/8/layout/list1"/>
    <dgm:cxn modelId="{2E3773B8-CFBE-4E8D-8E30-83E5F5566C0A}" srcId="{E26AEF34-06B2-4D33-9CC4-904940817B22}" destId="{4D80F887-BDAE-488B-B3CB-AD4A83F6814E}" srcOrd="2" destOrd="0" parTransId="{F8617732-C878-4776-8704-EF253EC53EC4}" sibTransId="{73E48D05-BB0F-49C9-A619-B875E67BAA8A}"/>
    <dgm:cxn modelId="{EB3011C3-337E-4BB8-867A-BEA5DBADC984}" type="presOf" srcId="{DF3B142D-9E78-4633-98EF-816666DE9D65}" destId="{7AAAA4F1-6BC5-496A-9F40-BBDA8721CAA0}" srcOrd="0" destOrd="2" presId="urn:microsoft.com/office/officeart/2005/8/layout/list1"/>
    <dgm:cxn modelId="{7619EAC5-76BF-45FF-9EC3-842C4840037F}" type="presOf" srcId="{E7F20DB3-7C9B-4C28-AA66-24C6930E2408}" destId="{ADC9EFBA-1A7A-490B-91B9-CC1CFC24B448}" srcOrd="0" destOrd="0" presId="urn:microsoft.com/office/officeart/2005/8/layout/list1"/>
    <dgm:cxn modelId="{6A51EBC5-CAC9-42C0-8240-0BB891A2E597}" srcId="{E7F20DB3-7C9B-4C28-AA66-24C6930E2408}" destId="{8FECC450-1161-4CB2-9025-19AE2CD16B21}" srcOrd="0" destOrd="0" parTransId="{24C2D189-5F76-4FAE-9782-93F1CE242765}" sibTransId="{DAA0B30D-F3F8-4BDD-AA8C-103D77FFC44A}"/>
    <dgm:cxn modelId="{C35ED4CF-88C1-4AD0-9712-C12C48ADB35F}" type="presOf" srcId="{E26AEF34-06B2-4D33-9CC4-904940817B22}" destId="{B661E3DA-218E-4C6C-988A-ED5C2F6D480E}" srcOrd="1" destOrd="0" presId="urn:microsoft.com/office/officeart/2005/8/layout/list1"/>
    <dgm:cxn modelId="{7E24BBF4-2DAC-4C80-A681-557C9339DDC6}" type="presOf" srcId="{88F14C4C-557D-46C6-84D2-74FF6234F45E}" destId="{A0822465-5E07-4550-90E6-5D9A257537E4}" srcOrd="0" destOrd="0" presId="urn:microsoft.com/office/officeart/2005/8/layout/list1"/>
    <dgm:cxn modelId="{297DA1F6-4331-454F-BEE4-A701BE21772F}" type="presOf" srcId="{CD06C01B-16C7-40AC-97C0-AFEC37A6B7C7}" destId="{A0822465-5E07-4550-90E6-5D9A257537E4}" srcOrd="0" destOrd="1" presId="urn:microsoft.com/office/officeart/2005/8/layout/list1"/>
    <dgm:cxn modelId="{BA7DBCFD-E452-48CA-988A-2335FBF6954F}" srcId="{FECDE518-8945-4DB2-81EC-F2A62B33E579}" destId="{E7F20DB3-7C9B-4C28-AA66-24C6930E2408}" srcOrd="1" destOrd="0" parTransId="{98ED577C-2E5A-4D76-8E09-18CB748CA83C}" sibTransId="{3AB27406-8403-4A23-9486-8501E3B65E30}"/>
    <dgm:cxn modelId="{73ED1A06-AFA6-4D49-9E2A-8532EEBA5170}" type="presParOf" srcId="{685E207E-17F0-439B-9D1C-53EB9C8C0912}" destId="{296BA2FD-456E-4C79-AE06-B8B1CE5C037C}" srcOrd="0" destOrd="0" presId="urn:microsoft.com/office/officeart/2005/8/layout/list1"/>
    <dgm:cxn modelId="{477552AD-EDDE-4C12-99BF-AC27C2E2CAFD}" type="presParOf" srcId="{296BA2FD-456E-4C79-AE06-B8B1CE5C037C}" destId="{06A76D65-F1FD-40B6-97F0-2761CA73E0FD}" srcOrd="0" destOrd="0" presId="urn:microsoft.com/office/officeart/2005/8/layout/list1"/>
    <dgm:cxn modelId="{55539942-5096-4DFC-8AEA-4909F1E84CE9}" type="presParOf" srcId="{296BA2FD-456E-4C79-AE06-B8B1CE5C037C}" destId="{B661E3DA-218E-4C6C-988A-ED5C2F6D480E}" srcOrd="1" destOrd="0" presId="urn:microsoft.com/office/officeart/2005/8/layout/list1"/>
    <dgm:cxn modelId="{10AB12E5-9C6D-488C-8D20-94A14DCA8036}" type="presParOf" srcId="{685E207E-17F0-439B-9D1C-53EB9C8C0912}" destId="{18DFBFFB-9876-4249-B95F-882272E143FB}" srcOrd="1" destOrd="0" presId="urn:microsoft.com/office/officeart/2005/8/layout/list1"/>
    <dgm:cxn modelId="{520677CA-CFBD-4BBD-8B5A-112BC191183C}" type="presParOf" srcId="{685E207E-17F0-439B-9D1C-53EB9C8C0912}" destId="{A0822465-5E07-4550-90E6-5D9A257537E4}" srcOrd="2" destOrd="0" presId="urn:microsoft.com/office/officeart/2005/8/layout/list1"/>
    <dgm:cxn modelId="{DF72F9EC-EAA3-4BEF-8666-57D7B78F4ACB}" type="presParOf" srcId="{685E207E-17F0-439B-9D1C-53EB9C8C0912}" destId="{A8B9D941-9B1B-48F7-B7FE-6527249E2634}" srcOrd="3" destOrd="0" presId="urn:microsoft.com/office/officeart/2005/8/layout/list1"/>
    <dgm:cxn modelId="{6EBABCA6-5EEF-4BF4-8435-21A01747964F}" type="presParOf" srcId="{685E207E-17F0-439B-9D1C-53EB9C8C0912}" destId="{3EF7C9AC-555D-4AF4-A9B4-46BCEA771659}" srcOrd="4" destOrd="0" presId="urn:microsoft.com/office/officeart/2005/8/layout/list1"/>
    <dgm:cxn modelId="{4B98EF87-19C9-4F9B-B7A7-3403D5E5FD14}" type="presParOf" srcId="{3EF7C9AC-555D-4AF4-A9B4-46BCEA771659}" destId="{ADC9EFBA-1A7A-490B-91B9-CC1CFC24B448}" srcOrd="0" destOrd="0" presId="urn:microsoft.com/office/officeart/2005/8/layout/list1"/>
    <dgm:cxn modelId="{A3152641-CCAC-4CB9-B6EF-D9CF7A9D97BC}" type="presParOf" srcId="{3EF7C9AC-555D-4AF4-A9B4-46BCEA771659}" destId="{991FF1E6-6FF8-43D9-A027-11256515D6B0}" srcOrd="1" destOrd="0" presId="urn:microsoft.com/office/officeart/2005/8/layout/list1"/>
    <dgm:cxn modelId="{FA064541-BC7E-4D56-A41E-2170BBA053AB}" type="presParOf" srcId="{685E207E-17F0-439B-9D1C-53EB9C8C0912}" destId="{77459515-112C-43E9-8B8F-AD2136CEA948}" srcOrd="5" destOrd="0" presId="urn:microsoft.com/office/officeart/2005/8/layout/list1"/>
    <dgm:cxn modelId="{2E37C044-589F-478B-A2CC-F15D04B90FF2}" type="presParOf" srcId="{685E207E-17F0-439B-9D1C-53EB9C8C0912}" destId="{7AAAA4F1-6BC5-496A-9F40-BBDA8721CAA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4EB86A-7F95-A548-AE3E-7C95882DCDA3}" type="doc">
      <dgm:prSet loTypeId="urn:microsoft.com/office/officeart/2005/8/layout/process2" loCatId="" qsTypeId="urn:microsoft.com/office/officeart/2005/8/quickstyle/simple1" qsCatId="simple" csTypeId="urn:microsoft.com/office/officeart/2005/8/colors/accent2_4" csCatId="accent2" phldr="1"/>
      <dgm:spPr/>
      <dgm:t>
        <a:bodyPr/>
        <a:lstStyle/>
        <a:p>
          <a:endParaRPr lang="en-US"/>
        </a:p>
      </dgm:t>
    </dgm:pt>
    <dgm:pt modelId="{82E49B3A-71FB-B44B-9782-E1490A7C14D4}">
      <dgm:prSet custT="1"/>
      <dgm:spPr/>
      <dgm:t>
        <a:bodyPr/>
        <a:lstStyle/>
        <a:p>
          <a:r>
            <a:rPr lang="en-US" sz="2000">
              <a:latin typeface="Hind Vadodara" panose="020B0604020202020204" charset="0"/>
              <a:cs typeface="Hind Vadodara" panose="020B0604020202020204" charset="0"/>
            </a:rPr>
            <a:t>1. Define the </a:t>
          </a:r>
          <a:r>
            <a:rPr lang="en-US" sz="2000" b="1">
              <a:latin typeface="Hind Vadodara" panose="020B0604020202020204" charset="0"/>
              <a:cs typeface="Hind Vadodara" panose="020B0604020202020204" charset="0"/>
            </a:rPr>
            <a:t>valued outcome(s)</a:t>
          </a:r>
          <a:r>
            <a:rPr lang="en-US" sz="2000">
              <a:latin typeface="Hind Vadodara" panose="020B0604020202020204" charset="0"/>
              <a:cs typeface="Hind Vadodara" panose="020B0604020202020204" charset="0"/>
            </a:rPr>
            <a:t>.</a:t>
          </a:r>
        </a:p>
      </dgm:t>
    </dgm:pt>
    <dgm:pt modelId="{2A397930-D4E7-EE49-BF79-EA7F8267FF60}" type="parTrans" cxnId="{3C85AE40-6966-1048-8CB6-432438F37FA0}">
      <dgm:prSet/>
      <dgm:spPr/>
      <dgm:t>
        <a:bodyPr/>
        <a:lstStyle/>
        <a:p>
          <a:endParaRPr lang="en-US" sz="3600">
            <a:latin typeface="Hind Vadodara" panose="020B0604020202020204" charset="0"/>
            <a:cs typeface="Hind Vadodara" panose="020B0604020202020204" charset="0"/>
          </a:endParaRPr>
        </a:p>
      </dgm:t>
    </dgm:pt>
    <dgm:pt modelId="{B33B3F44-8AF6-2A44-9E6E-008FA94F14C0}" type="sibTrans" cxnId="{3C85AE40-6966-1048-8CB6-432438F37FA0}">
      <dgm:prSet custT="1"/>
      <dgm:spPr/>
      <dgm:t>
        <a:bodyPr/>
        <a:lstStyle/>
        <a:p>
          <a:endParaRPr lang="en-US" sz="1200">
            <a:latin typeface="Hind Vadodara" panose="020B0604020202020204" charset="0"/>
            <a:cs typeface="Hind Vadodara" panose="020B0604020202020204" charset="0"/>
          </a:endParaRPr>
        </a:p>
      </dgm:t>
    </dgm:pt>
    <dgm:pt modelId="{AE39E101-670E-3941-9E0C-5B9E58959536}">
      <dgm:prSet custT="1"/>
      <dgm:spPr/>
      <dgm:t>
        <a:bodyPr/>
        <a:lstStyle/>
        <a:p>
          <a:r>
            <a:rPr lang="en-US" sz="2000">
              <a:latin typeface="Hind Vadodara" panose="020B0604020202020204" charset="0"/>
              <a:cs typeface="Hind Vadodara" panose="020B0604020202020204" charset="0"/>
            </a:rPr>
            <a:t>2. List </a:t>
          </a:r>
          <a:r>
            <a:rPr lang="en-US" sz="2000" b="1">
              <a:latin typeface="Hind Vadodara" panose="020B0604020202020204" charset="0"/>
              <a:cs typeface="Hind Vadodara" panose="020B0604020202020204" charset="0"/>
            </a:rPr>
            <a:t>related initiatives</a:t>
          </a:r>
          <a:r>
            <a:rPr lang="en-US" sz="2000">
              <a:latin typeface="Hind Vadodara" panose="020B0604020202020204" charset="0"/>
              <a:cs typeface="Hind Vadodara" panose="020B0604020202020204" charset="0"/>
            </a:rPr>
            <a:t>.</a:t>
          </a:r>
        </a:p>
      </dgm:t>
    </dgm:pt>
    <dgm:pt modelId="{4D0C2E3B-CC23-9248-B177-4468E5C9B1E5}" type="parTrans" cxnId="{BC582CA0-A846-0347-B9A0-A5F815B19FA6}">
      <dgm:prSet/>
      <dgm:spPr/>
      <dgm:t>
        <a:bodyPr/>
        <a:lstStyle/>
        <a:p>
          <a:endParaRPr lang="en-US" sz="3600">
            <a:latin typeface="Hind Vadodara" panose="020B0604020202020204" charset="0"/>
            <a:cs typeface="Hind Vadodara" panose="020B0604020202020204" charset="0"/>
          </a:endParaRPr>
        </a:p>
      </dgm:t>
    </dgm:pt>
    <dgm:pt modelId="{5321E671-A364-A44B-8E1A-D62A61AEBA31}" type="sibTrans" cxnId="{BC582CA0-A846-0347-B9A0-A5F815B19FA6}">
      <dgm:prSet custT="1"/>
      <dgm:spPr/>
      <dgm:t>
        <a:bodyPr/>
        <a:lstStyle/>
        <a:p>
          <a:endParaRPr lang="en-US" sz="1200">
            <a:latin typeface="Hind Vadodara" panose="020B0604020202020204" charset="0"/>
            <a:cs typeface="Hind Vadodara" panose="020B0604020202020204" charset="0"/>
          </a:endParaRPr>
        </a:p>
      </dgm:t>
    </dgm:pt>
    <dgm:pt modelId="{667CD73A-F423-8A45-801D-FBA84B632127}">
      <dgm:prSet custT="1"/>
      <dgm:spPr/>
      <dgm:t>
        <a:bodyPr/>
        <a:lstStyle/>
        <a:p>
          <a:r>
            <a:rPr lang="en-US" sz="2000">
              <a:solidFill>
                <a:schemeClr val="accent3"/>
              </a:solidFill>
              <a:latin typeface="Hind Vadodara" panose="020B0604020202020204" charset="0"/>
              <a:cs typeface="Hind Vadodara" panose="020B0604020202020204" charset="0"/>
            </a:rPr>
            <a:t>3. Identify </a:t>
          </a:r>
          <a:r>
            <a:rPr lang="en-US" sz="2000" b="1">
              <a:solidFill>
                <a:schemeClr val="accent3"/>
              </a:solidFill>
              <a:latin typeface="Hind Vadodara" panose="020B0604020202020204" charset="0"/>
              <a:cs typeface="Hind Vadodara" panose="020B0604020202020204" charset="0"/>
            </a:rPr>
            <a:t>core system features.</a:t>
          </a:r>
          <a:endParaRPr lang="en-US" sz="2000">
            <a:solidFill>
              <a:schemeClr val="accent3"/>
            </a:solidFill>
            <a:latin typeface="Hind Vadodara" panose="020B0604020202020204" charset="0"/>
            <a:cs typeface="Hind Vadodara" panose="020B0604020202020204" charset="0"/>
          </a:endParaRPr>
        </a:p>
      </dgm:t>
    </dgm:pt>
    <dgm:pt modelId="{531AA5FD-4902-EF43-8505-7ED8232F2166}" type="parTrans" cxnId="{44A9A155-7882-974C-B11D-559371255655}">
      <dgm:prSet/>
      <dgm:spPr/>
      <dgm:t>
        <a:bodyPr/>
        <a:lstStyle/>
        <a:p>
          <a:endParaRPr lang="en-US" sz="3600">
            <a:latin typeface="Hind Vadodara" panose="020B0604020202020204" charset="0"/>
            <a:cs typeface="Hind Vadodara" panose="020B0604020202020204" charset="0"/>
          </a:endParaRPr>
        </a:p>
      </dgm:t>
    </dgm:pt>
    <dgm:pt modelId="{95642011-BA37-CC45-8E86-7F3E172C6056}" type="sibTrans" cxnId="{44A9A155-7882-974C-B11D-559371255655}">
      <dgm:prSet custT="1"/>
      <dgm:spPr/>
      <dgm:t>
        <a:bodyPr/>
        <a:lstStyle/>
        <a:p>
          <a:endParaRPr lang="en-US" sz="1200">
            <a:latin typeface="Hind Vadodara" panose="020B0604020202020204" charset="0"/>
            <a:cs typeface="Hind Vadodara" panose="020B0604020202020204" charset="0"/>
          </a:endParaRPr>
        </a:p>
      </dgm:t>
    </dgm:pt>
    <dgm:pt modelId="{0082D749-68EB-6B49-B901-BC4ADF27757E}">
      <dgm:prSet custT="1"/>
      <dgm:spPr/>
      <dgm:t>
        <a:bodyPr/>
        <a:lstStyle/>
        <a:p>
          <a:r>
            <a:rPr lang="en-US" sz="2000">
              <a:solidFill>
                <a:schemeClr val="accent3"/>
              </a:solidFill>
              <a:latin typeface="Hind Vadodara" panose="020B0604020202020204" charset="0"/>
              <a:cs typeface="Hind Vadodara" panose="020B0604020202020204" charset="0"/>
            </a:rPr>
            <a:t>4. Analyze and </a:t>
          </a:r>
          <a:r>
            <a:rPr lang="en-US" sz="2000" b="1">
              <a:solidFill>
                <a:schemeClr val="accent3"/>
              </a:solidFill>
              <a:latin typeface="Hind Vadodara" panose="020B0604020202020204" charset="0"/>
              <a:cs typeface="Hind Vadodara" panose="020B0604020202020204" charset="0"/>
            </a:rPr>
            <a:t>make decisions </a:t>
          </a:r>
          <a:r>
            <a:rPr lang="en-US" sz="2000">
              <a:solidFill>
                <a:schemeClr val="accent3"/>
              </a:solidFill>
              <a:latin typeface="Hind Vadodara" panose="020B0604020202020204" charset="0"/>
              <a:cs typeface="Hind Vadodara" panose="020B0604020202020204" charset="0"/>
            </a:rPr>
            <a:t>for alignment.</a:t>
          </a:r>
        </a:p>
      </dgm:t>
    </dgm:pt>
    <dgm:pt modelId="{25B79068-66D0-364B-A5B4-FBE0D4923217}" type="sibTrans" cxnId="{7A700281-337B-E04D-9291-1AA08383A253}">
      <dgm:prSet custT="1"/>
      <dgm:spPr/>
      <dgm:t>
        <a:bodyPr/>
        <a:lstStyle/>
        <a:p>
          <a:endParaRPr lang="en-US" sz="1200">
            <a:latin typeface="Hind Vadodara" panose="020B0604020202020204" charset="0"/>
            <a:cs typeface="Hind Vadodara" panose="020B0604020202020204" charset="0"/>
          </a:endParaRPr>
        </a:p>
      </dgm:t>
    </dgm:pt>
    <dgm:pt modelId="{4E1029BA-27B3-F24A-A44D-4DC7E9FB27BF}" type="parTrans" cxnId="{7A700281-337B-E04D-9291-1AA08383A253}">
      <dgm:prSet/>
      <dgm:spPr/>
      <dgm:t>
        <a:bodyPr/>
        <a:lstStyle/>
        <a:p>
          <a:endParaRPr lang="en-US" sz="3600">
            <a:latin typeface="Hind Vadodara" panose="020B0604020202020204" charset="0"/>
            <a:cs typeface="Hind Vadodara" panose="020B0604020202020204" charset="0"/>
          </a:endParaRPr>
        </a:p>
      </dgm:t>
    </dgm:pt>
    <dgm:pt modelId="{C78C748B-3D67-2240-814B-68BF83D3D2D6}">
      <dgm:prSet custT="1"/>
      <dgm:spPr/>
      <dgm:t>
        <a:bodyPr/>
        <a:lstStyle/>
        <a:p>
          <a:r>
            <a:rPr lang="en-US" sz="2000">
              <a:latin typeface="Hind Vadodara" panose="020B0604020202020204" charset="0"/>
              <a:cs typeface="Hind Vadodara" panose="020B0604020202020204" charset="0"/>
            </a:rPr>
            <a:t>5. Design the </a:t>
          </a:r>
          <a:r>
            <a:rPr lang="en-US" sz="2000" b="1">
              <a:latin typeface="Hind Vadodara" panose="020B0604020202020204" charset="0"/>
              <a:cs typeface="Hind Vadodara" panose="020B0604020202020204" charset="0"/>
            </a:rPr>
            <a:t>plan for effective alignment</a:t>
          </a:r>
          <a:r>
            <a:rPr lang="en-US" sz="2000">
              <a:latin typeface="Hind Vadodara" panose="020B0604020202020204" charset="0"/>
              <a:cs typeface="Hind Vadodara" panose="020B0604020202020204" charset="0"/>
            </a:rPr>
            <a:t>.</a:t>
          </a:r>
          <a:endParaRPr lang="en-US" sz="2000">
            <a:effectLst/>
            <a:latin typeface="Hind Vadodara" panose="020B0604020202020204" charset="0"/>
            <a:cs typeface="Hind Vadodara" panose="020B0604020202020204" charset="0"/>
          </a:endParaRPr>
        </a:p>
      </dgm:t>
    </dgm:pt>
    <dgm:pt modelId="{EF0F8ABE-225A-B94C-89E9-F0E01345B848}" type="sib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63467D6D-8383-C748-853F-21826367350C}" type="par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DA450BDB-03D9-9045-99DE-FC9AAF910ED2}" type="pres">
      <dgm:prSet presAssocID="{884EB86A-7F95-A548-AE3E-7C95882DCDA3}" presName="linearFlow" presStyleCnt="0">
        <dgm:presLayoutVars>
          <dgm:resizeHandles val="exact"/>
        </dgm:presLayoutVars>
      </dgm:prSet>
      <dgm:spPr/>
    </dgm:pt>
    <dgm:pt modelId="{17BD6C7C-690E-8A42-8F1A-4FD0D07F6037}" type="pres">
      <dgm:prSet presAssocID="{82E49B3A-71FB-B44B-9782-E1490A7C14D4}" presName="node" presStyleLbl="node1" presStyleIdx="0" presStyleCnt="5" custScaleX="130818">
        <dgm:presLayoutVars>
          <dgm:bulletEnabled val="1"/>
        </dgm:presLayoutVars>
      </dgm:prSet>
      <dgm:spPr/>
    </dgm:pt>
    <dgm:pt modelId="{AB1215F8-2153-3E44-A7D1-A416563A7EE5}" type="pres">
      <dgm:prSet presAssocID="{B33B3F44-8AF6-2A44-9E6E-008FA94F14C0}" presName="sibTrans" presStyleLbl="sibTrans2D1" presStyleIdx="0" presStyleCnt="4"/>
      <dgm:spPr/>
    </dgm:pt>
    <dgm:pt modelId="{F989F5D0-2880-DF4A-8B44-6B5AA03C2450}" type="pres">
      <dgm:prSet presAssocID="{B33B3F44-8AF6-2A44-9E6E-008FA94F14C0}" presName="connectorText" presStyleLbl="sibTrans2D1" presStyleIdx="0" presStyleCnt="4"/>
      <dgm:spPr/>
    </dgm:pt>
    <dgm:pt modelId="{081EED3E-7607-8E4F-BD7B-A3E5A66EDCEA}" type="pres">
      <dgm:prSet presAssocID="{AE39E101-670E-3941-9E0C-5B9E58959536}" presName="node" presStyleLbl="node1" presStyleIdx="1" presStyleCnt="5" custScaleX="130818">
        <dgm:presLayoutVars>
          <dgm:bulletEnabled val="1"/>
        </dgm:presLayoutVars>
      </dgm:prSet>
      <dgm:spPr/>
    </dgm:pt>
    <dgm:pt modelId="{EFF85925-A1FD-F441-BBBF-29D201A24891}" type="pres">
      <dgm:prSet presAssocID="{5321E671-A364-A44B-8E1A-D62A61AEBA31}" presName="sibTrans" presStyleLbl="sibTrans2D1" presStyleIdx="1" presStyleCnt="4"/>
      <dgm:spPr/>
    </dgm:pt>
    <dgm:pt modelId="{BEFEC713-22BA-7245-8FA8-4C8BA08ECA50}" type="pres">
      <dgm:prSet presAssocID="{5321E671-A364-A44B-8E1A-D62A61AEBA31}" presName="connectorText" presStyleLbl="sibTrans2D1" presStyleIdx="1" presStyleCnt="4"/>
      <dgm:spPr/>
    </dgm:pt>
    <dgm:pt modelId="{23F45AFC-16CC-6145-9CD4-55ED141B46D3}" type="pres">
      <dgm:prSet presAssocID="{667CD73A-F423-8A45-801D-FBA84B632127}" presName="node" presStyleLbl="node1" presStyleIdx="2" presStyleCnt="5" custScaleX="130818">
        <dgm:presLayoutVars>
          <dgm:bulletEnabled val="1"/>
        </dgm:presLayoutVars>
      </dgm:prSet>
      <dgm:spPr/>
    </dgm:pt>
    <dgm:pt modelId="{DCDED1C1-3FD1-E84A-AD0E-A45C21B7AB4B}" type="pres">
      <dgm:prSet presAssocID="{95642011-BA37-CC45-8E86-7F3E172C6056}" presName="sibTrans" presStyleLbl="sibTrans2D1" presStyleIdx="2" presStyleCnt="4"/>
      <dgm:spPr/>
    </dgm:pt>
    <dgm:pt modelId="{F106F792-1F4C-1448-B3D2-FA6C5EF05337}" type="pres">
      <dgm:prSet presAssocID="{95642011-BA37-CC45-8E86-7F3E172C6056}" presName="connectorText" presStyleLbl="sibTrans2D1" presStyleIdx="2" presStyleCnt="4"/>
      <dgm:spPr/>
    </dgm:pt>
    <dgm:pt modelId="{ABF7BC66-7FEB-9046-9F3C-45CF947B4AEF}" type="pres">
      <dgm:prSet presAssocID="{0082D749-68EB-6B49-B901-BC4ADF27757E}" presName="node" presStyleLbl="node1" presStyleIdx="3" presStyleCnt="5" custScaleX="130818">
        <dgm:presLayoutVars>
          <dgm:bulletEnabled val="1"/>
        </dgm:presLayoutVars>
      </dgm:prSet>
      <dgm:spPr/>
    </dgm:pt>
    <dgm:pt modelId="{203AF172-3161-1E4F-876E-A381D66D20E5}" type="pres">
      <dgm:prSet presAssocID="{25B79068-66D0-364B-A5B4-FBE0D4923217}" presName="sibTrans" presStyleLbl="sibTrans2D1" presStyleIdx="3" presStyleCnt="4"/>
      <dgm:spPr/>
    </dgm:pt>
    <dgm:pt modelId="{99E4E8E4-53C3-1E4C-B725-12496C4D4FCE}" type="pres">
      <dgm:prSet presAssocID="{25B79068-66D0-364B-A5B4-FBE0D4923217}" presName="connectorText" presStyleLbl="sibTrans2D1" presStyleIdx="3" presStyleCnt="4"/>
      <dgm:spPr/>
    </dgm:pt>
    <dgm:pt modelId="{73D40FD2-AC48-7D4D-8C33-13A566EE2A52}" type="pres">
      <dgm:prSet presAssocID="{C78C748B-3D67-2240-814B-68BF83D3D2D6}" presName="node" presStyleLbl="node1" presStyleIdx="4" presStyleCnt="5" custScaleX="130818">
        <dgm:presLayoutVars>
          <dgm:bulletEnabled val="1"/>
        </dgm:presLayoutVars>
      </dgm:prSet>
      <dgm:spPr/>
    </dgm:pt>
  </dgm:ptLst>
  <dgm:cxnLst>
    <dgm:cxn modelId="{C11F1300-6E08-6049-850B-B2CC056EF20F}" type="presOf" srcId="{95642011-BA37-CC45-8E86-7F3E172C6056}" destId="{DCDED1C1-3FD1-E84A-AD0E-A45C21B7AB4B}" srcOrd="0" destOrd="0" presId="urn:microsoft.com/office/officeart/2005/8/layout/process2"/>
    <dgm:cxn modelId="{DD72B504-1F40-364A-AE7D-6E17144DE52F}" type="presOf" srcId="{667CD73A-F423-8A45-801D-FBA84B632127}" destId="{23F45AFC-16CC-6145-9CD4-55ED141B46D3}" srcOrd="0" destOrd="0" presId="urn:microsoft.com/office/officeart/2005/8/layout/process2"/>
    <dgm:cxn modelId="{3C85AE40-6966-1048-8CB6-432438F37FA0}" srcId="{884EB86A-7F95-A548-AE3E-7C95882DCDA3}" destId="{82E49B3A-71FB-B44B-9782-E1490A7C14D4}" srcOrd="0" destOrd="0" parTransId="{2A397930-D4E7-EE49-BF79-EA7F8267FF60}" sibTransId="{B33B3F44-8AF6-2A44-9E6E-008FA94F14C0}"/>
    <dgm:cxn modelId="{E1B70261-E667-0E47-A1FB-49892EDC095B}" type="presOf" srcId="{82E49B3A-71FB-B44B-9782-E1490A7C14D4}" destId="{17BD6C7C-690E-8A42-8F1A-4FD0D07F6037}" srcOrd="0" destOrd="0" presId="urn:microsoft.com/office/officeart/2005/8/layout/process2"/>
    <dgm:cxn modelId="{D954B348-8B0C-8A48-84D2-126BA154BBAB}" type="presOf" srcId="{5321E671-A364-A44B-8E1A-D62A61AEBA31}" destId="{BEFEC713-22BA-7245-8FA8-4C8BA08ECA50}" srcOrd="1" destOrd="0" presId="urn:microsoft.com/office/officeart/2005/8/layout/process2"/>
    <dgm:cxn modelId="{EAD8C671-9924-EF4E-9A7A-DCF7DE7CA113}" type="presOf" srcId="{25B79068-66D0-364B-A5B4-FBE0D4923217}" destId="{99E4E8E4-53C3-1E4C-B725-12496C4D4FCE}" srcOrd="1" destOrd="0" presId="urn:microsoft.com/office/officeart/2005/8/layout/process2"/>
    <dgm:cxn modelId="{44A9A155-7882-974C-B11D-559371255655}" srcId="{884EB86A-7F95-A548-AE3E-7C95882DCDA3}" destId="{667CD73A-F423-8A45-801D-FBA84B632127}" srcOrd="2" destOrd="0" parTransId="{531AA5FD-4902-EF43-8505-7ED8232F2166}" sibTransId="{95642011-BA37-CC45-8E86-7F3E172C6056}"/>
    <dgm:cxn modelId="{7A700281-337B-E04D-9291-1AA08383A253}" srcId="{884EB86A-7F95-A548-AE3E-7C95882DCDA3}" destId="{0082D749-68EB-6B49-B901-BC4ADF27757E}" srcOrd="3" destOrd="0" parTransId="{4E1029BA-27B3-F24A-A44D-4DC7E9FB27BF}" sibTransId="{25B79068-66D0-364B-A5B4-FBE0D4923217}"/>
    <dgm:cxn modelId="{84A4A581-08BB-6B49-B797-C1C10A1699C0}" srcId="{884EB86A-7F95-A548-AE3E-7C95882DCDA3}" destId="{C78C748B-3D67-2240-814B-68BF83D3D2D6}" srcOrd="4" destOrd="0" parTransId="{63467D6D-8383-C748-853F-21826367350C}" sibTransId="{EF0F8ABE-225A-B94C-89E9-F0E01345B848}"/>
    <dgm:cxn modelId="{0F957A84-7773-1043-9431-AD062E5B0159}" type="presOf" srcId="{AE39E101-670E-3941-9E0C-5B9E58959536}" destId="{081EED3E-7607-8E4F-BD7B-A3E5A66EDCEA}" srcOrd="0" destOrd="0" presId="urn:microsoft.com/office/officeart/2005/8/layout/process2"/>
    <dgm:cxn modelId="{BE2AF187-D1ED-F041-AE57-402EEB0F35DD}" type="presOf" srcId="{25B79068-66D0-364B-A5B4-FBE0D4923217}" destId="{203AF172-3161-1E4F-876E-A381D66D20E5}" srcOrd="0" destOrd="0" presId="urn:microsoft.com/office/officeart/2005/8/layout/process2"/>
    <dgm:cxn modelId="{AA08EF93-27D9-0147-BEF0-E19E4D8D35B2}" type="presOf" srcId="{B33B3F44-8AF6-2A44-9E6E-008FA94F14C0}" destId="{AB1215F8-2153-3E44-A7D1-A416563A7EE5}" srcOrd="0" destOrd="0" presId="urn:microsoft.com/office/officeart/2005/8/layout/process2"/>
    <dgm:cxn modelId="{BC582CA0-A846-0347-B9A0-A5F815B19FA6}" srcId="{884EB86A-7F95-A548-AE3E-7C95882DCDA3}" destId="{AE39E101-670E-3941-9E0C-5B9E58959536}" srcOrd="1" destOrd="0" parTransId="{4D0C2E3B-CC23-9248-B177-4468E5C9B1E5}" sibTransId="{5321E671-A364-A44B-8E1A-D62A61AEBA31}"/>
    <dgm:cxn modelId="{F4A5FCA5-5419-3D49-91BB-C13BBE846FFB}" type="presOf" srcId="{0082D749-68EB-6B49-B901-BC4ADF27757E}" destId="{ABF7BC66-7FEB-9046-9F3C-45CF947B4AEF}" srcOrd="0" destOrd="0" presId="urn:microsoft.com/office/officeart/2005/8/layout/process2"/>
    <dgm:cxn modelId="{1F9421B1-1F47-F841-87F7-F153905E9403}" type="presOf" srcId="{B33B3F44-8AF6-2A44-9E6E-008FA94F14C0}" destId="{F989F5D0-2880-DF4A-8B44-6B5AA03C2450}" srcOrd="1" destOrd="0" presId="urn:microsoft.com/office/officeart/2005/8/layout/process2"/>
    <dgm:cxn modelId="{B5D153B8-6C37-D147-B7E8-C778229D6067}" type="presOf" srcId="{95642011-BA37-CC45-8E86-7F3E172C6056}" destId="{F106F792-1F4C-1448-B3D2-FA6C5EF05337}" srcOrd="1" destOrd="0" presId="urn:microsoft.com/office/officeart/2005/8/layout/process2"/>
    <dgm:cxn modelId="{4EE84DDD-0B8D-A445-8C5E-A3A02BFE5FB6}" type="presOf" srcId="{C78C748B-3D67-2240-814B-68BF83D3D2D6}" destId="{73D40FD2-AC48-7D4D-8C33-13A566EE2A52}" srcOrd="0" destOrd="0" presId="urn:microsoft.com/office/officeart/2005/8/layout/process2"/>
    <dgm:cxn modelId="{71F30DF1-7D19-C747-98A6-C38B64BB250B}" type="presOf" srcId="{884EB86A-7F95-A548-AE3E-7C95882DCDA3}" destId="{DA450BDB-03D9-9045-99DE-FC9AAF910ED2}" srcOrd="0" destOrd="0" presId="urn:microsoft.com/office/officeart/2005/8/layout/process2"/>
    <dgm:cxn modelId="{67AB67F1-8B21-734A-ACFF-DAD7C9F52ADC}" type="presOf" srcId="{5321E671-A364-A44B-8E1A-D62A61AEBA31}" destId="{EFF85925-A1FD-F441-BBBF-29D201A24891}" srcOrd="0" destOrd="0" presId="urn:microsoft.com/office/officeart/2005/8/layout/process2"/>
    <dgm:cxn modelId="{E6EAB59F-1863-2342-B881-9846D54AFE27}" type="presParOf" srcId="{DA450BDB-03D9-9045-99DE-FC9AAF910ED2}" destId="{17BD6C7C-690E-8A42-8F1A-4FD0D07F6037}" srcOrd="0" destOrd="0" presId="urn:microsoft.com/office/officeart/2005/8/layout/process2"/>
    <dgm:cxn modelId="{3CE386E9-8ED1-984E-B9F4-83B24840C639}" type="presParOf" srcId="{DA450BDB-03D9-9045-99DE-FC9AAF910ED2}" destId="{AB1215F8-2153-3E44-A7D1-A416563A7EE5}" srcOrd="1" destOrd="0" presId="urn:microsoft.com/office/officeart/2005/8/layout/process2"/>
    <dgm:cxn modelId="{42204B2D-8BE6-394B-B1BA-48BA3CE57C37}" type="presParOf" srcId="{AB1215F8-2153-3E44-A7D1-A416563A7EE5}" destId="{F989F5D0-2880-DF4A-8B44-6B5AA03C2450}" srcOrd="0" destOrd="0" presId="urn:microsoft.com/office/officeart/2005/8/layout/process2"/>
    <dgm:cxn modelId="{446F8EC9-8218-4146-9711-240763B104D1}" type="presParOf" srcId="{DA450BDB-03D9-9045-99DE-FC9AAF910ED2}" destId="{081EED3E-7607-8E4F-BD7B-A3E5A66EDCEA}" srcOrd="2" destOrd="0" presId="urn:microsoft.com/office/officeart/2005/8/layout/process2"/>
    <dgm:cxn modelId="{949D9ED5-5D0D-0648-8C69-09C9EC7D8004}" type="presParOf" srcId="{DA450BDB-03D9-9045-99DE-FC9AAF910ED2}" destId="{EFF85925-A1FD-F441-BBBF-29D201A24891}" srcOrd="3" destOrd="0" presId="urn:microsoft.com/office/officeart/2005/8/layout/process2"/>
    <dgm:cxn modelId="{F3B4B94F-C587-0742-8500-EE993F3C1639}" type="presParOf" srcId="{EFF85925-A1FD-F441-BBBF-29D201A24891}" destId="{BEFEC713-22BA-7245-8FA8-4C8BA08ECA50}" srcOrd="0" destOrd="0" presId="urn:microsoft.com/office/officeart/2005/8/layout/process2"/>
    <dgm:cxn modelId="{511EDF21-9798-7346-AFC8-02D209BBFE8F}" type="presParOf" srcId="{DA450BDB-03D9-9045-99DE-FC9AAF910ED2}" destId="{23F45AFC-16CC-6145-9CD4-55ED141B46D3}" srcOrd="4" destOrd="0" presId="urn:microsoft.com/office/officeart/2005/8/layout/process2"/>
    <dgm:cxn modelId="{3CFCEDA1-54B3-164F-9890-405266B55168}" type="presParOf" srcId="{DA450BDB-03D9-9045-99DE-FC9AAF910ED2}" destId="{DCDED1C1-3FD1-E84A-AD0E-A45C21B7AB4B}" srcOrd="5" destOrd="0" presId="urn:microsoft.com/office/officeart/2005/8/layout/process2"/>
    <dgm:cxn modelId="{47C4829E-F1DA-AE49-AC8F-1C957193A7AB}" type="presParOf" srcId="{DCDED1C1-3FD1-E84A-AD0E-A45C21B7AB4B}" destId="{F106F792-1F4C-1448-B3D2-FA6C5EF05337}" srcOrd="0" destOrd="0" presId="urn:microsoft.com/office/officeart/2005/8/layout/process2"/>
    <dgm:cxn modelId="{99F176CF-F858-AD43-853F-4EE4DDD7A145}" type="presParOf" srcId="{DA450BDB-03D9-9045-99DE-FC9AAF910ED2}" destId="{ABF7BC66-7FEB-9046-9F3C-45CF947B4AEF}" srcOrd="6" destOrd="0" presId="urn:microsoft.com/office/officeart/2005/8/layout/process2"/>
    <dgm:cxn modelId="{5080DCC0-78CB-A746-BB4E-4F311CCB62D7}" type="presParOf" srcId="{DA450BDB-03D9-9045-99DE-FC9AAF910ED2}" destId="{203AF172-3161-1E4F-876E-A381D66D20E5}" srcOrd="7" destOrd="0" presId="urn:microsoft.com/office/officeart/2005/8/layout/process2"/>
    <dgm:cxn modelId="{644F20E6-5155-9F48-87FB-578CB4A50FC9}" type="presParOf" srcId="{203AF172-3161-1E4F-876E-A381D66D20E5}" destId="{99E4E8E4-53C3-1E4C-B725-12496C4D4FCE}" srcOrd="0" destOrd="0" presId="urn:microsoft.com/office/officeart/2005/8/layout/process2"/>
    <dgm:cxn modelId="{AB61A1BC-43E8-D443-B2AB-11B772CA83D2}" type="presParOf" srcId="{DA450BDB-03D9-9045-99DE-FC9AAF910ED2}" destId="{73D40FD2-AC48-7D4D-8C33-13A566EE2A5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7C12C1-35F2-FC40-BD84-0148EB4B5155}"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DA330A9A-AAA4-8146-9B83-4F243797F8A2}">
      <dgm:prSet custT="1"/>
      <dgm:spPr/>
      <dgm:t>
        <a:bodyPr/>
        <a:lstStyle/>
        <a:p>
          <a:pPr>
            <a:spcBef>
              <a:spcPts val="1200"/>
            </a:spcBef>
            <a:spcAft>
              <a:spcPts val="1200"/>
            </a:spcAft>
            <a:buFont typeface="Arial" panose="020B0604020202020204" pitchFamily="34" charset="0"/>
            <a:buNone/>
          </a:pPr>
          <a:r>
            <a:rPr lang="en-US" sz="2800" b="0" i="0" dirty="0"/>
            <a:t>Student Achievement </a:t>
          </a:r>
          <a:r>
            <a:rPr lang="en-US" sz="1800" b="0" i="0" dirty="0"/>
            <a:t>(Fan &amp; Chen, 2001)</a:t>
          </a:r>
          <a:endParaRPr lang="en-US" sz="1800" dirty="0"/>
        </a:p>
      </dgm:t>
    </dgm:pt>
    <dgm:pt modelId="{6794CDBE-9168-6845-B5AD-36A1F277BB0F}" type="parTrans" cxnId="{AEEEEC54-61F4-7B42-BBE7-ACCAF59C79AD}">
      <dgm:prSet/>
      <dgm:spPr/>
      <dgm:t>
        <a:bodyPr/>
        <a:lstStyle/>
        <a:p>
          <a:endParaRPr lang="en-US"/>
        </a:p>
      </dgm:t>
    </dgm:pt>
    <dgm:pt modelId="{788878D0-E7B3-1244-B16D-C8BF4A085C38}" type="sibTrans" cxnId="{AEEEEC54-61F4-7B42-BBE7-ACCAF59C79AD}">
      <dgm:prSet/>
      <dgm:spPr/>
      <dgm:t>
        <a:bodyPr/>
        <a:lstStyle/>
        <a:p>
          <a:endParaRPr lang="en-US"/>
        </a:p>
      </dgm:t>
    </dgm:pt>
    <dgm:pt modelId="{C5444DEB-9691-DD42-B237-35A092F9A361}">
      <dgm:prSet custT="1"/>
      <dgm:spPr/>
      <dgm:t>
        <a:bodyPr/>
        <a:lstStyle/>
        <a:p>
          <a:pPr>
            <a:spcBef>
              <a:spcPts val="1200"/>
            </a:spcBef>
            <a:spcAft>
              <a:spcPts val="1200"/>
            </a:spcAft>
            <a:buFont typeface="Arial" panose="020B0604020202020204" pitchFamily="34" charset="0"/>
            <a:buNone/>
          </a:pPr>
          <a:r>
            <a:rPr lang="en-US" sz="2800" b="0" i="0" dirty="0"/>
            <a:t>Attendance </a:t>
          </a:r>
          <a:br>
            <a:rPr lang="en-US" sz="2800" b="0" i="0" dirty="0"/>
          </a:br>
          <a:r>
            <a:rPr lang="en-US" sz="1800" b="0" i="0" dirty="0"/>
            <a:t>(Simon, 2001)</a:t>
          </a:r>
          <a:endParaRPr lang="en-US" sz="1800" dirty="0"/>
        </a:p>
      </dgm:t>
    </dgm:pt>
    <dgm:pt modelId="{DAAA48D4-8F4D-6E47-9FFE-EF5B9C856957}" type="parTrans" cxnId="{AFF3C67F-42EA-B848-B12C-A5961890A715}">
      <dgm:prSet/>
      <dgm:spPr/>
      <dgm:t>
        <a:bodyPr/>
        <a:lstStyle/>
        <a:p>
          <a:endParaRPr lang="en-US"/>
        </a:p>
      </dgm:t>
    </dgm:pt>
    <dgm:pt modelId="{9CBC7D5B-0F64-1B4E-8B73-CA0FF04B5330}" type="sibTrans" cxnId="{AFF3C67F-42EA-B848-B12C-A5961890A715}">
      <dgm:prSet/>
      <dgm:spPr/>
      <dgm:t>
        <a:bodyPr/>
        <a:lstStyle/>
        <a:p>
          <a:endParaRPr lang="en-US"/>
        </a:p>
      </dgm:t>
    </dgm:pt>
    <dgm:pt modelId="{57739C47-1DBA-FD4A-B6C2-3DADF42708FF}">
      <dgm:prSet>
        <dgm:style>
          <a:lnRef idx="1">
            <a:schemeClr val="accent4"/>
          </a:lnRef>
          <a:fillRef idx="2">
            <a:schemeClr val="accent4"/>
          </a:fillRef>
          <a:effectRef idx="1">
            <a:schemeClr val="accent4"/>
          </a:effectRef>
          <a:fontRef idx="minor">
            <a:schemeClr val="dk1"/>
          </a:fontRef>
        </dgm:style>
      </dgm:prSet>
      <dgm:spPr>
        <a:solidFill>
          <a:schemeClr val="accent1"/>
        </a:solidFill>
      </dgm:spPr>
      <dgm:t>
        <a:bodyPr/>
        <a:lstStyle/>
        <a:p>
          <a:r>
            <a:rPr lang="en-US" b="0" i="0" dirty="0">
              <a:solidFill>
                <a:schemeClr val="accent1"/>
              </a:solidFill>
            </a:rPr>
            <a:t>xxx</a:t>
          </a:r>
          <a:endParaRPr lang="en-US" dirty="0">
            <a:solidFill>
              <a:schemeClr val="accent1"/>
            </a:solidFill>
          </a:endParaRPr>
        </a:p>
      </dgm:t>
    </dgm:pt>
    <dgm:pt modelId="{886957B2-C43A-AB47-8329-B240AE8152C4}" type="parTrans" cxnId="{8391F108-F98A-8041-BDB8-968EE3D7FBA0}">
      <dgm:prSet/>
      <dgm:spPr/>
      <dgm:t>
        <a:bodyPr/>
        <a:lstStyle/>
        <a:p>
          <a:endParaRPr lang="en-US"/>
        </a:p>
      </dgm:t>
    </dgm:pt>
    <dgm:pt modelId="{D7D83F59-000D-FA42-A76A-25284AC26F04}" type="sibTrans" cxnId="{8391F108-F98A-8041-BDB8-968EE3D7FBA0}">
      <dgm:prSet/>
      <dgm:spPr/>
      <dgm:t>
        <a:bodyPr/>
        <a:lstStyle/>
        <a:p>
          <a:endParaRPr lang="en-US"/>
        </a:p>
      </dgm:t>
    </dgm:pt>
    <dgm:pt modelId="{E61927DF-EB36-C943-8BFC-EE2F82F30568}">
      <dgm:prSet custT="1"/>
      <dgm:spPr/>
      <dgm:t>
        <a:bodyPr/>
        <a:lstStyle/>
        <a:p>
          <a:pPr>
            <a:spcBef>
              <a:spcPts val="1200"/>
            </a:spcBef>
            <a:spcAft>
              <a:spcPts val="1200"/>
            </a:spcAft>
            <a:buFont typeface="Arial" panose="020B0604020202020204" pitchFamily="34" charset="0"/>
            <a:buNone/>
          </a:pPr>
          <a:r>
            <a:rPr lang="en-US" sz="2800" b="0" i="0" dirty="0"/>
            <a:t>Social-emotional-behavioral Outcomes </a:t>
          </a:r>
          <a:r>
            <a:rPr lang="en-US" sz="1800" b="0" i="0" dirty="0"/>
            <a:t>(</a:t>
          </a:r>
          <a:r>
            <a:rPr lang="en-US" sz="1800" b="0" i="0" dirty="0" err="1"/>
            <a:t>Fantuzzo</a:t>
          </a:r>
          <a:r>
            <a:rPr lang="en-US" sz="1800" b="0" i="0" dirty="0"/>
            <a:t> et al., 2004; </a:t>
          </a:r>
          <a:r>
            <a:rPr lang="en-US" sz="1800" b="0" i="0" dirty="0" err="1"/>
            <a:t>Garbacz</a:t>
          </a:r>
          <a:r>
            <a:rPr lang="en-US" sz="1800" b="0" i="0" dirty="0"/>
            <a:t> &amp; McIntyre, 2016)</a:t>
          </a:r>
          <a:endParaRPr lang="en-US" sz="1800" dirty="0"/>
        </a:p>
      </dgm:t>
    </dgm:pt>
    <dgm:pt modelId="{AEF5B324-C7F1-B840-9AEA-47BD7B24DE90}" type="parTrans" cxnId="{7FCF725E-3851-7C41-A0D3-306A106D03FB}">
      <dgm:prSet/>
      <dgm:spPr/>
      <dgm:t>
        <a:bodyPr/>
        <a:lstStyle/>
        <a:p>
          <a:endParaRPr lang="en-US"/>
        </a:p>
      </dgm:t>
    </dgm:pt>
    <dgm:pt modelId="{DE330C2A-A025-BA4F-99F2-3F9E4F87ACA5}" type="sibTrans" cxnId="{7FCF725E-3851-7C41-A0D3-306A106D03FB}">
      <dgm:prSet/>
      <dgm:spPr/>
      <dgm:t>
        <a:bodyPr/>
        <a:lstStyle/>
        <a:p>
          <a:endParaRPr lang="en-US"/>
        </a:p>
      </dgm:t>
    </dgm:pt>
    <dgm:pt modelId="{32083B48-7B27-8541-970C-7F65E5AC6D5A}">
      <dgm:prSet custT="1"/>
      <dgm:spPr/>
      <dgm:t>
        <a:bodyPr/>
        <a:lstStyle/>
        <a:p>
          <a:pPr>
            <a:spcBef>
              <a:spcPts val="1200"/>
            </a:spcBef>
            <a:spcAft>
              <a:spcPts val="1200"/>
            </a:spcAft>
            <a:buFont typeface="Arial" panose="020B0604020202020204" pitchFamily="34" charset="0"/>
            <a:buNone/>
          </a:pPr>
          <a:r>
            <a:rPr lang="en-US" sz="2800" b="0" i="0" dirty="0"/>
            <a:t>Peer Group Affiliations</a:t>
          </a:r>
          <a:r>
            <a:rPr lang="en-US" sz="2000" b="0" i="0" dirty="0"/>
            <a:t> </a:t>
          </a:r>
          <a:br>
            <a:rPr lang="en-US" sz="2000" b="0" i="0" dirty="0"/>
          </a:br>
          <a:r>
            <a:rPr lang="en-US" sz="1800" b="0" i="0" dirty="0"/>
            <a:t>(</a:t>
          </a:r>
          <a:r>
            <a:rPr lang="en-US" sz="1800" b="0" i="0" dirty="0" err="1"/>
            <a:t>Garbacz</a:t>
          </a:r>
          <a:r>
            <a:rPr lang="en-US" sz="1800" b="0" i="0" dirty="0"/>
            <a:t> et al., 2018)</a:t>
          </a:r>
          <a:endParaRPr lang="en-US" sz="1800" dirty="0"/>
        </a:p>
      </dgm:t>
    </dgm:pt>
    <dgm:pt modelId="{B714C5DA-96A9-1C42-8EFA-7C4B953E7C2B}" type="parTrans" cxnId="{7015A112-7B19-E04E-92F3-08D28B22191D}">
      <dgm:prSet/>
      <dgm:spPr/>
      <dgm:t>
        <a:bodyPr/>
        <a:lstStyle/>
        <a:p>
          <a:endParaRPr lang="en-US"/>
        </a:p>
      </dgm:t>
    </dgm:pt>
    <dgm:pt modelId="{93743F78-A6FD-AA45-8596-D656CAA16959}" type="sibTrans" cxnId="{7015A112-7B19-E04E-92F3-08D28B22191D}">
      <dgm:prSet/>
      <dgm:spPr/>
      <dgm:t>
        <a:bodyPr/>
        <a:lstStyle/>
        <a:p>
          <a:endParaRPr lang="en-US"/>
        </a:p>
      </dgm:t>
    </dgm:pt>
    <dgm:pt modelId="{C6FBE43E-22C3-724F-A9DE-E0F666DB516A}">
      <dgm:prSet>
        <dgm:style>
          <a:lnRef idx="1">
            <a:schemeClr val="accent4"/>
          </a:lnRef>
          <a:fillRef idx="2">
            <a:schemeClr val="accent4"/>
          </a:fillRef>
          <a:effectRef idx="1">
            <a:schemeClr val="accent4"/>
          </a:effectRef>
          <a:fontRef idx="minor">
            <a:schemeClr val="dk1"/>
          </a:fontRef>
        </dgm:style>
      </dgm:prSet>
      <dgm:spPr>
        <a:solidFill>
          <a:schemeClr val="accent1"/>
        </a:solidFill>
      </dgm:spPr>
      <dgm:t>
        <a:bodyPr/>
        <a:lstStyle/>
        <a:p>
          <a:r>
            <a:rPr lang="en-US" dirty="0">
              <a:solidFill>
                <a:schemeClr val="accent1"/>
              </a:solidFill>
            </a:rPr>
            <a:t>xxx</a:t>
          </a:r>
        </a:p>
      </dgm:t>
    </dgm:pt>
    <dgm:pt modelId="{FCFF7AC4-9FC4-1148-A8FA-20D888C24D7D}" type="parTrans" cxnId="{73C4CC74-E8DF-1B4C-AB28-85FF888CCED0}">
      <dgm:prSet/>
      <dgm:spPr/>
      <dgm:t>
        <a:bodyPr/>
        <a:lstStyle/>
        <a:p>
          <a:endParaRPr lang="en-US"/>
        </a:p>
      </dgm:t>
    </dgm:pt>
    <dgm:pt modelId="{58432311-DCB7-2545-A1D6-17BC7DE71BFB}" type="sibTrans" cxnId="{73C4CC74-E8DF-1B4C-AB28-85FF888CCED0}">
      <dgm:prSet/>
      <dgm:spPr/>
      <dgm:t>
        <a:bodyPr/>
        <a:lstStyle/>
        <a:p>
          <a:endParaRPr lang="en-US"/>
        </a:p>
      </dgm:t>
    </dgm:pt>
    <dgm:pt modelId="{EBA1A2A3-837B-2A43-9A77-BA5B4D5AAAF9}">
      <dgm:prSet custT="1"/>
      <dgm:spPr/>
      <dgm:t>
        <a:bodyPr/>
        <a:lstStyle/>
        <a:p>
          <a:r>
            <a:rPr lang="en-US" sz="2800" b="0" i="0" dirty="0"/>
            <a:t>School drop-out </a:t>
          </a:r>
          <a:r>
            <a:rPr lang="en-US" sz="1800" b="0" i="0" dirty="0"/>
            <a:t>(Barnard, 2004)</a:t>
          </a:r>
        </a:p>
        <a:p>
          <a:endParaRPr lang="en-US" sz="1800" dirty="0"/>
        </a:p>
      </dgm:t>
    </dgm:pt>
    <dgm:pt modelId="{27B927D3-1B9E-334A-A2DC-4C654302949A}" type="parTrans" cxnId="{1321695F-758C-4046-AC19-CC176E5A8FF1}">
      <dgm:prSet/>
      <dgm:spPr/>
      <dgm:t>
        <a:bodyPr/>
        <a:lstStyle/>
        <a:p>
          <a:endParaRPr lang="en-US"/>
        </a:p>
      </dgm:t>
    </dgm:pt>
    <dgm:pt modelId="{E51CC267-F41F-D048-BFAE-1B032C51D510}" type="sibTrans" cxnId="{1321695F-758C-4046-AC19-CC176E5A8FF1}">
      <dgm:prSet/>
      <dgm:spPr/>
      <dgm:t>
        <a:bodyPr/>
        <a:lstStyle/>
        <a:p>
          <a:endParaRPr lang="en-US"/>
        </a:p>
      </dgm:t>
    </dgm:pt>
    <dgm:pt modelId="{2C6B487A-2CE6-2F49-89A2-F4F11F880B48}">
      <dgm:prSet custT="1"/>
      <dgm:spPr/>
      <dgm:t>
        <a:bodyPr/>
        <a:lstStyle/>
        <a:p>
          <a:r>
            <a:rPr lang="en-US" sz="2800" dirty="0"/>
            <a:t>Behavior Problems </a:t>
          </a:r>
          <a:r>
            <a:rPr lang="en-US" sz="1800" dirty="0"/>
            <a:t>(</a:t>
          </a:r>
          <a:r>
            <a:rPr lang="en-US" sz="1800" dirty="0" err="1"/>
            <a:t>Garbacz</a:t>
          </a:r>
          <a:r>
            <a:rPr lang="en-US" sz="1800" dirty="0"/>
            <a:t> et al., 2020)</a:t>
          </a:r>
        </a:p>
      </dgm:t>
    </dgm:pt>
    <dgm:pt modelId="{990DE989-C2E4-364B-AF91-BF8ABA431CDD}" type="parTrans" cxnId="{6C50127A-8AC2-184F-9811-AFCF14152423}">
      <dgm:prSet/>
      <dgm:spPr/>
      <dgm:t>
        <a:bodyPr/>
        <a:lstStyle/>
        <a:p>
          <a:endParaRPr lang="en-US"/>
        </a:p>
      </dgm:t>
    </dgm:pt>
    <dgm:pt modelId="{BAF80845-B57F-8248-8D1E-C3818459F9A7}" type="sibTrans" cxnId="{6C50127A-8AC2-184F-9811-AFCF14152423}">
      <dgm:prSet/>
      <dgm:spPr/>
      <dgm:t>
        <a:bodyPr/>
        <a:lstStyle/>
        <a:p>
          <a:endParaRPr lang="en-US"/>
        </a:p>
      </dgm:t>
    </dgm:pt>
    <dgm:pt modelId="{77EAFA06-235E-114B-AEBC-2E535A535616}" type="pres">
      <dgm:prSet presAssocID="{9A7C12C1-35F2-FC40-BD84-0148EB4B5155}" presName="Name0" presStyleCnt="0">
        <dgm:presLayoutVars>
          <dgm:chMax val="2"/>
          <dgm:dir/>
          <dgm:animOne val="branch"/>
          <dgm:animLvl val="lvl"/>
          <dgm:resizeHandles val="exact"/>
        </dgm:presLayoutVars>
      </dgm:prSet>
      <dgm:spPr/>
    </dgm:pt>
    <dgm:pt modelId="{4777C558-3C43-D846-BF30-86A4B2D59A0F}" type="pres">
      <dgm:prSet presAssocID="{9A7C12C1-35F2-FC40-BD84-0148EB4B5155}" presName="Background" presStyleLbl="node1" presStyleIdx="0" presStyleCnt="1" custScaleX="122183" custScaleY="127142" custLinFactNeighborX="-1412" custLinFactNeighborY="-6499"/>
      <dgm:spPr/>
    </dgm:pt>
    <dgm:pt modelId="{F06E8549-695A-964F-8039-6DB50740F735}" type="pres">
      <dgm:prSet presAssocID="{9A7C12C1-35F2-FC40-BD84-0148EB4B5155}" presName="Divider" presStyleLbl="callout" presStyleIdx="0" presStyleCnt="1"/>
      <dgm:spPr/>
    </dgm:pt>
    <dgm:pt modelId="{FF7C2FD8-4CDD-F24E-8F95-B78FF8DF55FF}" type="pres">
      <dgm:prSet presAssocID="{9A7C12C1-35F2-FC40-BD84-0148EB4B5155}" presName="ChildText1" presStyleLbl="revTx" presStyleIdx="0" presStyleCnt="0" custScaleX="125576" custLinFactNeighborX="-10659" custLinFactNeighborY="-21709">
        <dgm:presLayoutVars>
          <dgm:chMax val="0"/>
          <dgm:chPref val="0"/>
          <dgm:bulletEnabled val="1"/>
        </dgm:presLayoutVars>
      </dgm:prSet>
      <dgm:spPr/>
    </dgm:pt>
    <dgm:pt modelId="{92853869-526F-D745-B043-C0034F88A04D}" type="pres">
      <dgm:prSet presAssocID="{9A7C12C1-35F2-FC40-BD84-0148EB4B5155}" presName="ChildText2" presStyleLbl="revTx" presStyleIdx="0" presStyleCnt="0" custScaleX="117845" custScaleY="50987" custLinFactNeighborX="9513" custLinFactNeighborY="-15995">
        <dgm:presLayoutVars>
          <dgm:chMax val="0"/>
          <dgm:chPref val="0"/>
          <dgm:bulletEnabled val="1"/>
        </dgm:presLayoutVars>
      </dgm:prSet>
      <dgm:spPr/>
    </dgm:pt>
    <dgm:pt modelId="{316C7116-FF9C-4746-A080-1E7CF061DF25}" type="pres">
      <dgm:prSet presAssocID="{9A7C12C1-35F2-FC40-BD84-0148EB4B5155}" presName="ParentText1" presStyleLbl="revTx" presStyleIdx="0" presStyleCnt="0">
        <dgm:presLayoutVars>
          <dgm:chMax val="1"/>
          <dgm:chPref val="1"/>
        </dgm:presLayoutVars>
      </dgm:prSet>
      <dgm:spPr/>
    </dgm:pt>
    <dgm:pt modelId="{09993139-E996-2B41-BC6B-60BD08323F14}" type="pres">
      <dgm:prSet presAssocID="{9A7C12C1-35F2-FC40-BD84-0148EB4B5155}" presName="ParentShape1" presStyleLbl="alignImgPlace1" presStyleIdx="0" presStyleCnt="2" custLinFactX="-10578" custLinFactNeighborX="-100000">
        <dgm:presLayoutVars/>
      </dgm:prSet>
      <dgm:spPr/>
    </dgm:pt>
    <dgm:pt modelId="{3435C83B-F7BC-A64E-B036-44D84C21B154}" type="pres">
      <dgm:prSet presAssocID="{9A7C12C1-35F2-FC40-BD84-0148EB4B5155}" presName="ParentText2" presStyleLbl="revTx" presStyleIdx="0" presStyleCnt="0">
        <dgm:presLayoutVars>
          <dgm:chMax val="1"/>
          <dgm:chPref val="1"/>
        </dgm:presLayoutVars>
      </dgm:prSet>
      <dgm:spPr/>
    </dgm:pt>
    <dgm:pt modelId="{FD6A5F05-7412-4D4E-9AD1-F0E8BEFE379D}" type="pres">
      <dgm:prSet presAssocID="{9A7C12C1-35F2-FC40-BD84-0148EB4B5155}" presName="ParentShape2" presStyleLbl="alignImgPlace1" presStyleIdx="1" presStyleCnt="2" custLinFactNeighborX="85193" custLinFactNeighborY="-2606">
        <dgm:presLayoutVars/>
      </dgm:prSet>
      <dgm:spPr/>
    </dgm:pt>
  </dgm:ptLst>
  <dgm:cxnLst>
    <dgm:cxn modelId="{8391F108-F98A-8041-BDB8-968EE3D7FBA0}" srcId="{9A7C12C1-35F2-FC40-BD84-0148EB4B5155}" destId="{57739C47-1DBA-FD4A-B6C2-3DADF42708FF}" srcOrd="1" destOrd="0" parTransId="{886957B2-C43A-AB47-8329-B240AE8152C4}" sibTransId="{D7D83F59-000D-FA42-A76A-25284AC26F04}"/>
    <dgm:cxn modelId="{7015A112-7B19-E04E-92F3-08D28B22191D}" srcId="{C6FBE43E-22C3-724F-A9DE-E0F666DB516A}" destId="{32083B48-7B27-8541-970C-7F65E5AC6D5A}" srcOrd="3" destOrd="0" parTransId="{B714C5DA-96A9-1C42-8EFA-7C4B953E7C2B}" sibTransId="{93743F78-A6FD-AA45-8596-D656CAA16959}"/>
    <dgm:cxn modelId="{7E75E913-5F72-AB49-9AC8-82F1CD2B3CFA}" type="presOf" srcId="{DA330A9A-AAA4-8146-9B83-4F243797F8A2}" destId="{FF7C2FD8-4CDD-F24E-8F95-B78FF8DF55FF}" srcOrd="0" destOrd="0" presId="urn:microsoft.com/office/officeart/2009/3/layout/OpposingIdeas"/>
    <dgm:cxn modelId="{4B28C616-1DF9-174D-B43B-AED24ABE5BB5}" type="presOf" srcId="{57739C47-1DBA-FD4A-B6C2-3DADF42708FF}" destId="{3435C83B-F7BC-A64E-B036-44D84C21B154}" srcOrd="0" destOrd="0" presId="urn:microsoft.com/office/officeart/2009/3/layout/OpposingIdeas"/>
    <dgm:cxn modelId="{7FCF725E-3851-7C41-A0D3-306A106D03FB}" srcId="{C6FBE43E-22C3-724F-A9DE-E0F666DB516A}" destId="{E61927DF-EB36-C943-8BFC-EE2F82F30568}" srcOrd="2" destOrd="0" parTransId="{AEF5B324-C7F1-B840-9AEA-47BD7B24DE90}" sibTransId="{DE330C2A-A025-BA4F-99F2-3F9E4F87ACA5}"/>
    <dgm:cxn modelId="{1321695F-758C-4046-AC19-CC176E5A8FF1}" srcId="{57739C47-1DBA-FD4A-B6C2-3DADF42708FF}" destId="{EBA1A2A3-837B-2A43-9A77-BA5B4D5AAAF9}" srcOrd="0" destOrd="0" parTransId="{27B927D3-1B9E-334A-A2DC-4C654302949A}" sibTransId="{E51CC267-F41F-D048-BFAE-1B032C51D510}"/>
    <dgm:cxn modelId="{BCF7B973-C4F2-744A-A356-32948C4EB2C7}" type="presOf" srcId="{C5444DEB-9691-DD42-B237-35A092F9A361}" destId="{FF7C2FD8-4CDD-F24E-8F95-B78FF8DF55FF}" srcOrd="0" destOrd="1" presId="urn:microsoft.com/office/officeart/2009/3/layout/OpposingIdeas"/>
    <dgm:cxn modelId="{73C4CC74-E8DF-1B4C-AB28-85FF888CCED0}" srcId="{9A7C12C1-35F2-FC40-BD84-0148EB4B5155}" destId="{C6FBE43E-22C3-724F-A9DE-E0F666DB516A}" srcOrd="0" destOrd="0" parTransId="{FCFF7AC4-9FC4-1148-A8FA-20D888C24D7D}" sibTransId="{58432311-DCB7-2545-A1D6-17BC7DE71BFB}"/>
    <dgm:cxn modelId="{AEEEEC54-61F4-7B42-BBE7-ACCAF59C79AD}" srcId="{C6FBE43E-22C3-724F-A9DE-E0F666DB516A}" destId="{DA330A9A-AAA4-8146-9B83-4F243797F8A2}" srcOrd="0" destOrd="0" parTransId="{6794CDBE-9168-6845-B5AD-36A1F277BB0F}" sibTransId="{788878D0-E7B3-1244-B16D-C8BF4A085C38}"/>
    <dgm:cxn modelId="{F6235879-7A39-B24A-A094-DB7AA6C3102A}" type="presOf" srcId="{9A7C12C1-35F2-FC40-BD84-0148EB4B5155}" destId="{77EAFA06-235E-114B-AEBC-2E535A535616}" srcOrd="0" destOrd="0" presId="urn:microsoft.com/office/officeart/2009/3/layout/OpposingIdeas"/>
    <dgm:cxn modelId="{6C50127A-8AC2-184F-9811-AFCF14152423}" srcId="{57739C47-1DBA-FD4A-B6C2-3DADF42708FF}" destId="{2C6B487A-2CE6-2F49-89A2-F4F11F880B48}" srcOrd="1" destOrd="0" parTransId="{990DE989-C2E4-364B-AF91-BF8ABA431CDD}" sibTransId="{BAF80845-B57F-8248-8D1E-C3818459F9A7}"/>
    <dgm:cxn modelId="{AFF3C67F-42EA-B848-B12C-A5961890A715}" srcId="{C6FBE43E-22C3-724F-A9DE-E0F666DB516A}" destId="{C5444DEB-9691-DD42-B237-35A092F9A361}" srcOrd="1" destOrd="0" parTransId="{DAAA48D4-8F4D-6E47-9FFE-EF5B9C856957}" sibTransId="{9CBC7D5B-0F64-1B4E-8B73-CA0FF04B5330}"/>
    <dgm:cxn modelId="{A75CF281-2AA4-B74B-979D-2C54ACD589C1}" type="presOf" srcId="{57739C47-1DBA-FD4A-B6C2-3DADF42708FF}" destId="{FD6A5F05-7412-4D4E-9AD1-F0E8BEFE379D}" srcOrd="1" destOrd="0" presId="urn:microsoft.com/office/officeart/2009/3/layout/OpposingIdeas"/>
    <dgm:cxn modelId="{31BB7CA9-3F56-994E-B32E-73FBBF4B5D96}" type="presOf" srcId="{C6FBE43E-22C3-724F-A9DE-E0F666DB516A}" destId="{09993139-E996-2B41-BC6B-60BD08323F14}" srcOrd="1" destOrd="0" presId="urn:microsoft.com/office/officeart/2009/3/layout/OpposingIdeas"/>
    <dgm:cxn modelId="{0C2942CC-61D1-7A4F-AE81-BCA3D36F293F}" type="presOf" srcId="{E61927DF-EB36-C943-8BFC-EE2F82F30568}" destId="{FF7C2FD8-4CDD-F24E-8F95-B78FF8DF55FF}" srcOrd="0" destOrd="2" presId="urn:microsoft.com/office/officeart/2009/3/layout/OpposingIdeas"/>
    <dgm:cxn modelId="{AA0F1FD5-228B-494C-A080-2DAA2733DB15}" type="presOf" srcId="{EBA1A2A3-837B-2A43-9A77-BA5B4D5AAAF9}" destId="{92853869-526F-D745-B043-C0034F88A04D}" srcOrd="0" destOrd="0" presId="urn:microsoft.com/office/officeart/2009/3/layout/OpposingIdeas"/>
    <dgm:cxn modelId="{DEFF91E7-995E-3D44-8E80-D72E420C2124}" type="presOf" srcId="{32083B48-7B27-8541-970C-7F65E5AC6D5A}" destId="{FF7C2FD8-4CDD-F24E-8F95-B78FF8DF55FF}" srcOrd="0" destOrd="3" presId="urn:microsoft.com/office/officeart/2009/3/layout/OpposingIdeas"/>
    <dgm:cxn modelId="{E43356EE-C9FD-284D-B3BC-51BCB616A55E}" type="presOf" srcId="{C6FBE43E-22C3-724F-A9DE-E0F666DB516A}" destId="{316C7116-FF9C-4746-A080-1E7CF061DF25}" srcOrd="0" destOrd="0" presId="urn:microsoft.com/office/officeart/2009/3/layout/OpposingIdeas"/>
    <dgm:cxn modelId="{7A2B26FD-BF59-6549-AD96-ACB21910E38A}" type="presOf" srcId="{2C6B487A-2CE6-2F49-89A2-F4F11F880B48}" destId="{92853869-526F-D745-B043-C0034F88A04D}" srcOrd="0" destOrd="1" presId="urn:microsoft.com/office/officeart/2009/3/layout/OpposingIdeas"/>
    <dgm:cxn modelId="{132660D0-CAD6-3B4C-BBF2-539BA812A5C2}" type="presParOf" srcId="{77EAFA06-235E-114B-AEBC-2E535A535616}" destId="{4777C558-3C43-D846-BF30-86A4B2D59A0F}" srcOrd="0" destOrd="0" presId="urn:microsoft.com/office/officeart/2009/3/layout/OpposingIdeas"/>
    <dgm:cxn modelId="{7D13D793-BEC6-E64C-B1A1-76BEB6EF887D}" type="presParOf" srcId="{77EAFA06-235E-114B-AEBC-2E535A535616}" destId="{F06E8549-695A-964F-8039-6DB50740F735}" srcOrd="1" destOrd="0" presId="urn:microsoft.com/office/officeart/2009/3/layout/OpposingIdeas"/>
    <dgm:cxn modelId="{B1100DAE-4279-EC4D-AFC6-3081C5217CE0}" type="presParOf" srcId="{77EAFA06-235E-114B-AEBC-2E535A535616}" destId="{FF7C2FD8-4CDD-F24E-8F95-B78FF8DF55FF}" srcOrd="2" destOrd="0" presId="urn:microsoft.com/office/officeart/2009/3/layout/OpposingIdeas"/>
    <dgm:cxn modelId="{9A1B2239-5CA4-D742-8B78-28B9F0A5D4E8}" type="presParOf" srcId="{77EAFA06-235E-114B-AEBC-2E535A535616}" destId="{92853869-526F-D745-B043-C0034F88A04D}" srcOrd="3" destOrd="0" presId="urn:microsoft.com/office/officeart/2009/3/layout/OpposingIdeas"/>
    <dgm:cxn modelId="{19FBC5FF-CCCD-C844-8F30-66BDA69706EC}" type="presParOf" srcId="{77EAFA06-235E-114B-AEBC-2E535A535616}" destId="{316C7116-FF9C-4746-A080-1E7CF061DF25}" srcOrd="4" destOrd="0" presId="urn:microsoft.com/office/officeart/2009/3/layout/OpposingIdeas"/>
    <dgm:cxn modelId="{2C9B3E6B-F82A-7D4E-A496-D686F75FE19B}" type="presParOf" srcId="{77EAFA06-235E-114B-AEBC-2E535A535616}" destId="{09993139-E996-2B41-BC6B-60BD08323F14}" srcOrd="5" destOrd="0" presId="urn:microsoft.com/office/officeart/2009/3/layout/OpposingIdeas"/>
    <dgm:cxn modelId="{F092DB01-1FEF-704E-80A0-FEE2FA2B74CB}" type="presParOf" srcId="{77EAFA06-235E-114B-AEBC-2E535A535616}" destId="{3435C83B-F7BC-A64E-B036-44D84C21B154}" srcOrd="6" destOrd="0" presId="urn:microsoft.com/office/officeart/2009/3/layout/OpposingIdeas"/>
    <dgm:cxn modelId="{FB7F9C5B-DAAF-3440-B0D3-C64B6863FDFD}" type="presParOf" srcId="{77EAFA06-235E-114B-AEBC-2E535A535616}" destId="{FD6A5F05-7412-4D4E-9AD1-F0E8BEFE379D}"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7C12C1-35F2-FC40-BD84-0148EB4B5155}"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C6FBE43E-22C3-724F-A9DE-E0F666DB516A}">
      <dgm:prSet>
        <dgm:style>
          <a:lnRef idx="1">
            <a:schemeClr val="accent4"/>
          </a:lnRef>
          <a:fillRef idx="2">
            <a:schemeClr val="accent4"/>
          </a:fillRef>
          <a:effectRef idx="1">
            <a:schemeClr val="accent4"/>
          </a:effectRef>
          <a:fontRef idx="minor">
            <a:schemeClr val="dk1"/>
          </a:fontRef>
        </dgm:style>
      </dgm:prSet>
      <dgm:spPr>
        <a:solidFill>
          <a:schemeClr val="accent1"/>
        </a:solidFill>
      </dgm:spPr>
      <dgm:t>
        <a:bodyPr/>
        <a:lstStyle/>
        <a:p>
          <a:r>
            <a:rPr lang="en-US" dirty="0">
              <a:solidFill>
                <a:schemeClr val="accent1"/>
              </a:solidFill>
            </a:rPr>
            <a:t>xxx</a:t>
          </a:r>
        </a:p>
      </dgm:t>
    </dgm:pt>
    <dgm:pt modelId="{FCFF7AC4-9FC4-1148-A8FA-20D888C24D7D}" type="parTrans" cxnId="{73C4CC74-E8DF-1B4C-AB28-85FF888CCED0}">
      <dgm:prSet/>
      <dgm:spPr/>
      <dgm:t>
        <a:bodyPr/>
        <a:lstStyle/>
        <a:p>
          <a:endParaRPr lang="en-US"/>
        </a:p>
      </dgm:t>
    </dgm:pt>
    <dgm:pt modelId="{58432311-DCB7-2545-A1D6-17BC7DE71BFB}" type="sibTrans" cxnId="{73C4CC74-E8DF-1B4C-AB28-85FF888CCED0}">
      <dgm:prSet/>
      <dgm:spPr/>
      <dgm:t>
        <a:bodyPr/>
        <a:lstStyle/>
        <a:p>
          <a:endParaRPr lang="en-US"/>
        </a:p>
      </dgm:t>
    </dgm:pt>
    <dgm:pt modelId="{17481E7F-A081-6F4F-AD40-F6D1B76D0F3B}">
      <dgm:prSet custT="1"/>
      <dgm:spPr/>
      <dgm:t>
        <a:bodyPr/>
        <a:lstStyle/>
        <a:p>
          <a:r>
            <a:rPr lang="en-US" sz="2800" b="0" i="0" dirty="0"/>
            <a:t>Parent efficacy and competence </a:t>
          </a:r>
          <a:br>
            <a:rPr lang="en-US" sz="2800" b="0" i="0" dirty="0"/>
          </a:br>
          <a:r>
            <a:rPr lang="en-US" sz="1800" b="0" i="0" dirty="0"/>
            <a:t>(</a:t>
          </a:r>
          <a:r>
            <a:rPr lang="en-US" sz="1800" b="0" i="0" dirty="0" err="1"/>
            <a:t>Semke</a:t>
          </a:r>
          <a:r>
            <a:rPr lang="en-US" sz="1800" b="0" i="0" dirty="0"/>
            <a:t> et al., 2010; Sheridan et al., 2012)</a:t>
          </a:r>
        </a:p>
        <a:p>
          <a:endParaRPr lang="en-US" sz="1800" dirty="0"/>
        </a:p>
      </dgm:t>
    </dgm:pt>
    <dgm:pt modelId="{09EEF225-AF1A-FB41-845A-49F844B5B9D8}" type="parTrans" cxnId="{26F3AA02-32ED-904A-B521-1ECD705AC1FF}">
      <dgm:prSet/>
      <dgm:spPr/>
      <dgm:t>
        <a:bodyPr/>
        <a:lstStyle/>
        <a:p>
          <a:endParaRPr lang="en-US"/>
        </a:p>
      </dgm:t>
    </dgm:pt>
    <dgm:pt modelId="{DD97F2F5-6794-DD47-906C-9DD7D38AC587}" type="sibTrans" cxnId="{26F3AA02-32ED-904A-B521-1ECD705AC1FF}">
      <dgm:prSet/>
      <dgm:spPr/>
      <dgm:t>
        <a:bodyPr/>
        <a:lstStyle/>
        <a:p>
          <a:endParaRPr lang="en-US"/>
        </a:p>
      </dgm:t>
    </dgm:pt>
    <dgm:pt modelId="{0C332EFB-A2EA-5E4A-AFD1-FC45FC421D7B}">
      <dgm:prSet custT="1"/>
      <dgm:spPr/>
      <dgm:t>
        <a:bodyPr/>
        <a:lstStyle/>
        <a:p>
          <a:r>
            <a:rPr lang="en-US" sz="2800" b="0" i="0" dirty="0"/>
            <a:t>Parent trust of teachers </a:t>
          </a:r>
          <a:br>
            <a:rPr lang="en-US" sz="2800" b="0" i="0" dirty="0"/>
          </a:br>
          <a:r>
            <a:rPr lang="en-US" sz="1800" b="0" i="0" dirty="0"/>
            <a:t>(Santiago et al., 2016)</a:t>
          </a:r>
        </a:p>
        <a:p>
          <a:endParaRPr lang="en-US" sz="1800" dirty="0"/>
        </a:p>
      </dgm:t>
    </dgm:pt>
    <dgm:pt modelId="{3679CD8B-8E5E-0148-90B4-AA033381C769}" type="parTrans" cxnId="{473C9FAE-4AEC-3E44-A0B9-77C303641D62}">
      <dgm:prSet/>
      <dgm:spPr/>
      <dgm:t>
        <a:bodyPr/>
        <a:lstStyle/>
        <a:p>
          <a:endParaRPr lang="en-US"/>
        </a:p>
      </dgm:t>
    </dgm:pt>
    <dgm:pt modelId="{7E42580A-D10C-6A49-BAD4-852855560FC4}" type="sibTrans" cxnId="{473C9FAE-4AEC-3E44-A0B9-77C303641D62}">
      <dgm:prSet/>
      <dgm:spPr/>
      <dgm:t>
        <a:bodyPr/>
        <a:lstStyle/>
        <a:p>
          <a:endParaRPr lang="en-US"/>
        </a:p>
      </dgm:t>
    </dgm:pt>
    <dgm:pt modelId="{87673BC0-1334-FF40-9A63-91177D0A5BB3}">
      <dgm:prSet custT="1"/>
      <dgm:spPr/>
      <dgm:t>
        <a:bodyPr/>
        <a:lstStyle/>
        <a:p>
          <a:r>
            <a:rPr lang="en-US" sz="2800" b="0" i="0" dirty="0"/>
            <a:t>Teacher job satisfaction </a:t>
          </a:r>
          <a:br>
            <a:rPr lang="en-US" sz="2800" b="0" i="0" dirty="0"/>
          </a:br>
          <a:r>
            <a:rPr lang="en-US" sz="1800" b="0" i="0" dirty="0"/>
            <a:t>(Christenson, 1995)</a:t>
          </a:r>
        </a:p>
        <a:p>
          <a:endParaRPr lang="en-US" sz="1800" dirty="0"/>
        </a:p>
      </dgm:t>
    </dgm:pt>
    <dgm:pt modelId="{8041729B-7C98-6A4D-ADB3-8B72F5D20B3C}" type="parTrans" cxnId="{430BD9F7-1F54-A047-A1E0-E35A7F6DE6DB}">
      <dgm:prSet/>
      <dgm:spPr/>
      <dgm:t>
        <a:bodyPr/>
        <a:lstStyle/>
        <a:p>
          <a:endParaRPr lang="en-US"/>
        </a:p>
      </dgm:t>
    </dgm:pt>
    <dgm:pt modelId="{1AC366F5-538D-6C48-B52B-66DA356BDF16}" type="sibTrans" cxnId="{430BD9F7-1F54-A047-A1E0-E35A7F6DE6DB}">
      <dgm:prSet/>
      <dgm:spPr/>
      <dgm:t>
        <a:bodyPr/>
        <a:lstStyle/>
        <a:p>
          <a:endParaRPr lang="en-US"/>
        </a:p>
      </dgm:t>
    </dgm:pt>
    <dgm:pt modelId="{485EADDA-0DF2-8C4D-8C21-BCC34ADEE1D2}">
      <dgm:prSet custT="1"/>
      <dgm:spPr/>
      <dgm:t>
        <a:bodyPr/>
        <a:lstStyle/>
        <a:p>
          <a:r>
            <a:rPr lang="en-US" sz="2800" b="0" i="0" dirty="0"/>
            <a:t>Parent-teacher relationship </a:t>
          </a:r>
          <a:br>
            <a:rPr lang="en-US" sz="2800" b="0" i="0" dirty="0"/>
          </a:br>
          <a:r>
            <a:rPr lang="en-US" sz="1800" b="0" i="0" dirty="0"/>
            <a:t>(Sheridan et al., 2017)</a:t>
          </a:r>
          <a:endParaRPr lang="en-US" sz="1800" dirty="0"/>
        </a:p>
      </dgm:t>
    </dgm:pt>
    <dgm:pt modelId="{CF06D961-2A95-C64F-B692-A415665CA619}" type="parTrans" cxnId="{6DC343FC-5826-9B46-9988-6FEFF81F42B0}">
      <dgm:prSet/>
      <dgm:spPr/>
      <dgm:t>
        <a:bodyPr/>
        <a:lstStyle/>
        <a:p>
          <a:endParaRPr lang="en-US"/>
        </a:p>
      </dgm:t>
    </dgm:pt>
    <dgm:pt modelId="{83A4EBF6-6600-A44B-AB3F-3B765F77E3C2}" type="sibTrans" cxnId="{6DC343FC-5826-9B46-9988-6FEFF81F42B0}">
      <dgm:prSet/>
      <dgm:spPr/>
      <dgm:t>
        <a:bodyPr/>
        <a:lstStyle/>
        <a:p>
          <a:endParaRPr lang="en-US"/>
        </a:p>
      </dgm:t>
    </dgm:pt>
    <dgm:pt modelId="{77EAFA06-235E-114B-AEBC-2E535A535616}" type="pres">
      <dgm:prSet presAssocID="{9A7C12C1-35F2-FC40-BD84-0148EB4B5155}" presName="Name0" presStyleCnt="0">
        <dgm:presLayoutVars>
          <dgm:chMax val="2"/>
          <dgm:dir/>
          <dgm:animOne val="branch"/>
          <dgm:animLvl val="lvl"/>
          <dgm:resizeHandles val="exact"/>
        </dgm:presLayoutVars>
      </dgm:prSet>
      <dgm:spPr/>
    </dgm:pt>
    <dgm:pt modelId="{4777C558-3C43-D846-BF30-86A4B2D59A0F}" type="pres">
      <dgm:prSet presAssocID="{9A7C12C1-35F2-FC40-BD84-0148EB4B5155}" presName="Background" presStyleLbl="node1" presStyleIdx="0" presStyleCnt="1" custScaleX="181270" custScaleY="126984" custLinFactNeighborX="-1412" custLinFactNeighborY="-6499"/>
      <dgm:spPr/>
    </dgm:pt>
    <dgm:pt modelId="{FF7C2FD8-4CDD-F24E-8F95-B78FF8DF55FF}" type="pres">
      <dgm:prSet presAssocID="{9A7C12C1-35F2-FC40-BD84-0148EB4B5155}" presName="ChildText1" presStyleLbl="revTx" presStyleIdx="0" presStyleCnt="0" custScaleX="196223" custLinFactNeighborX="371" custLinFactNeighborY="-13384">
        <dgm:presLayoutVars>
          <dgm:chMax val="0"/>
          <dgm:chPref val="0"/>
          <dgm:bulletEnabled val="1"/>
        </dgm:presLayoutVars>
      </dgm:prSet>
      <dgm:spPr/>
    </dgm:pt>
    <dgm:pt modelId="{316C7116-FF9C-4746-A080-1E7CF061DF25}" type="pres">
      <dgm:prSet presAssocID="{9A7C12C1-35F2-FC40-BD84-0148EB4B5155}" presName="ParentText1" presStyleLbl="revTx" presStyleIdx="0" presStyleCnt="0">
        <dgm:presLayoutVars>
          <dgm:chMax val="1"/>
          <dgm:chPref val="1"/>
        </dgm:presLayoutVars>
      </dgm:prSet>
      <dgm:spPr/>
    </dgm:pt>
    <dgm:pt modelId="{09993139-E996-2B41-BC6B-60BD08323F14}" type="pres">
      <dgm:prSet presAssocID="{9A7C12C1-35F2-FC40-BD84-0148EB4B5155}" presName="ParentShape1" presStyleLbl="alignImgPlace1" presStyleIdx="0" presStyleCnt="1" custLinFactX="-55051" custLinFactNeighborX="-100000" custLinFactNeighborY="8244">
        <dgm:presLayoutVars/>
      </dgm:prSet>
      <dgm:spPr/>
    </dgm:pt>
  </dgm:ptLst>
  <dgm:cxnLst>
    <dgm:cxn modelId="{26F3AA02-32ED-904A-B521-1ECD705AC1FF}" srcId="{C6FBE43E-22C3-724F-A9DE-E0F666DB516A}" destId="{17481E7F-A081-6F4F-AD40-F6D1B76D0F3B}" srcOrd="0" destOrd="0" parTransId="{09EEF225-AF1A-FB41-845A-49F844B5B9D8}" sibTransId="{DD97F2F5-6794-DD47-906C-9DD7D38AC587}"/>
    <dgm:cxn modelId="{5FC6FA6C-177B-844F-8199-043AD91A8695}" type="presOf" srcId="{87673BC0-1334-FF40-9A63-91177D0A5BB3}" destId="{FF7C2FD8-4CDD-F24E-8F95-B78FF8DF55FF}" srcOrd="0" destOrd="2" presId="urn:microsoft.com/office/officeart/2009/3/layout/OpposingIdeas"/>
    <dgm:cxn modelId="{73C4CC74-E8DF-1B4C-AB28-85FF888CCED0}" srcId="{9A7C12C1-35F2-FC40-BD84-0148EB4B5155}" destId="{C6FBE43E-22C3-724F-A9DE-E0F666DB516A}" srcOrd="0" destOrd="0" parTransId="{FCFF7AC4-9FC4-1148-A8FA-20D888C24D7D}" sibTransId="{58432311-DCB7-2545-A1D6-17BC7DE71BFB}"/>
    <dgm:cxn modelId="{F6235879-7A39-B24A-A094-DB7AA6C3102A}" type="presOf" srcId="{9A7C12C1-35F2-FC40-BD84-0148EB4B5155}" destId="{77EAFA06-235E-114B-AEBC-2E535A535616}" srcOrd="0" destOrd="0" presId="urn:microsoft.com/office/officeart/2009/3/layout/OpposingIdeas"/>
    <dgm:cxn modelId="{31BB7CA9-3F56-994E-B32E-73FBBF4B5D96}" type="presOf" srcId="{C6FBE43E-22C3-724F-A9DE-E0F666DB516A}" destId="{09993139-E996-2B41-BC6B-60BD08323F14}" srcOrd="1" destOrd="0" presId="urn:microsoft.com/office/officeart/2009/3/layout/OpposingIdeas"/>
    <dgm:cxn modelId="{4CC78BAD-6D76-DA40-BC60-80090CEA08C1}" type="presOf" srcId="{485EADDA-0DF2-8C4D-8C21-BCC34ADEE1D2}" destId="{FF7C2FD8-4CDD-F24E-8F95-B78FF8DF55FF}" srcOrd="0" destOrd="3" presId="urn:microsoft.com/office/officeart/2009/3/layout/OpposingIdeas"/>
    <dgm:cxn modelId="{473C9FAE-4AEC-3E44-A0B9-77C303641D62}" srcId="{C6FBE43E-22C3-724F-A9DE-E0F666DB516A}" destId="{0C332EFB-A2EA-5E4A-AFD1-FC45FC421D7B}" srcOrd="1" destOrd="0" parTransId="{3679CD8B-8E5E-0148-90B4-AA033381C769}" sibTransId="{7E42580A-D10C-6A49-BAD4-852855560FC4}"/>
    <dgm:cxn modelId="{478E0CAF-8B11-6E41-ABA2-FEAE3359A9DF}" type="presOf" srcId="{17481E7F-A081-6F4F-AD40-F6D1B76D0F3B}" destId="{FF7C2FD8-4CDD-F24E-8F95-B78FF8DF55FF}" srcOrd="0" destOrd="0" presId="urn:microsoft.com/office/officeart/2009/3/layout/OpposingIdeas"/>
    <dgm:cxn modelId="{A31C00E0-AD65-414C-BF58-7956DC37C381}" type="presOf" srcId="{0C332EFB-A2EA-5E4A-AFD1-FC45FC421D7B}" destId="{FF7C2FD8-4CDD-F24E-8F95-B78FF8DF55FF}" srcOrd="0" destOrd="1" presId="urn:microsoft.com/office/officeart/2009/3/layout/OpposingIdeas"/>
    <dgm:cxn modelId="{E43356EE-C9FD-284D-B3BC-51BCB616A55E}" type="presOf" srcId="{C6FBE43E-22C3-724F-A9DE-E0F666DB516A}" destId="{316C7116-FF9C-4746-A080-1E7CF061DF25}" srcOrd="0" destOrd="0" presId="urn:microsoft.com/office/officeart/2009/3/layout/OpposingIdeas"/>
    <dgm:cxn modelId="{430BD9F7-1F54-A047-A1E0-E35A7F6DE6DB}" srcId="{C6FBE43E-22C3-724F-A9DE-E0F666DB516A}" destId="{87673BC0-1334-FF40-9A63-91177D0A5BB3}" srcOrd="2" destOrd="0" parTransId="{8041729B-7C98-6A4D-ADB3-8B72F5D20B3C}" sibTransId="{1AC366F5-538D-6C48-B52B-66DA356BDF16}"/>
    <dgm:cxn modelId="{6DC343FC-5826-9B46-9988-6FEFF81F42B0}" srcId="{C6FBE43E-22C3-724F-A9DE-E0F666DB516A}" destId="{485EADDA-0DF2-8C4D-8C21-BCC34ADEE1D2}" srcOrd="3" destOrd="0" parTransId="{CF06D961-2A95-C64F-B692-A415665CA619}" sibTransId="{83A4EBF6-6600-A44B-AB3F-3B765F77E3C2}"/>
    <dgm:cxn modelId="{132660D0-CAD6-3B4C-BBF2-539BA812A5C2}" type="presParOf" srcId="{77EAFA06-235E-114B-AEBC-2E535A535616}" destId="{4777C558-3C43-D846-BF30-86A4B2D59A0F}" srcOrd="0" destOrd="0" presId="urn:microsoft.com/office/officeart/2009/3/layout/OpposingIdeas"/>
    <dgm:cxn modelId="{B1100DAE-4279-EC4D-AFC6-3081C5217CE0}" type="presParOf" srcId="{77EAFA06-235E-114B-AEBC-2E535A535616}" destId="{FF7C2FD8-4CDD-F24E-8F95-B78FF8DF55FF}" srcOrd="1" destOrd="0" presId="urn:microsoft.com/office/officeart/2009/3/layout/OpposingIdeas"/>
    <dgm:cxn modelId="{19FBC5FF-CCCD-C844-8F30-66BDA69706EC}" type="presParOf" srcId="{77EAFA06-235E-114B-AEBC-2E535A535616}" destId="{316C7116-FF9C-4746-A080-1E7CF061DF25}" srcOrd="2" destOrd="0" presId="urn:microsoft.com/office/officeart/2009/3/layout/OpposingIdeas"/>
    <dgm:cxn modelId="{2C9B3E6B-F82A-7D4E-A496-D686F75FE19B}" type="presParOf" srcId="{77EAFA06-235E-114B-AEBC-2E535A535616}" destId="{09993139-E996-2B41-BC6B-60BD08323F14}" srcOrd="3"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91DFD3-ACA7-2B45-BFA5-B69D25153085}" type="doc">
      <dgm:prSet loTypeId="urn:microsoft.com/office/officeart/2005/8/layout/hList1" loCatId="" qsTypeId="urn:microsoft.com/office/officeart/2005/8/quickstyle/simple3" qsCatId="simple" csTypeId="urn:microsoft.com/office/officeart/2005/8/colors/colorful1" csCatId="colorful" phldr="1"/>
      <dgm:spPr/>
      <dgm:t>
        <a:bodyPr/>
        <a:lstStyle/>
        <a:p>
          <a:endParaRPr lang="en-US"/>
        </a:p>
      </dgm:t>
    </dgm:pt>
    <dgm:pt modelId="{50953539-6370-0446-94B6-DF14CC25DECD}">
      <dgm:prSet custT="1"/>
      <dgm:spPr/>
      <dgm:t>
        <a:bodyPr/>
        <a:lstStyle/>
        <a:p>
          <a:r>
            <a:rPr lang="en-US" sz="2400" b="1" dirty="0"/>
            <a:t>Two-Way Communication</a:t>
          </a:r>
        </a:p>
      </dgm:t>
    </dgm:pt>
    <dgm:pt modelId="{854442B2-53B6-EC49-B013-ED533C5DEBBB}" type="parTrans" cxnId="{9F382B41-31AC-1745-A56E-917656A0CBB7}">
      <dgm:prSet/>
      <dgm:spPr/>
      <dgm:t>
        <a:bodyPr/>
        <a:lstStyle/>
        <a:p>
          <a:endParaRPr lang="en-US"/>
        </a:p>
      </dgm:t>
    </dgm:pt>
    <dgm:pt modelId="{F7EA93B1-7EB2-974C-AA1B-59EF7299EC01}" type="sibTrans" cxnId="{9F382B41-31AC-1745-A56E-917656A0CBB7}">
      <dgm:prSet/>
      <dgm:spPr/>
      <dgm:t>
        <a:bodyPr/>
        <a:lstStyle/>
        <a:p>
          <a:endParaRPr lang="en-US"/>
        </a:p>
      </dgm:t>
    </dgm:pt>
    <dgm:pt modelId="{4F950AE7-F6EE-F846-9AEC-558EEAF4E2DF}">
      <dgm:prSet custT="1"/>
      <dgm:spPr/>
      <dgm:t>
        <a:bodyPr/>
        <a:lstStyle/>
        <a:p>
          <a:r>
            <a:rPr lang="en-US" sz="2400" b="1" dirty="0"/>
            <a:t>Equity, Access,  Representation</a:t>
          </a:r>
        </a:p>
      </dgm:t>
    </dgm:pt>
    <dgm:pt modelId="{24B3B635-F799-D74E-AE9B-04124C4653E7}" type="parTrans" cxnId="{0DC5DBC1-846D-3848-8192-D1219D2E04E7}">
      <dgm:prSet/>
      <dgm:spPr/>
      <dgm:t>
        <a:bodyPr/>
        <a:lstStyle/>
        <a:p>
          <a:endParaRPr lang="en-US"/>
        </a:p>
      </dgm:t>
    </dgm:pt>
    <dgm:pt modelId="{5D830C04-DD49-3142-8CBF-7CB930DE3036}" type="sibTrans" cxnId="{0DC5DBC1-846D-3848-8192-D1219D2E04E7}">
      <dgm:prSet/>
      <dgm:spPr/>
      <dgm:t>
        <a:bodyPr/>
        <a:lstStyle/>
        <a:p>
          <a:endParaRPr lang="en-US"/>
        </a:p>
      </dgm:t>
    </dgm:pt>
    <dgm:pt modelId="{48443017-7484-9849-8F3E-2B81ECECE157}">
      <dgm:prSet custT="1"/>
      <dgm:spPr/>
      <dgm:t>
        <a:bodyPr/>
        <a:lstStyle/>
        <a:p>
          <a:r>
            <a:rPr lang="en-US" sz="2400" b="1" dirty="0"/>
            <a:t>Meaningful Decision-Making</a:t>
          </a:r>
        </a:p>
      </dgm:t>
    </dgm:pt>
    <dgm:pt modelId="{5368E9A2-32D1-9F47-A6E0-97436638DF03}" type="parTrans" cxnId="{02A5E572-A47F-CE48-AAFC-5680C9E67AEB}">
      <dgm:prSet/>
      <dgm:spPr/>
      <dgm:t>
        <a:bodyPr/>
        <a:lstStyle/>
        <a:p>
          <a:endParaRPr lang="en-US"/>
        </a:p>
      </dgm:t>
    </dgm:pt>
    <dgm:pt modelId="{87E7964E-F476-1845-BAAB-E0D3E898444D}" type="sibTrans" cxnId="{02A5E572-A47F-CE48-AAFC-5680C9E67AEB}">
      <dgm:prSet/>
      <dgm:spPr/>
      <dgm:t>
        <a:bodyPr/>
        <a:lstStyle/>
        <a:p>
          <a:endParaRPr lang="en-US"/>
        </a:p>
      </dgm:t>
    </dgm:pt>
    <dgm:pt modelId="{E10FE4D4-1CCE-354D-B60A-BD952A5C145D}">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baseline="0" dirty="0"/>
            <a:t>Intentionally obtain diverse and proportional input</a:t>
          </a:r>
          <a:endParaRPr lang="en-US" sz="2000" dirty="0"/>
        </a:p>
      </dgm:t>
    </dgm:pt>
    <dgm:pt modelId="{07723601-DF9F-4448-8972-F419DD351682}" type="parTrans" cxnId="{18706D0F-0ECB-B64B-B5A2-4EC0BF290FB5}">
      <dgm:prSet/>
      <dgm:spPr/>
      <dgm:t>
        <a:bodyPr/>
        <a:lstStyle/>
        <a:p>
          <a:endParaRPr lang="en-US"/>
        </a:p>
      </dgm:t>
    </dgm:pt>
    <dgm:pt modelId="{9D3822A2-3B24-124B-9A1C-99DED735E4A5}" type="sibTrans" cxnId="{18706D0F-0ECB-B64B-B5A2-4EC0BF290FB5}">
      <dgm:prSet/>
      <dgm:spPr/>
      <dgm:t>
        <a:bodyPr/>
        <a:lstStyle/>
        <a:p>
          <a:endParaRPr lang="en-US"/>
        </a:p>
      </dgm:t>
    </dgm:pt>
    <dgm:pt modelId="{5BBCD6AB-2F2D-094E-82D2-A88B64AC499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Provide</a:t>
          </a:r>
          <a:r>
            <a:rPr lang="en-US" sz="2000" baseline="0" dirty="0"/>
            <a:t> diverse range of opportunities for families to make shared decisions about PBIS systems and practices</a:t>
          </a:r>
          <a:endParaRPr lang="en-US" sz="2000" dirty="0"/>
        </a:p>
      </dgm:t>
    </dgm:pt>
    <dgm:pt modelId="{1A387333-74F7-7E4F-B21A-24236525FC4B}" type="parTrans" cxnId="{1EB8E602-C584-B342-A2CD-65D09FA2C43C}">
      <dgm:prSet/>
      <dgm:spPr/>
      <dgm:t>
        <a:bodyPr/>
        <a:lstStyle/>
        <a:p>
          <a:endParaRPr lang="en-US"/>
        </a:p>
      </dgm:t>
    </dgm:pt>
    <dgm:pt modelId="{75C5605F-0B52-D046-B2E2-BA9199FDA029}" type="sibTrans" cxnId="{1EB8E602-C584-B342-A2CD-65D09FA2C43C}">
      <dgm:prSet/>
      <dgm:spPr/>
      <dgm:t>
        <a:bodyPr/>
        <a:lstStyle/>
        <a:p>
          <a:endParaRPr lang="en-US"/>
        </a:p>
      </dgm:t>
    </dgm:pt>
    <dgm:pt modelId="{4E9C8ADF-464C-5141-AF12-ED0C47CE53A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Recognize family needs </a:t>
          </a:r>
        </a:p>
      </dgm:t>
    </dgm:pt>
    <dgm:pt modelId="{481C99E8-0320-AD49-B9CD-2A99F8CAF558}" type="parTrans" cxnId="{4BEFB8FC-3566-5548-85F8-4D5736994021}">
      <dgm:prSet/>
      <dgm:spPr/>
      <dgm:t>
        <a:bodyPr/>
        <a:lstStyle/>
        <a:p>
          <a:endParaRPr lang="en-US"/>
        </a:p>
      </dgm:t>
    </dgm:pt>
    <dgm:pt modelId="{12BF9967-97D7-474F-8FFE-DACA398C17B0}" type="sibTrans" cxnId="{4BEFB8FC-3566-5548-85F8-4D5736994021}">
      <dgm:prSet/>
      <dgm:spPr/>
      <dgm:t>
        <a:bodyPr/>
        <a:lstStyle/>
        <a:p>
          <a:endParaRPr lang="en-US"/>
        </a:p>
      </dgm:t>
    </dgm:pt>
    <dgm:pt modelId="{04DACEF5-B469-B345-9E1C-8FE142168B18}">
      <dgm:prSet custT="1"/>
      <dgm:spPr/>
      <dgm:t>
        <a:bodyPr/>
        <a:lstStyle/>
        <a:p>
          <a:r>
            <a:rPr lang="en-US" sz="2400" b="1" i="0" dirty="0"/>
            <a:t>Positive Relationships</a:t>
          </a:r>
          <a:endParaRPr lang="en-US" sz="2400" b="1" dirty="0"/>
        </a:p>
      </dgm:t>
    </dgm:pt>
    <dgm:pt modelId="{BDFF9DB9-F906-6D4B-9553-381117244536}" type="sibTrans" cxnId="{C1020BDB-F6B6-B34A-863C-E550DA9903C9}">
      <dgm:prSet/>
      <dgm:spPr/>
      <dgm:t>
        <a:bodyPr/>
        <a:lstStyle/>
        <a:p>
          <a:endParaRPr lang="en-US"/>
        </a:p>
      </dgm:t>
    </dgm:pt>
    <dgm:pt modelId="{F187E5D0-CFF0-9142-A586-C25B7BC94D6A}" type="parTrans" cxnId="{C1020BDB-F6B6-B34A-863C-E550DA9903C9}">
      <dgm:prSet/>
      <dgm:spPr/>
      <dgm:t>
        <a:bodyPr/>
        <a:lstStyle/>
        <a:p>
          <a:endParaRPr lang="en-US"/>
        </a:p>
      </dgm:t>
    </dgm:pt>
    <dgm:pt modelId="{59E2DCF6-AF15-E042-A98E-1CFB19E448D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Value cultural differences</a:t>
          </a:r>
        </a:p>
      </dgm:t>
    </dgm:pt>
    <dgm:pt modelId="{81346F15-8A34-864F-B7BA-C2DB3FEA499D}" type="parTrans" cxnId="{14BB64F5-3E4D-B447-925E-D162FE8337DB}">
      <dgm:prSet/>
      <dgm:spPr/>
      <dgm:t>
        <a:bodyPr/>
        <a:lstStyle/>
        <a:p>
          <a:endParaRPr lang="en-US"/>
        </a:p>
      </dgm:t>
    </dgm:pt>
    <dgm:pt modelId="{F849C2EB-BFC8-FD4F-BE0B-BBAC282E3B35}" type="sibTrans" cxnId="{14BB64F5-3E4D-B447-925E-D162FE8337DB}">
      <dgm:prSet/>
      <dgm:spPr/>
      <dgm:t>
        <a:bodyPr/>
        <a:lstStyle/>
        <a:p>
          <a:endParaRPr lang="en-US"/>
        </a:p>
      </dgm:t>
    </dgm:pt>
    <dgm:pt modelId="{EC0399F4-1E3E-1547-B6A4-398774707558}">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Collect data on perceptions of home-school relationships</a:t>
          </a:r>
        </a:p>
      </dgm:t>
    </dgm:pt>
    <dgm:pt modelId="{3ADDAF33-C357-CA47-AD6C-BD2083AF9A8C}" type="parTrans" cxnId="{6DA5828D-3B41-994A-B8E6-D10F4F536CFD}">
      <dgm:prSet/>
      <dgm:spPr/>
      <dgm:t>
        <a:bodyPr/>
        <a:lstStyle/>
        <a:p>
          <a:endParaRPr lang="en-US"/>
        </a:p>
      </dgm:t>
    </dgm:pt>
    <dgm:pt modelId="{4619B52E-E8AC-6F44-A9E4-0AD711D7C8EE}" type="sibTrans" cxnId="{6DA5828D-3B41-994A-B8E6-D10F4F536CFD}">
      <dgm:prSet/>
      <dgm:spPr/>
      <dgm:t>
        <a:bodyPr/>
        <a:lstStyle/>
        <a:p>
          <a:endParaRPr lang="en-US"/>
        </a:p>
      </dgm:t>
    </dgm:pt>
    <dgm:pt modelId="{B1D515D6-E38D-914E-8FAC-A5B0741B4117}">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Engage in meaningful, two-way communication</a:t>
          </a:r>
        </a:p>
      </dgm:t>
    </dgm:pt>
    <dgm:pt modelId="{64439929-CD4D-CD48-B625-F50C728C69BB}" type="parTrans" cxnId="{1B3E6902-8C55-694B-B2D6-3BC0B1D22715}">
      <dgm:prSet/>
      <dgm:spPr/>
      <dgm:t>
        <a:bodyPr/>
        <a:lstStyle/>
        <a:p>
          <a:endParaRPr lang="en-US"/>
        </a:p>
      </dgm:t>
    </dgm:pt>
    <dgm:pt modelId="{38556AA9-714A-9641-98A6-2A8618A655FF}" type="sibTrans" cxnId="{1B3E6902-8C55-694B-B2D6-3BC0B1D22715}">
      <dgm:prSet/>
      <dgm:spPr/>
      <dgm:t>
        <a:bodyPr/>
        <a:lstStyle/>
        <a:p>
          <a:endParaRPr lang="en-US"/>
        </a:p>
      </dgm:t>
    </dgm:pt>
    <dgm:pt modelId="{B3568A20-B00D-0645-81E7-A18DBD4BCE4C}">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Provide multiple avenues for families receive and provide information</a:t>
          </a:r>
        </a:p>
      </dgm:t>
    </dgm:pt>
    <dgm:pt modelId="{D1D9A88C-E6F2-EA4D-8874-B6616B95ED48}" type="parTrans" cxnId="{A91C0BA8-C0E1-6645-8CD4-76E4EE7B5EF6}">
      <dgm:prSet/>
      <dgm:spPr/>
      <dgm:t>
        <a:bodyPr/>
        <a:lstStyle/>
        <a:p>
          <a:endParaRPr lang="en-US"/>
        </a:p>
      </dgm:t>
    </dgm:pt>
    <dgm:pt modelId="{DAF1BBE2-145E-FC4C-A1D2-FE5FF5D918D9}" type="sibTrans" cxnId="{A91C0BA8-C0E1-6645-8CD4-76E4EE7B5EF6}">
      <dgm:prSet/>
      <dgm:spPr/>
      <dgm:t>
        <a:bodyPr/>
        <a:lstStyle/>
        <a:p>
          <a:endParaRPr lang="en-US"/>
        </a:p>
      </dgm:t>
    </dgm:pt>
    <dgm:pt modelId="{CF197472-B655-EE48-BD89-F7FFEBA8C4B2}">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Empower families with knowledge and skills to effectively support student learning</a:t>
          </a:r>
        </a:p>
      </dgm:t>
    </dgm:pt>
    <dgm:pt modelId="{55982A75-2C6A-D941-B396-D37CAEE01C5B}" type="parTrans" cxnId="{4F13D5B9-0033-5442-A692-B74B52013D06}">
      <dgm:prSet/>
      <dgm:spPr/>
      <dgm:t>
        <a:bodyPr/>
        <a:lstStyle/>
        <a:p>
          <a:endParaRPr lang="en-US"/>
        </a:p>
      </dgm:t>
    </dgm:pt>
    <dgm:pt modelId="{8B2E4CF3-2BEA-F741-8678-C9A7D32E610D}" type="sibTrans" cxnId="{4F13D5B9-0033-5442-A692-B74B52013D06}">
      <dgm:prSet/>
      <dgm:spPr/>
      <dgm:t>
        <a:bodyPr/>
        <a:lstStyle/>
        <a:p>
          <a:endParaRPr lang="en-US"/>
        </a:p>
      </dgm:t>
    </dgm:pt>
    <dgm:pt modelId="{C6180587-BBBE-4646-9B1F-49D7E1DC37BE}">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Cultivate social connections and networks among families </a:t>
          </a:r>
        </a:p>
      </dgm:t>
    </dgm:pt>
    <dgm:pt modelId="{A38F7453-7F37-2844-82C0-136B7011DEF0}" type="parTrans" cxnId="{052D6C9D-13DF-054C-A247-4DA4333B44B0}">
      <dgm:prSet/>
      <dgm:spPr/>
      <dgm:t>
        <a:bodyPr/>
        <a:lstStyle/>
        <a:p>
          <a:endParaRPr lang="en-US"/>
        </a:p>
      </dgm:t>
    </dgm:pt>
    <dgm:pt modelId="{6C4964FE-61AA-ED45-9AA9-111F6842279F}" type="sibTrans" cxnId="{052D6C9D-13DF-054C-A247-4DA4333B44B0}">
      <dgm:prSet/>
      <dgm:spPr/>
      <dgm:t>
        <a:bodyPr/>
        <a:lstStyle/>
        <a:p>
          <a:endParaRPr lang="en-US"/>
        </a:p>
      </dgm:t>
    </dgm:pt>
    <dgm:pt modelId="{4F5179E5-22D6-0C4A-9C12-2AB8AD93B41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Effectively engage families in advanced student behavior supports</a:t>
          </a:r>
        </a:p>
      </dgm:t>
    </dgm:pt>
    <dgm:pt modelId="{3E9823F6-F495-9B4D-8A89-39108813523D}" type="parTrans" cxnId="{BAF5FAE0-3259-BF4F-917D-1547631151BF}">
      <dgm:prSet/>
      <dgm:spPr/>
      <dgm:t>
        <a:bodyPr/>
        <a:lstStyle/>
        <a:p>
          <a:endParaRPr lang="en-US"/>
        </a:p>
      </dgm:t>
    </dgm:pt>
    <dgm:pt modelId="{3D9E90A4-0BDF-034B-A087-A98D401B23E6}" type="sibTrans" cxnId="{BAF5FAE0-3259-BF4F-917D-1547631151BF}">
      <dgm:prSet/>
      <dgm:spPr/>
      <dgm:t>
        <a:bodyPr/>
        <a:lstStyle/>
        <a:p>
          <a:endParaRPr lang="en-US"/>
        </a:p>
      </dgm:t>
    </dgm:pt>
    <dgm:pt modelId="{9C2BF608-9600-A24E-8FF0-AA17607D00E9}" type="pres">
      <dgm:prSet presAssocID="{5E91DFD3-ACA7-2B45-BFA5-B69D25153085}" presName="Name0" presStyleCnt="0">
        <dgm:presLayoutVars>
          <dgm:dir/>
          <dgm:animLvl val="lvl"/>
          <dgm:resizeHandles val="exact"/>
        </dgm:presLayoutVars>
      </dgm:prSet>
      <dgm:spPr/>
    </dgm:pt>
    <dgm:pt modelId="{76FA909E-73CE-BA4D-82E6-2E287EFF8B89}" type="pres">
      <dgm:prSet presAssocID="{04DACEF5-B469-B345-9E1C-8FE142168B18}" presName="composite" presStyleCnt="0"/>
      <dgm:spPr/>
    </dgm:pt>
    <dgm:pt modelId="{841EF586-D438-9F41-84C5-B24AF7D7D954}" type="pres">
      <dgm:prSet presAssocID="{04DACEF5-B469-B345-9E1C-8FE142168B18}" presName="parTx" presStyleLbl="alignNode1" presStyleIdx="0" presStyleCnt="4">
        <dgm:presLayoutVars>
          <dgm:chMax val="0"/>
          <dgm:chPref val="0"/>
          <dgm:bulletEnabled val="1"/>
        </dgm:presLayoutVars>
      </dgm:prSet>
      <dgm:spPr/>
    </dgm:pt>
    <dgm:pt modelId="{2BD36466-CDD0-1840-A1EA-0769324E5C64}" type="pres">
      <dgm:prSet presAssocID="{04DACEF5-B469-B345-9E1C-8FE142168B18}" presName="desTx" presStyleLbl="alignAccFollowNode1" presStyleIdx="0" presStyleCnt="4">
        <dgm:presLayoutVars>
          <dgm:bulletEnabled val="1"/>
        </dgm:presLayoutVars>
      </dgm:prSet>
      <dgm:spPr/>
    </dgm:pt>
    <dgm:pt modelId="{F7AFD5B9-597E-F54D-9908-B9D1E3CCFF08}" type="pres">
      <dgm:prSet presAssocID="{BDFF9DB9-F906-6D4B-9553-381117244536}" presName="space" presStyleCnt="0"/>
      <dgm:spPr/>
    </dgm:pt>
    <dgm:pt modelId="{1777D76C-93BF-4945-B468-DCC2CC197E3E}" type="pres">
      <dgm:prSet presAssocID="{50953539-6370-0446-94B6-DF14CC25DECD}" presName="composite" presStyleCnt="0"/>
      <dgm:spPr/>
    </dgm:pt>
    <dgm:pt modelId="{AD15DF2D-A311-8B43-9A60-EFE0E5CEAB64}" type="pres">
      <dgm:prSet presAssocID="{50953539-6370-0446-94B6-DF14CC25DECD}" presName="parTx" presStyleLbl="alignNode1" presStyleIdx="1" presStyleCnt="4">
        <dgm:presLayoutVars>
          <dgm:chMax val="0"/>
          <dgm:chPref val="0"/>
          <dgm:bulletEnabled val="1"/>
        </dgm:presLayoutVars>
      </dgm:prSet>
      <dgm:spPr/>
    </dgm:pt>
    <dgm:pt modelId="{AD564C5D-B80A-B841-A64F-7F2490EC58C2}" type="pres">
      <dgm:prSet presAssocID="{50953539-6370-0446-94B6-DF14CC25DECD}" presName="desTx" presStyleLbl="alignAccFollowNode1" presStyleIdx="1" presStyleCnt="4">
        <dgm:presLayoutVars>
          <dgm:bulletEnabled val="1"/>
        </dgm:presLayoutVars>
      </dgm:prSet>
      <dgm:spPr/>
    </dgm:pt>
    <dgm:pt modelId="{25C969CB-4C46-CA4A-A5F9-6069C01B236A}" type="pres">
      <dgm:prSet presAssocID="{F7EA93B1-7EB2-974C-AA1B-59EF7299EC01}" presName="space" presStyleCnt="0"/>
      <dgm:spPr/>
    </dgm:pt>
    <dgm:pt modelId="{71833D6D-24E9-DB41-8B01-25C9D3EA5E70}" type="pres">
      <dgm:prSet presAssocID="{4F950AE7-F6EE-F846-9AEC-558EEAF4E2DF}" presName="composite" presStyleCnt="0"/>
      <dgm:spPr/>
    </dgm:pt>
    <dgm:pt modelId="{6F333FB5-527E-404E-9927-DF44E1BB7766}" type="pres">
      <dgm:prSet presAssocID="{4F950AE7-F6EE-F846-9AEC-558EEAF4E2DF}" presName="parTx" presStyleLbl="alignNode1" presStyleIdx="2" presStyleCnt="4">
        <dgm:presLayoutVars>
          <dgm:chMax val="0"/>
          <dgm:chPref val="0"/>
          <dgm:bulletEnabled val="1"/>
        </dgm:presLayoutVars>
      </dgm:prSet>
      <dgm:spPr/>
    </dgm:pt>
    <dgm:pt modelId="{F67759A5-B797-5C4E-97CA-978F5BD217DA}" type="pres">
      <dgm:prSet presAssocID="{4F950AE7-F6EE-F846-9AEC-558EEAF4E2DF}" presName="desTx" presStyleLbl="alignAccFollowNode1" presStyleIdx="2" presStyleCnt="4">
        <dgm:presLayoutVars>
          <dgm:bulletEnabled val="1"/>
        </dgm:presLayoutVars>
      </dgm:prSet>
      <dgm:spPr/>
    </dgm:pt>
    <dgm:pt modelId="{D6EFB990-F617-D84E-9410-A5D4C575EC50}" type="pres">
      <dgm:prSet presAssocID="{5D830C04-DD49-3142-8CBF-7CB930DE3036}" presName="space" presStyleCnt="0"/>
      <dgm:spPr/>
    </dgm:pt>
    <dgm:pt modelId="{47BEDF3B-7448-3742-B121-21E62BD5653D}" type="pres">
      <dgm:prSet presAssocID="{48443017-7484-9849-8F3E-2B81ECECE157}" presName="composite" presStyleCnt="0"/>
      <dgm:spPr/>
    </dgm:pt>
    <dgm:pt modelId="{184A7A02-3ED4-B94D-9138-9252449AB2B9}" type="pres">
      <dgm:prSet presAssocID="{48443017-7484-9849-8F3E-2B81ECECE157}" presName="parTx" presStyleLbl="alignNode1" presStyleIdx="3" presStyleCnt="4">
        <dgm:presLayoutVars>
          <dgm:chMax val="0"/>
          <dgm:chPref val="0"/>
          <dgm:bulletEnabled val="1"/>
        </dgm:presLayoutVars>
      </dgm:prSet>
      <dgm:spPr/>
    </dgm:pt>
    <dgm:pt modelId="{197F6FAF-BA52-BB4E-8F32-A0ED96C977B7}" type="pres">
      <dgm:prSet presAssocID="{48443017-7484-9849-8F3E-2B81ECECE157}" presName="desTx" presStyleLbl="alignAccFollowNode1" presStyleIdx="3" presStyleCnt="4">
        <dgm:presLayoutVars>
          <dgm:bulletEnabled val="1"/>
        </dgm:presLayoutVars>
      </dgm:prSet>
      <dgm:spPr/>
    </dgm:pt>
  </dgm:ptLst>
  <dgm:cxnLst>
    <dgm:cxn modelId="{1B3E6902-8C55-694B-B2D6-3BC0B1D22715}" srcId="{50953539-6370-0446-94B6-DF14CC25DECD}" destId="{B1D515D6-E38D-914E-8FAC-A5B0741B4117}" srcOrd="0" destOrd="0" parTransId="{64439929-CD4D-CD48-B625-F50C728C69BB}" sibTransId="{38556AA9-714A-9641-98A6-2A8618A655FF}"/>
    <dgm:cxn modelId="{1EB8E602-C584-B342-A2CD-65D09FA2C43C}" srcId="{48443017-7484-9849-8F3E-2B81ECECE157}" destId="{5BBCD6AB-2F2D-094E-82D2-A88B64AC4999}" srcOrd="0" destOrd="0" parTransId="{1A387333-74F7-7E4F-B21A-24236525FC4B}" sibTransId="{75C5605F-0B52-D046-B2E2-BA9199FDA029}"/>
    <dgm:cxn modelId="{9DC00E04-DE9F-C74F-BD48-502D8F2C98C4}" type="presOf" srcId="{4F950AE7-F6EE-F846-9AEC-558EEAF4E2DF}" destId="{6F333FB5-527E-404E-9927-DF44E1BB7766}" srcOrd="0" destOrd="0" presId="urn:microsoft.com/office/officeart/2005/8/layout/hList1"/>
    <dgm:cxn modelId="{1424CE0B-DDE4-3245-BF91-C5B23B2CB1E1}" type="presOf" srcId="{C6180587-BBBE-4646-9B1F-49D7E1DC37BE}" destId="{F67759A5-B797-5C4E-97CA-978F5BD217DA}" srcOrd="0" destOrd="2" presId="urn:microsoft.com/office/officeart/2005/8/layout/hList1"/>
    <dgm:cxn modelId="{18706D0F-0ECB-B64B-B5A2-4EC0BF290FB5}" srcId="{4F950AE7-F6EE-F846-9AEC-558EEAF4E2DF}" destId="{E10FE4D4-1CCE-354D-B60A-BD952A5C145D}" srcOrd="0" destOrd="0" parTransId="{07723601-DF9F-4448-8972-F419DD351682}" sibTransId="{9D3822A2-3B24-124B-9A1C-99DED735E4A5}"/>
    <dgm:cxn modelId="{01DAE412-5F0D-C245-BA47-B59D4B8C95A8}" type="presOf" srcId="{48443017-7484-9849-8F3E-2B81ECECE157}" destId="{184A7A02-3ED4-B94D-9138-9252449AB2B9}" srcOrd="0" destOrd="0" presId="urn:microsoft.com/office/officeart/2005/8/layout/hList1"/>
    <dgm:cxn modelId="{78261F17-5EF1-5244-AB24-47EE56530B8C}" type="presOf" srcId="{B3568A20-B00D-0645-81E7-A18DBD4BCE4C}" destId="{AD564C5D-B80A-B841-A64F-7F2490EC58C2}" srcOrd="0" destOrd="1" presId="urn:microsoft.com/office/officeart/2005/8/layout/hList1"/>
    <dgm:cxn modelId="{3E803D24-34A0-E843-B52A-A26A116EE9B2}" type="presOf" srcId="{5E91DFD3-ACA7-2B45-BFA5-B69D25153085}" destId="{9C2BF608-9600-A24E-8FF0-AA17607D00E9}" srcOrd="0" destOrd="0" presId="urn:microsoft.com/office/officeart/2005/8/layout/hList1"/>
    <dgm:cxn modelId="{C80DB239-6F3A-C64F-B3C3-AD385E1F1217}" type="presOf" srcId="{59E2DCF6-AF15-E042-A98E-1CFB19E448DD}" destId="{2BD36466-CDD0-1840-A1EA-0769324E5C64}" srcOrd="0" destOrd="1" presId="urn:microsoft.com/office/officeart/2005/8/layout/hList1"/>
    <dgm:cxn modelId="{029E0E5F-323B-844D-A0CD-E22D20D47024}" type="presOf" srcId="{50953539-6370-0446-94B6-DF14CC25DECD}" destId="{AD15DF2D-A311-8B43-9A60-EFE0E5CEAB64}" srcOrd="0" destOrd="0" presId="urn:microsoft.com/office/officeart/2005/8/layout/hList1"/>
    <dgm:cxn modelId="{9F382B41-31AC-1745-A56E-917656A0CBB7}" srcId="{5E91DFD3-ACA7-2B45-BFA5-B69D25153085}" destId="{50953539-6370-0446-94B6-DF14CC25DECD}" srcOrd="1" destOrd="0" parTransId="{854442B2-53B6-EC49-B013-ED533C5DEBBB}" sibTransId="{F7EA93B1-7EB2-974C-AA1B-59EF7299EC01}"/>
    <dgm:cxn modelId="{02A5E572-A47F-CE48-AAFC-5680C9E67AEB}" srcId="{5E91DFD3-ACA7-2B45-BFA5-B69D25153085}" destId="{48443017-7484-9849-8F3E-2B81ECECE157}" srcOrd="3" destOrd="0" parTransId="{5368E9A2-32D1-9F47-A6E0-97436638DF03}" sibTransId="{87E7964E-F476-1845-BAAB-E0D3E898444D}"/>
    <dgm:cxn modelId="{E7CE1075-07F4-AD4F-BBD3-EC3E699E470D}" type="presOf" srcId="{4F5179E5-22D6-0C4A-9C12-2AB8AD93B419}" destId="{197F6FAF-BA52-BB4E-8F32-A0ED96C977B7}" srcOrd="0" destOrd="1" presId="urn:microsoft.com/office/officeart/2005/8/layout/hList1"/>
    <dgm:cxn modelId="{47B7D08B-CA41-7642-8B01-2E46A296F115}" type="presOf" srcId="{B1D515D6-E38D-914E-8FAC-A5B0741B4117}" destId="{AD564C5D-B80A-B841-A64F-7F2490EC58C2}" srcOrd="0" destOrd="0" presId="urn:microsoft.com/office/officeart/2005/8/layout/hList1"/>
    <dgm:cxn modelId="{6DA5828D-3B41-994A-B8E6-D10F4F536CFD}" srcId="{04DACEF5-B469-B345-9E1C-8FE142168B18}" destId="{EC0399F4-1E3E-1547-B6A4-398774707558}" srcOrd="2" destOrd="0" parTransId="{3ADDAF33-C357-CA47-AD6C-BD2083AF9A8C}" sibTransId="{4619B52E-E8AC-6F44-A9E4-0AD711D7C8EE}"/>
    <dgm:cxn modelId="{052D6C9D-13DF-054C-A247-4DA4333B44B0}" srcId="{4F950AE7-F6EE-F846-9AEC-558EEAF4E2DF}" destId="{C6180587-BBBE-4646-9B1F-49D7E1DC37BE}" srcOrd="2" destOrd="0" parTransId="{A38F7453-7F37-2844-82C0-136B7011DEF0}" sibTransId="{6C4964FE-61AA-ED45-9AA9-111F6842279F}"/>
    <dgm:cxn modelId="{A91C0BA8-C0E1-6645-8CD4-76E4EE7B5EF6}" srcId="{50953539-6370-0446-94B6-DF14CC25DECD}" destId="{B3568A20-B00D-0645-81E7-A18DBD4BCE4C}" srcOrd="1" destOrd="0" parTransId="{D1D9A88C-E6F2-EA4D-8874-B6616B95ED48}" sibTransId="{DAF1BBE2-145E-FC4C-A1D2-FE5FF5D918D9}"/>
    <dgm:cxn modelId="{6B60F2B0-759F-6040-AD87-51758C2F0355}" type="presOf" srcId="{E10FE4D4-1CCE-354D-B60A-BD952A5C145D}" destId="{F67759A5-B797-5C4E-97CA-978F5BD217DA}" srcOrd="0" destOrd="0" presId="urn:microsoft.com/office/officeart/2005/8/layout/hList1"/>
    <dgm:cxn modelId="{4F13D5B9-0033-5442-A692-B74B52013D06}" srcId="{4F950AE7-F6EE-F846-9AEC-558EEAF4E2DF}" destId="{CF197472-B655-EE48-BD89-F7FFEBA8C4B2}" srcOrd="1" destOrd="0" parTransId="{55982A75-2C6A-D941-B396-D37CAEE01C5B}" sibTransId="{8B2E4CF3-2BEA-F741-8678-C9A7D32E610D}"/>
    <dgm:cxn modelId="{B9CC16C1-BA1D-2D44-9CFE-4A6EB9DE84C2}" type="presOf" srcId="{4E9C8ADF-464C-5141-AF12-ED0C47CE53AD}" destId="{2BD36466-CDD0-1840-A1EA-0769324E5C64}" srcOrd="0" destOrd="0" presId="urn:microsoft.com/office/officeart/2005/8/layout/hList1"/>
    <dgm:cxn modelId="{0DC5DBC1-846D-3848-8192-D1219D2E04E7}" srcId="{5E91DFD3-ACA7-2B45-BFA5-B69D25153085}" destId="{4F950AE7-F6EE-F846-9AEC-558EEAF4E2DF}" srcOrd="2" destOrd="0" parTransId="{24B3B635-F799-D74E-AE9B-04124C4653E7}" sibTransId="{5D830C04-DD49-3142-8CBF-7CB930DE3036}"/>
    <dgm:cxn modelId="{9A0144CD-1077-F84C-98B4-720F9B2DAB28}" type="presOf" srcId="{EC0399F4-1E3E-1547-B6A4-398774707558}" destId="{2BD36466-CDD0-1840-A1EA-0769324E5C64}" srcOrd="0" destOrd="2" presId="urn:microsoft.com/office/officeart/2005/8/layout/hList1"/>
    <dgm:cxn modelId="{97C596CE-4359-FB40-839B-E337B24A7D75}" type="presOf" srcId="{04DACEF5-B469-B345-9E1C-8FE142168B18}" destId="{841EF586-D438-9F41-84C5-B24AF7D7D954}" srcOrd="0" destOrd="0" presId="urn:microsoft.com/office/officeart/2005/8/layout/hList1"/>
    <dgm:cxn modelId="{FCA37AD2-6979-134A-AA50-0F8D11C581E9}" type="presOf" srcId="{CF197472-B655-EE48-BD89-F7FFEBA8C4B2}" destId="{F67759A5-B797-5C4E-97CA-978F5BD217DA}" srcOrd="0" destOrd="1" presId="urn:microsoft.com/office/officeart/2005/8/layout/hList1"/>
    <dgm:cxn modelId="{C1020BDB-F6B6-B34A-863C-E550DA9903C9}" srcId="{5E91DFD3-ACA7-2B45-BFA5-B69D25153085}" destId="{04DACEF5-B469-B345-9E1C-8FE142168B18}" srcOrd="0" destOrd="0" parTransId="{F187E5D0-CFF0-9142-A586-C25B7BC94D6A}" sibTransId="{BDFF9DB9-F906-6D4B-9553-381117244536}"/>
    <dgm:cxn modelId="{BAF5FAE0-3259-BF4F-917D-1547631151BF}" srcId="{48443017-7484-9849-8F3E-2B81ECECE157}" destId="{4F5179E5-22D6-0C4A-9C12-2AB8AD93B419}" srcOrd="1" destOrd="0" parTransId="{3E9823F6-F495-9B4D-8A89-39108813523D}" sibTransId="{3D9E90A4-0BDF-034B-A087-A98D401B23E6}"/>
    <dgm:cxn modelId="{F24FF1F3-1CE2-0646-B025-F21B1407D0E8}" type="presOf" srcId="{5BBCD6AB-2F2D-094E-82D2-A88B64AC4999}" destId="{197F6FAF-BA52-BB4E-8F32-A0ED96C977B7}" srcOrd="0" destOrd="0" presId="urn:microsoft.com/office/officeart/2005/8/layout/hList1"/>
    <dgm:cxn modelId="{14BB64F5-3E4D-B447-925E-D162FE8337DB}" srcId="{04DACEF5-B469-B345-9E1C-8FE142168B18}" destId="{59E2DCF6-AF15-E042-A98E-1CFB19E448DD}" srcOrd="1" destOrd="0" parTransId="{81346F15-8A34-864F-B7BA-C2DB3FEA499D}" sibTransId="{F849C2EB-BFC8-FD4F-BE0B-BBAC282E3B35}"/>
    <dgm:cxn modelId="{4BEFB8FC-3566-5548-85F8-4D5736994021}" srcId="{04DACEF5-B469-B345-9E1C-8FE142168B18}" destId="{4E9C8ADF-464C-5141-AF12-ED0C47CE53AD}" srcOrd="0" destOrd="0" parTransId="{481C99E8-0320-AD49-B9CD-2A99F8CAF558}" sibTransId="{12BF9967-97D7-474F-8FFE-DACA398C17B0}"/>
    <dgm:cxn modelId="{EC55D145-3C59-0C49-BB43-38B549FCEB83}" type="presParOf" srcId="{9C2BF608-9600-A24E-8FF0-AA17607D00E9}" destId="{76FA909E-73CE-BA4D-82E6-2E287EFF8B89}" srcOrd="0" destOrd="0" presId="urn:microsoft.com/office/officeart/2005/8/layout/hList1"/>
    <dgm:cxn modelId="{1215B6B0-AA2E-4D49-8494-BB20A3B7EB84}" type="presParOf" srcId="{76FA909E-73CE-BA4D-82E6-2E287EFF8B89}" destId="{841EF586-D438-9F41-84C5-B24AF7D7D954}" srcOrd="0" destOrd="0" presId="urn:microsoft.com/office/officeart/2005/8/layout/hList1"/>
    <dgm:cxn modelId="{0A59746E-1CA6-3446-A4E5-77B6AD4CADEB}" type="presParOf" srcId="{76FA909E-73CE-BA4D-82E6-2E287EFF8B89}" destId="{2BD36466-CDD0-1840-A1EA-0769324E5C64}" srcOrd="1" destOrd="0" presId="urn:microsoft.com/office/officeart/2005/8/layout/hList1"/>
    <dgm:cxn modelId="{E6E1DECF-B2A4-934F-9F7A-C6B7CCC8C702}" type="presParOf" srcId="{9C2BF608-9600-A24E-8FF0-AA17607D00E9}" destId="{F7AFD5B9-597E-F54D-9908-B9D1E3CCFF08}" srcOrd="1" destOrd="0" presId="urn:microsoft.com/office/officeart/2005/8/layout/hList1"/>
    <dgm:cxn modelId="{6C1403C8-3054-8A4C-971B-3C70E4F3EE5A}" type="presParOf" srcId="{9C2BF608-9600-A24E-8FF0-AA17607D00E9}" destId="{1777D76C-93BF-4945-B468-DCC2CC197E3E}" srcOrd="2" destOrd="0" presId="urn:microsoft.com/office/officeart/2005/8/layout/hList1"/>
    <dgm:cxn modelId="{9F0FBAEC-EED7-2A4A-87BB-8B799A57CEF9}" type="presParOf" srcId="{1777D76C-93BF-4945-B468-DCC2CC197E3E}" destId="{AD15DF2D-A311-8B43-9A60-EFE0E5CEAB64}" srcOrd="0" destOrd="0" presId="urn:microsoft.com/office/officeart/2005/8/layout/hList1"/>
    <dgm:cxn modelId="{BD34CAFF-1F63-3943-A4EE-7D5226820C39}" type="presParOf" srcId="{1777D76C-93BF-4945-B468-DCC2CC197E3E}" destId="{AD564C5D-B80A-B841-A64F-7F2490EC58C2}" srcOrd="1" destOrd="0" presId="urn:microsoft.com/office/officeart/2005/8/layout/hList1"/>
    <dgm:cxn modelId="{4F6DEA65-55D9-5743-8883-E62590B52761}" type="presParOf" srcId="{9C2BF608-9600-A24E-8FF0-AA17607D00E9}" destId="{25C969CB-4C46-CA4A-A5F9-6069C01B236A}" srcOrd="3" destOrd="0" presId="urn:microsoft.com/office/officeart/2005/8/layout/hList1"/>
    <dgm:cxn modelId="{C4760619-445B-FC4A-9CE8-9BB0CF3805E3}" type="presParOf" srcId="{9C2BF608-9600-A24E-8FF0-AA17607D00E9}" destId="{71833D6D-24E9-DB41-8B01-25C9D3EA5E70}" srcOrd="4" destOrd="0" presId="urn:microsoft.com/office/officeart/2005/8/layout/hList1"/>
    <dgm:cxn modelId="{F2F2C6A9-69C6-1F49-A65A-1A4C6388A22F}" type="presParOf" srcId="{71833D6D-24E9-DB41-8B01-25C9D3EA5E70}" destId="{6F333FB5-527E-404E-9927-DF44E1BB7766}" srcOrd="0" destOrd="0" presId="urn:microsoft.com/office/officeart/2005/8/layout/hList1"/>
    <dgm:cxn modelId="{86F76A4F-70FC-DD47-BF21-A9F8DAE85DCB}" type="presParOf" srcId="{71833D6D-24E9-DB41-8B01-25C9D3EA5E70}" destId="{F67759A5-B797-5C4E-97CA-978F5BD217DA}" srcOrd="1" destOrd="0" presId="urn:microsoft.com/office/officeart/2005/8/layout/hList1"/>
    <dgm:cxn modelId="{79CB56E1-3613-544C-8390-0020AD196830}" type="presParOf" srcId="{9C2BF608-9600-A24E-8FF0-AA17607D00E9}" destId="{D6EFB990-F617-D84E-9410-A5D4C575EC50}" srcOrd="5" destOrd="0" presId="urn:microsoft.com/office/officeart/2005/8/layout/hList1"/>
    <dgm:cxn modelId="{748B0396-3FD9-6143-A83A-1828CC32CC9A}" type="presParOf" srcId="{9C2BF608-9600-A24E-8FF0-AA17607D00E9}" destId="{47BEDF3B-7448-3742-B121-21E62BD5653D}" srcOrd="6" destOrd="0" presId="urn:microsoft.com/office/officeart/2005/8/layout/hList1"/>
    <dgm:cxn modelId="{3752A2B1-698E-6A40-9B97-9B9ACBB0B275}" type="presParOf" srcId="{47BEDF3B-7448-3742-B121-21E62BD5653D}" destId="{184A7A02-3ED4-B94D-9138-9252449AB2B9}" srcOrd="0" destOrd="0" presId="urn:microsoft.com/office/officeart/2005/8/layout/hList1"/>
    <dgm:cxn modelId="{1543F4E0-240D-EB4D-9B9C-9BC87FF6F354}" type="presParOf" srcId="{47BEDF3B-7448-3742-B121-21E62BD5653D}" destId="{197F6FAF-BA52-BB4E-8F32-A0ED96C977B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76937503-7550-41B3-8D88-C860E600B4A5}">
      <dgm:prSet phldr="0"/>
      <dgm:spPr/>
      <dgm:t>
        <a:bodyPr/>
        <a:lstStyle/>
        <a:p>
          <a:r>
            <a:rPr lang="en-US" b="0" i="0" dirty="0">
              <a:solidFill>
                <a:schemeClr val="bg1"/>
              </a:solidFill>
              <a:latin typeface="Hind Vadodara"/>
              <a:cs typeface="Hind Vadodara"/>
            </a:rPr>
            <a:t>Presentation Content:</a:t>
          </a:r>
          <a:endParaRPr lang="en-US" b="0" i="0" u="none" strike="noStrike" cap="none" baseline="0" noProof="0" dirty="0">
            <a:solidFill>
              <a:schemeClr val="bg1"/>
            </a:solidFill>
            <a:latin typeface="Hind Vadodara"/>
            <a:cs typeface="Hind Vadodara"/>
          </a:endParaRP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2FA86CB1-135B-49EA-9F38-84741FB418E0}">
      <dgm:prSet phldr="0"/>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Glows &amp; Grows: Integration &amp; Alignment</a:t>
          </a: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DB9C48C1-D1E9-428A-AC08-9307450B90C2}" type="parTrans" cxnId="{B44CF420-34AD-460C-BE71-7F0EF56F364F}">
      <dgm:prSet/>
      <dgm:spPr/>
      <dgm:t>
        <a:bodyPr/>
        <a:lstStyle/>
        <a:p>
          <a:endParaRPr lang="en-US"/>
        </a:p>
      </dgm:t>
    </dgm:pt>
    <dgm:pt modelId="{638EFE1E-F90B-4C73-9EB6-84C8F4343C53}" type="sibTrans" cxnId="{B44CF420-34AD-460C-BE71-7F0EF56F364F}">
      <dgm:prSet/>
      <dgm:spPr/>
      <dgm:t>
        <a:bodyPr/>
        <a:lstStyle/>
        <a:p>
          <a:endParaRPr lang="en-US"/>
        </a:p>
      </dgm:t>
    </dgm:pt>
    <dgm:pt modelId="{FBD77947-5BC0-4275-89B0-C96AF405236F}">
      <dgm:prSet phldr="0"/>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Family School Partnerships</a:t>
          </a:r>
        </a:p>
      </dgm:t>
    </dgm:pt>
    <dgm:pt modelId="{7A193338-C3FE-403A-B6AE-0CCDD257CBB1}" type="parTrans" cxnId="{19EA8762-DB7E-4677-A75A-B18A4E3337EB}">
      <dgm:prSet/>
      <dgm:spPr/>
      <dgm:t>
        <a:bodyPr/>
        <a:lstStyle/>
        <a:p>
          <a:endParaRPr lang="en-US"/>
        </a:p>
      </dgm:t>
    </dgm:pt>
    <dgm:pt modelId="{E02D8A21-3699-46BA-9273-42C3BD1B591C}" type="sibTrans" cxnId="{19EA8762-DB7E-4677-A75A-B18A4E3337EB}">
      <dgm:prSet/>
      <dgm:spPr/>
      <dgm:t>
        <a:bodyPr/>
        <a:lstStyle/>
        <a:p>
          <a:endParaRPr lang="en-US"/>
        </a:p>
      </dgm:t>
    </dgm:pt>
    <dgm:pt modelId="{F6699137-B6AD-4C02-879E-AEC3707F1CAA}">
      <dgm:prSet phldr="0"/>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Fidelity Assessment: Tiered Fidelity Inventory (TFI) Self-Assessment</a:t>
          </a:r>
        </a:p>
      </dgm:t>
    </dgm:pt>
    <dgm:pt modelId="{33069DC7-2EDF-4604-8910-5D425B9B5588}" type="parTrans" cxnId="{A9E91721-2ADB-407B-BA75-84C07108328A}">
      <dgm:prSet/>
      <dgm:spPr/>
      <dgm:t>
        <a:bodyPr/>
        <a:lstStyle/>
        <a:p>
          <a:endParaRPr lang="en-US"/>
        </a:p>
      </dgm:t>
    </dgm:pt>
    <dgm:pt modelId="{F6D6E14E-05B4-451D-B8D3-9205EFACE56F}" type="sibTrans" cxnId="{A9E91721-2ADB-407B-BA75-84C07108328A}">
      <dgm:prSet/>
      <dgm:spPr/>
      <dgm:t>
        <a:bodyPr/>
        <a:lstStyle/>
        <a:p>
          <a:endParaRPr lang="en-US"/>
        </a:p>
      </dgm:t>
    </dgm:pt>
    <dgm:pt modelId="{2EC0FACE-BD09-47CD-938A-10AE49A0B720}">
      <dgm:prSet phldr="0"/>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Looking Ahead: March Poster session!</a:t>
          </a:r>
        </a:p>
      </dgm:t>
    </dgm:pt>
    <dgm:pt modelId="{21F35727-FA35-42DA-8F84-326E4149DD68}" type="parTrans" cxnId="{7136CECC-E6D6-4906-84A6-145DD46AD674}">
      <dgm:prSet/>
      <dgm:spPr/>
      <dgm:t>
        <a:bodyPr/>
        <a:lstStyle/>
        <a:p>
          <a:endParaRPr lang="en-US"/>
        </a:p>
      </dgm:t>
    </dgm:pt>
    <dgm:pt modelId="{FC026AC4-2C15-4399-9450-96E7170452CD}" type="sibTrans" cxnId="{7136CECC-E6D6-4906-84A6-145DD46AD674}">
      <dgm:prSet/>
      <dgm:spPr/>
      <dgm:t>
        <a:bodyPr/>
        <a:lstStyle/>
        <a:p>
          <a:endParaRPr lang="en-US"/>
        </a:p>
      </dgm:t>
    </dgm:pt>
    <dgm:pt modelId="{145C08BE-C905-47FF-A459-09EDCD82AF83}">
      <dgm:prSet/>
      <dgm:spPr/>
      <dgm:t>
        <a:bodyPr/>
        <a:lstStyle/>
        <a:p>
          <a:r>
            <a:rPr lang="en-US" b="0" i="0" dirty="0">
              <a:latin typeface="Hind Vadodara"/>
              <a:cs typeface="Hind Vadodara"/>
            </a:rPr>
            <a:t>Coaches’</a:t>
          </a:r>
          <a:r>
            <a:rPr lang="en-US" dirty="0">
              <a:latin typeface="Hind Vadodara"/>
              <a:cs typeface="Hind Vadodara"/>
            </a:rPr>
            <a:t> T</a:t>
          </a:r>
          <a:r>
            <a:rPr lang="en-US" b="0" i="0" dirty="0">
              <a:latin typeface="Hind Vadodara"/>
              <a:cs typeface="Hind Vadodara"/>
            </a:rPr>
            <a:t>asks:</a:t>
          </a:r>
          <a:endParaRPr lang="en-US" dirty="0">
            <a:latin typeface="Hind Vadodara"/>
            <a:cs typeface="Hind Vadodara"/>
          </a:endParaRP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74BC8BA9-9D7E-41C1-8317-33094900A98A}" type="parTrans" cxnId="{8BF428C9-F6E2-43B0-9580-4F963A64224E}">
      <dgm:prSet/>
      <dgm:spPr/>
      <dgm:t>
        <a:bodyPr/>
        <a:lstStyle/>
        <a:p>
          <a:endParaRPr lang="en-US"/>
        </a:p>
      </dgm:t>
    </dgm:pt>
    <dgm:pt modelId="{D5B1577D-F711-4BD1-81BC-B63238742CE8}" type="sibTrans" cxnId="{8BF428C9-F6E2-43B0-9580-4F963A64224E}">
      <dgm:prSet/>
      <dgm:spPr/>
      <dgm:t>
        <a:bodyPr/>
        <a:lstStyle/>
        <a:p>
          <a:endParaRPr lang="en-US"/>
        </a:p>
      </dgm:t>
    </dgm:pt>
    <dgm:pt modelId="{3F3AB2B7-7AA6-4782-82EC-02C93456282A}">
      <dgm:prSet phldr="0"/>
      <dgm:spPr/>
      <dgm:t>
        <a:bodyPr/>
        <a:lstStyle/>
        <a:p>
          <a:pPr rtl="0">
            <a:buFont typeface="Arial" panose="020B0604020202020204" pitchFamily="34" charset="0"/>
            <a:buChar char="•"/>
          </a:pPr>
          <a:r>
            <a:rPr lang="en-US" b="0" i="0" dirty="0">
              <a:solidFill>
                <a:schemeClr val="tx1"/>
              </a:solidFill>
              <a:latin typeface="Hind Vadodara"/>
              <a:cs typeface="Hind Vadodara"/>
            </a:rPr>
            <a:t>Discuss with team </a:t>
          </a:r>
          <a:r>
            <a:rPr lang="en-US" b="1" i="0" dirty="0">
              <a:solidFill>
                <a:schemeClr val="tx1"/>
              </a:solidFill>
              <a:latin typeface="Hind Vadodara"/>
              <a:cs typeface="Hind Vadodara"/>
            </a:rPr>
            <a:t>Family &amp; School Partnership content</a:t>
          </a:r>
          <a:r>
            <a:rPr lang="en-US" b="0" i="0" dirty="0">
              <a:solidFill>
                <a:schemeClr val="tx1"/>
              </a:solidFill>
              <a:latin typeface="Hind Vadodara"/>
              <a:cs typeface="Hind Vadodara"/>
            </a:rPr>
            <a:t>. Complete the </a:t>
          </a:r>
          <a:r>
            <a:rPr lang="en-US" b="0" i="0" dirty="0">
              <a:solidFill>
                <a:schemeClr val="accent6">
                  <a:lumMod val="50000"/>
                </a:schemeClr>
              </a:solidFill>
              <a:latin typeface="Hind Vadodara"/>
              <a:cs typeface="Hind Vadodara"/>
              <a:hlinkClick xmlns:r="http://schemas.openxmlformats.org/officeDocument/2006/relationships" r:id="rId1">
                <a:extLst>
                  <a:ext uri="{A12FA001-AC4F-418D-AE19-62706E023703}">
                    <ahyp:hlinkClr xmlns:ahyp="http://schemas.microsoft.com/office/drawing/2018/hyperlinkcolor" val="tx"/>
                  </a:ext>
                </a:extLst>
              </a:hlinkClick>
            </a:rPr>
            <a:t>Family-School Partnership Survey</a:t>
          </a:r>
          <a:r>
            <a:rPr lang="en-US" b="0" i="0" dirty="0">
              <a:solidFill>
                <a:schemeClr val="tx1"/>
              </a:solidFill>
              <a:latin typeface="Hind Vadodara"/>
              <a:cs typeface="Hind Vadodara"/>
              <a:hlinkClick xmlns:r="http://schemas.openxmlformats.org/officeDocument/2006/relationships" r:id="rId1"/>
            </a:rPr>
            <a:t> </a:t>
          </a:r>
          <a:r>
            <a:rPr lang="en-US" b="0" i="0" dirty="0">
              <a:solidFill>
                <a:schemeClr val="tx1"/>
              </a:solidFill>
              <a:latin typeface="Hind Vadodara"/>
              <a:cs typeface="Hind Vadodara"/>
            </a:rPr>
            <a:t>as a team. Use the results to guide action planning.</a:t>
          </a: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61F159E0-B770-4655-BD3A-13C64E58DDC8}" type="parTrans" cxnId="{646C635B-B769-4A6B-9271-F241B2A25FB3}">
      <dgm:prSet/>
      <dgm:spPr/>
      <dgm:t>
        <a:bodyPr/>
        <a:lstStyle/>
        <a:p>
          <a:endParaRPr lang="en-US"/>
        </a:p>
      </dgm:t>
    </dgm:pt>
    <dgm:pt modelId="{787FD5F2-4476-4FD1-AEE6-2D5CA08E824E}" type="sibTrans" cxnId="{646C635B-B769-4A6B-9271-F241B2A25FB3}">
      <dgm:prSet/>
      <dgm:spPr/>
      <dgm:t>
        <a:bodyPr/>
        <a:lstStyle/>
        <a:p>
          <a:endParaRPr lang="en-US"/>
        </a:p>
      </dgm:t>
    </dgm:pt>
    <dgm:pt modelId="{C3D3FE09-1B58-4C94-A088-399E0AED3551}">
      <dgm:prSet phldr="0"/>
      <dgm:spPr/>
      <dgm:t>
        <a:bodyPr/>
        <a:lstStyle/>
        <a:p>
          <a:pPr rtl="0"/>
          <a:r>
            <a:rPr lang="en-US" b="0" i="0" dirty="0">
              <a:latin typeface="Hind Vadodara"/>
              <a:cs typeface="Hind Vadodara"/>
            </a:rPr>
            <a:t>Work with team to plan and complete the TFI Self-Assessment this or next month.</a:t>
          </a:r>
        </a:p>
      </dgm:t>
    </dgm:pt>
    <dgm:pt modelId="{95E6C24E-185A-4976-B511-57A4E20D121C}" type="parTrans" cxnId="{2A1F55B9-7947-4DE1-9901-0FD1E8D1E4D8}">
      <dgm:prSet/>
      <dgm:spPr/>
      <dgm:t>
        <a:bodyPr/>
        <a:lstStyle/>
        <a:p>
          <a:endParaRPr lang="en-US"/>
        </a:p>
      </dgm:t>
    </dgm:pt>
    <dgm:pt modelId="{632CB892-E902-454B-93E8-44A4D6D2B2C8}" type="sibTrans" cxnId="{2A1F55B9-7947-4DE1-9901-0FD1E8D1E4D8}">
      <dgm:prSet/>
      <dgm:spPr/>
      <dgm:t>
        <a:bodyPr/>
        <a:lstStyle/>
        <a:p>
          <a:endParaRPr lang="en-US"/>
        </a:p>
      </dgm:t>
    </dgm:pt>
    <dgm:pt modelId="{5F21E4C3-3261-4BAE-8149-8CFA7161A80C}">
      <dgm:prSet phldr="0"/>
      <dgm:spPr/>
      <dgm:t>
        <a:bodyPr/>
        <a:lstStyle/>
        <a:p>
          <a:pPr rtl="0"/>
          <a:r>
            <a:rPr lang="en-US" b="0" i="0" dirty="0">
              <a:latin typeface="Hind Vadodara"/>
              <a:cs typeface="Hind Vadodara"/>
            </a:rPr>
            <a:t>Discuss with your team what you may want to include on your poster during the March team training.</a:t>
          </a:r>
        </a:p>
      </dgm:t>
    </dgm:pt>
    <dgm:pt modelId="{A4A9BF39-BD0B-481A-9F0A-FF0780922533}" type="parTrans" cxnId="{FAFCDB8C-8577-4630-8A71-F9340F72B88F}">
      <dgm:prSet/>
      <dgm:spPr/>
      <dgm:t>
        <a:bodyPr/>
        <a:lstStyle/>
        <a:p>
          <a:endParaRPr lang="en-US"/>
        </a:p>
      </dgm:t>
    </dgm:pt>
    <dgm:pt modelId="{92B7696F-06C1-4BA0-A018-DA2B50C418BF}" type="sibTrans" cxnId="{FAFCDB8C-8577-4630-8A71-F9340F72B88F}">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custScaleX="99132" custScaleY="97326">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5141C5C9-BEDE-4857-A38D-615C947B8108}" type="pres">
      <dgm:prSet presAssocID="{145C08BE-C905-47FF-A459-09EDCD82AF83}" presName="parentLin" presStyleCnt="0"/>
      <dgm:spPr/>
    </dgm:pt>
    <dgm:pt modelId="{3AEF0521-2560-4248-93D8-AB77410B6FE5}" type="pres">
      <dgm:prSet presAssocID="{145C08BE-C905-47FF-A459-09EDCD82AF83}" presName="parentLeftMargin" presStyleLbl="node1" presStyleIdx="0" presStyleCnt="2" custScaleY="1509218"/>
      <dgm:spPr/>
    </dgm:pt>
    <dgm:pt modelId="{C8A02AA2-BB9F-44E5-B5DE-2D6E56749085}" type="pres">
      <dgm:prSet presAssocID="{145C08BE-C905-47FF-A459-09EDCD82AF83}" presName="parentText" presStyleLbl="node1" presStyleIdx="1" presStyleCnt="2">
        <dgm:presLayoutVars>
          <dgm:chMax val="0"/>
          <dgm:bulletEnabled val="1"/>
        </dgm:presLayoutVars>
      </dgm:prSet>
      <dgm:spPr/>
    </dgm:pt>
    <dgm:pt modelId="{1284794E-CDEA-492E-BE91-D4A9E1DAF7D5}" type="pres">
      <dgm:prSet presAssocID="{145C08BE-C905-47FF-A459-09EDCD82AF83}" presName="negativeSpace" presStyleCnt="0"/>
      <dgm:spPr/>
    </dgm:pt>
    <dgm:pt modelId="{0D6B9F3E-B464-438E-883B-0916B346DACF}" type="pres">
      <dgm:prSet presAssocID="{145C08BE-C905-47FF-A459-09EDCD82AF83}" presName="childText" presStyleLbl="conFgAcc1" presStyleIdx="1" presStyleCnt="2" custScaleY="76187">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B44CF420-34AD-460C-BE71-7F0EF56F364F}" srcId="{76937503-7550-41B3-8D88-C860E600B4A5}" destId="{2FA86CB1-135B-49EA-9F38-84741FB418E0}" srcOrd="0" destOrd="0" parTransId="{DB9C48C1-D1E9-428A-AC08-9307450B90C2}" sibTransId="{638EFE1E-F90B-4C73-9EB6-84C8F4343C53}"/>
    <dgm:cxn modelId="{A9E91721-2ADB-407B-BA75-84C07108328A}" srcId="{76937503-7550-41B3-8D88-C860E600B4A5}" destId="{F6699137-B6AD-4C02-879E-AEC3707F1CAA}" srcOrd="2" destOrd="0" parTransId="{33069DC7-2EDF-4604-8910-5D425B9B5588}" sibTransId="{F6D6E14E-05B4-451D-B8D3-9205EFACE56F}"/>
    <dgm:cxn modelId="{2077D626-6708-4F12-9900-33E47E0A4395}" type="presOf" srcId="{2EC0FACE-BD09-47CD-938A-10AE49A0B720}" destId="{CDAAD9AB-76BA-4F20-9C80-4020D86AF54F}" srcOrd="0" destOrd="3" presId="urn:microsoft.com/office/officeart/2005/8/layout/list1"/>
    <dgm:cxn modelId="{32F21029-D2D0-4380-806F-F92A39F2D7D9}" type="presOf" srcId="{F6699137-B6AD-4C02-879E-AEC3707F1CAA}" destId="{CDAAD9AB-76BA-4F20-9C80-4020D86AF54F}" srcOrd="0" destOrd="2" presId="urn:microsoft.com/office/officeart/2005/8/layout/list1"/>
    <dgm:cxn modelId="{FBF39029-D01E-4D1A-8E4D-564984843574}" type="presOf" srcId="{3F3AB2B7-7AA6-4782-82EC-02C93456282A}" destId="{0D6B9F3E-B464-438E-883B-0916B346DACF}" srcOrd="0" destOrd="0" presId="urn:microsoft.com/office/officeart/2005/8/layout/list1"/>
    <dgm:cxn modelId="{646C635B-B769-4A6B-9271-F241B2A25FB3}" srcId="{145C08BE-C905-47FF-A459-09EDCD82AF83}" destId="{3F3AB2B7-7AA6-4782-82EC-02C93456282A}" srcOrd="0" destOrd="0" parTransId="{61F159E0-B770-4655-BD3A-13C64E58DDC8}" sibTransId="{787FD5F2-4476-4FD1-AEE6-2D5CA08E824E}"/>
    <dgm:cxn modelId="{19EA8762-DB7E-4677-A75A-B18A4E3337EB}" srcId="{76937503-7550-41B3-8D88-C860E600B4A5}" destId="{FBD77947-5BC0-4275-89B0-C96AF405236F}" srcOrd="1" destOrd="0" parTransId="{7A193338-C3FE-403A-B6AE-0CCDD257CBB1}" sibTransId="{E02D8A21-3699-46BA-9273-42C3BD1B591C}"/>
    <dgm:cxn modelId="{C415CA4A-14A9-4804-9B42-107471D565AA}" type="presOf" srcId="{5F21E4C3-3261-4BAE-8149-8CFA7161A80C}" destId="{0D6B9F3E-B464-438E-883B-0916B346DACF}" srcOrd="0" destOrd="2" presId="urn:microsoft.com/office/officeart/2005/8/layout/list1"/>
    <dgm:cxn modelId="{3507DC74-BB1A-3747-A4EB-3A2F2AFF0C2A}" type="presOf" srcId="{139B28B7-98AE-2442-8242-E675E9F54483}" destId="{107712AD-F0E7-8045-90F3-AA033147F7E7}" srcOrd="0" destOrd="0" presId="urn:microsoft.com/office/officeart/2005/8/layout/list1"/>
    <dgm:cxn modelId="{C723888A-751C-4083-8605-AAB989B4016F}" type="presOf" srcId="{145C08BE-C905-47FF-A459-09EDCD82AF83}" destId="{C8A02AA2-BB9F-44E5-B5DE-2D6E56749085}" srcOrd="1" destOrd="0" presId="urn:microsoft.com/office/officeart/2005/8/layout/list1"/>
    <dgm:cxn modelId="{FAFCDB8C-8577-4630-8A71-F9340F72B88F}" srcId="{145C08BE-C905-47FF-A459-09EDCD82AF83}" destId="{5F21E4C3-3261-4BAE-8149-8CFA7161A80C}" srcOrd="2" destOrd="0" parTransId="{A4A9BF39-BD0B-481A-9F0A-FF0780922533}" sibTransId="{92B7696F-06C1-4BA0-A018-DA2B50C418BF}"/>
    <dgm:cxn modelId="{A198979D-FBCB-4EAE-8A81-1CF3E2D15705}" type="presOf" srcId="{76937503-7550-41B3-8D88-C860E600B4A5}" destId="{3E253364-FB35-42F8-9CB7-634D0DF472D6}" srcOrd="0" destOrd="0" presId="urn:microsoft.com/office/officeart/2005/8/layout/list1"/>
    <dgm:cxn modelId="{ACB34CAA-9857-439B-AAA6-AD7E2009209D}" type="presOf" srcId="{C3D3FE09-1B58-4C94-A088-399E0AED3551}" destId="{0D6B9F3E-B464-438E-883B-0916B346DACF}" srcOrd="0" destOrd="1" presId="urn:microsoft.com/office/officeart/2005/8/layout/list1"/>
    <dgm:cxn modelId="{2A1F55B9-7947-4DE1-9901-0FD1E8D1E4D8}" srcId="{145C08BE-C905-47FF-A459-09EDCD82AF83}" destId="{C3D3FE09-1B58-4C94-A088-399E0AED3551}" srcOrd="1" destOrd="0" parTransId="{95E6C24E-185A-4976-B511-57A4E20D121C}" sibTransId="{632CB892-E902-454B-93E8-44A4D6D2B2C8}"/>
    <dgm:cxn modelId="{B6195FBF-1457-4303-898D-EBDEBBD71BF5}" type="presOf" srcId="{76937503-7550-41B3-8D88-C860E600B4A5}" destId="{24EE546A-203E-45A1-AB96-5A4CB77AC5EC}" srcOrd="1" destOrd="0" presId="urn:microsoft.com/office/officeart/2005/8/layout/list1"/>
    <dgm:cxn modelId="{8BF428C9-F6E2-43B0-9580-4F963A64224E}" srcId="{139B28B7-98AE-2442-8242-E675E9F54483}" destId="{145C08BE-C905-47FF-A459-09EDCD82AF83}" srcOrd="1" destOrd="0" parTransId="{74BC8BA9-9D7E-41C1-8317-33094900A98A}" sibTransId="{D5B1577D-F711-4BD1-81BC-B63238742CE8}"/>
    <dgm:cxn modelId="{7136CECC-E6D6-4906-84A6-145DD46AD674}" srcId="{76937503-7550-41B3-8D88-C860E600B4A5}" destId="{2EC0FACE-BD09-47CD-938A-10AE49A0B720}" srcOrd="3" destOrd="0" parTransId="{21F35727-FA35-42DA-8F84-326E4149DD68}" sibTransId="{FC026AC4-2C15-4399-9450-96E7170452CD}"/>
    <dgm:cxn modelId="{DCA2CDEA-2FF0-4B65-8F38-4E5B76EB820F}" type="presOf" srcId="{FBD77947-5BC0-4275-89B0-C96AF405236F}" destId="{CDAAD9AB-76BA-4F20-9C80-4020D86AF54F}" srcOrd="0" destOrd="1" presId="urn:microsoft.com/office/officeart/2005/8/layout/list1"/>
    <dgm:cxn modelId="{A35102F3-020C-431B-B216-090C7A16E2B5}" type="presOf" srcId="{2FA86CB1-135B-49EA-9F38-84741FB418E0}" destId="{CDAAD9AB-76BA-4F20-9C80-4020D86AF54F}" srcOrd="0" destOrd="0" presId="urn:microsoft.com/office/officeart/2005/8/layout/list1"/>
    <dgm:cxn modelId="{1A49E1FF-9DF4-46A6-A7E7-46BB4AF8F1F2}" type="presOf" srcId="{145C08BE-C905-47FF-A459-09EDCD82AF83}" destId="{3AEF0521-2560-4248-93D8-AB77410B6FE5}" srcOrd="0" destOrd="0" presId="urn:microsoft.com/office/officeart/2005/8/layout/list1"/>
    <dgm:cxn modelId="{49990697-5013-4AA4-BF5B-6E7361262D7F}" type="presParOf" srcId="{107712AD-F0E7-8045-90F3-AA033147F7E7}" destId="{99F85151-3D39-4456-9783-D2B61E40612E}" srcOrd="0" destOrd="0" presId="urn:microsoft.com/office/officeart/2005/8/layout/list1"/>
    <dgm:cxn modelId="{FBA8C34B-5793-493D-8137-ECFA7D1E873D}" type="presParOf" srcId="{99F85151-3D39-4456-9783-D2B61E40612E}" destId="{3E253364-FB35-42F8-9CB7-634D0DF472D6}" srcOrd="0" destOrd="0" presId="urn:microsoft.com/office/officeart/2005/8/layout/list1"/>
    <dgm:cxn modelId="{D64B80CE-1CD0-4985-9276-2C0C5FDC91C9}" type="presParOf" srcId="{99F85151-3D39-4456-9783-D2B61E40612E}" destId="{24EE546A-203E-45A1-AB96-5A4CB77AC5EC}" srcOrd="1" destOrd="0" presId="urn:microsoft.com/office/officeart/2005/8/layout/list1"/>
    <dgm:cxn modelId="{969D7524-4404-44E0-80E8-3325DA9A686F}" type="presParOf" srcId="{107712AD-F0E7-8045-90F3-AA033147F7E7}" destId="{1DD4E0C0-9F60-4F65-BB07-79CA80226C0A}" srcOrd="1" destOrd="0" presId="urn:microsoft.com/office/officeart/2005/8/layout/list1"/>
    <dgm:cxn modelId="{C3949DC8-102C-4E3D-87F9-7EA80AAE5B38}" type="presParOf" srcId="{107712AD-F0E7-8045-90F3-AA033147F7E7}" destId="{CDAAD9AB-76BA-4F20-9C80-4020D86AF54F}" srcOrd="2" destOrd="0" presId="urn:microsoft.com/office/officeart/2005/8/layout/list1"/>
    <dgm:cxn modelId="{7C5B4B77-8260-4105-99A5-EFFA6CFD5FEA}" type="presParOf" srcId="{107712AD-F0E7-8045-90F3-AA033147F7E7}" destId="{5E61BAE6-473E-4263-8FBF-76A396FC3E1D}" srcOrd="3" destOrd="0" presId="urn:microsoft.com/office/officeart/2005/8/layout/list1"/>
    <dgm:cxn modelId="{8DBC48ED-39D0-45D9-82D4-374AD4F94E2A}" type="presParOf" srcId="{107712AD-F0E7-8045-90F3-AA033147F7E7}" destId="{5141C5C9-BEDE-4857-A38D-615C947B8108}" srcOrd="4" destOrd="0" presId="urn:microsoft.com/office/officeart/2005/8/layout/list1"/>
    <dgm:cxn modelId="{D3CF7529-A39F-43C3-8577-87F913EFD851}" type="presParOf" srcId="{5141C5C9-BEDE-4857-A38D-615C947B8108}" destId="{3AEF0521-2560-4248-93D8-AB77410B6FE5}" srcOrd="0" destOrd="0" presId="urn:microsoft.com/office/officeart/2005/8/layout/list1"/>
    <dgm:cxn modelId="{554F9DAC-67B5-4128-B233-F29B5F2967E5}" type="presParOf" srcId="{5141C5C9-BEDE-4857-A38D-615C947B8108}" destId="{C8A02AA2-BB9F-44E5-B5DE-2D6E56749085}" srcOrd="1" destOrd="0" presId="urn:microsoft.com/office/officeart/2005/8/layout/list1"/>
    <dgm:cxn modelId="{A7B61E97-CB63-42D4-ABB1-FC50E904732D}" type="presParOf" srcId="{107712AD-F0E7-8045-90F3-AA033147F7E7}" destId="{1284794E-CDEA-492E-BE91-D4A9E1DAF7D5}" srcOrd="5" destOrd="0" presId="urn:microsoft.com/office/officeart/2005/8/layout/list1"/>
    <dgm:cxn modelId="{6C5907B3-1955-4BA2-8838-A0CB12F3708A}" type="presParOf" srcId="{107712AD-F0E7-8045-90F3-AA033147F7E7}" destId="{0D6B9F3E-B464-438E-883B-0916B346DAC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If you have questions or comments:</a:t>
          </a:r>
        </a:p>
        <a:p>
          <a:pPr marL="457200" lvl="2" indent="-228600" algn="l" defTabSz="889000">
            <a:lnSpc>
              <a:spcPct val="90000"/>
            </a:lnSpc>
            <a:spcBef>
              <a:spcPct val="0"/>
            </a:spcBef>
            <a:spcAft>
              <a:spcPct val="15000"/>
            </a:spcAft>
            <a:buChar char="•"/>
          </a:pPr>
          <a:r>
            <a:rPr lang="en-US" sz="2000" kern="1200"/>
            <a:t>unmute</a:t>
          </a:r>
        </a:p>
        <a:p>
          <a:pPr marL="457200" lvl="2" indent="-228600" algn="l" defTabSz="889000">
            <a:lnSpc>
              <a:spcPct val="90000"/>
            </a:lnSpc>
            <a:spcBef>
              <a:spcPct val="0"/>
            </a:spcBef>
            <a:spcAft>
              <a:spcPct val="15000"/>
            </a:spcAft>
            <a:buChar char="•"/>
          </a:pPr>
          <a:r>
            <a:rPr lang="en-US" sz="2000" kern="1200"/>
            <a:t>use the chat box</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Mute when listening, unmute to talk​</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22465-5E07-4550-90E6-5D9A257537E4}">
      <dsp:nvSpPr>
        <dsp:cNvPr id="0" name=""/>
        <dsp:cNvSpPr/>
      </dsp:nvSpPr>
      <dsp:spPr>
        <a:xfrm>
          <a:off x="0" y="317444"/>
          <a:ext cx="8057448" cy="2173292"/>
        </a:xfrm>
        <a:prstGeom prst="roundRect">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12420" rIns="630823" bIns="10668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Glows &amp; Grows: Integration &amp; Alignment</a:t>
          </a:r>
          <a:endParaRPr lang="en-US" sz="1500" kern="1200" dirty="0"/>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Family School Partnerships</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Fidelity Assessment: Tiered Fidelity Inventory (TFI) Self-Assessment</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Looking Ahead: March Poster session!</a:t>
          </a:r>
        </a:p>
      </dsp:txBody>
      <dsp:txXfrm>
        <a:off x="106091" y="423535"/>
        <a:ext cx="7845266" cy="1961110"/>
      </dsp:txXfrm>
    </dsp:sp>
    <dsp:sp modelId="{B661E3DA-218E-4C6C-988A-ED5C2F6D480E}">
      <dsp:nvSpPr>
        <dsp:cNvPr id="0" name=""/>
        <dsp:cNvSpPr/>
      </dsp:nvSpPr>
      <dsp:spPr>
        <a:xfrm>
          <a:off x="406400" y="37004"/>
          <a:ext cx="5689600" cy="56088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66750">
            <a:lnSpc>
              <a:spcPct val="90000"/>
            </a:lnSpc>
            <a:spcBef>
              <a:spcPct val="0"/>
            </a:spcBef>
            <a:spcAft>
              <a:spcPct val="35000"/>
            </a:spcAft>
            <a:buNone/>
          </a:pPr>
          <a:r>
            <a:rPr lang="en-US" sz="1500" kern="1200" dirty="0"/>
            <a:t>Presentation Content</a:t>
          </a:r>
        </a:p>
      </dsp:txBody>
      <dsp:txXfrm>
        <a:off x="433780" y="64384"/>
        <a:ext cx="5634840" cy="506120"/>
      </dsp:txXfrm>
    </dsp:sp>
    <dsp:sp modelId="{7AAAA4F1-6BC5-496A-9F40-BBDA8721CAA0}">
      <dsp:nvSpPr>
        <dsp:cNvPr id="0" name=""/>
        <dsp:cNvSpPr/>
      </dsp:nvSpPr>
      <dsp:spPr>
        <a:xfrm>
          <a:off x="0" y="2873776"/>
          <a:ext cx="8128000" cy="2507885"/>
        </a:xfrm>
        <a:prstGeom prst="roundRect">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12420" rIns="630823" bIns="106680" numCol="1" spcCol="1270" anchor="t" anchorCtr="0">
          <a:noAutofit/>
        </a:bodyPr>
        <a:lstStyle/>
        <a:p>
          <a:pPr marL="114300" lvl="1" indent="-114300" algn="l" defTabSz="666750" rtl="0">
            <a:lnSpc>
              <a:spcPct val="90000"/>
            </a:lnSpc>
            <a:spcBef>
              <a:spcPct val="0"/>
            </a:spcBef>
            <a:spcAft>
              <a:spcPct val="15000"/>
            </a:spcAft>
            <a:buFont typeface="Arial" panose="020B0604020202020204" pitchFamily="34" charset="0"/>
            <a:buChar char="•"/>
          </a:pPr>
          <a:r>
            <a:rPr lang="en-US" sz="1500" b="0" i="0" kern="1200" dirty="0">
              <a:solidFill>
                <a:schemeClr val="tx1"/>
              </a:solidFill>
              <a:latin typeface="Hind Vadodara"/>
              <a:cs typeface="Hind Vadodara"/>
            </a:rPr>
            <a:t>Discuss with team </a:t>
          </a:r>
          <a:r>
            <a:rPr lang="en-US" sz="1500" b="1" i="0" kern="1200" dirty="0">
              <a:solidFill>
                <a:schemeClr val="tx1"/>
              </a:solidFill>
              <a:latin typeface="Hind Vadodara"/>
              <a:cs typeface="Hind Vadodara"/>
            </a:rPr>
            <a:t>Family &amp; School Partnership content</a:t>
          </a:r>
          <a:r>
            <a:rPr lang="en-US" sz="1500" b="0" i="0" kern="1200" dirty="0">
              <a:solidFill>
                <a:schemeClr val="tx1"/>
              </a:solidFill>
              <a:latin typeface="Hind Vadodara"/>
              <a:cs typeface="Hind Vadodara"/>
            </a:rPr>
            <a:t>. Complete the </a:t>
          </a:r>
          <a:r>
            <a:rPr lang="en-US" sz="1500" b="0" i="0" kern="1200" dirty="0">
              <a:solidFill>
                <a:schemeClr val="accent6">
                  <a:lumMod val="50000"/>
                </a:schemeClr>
              </a:solidFill>
              <a:latin typeface="Hind Vadodara"/>
              <a:cs typeface="Hind Vadodara"/>
              <a:hlinkClick xmlns:r="http://schemas.openxmlformats.org/officeDocument/2006/relationships" r:id="rId1">
                <a:extLst>
                  <a:ext uri="{A12FA001-AC4F-418D-AE19-62706E023703}">
                    <ahyp:hlinkClr xmlns:ahyp="http://schemas.microsoft.com/office/drawing/2018/hyperlinkcolor" val="tx"/>
                  </a:ext>
                </a:extLst>
              </a:hlinkClick>
            </a:rPr>
            <a:t>Family-School Partnership Survey</a:t>
          </a:r>
          <a:r>
            <a:rPr lang="en-US" sz="1500" b="0" i="0" kern="1200" dirty="0">
              <a:solidFill>
                <a:schemeClr val="tx1"/>
              </a:solidFill>
              <a:latin typeface="Hind Vadodara"/>
              <a:cs typeface="Hind Vadodara"/>
              <a:hlinkClick xmlns:r="http://schemas.openxmlformats.org/officeDocument/2006/relationships" r:id="rId1"/>
            </a:rPr>
            <a:t> </a:t>
          </a:r>
          <a:r>
            <a:rPr lang="en-US" sz="1500" b="0" i="0" kern="1200" dirty="0">
              <a:solidFill>
                <a:schemeClr val="tx1"/>
              </a:solidFill>
              <a:latin typeface="Hind Vadodara"/>
              <a:cs typeface="Hind Vadodara"/>
            </a:rPr>
            <a:t>as a team. Use the results to guide action planning.</a:t>
          </a:r>
          <a:endParaRPr lang="en-US" sz="1500" kern="1200" dirty="0"/>
        </a:p>
        <a:p>
          <a:pPr marL="114300" lvl="1" indent="-114300" algn="l" defTabSz="666750" rtl="0">
            <a:lnSpc>
              <a:spcPct val="90000"/>
            </a:lnSpc>
            <a:spcBef>
              <a:spcPct val="0"/>
            </a:spcBef>
            <a:spcAft>
              <a:spcPct val="15000"/>
            </a:spcAft>
            <a:buChar char="•"/>
          </a:pPr>
          <a:r>
            <a:rPr lang="en-US" sz="1500" b="0" i="0" kern="1200" dirty="0">
              <a:latin typeface="Hind Vadodara"/>
              <a:cs typeface="Hind Vadodara"/>
            </a:rPr>
            <a:t>Work with team to plan and complete the TFI Self-Assessment this or next month.</a:t>
          </a:r>
        </a:p>
        <a:p>
          <a:pPr marL="114300" lvl="1" indent="-114300" algn="l" defTabSz="666750" rtl="0">
            <a:lnSpc>
              <a:spcPct val="90000"/>
            </a:lnSpc>
            <a:spcBef>
              <a:spcPct val="0"/>
            </a:spcBef>
            <a:spcAft>
              <a:spcPct val="15000"/>
            </a:spcAft>
            <a:buChar char="•"/>
          </a:pPr>
          <a:r>
            <a:rPr lang="en-US" sz="1500" b="0" i="0" kern="1200" dirty="0">
              <a:latin typeface="Hind Vadodara"/>
              <a:cs typeface="Hind Vadodara"/>
            </a:rPr>
            <a:t>Discuss with your team what you may want to include on your poster during the March team training.</a:t>
          </a:r>
        </a:p>
      </dsp:txBody>
      <dsp:txXfrm>
        <a:off x="122425" y="2996201"/>
        <a:ext cx="7883150" cy="2263035"/>
      </dsp:txXfrm>
    </dsp:sp>
    <dsp:sp modelId="{991FF1E6-6FF8-43D9-A027-11256515D6B0}">
      <dsp:nvSpPr>
        <dsp:cNvPr id="0" name=""/>
        <dsp:cNvSpPr/>
      </dsp:nvSpPr>
      <dsp:spPr>
        <a:xfrm>
          <a:off x="406400" y="2593336"/>
          <a:ext cx="5689600" cy="560880"/>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66750">
            <a:lnSpc>
              <a:spcPct val="90000"/>
            </a:lnSpc>
            <a:spcBef>
              <a:spcPct val="0"/>
            </a:spcBef>
            <a:spcAft>
              <a:spcPct val="35000"/>
            </a:spcAft>
            <a:buNone/>
          </a:pPr>
          <a:r>
            <a:rPr lang="en-US" sz="1500" kern="1200" dirty="0"/>
            <a:t>Coaches Tasks</a:t>
          </a:r>
        </a:p>
      </dsp:txBody>
      <dsp:txXfrm>
        <a:off x="433780" y="2620716"/>
        <a:ext cx="563484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D6C7C-690E-8A42-8F1A-4FD0D07F6037}">
      <dsp:nvSpPr>
        <dsp:cNvPr id="0" name=""/>
        <dsp:cNvSpPr/>
      </dsp:nvSpPr>
      <dsp:spPr>
        <a:xfrm>
          <a:off x="625202" y="2714"/>
          <a:ext cx="3321594" cy="634773"/>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1. Define the </a:t>
          </a:r>
          <a:r>
            <a:rPr lang="en-US" sz="2000" b="1" kern="1200">
              <a:latin typeface="Hind Vadodara" panose="020B0604020202020204" charset="0"/>
              <a:cs typeface="Hind Vadodara" panose="020B0604020202020204" charset="0"/>
            </a:rPr>
            <a:t>valued outcome(s)</a:t>
          </a:r>
          <a:r>
            <a:rPr lang="en-US" sz="2000" kern="1200">
              <a:latin typeface="Hind Vadodara" panose="020B0604020202020204" charset="0"/>
              <a:cs typeface="Hind Vadodara" panose="020B0604020202020204" charset="0"/>
            </a:rPr>
            <a:t>.</a:t>
          </a:r>
        </a:p>
      </dsp:txBody>
      <dsp:txXfrm>
        <a:off x="643794" y="21306"/>
        <a:ext cx="3284410" cy="597589"/>
      </dsp:txXfrm>
    </dsp:sp>
    <dsp:sp modelId="{AB1215F8-2153-3E44-A7D1-A416563A7EE5}">
      <dsp:nvSpPr>
        <dsp:cNvPr id="0" name=""/>
        <dsp:cNvSpPr/>
      </dsp:nvSpPr>
      <dsp:spPr>
        <a:xfrm rot="5400000">
          <a:off x="2166979" y="653358"/>
          <a:ext cx="238040" cy="285648"/>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677162"/>
        <a:ext cx="171388" cy="166628"/>
      </dsp:txXfrm>
    </dsp:sp>
    <dsp:sp modelId="{081EED3E-7607-8E4F-BD7B-A3E5A66EDCEA}">
      <dsp:nvSpPr>
        <dsp:cNvPr id="0" name=""/>
        <dsp:cNvSpPr/>
      </dsp:nvSpPr>
      <dsp:spPr>
        <a:xfrm>
          <a:off x="625202" y="954875"/>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2. List </a:t>
          </a:r>
          <a:r>
            <a:rPr lang="en-US" sz="2000" b="1" kern="1200">
              <a:latin typeface="Hind Vadodara" panose="020B0604020202020204" charset="0"/>
              <a:cs typeface="Hind Vadodara" panose="020B0604020202020204" charset="0"/>
            </a:rPr>
            <a:t>related initiatives</a:t>
          </a:r>
          <a:r>
            <a:rPr lang="en-US" sz="2000" kern="1200">
              <a:latin typeface="Hind Vadodara" panose="020B0604020202020204" charset="0"/>
              <a:cs typeface="Hind Vadodara" panose="020B0604020202020204" charset="0"/>
            </a:rPr>
            <a:t>.</a:t>
          </a:r>
        </a:p>
      </dsp:txBody>
      <dsp:txXfrm>
        <a:off x="643794" y="973467"/>
        <a:ext cx="3284410" cy="597589"/>
      </dsp:txXfrm>
    </dsp:sp>
    <dsp:sp modelId="{EFF85925-A1FD-F441-BBBF-29D201A24891}">
      <dsp:nvSpPr>
        <dsp:cNvPr id="0" name=""/>
        <dsp:cNvSpPr/>
      </dsp:nvSpPr>
      <dsp:spPr>
        <a:xfrm rot="5400000">
          <a:off x="2166979" y="1605518"/>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1629322"/>
        <a:ext cx="171388" cy="166628"/>
      </dsp:txXfrm>
    </dsp:sp>
    <dsp:sp modelId="{23F45AFC-16CC-6145-9CD4-55ED141B46D3}">
      <dsp:nvSpPr>
        <dsp:cNvPr id="0" name=""/>
        <dsp:cNvSpPr/>
      </dsp:nvSpPr>
      <dsp:spPr>
        <a:xfrm>
          <a:off x="625202" y="1907036"/>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3"/>
              </a:solidFill>
              <a:latin typeface="Hind Vadodara" panose="020B0604020202020204" charset="0"/>
              <a:cs typeface="Hind Vadodara" panose="020B0604020202020204" charset="0"/>
            </a:rPr>
            <a:t>3. Identify </a:t>
          </a:r>
          <a:r>
            <a:rPr lang="en-US" sz="2000" b="1" kern="1200">
              <a:solidFill>
                <a:schemeClr val="accent3"/>
              </a:solidFill>
              <a:latin typeface="Hind Vadodara" panose="020B0604020202020204" charset="0"/>
              <a:cs typeface="Hind Vadodara" panose="020B0604020202020204" charset="0"/>
            </a:rPr>
            <a:t>core system features.</a:t>
          </a:r>
          <a:endParaRPr lang="en-US" sz="2000" kern="1200">
            <a:solidFill>
              <a:schemeClr val="accent3"/>
            </a:solidFill>
            <a:latin typeface="Hind Vadodara" panose="020B0604020202020204" charset="0"/>
            <a:cs typeface="Hind Vadodara" panose="020B0604020202020204" charset="0"/>
          </a:endParaRPr>
        </a:p>
      </dsp:txBody>
      <dsp:txXfrm>
        <a:off x="643794" y="1925628"/>
        <a:ext cx="3284410" cy="597589"/>
      </dsp:txXfrm>
    </dsp:sp>
    <dsp:sp modelId="{DCDED1C1-3FD1-E84A-AD0E-A45C21B7AB4B}">
      <dsp:nvSpPr>
        <dsp:cNvPr id="0" name=""/>
        <dsp:cNvSpPr/>
      </dsp:nvSpPr>
      <dsp:spPr>
        <a:xfrm rot="5400000">
          <a:off x="2166979" y="2557679"/>
          <a:ext cx="238040" cy="285648"/>
        </a:xfrm>
        <a:prstGeom prst="rightArrow">
          <a:avLst>
            <a:gd name="adj1" fmla="val 60000"/>
            <a:gd name="adj2" fmla="val 50000"/>
          </a:avLst>
        </a:prstGeom>
        <a:solidFill>
          <a:schemeClr val="accent2">
            <a:shade val="90000"/>
            <a:hueOff val="361060"/>
            <a:satOff val="-58341"/>
            <a:lumOff val="450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2581483"/>
        <a:ext cx="171388" cy="166628"/>
      </dsp:txXfrm>
    </dsp:sp>
    <dsp:sp modelId="{ABF7BC66-7FEB-9046-9F3C-45CF947B4AEF}">
      <dsp:nvSpPr>
        <dsp:cNvPr id="0" name=""/>
        <dsp:cNvSpPr/>
      </dsp:nvSpPr>
      <dsp:spPr>
        <a:xfrm>
          <a:off x="625202" y="2859197"/>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3"/>
              </a:solidFill>
              <a:latin typeface="Hind Vadodara" panose="020B0604020202020204" charset="0"/>
              <a:cs typeface="Hind Vadodara" panose="020B0604020202020204" charset="0"/>
            </a:rPr>
            <a:t>4. Analyze and </a:t>
          </a:r>
          <a:r>
            <a:rPr lang="en-US" sz="2000" b="1" kern="1200">
              <a:solidFill>
                <a:schemeClr val="accent3"/>
              </a:solidFill>
              <a:latin typeface="Hind Vadodara" panose="020B0604020202020204" charset="0"/>
              <a:cs typeface="Hind Vadodara" panose="020B0604020202020204" charset="0"/>
            </a:rPr>
            <a:t>make decisions </a:t>
          </a:r>
          <a:r>
            <a:rPr lang="en-US" sz="2000" kern="1200">
              <a:solidFill>
                <a:schemeClr val="accent3"/>
              </a:solidFill>
              <a:latin typeface="Hind Vadodara" panose="020B0604020202020204" charset="0"/>
              <a:cs typeface="Hind Vadodara" panose="020B0604020202020204" charset="0"/>
            </a:rPr>
            <a:t>for alignment.</a:t>
          </a:r>
        </a:p>
      </dsp:txBody>
      <dsp:txXfrm>
        <a:off x="643794" y="2877789"/>
        <a:ext cx="3284410" cy="597589"/>
      </dsp:txXfrm>
    </dsp:sp>
    <dsp:sp modelId="{203AF172-3161-1E4F-876E-A381D66D20E5}">
      <dsp:nvSpPr>
        <dsp:cNvPr id="0" name=""/>
        <dsp:cNvSpPr/>
      </dsp:nvSpPr>
      <dsp:spPr>
        <a:xfrm rot="5400000">
          <a:off x="2166979" y="3509840"/>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3533644"/>
        <a:ext cx="171388" cy="166628"/>
      </dsp:txXfrm>
    </dsp:sp>
    <dsp:sp modelId="{73D40FD2-AC48-7D4D-8C33-13A566EE2A52}">
      <dsp:nvSpPr>
        <dsp:cNvPr id="0" name=""/>
        <dsp:cNvSpPr/>
      </dsp:nvSpPr>
      <dsp:spPr>
        <a:xfrm>
          <a:off x="625202" y="3811358"/>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5. Design the </a:t>
          </a:r>
          <a:r>
            <a:rPr lang="en-US" sz="2000" b="1" kern="1200">
              <a:latin typeface="Hind Vadodara" panose="020B0604020202020204" charset="0"/>
              <a:cs typeface="Hind Vadodara" panose="020B0604020202020204" charset="0"/>
            </a:rPr>
            <a:t>plan for effective alignment</a:t>
          </a:r>
          <a:r>
            <a:rPr lang="en-US" sz="2000" kern="1200">
              <a:latin typeface="Hind Vadodara" panose="020B0604020202020204" charset="0"/>
              <a:cs typeface="Hind Vadodara" panose="020B0604020202020204" charset="0"/>
            </a:rPr>
            <a:t>.</a:t>
          </a:r>
          <a:endParaRPr lang="en-US" sz="2000" kern="1200">
            <a:effectLst/>
            <a:latin typeface="Hind Vadodara" panose="020B0604020202020204" charset="0"/>
            <a:cs typeface="Hind Vadodara" panose="020B0604020202020204" charset="0"/>
          </a:endParaRPr>
        </a:p>
      </dsp:txBody>
      <dsp:txXfrm>
        <a:off x="643794" y="3829950"/>
        <a:ext cx="3284410" cy="5975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7C558-3C43-D846-BF30-86A4B2D59A0F}">
      <dsp:nvSpPr>
        <dsp:cNvPr id="0" name=""/>
        <dsp:cNvSpPr/>
      </dsp:nvSpPr>
      <dsp:spPr>
        <a:xfrm>
          <a:off x="2771225" y="209887"/>
          <a:ext cx="8384492" cy="4691894"/>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6E8549-695A-964F-8039-6DB50740F735}">
      <dsp:nvSpPr>
        <dsp:cNvPr id="0" name=""/>
        <dsp:cNvSpPr/>
      </dsp:nvSpPr>
      <dsp:spPr>
        <a:xfrm>
          <a:off x="7060366" y="1341919"/>
          <a:ext cx="914" cy="2907492"/>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7C2FD8-4CDD-F24E-8F95-B78FF8DF55FF}">
      <dsp:nvSpPr>
        <dsp:cNvPr id="0" name=""/>
        <dsp:cNvSpPr/>
      </dsp:nvSpPr>
      <dsp:spPr>
        <a:xfrm>
          <a:off x="3160758" y="550352"/>
          <a:ext cx="3734175" cy="31311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ts val="1200"/>
            </a:spcAft>
            <a:buFont typeface="Arial" panose="020B0604020202020204" pitchFamily="34" charset="0"/>
            <a:buNone/>
          </a:pPr>
          <a:r>
            <a:rPr lang="en-US" sz="2800" b="0" i="0" kern="1200" dirty="0"/>
            <a:t>Student Achievement </a:t>
          </a:r>
          <a:r>
            <a:rPr lang="en-US" sz="1800" b="0" i="0" kern="1200" dirty="0"/>
            <a:t>(Fan &amp; Chen, 2001)</a:t>
          </a:r>
          <a:endParaRPr lang="en-US" sz="1800" kern="1200" dirty="0"/>
        </a:p>
        <a:p>
          <a:pPr marL="0" lvl="0" indent="0" algn="l" defTabSz="1244600">
            <a:lnSpc>
              <a:spcPct val="90000"/>
            </a:lnSpc>
            <a:spcBef>
              <a:spcPct val="0"/>
            </a:spcBef>
            <a:spcAft>
              <a:spcPts val="1200"/>
            </a:spcAft>
            <a:buFont typeface="Arial" panose="020B0604020202020204" pitchFamily="34" charset="0"/>
            <a:buNone/>
          </a:pPr>
          <a:r>
            <a:rPr lang="en-US" sz="2800" b="0" i="0" kern="1200" dirty="0"/>
            <a:t>Attendance </a:t>
          </a:r>
          <a:br>
            <a:rPr lang="en-US" sz="2800" b="0" i="0" kern="1200" dirty="0"/>
          </a:br>
          <a:r>
            <a:rPr lang="en-US" sz="1800" b="0" i="0" kern="1200" dirty="0"/>
            <a:t>(Simon, 2001)</a:t>
          </a:r>
          <a:endParaRPr lang="en-US" sz="1800" kern="1200" dirty="0"/>
        </a:p>
        <a:p>
          <a:pPr marL="0" lvl="0" indent="0" algn="l" defTabSz="1244600">
            <a:lnSpc>
              <a:spcPct val="90000"/>
            </a:lnSpc>
            <a:spcBef>
              <a:spcPct val="0"/>
            </a:spcBef>
            <a:spcAft>
              <a:spcPts val="1200"/>
            </a:spcAft>
            <a:buFont typeface="Arial" panose="020B0604020202020204" pitchFamily="34" charset="0"/>
            <a:buNone/>
          </a:pPr>
          <a:r>
            <a:rPr lang="en-US" sz="2800" b="0" i="0" kern="1200" dirty="0"/>
            <a:t>Social-emotional-behavioral Outcomes </a:t>
          </a:r>
          <a:r>
            <a:rPr lang="en-US" sz="1800" b="0" i="0" kern="1200" dirty="0"/>
            <a:t>(</a:t>
          </a:r>
          <a:r>
            <a:rPr lang="en-US" sz="1800" b="0" i="0" kern="1200" dirty="0" err="1"/>
            <a:t>Fantuzzo</a:t>
          </a:r>
          <a:r>
            <a:rPr lang="en-US" sz="1800" b="0" i="0" kern="1200" dirty="0"/>
            <a:t> et al., 2004; </a:t>
          </a:r>
          <a:r>
            <a:rPr lang="en-US" sz="1800" b="0" i="0" kern="1200" dirty="0" err="1"/>
            <a:t>Garbacz</a:t>
          </a:r>
          <a:r>
            <a:rPr lang="en-US" sz="1800" b="0" i="0" kern="1200" dirty="0"/>
            <a:t> &amp; McIntyre, 2016)</a:t>
          </a:r>
          <a:endParaRPr lang="en-US" sz="1800" kern="1200" dirty="0"/>
        </a:p>
        <a:p>
          <a:pPr marL="0" lvl="0" indent="0" algn="l" defTabSz="1244600">
            <a:lnSpc>
              <a:spcPct val="90000"/>
            </a:lnSpc>
            <a:spcBef>
              <a:spcPct val="0"/>
            </a:spcBef>
            <a:spcAft>
              <a:spcPts val="1200"/>
            </a:spcAft>
            <a:buFont typeface="Arial" panose="020B0604020202020204" pitchFamily="34" charset="0"/>
            <a:buNone/>
          </a:pPr>
          <a:r>
            <a:rPr lang="en-US" sz="2800" b="0" i="0" kern="1200" dirty="0"/>
            <a:t>Peer Group Affiliations</a:t>
          </a:r>
          <a:r>
            <a:rPr lang="en-US" sz="2000" b="0" i="0" kern="1200" dirty="0"/>
            <a:t> </a:t>
          </a:r>
          <a:br>
            <a:rPr lang="en-US" sz="2000" b="0" i="0" kern="1200" dirty="0"/>
          </a:br>
          <a:r>
            <a:rPr lang="en-US" sz="1800" b="0" i="0" kern="1200" dirty="0"/>
            <a:t>(</a:t>
          </a:r>
          <a:r>
            <a:rPr lang="en-US" sz="1800" b="0" i="0" kern="1200" dirty="0" err="1"/>
            <a:t>Garbacz</a:t>
          </a:r>
          <a:r>
            <a:rPr lang="en-US" sz="1800" b="0" i="0" kern="1200" dirty="0"/>
            <a:t> et al., 2018)</a:t>
          </a:r>
          <a:endParaRPr lang="en-US" sz="1800" kern="1200" dirty="0"/>
        </a:p>
      </dsp:txBody>
      <dsp:txXfrm>
        <a:off x="3160758" y="550352"/>
        <a:ext cx="3734175" cy="3131145"/>
      </dsp:txXfrm>
    </dsp:sp>
    <dsp:sp modelId="{92853869-526F-D745-B043-C0034F88A04D}">
      <dsp:nvSpPr>
        <dsp:cNvPr id="0" name=""/>
        <dsp:cNvSpPr/>
      </dsp:nvSpPr>
      <dsp:spPr>
        <a:xfrm>
          <a:off x="7306667" y="1496600"/>
          <a:ext cx="3504283" cy="159647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School drop-out </a:t>
          </a:r>
          <a:r>
            <a:rPr lang="en-US" sz="1800" b="0" i="0" kern="1200" dirty="0"/>
            <a:t>(Barnard, 2004)</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kern="1200" dirty="0"/>
            <a:t>Behavior Problems </a:t>
          </a:r>
          <a:r>
            <a:rPr lang="en-US" sz="1800" kern="1200" dirty="0"/>
            <a:t>(</a:t>
          </a:r>
          <a:r>
            <a:rPr lang="en-US" sz="1800" kern="1200" dirty="0" err="1"/>
            <a:t>Garbacz</a:t>
          </a:r>
          <a:r>
            <a:rPr lang="en-US" sz="1800" kern="1200" dirty="0"/>
            <a:t> et al., 2020)</a:t>
          </a:r>
        </a:p>
      </dsp:txBody>
      <dsp:txXfrm>
        <a:off x="7306667" y="1496600"/>
        <a:ext cx="3504283" cy="1596477"/>
      </dsp:txXfrm>
    </dsp:sp>
    <dsp:sp modelId="{09993139-E996-2B41-BC6B-60BD08323F14}">
      <dsp:nvSpPr>
        <dsp:cNvPr id="0" name=""/>
        <dsp:cNvSpPr/>
      </dsp:nvSpPr>
      <dsp:spPr>
        <a:xfrm rot="16200000">
          <a:off x="-220175" y="1441026"/>
          <a:ext cx="4025759" cy="1143706"/>
        </a:xfrm>
        <a:prstGeom prst="rightArrow">
          <a:avLst>
            <a:gd name="adj1" fmla="val 49830"/>
            <a:gd name="adj2" fmla="val 60660"/>
          </a:avLst>
        </a:prstGeom>
        <a:solidFill>
          <a:schemeClr val="accent1"/>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2870" tIns="102870" rIns="102870" bIns="102870" numCol="1" spcCol="1270" anchor="ctr" anchorCtr="0">
          <a:noAutofit/>
        </a:bodyPr>
        <a:lstStyle/>
        <a:p>
          <a:pPr marL="0" lvl="0" indent="0" algn="r" defTabSz="1200150">
            <a:lnSpc>
              <a:spcPct val="90000"/>
            </a:lnSpc>
            <a:spcBef>
              <a:spcPct val="0"/>
            </a:spcBef>
            <a:spcAft>
              <a:spcPct val="35000"/>
            </a:spcAft>
            <a:buNone/>
          </a:pPr>
          <a:r>
            <a:rPr lang="en-US" sz="2700" kern="1200" dirty="0">
              <a:solidFill>
                <a:schemeClr val="accent1"/>
              </a:solidFill>
            </a:rPr>
            <a:t>xxx</a:t>
          </a:r>
        </a:p>
      </dsp:txBody>
      <dsp:txXfrm>
        <a:off x="-47322" y="1900779"/>
        <a:ext cx="3680052" cy="569908"/>
      </dsp:txXfrm>
    </dsp:sp>
    <dsp:sp modelId="{FD6A5F05-7412-4D4E-9AD1-F0E8BEFE379D}">
      <dsp:nvSpPr>
        <dsp:cNvPr id="0" name=""/>
        <dsp:cNvSpPr/>
      </dsp:nvSpPr>
      <dsp:spPr>
        <a:xfrm rot="5400000">
          <a:off x="10024820" y="2901687"/>
          <a:ext cx="4025759" cy="1143706"/>
        </a:xfrm>
        <a:prstGeom prst="rightArrow">
          <a:avLst>
            <a:gd name="adj1" fmla="val 49830"/>
            <a:gd name="adj2" fmla="val 60660"/>
          </a:avLst>
        </a:prstGeom>
        <a:solidFill>
          <a:schemeClr val="accent1"/>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2870" tIns="102870" rIns="102870" bIns="102870" numCol="1" spcCol="1270" anchor="ctr" anchorCtr="0">
          <a:noAutofit/>
        </a:bodyPr>
        <a:lstStyle/>
        <a:p>
          <a:pPr marL="0" lvl="0" indent="0" algn="r" defTabSz="1200150">
            <a:lnSpc>
              <a:spcPct val="90000"/>
            </a:lnSpc>
            <a:spcBef>
              <a:spcPct val="0"/>
            </a:spcBef>
            <a:spcAft>
              <a:spcPct val="35000"/>
            </a:spcAft>
            <a:buNone/>
          </a:pPr>
          <a:r>
            <a:rPr lang="en-US" sz="2700" b="0" i="0" kern="1200" dirty="0">
              <a:solidFill>
                <a:schemeClr val="accent1"/>
              </a:solidFill>
            </a:rPr>
            <a:t>xxx</a:t>
          </a:r>
          <a:endParaRPr lang="en-US" sz="2700" kern="1200" dirty="0">
            <a:solidFill>
              <a:schemeClr val="accent1"/>
            </a:solidFill>
          </a:endParaRPr>
        </a:p>
      </dsp:txBody>
      <dsp:txXfrm>
        <a:off x="10197674" y="3015733"/>
        <a:ext cx="3680052" cy="5699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7C558-3C43-D846-BF30-86A4B2D59A0F}">
      <dsp:nvSpPr>
        <dsp:cNvPr id="0" name=""/>
        <dsp:cNvSpPr/>
      </dsp:nvSpPr>
      <dsp:spPr>
        <a:xfrm>
          <a:off x="3636907" y="9669"/>
          <a:ext cx="6741886" cy="4968462"/>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7C2FD8-4CDD-F24E-8F95-B78FF8DF55FF}">
      <dsp:nvSpPr>
        <dsp:cNvPr id="0" name=""/>
        <dsp:cNvSpPr/>
      </dsp:nvSpPr>
      <dsp:spPr>
        <a:xfrm>
          <a:off x="3910168" y="644128"/>
          <a:ext cx="6324311" cy="33199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Parent efficacy and competence </a:t>
          </a:r>
          <a:br>
            <a:rPr lang="en-US" sz="2800" b="0" i="0" kern="1200" dirty="0"/>
          </a:br>
          <a:r>
            <a:rPr lang="en-US" sz="1800" b="0" i="0" kern="1200" dirty="0"/>
            <a:t>(</a:t>
          </a:r>
          <a:r>
            <a:rPr lang="en-US" sz="1800" b="0" i="0" kern="1200" dirty="0" err="1"/>
            <a:t>Semke</a:t>
          </a:r>
          <a:r>
            <a:rPr lang="en-US" sz="1800" b="0" i="0" kern="1200" dirty="0"/>
            <a:t> et al., 2010; Sheridan et al., 2012)</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Parent trust of teachers </a:t>
          </a:r>
          <a:br>
            <a:rPr lang="en-US" sz="2800" b="0" i="0" kern="1200" dirty="0"/>
          </a:br>
          <a:r>
            <a:rPr lang="en-US" sz="1800" b="0" i="0" kern="1200" dirty="0"/>
            <a:t>(Santiago et al., 2016)</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Teacher job satisfaction </a:t>
          </a:r>
          <a:br>
            <a:rPr lang="en-US" sz="2800" b="0" i="0" kern="1200" dirty="0"/>
          </a:br>
          <a:r>
            <a:rPr lang="en-US" sz="1800" b="0" i="0" kern="1200" dirty="0"/>
            <a:t>(Christenson, 1995)</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Parent-teacher relationship </a:t>
          </a:r>
          <a:br>
            <a:rPr lang="en-US" sz="2800" b="0" i="0" kern="1200" dirty="0"/>
          </a:br>
          <a:r>
            <a:rPr lang="en-US" sz="1800" b="0" i="0" kern="1200" dirty="0"/>
            <a:t>(Sheridan et al., 2017)</a:t>
          </a:r>
          <a:endParaRPr lang="en-US" sz="1800" kern="1200" dirty="0"/>
        </a:p>
      </dsp:txBody>
      <dsp:txXfrm>
        <a:off x="3910168" y="644128"/>
        <a:ext cx="6324311" cy="3319929"/>
      </dsp:txXfrm>
    </dsp:sp>
    <dsp:sp modelId="{09993139-E996-2B41-BC6B-60BD08323F14}">
      <dsp:nvSpPr>
        <dsp:cNvPr id="0" name=""/>
        <dsp:cNvSpPr/>
      </dsp:nvSpPr>
      <dsp:spPr>
        <a:xfrm rot="16200000">
          <a:off x="610234" y="1680323"/>
          <a:ext cx="4329025" cy="1154250"/>
        </a:xfrm>
        <a:prstGeom prst="rightArrow">
          <a:avLst>
            <a:gd name="adj1" fmla="val 49830"/>
            <a:gd name="adj2" fmla="val 60660"/>
          </a:avLst>
        </a:prstGeom>
        <a:solidFill>
          <a:schemeClr val="accent1"/>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2870" tIns="102870" rIns="102870" bIns="102870" numCol="1" spcCol="1270" anchor="ctr" anchorCtr="0">
          <a:noAutofit/>
        </a:bodyPr>
        <a:lstStyle/>
        <a:p>
          <a:pPr marL="0" lvl="0" indent="0" algn="r" defTabSz="1200150">
            <a:lnSpc>
              <a:spcPct val="90000"/>
            </a:lnSpc>
            <a:spcBef>
              <a:spcPct val="0"/>
            </a:spcBef>
            <a:spcAft>
              <a:spcPct val="35000"/>
            </a:spcAft>
            <a:buNone/>
          </a:pPr>
          <a:r>
            <a:rPr lang="en-US" sz="2700" kern="1200" dirty="0">
              <a:solidFill>
                <a:schemeClr val="accent1"/>
              </a:solidFill>
            </a:rPr>
            <a:t>xxx</a:t>
          </a:r>
        </a:p>
      </dsp:txBody>
      <dsp:txXfrm>
        <a:off x="784681" y="2144314"/>
        <a:ext cx="3980131" cy="5751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EF586-D438-9F41-84C5-B24AF7D7D954}">
      <dsp:nvSpPr>
        <dsp:cNvPr id="0" name=""/>
        <dsp:cNvSpPr/>
      </dsp:nvSpPr>
      <dsp:spPr>
        <a:xfrm>
          <a:off x="4582" y="763882"/>
          <a:ext cx="2755650" cy="1102260"/>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dirty="0"/>
            <a:t>Positive Relationships</a:t>
          </a:r>
          <a:endParaRPr lang="en-US" sz="2400" b="1" kern="1200" dirty="0"/>
        </a:p>
      </dsp:txBody>
      <dsp:txXfrm>
        <a:off x="4582" y="763882"/>
        <a:ext cx="2755650" cy="1102260"/>
      </dsp:txXfrm>
    </dsp:sp>
    <dsp:sp modelId="{2BD36466-CDD0-1840-A1EA-0769324E5C64}">
      <dsp:nvSpPr>
        <dsp:cNvPr id="0" name=""/>
        <dsp:cNvSpPr/>
      </dsp:nvSpPr>
      <dsp:spPr>
        <a:xfrm>
          <a:off x="4582" y="1866142"/>
          <a:ext cx="2755650" cy="351360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Recognize family needs </a:t>
          </a:r>
        </a:p>
        <a:p>
          <a:pPr marL="228600" lvl="1" indent="-228600" algn="l" defTabSz="889000">
            <a:lnSpc>
              <a:spcPct val="90000"/>
            </a:lnSpc>
            <a:spcBef>
              <a:spcPct val="0"/>
            </a:spcBef>
            <a:spcAft>
              <a:spcPct val="15000"/>
            </a:spcAft>
            <a:buClr>
              <a:schemeClr val="accent5"/>
            </a:buClr>
            <a:buChar char="•"/>
          </a:pPr>
          <a:r>
            <a:rPr lang="en-US" sz="2000" kern="1200" dirty="0"/>
            <a:t>Value cultural differences</a:t>
          </a:r>
        </a:p>
        <a:p>
          <a:pPr marL="228600" lvl="1" indent="-228600" algn="l" defTabSz="889000">
            <a:lnSpc>
              <a:spcPct val="90000"/>
            </a:lnSpc>
            <a:spcBef>
              <a:spcPct val="0"/>
            </a:spcBef>
            <a:spcAft>
              <a:spcPct val="15000"/>
            </a:spcAft>
            <a:buClr>
              <a:schemeClr val="accent5"/>
            </a:buClr>
            <a:buChar char="•"/>
          </a:pPr>
          <a:r>
            <a:rPr lang="en-US" sz="2000" kern="1200" dirty="0"/>
            <a:t>Collect data on perceptions of home-school relationships</a:t>
          </a:r>
        </a:p>
      </dsp:txBody>
      <dsp:txXfrm>
        <a:off x="4582" y="1866142"/>
        <a:ext cx="2755650" cy="3513600"/>
      </dsp:txXfrm>
    </dsp:sp>
    <dsp:sp modelId="{AD15DF2D-A311-8B43-9A60-EFE0E5CEAB64}">
      <dsp:nvSpPr>
        <dsp:cNvPr id="0" name=""/>
        <dsp:cNvSpPr/>
      </dsp:nvSpPr>
      <dsp:spPr>
        <a:xfrm>
          <a:off x="3146024" y="763882"/>
          <a:ext cx="2755650" cy="110226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Two-Way Communication</a:t>
          </a:r>
        </a:p>
      </dsp:txBody>
      <dsp:txXfrm>
        <a:off x="3146024" y="763882"/>
        <a:ext cx="2755650" cy="1102260"/>
      </dsp:txXfrm>
    </dsp:sp>
    <dsp:sp modelId="{AD564C5D-B80A-B841-A64F-7F2490EC58C2}">
      <dsp:nvSpPr>
        <dsp:cNvPr id="0" name=""/>
        <dsp:cNvSpPr/>
      </dsp:nvSpPr>
      <dsp:spPr>
        <a:xfrm>
          <a:off x="3146024" y="1866142"/>
          <a:ext cx="2755650" cy="35136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Engage in meaningful, two-way communication</a:t>
          </a:r>
        </a:p>
        <a:p>
          <a:pPr marL="228600" lvl="1" indent="-228600" algn="l" defTabSz="889000">
            <a:lnSpc>
              <a:spcPct val="90000"/>
            </a:lnSpc>
            <a:spcBef>
              <a:spcPct val="0"/>
            </a:spcBef>
            <a:spcAft>
              <a:spcPct val="15000"/>
            </a:spcAft>
            <a:buClr>
              <a:schemeClr val="accent5"/>
            </a:buClr>
            <a:buChar char="•"/>
          </a:pPr>
          <a:r>
            <a:rPr lang="en-US" sz="2000" kern="1200" dirty="0"/>
            <a:t>Provide multiple avenues for families receive and provide information</a:t>
          </a:r>
        </a:p>
      </dsp:txBody>
      <dsp:txXfrm>
        <a:off x="3146024" y="1866142"/>
        <a:ext cx="2755650" cy="3513600"/>
      </dsp:txXfrm>
    </dsp:sp>
    <dsp:sp modelId="{6F333FB5-527E-404E-9927-DF44E1BB7766}">
      <dsp:nvSpPr>
        <dsp:cNvPr id="0" name=""/>
        <dsp:cNvSpPr/>
      </dsp:nvSpPr>
      <dsp:spPr>
        <a:xfrm>
          <a:off x="6287466" y="763882"/>
          <a:ext cx="2755650" cy="110226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Equity, Access,  Representation</a:t>
          </a:r>
        </a:p>
      </dsp:txBody>
      <dsp:txXfrm>
        <a:off x="6287466" y="763882"/>
        <a:ext cx="2755650" cy="1102260"/>
      </dsp:txXfrm>
    </dsp:sp>
    <dsp:sp modelId="{F67759A5-B797-5C4E-97CA-978F5BD217DA}">
      <dsp:nvSpPr>
        <dsp:cNvPr id="0" name=""/>
        <dsp:cNvSpPr/>
      </dsp:nvSpPr>
      <dsp:spPr>
        <a:xfrm>
          <a:off x="6287466" y="1866142"/>
          <a:ext cx="2755650" cy="351360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baseline="0" dirty="0"/>
            <a:t>Intentionally obtain diverse and proportional input</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Empower families with knowledge and skills to effectively support student learning</a:t>
          </a:r>
        </a:p>
        <a:p>
          <a:pPr marL="228600" lvl="1" indent="-228600" algn="l" defTabSz="889000">
            <a:lnSpc>
              <a:spcPct val="90000"/>
            </a:lnSpc>
            <a:spcBef>
              <a:spcPct val="0"/>
            </a:spcBef>
            <a:spcAft>
              <a:spcPct val="15000"/>
            </a:spcAft>
            <a:buClr>
              <a:schemeClr val="accent5"/>
            </a:buClr>
            <a:buChar char="•"/>
          </a:pPr>
          <a:r>
            <a:rPr lang="en-US" sz="2000" kern="1200" dirty="0"/>
            <a:t>Cultivate social connections and networks among families </a:t>
          </a:r>
        </a:p>
      </dsp:txBody>
      <dsp:txXfrm>
        <a:off x="6287466" y="1866142"/>
        <a:ext cx="2755650" cy="3513600"/>
      </dsp:txXfrm>
    </dsp:sp>
    <dsp:sp modelId="{184A7A02-3ED4-B94D-9138-9252449AB2B9}">
      <dsp:nvSpPr>
        <dsp:cNvPr id="0" name=""/>
        <dsp:cNvSpPr/>
      </dsp:nvSpPr>
      <dsp:spPr>
        <a:xfrm>
          <a:off x="9428908" y="763882"/>
          <a:ext cx="2755650" cy="110226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Meaningful Decision-Making</a:t>
          </a:r>
        </a:p>
      </dsp:txBody>
      <dsp:txXfrm>
        <a:off x="9428908" y="763882"/>
        <a:ext cx="2755650" cy="1102260"/>
      </dsp:txXfrm>
    </dsp:sp>
    <dsp:sp modelId="{197F6FAF-BA52-BB4E-8F32-A0ED96C977B7}">
      <dsp:nvSpPr>
        <dsp:cNvPr id="0" name=""/>
        <dsp:cNvSpPr/>
      </dsp:nvSpPr>
      <dsp:spPr>
        <a:xfrm>
          <a:off x="9428908" y="1866142"/>
          <a:ext cx="2755650" cy="351360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Provide</a:t>
          </a:r>
          <a:r>
            <a:rPr lang="en-US" sz="2000" kern="1200" baseline="0" dirty="0"/>
            <a:t> diverse range of opportunities for families to make shared decisions about PBIS systems and practices</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Effectively engage families in advanced student behavior supports</a:t>
          </a:r>
        </a:p>
      </dsp:txBody>
      <dsp:txXfrm>
        <a:off x="9428908" y="1866142"/>
        <a:ext cx="2755650" cy="35136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39510"/>
          <a:ext cx="8510949" cy="209698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312420" rIns="666328" bIns="10668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Glows &amp; Grows: Integration &amp; Alignment</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Family School Partnerships</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Fidelity Assessment: Tiered Fidelity Inventory (TFI) Self-Assessment</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Looking Ahead: March Poster session!</a:t>
          </a:r>
        </a:p>
      </dsp:txBody>
      <dsp:txXfrm>
        <a:off x="102366" y="541876"/>
        <a:ext cx="8306217" cy="1892253"/>
      </dsp:txXfrm>
    </dsp:sp>
    <dsp:sp modelId="{24EE546A-203E-45A1-AB96-5A4CB77AC5EC}">
      <dsp:nvSpPr>
        <dsp:cNvPr id="0" name=""/>
        <dsp:cNvSpPr/>
      </dsp:nvSpPr>
      <dsp:spPr>
        <a:xfrm>
          <a:off x="429273" y="173830"/>
          <a:ext cx="6009829" cy="5313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666750">
            <a:lnSpc>
              <a:spcPct val="90000"/>
            </a:lnSpc>
            <a:spcBef>
              <a:spcPct val="0"/>
            </a:spcBef>
            <a:spcAft>
              <a:spcPct val="35000"/>
            </a:spcAft>
            <a:buNone/>
          </a:pPr>
          <a:r>
            <a:rPr lang="en-US" sz="1500" b="0" i="0" kern="1200" dirty="0">
              <a:solidFill>
                <a:schemeClr val="bg1"/>
              </a:solidFill>
              <a:latin typeface="Hind Vadodara"/>
              <a:cs typeface="Hind Vadodara"/>
            </a:rPr>
            <a:t>Presentation Content:</a:t>
          </a:r>
          <a:endParaRPr lang="en-US" sz="1500" b="0" i="0" u="none" strike="noStrike" kern="1200" cap="none" baseline="0" noProof="0" dirty="0">
            <a:solidFill>
              <a:schemeClr val="bg1"/>
            </a:solidFill>
            <a:latin typeface="Hind Vadodara"/>
            <a:cs typeface="Hind Vadodara"/>
          </a:endParaRPr>
        </a:p>
      </dsp:txBody>
      <dsp:txXfrm>
        <a:off x="455212" y="199769"/>
        <a:ext cx="5957951" cy="479482"/>
      </dsp:txXfrm>
    </dsp:sp>
    <dsp:sp modelId="{0D6B9F3E-B464-438E-883B-0916B346DACF}">
      <dsp:nvSpPr>
        <dsp:cNvPr id="0" name=""/>
        <dsp:cNvSpPr/>
      </dsp:nvSpPr>
      <dsp:spPr>
        <a:xfrm>
          <a:off x="0" y="2899376"/>
          <a:ext cx="8585471" cy="2375891"/>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312420" rIns="666328" bIns="106680" numCol="1" spcCol="1270" anchor="t" anchorCtr="0">
          <a:noAutofit/>
        </a:bodyPr>
        <a:lstStyle/>
        <a:p>
          <a:pPr marL="114300" lvl="1" indent="-114300" algn="l" defTabSz="666750" rtl="0">
            <a:lnSpc>
              <a:spcPct val="90000"/>
            </a:lnSpc>
            <a:spcBef>
              <a:spcPct val="0"/>
            </a:spcBef>
            <a:spcAft>
              <a:spcPct val="15000"/>
            </a:spcAft>
            <a:buFont typeface="Arial" panose="020B0604020202020204" pitchFamily="34" charset="0"/>
            <a:buChar char="•"/>
          </a:pPr>
          <a:r>
            <a:rPr lang="en-US" sz="1500" b="0" i="0" kern="1200" dirty="0">
              <a:solidFill>
                <a:schemeClr val="tx1"/>
              </a:solidFill>
              <a:latin typeface="Hind Vadodara"/>
              <a:cs typeface="Hind Vadodara"/>
            </a:rPr>
            <a:t>Discuss with team </a:t>
          </a:r>
          <a:r>
            <a:rPr lang="en-US" sz="1500" b="1" i="0" kern="1200" dirty="0">
              <a:solidFill>
                <a:schemeClr val="tx1"/>
              </a:solidFill>
              <a:latin typeface="Hind Vadodara"/>
              <a:cs typeface="Hind Vadodara"/>
            </a:rPr>
            <a:t>Family &amp; School Partnership content</a:t>
          </a:r>
          <a:r>
            <a:rPr lang="en-US" sz="1500" b="0" i="0" kern="1200" dirty="0">
              <a:solidFill>
                <a:schemeClr val="tx1"/>
              </a:solidFill>
              <a:latin typeface="Hind Vadodara"/>
              <a:cs typeface="Hind Vadodara"/>
            </a:rPr>
            <a:t>. Complete the </a:t>
          </a:r>
          <a:r>
            <a:rPr lang="en-US" sz="1500" b="0" i="0" kern="1200" dirty="0">
              <a:solidFill>
                <a:schemeClr val="accent6">
                  <a:lumMod val="50000"/>
                </a:schemeClr>
              </a:solidFill>
              <a:latin typeface="Hind Vadodara"/>
              <a:cs typeface="Hind Vadodara"/>
              <a:hlinkClick xmlns:r="http://schemas.openxmlformats.org/officeDocument/2006/relationships" r:id="rId1">
                <a:extLst>
                  <a:ext uri="{A12FA001-AC4F-418D-AE19-62706E023703}">
                    <ahyp:hlinkClr xmlns:ahyp="http://schemas.microsoft.com/office/drawing/2018/hyperlinkcolor" val="tx"/>
                  </a:ext>
                </a:extLst>
              </a:hlinkClick>
            </a:rPr>
            <a:t>Family-School Partnership Survey</a:t>
          </a:r>
          <a:r>
            <a:rPr lang="en-US" sz="1500" b="0" i="0" kern="1200" dirty="0">
              <a:solidFill>
                <a:schemeClr val="tx1"/>
              </a:solidFill>
              <a:latin typeface="Hind Vadodara"/>
              <a:cs typeface="Hind Vadodara"/>
              <a:hlinkClick xmlns:r="http://schemas.openxmlformats.org/officeDocument/2006/relationships" r:id="rId1"/>
            </a:rPr>
            <a:t> </a:t>
          </a:r>
          <a:r>
            <a:rPr lang="en-US" sz="1500" b="0" i="0" kern="1200" dirty="0">
              <a:solidFill>
                <a:schemeClr val="tx1"/>
              </a:solidFill>
              <a:latin typeface="Hind Vadodara"/>
              <a:cs typeface="Hind Vadodara"/>
            </a:rPr>
            <a:t>as a team. Use the results to guide action planning.</a:t>
          </a:r>
        </a:p>
        <a:p>
          <a:pPr marL="114300" lvl="1" indent="-114300" algn="l" defTabSz="666750" rtl="0">
            <a:lnSpc>
              <a:spcPct val="90000"/>
            </a:lnSpc>
            <a:spcBef>
              <a:spcPct val="0"/>
            </a:spcBef>
            <a:spcAft>
              <a:spcPct val="15000"/>
            </a:spcAft>
            <a:buChar char="•"/>
          </a:pPr>
          <a:r>
            <a:rPr lang="en-US" sz="1500" b="0" i="0" kern="1200" dirty="0">
              <a:latin typeface="Hind Vadodara"/>
              <a:cs typeface="Hind Vadodara"/>
            </a:rPr>
            <a:t>Work with team to plan and complete the TFI Self-Assessment this or next month.</a:t>
          </a:r>
        </a:p>
        <a:p>
          <a:pPr marL="114300" lvl="1" indent="-114300" algn="l" defTabSz="666750" rtl="0">
            <a:lnSpc>
              <a:spcPct val="90000"/>
            </a:lnSpc>
            <a:spcBef>
              <a:spcPct val="0"/>
            </a:spcBef>
            <a:spcAft>
              <a:spcPct val="15000"/>
            </a:spcAft>
            <a:buChar char="•"/>
          </a:pPr>
          <a:r>
            <a:rPr lang="en-US" sz="1500" b="0" i="0" kern="1200" dirty="0">
              <a:latin typeface="Hind Vadodara"/>
              <a:cs typeface="Hind Vadodara"/>
            </a:rPr>
            <a:t>Discuss with your team what you may want to include on your poster during the March team training.</a:t>
          </a:r>
        </a:p>
      </dsp:txBody>
      <dsp:txXfrm>
        <a:off x="115981" y="3015357"/>
        <a:ext cx="8353509" cy="2143929"/>
      </dsp:txXfrm>
    </dsp:sp>
    <dsp:sp modelId="{C8A02AA2-BB9F-44E5-B5DE-2D6E56749085}">
      <dsp:nvSpPr>
        <dsp:cNvPr id="0" name=""/>
        <dsp:cNvSpPr/>
      </dsp:nvSpPr>
      <dsp:spPr>
        <a:xfrm>
          <a:off x="429273" y="2633696"/>
          <a:ext cx="6009829" cy="5313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Hind Vadodara"/>
              <a:cs typeface="Hind Vadodara"/>
            </a:rPr>
            <a:t>Coaches’</a:t>
          </a:r>
          <a:r>
            <a:rPr lang="en-US" sz="1500" kern="1200" dirty="0">
              <a:latin typeface="Hind Vadodara"/>
              <a:cs typeface="Hind Vadodara"/>
            </a:rPr>
            <a:t> T</a:t>
          </a:r>
          <a:r>
            <a:rPr lang="en-US" sz="1500" b="0" i="0" kern="1200" dirty="0">
              <a:latin typeface="Hind Vadodara"/>
              <a:cs typeface="Hind Vadodara"/>
            </a:rPr>
            <a:t>asks:</a:t>
          </a:r>
          <a:endParaRPr lang="en-US" sz="1500" kern="1200" dirty="0">
            <a:latin typeface="Hind Vadodara"/>
            <a:cs typeface="Hind Vadodara"/>
          </a:endParaRPr>
        </a:p>
      </dsp:txBody>
      <dsp:txXfrm>
        <a:off x="455212" y="2659635"/>
        <a:ext cx="5957951"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5.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ebacademy.edc.org/technical-guide-alignment-initiatives-programs-and-practices-school-distric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ebacademy.edc.org/technical-guide-alignment-initiatives-programs-and-practices-school-distric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c.co1.qualtrics.com/jfe/form/SV_81vbI1jl3cwmLY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uconn.co1.qualtrics.com/jfe/form/SV_4U9QPw9ASvLr83z" TargetMode="External"/><Relationship Id="rId3" Type="http://schemas.openxmlformats.org/officeDocument/2006/relationships/hyperlink" Target="https://sebacademy.edc.org/tiered-fidelity-inventory-tfi-manual" TargetMode="External"/><Relationship Id="rId7" Type="http://schemas.openxmlformats.org/officeDocument/2006/relationships/hyperlink" Target="https://sebacademy.edc.org/technical-guide-alignment-initiatives-programs-and-practices-school-districts"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sebacademy.edc.org/tfi-walk-through-tip-sheet" TargetMode="External"/><Relationship Id="rId5" Type="http://schemas.openxmlformats.org/officeDocument/2006/relationships/hyperlink" Target="https://sebacademy.edc.org/tfi-tier-1-quick-check-tip-sheet-scoring&#160;" TargetMode="External"/><Relationship Id="rId4" Type="http://schemas.openxmlformats.org/officeDocument/2006/relationships/hyperlink" Target="https://sebacademy.edc.org/tfi-tier-1-quick-check-tip-sheet-scoring" TargetMode="External"/><Relationship Id="rId9" Type="http://schemas.openxmlformats.org/officeDocument/2006/relationships/hyperlink" Target="https://sebacademy.edc.org/aligning-and-integrating-family-engagement-positive-behavioral-interventions-and-supports"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rotect-us.mimecast.com/s/c6GUCv2v5pc704zAFyMtnc?domain=urldefense.co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conn.co1.qualtrics.com/jfe/form/SV_4U9QPw9ASvLr83z" TargetMode="External"/><Relationship Id="rId3" Type="http://schemas.openxmlformats.org/officeDocument/2006/relationships/hyperlink" Target="https://sebacademy.edc.org/tiered-fidelity-inventory-tfi-manual" TargetMode="External"/><Relationship Id="rId7" Type="http://schemas.openxmlformats.org/officeDocument/2006/relationships/hyperlink" Target="https://sebacademy.edc.org/technical-guide-alignment-initiatives-programs-and-practices-school-district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ebacademy.edc.org/tfi-walk-through-tip-sheet" TargetMode="External"/><Relationship Id="rId5" Type="http://schemas.openxmlformats.org/officeDocument/2006/relationships/hyperlink" Target="https://sebacademy.edc.org/tfi-tier-1-quick-check-tip-sheet-scoring&#160;" TargetMode="External"/><Relationship Id="rId4" Type="http://schemas.openxmlformats.org/officeDocument/2006/relationships/hyperlink" Target="https://sebacademy.edc.org/tfi-tier-1-quick-check-tip-sheet-scoring" TargetMode="External"/><Relationship Id="rId9" Type="http://schemas.openxmlformats.org/officeDocument/2006/relationships/hyperlink" Target="https://sebacademy.edc.org/aligning-and-integrating-family-engagement-positive-behavioral-interventions-and-support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sz="1200" dirty="0">
                <a:hlinkClick r:id="rId3"/>
              </a:rPr>
              <a:t>https://sebacademy.edc.org/technical-guide-alignment-initiatives-programs-and-practices-school-districts</a:t>
            </a:r>
            <a:endParaRPr lang="en-US" sz="1200" dirty="0"/>
          </a:p>
          <a:p>
            <a:endParaRPr lang="en-US" dirty="0"/>
          </a:p>
          <a:p>
            <a:r>
              <a:rPr lang="en-US" dirty="0"/>
              <a:t>There are 5 steps to take when thinking about Aligning initiatives.  </a:t>
            </a:r>
            <a:endParaRPr lang="en-US" dirty="0">
              <a:cs typeface="Calibri" panose="020F0502020204030204"/>
            </a:endParaRPr>
          </a:p>
          <a:p>
            <a:endParaRPr lang="en-US" dirty="0"/>
          </a:p>
          <a:p>
            <a:pPr marL="228600" indent="-228600">
              <a:buFont typeface="+mj-lt"/>
              <a:buAutoNum type="arabicPeriod"/>
            </a:pPr>
            <a:r>
              <a:rPr lang="en-US" dirty="0"/>
              <a:t>Define your  valued outcomes – Like a Positive School Culture</a:t>
            </a:r>
          </a:p>
          <a:p>
            <a:pPr marL="228600" indent="-228600">
              <a:buFont typeface="+mj-lt"/>
              <a:buAutoNum type="arabicPeriod"/>
            </a:pPr>
            <a:r>
              <a:rPr lang="en-US" dirty="0"/>
              <a:t>List your related initiatives – Like PBIS, SEL, mental health, Bully Prevention</a:t>
            </a:r>
          </a:p>
          <a:p>
            <a:pPr marL="228600" indent="-228600">
              <a:buFont typeface="+mj-lt"/>
              <a:buAutoNum type="arabicPeriod"/>
            </a:pPr>
            <a:r>
              <a:rPr lang="en-US" dirty="0"/>
              <a:t>Identify core system features – Such as Teaching Lessons or Acknowledging students</a:t>
            </a:r>
          </a:p>
          <a:p>
            <a:pPr marL="228600" indent="-228600">
              <a:buFont typeface="+mj-lt"/>
              <a:buAutoNum type="arabicPeriod"/>
            </a:pPr>
            <a:r>
              <a:rPr lang="en-US" dirty="0"/>
              <a:t>Analyze and make decisions  - How to combine PD Events</a:t>
            </a:r>
          </a:p>
          <a:p>
            <a:pPr marL="228600" indent="-228600">
              <a:buFont typeface="+mj-lt"/>
              <a:buAutoNum type="arabicPeriod"/>
            </a:pPr>
            <a:r>
              <a:rPr lang="en-US" dirty="0"/>
              <a:t>And plan for effective alignment – like combining teams and outcomes.</a:t>
            </a:r>
          </a:p>
          <a:p>
            <a:pPr marL="228600" indent="-228600">
              <a:buFont typeface="+mj-lt"/>
              <a:buAutoNum type="arabicPeriod"/>
            </a:pPr>
            <a:endParaRPr lang="en-US" dirty="0"/>
          </a:p>
          <a:p>
            <a:pPr marL="228600" indent="-228600">
              <a:buFont typeface="+mj-lt"/>
              <a:buAutoNum type="arabicPeriod"/>
            </a:pPr>
            <a:endParaRPr lang="en-US" dirty="0"/>
          </a:p>
          <a:p>
            <a:r>
              <a:rPr lang="en-US" dirty="0"/>
              <a:t>If you're interested in learning more about integration and alignment, you can download and read the "Technical guide for Alignment"  on PBIS.org</a:t>
            </a:r>
            <a:endParaRPr lang="en-US" dirty="0">
              <a:cs typeface="Calibri"/>
            </a:endParaRPr>
          </a:p>
          <a:p>
            <a:r>
              <a:rPr lang="en-US" dirty="0"/>
              <a:t>You can use section 5C in your getting started workbook for more information.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720D9-44EE-D24D-8065-87A5493CC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3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dirty="0"/>
              <a:t>Technical Guide for Alignment of Initiatives: </a:t>
            </a:r>
            <a:r>
              <a:rPr lang="en-US" sz="1600" dirty="0">
                <a:hlinkClick r:id="rId3"/>
              </a:rPr>
              <a:t>https://sebacademy.edc.org/technical-guide-alignment-initiatives-programs-and-practices-school-districts</a:t>
            </a: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r>
              <a:rPr lang="en-US" sz="1600" dirty="0"/>
              <a:t>Alignment Activity: https://sebacademy.edc.org/alignment-activity</a:t>
            </a: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004992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Parents and teachers also benefit from working together. Parents’ report improvements in their efficacy for helping their children with schoolwork and their trust of teachers. </a:t>
            </a:r>
          </a:p>
          <a:p>
            <a:pPr marL="228600" indent="-228600">
              <a:buAutoNum type="arabicPeriod"/>
            </a:pPr>
            <a:endParaRPr lang="en-US" dirty="0"/>
          </a:p>
          <a:p>
            <a:pPr marL="228600" indent="-228600">
              <a:buAutoNum type="arabicPeriod"/>
            </a:pPr>
            <a:r>
              <a:rPr lang="en-US" dirty="0"/>
              <a:t>Teachers report improved job satisfaction and tend to request fewer transfers.</a:t>
            </a:r>
          </a:p>
          <a:p>
            <a:pPr marL="228600" indent="-228600">
              <a:buAutoNum type="arabicPeriod"/>
            </a:pPr>
            <a:endParaRPr lang="en-US" dirty="0"/>
          </a:p>
          <a:p>
            <a:pPr marL="228600" indent="-228600">
              <a:buAutoNum type="arabicPeriod"/>
            </a:pPr>
            <a:r>
              <a:rPr lang="en-US" dirty="0"/>
              <a:t>When parents and teachers collaborate to support children’s behavior, child behavior improves, parents and teachers report improvements in their problem-solving competences, and the relationship parents and teachers share improves.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4208773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77486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486793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11 Easy Tips to Really Engage with Families - https://sebacademy.edc.org/11-easy-tips-really-engage-families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715441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Aligning and Integrating Family Engagement in Positive Behavioral Interventions and Supports: https://sebacademy.edc.org/aligning-and-integrating-family-engagement-positive-behavioral-interventions-and-supports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4030755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20</a:t>
            </a:fld>
            <a:endParaRPr lang="en-US"/>
          </a:p>
        </p:txBody>
      </p:sp>
    </p:spTree>
    <p:extLst>
      <p:ext uri="{BB962C8B-B14F-4D97-AF65-F5344CB8AC3E}">
        <p14:creationId xmlns:p14="http://schemas.microsoft.com/office/powerpoint/2010/main" val="424702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https://sebacademy.edc.org/working-systemically-engaging-family-and-community</a:t>
            </a:r>
          </a:p>
        </p:txBody>
      </p:sp>
      <p:sp>
        <p:nvSpPr>
          <p:cNvPr id="4" name="Slide Number Placeholder 3"/>
          <p:cNvSpPr>
            <a:spLocks noGrp="1"/>
          </p:cNvSpPr>
          <p:nvPr>
            <p:ph type="sldNum" sz="quarter" idx="5"/>
          </p:nvPr>
        </p:nvSpPr>
        <p:spPr/>
        <p:txBody>
          <a:bodyPr/>
          <a:lstStyle/>
          <a:p>
            <a:fld id="{D9E9A522-274E-844E-8AB9-DE74A71CC10D}" type="slidenum">
              <a:rPr lang="en-US" smtClean="0"/>
              <a:t>21</a:t>
            </a:fld>
            <a:endParaRPr lang="en-US"/>
          </a:p>
        </p:txBody>
      </p:sp>
    </p:spTree>
    <p:extLst>
      <p:ext uri="{BB962C8B-B14F-4D97-AF65-F5344CB8AC3E}">
        <p14:creationId xmlns:p14="http://schemas.microsoft.com/office/powerpoint/2010/main" val="352341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6929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2831234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46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Take a few minutes to complete the self-assessment, identify areas of strength and need, and complete the action plan at the end of the tool to target areas of need that build on strengths</a:t>
            </a:r>
          </a:p>
          <a:p>
            <a:pPr marL="0" lvl="0" indent="0">
              <a:buNone/>
            </a:pPr>
            <a:endParaRPr lang="en-US" dirty="0"/>
          </a:p>
          <a:p>
            <a:pPr marL="0" lvl="0" indent="0">
              <a:buNone/>
            </a:pPr>
            <a:r>
              <a:rPr lang="en-US" dirty="0"/>
              <a:t>Link to assessment: </a:t>
            </a:r>
            <a:r>
              <a:rPr lang="en-US" sz="1200" b="0" i="0" u="none" strike="noStrike" kern="1200" dirty="0">
                <a:solidFill>
                  <a:schemeClr val="tx1"/>
                </a:solidFill>
                <a:effectLst/>
                <a:latin typeface="Arial" pitchFamily="-108" charset="0"/>
                <a:ea typeface="ＭＳ Ｐゴシック" pitchFamily="-65" charset="-128"/>
                <a:cs typeface="ＭＳ Ｐゴシック" pitchFamily="-65" charset="-128"/>
              </a:rPr>
              <a:t>https://sebacademy.edc.org/family-school-practices-survey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582995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Family School Practices Survey: https://uconn.co1.qualtrics.com/</a:t>
            </a:r>
            <a:r>
              <a:rPr lang="en-US" dirty="0" err="1"/>
              <a:t>jfe</a:t>
            </a:r>
            <a:r>
              <a:rPr lang="en-US" dirty="0"/>
              <a:t>/form/SV_4U9QPw9ASvLr83z</a:t>
            </a:r>
          </a:p>
        </p:txBody>
      </p:sp>
    </p:spTree>
    <p:extLst>
      <p:ext uri="{BB962C8B-B14F-4D97-AF65-F5344CB8AC3E}">
        <p14:creationId xmlns:p14="http://schemas.microsoft.com/office/powerpoint/2010/main" val="3688911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386791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333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https://sebacademy.edc.org/tiered-fidelity-inventory-tfi-manual</a:t>
            </a:r>
          </a:p>
        </p:txBody>
      </p:sp>
      <p:sp>
        <p:nvSpPr>
          <p:cNvPr id="4" name="Slide Number Placeholder 3"/>
          <p:cNvSpPr>
            <a:spLocks noGrp="1"/>
          </p:cNvSpPr>
          <p:nvPr>
            <p:ph type="sldNum" sz="quarter" idx="5"/>
          </p:nvPr>
        </p:nvSpPr>
        <p:spPr/>
        <p:txBody>
          <a:bodyPr/>
          <a:lstStyle/>
          <a:p>
            <a:fld id="{03C3F021-1FB2-3342-92A3-26FA49840AA2}" type="slidenum">
              <a:rPr lang="en-US" smtClean="0"/>
              <a:t>29</a:t>
            </a:fld>
            <a:endParaRPr lang="en-US"/>
          </a:p>
        </p:txBody>
      </p:sp>
    </p:spTree>
    <p:extLst>
      <p:ext uri="{BB962C8B-B14F-4D97-AF65-F5344CB8AC3E}">
        <p14:creationId xmlns:p14="http://schemas.microsoft.com/office/powerpoint/2010/main" val="582064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content is to explicitly review the TFI Walkthrough tool to help coaches and teams collect this information independently. </a:t>
            </a:r>
          </a:p>
          <a:p>
            <a:r>
              <a:rPr lang="en-US" dirty="0"/>
              <a:t>Resource Link: https://sebacademy.edc.org/tiered-fidelity-inventory-tfi-manual  </a:t>
            </a:r>
          </a:p>
          <a:p>
            <a:r>
              <a:rPr lang="en-US" dirty="0"/>
              <a:t>or </a:t>
            </a:r>
          </a:p>
          <a:p>
            <a:r>
              <a:rPr lang="en-US" dirty="0"/>
              <a:t>https://sebacademy.edc.org/tfi-tier-1-quick-check-tip-sheet-scoring</a:t>
            </a:r>
          </a:p>
        </p:txBody>
      </p:sp>
      <p:sp>
        <p:nvSpPr>
          <p:cNvPr id="4" name="Slide Number Placeholder 3"/>
          <p:cNvSpPr>
            <a:spLocks noGrp="1"/>
          </p:cNvSpPr>
          <p:nvPr>
            <p:ph type="sldNum" sz="quarter" idx="5"/>
          </p:nvPr>
        </p:nvSpPr>
        <p:spPr/>
        <p:txBody>
          <a:bodyPr/>
          <a:lstStyle/>
          <a:p>
            <a:fld id="{D9E9A522-274E-844E-8AB9-DE74A71CC10D}" type="slidenum">
              <a:rPr lang="en-US" smtClean="0"/>
              <a:t>30</a:t>
            </a:fld>
            <a:endParaRPr lang="en-US"/>
          </a:p>
        </p:txBody>
      </p:sp>
    </p:spTree>
    <p:extLst>
      <p:ext uri="{BB962C8B-B14F-4D97-AF65-F5344CB8AC3E}">
        <p14:creationId xmlns:p14="http://schemas.microsoft.com/office/powerpoint/2010/main" val="3982815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hlinkClick r:id="rId3"/>
              </a:rPr>
              <a:t>https://edc.co1.qualtrics.com/jfe/form/SV_81vbI1jl3cwmLY2</a:t>
            </a:r>
            <a:r>
              <a:rPr lang="en-US" sz="1800" dirty="0"/>
              <a:t>  </a:t>
            </a:r>
          </a:p>
          <a:p>
            <a:pPr marL="158750"/>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https://sebacademy.edc.org/tfi-tier-1-quick-check-tip-sheet-scoring</a:t>
            </a:r>
          </a:p>
          <a:p>
            <a:r>
              <a:rPr lang="en-US" dirty="0"/>
              <a:t>https://sebacademy.edc.org/tfi-walk-through-tip-sheet</a:t>
            </a:r>
          </a:p>
          <a:p>
            <a:endParaRPr lang="en-US" dirty="0"/>
          </a:p>
          <a:p>
            <a:endParaRPr lang="en-US" dirty="0"/>
          </a:p>
          <a:p>
            <a:r>
              <a:rPr lang="en-US" dirty="0"/>
              <a:t>Resource link: https://sebacademy.edc.org/tiered-fidelity-inventory-tfi-manual     -   Appendix A, Page 27</a:t>
            </a:r>
          </a:p>
        </p:txBody>
      </p:sp>
      <p:sp>
        <p:nvSpPr>
          <p:cNvPr id="4" name="Slide Number Placeholder 3"/>
          <p:cNvSpPr>
            <a:spLocks noGrp="1"/>
          </p:cNvSpPr>
          <p:nvPr>
            <p:ph type="sldNum" sz="quarter" idx="5"/>
          </p:nvPr>
        </p:nvSpPr>
        <p:spPr/>
        <p:txBody>
          <a:bodyPr/>
          <a:lstStyle/>
          <a:p>
            <a:fld id="{D9E9A522-274E-844E-8AB9-DE74A71CC10D}" type="slidenum">
              <a:rPr lang="en-US" smtClean="0"/>
              <a:t>31</a:t>
            </a:fld>
            <a:endParaRPr lang="en-US"/>
          </a:p>
        </p:txBody>
      </p:sp>
    </p:spTree>
    <p:extLst>
      <p:ext uri="{BB962C8B-B14F-4D97-AF65-F5344CB8AC3E}">
        <p14:creationId xmlns:p14="http://schemas.microsoft.com/office/powerpoint/2010/main" val="3020069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33</a:t>
            </a:fld>
            <a:endParaRPr lang="en-US"/>
          </a:p>
        </p:txBody>
      </p:sp>
    </p:spTree>
    <p:extLst>
      <p:ext uri="{BB962C8B-B14F-4D97-AF65-F5344CB8AC3E}">
        <p14:creationId xmlns:p14="http://schemas.microsoft.com/office/powerpoint/2010/main" val="3461474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34</a:t>
            </a:fld>
            <a:endParaRPr lang="en-US"/>
          </a:p>
        </p:txBody>
      </p:sp>
    </p:spTree>
    <p:extLst>
      <p:ext uri="{BB962C8B-B14F-4D97-AF65-F5344CB8AC3E}">
        <p14:creationId xmlns:p14="http://schemas.microsoft.com/office/powerpoint/2010/main" val="2613304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35</a:t>
            </a:fld>
            <a:endParaRPr lang="en-US"/>
          </a:p>
        </p:txBody>
      </p:sp>
    </p:spTree>
    <p:extLst>
      <p:ext uri="{BB962C8B-B14F-4D97-AF65-F5344CB8AC3E}">
        <p14:creationId xmlns:p14="http://schemas.microsoft.com/office/powerpoint/2010/main" val="178362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Here is an example of a virtual poster from last year, created in google slides. </a:t>
            </a:r>
            <a:r>
              <a:rPr lang="en-US" sz="1200" b="0" i="0" kern="1200" dirty="0">
                <a:solidFill>
                  <a:schemeClr val="tx1"/>
                </a:solidFill>
                <a:effectLst/>
                <a:latin typeface="+mn-lt"/>
                <a:ea typeface="+mn-ea"/>
                <a:cs typeface="+mn-cs"/>
              </a:rPr>
              <a:t>You can click on the TV, fish, chalkboard, and computer screen to view various elements of PBIS, including the start of a PBIS Handbook.</a:t>
            </a:r>
            <a:r>
              <a:rPr lang="en-US" dirty="0"/>
              <a:t> Feel free to get creative in your virtual poster design!</a:t>
            </a:r>
          </a:p>
        </p:txBody>
      </p:sp>
      <p:sp>
        <p:nvSpPr>
          <p:cNvPr id="4" name="Slide Number Placeholder 3"/>
          <p:cNvSpPr>
            <a:spLocks noGrp="1"/>
          </p:cNvSpPr>
          <p:nvPr>
            <p:ph type="sldNum" sz="quarter" idx="5"/>
          </p:nvPr>
        </p:nvSpPr>
        <p:spPr/>
        <p:txBody>
          <a:bodyPr/>
          <a:lstStyle/>
          <a:p>
            <a:fld id="{D9E9A522-274E-844E-8AB9-DE74A71CC10D}" type="slidenum">
              <a:rPr lang="en-US" smtClean="0"/>
              <a:t>36</a:t>
            </a:fld>
            <a:endParaRPr lang="en-US"/>
          </a:p>
        </p:txBody>
      </p:sp>
    </p:spTree>
    <p:extLst>
      <p:ext uri="{BB962C8B-B14F-4D97-AF65-F5344CB8AC3E}">
        <p14:creationId xmlns:p14="http://schemas.microsoft.com/office/powerpoint/2010/main" val="2123161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7749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a:solidFill>
                  <a:srgbClr val="000000"/>
                </a:solidFill>
                <a:effectLst/>
                <a:latin typeface="Arial"/>
                <a:ea typeface="Arial"/>
                <a:cs typeface="Arial"/>
                <a:sym typeface="Arial"/>
              </a:rPr>
              <a:t>   </a:t>
            </a:r>
            <a:endParaRPr lang="en-US" b="0" i="0">
              <a:effectLst/>
            </a:endParaRPr>
          </a:p>
          <a:p>
            <a:pPr marL="158750"/>
            <a:endParaRPr lang="en-US">
              <a:cs typeface="Calibri"/>
            </a:endParaRPr>
          </a:p>
        </p:txBody>
      </p:sp>
    </p:spTree>
    <p:extLst>
      <p:ext uri="{BB962C8B-B14F-4D97-AF65-F5344CB8AC3E}">
        <p14:creationId xmlns:p14="http://schemas.microsoft.com/office/powerpoint/2010/main" val="4049390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9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171450" indent="-171450">
              <a:buFontTx/>
              <a:buChar char="-"/>
            </a:pPr>
            <a:r>
              <a:rPr lang="en-US" sz="800" dirty="0">
                <a:solidFill>
                  <a:srgbClr val="00ACC2"/>
                </a:solidFill>
                <a:cs typeface="Calibri"/>
              </a:rPr>
              <a:t>PBIS TFI Manual: </a:t>
            </a:r>
            <a:r>
              <a:rPr lang="en-US" sz="900" dirty="0">
                <a:hlinkClick r:id="rId3"/>
              </a:rPr>
              <a:t>https://sebacademy.edc.org/tiered-fidelity-inventory-tfi-manual</a:t>
            </a:r>
            <a:endParaRPr lang="en-US" sz="900" dirty="0"/>
          </a:p>
          <a:p>
            <a:pPr marL="171450" indent="-171450">
              <a:buFontTx/>
              <a:buChar char="-"/>
              <a:defRPr/>
            </a:pPr>
            <a:r>
              <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TFI Tier 1 Quick Check Tip Sheet for Scoring</a:t>
            </a:r>
            <a:r>
              <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rPr>
              <a:t> </a:t>
            </a:r>
            <a:r>
              <a:rPr lang="en-US" sz="900" dirty="0">
                <a:hlinkClick r:id="rId5"/>
              </a:rPr>
              <a:t>https://sebacademy.edc.org/tfi-tier-1-quick-check-tip-sheet-scoring </a:t>
            </a:r>
            <a:endPar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71450" indent="-171450">
              <a:buFontTx/>
              <a:buChar char="-"/>
            </a:pPr>
            <a:r>
              <a:rPr lang="en-US" sz="900" dirty="0"/>
              <a:t>PBIS TFI Walkthrough Tip Sheet: </a:t>
            </a:r>
            <a:r>
              <a:rPr lang="en-US" sz="900" dirty="0">
                <a:hlinkClick r:id="rId6"/>
              </a:rPr>
              <a:t>https://sebacademy.edc.org/tfi-walk-through-tip-sheet</a:t>
            </a:r>
            <a:endParaRPr lang="en-US" sz="900" dirty="0"/>
          </a:p>
          <a:p>
            <a:pPr marL="171450" indent="-171450">
              <a:buFontTx/>
              <a:buChar char="-"/>
            </a:pPr>
            <a:r>
              <a:rPr lang="en-US" sz="900" dirty="0"/>
              <a:t>Integrated TFI Companion Guide:  https://sebacademy.edc.org/integrated-tiered-fidelity-inventory-companion-guide</a:t>
            </a:r>
            <a:br>
              <a:rPr lang="en-US" sz="900" dirty="0"/>
            </a:b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900" dirty="0"/>
              <a:t>Technical Guide for Alignment of Initiatives</a:t>
            </a:r>
            <a:r>
              <a:rPr lang="en-US" sz="600" dirty="0"/>
              <a:t>: </a:t>
            </a:r>
            <a:r>
              <a:rPr lang="en-US" sz="900" dirty="0">
                <a:hlinkClick r:id="rId7"/>
              </a:rPr>
              <a:t>https://sebacademy.edc.org/technical-guide-alignment-initiatives-programs-and-practices-school-districts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r>
              <a:rPr lang="en-US" sz="900" dirty="0"/>
              <a:t>Alignment Activity: https://sebacademy.edc.org/alignment-activit</a:t>
            </a:r>
            <a:br>
              <a:rPr lang="en-US" sz="900" dirty="0"/>
            </a:br>
            <a:endParaRPr lang="en-US" sz="90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900" b="0" i="0" dirty="0">
                <a:solidFill>
                  <a:srgbClr val="000000"/>
                </a:solidFill>
                <a:effectLst/>
                <a:latin typeface="Calibri" panose="020F0502020204030204" pitchFamily="34" charset="0"/>
              </a:rPr>
              <a:t>11 Easy Tips to Really Engage in Families </a:t>
            </a:r>
            <a:r>
              <a:rPr lang="en-US" sz="900" dirty="0"/>
              <a:t>https://sebacademy.edc.org/11-easy-tips-really-engage-families</a:t>
            </a:r>
          </a:p>
          <a:p>
            <a:pPr marL="171450" indent="-171450">
              <a:buFont typeface="Arial"/>
              <a:buChar char="•"/>
            </a:pPr>
            <a:r>
              <a:rPr lang="en-US" sz="900" dirty="0"/>
              <a:t>Family School Partnership Survey: </a:t>
            </a:r>
            <a:r>
              <a:rPr lang="en-US" sz="900" dirty="0">
                <a:hlinkClick r:id="rId8"/>
              </a:rPr>
              <a:t>https://uconn.co1.qualtrics.com/jfe/form/SV_4U9QPw9ASvLr83z</a:t>
            </a:r>
            <a:endParaRPr lang="en-US" sz="900" dirty="0"/>
          </a:p>
          <a:p>
            <a:pPr marL="171450" indent="-171450">
              <a:buFont typeface="Arial"/>
              <a:buChar char="•"/>
            </a:pPr>
            <a:r>
              <a:rPr lang="en-US" sz="900" dirty="0"/>
              <a:t>Aligning and Integrating Family School Partnerships within PBIS: </a:t>
            </a:r>
            <a:r>
              <a:rPr lang="en-US" sz="900" dirty="0">
                <a:hlinkClick r:id="rId9"/>
              </a:rPr>
              <a:t>https://sebacademy.edc.org/aligning-and-integrating-family-engagement-positive-behavioral-interventions-and-supports</a:t>
            </a:r>
            <a:endParaRPr lang="en-US" sz="900" dirty="0"/>
          </a:p>
          <a:p>
            <a:pPr marL="171450" indent="-171450" algn="l">
              <a:buFont typeface="Arial" panose="020B0604020202020204" pitchFamily="34" charset="0"/>
              <a:buChar char="•"/>
            </a:pPr>
            <a:r>
              <a:rPr lang="en-US" sz="800" b="0" i="0" dirty="0">
                <a:solidFill>
                  <a:srgbClr val="212529"/>
                </a:solidFill>
                <a:effectLst/>
                <a:latin typeface="Open Sans" panose="020B0606030504020204" pitchFamily="34" charset="0"/>
              </a:rPr>
              <a:t>Enhancing Family-School Collaboration with Diverse Families   </a:t>
            </a:r>
            <a:r>
              <a:rPr lang="en-US" sz="900" dirty="0"/>
              <a:t>https://sebacademy.edc.org/enhancing-family-school-collaboration-diverse-families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212529"/>
                </a:solidFill>
                <a:effectLst/>
                <a:latin typeface="Open Sans" panose="020B0606030504020204" pitchFamily="34" charset="0"/>
              </a:rPr>
              <a:t>Working Systemically: Engaging Family and Community   </a:t>
            </a:r>
            <a:r>
              <a:rPr lang="en-US" sz="900" dirty="0"/>
              <a:t>https://sebacademy.edc.org/working-systemically-engaging-family-and-community</a:t>
            </a:r>
          </a:p>
        </p:txBody>
      </p:sp>
    </p:spTree>
    <p:extLst>
      <p:ext uri="{BB962C8B-B14F-4D97-AF65-F5344CB8AC3E}">
        <p14:creationId xmlns:p14="http://schemas.microsoft.com/office/powerpoint/2010/main" val="1361293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sz="1200" u="sng" dirty="0">
                <a:solidFill>
                  <a:srgbClr val="0563C1"/>
                </a:solidFill>
                <a:effectLst/>
                <a:latin typeface="Calibri" panose="020F0502020204030204" pitchFamily="34" charset="0"/>
                <a:ea typeface="Calibri" panose="020F0502020204030204" pitchFamily="34" charset="0"/>
                <a:hlinkClick r:id="rId3"/>
              </a:rPr>
              <a:t>https://edc.co1.qualtrics.com/jfe/form/SV_cBF9GI7gVEBsfSC</a:t>
            </a:r>
            <a:endParaRPr lang="en-US" sz="12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7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a:endParaRPr lang="en-US" dirty="0">
              <a:cs typeface="Calibri"/>
            </a:endParaRPr>
          </a:p>
        </p:txBody>
      </p:sp>
    </p:spTree>
    <p:extLst>
      <p:ext uri="{BB962C8B-B14F-4D97-AF65-F5344CB8AC3E}">
        <p14:creationId xmlns:p14="http://schemas.microsoft.com/office/powerpoint/2010/main" val="428920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9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171450" indent="-171450">
              <a:buFontTx/>
              <a:buChar char="-"/>
            </a:pPr>
            <a:r>
              <a:rPr lang="en-US" sz="800" dirty="0">
                <a:solidFill>
                  <a:srgbClr val="00ACC2"/>
                </a:solidFill>
                <a:cs typeface="Calibri"/>
              </a:rPr>
              <a:t>PBIS TFI Manual: </a:t>
            </a:r>
            <a:r>
              <a:rPr lang="en-US" sz="900" dirty="0">
                <a:hlinkClick r:id="rId3"/>
              </a:rPr>
              <a:t>https://sebacademy.edc.org/tiered-fidelity-inventory-tfi-manual</a:t>
            </a:r>
            <a:endParaRPr lang="en-US" sz="900" dirty="0"/>
          </a:p>
          <a:p>
            <a:pPr marL="171450" indent="-171450">
              <a:buFontTx/>
              <a:buChar char="-"/>
              <a:defRPr/>
            </a:pPr>
            <a:r>
              <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TFI Tier 1 Quick Check Tip Sheet for Scoring</a:t>
            </a:r>
            <a:r>
              <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rPr>
              <a:t> </a:t>
            </a:r>
            <a:r>
              <a:rPr lang="en-US" sz="900" dirty="0">
                <a:hlinkClick r:id="rId5"/>
              </a:rPr>
              <a:t>https://sebacademy.edc.org/tfi-tier-1-quick-check-tip-sheet-scoring </a:t>
            </a:r>
            <a:endPar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71450" indent="-171450">
              <a:buFontTx/>
              <a:buChar char="-"/>
            </a:pPr>
            <a:r>
              <a:rPr lang="en-US" sz="900" dirty="0"/>
              <a:t>PBIS TFI Walkthrough Tip Sheet: </a:t>
            </a:r>
            <a:r>
              <a:rPr lang="en-US" sz="900" dirty="0">
                <a:hlinkClick r:id="rId6"/>
              </a:rPr>
              <a:t>https://sebacademy.edc.org/tfi-walk-through-tip-sheet</a:t>
            </a:r>
            <a:endParaRPr lang="en-US" sz="900" dirty="0"/>
          </a:p>
          <a:p>
            <a:pPr marL="171450" indent="-171450">
              <a:buFontTx/>
              <a:buChar char="-"/>
            </a:pPr>
            <a:r>
              <a:rPr lang="en-US" sz="900" dirty="0"/>
              <a:t>Integrated TFI Companion Guide:  https://sebacademy.edc.org/integrated-tiered-fidelity-inventory-companion-guide</a:t>
            </a:r>
            <a:br>
              <a:rPr lang="en-US" sz="900" dirty="0"/>
            </a:b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900" dirty="0"/>
              <a:t>Technical Guide for Alignment of Initiatives</a:t>
            </a:r>
            <a:r>
              <a:rPr lang="en-US" sz="600" dirty="0"/>
              <a:t>: </a:t>
            </a:r>
            <a:r>
              <a:rPr lang="en-US" sz="900" dirty="0">
                <a:hlinkClick r:id="rId7"/>
              </a:rPr>
              <a:t>https://sebacademy.edc.org/technical-guide-alignment-initiatives-programs-and-practices-school-districts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r>
              <a:rPr lang="en-US" sz="900" dirty="0"/>
              <a:t>Alignment Activity: https://sebacademy.edc.org/alignment-activit</a:t>
            </a:r>
            <a:br>
              <a:rPr lang="en-US" sz="900" dirty="0"/>
            </a:br>
            <a:endParaRPr lang="en-US" sz="90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900" b="0" i="0" dirty="0">
                <a:solidFill>
                  <a:srgbClr val="000000"/>
                </a:solidFill>
                <a:effectLst/>
                <a:latin typeface="Calibri" panose="020F0502020204030204" pitchFamily="34" charset="0"/>
              </a:rPr>
              <a:t>11 Easy Tips to Really Engage in Families </a:t>
            </a:r>
            <a:r>
              <a:rPr lang="en-US" sz="900" dirty="0"/>
              <a:t>https://sebacademy.edc.org/11-easy-tips-really-engage-families</a:t>
            </a:r>
          </a:p>
          <a:p>
            <a:pPr marL="171450" indent="-171450">
              <a:buFont typeface="Arial"/>
              <a:buChar char="•"/>
            </a:pPr>
            <a:r>
              <a:rPr lang="en-US" sz="900" dirty="0"/>
              <a:t>Family School Partnership Survey: </a:t>
            </a:r>
            <a:r>
              <a:rPr lang="en-US" sz="900" dirty="0">
                <a:hlinkClick r:id="rId8"/>
              </a:rPr>
              <a:t>https://uconn.co1.qualtrics.com/jfe/form/SV_4U9QPw9ASvLr83z</a:t>
            </a:r>
            <a:endParaRPr lang="en-US" sz="900" dirty="0"/>
          </a:p>
          <a:p>
            <a:pPr marL="171450" indent="-171450">
              <a:buFont typeface="Arial"/>
              <a:buChar char="•"/>
            </a:pPr>
            <a:r>
              <a:rPr lang="en-US" sz="900" dirty="0"/>
              <a:t>Aligning and Integrating Family School Partnerships within PBIS: </a:t>
            </a:r>
            <a:r>
              <a:rPr lang="en-US" sz="900" dirty="0">
                <a:hlinkClick r:id="rId9"/>
              </a:rPr>
              <a:t>https://sebacademy.edc.org/aligning-and-integrating-family-engagement-positive-behavioral-interventions-and-supports</a:t>
            </a:r>
            <a:endParaRPr lang="en-US" sz="900" dirty="0"/>
          </a:p>
          <a:p>
            <a:pPr marL="171450" indent="-171450" algn="l">
              <a:buFont typeface="Arial" panose="020B0604020202020204" pitchFamily="34" charset="0"/>
              <a:buChar char="•"/>
            </a:pPr>
            <a:r>
              <a:rPr lang="en-US" sz="800" b="0" i="0" dirty="0">
                <a:solidFill>
                  <a:srgbClr val="212529"/>
                </a:solidFill>
                <a:effectLst/>
                <a:latin typeface="Open Sans" panose="020B0606030504020204" pitchFamily="34" charset="0"/>
              </a:rPr>
              <a:t>Enhancing Family-School Collaboration with Diverse Families   </a:t>
            </a:r>
            <a:r>
              <a:rPr lang="en-US" sz="900" dirty="0"/>
              <a:t>https://sebacademy.edc.org/enhancing-family-school-collaboration-diverse-families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212529"/>
                </a:solidFill>
                <a:effectLst/>
                <a:latin typeface="Open Sans" panose="020B0606030504020204" pitchFamily="34" charset="0"/>
              </a:rPr>
              <a:t>Working Systemically: Engaging Family and Community   </a:t>
            </a:r>
            <a:r>
              <a:rPr lang="en-US" sz="900" dirty="0"/>
              <a:t>https://sebacademy.edc.org/working-systemically-engaging-family-and-community</a:t>
            </a:r>
          </a:p>
        </p:txBody>
      </p:sp>
    </p:spTree>
    <p:extLst>
      <p:ext uri="{BB962C8B-B14F-4D97-AF65-F5344CB8AC3E}">
        <p14:creationId xmlns:p14="http://schemas.microsoft.com/office/powerpoint/2010/main" val="212783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12:30</a:t>
            </a:r>
          </a:p>
          <a:p>
            <a:pPr marL="0" lvl="0" indent="0" algn="l" rtl="0">
              <a:spcBef>
                <a:spcPts val="0"/>
              </a:spcBef>
              <a:spcAft>
                <a:spcPts val="0"/>
              </a:spcAft>
              <a:buNone/>
            </a:pPr>
            <a:endParaRPr/>
          </a:p>
        </p:txBody>
      </p:sp>
    </p:spTree>
    <p:extLst>
      <p:ext uri="{BB962C8B-B14F-4D97-AF65-F5344CB8AC3E}">
        <p14:creationId xmlns:p14="http://schemas.microsoft.com/office/powerpoint/2010/main" val="69412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2000" dirty="0"/>
              <a:t>Follow these guidelines to effectively align and integrate your initiatives.</a:t>
            </a:r>
          </a:p>
          <a:p>
            <a:endParaRPr lang="en-US" sz="2000" dirty="0"/>
          </a:p>
          <a:p>
            <a:pPr marL="171450" indent="-171450">
              <a:buFont typeface="Arial" panose="020B0604020202020204" pitchFamily="34" charset="0"/>
              <a:buChar char="•"/>
            </a:pPr>
            <a:r>
              <a:rPr lang="en-US" sz="2000" dirty="0"/>
              <a:t>Always start at the organizational level if possible – Can or does the same person have administrative and budget authority over the various initiatives?  This can help to avoid redundancies in trainers, repetitive tasks, staffing and resources.  </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Use your Working Smarter matrix to align your common outcomes and outcome measures</a:t>
            </a:r>
          </a:p>
          <a:p>
            <a:endParaRPr lang="en-US" sz="2000" dirty="0">
              <a:cs typeface="Calibri" panose="020F0502020204030204"/>
            </a:endParaRPr>
          </a:p>
          <a:p>
            <a:pPr marL="171450" indent="-171450">
              <a:buFont typeface="Arial" panose="020B0604020202020204" pitchFamily="34" charset="0"/>
              <a:buChar char="•"/>
            </a:pPr>
            <a:r>
              <a:rPr lang="en-US" sz="2000" dirty="0"/>
              <a:t>Align and integrate the common core features into your practices and PD to be as efficient as possible with your time and resources.  </a:t>
            </a:r>
          </a:p>
          <a:p>
            <a:endParaRPr lang="en-US" sz="2000" dirty="0"/>
          </a:p>
          <a:p>
            <a:pPr marL="171450" indent="-171450">
              <a:buFont typeface="Arial" panose="020B0604020202020204" pitchFamily="34" charset="0"/>
              <a:buChar char="•"/>
            </a:pPr>
            <a:r>
              <a:rPr lang="en-US" sz="2000" dirty="0"/>
              <a:t> Finally Resolve Logic Model Conflicts – Examine how everything flows together and resolve any issues where procedures might diverge. - such as one initiative might use Tangible reinforcers while another stresses only verbal feedback  - work with your team to come up with a collaborative workable protocol or solution</a:t>
            </a:r>
          </a:p>
          <a:p>
            <a:endParaRPr lang="en-US" sz="2000" dirty="0">
              <a:cs typeface="Calibri" panose="020F0502020204030204"/>
            </a:endParaRPr>
          </a:p>
          <a:p>
            <a:endParaRPr lang="en-US" sz="2000" dirty="0">
              <a:cs typeface="Calibri" panose="020F0502020204030204"/>
            </a:endParaRPr>
          </a:p>
          <a:p>
            <a:pPr>
              <a:buFont typeface="Wingdings" charset="2"/>
              <a:buNone/>
            </a:pPr>
            <a:endParaRPr lang="en-US" sz="2000" dirty="0"/>
          </a:p>
        </p:txBody>
      </p:sp>
    </p:spTree>
    <p:extLst>
      <p:ext uri="{BB962C8B-B14F-4D97-AF65-F5344CB8AC3E}">
        <p14:creationId xmlns:p14="http://schemas.microsoft.com/office/powerpoint/2010/main" val="3023915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a:t>Here is an example of The alignment activity you will work on this year.  This one seeks to align PBIS with SEL and Trauma Informed Practices.   This worksheet will help us align the Core System Features of each initiative.   Let’s take a closer look. </a:t>
            </a:r>
          </a:p>
          <a:p>
            <a:endParaRPr lang="en-US"/>
          </a:p>
          <a:p>
            <a:endParaRPr lang="en-US"/>
          </a:p>
          <a:p>
            <a:endParaRPr lang="en-US"/>
          </a:p>
          <a:p>
            <a:r>
              <a:rPr lang="en-US"/>
              <a:t>Alignment Worksheet: https://nepbis.org/wp-content/uploads/2018/11/Alignment-Activity-1.docx</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3175D-67E2-4D40-AC24-27F91B01B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25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625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219221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59721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1775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29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21922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3746505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1483488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4807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015010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6555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374650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148348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391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783790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597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17206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0902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504538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110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085113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90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015010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65554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49116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31953524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52787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Blue 1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a:t>Sample Slide Title Goes Here</a:t>
            </a:r>
          </a:p>
        </p:txBody>
      </p:sp>
      <p:sp>
        <p:nvSpPr>
          <p:cNvPr id="3" name="Content Placeholder 2"/>
          <p:cNvSpPr>
            <a:spLocks noGrp="1" noChangeAspect="1"/>
          </p:cNvSpPr>
          <p:nvPr>
            <p:ph idx="1"/>
          </p:nvPr>
        </p:nvSpPr>
        <p:spPr/>
        <p:txBody>
          <a:bodyPr lIns="0" tIns="0" rIns="0" bIns="0"/>
          <a:lstStyle>
            <a:lvl1pPr marL="228600" indent="-228600">
              <a:buClr>
                <a:schemeClr val="accent1"/>
              </a:buClr>
              <a:buSzPct val="90000"/>
              <a:buFont typeface="Wingdings" charset="2"/>
              <a:buChar char="§"/>
              <a:defRPr b="0" i="0">
                <a:latin typeface="Calibri Light" charset="0"/>
                <a:ea typeface="Calibri Light" charset="0"/>
                <a:cs typeface="Calibri Light" charset="0"/>
              </a:defRPr>
            </a:lvl1pPr>
            <a:lvl2pPr marL="6858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2pPr>
            <a:lvl3pPr marL="1143000" indent="-228600">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3pPr>
            <a:lvl4pPr marL="16002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4pPr>
            <a:lvl5pPr marL="20574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2501253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6258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7400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085113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3776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783790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heme" Target="../theme/theme3.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5.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68230813"/>
      </p:ext>
    </p:extLst>
  </p:cSld>
  <p:clrMap bg1="lt1" tx1="dk1" bg2="dk2" tx2="lt2" accent1="accent1" accent2="accent2" accent3="accent3" accent4="accent4" accent5="accent5" accent6="accent6" hlink="hlink" folHlink="folHlink"/>
  <p:sldLayoutIdLst>
    <p:sldLayoutId id="2147483795" r:id="rId1"/>
    <p:sldLayoutId id="2147483662" r:id="rId2"/>
    <p:sldLayoutId id="2147483796" r:id="rId3"/>
    <p:sldLayoutId id="2147483670" r:id="rId4"/>
    <p:sldLayoutId id="2147483803" r:id="rId5"/>
    <p:sldLayoutId id="2147483804" r:id="rId6"/>
    <p:sldLayoutId id="2147483671" r:id="rId7"/>
    <p:sldLayoutId id="2147483673" r:id="rId8"/>
    <p:sldLayoutId id="2147483787" r:id="rId9"/>
    <p:sldLayoutId id="2147483800" r:id="rId10"/>
    <p:sldLayoutId id="2147483801" r:id="rId11"/>
    <p:sldLayoutId id="2147483802" r:id="rId12"/>
    <p:sldLayoutId id="2147483788" r:id="rId13"/>
    <p:sldLayoutId id="2147483797" r:id="rId14"/>
    <p:sldLayoutId id="2147483798" r:id="rId15"/>
    <p:sldLayoutId id="2147483789" r:id="rId16"/>
    <p:sldLayoutId id="2147483791" r:id="rId17"/>
    <p:sldLayoutId id="214748379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9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027129079"/>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4" r:id="rId7"/>
    <p:sldLayoutId id="2147483765" r:id="rId8"/>
    <p:sldLayoutId id="2147483767" r:id="rId9"/>
    <p:sldLayoutId id="2147483769" r:id="rId10"/>
    <p:sldLayoutId id="2147483770" r:id="rId11"/>
    <p:sldLayoutId id="2147483771" r:id="rId12"/>
    <p:sldLayoutId id="2147483773" r:id="rId13"/>
    <p:sldLayoutId id="21474837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www.pbis.org/Common/Cms/files/pbisresources/Alignment%20Brief.%20for%20posting.1.16.17.docx"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Family%20Engagement%20Content/PBIS%20Family-School%20Practices%20Self%20Assessment%20v.1.1.docx"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Family%20Engagement%20Content/PBIS%20Family-School%20Practices%20Self%20Assessment%20v.1.1.doc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0.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88.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88.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88.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8" Type="http://schemas.openxmlformats.org/officeDocument/2006/relationships/hyperlink" Target="https://sebacademy.edc.org/working-systemically-engaging-family-and-community" TargetMode="External"/><Relationship Id="rId13" Type="http://schemas.openxmlformats.org/officeDocument/2006/relationships/hyperlink" Target="https://sebacademy.edc.org/integrated-tiered-fidelity-inventory-companion-guide" TargetMode="External"/><Relationship Id="rId3" Type="http://schemas.openxmlformats.org/officeDocument/2006/relationships/hyperlink" Target="https://sebacademy.edc.org/alignment-activity" TargetMode="External"/><Relationship Id="rId7" Type="http://schemas.openxmlformats.org/officeDocument/2006/relationships/hyperlink" Target="https://sebacademy.edc.org/enhancing-family-school-collaboration-diverse-families" TargetMode="External"/><Relationship Id="rId12" Type="http://schemas.openxmlformats.org/officeDocument/2006/relationships/hyperlink" Target="https://sebacademy.edc.org/tfi-walk-through-tip-sheet" TargetMode="External"/><Relationship Id="rId2" Type="http://schemas.openxmlformats.org/officeDocument/2006/relationships/notesSlide" Target="../notesSlides/notesSlide38.xml"/><Relationship Id="rId1" Type="http://schemas.openxmlformats.org/officeDocument/2006/relationships/slideLayout" Target="../slideLayouts/slideLayout102.xml"/><Relationship Id="rId6" Type="http://schemas.openxmlformats.org/officeDocument/2006/relationships/hyperlink" Target=":%20https:/sebacademy.edc.org/aligning-and-integrating-family-engagement-positive-behavioral-interventions-and-supports" TargetMode="External"/><Relationship Id="rId11" Type="http://schemas.openxmlformats.org/officeDocument/2006/relationships/hyperlink" Target="https://sebacademy.edc.org/tfi-tier-1-quick-check-tip-sheet-scoring" TargetMode="External"/><Relationship Id="rId5" Type="http://schemas.openxmlformats.org/officeDocument/2006/relationships/hyperlink" Target="https://sebacademy.edc.org/11-easy-tips-really-engage-families" TargetMode="External"/><Relationship Id="rId15" Type="http://schemas.openxmlformats.org/officeDocument/2006/relationships/image" Target="../media/image16.png"/><Relationship Id="rId10" Type="http://schemas.openxmlformats.org/officeDocument/2006/relationships/hyperlink" Target="https://sebacademy.edc.org/tiered-fidelity-inventory-tfi-manual" TargetMode="External"/><Relationship Id="rId4" Type="http://schemas.openxmlformats.org/officeDocument/2006/relationships/hyperlink" Target="https://sebacademy.edc.org/technical-guide-alignment-initiatives-programs-and-practices-school-districts" TargetMode="External"/><Relationship Id="rId9" Type="http://schemas.openxmlformats.org/officeDocument/2006/relationships/hyperlink" Target="https://uconn.co1.qualtrics.com/jfe/form/SV_4U9QPw9ASvLr83z" TargetMode="External"/><Relationship Id="rId14" Type="http://schemas.openxmlformats.org/officeDocument/2006/relationships/hyperlink" Target="https://www.pbis.org/Common/Cms/files/pbisresources/Family%20Engagement%20in%20PBIS.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nepbis.org/forum/"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sebacademy.edc.org/working-systemically-engaging-family-and-community" TargetMode="External"/><Relationship Id="rId13" Type="http://schemas.openxmlformats.org/officeDocument/2006/relationships/hyperlink" Target="https://sebacademy.edc.org/integrated-tiered-fidelity-inventory-companion-guide" TargetMode="External"/><Relationship Id="rId3" Type="http://schemas.openxmlformats.org/officeDocument/2006/relationships/hyperlink" Target="https://sebacademy.edc.org/alignment-activity" TargetMode="External"/><Relationship Id="rId7" Type="http://schemas.openxmlformats.org/officeDocument/2006/relationships/hyperlink" Target="https://sebacademy.edc.org/enhancing-family-school-collaboration-diverse-families" TargetMode="External"/><Relationship Id="rId12" Type="http://schemas.openxmlformats.org/officeDocument/2006/relationships/hyperlink" Target="https://sebacademy.edc.org/tfi-walk-through-tip-sheet" TargetMode="External"/><Relationship Id="rId2" Type="http://schemas.openxmlformats.org/officeDocument/2006/relationships/notesSlide" Target="../notesSlides/notesSlide6.xml"/><Relationship Id="rId1" Type="http://schemas.openxmlformats.org/officeDocument/2006/relationships/slideLayout" Target="../slideLayouts/slideLayout102.xml"/><Relationship Id="rId6" Type="http://schemas.openxmlformats.org/officeDocument/2006/relationships/hyperlink" Target=":%20https:/sebacademy.edc.org/aligning-and-integrating-family-engagement-positive-behavioral-interventions-and-supports" TargetMode="External"/><Relationship Id="rId11" Type="http://schemas.openxmlformats.org/officeDocument/2006/relationships/hyperlink" Target="https://sebacademy.edc.org/tfi-tier-1-quick-check-tip-sheet-scoring" TargetMode="External"/><Relationship Id="rId5" Type="http://schemas.openxmlformats.org/officeDocument/2006/relationships/hyperlink" Target="https://sebacademy.edc.org/11-easy-tips-really-engage-families" TargetMode="External"/><Relationship Id="rId15" Type="http://schemas.openxmlformats.org/officeDocument/2006/relationships/image" Target="../media/image16.png"/><Relationship Id="rId10" Type="http://schemas.openxmlformats.org/officeDocument/2006/relationships/hyperlink" Target="https://sebacademy.edc.org/tiered-fidelity-inventory-tfi-manual" TargetMode="External"/><Relationship Id="rId4" Type="http://schemas.openxmlformats.org/officeDocument/2006/relationships/hyperlink" Target="https://sebacademy.edc.org/technical-guide-alignment-initiatives-programs-and-practices-school-districts" TargetMode="External"/><Relationship Id="rId9" Type="http://schemas.openxmlformats.org/officeDocument/2006/relationships/hyperlink" Target="https://uconn.co1.qualtrics.com/jfe/form/SV_4U9QPw9ASvLr83z" TargetMode="External"/><Relationship Id="rId14" Type="http://schemas.openxmlformats.org/officeDocument/2006/relationships/hyperlink" Target="https://www.pbis.org/Common/Cms/files/pbisresources/Family%20Engagement%20in%20PBIS.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Coaches’ Training</a:t>
            </a:r>
            <a:br>
              <a:rPr lang="en-US" sz="4267" dirty="0">
                <a:latin typeface="Arial" panose="020B0604020202020204" pitchFamily="34" charset="0"/>
                <a:cs typeface="Arial" panose="020B0604020202020204" pitchFamily="34" charset="0"/>
              </a:rPr>
            </a:br>
            <a:r>
              <a:rPr lang="en-US" sz="3733" dirty="0">
                <a:solidFill>
                  <a:srgbClr val="FFC000"/>
                </a:solidFill>
                <a:latin typeface="Arial" panose="020B0604020202020204" pitchFamily="34" charset="0"/>
                <a:cs typeface="Arial" panose="020B0604020202020204" pitchFamily="34" charset="0"/>
              </a:rPr>
              <a:t>Year 3 - January2024</a:t>
            </a:r>
            <a:endParaRPr lang="en-US" sz="4267" dirty="0">
              <a:solidFill>
                <a:srgbClr val="FFC000"/>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Insert Trainer Name</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D4D67-E0AA-446A-90BE-75349ABCCA38}"/>
              </a:ext>
            </a:extLst>
          </p:cNvPr>
          <p:cNvPicPr>
            <a:picLocks noChangeAspect="1"/>
          </p:cNvPicPr>
          <p:nvPr/>
        </p:nvPicPr>
        <p:blipFill>
          <a:blip r:embed="rId3"/>
          <a:stretch>
            <a:fillRect/>
          </a:stretch>
        </p:blipFill>
        <p:spPr>
          <a:xfrm>
            <a:off x="2273725" y="0"/>
            <a:ext cx="5018983"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a:extLst>
              <a:ext uri="{FF2B5EF4-FFF2-40B4-BE49-F238E27FC236}">
                <a16:creationId xmlns:a16="http://schemas.microsoft.com/office/drawing/2014/main" id="{D78582A8-D8AA-41BB-BD76-4C9A15162068}"/>
              </a:ext>
            </a:extLst>
          </p:cNvPr>
          <p:cNvGrpSpPr/>
          <p:nvPr/>
        </p:nvGrpSpPr>
        <p:grpSpPr>
          <a:xfrm>
            <a:off x="8559120" y="345442"/>
            <a:ext cx="3321594" cy="634773"/>
            <a:chOff x="625202" y="1907036"/>
            <a:chExt cx="3321594" cy="634773"/>
          </a:xfrm>
        </p:grpSpPr>
        <p:sp>
          <p:nvSpPr>
            <p:cNvPr id="8" name="Rectangle: Rounded Corners 7">
              <a:extLst>
                <a:ext uri="{FF2B5EF4-FFF2-40B4-BE49-F238E27FC236}">
                  <a16:creationId xmlns:a16="http://schemas.microsoft.com/office/drawing/2014/main" id="{36D80460-2DAC-4A16-8F96-6748DDF4A57B}"/>
                </a:ext>
              </a:extLst>
            </p:cNvPr>
            <p:cNvSpPr/>
            <p:nvPr/>
          </p:nvSpPr>
          <p:spPr>
            <a:xfrm>
              <a:off x="625202" y="1907036"/>
              <a:ext cx="3321594" cy="634773"/>
            </a:xfrm>
            <a:prstGeom prst="roundRect">
              <a:avLst>
                <a:gd name="adj" fmla="val 10000"/>
              </a:avLst>
            </a:prstGeom>
          </p:spPr>
          <p:style>
            <a:lnRef idx="2">
              <a:schemeClr val="lt1">
                <a:hueOff val="0"/>
                <a:satOff val="0"/>
                <a:lumOff val="0"/>
                <a:alphaOff val="0"/>
              </a:schemeClr>
            </a:lnRef>
            <a:fillRef idx="1">
              <a:schemeClr val="accent2">
                <a:shade val="50000"/>
                <a:hueOff val="290659"/>
                <a:satOff val="-47186"/>
                <a:lumOff val="44558"/>
                <a:alphaOff val="0"/>
              </a:schemeClr>
            </a:fillRef>
            <a:effectRef idx="0">
              <a:schemeClr val="accent2">
                <a:shade val="50000"/>
                <a:hueOff val="290659"/>
                <a:satOff val="-47186"/>
                <a:lumOff val="44558"/>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0F7FD904-EB85-4071-BE0E-7E5EC388D1D4}"/>
                </a:ext>
              </a:extLst>
            </p:cNvPr>
            <p:cNvSpPr txBox="1"/>
            <p:nvPr/>
          </p:nvSpPr>
          <p:spPr>
            <a:xfrm>
              <a:off x="643794" y="1925628"/>
              <a:ext cx="3284410" cy="597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3"/>
                  </a:solidFill>
                  <a:latin typeface="Hind Vadodara" panose="020B0604020202020204" charset="0"/>
                  <a:cs typeface="Hind Vadodara" panose="020B0604020202020204" charset="0"/>
                </a:rPr>
                <a:t>3. Identify </a:t>
              </a:r>
              <a:r>
                <a:rPr lang="en-US" sz="2000" b="1" kern="1200">
                  <a:solidFill>
                    <a:schemeClr val="accent3"/>
                  </a:solidFill>
                  <a:latin typeface="Hind Vadodara" panose="020B0604020202020204" charset="0"/>
                  <a:cs typeface="Hind Vadodara" panose="020B0604020202020204" charset="0"/>
                </a:rPr>
                <a:t>core system features.</a:t>
              </a:r>
              <a:endParaRPr lang="en-US" sz="2000" kern="1200">
                <a:solidFill>
                  <a:schemeClr val="accent3"/>
                </a:solidFill>
                <a:latin typeface="Hind Vadodara" panose="020B0604020202020204" charset="0"/>
                <a:cs typeface="Hind Vadodara" panose="020B0604020202020204" charset="0"/>
              </a:endParaRPr>
            </a:p>
          </p:txBody>
        </p:sp>
      </p:grpSp>
    </p:spTree>
    <p:extLst>
      <p:ext uri="{BB962C8B-B14F-4D97-AF65-F5344CB8AC3E}">
        <p14:creationId xmlns:p14="http://schemas.microsoft.com/office/powerpoint/2010/main" val="262942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CFCDD2-68A6-744A-BC04-FF9B2591FBBA}"/>
              </a:ext>
            </a:extLst>
          </p:cNvPr>
          <p:cNvSpPr>
            <a:spLocks noGrp="1"/>
          </p:cNvSpPr>
          <p:nvPr>
            <p:ph type="title"/>
          </p:nvPr>
        </p:nvSpPr>
        <p:spPr>
          <a:xfrm>
            <a:off x="406674" y="389989"/>
            <a:ext cx="11378651" cy="845600"/>
          </a:xfrm>
          <a:noFill/>
        </p:spPr>
        <p:txBody>
          <a:bodyPr>
            <a:normAutofit fontScale="90000"/>
          </a:bodyPr>
          <a:lstStyle/>
          <a:p>
            <a:pPr eaLnBrk="1" hangingPunct="1"/>
            <a:r>
              <a:rPr lang="en-US" sz="4000">
                <a:ea typeface="ＭＳ Ｐゴシック" pitchFamily="-108" charset="-128"/>
                <a:cs typeface="ＭＳ Ｐゴシック" pitchFamily="-108" charset="-128"/>
              </a:rPr>
              <a:t>ALIGNING INITIATIVES, PROGRAMS, &amp; PRACTICES</a:t>
            </a:r>
          </a:p>
        </p:txBody>
      </p:sp>
      <p:sp>
        <p:nvSpPr>
          <p:cNvPr id="11" name="Rectangle 10">
            <a:extLst>
              <a:ext uri="{FF2B5EF4-FFF2-40B4-BE49-F238E27FC236}">
                <a16:creationId xmlns:a16="http://schemas.microsoft.com/office/drawing/2014/main" id="{AD700695-7A26-8B4D-80C7-0655ABFCA4B1}"/>
              </a:ext>
            </a:extLst>
          </p:cNvPr>
          <p:cNvSpPr/>
          <p:nvPr/>
        </p:nvSpPr>
        <p:spPr>
          <a:xfrm>
            <a:off x="3054605" y="6308981"/>
            <a:ext cx="91440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ind Vadodara" panose="020B0604020202020204" charset="0"/>
                <a:ea typeface="Times New Roman" panose="02020603050405020304" pitchFamily="18" charset="0"/>
                <a:cs typeface="Hind Vadodara" panose="020B0604020202020204" charset="0"/>
              </a:rPr>
              <a:t>National TA Center on PBIS. (2017). </a:t>
            </a:r>
            <a:r>
              <a:rPr kumimoji="0" lang="en-US" sz="1400" b="0" i="1" u="none" strike="noStrike" kern="1200" cap="none" spc="0" normalizeH="0" baseline="0" noProof="0">
                <a:ln>
                  <a:noFill/>
                </a:ln>
                <a:solidFill>
                  <a:prstClr val="white"/>
                </a:solidFill>
                <a:effectLst/>
                <a:uLnTx/>
                <a:uFillTx/>
                <a:latin typeface="Hind Vadodara" panose="020B0604020202020204" charset="0"/>
                <a:ea typeface="Times New Roman" panose="02020603050405020304" pitchFamily="18" charset="0"/>
                <a:cs typeface="Hind Vadodara" panose="020B0604020202020204" charset="0"/>
              </a:rPr>
              <a:t>Technical guide for alignment of initiatives, programs, practices in school districts</a:t>
            </a:r>
            <a:r>
              <a:rPr kumimoji="0" lang="en-US" sz="1400" b="0" i="0" u="none" strike="noStrike" kern="1200" cap="none" spc="0" normalizeH="0" baseline="0" noProof="0">
                <a:ln>
                  <a:noFill/>
                </a:ln>
                <a:solidFill>
                  <a:prstClr val="white"/>
                </a:solidFill>
                <a:effectLst/>
                <a:uLnTx/>
                <a:uFillTx/>
                <a:latin typeface="Hind Vadodara" panose="020B0604020202020204" charset="0"/>
                <a:ea typeface="Times New Roman" panose="02020603050405020304" pitchFamily="18" charset="0"/>
                <a:cs typeface="Hind Vadodara" panose="020B0604020202020204" charset="0"/>
              </a:rPr>
              <a:t>. Eugene, OR: Retrieved from www.pbis.org</a:t>
            </a:r>
          </a:p>
        </p:txBody>
      </p:sp>
      <p:graphicFrame>
        <p:nvGraphicFramePr>
          <p:cNvPr id="13" name="Diagram 12">
            <a:extLst>
              <a:ext uri="{FF2B5EF4-FFF2-40B4-BE49-F238E27FC236}">
                <a16:creationId xmlns:a16="http://schemas.microsoft.com/office/drawing/2014/main" id="{7598A84A-1D7E-5347-824D-60AC670AEA1A}"/>
              </a:ext>
            </a:extLst>
          </p:cNvPr>
          <p:cNvGraphicFramePr/>
          <p:nvPr/>
        </p:nvGraphicFramePr>
        <p:xfrm>
          <a:off x="768605" y="1428186"/>
          <a:ext cx="4571999" cy="4448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CD4F1250-3335-4D8D-9382-75E2564FBA78}"/>
              </a:ext>
            </a:extLst>
          </p:cNvPr>
          <p:cNvPicPr>
            <a:picLocks noChangeAspect="1"/>
          </p:cNvPicPr>
          <p:nvPr/>
        </p:nvPicPr>
        <p:blipFill>
          <a:blip r:embed="rId8"/>
          <a:stretch>
            <a:fillRect/>
          </a:stretch>
        </p:blipFill>
        <p:spPr>
          <a:xfrm>
            <a:off x="6196723" y="1428186"/>
            <a:ext cx="2859763" cy="3713978"/>
          </a:xfrm>
          <a:prstGeom prst="rect">
            <a:avLst/>
          </a:prstGeom>
        </p:spPr>
      </p:pic>
      <p:sp>
        <p:nvSpPr>
          <p:cNvPr id="15" name="TextBox 14">
            <a:hlinkClick r:id="rId9"/>
            <a:extLst>
              <a:ext uri="{FF2B5EF4-FFF2-40B4-BE49-F238E27FC236}">
                <a16:creationId xmlns:a16="http://schemas.microsoft.com/office/drawing/2014/main" id="{BCB720FC-E028-43C3-AC68-FA079D88B41F}"/>
              </a:ext>
            </a:extLst>
          </p:cNvPr>
          <p:cNvSpPr txBox="1"/>
          <p:nvPr/>
        </p:nvSpPr>
        <p:spPr>
          <a:xfrm>
            <a:off x="8712677" y="3885534"/>
            <a:ext cx="1955365" cy="173664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Poppins" panose="020B0604020202020204" charset="0"/>
                <a:cs typeface="Poppins" panose="020B0604020202020204" charset="0"/>
              </a:rPr>
              <a:t>View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Poppins" panose="020B0604020202020204" charset="0"/>
                <a:cs typeface="Poppins" panose="020B0604020202020204" charset="0"/>
              </a:rPr>
              <a:t>Technical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Poppins" panose="020B0604020202020204" charset="0"/>
                <a:cs typeface="Poppins" panose="020B0604020202020204" charset="0"/>
              </a:rPr>
              <a:t>Guide on pbis.org</a:t>
            </a:r>
          </a:p>
        </p:txBody>
      </p:sp>
    </p:spTree>
    <p:extLst>
      <p:ext uri="{BB962C8B-B14F-4D97-AF65-F5344CB8AC3E}">
        <p14:creationId xmlns:p14="http://schemas.microsoft.com/office/powerpoint/2010/main" val="3348279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15313" y="2115103"/>
            <a:ext cx="7123442" cy="3243402"/>
          </a:xfrm>
          <a:prstGeom prst="round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400" dirty="0">
                <a:solidFill>
                  <a:schemeClr val="accent3">
                    <a:lumMod val="50000"/>
                  </a:schemeClr>
                </a:solidFill>
              </a:rPr>
              <a:t>What practice models do you want to align with PBIS?</a:t>
            </a:r>
          </a:p>
          <a:p>
            <a:pPr marL="186055" indent="0">
              <a:buNone/>
            </a:pPr>
            <a:endParaRPr lang="en-US" sz="2400" dirty="0">
              <a:solidFill>
                <a:schemeClr val="accent3">
                  <a:lumMod val="50000"/>
                </a:schemeClr>
              </a:solidFill>
            </a:endParaRPr>
          </a:p>
          <a:p>
            <a:pPr marL="186055" indent="0">
              <a:buNone/>
            </a:pPr>
            <a:r>
              <a:rPr lang="en-US" sz="2400" dirty="0">
                <a:solidFill>
                  <a:schemeClr val="accent3">
                    <a:lumMod val="50000"/>
                  </a:schemeClr>
                </a:solidFill>
              </a:rPr>
              <a:t>Have you completed the Alignment Activity?</a:t>
            </a:r>
          </a:p>
          <a:p>
            <a:pPr marL="186055" indent="0">
              <a:buNone/>
            </a:pPr>
            <a:endParaRPr lang="en-US" sz="2400" dirty="0">
              <a:solidFill>
                <a:schemeClr val="accent3">
                  <a:lumMod val="50000"/>
                </a:schemeClr>
              </a:solidFill>
            </a:endParaRPr>
          </a:p>
          <a:p>
            <a:pPr marL="186055" indent="0">
              <a:buNone/>
            </a:pPr>
            <a:r>
              <a:rPr lang="en-US" sz="2400" dirty="0">
                <a:solidFill>
                  <a:schemeClr val="accent3">
                    <a:lumMod val="50000"/>
                  </a:schemeClr>
                </a:solidFill>
              </a:rPr>
              <a:t>What are your next action items?</a:t>
            </a:r>
            <a:endParaRPr lang="en-US" sz="3200" dirty="0">
              <a:solidFill>
                <a:schemeClr val="accent3">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600" b="1" dirty="0">
                <a:solidFill>
                  <a:schemeClr val="bg1"/>
                </a:solidFill>
                <a:cs typeface="Calibri Light"/>
              </a:rPr>
              <a:t>DISCUSSION: INTEGRATION &amp; ALIGNMENT</a:t>
            </a:r>
            <a:endParaRPr lang="en-US" sz="3600" dirty="0">
              <a:solidFill>
                <a:schemeClr val="bg1"/>
              </a:solidFill>
              <a:cs typeface="Calibri Light"/>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77925" y="5719613"/>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a:t> 2 minutes</a:t>
            </a:r>
            <a:endParaRPr lang="en-US" sz="2100"/>
          </a:p>
          <a:p>
            <a:pPr marL="202565" indent="0" defTabSz="1219170">
              <a:lnSpc>
                <a:spcPct val="150000"/>
              </a:lnSpc>
              <a:buClr>
                <a:prstClr val="white"/>
              </a:buClr>
              <a:buNone/>
              <a:defRPr/>
            </a:pPr>
            <a:r>
              <a:rPr lang="en-US" sz="2100" kern="0"/>
              <a:t>13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endParaRPr lang="en-US" sz="1000" kern="0">
              <a:solidFill>
                <a:prstClr val="white"/>
              </a:solidFill>
            </a:endParaRPr>
          </a:p>
          <a:p>
            <a:pPr marL="202565" indent="0" defTabSz="1219170">
              <a:buClr>
                <a:prstClr val="white"/>
              </a:buClr>
              <a:buNone/>
              <a:defRPr/>
            </a:pPr>
            <a:r>
              <a:rPr lang="en-US" sz="2100" kern="0" dirty="0"/>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2343478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65760" y="1188984"/>
            <a:ext cx="7833360"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06638" y="2718139"/>
            <a:ext cx="7029196" cy="2154763"/>
          </a:xfrm>
          <a:prstGeom prst="rect">
            <a:avLst/>
          </a:prstGeom>
        </p:spPr>
        <p:txBody>
          <a:bodyPr spcFirstLastPara="1" wrap="square" lIns="121900" tIns="121900" rIns="121900" bIns="121900" anchor="ctr" anchorCtr="0">
            <a:noAutofit/>
          </a:bodyPr>
          <a:lstStyle/>
          <a:p>
            <a:r>
              <a:rPr lang="en-US" sz="4800" b="1" dirty="0"/>
              <a:t>FAMILY SCHOOL PARTNERSHIPS</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ABFF-C5BA-E8D4-FCDA-6875B0D05EFE}"/>
              </a:ext>
            </a:extLst>
          </p:cNvPr>
          <p:cNvSpPr>
            <a:spLocks noGrp="1"/>
          </p:cNvSpPr>
          <p:nvPr>
            <p:ph type="title"/>
          </p:nvPr>
        </p:nvSpPr>
        <p:spPr>
          <a:xfrm>
            <a:off x="253218" y="262436"/>
            <a:ext cx="9378000" cy="845600"/>
          </a:xfrm>
        </p:spPr>
        <p:txBody>
          <a:bodyPr/>
          <a:lstStyle/>
          <a:p>
            <a:r>
              <a:rPr lang="en-US" kern="0" dirty="0">
                <a:latin typeface="Franklin Gothic Medium"/>
                <a:ea typeface="ＭＳ Ｐゴシック" pitchFamily="-108" charset="-128"/>
                <a:cs typeface="ＭＳ Ｐゴシック" pitchFamily="-108" charset="-128"/>
              </a:rPr>
              <a:t>What is family </a:t>
            </a:r>
            <a:r>
              <a:rPr lang="en-US" dirty="0">
                <a:latin typeface="Franklin Gothic Medium"/>
                <a:ea typeface="ＭＳ Ｐゴシック" pitchFamily="-108" charset="-128"/>
                <a:cs typeface="ＭＳ Ｐゴシック" pitchFamily="-108" charset="-128"/>
              </a:rPr>
              <a:t>e</a:t>
            </a:r>
            <a:r>
              <a:rPr lang="en-US" kern="0" dirty="0">
                <a:latin typeface="Franklin Gothic Medium"/>
                <a:ea typeface="ＭＳ Ｐゴシック" pitchFamily="-108" charset="-128"/>
                <a:cs typeface="ＭＳ Ｐゴシック" pitchFamily="-108" charset="-128"/>
              </a:rPr>
              <a:t>ngagement?</a:t>
            </a:r>
            <a:br>
              <a:rPr lang="en-US" kern="0" dirty="0">
                <a:latin typeface="Franklin Gothic Medium"/>
                <a:ea typeface="ＭＳ Ｐゴシック" pitchFamily="-108" charset="-128"/>
                <a:cs typeface="ＭＳ Ｐゴシック" pitchFamily="-108" charset="-128"/>
              </a:rPr>
            </a:br>
            <a:endParaRPr lang="en-US" dirty="0"/>
          </a:p>
        </p:txBody>
      </p:sp>
      <p:sp>
        <p:nvSpPr>
          <p:cNvPr id="4" name="TextBox 3"/>
          <p:cNvSpPr txBox="1"/>
          <p:nvPr/>
        </p:nvSpPr>
        <p:spPr>
          <a:xfrm>
            <a:off x="2511280" y="6393850"/>
            <a:ext cx="9680720" cy="307777"/>
          </a:xfrm>
          <a:prstGeom prst="rect">
            <a:avLst/>
          </a:prstGeom>
          <a:noFill/>
        </p:spPr>
        <p:txBody>
          <a:bodyPr wrap="square" rtlCol="0">
            <a:spAutoFit/>
          </a:bodyPr>
          <a:lstStyle/>
          <a:p>
            <a:pPr algn="r" fontAlgn="base">
              <a:spcBef>
                <a:spcPct val="0"/>
              </a:spcBef>
              <a:spcAft>
                <a:spcPct val="0"/>
              </a:spcAft>
            </a:pPr>
            <a:r>
              <a:rPr lang="en-US" sz="1400" dirty="0">
                <a:solidFill>
                  <a:srgbClr val="000000"/>
                </a:solidFill>
                <a:latin typeface="Arial" pitchFamily="-1" charset="0"/>
                <a:ea typeface="ＭＳ Ｐゴシック" pitchFamily="-108" charset="-128"/>
              </a:rPr>
              <a:t>(Center on PBIS, 2022)</a:t>
            </a:r>
          </a:p>
        </p:txBody>
      </p:sp>
      <p:grpSp>
        <p:nvGrpSpPr>
          <p:cNvPr id="7" name="Group 6">
            <a:extLst>
              <a:ext uri="{FF2B5EF4-FFF2-40B4-BE49-F238E27FC236}">
                <a16:creationId xmlns:a16="http://schemas.microsoft.com/office/drawing/2014/main" id="{7D141BFB-2261-C5C8-D2F7-1407BAA9CBCB}"/>
              </a:ext>
            </a:extLst>
          </p:cNvPr>
          <p:cNvGrpSpPr/>
          <p:nvPr/>
        </p:nvGrpSpPr>
        <p:grpSpPr>
          <a:xfrm>
            <a:off x="694477" y="1654045"/>
            <a:ext cx="6395640" cy="3549909"/>
            <a:chOff x="1617368" y="639"/>
            <a:chExt cx="4059930" cy="2435958"/>
          </a:xfrm>
        </p:grpSpPr>
        <p:sp>
          <p:nvSpPr>
            <p:cNvPr id="8" name="Rectangle 7">
              <a:extLst>
                <a:ext uri="{FF2B5EF4-FFF2-40B4-BE49-F238E27FC236}">
                  <a16:creationId xmlns:a16="http://schemas.microsoft.com/office/drawing/2014/main" id="{DE8A346B-2FB8-9271-8B1B-55CC75E533D5}"/>
                </a:ext>
              </a:extLst>
            </p:cNvPr>
            <p:cNvSpPr/>
            <p:nvPr/>
          </p:nvSpPr>
          <p:spPr>
            <a:xfrm>
              <a:off x="1617368" y="639"/>
              <a:ext cx="4059930" cy="2435958"/>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626420FC-04AD-1086-3797-8B81268C72D0}"/>
                </a:ext>
              </a:extLst>
            </p:cNvPr>
            <p:cNvSpPr txBox="1"/>
            <p:nvPr/>
          </p:nvSpPr>
          <p:spPr>
            <a:xfrm>
              <a:off x="1617368" y="639"/>
              <a:ext cx="4059930" cy="24359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n-US" sz="3200" kern="1200" dirty="0"/>
            </a:p>
          </p:txBody>
        </p:sp>
      </p:grpSp>
      <p:pic>
        <p:nvPicPr>
          <p:cNvPr id="13" name="Graphic 12" descr="Social network with solid fill">
            <a:extLst>
              <a:ext uri="{FF2B5EF4-FFF2-40B4-BE49-F238E27FC236}">
                <a16:creationId xmlns:a16="http://schemas.microsoft.com/office/drawing/2014/main" id="{FA0E76BE-CBD0-F82B-4719-C4261EE3B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117" y="1491176"/>
            <a:ext cx="4814979" cy="4168463"/>
          </a:xfrm>
          <a:prstGeom prst="rect">
            <a:avLst/>
          </a:prstGeom>
        </p:spPr>
      </p:pic>
      <p:sp>
        <p:nvSpPr>
          <p:cNvPr id="17" name="TextBox 16">
            <a:extLst>
              <a:ext uri="{FF2B5EF4-FFF2-40B4-BE49-F238E27FC236}">
                <a16:creationId xmlns:a16="http://schemas.microsoft.com/office/drawing/2014/main" id="{99330CC8-9198-830B-7E0F-431A191ADBD4}"/>
              </a:ext>
            </a:extLst>
          </p:cNvPr>
          <p:cNvSpPr txBox="1"/>
          <p:nvPr/>
        </p:nvSpPr>
        <p:spPr>
          <a:xfrm>
            <a:off x="839042" y="1842247"/>
            <a:ext cx="6106510" cy="3662541"/>
          </a:xfrm>
          <a:prstGeom prst="rect">
            <a:avLst/>
          </a:prstGeom>
          <a:noFill/>
        </p:spPr>
        <p:txBody>
          <a:bodyPr wrap="square">
            <a:spAutoFit/>
          </a:bodyPr>
          <a:lstStyle/>
          <a:p>
            <a:pPr algn="l"/>
            <a:r>
              <a:rPr lang="en-US" sz="2800" b="0" i="0" dirty="0">
                <a:solidFill>
                  <a:srgbClr val="333333"/>
                </a:solidFill>
                <a:effectLst/>
                <a:latin typeface="Open Sans" panose="020B0606030504020204" pitchFamily="34" charset="0"/>
              </a:rPr>
              <a:t>Including families in PBIS implementation means families and school personnel work together and share in the responsibility making educational decisions and improving student outcomes.</a:t>
            </a:r>
          </a:p>
          <a:p>
            <a:br>
              <a:rPr lang="en-US" dirty="0"/>
            </a:br>
            <a:endParaRPr lang="en-US" dirty="0"/>
          </a:p>
        </p:txBody>
      </p:sp>
    </p:spTree>
    <p:extLst>
      <p:ext uri="{BB962C8B-B14F-4D97-AF65-F5344CB8AC3E}">
        <p14:creationId xmlns:p14="http://schemas.microsoft.com/office/powerpoint/2010/main" val="3243593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7B52-45B4-F598-A054-0F6493088FA2}"/>
              </a:ext>
            </a:extLst>
          </p:cNvPr>
          <p:cNvSpPr>
            <a:spLocks noGrp="1"/>
          </p:cNvSpPr>
          <p:nvPr>
            <p:ph type="title"/>
          </p:nvPr>
        </p:nvSpPr>
        <p:spPr>
          <a:xfrm>
            <a:off x="236880" y="228924"/>
            <a:ext cx="11698872" cy="845600"/>
          </a:xfrm>
        </p:spPr>
        <p:txBody>
          <a:bodyPr/>
          <a:lstStyle/>
          <a:p>
            <a:r>
              <a:rPr lang="en-US" dirty="0"/>
              <a:t>Why family engagement? Students benefit!</a:t>
            </a:r>
          </a:p>
        </p:txBody>
      </p:sp>
      <p:graphicFrame>
        <p:nvGraphicFramePr>
          <p:cNvPr id="5" name="Content Placeholder 4">
            <a:extLst>
              <a:ext uri="{FF2B5EF4-FFF2-40B4-BE49-F238E27FC236}">
                <a16:creationId xmlns:a16="http://schemas.microsoft.com/office/drawing/2014/main" id="{C5AB7BFB-AD0A-13EF-EC7E-F9FA3958914F}"/>
              </a:ext>
            </a:extLst>
          </p:cNvPr>
          <p:cNvGraphicFramePr>
            <a:graphicFrameLocks noGrp="1"/>
          </p:cNvGraphicFramePr>
          <p:nvPr>
            <p:ph idx="4294967295"/>
            <p:extLst>
              <p:ext uri="{D42A27DB-BD31-4B8C-83A1-F6EECF244321}">
                <p14:modId xmlns:p14="http://schemas.microsoft.com/office/powerpoint/2010/main" val="4194982710"/>
              </p:ext>
            </p:extLst>
          </p:nvPr>
        </p:nvGraphicFramePr>
        <p:xfrm>
          <a:off x="-619594" y="1313063"/>
          <a:ext cx="14120734" cy="5591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307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7B52-45B4-F598-A054-0F6493088FA2}"/>
              </a:ext>
            </a:extLst>
          </p:cNvPr>
          <p:cNvSpPr>
            <a:spLocks noGrp="1"/>
          </p:cNvSpPr>
          <p:nvPr>
            <p:ph type="title"/>
          </p:nvPr>
        </p:nvSpPr>
        <p:spPr>
          <a:xfrm>
            <a:off x="236879" y="215027"/>
            <a:ext cx="11955121" cy="845600"/>
          </a:xfrm>
        </p:spPr>
        <p:txBody>
          <a:bodyPr/>
          <a:lstStyle/>
          <a:p>
            <a:r>
              <a:rPr lang="en-US" dirty="0"/>
              <a:t>Why family engagement? Parents and teachers benefit, too!</a:t>
            </a:r>
          </a:p>
        </p:txBody>
      </p:sp>
      <p:graphicFrame>
        <p:nvGraphicFramePr>
          <p:cNvPr id="5" name="Content Placeholder 4">
            <a:extLst>
              <a:ext uri="{FF2B5EF4-FFF2-40B4-BE49-F238E27FC236}">
                <a16:creationId xmlns:a16="http://schemas.microsoft.com/office/drawing/2014/main" id="{C5AB7BFB-AD0A-13EF-EC7E-F9FA3958914F}"/>
              </a:ext>
            </a:extLst>
          </p:cNvPr>
          <p:cNvGraphicFramePr>
            <a:graphicFrameLocks noGrp="1"/>
          </p:cNvGraphicFramePr>
          <p:nvPr>
            <p:ph idx="4294967295"/>
            <p:extLst>
              <p:ext uri="{D42A27DB-BD31-4B8C-83A1-F6EECF244321}">
                <p14:modId xmlns:p14="http://schemas.microsoft.com/office/powerpoint/2010/main" val="3461581731"/>
              </p:ext>
            </p:extLst>
          </p:nvPr>
        </p:nvGraphicFramePr>
        <p:xfrm>
          <a:off x="0" y="1561218"/>
          <a:ext cx="14120734" cy="496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6463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ABFF-C5BA-E8D4-FCDA-6875B0D05EFE}"/>
              </a:ext>
            </a:extLst>
          </p:cNvPr>
          <p:cNvSpPr>
            <a:spLocks noGrp="1"/>
          </p:cNvSpPr>
          <p:nvPr>
            <p:ph type="title"/>
          </p:nvPr>
        </p:nvSpPr>
        <p:spPr>
          <a:xfrm>
            <a:off x="0" y="296764"/>
            <a:ext cx="10872788" cy="845600"/>
          </a:xfrm>
        </p:spPr>
        <p:txBody>
          <a:bodyPr/>
          <a:lstStyle/>
          <a:p>
            <a:pPr algn="l"/>
            <a:r>
              <a:rPr lang="en-US" sz="3200" kern="0" dirty="0">
                <a:solidFill>
                  <a:schemeClr val="bg1"/>
                </a:solidFill>
                <a:latin typeface="Franklin Gothic Medium"/>
                <a:ea typeface="ＭＳ Ｐゴシック" pitchFamily="-108" charset="-128"/>
                <a:cs typeface="ＭＳ Ｐゴシック" pitchFamily="-108" charset="-128"/>
              </a:rPr>
              <a:t>What </a:t>
            </a:r>
            <a:r>
              <a:rPr lang="en-US" sz="3200" dirty="0">
                <a:solidFill>
                  <a:schemeClr val="bg1"/>
                </a:solidFill>
                <a:latin typeface="Franklin Gothic Medium"/>
                <a:ea typeface="ＭＳ Ｐゴシック" pitchFamily="-108" charset="-128"/>
                <a:cs typeface="ＭＳ Ｐゴシック" pitchFamily="-108" charset="-128"/>
              </a:rPr>
              <a:t>are the foundational elements of </a:t>
            </a:r>
            <a:r>
              <a:rPr lang="en-US" sz="3200" kern="0" dirty="0">
                <a:solidFill>
                  <a:schemeClr val="bg1"/>
                </a:solidFill>
                <a:latin typeface="Franklin Gothic Medium"/>
                <a:ea typeface="ＭＳ Ｐゴシック" pitchFamily="-108" charset="-128"/>
                <a:cs typeface="ＭＳ Ｐゴシック" pitchFamily="-108" charset="-128"/>
              </a:rPr>
              <a:t>family </a:t>
            </a:r>
            <a:r>
              <a:rPr lang="en-US" sz="3200" dirty="0">
                <a:solidFill>
                  <a:schemeClr val="bg1"/>
                </a:solidFill>
                <a:latin typeface="Franklin Gothic Medium"/>
                <a:ea typeface="ＭＳ Ｐゴシック" pitchFamily="-108" charset="-128"/>
                <a:cs typeface="ＭＳ Ｐゴシック" pitchFamily="-108" charset="-128"/>
              </a:rPr>
              <a:t>e</a:t>
            </a:r>
            <a:r>
              <a:rPr lang="en-US" sz="3200" kern="0" dirty="0">
                <a:solidFill>
                  <a:schemeClr val="bg1"/>
                </a:solidFill>
                <a:latin typeface="Franklin Gothic Medium"/>
                <a:ea typeface="ＭＳ Ｐゴシック" pitchFamily="-108" charset="-128"/>
                <a:cs typeface="ＭＳ Ｐゴシック" pitchFamily="-108" charset="-128"/>
              </a:rPr>
              <a:t>ngagement?</a:t>
            </a:r>
            <a:endParaRPr lang="en-US" sz="3200" dirty="0">
              <a:solidFill>
                <a:schemeClr val="bg1"/>
              </a:solidFill>
            </a:endParaRPr>
          </a:p>
        </p:txBody>
      </p:sp>
      <p:graphicFrame>
        <p:nvGraphicFramePr>
          <p:cNvPr id="6" name="Diagram 5">
            <a:extLst>
              <a:ext uri="{FF2B5EF4-FFF2-40B4-BE49-F238E27FC236}">
                <a16:creationId xmlns:a16="http://schemas.microsoft.com/office/drawing/2014/main" id="{DF5CAB40-E8F1-A10C-5F19-CCCF752D0FEE}"/>
              </a:ext>
            </a:extLst>
          </p:cNvPr>
          <p:cNvGraphicFramePr/>
          <p:nvPr>
            <p:extLst>
              <p:ext uri="{D42A27DB-BD31-4B8C-83A1-F6EECF244321}">
                <p14:modId xmlns:p14="http://schemas.microsoft.com/office/powerpoint/2010/main" val="2769012112"/>
              </p:ext>
            </p:extLst>
          </p:nvPr>
        </p:nvGraphicFramePr>
        <p:xfrm>
          <a:off x="0" y="719564"/>
          <a:ext cx="12189142" cy="614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0" y="6550224"/>
            <a:ext cx="12189142" cy="307777"/>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pitchFamily="-1" charset="0"/>
                <a:ea typeface="ＭＳ Ｐゴシック" pitchFamily="-108" charset="-128"/>
              </a:rPr>
              <a:t>(Center on PBIS, 2022)</a:t>
            </a:r>
          </a:p>
        </p:txBody>
      </p:sp>
    </p:spTree>
    <p:extLst>
      <p:ext uri="{BB962C8B-B14F-4D97-AF65-F5344CB8AC3E}">
        <p14:creationId xmlns:p14="http://schemas.microsoft.com/office/powerpoint/2010/main" val="165932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9E79-C4FE-19AE-B984-4E9C4D49F8F6}"/>
              </a:ext>
            </a:extLst>
          </p:cNvPr>
          <p:cNvSpPr>
            <a:spLocks noGrp="1"/>
          </p:cNvSpPr>
          <p:nvPr>
            <p:ph type="title"/>
          </p:nvPr>
        </p:nvSpPr>
        <p:spPr>
          <a:xfrm>
            <a:off x="621506" y="266276"/>
            <a:ext cx="9378000" cy="845600"/>
          </a:xfrm>
        </p:spPr>
        <p:txBody>
          <a:bodyPr/>
          <a:lstStyle/>
          <a:p>
            <a:r>
              <a:rPr lang="en-US" sz="4000" dirty="0"/>
              <a:t>Family Engagement in PBIS</a:t>
            </a:r>
            <a:br>
              <a:rPr lang="en-US" sz="4000" dirty="0"/>
            </a:br>
            <a:endParaRPr lang="en-US" sz="4000" dirty="0"/>
          </a:p>
        </p:txBody>
      </p:sp>
      <p:sp>
        <p:nvSpPr>
          <p:cNvPr id="4" name="TextBox 3">
            <a:extLst>
              <a:ext uri="{FF2B5EF4-FFF2-40B4-BE49-F238E27FC236}">
                <a16:creationId xmlns:a16="http://schemas.microsoft.com/office/drawing/2014/main" id="{ED82C85C-DA32-0046-8F69-C3DA67011739}"/>
              </a:ext>
            </a:extLst>
          </p:cNvPr>
          <p:cNvSpPr txBox="1"/>
          <p:nvPr/>
        </p:nvSpPr>
        <p:spPr>
          <a:xfrm>
            <a:off x="5502349" y="6390537"/>
            <a:ext cx="6412875"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(Center on PBIS, 2017)</a:t>
            </a:r>
          </a:p>
        </p:txBody>
      </p:sp>
      <p:pic>
        <p:nvPicPr>
          <p:cNvPr id="5" name="Content Placeholder 3">
            <a:hlinkClick r:id="rId3"/>
            <a:extLst>
              <a:ext uri="{FF2B5EF4-FFF2-40B4-BE49-F238E27FC236}">
                <a16:creationId xmlns:a16="http://schemas.microsoft.com/office/drawing/2014/main" id="{92440317-5990-2C48-B485-6694237667DD}"/>
              </a:ext>
            </a:extLst>
          </p:cNvPr>
          <p:cNvPicPr>
            <a:picLocks noChangeAspect="1"/>
          </p:cNvPicPr>
          <p:nvPr/>
        </p:nvPicPr>
        <p:blipFill>
          <a:blip r:embed="rId4"/>
          <a:srcRect/>
          <a:stretch/>
        </p:blipFill>
        <p:spPr>
          <a:xfrm>
            <a:off x="7405287" y="1313062"/>
            <a:ext cx="4177113" cy="4754315"/>
          </a:xfrm>
          <a:prstGeom prst="rect">
            <a:avLst/>
          </a:prstGeom>
          <a:effectLst>
            <a:glow rad="6350">
              <a:schemeClr val="tx2"/>
            </a:glow>
            <a:softEdge rad="139700"/>
          </a:effectLst>
        </p:spPr>
      </p:pic>
      <p:sp>
        <p:nvSpPr>
          <p:cNvPr id="9" name="TextBox 8">
            <a:extLst>
              <a:ext uri="{FF2B5EF4-FFF2-40B4-BE49-F238E27FC236}">
                <a16:creationId xmlns:a16="http://schemas.microsoft.com/office/drawing/2014/main" id="{67B4CDEA-4555-222C-BA0E-99C31B882E15}"/>
              </a:ext>
            </a:extLst>
          </p:cNvPr>
          <p:cNvSpPr txBox="1"/>
          <p:nvPr/>
        </p:nvSpPr>
        <p:spPr>
          <a:xfrm>
            <a:off x="902748" y="1458271"/>
            <a:ext cx="6255026" cy="4278094"/>
          </a:xfrm>
          <a:prstGeom prst="rect">
            <a:avLst/>
          </a:prstGeom>
          <a:noFill/>
        </p:spPr>
        <p:txBody>
          <a:bodyPr wrap="square">
            <a:spAutoFit/>
          </a:bodyPr>
          <a:lstStyle/>
          <a:p>
            <a:pPr algn="l"/>
            <a:r>
              <a:rPr lang="en-US" sz="2400" b="0" i="0" dirty="0">
                <a:solidFill>
                  <a:schemeClr val="bg1"/>
                </a:solidFill>
                <a:effectLst/>
              </a:rPr>
              <a:t>Researchers in Indiana sat down with families and staff from six schools to find out:</a:t>
            </a:r>
            <a:br>
              <a:rPr lang="en-US" sz="2400" b="0" i="0" dirty="0">
                <a:solidFill>
                  <a:schemeClr val="bg1"/>
                </a:solidFill>
                <a:effectLst/>
              </a:rPr>
            </a:br>
            <a:endParaRPr lang="en-US" sz="2400" b="0" i="0" dirty="0">
              <a:solidFill>
                <a:schemeClr val="bg1"/>
              </a:solidFill>
              <a:effectLst/>
            </a:endParaRPr>
          </a:p>
          <a:p>
            <a:pPr lvl="1">
              <a:buFont typeface="+mj-lt"/>
              <a:buAutoNum type="arabicPeriod"/>
            </a:pPr>
            <a:r>
              <a:rPr lang="en-US" sz="2000" b="0" i="0" dirty="0">
                <a:solidFill>
                  <a:schemeClr val="bg1"/>
                </a:solidFill>
                <a:effectLst/>
              </a:rPr>
              <a:t> What are the barriers or limitations to families attending school events?</a:t>
            </a:r>
            <a:br>
              <a:rPr lang="en-US" sz="2000" b="0" i="0" dirty="0">
                <a:solidFill>
                  <a:schemeClr val="bg1"/>
                </a:solidFill>
                <a:effectLst/>
              </a:rPr>
            </a:br>
            <a:endParaRPr lang="en-US" sz="2000" b="0" i="0" dirty="0">
              <a:solidFill>
                <a:schemeClr val="bg1"/>
              </a:solidFill>
              <a:effectLst/>
            </a:endParaRPr>
          </a:p>
          <a:p>
            <a:pPr lvl="1">
              <a:buFont typeface="+mj-lt"/>
              <a:buAutoNum type="arabicPeriod"/>
            </a:pPr>
            <a:r>
              <a:rPr lang="en-US" sz="2000" b="0" i="0" dirty="0">
                <a:solidFill>
                  <a:schemeClr val="bg1"/>
                </a:solidFill>
                <a:effectLst/>
              </a:rPr>
              <a:t> What can be done differently to increase family involvement?</a:t>
            </a:r>
          </a:p>
          <a:p>
            <a:pPr lvl="1">
              <a:buFont typeface="+mj-lt"/>
              <a:buAutoNum type="arabicPeriod"/>
            </a:pPr>
            <a:endParaRPr lang="en-US" sz="2400" dirty="0">
              <a:solidFill>
                <a:schemeClr val="bg1"/>
              </a:solidFill>
            </a:endParaRPr>
          </a:p>
          <a:p>
            <a:r>
              <a:rPr lang="en-US" sz="2400" b="0" i="0" dirty="0">
                <a:solidFill>
                  <a:schemeClr val="bg1"/>
                </a:solidFill>
                <a:effectLst/>
              </a:rPr>
              <a:t>They identified 4 barriers and offer 11 strategies for engagement.</a:t>
            </a:r>
          </a:p>
          <a:p>
            <a:pPr marL="457200" marR="0" lvl="0" indent="-457200" algn="l" defTabSz="914400" rtl="0" eaLnBrk="1" fontAlgn="auto" latinLnBrk="0" hangingPunct="1">
              <a:lnSpc>
                <a:spcPct val="100000"/>
              </a:lnSpc>
              <a:spcBef>
                <a:spcPts val="0"/>
              </a:spcBef>
              <a:spcAft>
                <a:spcPts val="1200"/>
              </a:spcAft>
              <a:buClr>
                <a:srgbClr val="00ACC2"/>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8456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9E79-C4FE-19AE-B984-4E9C4D49F8F6}"/>
              </a:ext>
            </a:extLst>
          </p:cNvPr>
          <p:cNvSpPr>
            <a:spLocks noGrp="1"/>
          </p:cNvSpPr>
          <p:nvPr>
            <p:ph type="title"/>
          </p:nvPr>
        </p:nvSpPr>
        <p:spPr>
          <a:xfrm>
            <a:off x="621506" y="266276"/>
            <a:ext cx="9378000" cy="845600"/>
          </a:xfrm>
        </p:spPr>
        <p:txBody>
          <a:bodyPr/>
          <a:lstStyle/>
          <a:p>
            <a:r>
              <a:rPr lang="en-US" sz="4000" dirty="0"/>
              <a:t>Family Engagement in PBIS</a:t>
            </a:r>
            <a:br>
              <a:rPr lang="en-US" sz="4000" dirty="0"/>
            </a:br>
            <a:endParaRPr lang="en-US" sz="4000" dirty="0"/>
          </a:p>
        </p:txBody>
      </p:sp>
      <p:sp>
        <p:nvSpPr>
          <p:cNvPr id="4" name="TextBox 3">
            <a:extLst>
              <a:ext uri="{FF2B5EF4-FFF2-40B4-BE49-F238E27FC236}">
                <a16:creationId xmlns:a16="http://schemas.microsoft.com/office/drawing/2014/main" id="{ED82C85C-DA32-0046-8F69-C3DA67011739}"/>
              </a:ext>
            </a:extLst>
          </p:cNvPr>
          <p:cNvSpPr txBox="1"/>
          <p:nvPr/>
        </p:nvSpPr>
        <p:spPr>
          <a:xfrm>
            <a:off x="5502349" y="6390537"/>
            <a:ext cx="6412875" cy="338554"/>
          </a:xfrm>
          <a:prstGeom prst="rect">
            <a:avLst/>
          </a:prstGeom>
          <a:noFill/>
        </p:spPr>
        <p:txBody>
          <a:bodyPr wrap="square" rtlCol="0">
            <a:spAutoFit/>
          </a:bodyPr>
          <a:lstStyle/>
          <a:p>
            <a:pPr algn="r" fontAlgn="base">
              <a:spcBef>
                <a:spcPct val="0"/>
              </a:spcBef>
              <a:spcAft>
                <a:spcPct val="0"/>
              </a:spcAft>
            </a:pPr>
            <a:r>
              <a:rPr lang="en-US" sz="1600" dirty="0">
                <a:solidFill>
                  <a:srgbClr val="000000"/>
                </a:solidFill>
                <a:latin typeface="Arial" pitchFamily="-1" charset="0"/>
                <a:ea typeface="ＭＳ Ｐゴシック" pitchFamily="-108" charset="-128"/>
              </a:rPr>
              <a:t>(Center on PBIS, 2017)</a:t>
            </a:r>
          </a:p>
        </p:txBody>
      </p:sp>
      <p:pic>
        <p:nvPicPr>
          <p:cNvPr id="5" name="Content Placeholder 3">
            <a:hlinkClick r:id="rId3"/>
            <a:extLst>
              <a:ext uri="{FF2B5EF4-FFF2-40B4-BE49-F238E27FC236}">
                <a16:creationId xmlns:a16="http://schemas.microsoft.com/office/drawing/2014/main" id="{92440317-5990-2C48-B485-6694237667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9020" y="1313062"/>
            <a:ext cx="4285817" cy="4623911"/>
          </a:xfrm>
          <a:prstGeom prst="rect">
            <a:avLst/>
          </a:prstGeom>
          <a:effectLst>
            <a:glow rad="6350">
              <a:schemeClr val="tx2"/>
            </a:glow>
            <a:softEdge rad="139700"/>
          </a:effectLst>
        </p:spPr>
      </p:pic>
      <p:sp>
        <p:nvSpPr>
          <p:cNvPr id="9" name="TextBox 8">
            <a:extLst>
              <a:ext uri="{FF2B5EF4-FFF2-40B4-BE49-F238E27FC236}">
                <a16:creationId xmlns:a16="http://schemas.microsoft.com/office/drawing/2014/main" id="{67B4CDEA-4555-222C-BA0E-99C31B882E15}"/>
              </a:ext>
            </a:extLst>
          </p:cNvPr>
          <p:cNvSpPr txBox="1"/>
          <p:nvPr/>
        </p:nvSpPr>
        <p:spPr>
          <a:xfrm>
            <a:off x="621506" y="1589027"/>
            <a:ext cx="6100762" cy="4001095"/>
          </a:xfrm>
          <a:prstGeom prst="rect">
            <a:avLst/>
          </a:prstGeom>
          <a:noFill/>
        </p:spPr>
        <p:txBody>
          <a:bodyPr wrap="square">
            <a:spAutoFit/>
          </a:bodyPr>
          <a:lstStyle/>
          <a:p>
            <a:pPr>
              <a:spcAft>
                <a:spcPts val="1200"/>
              </a:spcAft>
              <a:buClr>
                <a:schemeClr val="accent5"/>
              </a:buClr>
            </a:pPr>
            <a:r>
              <a:rPr lang="en-US" sz="2800" dirty="0">
                <a:solidFill>
                  <a:schemeClr val="bg1"/>
                </a:solidFill>
                <a:latin typeface="Arial" panose="020B0604020202020204" pitchFamily="34" charset="0"/>
                <a:cs typeface="Arial" panose="020B0604020202020204" pitchFamily="34" charset="0"/>
              </a:rPr>
              <a:t>A more in depth look at:</a:t>
            </a:r>
          </a:p>
          <a:p>
            <a:pPr marL="457200" indent="-457200">
              <a:spcAft>
                <a:spcPts val="1200"/>
              </a:spcAft>
              <a:buClr>
                <a:schemeClr val="accent5"/>
              </a:buClr>
              <a:buFont typeface="Arial" panose="020B0604020202020204" pitchFamily="34" charset="0"/>
              <a:buChar char="•"/>
            </a:pPr>
            <a:r>
              <a:rPr lang="en-US" sz="2800" b="0" i="0" dirty="0">
                <a:solidFill>
                  <a:schemeClr val="bg1"/>
                </a:solidFill>
                <a:effectLst/>
                <a:latin typeface="Arial" panose="020B0604020202020204" pitchFamily="34" charset="0"/>
                <a:cs typeface="Arial" panose="020B0604020202020204" pitchFamily="34" charset="0"/>
              </a:rPr>
              <a:t>The reasons for family engagement in schools</a:t>
            </a:r>
          </a:p>
          <a:p>
            <a:pPr marL="457200" indent="-457200">
              <a:spcAft>
                <a:spcPts val="1200"/>
              </a:spcAft>
              <a:buClr>
                <a:schemeClr val="accent5"/>
              </a:buClr>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Practical strategies for promoting and supporting family engagement</a:t>
            </a:r>
          </a:p>
          <a:p>
            <a:pPr marL="457200" indent="-457200">
              <a:spcAft>
                <a:spcPts val="1200"/>
              </a:spcAft>
              <a:buClr>
                <a:schemeClr val="accent5"/>
              </a:buClr>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Family engagement across diverse contexts and groups</a:t>
            </a:r>
          </a:p>
        </p:txBody>
      </p:sp>
    </p:spTree>
    <p:extLst>
      <p:ext uri="{BB962C8B-B14F-4D97-AF65-F5344CB8AC3E}">
        <p14:creationId xmlns:p14="http://schemas.microsoft.com/office/powerpoint/2010/main" val="270166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6" name="Google Shape;326;p32" descr="Decorative"/>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aphicFrame>
        <p:nvGraphicFramePr>
          <p:cNvPr id="3" name="Diagram 2" descr="Self&#10; Self-monitor&#10;  Are you participating?&#10;  Engaged as a learner?&#10;  &#10; Stretch, break, stand as needed​&#10; &#10; If you have questions or comments:&#10;  unmute&#10;  use the chat box&#10;Others&#10; Mute when listening, unmute to talk​&#10; &#10; Work as a team:&#10;  Room for every voice&#10;  Reinforce participation&#10;Environment&#10; Have your computer charged and ready to go​&#10; &#10; Keep necessary materials at hand&#10;  action plan&#10;  relevant docs&#10;  water/snacks&#10;  &#10; Minimize distractions if possible​&#10;">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386168265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descr="magnifying glass&#10;"/>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6626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E0828-EAD7-67B8-92F8-5387A807F122}"/>
              </a:ext>
            </a:extLst>
          </p:cNvPr>
          <p:cNvSpPr>
            <a:spLocks noGrp="1"/>
          </p:cNvSpPr>
          <p:nvPr>
            <p:ph type="title"/>
          </p:nvPr>
        </p:nvSpPr>
        <p:spPr>
          <a:xfrm>
            <a:off x="490185" y="195802"/>
            <a:ext cx="11360800" cy="763600"/>
          </a:xfrm>
        </p:spPr>
        <p:txBody>
          <a:bodyPr/>
          <a:lstStyle/>
          <a:p>
            <a:pPr algn="l"/>
            <a:r>
              <a:rPr lang="en-US" dirty="0">
                <a:solidFill>
                  <a:schemeClr val="bg1"/>
                </a:solidFill>
              </a:rPr>
              <a:t>Family Collaboration</a:t>
            </a:r>
          </a:p>
        </p:txBody>
      </p:sp>
      <p:sp>
        <p:nvSpPr>
          <p:cNvPr id="5" name="Content Placeholder 4">
            <a:extLst>
              <a:ext uri="{FF2B5EF4-FFF2-40B4-BE49-F238E27FC236}">
                <a16:creationId xmlns:a16="http://schemas.microsoft.com/office/drawing/2014/main" id="{5A3DCD8D-C883-600C-A2A6-F0FAE7BE18DF}"/>
              </a:ext>
            </a:extLst>
          </p:cNvPr>
          <p:cNvSpPr>
            <a:spLocks noGrp="1"/>
          </p:cNvSpPr>
          <p:nvPr>
            <p:ph sz="half" idx="2"/>
          </p:nvPr>
        </p:nvSpPr>
        <p:spPr>
          <a:xfrm>
            <a:off x="5075583" y="1224729"/>
            <a:ext cx="6838121" cy="3788253"/>
          </a:xfrm>
        </p:spPr>
        <p:txBody>
          <a:bodyPr/>
          <a:lstStyle/>
          <a:p>
            <a:r>
              <a:rPr lang="en-US" dirty="0">
                <a:latin typeface="+mn-lt"/>
              </a:rPr>
              <a:t>Explores key strategies for promoting equity in family-school partnerships including:</a:t>
            </a:r>
          </a:p>
          <a:p>
            <a:pPr lvl="1"/>
            <a:r>
              <a:rPr lang="en-US" dirty="0">
                <a:latin typeface="+mn-lt"/>
              </a:rPr>
              <a:t> developing relationships, </a:t>
            </a:r>
          </a:p>
          <a:p>
            <a:pPr lvl="1"/>
            <a:r>
              <a:rPr lang="en-US" dirty="0">
                <a:latin typeface="+mn-lt"/>
              </a:rPr>
              <a:t>two-way home-school communication, </a:t>
            </a:r>
          </a:p>
          <a:p>
            <a:pPr lvl="1"/>
            <a:r>
              <a:rPr lang="en-US" dirty="0">
                <a:latin typeface="+mn-lt"/>
              </a:rPr>
              <a:t>shared decision-making. </a:t>
            </a:r>
          </a:p>
        </p:txBody>
      </p:sp>
      <p:pic>
        <p:nvPicPr>
          <p:cNvPr id="3" name="Content Placeholder 3">
            <a:hlinkClick r:id="rId3"/>
            <a:extLst>
              <a:ext uri="{FF2B5EF4-FFF2-40B4-BE49-F238E27FC236}">
                <a16:creationId xmlns:a16="http://schemas.microsoft.com/office/drawing/2014/main" id="{9E176246-453A-0B53-C608-5029C1958621}"/>
              </a:ext>
            </a:extLst>
          </p:cNvPr>
          <p:cNvPicPr>
            <a:picLocks noChangeAspect="1"/>
          </p:cNvPicPr>
          <p:nvPr/>
        </p:nvPicPr>
        <p:blipFill>
          <a:blip r:embed="rId4"/>
          <a:srcRect/>
          <a:stretch/>
        </p:blipFill>
        <p:spPr>
          <a:xfrm>
            <a:off x="802215" y="1224729"/>
            <a:ext cx="3783036" cy="4911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0455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E90FDE-CB6C-1A41-67EC-FDFA80DEDD76}"/>
              </a:ext>
            </a:extLst>
          </p:cNvPr>
          <p:cNvSpPr>
            <a:spLocks noGrp="1"/>
          </p:cNvSpPr>
          <p:nvPr>
            <p:ph type="body" idx="1"/>
          </p:nvPr>
        </p:nvSpPr>
        <p:spPr>
          <a:xfrm>
            <a:off x="443445" y="1147979"/>
            <a:ext cx="7494941" cy="1525908"/>
          </a:xfrm>
        </p:spPr>
        <p:txBody>
          <a:bodyPr/>
          <a:lstStyle/>
          <a:p>
            <a:pPr marL="168910" indent="0">
              <a:buNone/>
            </a:pPr>
            <a:r>
              <a:rPr lang="en-US" sz="2000" dirty="0"/>
              <a:t>School improvement happens best when people and organizations come together to achieve common goals, recognizing that they can accomplish more together than separately. </a:t>
            </a:r>
          </a:p>
        </p:txBody>
      </p:sp>
      <p:sp>
        <p:nvSpPr>
          <p:cNvPr id="3" name="Title 2">
            <a:extLst>
              <a:ext uri="{FF2B5EF4-FFF2-40B4-BE49-F238E27FC236}">
                <a16:creationId xmlns:a16="http://schemas.microsoft.com/office/drawing/2014/main" id="{3817C057-8324-614C-51AD-75A737EE41EA}"/>
              </a:ext>
            </a:extLst>
          </p:cNvPr>
          <p:cNvSpPr>
            <a:spLocks noGrp="1"/>
          </p:cNvSpPr>
          <p:nvPr>
            <p:ph type="title"/>
          </p:nvPr>
        </p:nvSpPr>
        <p:spPr>
          <a:xfrm>
            <a:off x="198782" y="259062"/>
            <a:ext cx="12099235" cy="845600"/>
          </a:xfrm>
        </p:spPr>
        <p:txBody>
          <a:bodyPr/>
          <a:lstStyle/>
          <a:p>
            <a:r>
              <a:rPr lang="en-US" sz="3200" dirty="0"/>
              <a:t>Working Systemically: Engaging Family and Community</a:t>
            </a:r>
          </a:p>
        </p:txBody>
      </p:sp>
      <p:pic>
        <p:nvPicPr>
          <p:cNvPr id="7" name="Picture 6">
            <a:extLst>
              <a:ext uri="{FF2B5EF4-FFF2-40B4-BE49-F238E27FC236}">
                <a16:creationId xmlns:a16="http://schemas.microsoft.com/office/drawing/2014/main" id="{6985FF5F-FEB9-4EF5-BF69-EAF3243E5C52}"/>
              </a:ext>
            </a:extLst>
          </p:cNvPr>
          <p:cNvPicPr>
            <a:picLocks noChangeAspect="1"/>
          </p:cNvPicPr>
          <p:nvPr/>
        </p:nvPicPr>
        <p:blipFill>
          <a:blip r:embed="rId3"/>
          <a:srcRect/>
          <a:stretch/>
        </p:blipFill>
        <p:spPr>
          <a:xfrm>
            <a:off x="8300203" y="1592401"/>
            <a:ext cx="3448352" cy="4411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BA4C9091-E9FF-652C-12D2-BA8F0F6A68AE}"/>
              </a:ext>
            </a:extLst>
          </p:cNvPr>
          <p:cNvSpPr txBox="1"/>
          <p:nvPr/>
        </p:nvSpPr>
        <p:spPr>
          <a:xfrm>
            <a:off x="2374636" y="3344445"/>
            <a:ext cx="4953815" cy="2862322"/>
          </a:xfrm>
          <a:prstGeom prst="rect">
            <a:avLst/>
          </a:prstGeom>
          <a:noFill/>
        </p:spPr>
        <p:txBody>
          <a:bodyPr wrap="square" rtlCol="0">
            <a:spAutoFit/>
          </a:bodyPr>
          <a:lstStyle/>
          <a:p>
            <a:pPr marL="626110" indent="-457200">
              <a:buFont typeface="+mj-lt"/>
              <a:buAutoNum type="arabicPeriod"/>
            </a:pPr>
            <a:r>
              <a:rPr lang="en-US" sz="2000" dirty="0">
                <a:solidFill>
                  <a:schemeClr val="bg1"/>
                </a:solidFill>
              </a:rPr>
              <a:t>Family and Community</a:t>
            </a:r>
          </a:p>
          <a:p>
            <a:pPr marL="626110" indent="-457200">
              <a:buFont typeface="+mj-lt"/>
              <a:buAutoNum type="arabicPeriod"/>
            </a:pPr>
            <a:r>
              <a:rPr lang="en-US" sz="2000" dirty="0">
                <a:solidFill>
                  <a:schemeClr val="bg1"/>
                </a:solidFill>
              </a:rPr>
              <a:t>Standards</a:t>
            </a:r>
          </a:p>
          <a:p>
            <a:pPr marL="626110" indent="-457200">
              <a:buFont typeface="+mj-lt"/>
              <a:buAutoNum type="arabicPeriod"/>
            </a:pPr>
            <a:r>
              <a:rPr lang="en-US" sz="2000" dirty="0">
                <a:solidFill>
                  <a:schemeClr val="bg1"/>
                </a:solidFill>
              </a:rPr>
              <a:t>Curriculum</a:t>
            </a:r>
          </a:p>
          <a:p>
            <a:pPr marL="626110" indent="-457200">
              <a:buFont typeface="+mj-lt"/>
              <a:buAutoNum type="arabicPeriod"/>
            </a:pPr>
            <a:r>
              <a:rPr lang="en-US" sz="2000" dirty="0">
                <a:solidFill>
                  <a:schemeClr val="bg1"/>
                </a:solidFill>
              </a:rPr>
              <a:t>Instruction</a:t>
            </a:r>
          </a:p>
          <a:p>
            <a:pPr marL="626110" indent="-457200">
              <a:buFont typeface="+mj-lt"/>
              <a:buAutoNum type="arabicPeriod"/>
            </a:pPr>
            <a:r>
              <a:rPr lang="en-US" sz="2000" dirty="0">
                <a:solidFill>
                  <a:schemeClr val="bg1"/>
                </a:solidFill>
              </a:rPr>
              <a:t>Assessment</a:t>
            </a:r>
          </a:p>
          <a:p>
            <a:pPr marL="626110" indent="-457200">
              <a:buFont typeface="+mj-lt"/>
              <a:buAutoNum type="arabicPeriod"/>
            </a:pPr>
            <a:r>
              <a:rPr lang="en-US" sz="2000" dirty="0">
                <a:solidFill>
                  <a:schemeClr val="bg1"/>
                </a:solidFill>
              </a:rPr>
              <a:t>Resources</a:t>
            </a:r>
          </a:p>
          <a:p>
            <a:pPr marL="626110" indent="-457200">
              <a:buFont typeface="+mj-lt"/>
              <a:buAutoNum type="arabicPeriod"/>
            </a:pPr>
            <a:r>
              <a:rPr lang="en-US" sz="2000" dirty="0">
                <a:solidFill>
                  <a:schemeClr val="bg1"/>
                </a:solidFill>
              </a:rPr>
              <a:t>Professional Staff</a:t>
            </a:r>
          </a:p>
          <a:p>
            <a:pPr marL="626110" indent="-457200">
              <a:buFont typeface="+mj-lt"/>
              <a:buAutoNum type="arabicPeriod"/>
            </a:pPr>
            <a:r>
              <a:rPr lang="en-US" sz="2000" dirty="0">
                <a:solidFill>
                  <a:schemeClr val="bg1"/>
                </a:solidFill>
              </a:rPr>
              <a:t>Policy and Governance</a:t>
            </a:r>
          </a:p>
          <a:p>
            <a:endParaRPr lang="en-US" sz="2000" dirty="0">
              <a:solidFill>
                <a:schemeClr val="bg1"/>
              </a:solidFill>
            </a:endParaRPr>
          </a:p>
        </p:txBody>
      </p:sp>
      <p:sp>
        <p:nvSpPr>
          <p:cNvPr id="8" name="TextBox 7">
            <a:extLst>
              <a:ext uri="{FF2B5EF4-FFF2-40B4-BE49-F238E27FC236}">
                <a16:creationId xmlns:a16="http://schemas.microsoft.com/office/drawing/2014/main" id="{EFD238B1-969E-E333-9F48-6217B745B48C}"/>
              </a:ext>
            </a:extLst>
          </p:cNvPr>
          <p:cNvSpPr txBox="1"/>
          <p:nvPr/>
        </p:nvSpPr>
        <p:spPr>
          <a:xfrm>
            <a:off x="940903" y="2714542"/>
            <a:ext cx="6864626" cy="369332"/>
          </a:xfrm>
          <a:prstGeom prst="rect">
            <a:avLst/>
          </a:prstGeom>
          <a:noFill/>
        </p:spPr>
        <p:txBody>
          <a:bodyPr wrap="square">
            <a:spAutoFit/>
          </a:bodyPr>
          <a:lstStyle/>
          <a:p>
            <a:r>
              <a:rPr lang="en-US" sz="1800" dirty="0">
                <a:solidFill>
                  <a:schemeClr val="bg1"/>
                </a:solidFill>
              </a:rPr>
              <a:t>The eight components in the Working Systemically approach: </a:t>
            </a:r>
            <a:endParaRPr lang="en-US" dirty="0"/>
          </a:p>
        </p:txBody>
      </p:sp>
    </p:spTree>
    <p:extLst>
      <p:ext uri="{BB962C8B-B14F-4D97-AF65-F5344CB8AC3E}">
        <p14:creationId xmlns:p14="http://schemas.microsoft.com/office/powerpoint/2010/main" val="279272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30312" y="2014031"/>
            <a:ext cx="7845255" cy="311794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640080" indent="-457200">
              <a:spcAft>
                <a:spcPts val="600"/>
              </a:spcAft>
              <a:buClr>
                <a:schemeClr val="bg1"/>
              </a:buClr>
              <a:buSzPct val="100000"/>
              <a:buFont typeface="Wingdings" panose="05000000000000000000" pitchFamily="2" charset="2"/>
              <a:buChar char="v"/>
            </a:pPr>
            <a:r>
              <a:rPr lang="en-US" sz="2400" dirty="0"/>
              <a:t>Independently or with your co-coach, review one of the 4 resources article.  (10 minutes)</a:t>
            </a:r>
          </a:p>
          <a:p>
            <a:pPr marL="640080" indent="-457200">
              <a:spcAft>
                <a:spcPts val="600"/>
              </a:spcAft>
              <a:buClr>
                <a:schemeClr val="bg1"/>
              </a:buClr>
              <a:buSzPct val="100000"/>
              <a:buFont typeface="Wingdings" panose="05000000000000000000" pitchFamily="2" charset="2"/>
              <a:buChar char="v"/>
            </a:pPr>
            <a:r>
              <a:rPr lang="en-US" sz="2400" dirty="0">
                <a:solidFill>
                  <a:schemeClr val="bg1"/>
                </a:solidFill>
              </a:rPr>
              <a:t>Whole group discussion of common take aways</a:t>
            </a:r>
            <a:br>
              <a:rPr lang="en-US" sz="2400" dirty="0">
                <a:solidFill>
                  <a:schemeClr val="bg1"/>
                </a:solidFill>
              </a:rPr>
            </a:br>
            <a:r>
              <a:rPr lang="en-US" sz="2400" dirty="0">
                <a:solidFill>
                  <a:schemeClr val="bg1"/>
                </a:solidFill>
              </a:rPr>
              <a:t>(5 minutes)</a:t>
            </a:r>
            <a:endParaRPr lang="en-US" sz="2400" i="1" dirty="0">
              <a:solidFill>
                <a:schemeClr val="bg1"/>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p:spPr>
        <p:txBody>
          <a:bodyPr>
            <a:noAutofit/>
          </a:bodyPr>
          <a:lstStyle/>
          <a:p>
            <a:r>
              <a:rPr lang="en-US" sz="3200" b="1" dirty="0">
                <a:solidFill>
                  <a:schemeClr val="bg1"/>
                </a:solidFill>
                <a:cs typeface="Calibri Light"/>
              </a:rPr>
              <a:t>DISCUSSION: </a:t>
            </a:r>
            <a:r>
              <a:rPr lang="en-US" sz="3200" dirty="0">
                <a:solidFill>
                  <a:schemeClr val="bg1"/>
                </a:solidFill>
                <a:cs typeface="Calibri Light"/>
              </a:rPr>
              <a:t>Slow the Climb: 4 De-escalation Strategies to Keep Behavior from Going Downhill</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a:off x="8751492" y="2848045"/>
            <a:ext cx="955766" cy="27800"/>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4" name="Text Placeholder 4">
            <a:extLst>
              <a:ext uri="{FF2B5EF4-FFF2-40B4-BE49-F238E27FC236}">
                <a16:creationId xmlns:a16="http://schemas.microsoft.com/office/drawing/2014/main" id="{0E0751E7-07CD-E811-E625-CA0DF4914BAA}"/>
              </a:ext>
            </a:extLst>
          </p:cNvPr>
          <p:cNvSpPr txBox="1">
            <a:spLocks/>
          </p:cNvSpPr>
          <p:nvPr/>
        </p:nvSpPr>
        <p:spPr>
          <a:xfrm>
            <a:off x="10260118" y="579368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10 minutes</a:t>
            </a:r>
          </a:p>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a:t>
            </a:r>
            <a:r>
              <a:rPr lang="en-US" sz="2133" kern="0" dirty="0">
                <a:solidFill>
                  <a:prstClr val="white"/>
                </a:solidFill>
              </a:rPr>
              <a:t>5</a:t>
            </a: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minutes</a:t>
            </a:r>
          </a:p>
        </p:txBody>
      </p:sp>
      <p:grpSp>
        <p:nvGrpSpPr>
          <p:cNvPr id="5" name="Google Shape;6077;p67">
            <a:extLst>
              <a:ext uri="{FF2B5EF4-FFF2-40B4-BE49-F238E27FC236}">
                <a16:creationId xmlns:a16="http://schemas.microsoft.com/office/drawing/2014/main" id="{A1E9523D-8949-33DA-52DA-38DBEB428BD6}"/>
              </a:ext>
            </a:extLst>
          </p:cNvPr>
          <p:cNvGrpSpPr/>
          <p:nvPr/>
        </p:nvGrpSpPr>
        <p:grpSpPr>
          <a:xfrm>
            <a:off x="9967411" y="5162511"/>
            <a:ext cx="537983" cy="537983"/>
            <a:chOff x="5873617" y="2309901"/>
            <a:chExt cx="345720" cy="345720"/>
          </a:xfrm>
        </p:grpSpPr>
        <p:sp>
          <p:nvSpPr>
            <p:cNvPr id="6" name="Google Shape;6078;p67">
              <a:extLst>
                <a:ext uri="{FF2B5EF4-FFF2-40B4-BE49-F238E27FC236}">
                  <a16:creationId xmlns:a16="http://schemas.microsoft.com/office/drawing/2014/main" id="{B1C790D6-1459-BAEB-2EB4-4684FB41F49E}"/>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6079;p67">
              <a:extLst>
                <a:ext uri="{FF2B5EF4-FFF2-40B4-BE49-F238E27FC236}">
                  <a16:creationId xmlns:a16="http://schemas.microsoft.com/office/drawing/2014/main" id="{7071D22B-C3F8-EF97-E3CF-D0818D66C33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080;p67">
              <a:extLst>
                <a:ext uri="{FF2B5EF4-FFF2-40B4-BE49-F238E27FC236}">
                  <a16:creationId xmlns:a16="http://schemas.microsoft.com/office/drawing/2014/main" id="{EF51AA94-E2D0-3F70-F0F9-D4436823D880}"/>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81;p67">
              <a:extLst>
                <a:ext uri="{FF2B5EF4-FFF2-40B4-BE49-F238E27FC236}">
                  <a16:creationId xmlns:a16="http://schemas.microsoft.com/office/drawing/2014/main" id="{A8815B68-BC12-0F5C-1314-B0B8B34BFD5C}"/>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2;p67">
              <a:extLst>
                <a:ext uri="{FF2B5EF4-FFF2-40B4-BE49-F238E27FC236}">
                  <a16:creationId xmlns:a16="http://schemas.microsoft.com/office/drawing/2014/main" id="{101E5900-BB69-5F2D-74CD-9D142F19FC56}"/>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3;p67">
              <a:extLst>
                <a:ext uri="{FF2B5EF4-FFF2-40B4-BE49-F238E27FC236}">
                  <a16:creationId xmlns:a16="http://schemas.microsoft.com/office/drawing/2014/main" id="{F703AE31-90F1-F7BC-31C0-539F78C012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4;p67">
              <a:extLst>
                <a:ext uri="{FF2B5EF4-FFF2-40B4-BE49-F238E27FC236}">
                  <a16:creationId xmlns:a16="http://schemas.microsoft.com/office/drawing/2014/main" id="{546E0329-B48B-24EC-EB27-600279FE7114}"/>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5;p67">
              <a:extLst>
                <a:ext uri="{FF2B5EF4-FFF2-40B4-BE49-F238E27FC236}">
                  <a16:creationId xmlns:a16="http://schemas.microsoft.com/office/drawing/2014/main" id="{6DDBB26F-717C-28AC-108A-8B458895D01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6;p67">
              <a:extLst>
                <a:ext uri="{FF2B5EF4-FFF2-40B4-BE49-F238E27FC236}">
                  <a16:creationId xmlns:a16="http://schemas.microsoft.com/office/drawing/2014/main" id="{9409A0D7-EC8E-23F0-0F8F-E689A3FFFAF3}"/>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7;p67">
              <a:extLst>
                <a:ext uri="{FF2B5EF4-FFF2-40B4-BE49-F238E27FC236}">
                  <a16:creationId xmlns:a16="http://schemas.microsoft.com/office/drawing/2014/main" id="{F1F00ABD-A80F-3DD9-C8CC-B8B52E13EC68}"/>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8;p67">
              <a:extLst>
                <a:ext uri="{FF2B5EF4-FFF2-40B4-BE49-F238E27FC236}">
                  <a16:creationId xmlns:a16="http://schemas.microsoft.com/office/drawing/2014/main" id="{0E57ABE6-92FE-C58B-1FFD-E068A30674F3}"/>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89;p67">
              <a:extLst>
                <a:ext uri="{FF2B5EF4-FFF2-40B4-BE49-F238E27FC236}">
                  <a16:creationId xmlns:a16="http://schemas.microsoft.com/office/drawing/2014/main" id="{D8517F32-CC8A-BC91-E25F-7E33A54279FD}"/>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0;p67">
              <a:extLst>
                <a:ext uri="{FF2B5EF4-FFF2-40B4-BE49-F238E27FC236}">
                  <a16:creationId xmlns:a16="http://schemas.microsoft.com/office/drawing/2014/main" id="{276F7E28-8FCA-1CFD-0BB6-27D3F5FB7702}"/>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1;p67">
              <a:extLst>
                <a:ext uri="{FF2B5EF4-FFF2-40B4-BE49-F238E27FC236}">
                  <a16:creationId xmlns:a16="http://schemas.microsoft.com/office/drawing/2014/main" id="{254CADAC-2542-6A58-A3E9-8D73343781D1}"/>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2;p67">
              <a:extLst>
                <a:ext uri="{FF2B5EF4-FFF2-40B4-BE49-F238E27FC236}">
                  <a16:creationId xmlns:a16="http://schemas.microsoft.com/office/drawing/2014/main" id="{ACF5C91D-BAA0-1BDB-5682-D39B62CECFC4}"/>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3;p67">
              <a:extLst>
                <a:ext uri="{FF2B5EF4-FFF2-40B4-BE49-F238E27FC236}">
                  <a16:creationId xmlns:a16="http://schemas.microsoft.com/office/drawing/2014/main" id="{FDBDA932-6D4C-3C47-947A-BFD78775FD60}"/>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4;p67">
              <a:extLst>
                <a:ext uri="{FF2B5EF4-FFF2-40B4-BE49-F238E27FC236}">
                  <a16:creationId xmlns:a16="http://schemas.microsoft.com/office/drawing/2014/main" id="{CA662B6C-7303-A6B4-BE4D-2BAF18D4DB3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5;p67">
              <a:extLst>
                <a:ext uri="{FF2B5EF4-FFF2-40B4-BE49-F238E27FC236}">
                  <a16:creationId xmlns:a16="http://schemas.microsoft.com/office/drawing/2014/main" id="{C148ED3F-468D-17B9-630A-0359B8FAEEBB}"/>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96;p67">
              <a:extLst>
                <a:ext uri="{FF2B5EF4-FFF2-40B4-BE49-F238E27FC236}">
                  <a16:creationId xmlns:a16="http://schemas.microsoft.com/office/drawing/2014/main" id="{779F2152-6BA2-8097-E84B-DE8D68EA78D3}"/>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 name="Google Shape;6464;p67">
            <a:extLst>
              <a:ext uri="{FF2B5EF4-FFF2-40B4-BE49-F238E27FC236}">
                <a16:creationId xmlns:a16="http://schemas.microsoft.com/office/drawing/2014/main" id="{3937D6E0-7A24-F92B-5177-82EA5067CA7F}"/>
              </a:ext>
            </a:extLst>
          </p:cNvPr>
          <p:cNvGrpSpPr/>
          <p:nvPr/>
        </p:nvGrpSpPr>
        <p:grpSpPr>
          <a:xfrm>
            <a:off x="8238523" y="6207692"/>
            <a:ext cx="495955" cy="495955"/>
            <a:chOff x="4674908" y="3682271"/>
            <a:chExt cx="371966" cy="371966"/>
          </a:xfrm>
        </p:grpSpPr>
        <p:sp>
          <p:nvSpPr>
            <p:cNvPr id="49" name="Google Shape;6465;p67">
              <a:extLst>
                <a:ext uri="{FF2B5EF4-FFF2-40B4-BE49-F238E27FC236}">
                  <a16:creationId xmlns:a16="http://schemas.microsoft.com/office/drawing/2014/main" id="{84FC435E-EDC8-B603-D2E3-225FCE07EF2E}"/>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466;p67">
              <a:extLst>
                <a:ext uri="{FF2B5EF4-FFF2-40B4-BE49-F238E27FC236}">
                  <a16:creationId xmlns:a16="http://schemas.microsoft.com/office/drawing/2014/main" id="{91BAFA48-DBD0-AF25-D74B-11A4A5737F0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467;p67">
              <a:extLst>
                <a:ext uri="{FF2B5EF4-FFF2-40B4-BE49-F238E27FC236}">
                  <a16:creationId xmlns:a16="http://schemas.microsoft.com/office/drawing/2014/main" id="{CB586A0E-C236-A687-B5EB-1ABAD793EDC9}"/>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6468;p67">
              <a:extLst>
                <a:ext uri="{FF2B5EF4-FFF2-40B4-BE49-F238E27FC236}">
                  <a16:creationId xmlns:a16="http://schemas.microsoft.com/office/drawing/2014/main" id="{6964E44F-8C32-B03F-6229-3038EFB4057C}"/>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 name="Text Placeholder 4">
            <a:extLst>
              <a:ext uri="{FF2B5EF4-FFF2-40B4-BE49-F238E27FC236}">
                <a16:creationId xmlns:a16="http://schemas.microsoft.com/office/drawing/2014/main" id="{337AE237-73C3-B5DB-019C-B3F729C1BD48}"/>
              </a:ext>
            </a:extLst>
          </p:cNvPr>
          <p:cNvSpPr txBox="1">
            <a:spLocks/>
          </p:cNvSpPr>
          <p:nvPr/>
        </p:nvSpPr>
        <p:spPr>
          <a:xfrm>
            <a:off x="7598301" y="5951050"/>
            <a:ext cx="3037953"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Coach Review/Chat</a:t>
            </a:r>
          </a:p>
          <a:p>
            <a:pPr marL="20319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319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Tree>
    <p:extLst>
      <p:ext uri="{BB962C8B-B14F-4D97-AF65-F5344CB8AC3E}">
        <p14:creationId xmlns:p14="http://schemas.microsoft.com/office/powerpoint/2010/main" val="200374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ctrTitle"/>
          </p:nvPr>
        </p:nvSpPr>
        <p:spPr>
          <a:xfrm>
            <a:off x="2160104" y="1750801"/>
            <a:ext cx="9349409" cy="2242662"/>
          </a:xfrm>
          <a:prstGeom prst="rect">
            <a:avLst/>
          </a:prstGeom>
        </p:spPr>
        <p:txBody>
          <a:bodyPr spcFirstLastPara="1" wrap="square" lIns="121900" tIns="121900" rIns="121900" bIns="121900" anchor="ctr" anchorCtr="0">
            <a:noAutofit/>
          </a:bodyPr>
          <a:lstStyle/>
          <a:p>
            <a:r>
              <a:rPr lang="en-US" sz="4800" b="1" dirty="0">
                <a:latin typeface="Arial"/>
                <a:cs typeface="Arial"/>
              </a:rPr>
              <a:t>PBIS</a:t>
            </a:r>
            <a:r>
              <a:rPr lang="en-US" sz="4800" b="1" dirty="0">
                <a:latin typeface="Arial" panose="020B0604020202020204" pitchFamily="34" charset="0"/>
                <a:cs typeface="Arial" panose="020B0604020202020204" pitchFamily="34" charset="0"/>
              </a:rPr>
              <a:t> </a:t>
            </a:r>
            <a:r>
              <a:rPr lang="en-US" sz="4800" b="1" dirty="0">
                <a:latin typeface="Arial"/>
                <a:cs typeface="Arial"/>
              </a:rPr>
              <a:t>Resource Spotlight:</a:t>
            </a:r>
            <a:br>
              <a:rPr lang="en-US" sz="4000" b="1"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The Family-School Practices Survey</a:t>
            </a:r>
            <a:br>
              <a:rPr lang="en-US" sz="4000" b="1" dirty="0">
                <a:solidFill>
                  <a:schemeClr val="bg1"/>
                </a:solidFill>
                <a:latin typeface="Arial" panose="020B0604020202020204" pitchFamily="34" charset="0"/>
                <a:cs typeface="Arial" panose="020B0604020202020204" pitchFamily="34" charset="0"/>
              </a:rPr>
            </a:br>
            <a:endParaRPr sz="4000" b="1" dirty="0">
              <a:solidFill>
                <a:schemeClr val="bg1"/>
              </a:solidFill>
              <a:latin typeface="Arial" panose="020B0604020202020204" pitchFamily="34" charset="0"/>
              <a:cs typeface="Arial" panose="020B0604020202020204" pitchFamily="34" charset="0"/>
            </a:endParaRPr>
          </a:p>
        </p:txBody>
      </p:sp>
      <p:pic>
        <p:nvPicPr>
          <p:cNvPr id="6" name="Picture 5" descr="Center on Positive Behavior Interventions &amp; Supports (PBIS) Logo of three interconnected circles">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65537" y="5300196"/>
            <a:ext cx="2833687" cy="703251"/>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1735963" y="1116835"/>
            <a:ext cx="7957225" cy="150810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Arial" pitchFamily="-1" charset="0"/>
              <a:ea typeface="ＭＳ Ｐゴシック" pitchFamily="-108" charset="-128"/>
              <a:cs typeface="+mn-cs"/>
            </a:endParaRPr>
          </a:p>
          <a:p>
            <a:pPr marR="0" lvl="0" algn="ctr" defTabSz="914400" rtl="0" eaLnBrk="1" fontAlgn="base" latinLnBrk="0" hangingPunct="1">
              <a:lnSpc>
                <a:spcPct val="100000"/>
              </a:lnSpc>
              <a:spcBef>
                <a:spcPct val="0"/>
              </a:spcBef>
              <a:spcAft>
                <a:spcPct val="0"/>
              </a:spcAft>
              <a:buClrTx/>
              <a:buSzTx/>
              <a:tabLst/>
              <a:defRPr/>
            </a:pPr>
            <a:r>
              <a:rPr lang="en-US" sz="2400" dirty="0">
                <a:solidFill>
                  <a:schemeClr val="bg1"/>
                </a:solidFill>
                <a:latin typeface="Arial" pitchFamily="-1" charset="0"/>
                <a:ea typeface="ＭＳ Ｐゴシック" pitchFamily="-108" charset="-128"/>
              </a:rPr>
              <a:t>How do we ensure families are actively participating in our framework?</a:t>
            </a:r>
          </a:p>
          <a:p>
            <a:pPr marR="0" lvl="0" algn="ctr" defTabSz="914400" rtl="0" eaLnBrk="1" fontAlgn="base" latinLnBrk="0" hangingPunct="1">
              <a:lnSpc>
                <a:spcPct val="100000"/>
              </a:lnSpc>
              <a:spcBef>
                <a:spcPct val="0"/>
              </a:spcBef>
              <a:spcAft>
                <a:spcPct val="0"/>
              </a:spcAft>
              <a:buClrTx/>
              <a:buSzTx/>
              <a:tabLst/>
              <a:defRPr/>
            </a:pPr>
            <a:endParaRPr kumimoji="0" lang="en-US" sz="2400" b="0" i="0" u="none" strike="noStrike" kern="1200" cap="none" spc="0" normalizeH="0" baseline="0" noProof="0" dirty="0">
              <a:ln>
                <a:noFill/>
              </a:ln>
              <a:solidFill>
                <a:schemeClr val="bg1"/>
              </a:solidFill>
              <a:effectLst/>
              <a:uLnTx/>
              <a:uFillTx/>
              <a:latin typeface="Arial" pitchFamily="-1" charset="0"/>
              <a:ea typeface="ＭＳ Ｐゴシック" pitchFamily="-108" charset="-128"/>
              <a:cs typeface="+mn-cs"/>
            </a:endParaRPr>
          </a:p>
        </p:txBody>
      </p:sp>
      <p:sp>
        <p:nvSpPr>
          <p:cNvPr id="4" name="Rounded Rectangle 3">
            <a:extLst>
              <a:ext uri="{FF2B5EF4-FFF2-40B4-BE49-F238E27FC236}">
                <a16:creationId xmlns:a16="http://schemas.microsoft.com/office/drawing/2014/main" id="{3D4CC9D4-CEA7-E518-4396-557DF8E2ED5B}"/>
              </a:ext>
            </a:extLst>
          </p:cNvPr>
          <p:cNvSpPr/>
          <p:nvPr/>
        </p:nvSpPr>
        <p:spPr>
          <a:xfrm>
            <a:off x="655989" y="2672686"/>
            <a:ext cx="6376987" cy="248240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Complete Family-School Practices survey </a:t>
            </a:r>
          </a:p>
          <a:p>
            <a:pPr defTabSz="1066800" fontAlgn="base">
              <a:spcBef>
                <a:spcPct val="0"/>
              </a:spcBef>
              <a:buClr>
                <a:schemeClr val="accent4">
                  <a:lumMod val="50000"/>
                </a:schemeClr>
              </a:buClr>
              <a:defRPr/>
            </a:pPr>
            <a:endParaRPr lang="en-US" sz="2800" dirty="0">
              <a:solidFill>
                <a:srgbClr val="0D0F41"/>
              </a:solidFill>
              <a:latin typeface="Calibri" panose="020F0502020204030204" pitchFamily="34" charset="0"/>
              <a:cs typeface="Calibri" panose="020F0502020204030204" pitchFamily="34" charset="0"/>
            </a:endParaRPr>
          </a:p>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Identify action steps</a:t>
            </a:r>
          </a:p>
        </p:txBody>
      </p:sp>
      <p:sp>
        <p:nvSpPr>
          <p:cNvPr id="7" name="Title 6">
            <a:extLst>
              <a:ext uri="{FF2B5EF4-FFF2-40B4-BE49-F238E27FC236}">
                <a16:creationId xmlns:a16="http://schemas.microsoft.com/office/drawing/2014/main" id="{82337FA0-CC8A-B13F-A24E-FB03E252C92A}"/>
              </a:ext>
            </a:extLst>
          </p:cNvPr>
          <p:cNvSpPr>
            <a:spLocks noGrp="1"/>
          </p:cNvSpPr>
          <p:nvPr>
            <p:ph type="title"/>
          </p:nvPr>
        </p:nvSpPr>
        <p:spPr/>
        <p:txBody>
          <a:bodyPr/>
          <a:lstStyle/>
          <a:p>
            <a:pPr lvl="0" algn="ctr" fontAlgn="base">
              <a:spcBef>
                <a:spcPct val="0"/>
              </a:spcBef>
              <a:spcAft>
                <a:spcPct val="0"/>
              </a:spcAft>
              <a:buClrTx/>
              <a:buSzTx/>
              <a:defRPr/>
            </a:pPr>
            <a:r>
              <a:rPr lang="en-US" b="1" kern="1200" dirty="0">
                <a:solidFill>
                  <a:schemeClr val="bg1"/>
                </a:solidFill>
                <a:latin typeface="Arial" pitchFamily="-1" charset="0"/>
                <a:ea typeface="ＭＳ Ｐゴシック" pitchFamily="-108" charset="-128"/>
                <a:cs typeface="+mn-cs"/>
              </a:rPr>
              <a:t>FAMILY ENGAGEMENT</a:t>
            </a:r>
            <a:endParaRPr lang="en-US" dirty="0"/>
          </a:p>
        </p:txBody>
      </p:sp>
      <p:pic>
        <p:nvPicPr>
          <p:cNvPr id="9" name="Picture 8">
            <a:extLst>
              <a:ext uri="{FF2B5EF4-FFF2-40B4-BE49-F238E27FC236}">
                <a16:creationId xmlns:a16="http://schemas.microsoft.com/office/drawing/2014/main" id="{040C6DAD-D2AA-BCC7-8353-31CF739365C4}"/>
              </a:ext>
            </a:extLst>
          </p:cNvPr>
          <p:cNvPicPr>
            <a:picLocks noChangeAspect="1"/>
          </p:cNvPicPr>
          <p:nvPr/>
        </p:nvPicPr>
        <p:blipFill>
          <a:blip r:embed="rId3"/>
          <a:stretch>
            <a:fillRect/>
          </a:stretch>
        </p:blipFill>
        <p:spPr>
          <a:xfrm>
            <a:off x="7437322" y="2672687"/>
            <a:ext cx="4511731" cy="3833107"/>
          </a:xfrm>
          <a:prstGeom prst="rect">
            <a:avLst/>
          </a:prstGeom>
        </p:spPr>
      </p:pic>
    </p:spTree>
    <p:extLst>
      <p:ext uri="{BB962C8B-B14F-4D97-AF65-F5344CB8AC3E}">
        <p14:creationId xmlns:p14="http://schemas.microsoft.com/office/powerpoint/2010/main" val="3263736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D0B5-1F39-11BE-F83C-C960FE40CFA5}"/>
              </a:ext>
            </a:extLst>
          </p:cNvPr>
          <p:cNvSpPr>
            <a:spLocks noGrp="1"/>
          </p:cNvSpPr>
          <p:nvPr>
            <p:ph type="title"/>
          </p:nvPr>
        </p:nvSpPr>
        <p:spPr>
          <a:xfrm>
            <a:off x="170848" y="204377"/>
            <a:ext cx="10144727" cy="845600"/>
          </a:xfrm>
        </p:spPr>
        <p:txBody>
          <a:bodyPr/>
          <a:lstStyle/>
          <a:p>
            <a:pPr algn="l"/>
            <a:r>
              <a:rPr lang="en-US" dirty="0">
                <a:solidFill>
                  <a:schemeClr val="bg1"/>
                </a:solidFill>
              </a:rPr>
              <a:t>Examining School Approaches to Family Engagement in PBIS</a:t>
            </a:r>
          </a:p>
        </p:txBody>
      </p:sp>
      <p:sp>
        <p:nvSpPr>
          <p:cNvPr id="3" name="Content Placeholder 2">
            <a:extLst>
              <a:ext uri="{FF2B5EF4-FFF2-40B4-BE49-F238E27FC236}">
                <a16:creationId xmlns:a16="http://schemas.microsoft.com/office/drawing/2014/main" id="{03E408EA-EE89-384E-B70E-2F24F2CD341D}"/>
              </a:ext>
            </a:extLst>
          </p:cNvPr>
          <p:cNvSpPr>
            <a:spLocks noGrp="1"/>
          </p:cNvSpPr>
          <p:nvPr>
            <p:ph idx="4294967295"/>
          </p:nvPr>
        </p:nvSpPr>
        <p:spPr>
          <a:xfrm>
            <a:off x="285750" y="1797049"/>
            <a:ext cx="6408738" cy="4475163"/>
          </a:xfrm>
        </p:spPr>
        <p:style>
          <a:lnRef idx="2">
            <a:schemeClr val="accent2"/>
          </a:lnRef>
          <a:fillRef idx="1">
            <a:schemeClr val="lt1"/>
          </a:fillRef>
          <a:effectRef idx="0">
            <a:schemeClr val="accent2"/>
          </a:effectRef>
          <a:fontRef idx="minor">
            <a:schemeClr val="dk1"/>
          </a:fontRef>
        </p:style>
        <p:txBody>
          <a:bodyPr>
            <a:noAutofit/>
          </a:bodyPr>
          <a:lstStyle/>
          <a:p>
            <a:pPr marL="139700" indent="0">
              <a:buNone/>
            </a:pPr>
            <a:r>
              <a:rPr lang="en-US" dirty="0">
                <a:solidFill>
                  <a:schemeClr val="accent6">
                    <a:lumMod val="50000"/>
                  </a:schemeClr>
                </a:solidFill>
                <a:latin typeface="Arial" panose="020B0604020202020204" pitchFamily="34" charset="0"/>
                <a:cs typeface="Arial" panose="020B0604020202020204" pitchFamily="34" charset="0"/>
              </a:rPr>
              <a:t>The Family-School Practices Survey for school teams is a </a:t>
            </a:r>
            <a:r>
              <a:rPr lang="en-US" b="1" i="1" dirty="0">
                <a:solidFill>
                  <a:schemeClr val="accent6">
                    <a:lumMod val="50000"/>
                  </a:schemeClr>
                </a:solidFill>
                <a:latin typeface="Arial" panose="020B0604020202020204" pitchFamily="34" charset="0"/>
                <a:cs typeface="Arial" panose="020B0604020202020204" pitchFamily="34" charset="0"/>
              </a:rPr>
              <a:t>self-assessment</a:t>
            </a:r>
            <a:r>
              <a:rPr lang="en-US" dirty="0">
                <a:solidFill>
                  <a:schemeClr val="accent6">
                    <a:lumMod val="50000"/>
                  </a:schemeClr>
                </a:solidFill>
                <a:latin typeface="Arial" panose="020B0604020202020204" pitchFamily="34" charset="0"/>
                <a:cs typeface="Arial" panose="020B0604020202020204" pitchFamily="34" charset="0"/>
              </a:rPr>
              <a:t> and </a:t>
            </a:r>
            <a:r>
              <a:rPr lang="en-US" b="1" i="1" dirty="0">
                <a:solidFill>
                  <a:schemeClr val="accent6">
                    <a:lumMod val="50000"/>
                  </a:schemeClr>
                </a:solidFill>
                <a:latin typeface="Arial" panose="020B0604020202020204" pitchFamily="34" charset="0"/>
                <a:cs typeface="Arial" panose="020B0604020202020204" pitchFamily="34" charset="0"/>
              </a:rPr>
              <a:t>action planning tool</a:t>
            </a:r>
            <a:r>
              <a:rPr lang="en-US" dirty="0">
                <a:solidFill>
                  <a:schemeClr val="accent6">
                    <a:lumMod val="50000"/>
                  </a:schemeClr>
                </a:solidFill>
                <a:latin typeface="Arial" panose="020B0604020202020204" pitchFamily="34" charset="0"/>
                <a:cs typeface="Arial" panose="020B0604020202020204" pitchFamily="34" charset="0"/>
              </a:rPr>
              <a:t>.</a:t>
            </a:r>
          </a:p>
          <a:p>
            <a:pPr marL="139700" indent="0">
              <a:buNone/>
            </a:pPr>
            <a:endParaRPr lang="en-US" dirty="0">
              <a:solidFill>
                <a:schemeClr val="accent6">
                  <a:lumMod val="50000"/>
                </a:schemeClr>
              </a:solidFill>
              <a:latin typeface="Arial" panose="020B0604020202020204" pitchFamily="34" charset="0"/>
              <a:cs typeface="Arial" panose="020B0604020202020204" pitchFamily="34" charset="0"/>
            </a:endParaRPr>
          </a:p>
          <a:p>
            <a:pPr marL="139700" indent="0">
              <a:buNone/>
            </a:pPr>
            <a:r>
              <a:rPr lang="en-US" dirty="0">
                <a:solidFill>
                  <a:schemeClr val="accent6">
                    <a:lumMod val="50000"/>
                  </a:schemeClr>
                </a:solidFill>
                <a:latin typeface="Arial" panose="020B0604020202020204" pitchFamily="34" charset="0"/>
                <a:cs typeface="Arial" panose="020B0604020202020204" pitchFamily="34" charset="0"/>
              </a:rPr>
              <a:t>Approaches to family engagement are assessed in several areas:</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Communication</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Family-School Activities</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PBIS Practices at Home and School</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Decision-Making/Shared-Ownership</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Resources</a:t>
            </a:r>
          </a:p>
        </p:txBody>
      </p:sp>
      <p:pic>
        <p:nvPicPr>
          <p:cNvPr id="4" name="Picture 3">
            <a:hlinkClick r:id="rId3"/>
            <a:extLst>
              <a:ext uri="{FF2B5EF4-FFF2-40B4-BE49-F238E27FC236}">
                <a16:creationId xmlns:a16="http://schemas.microsoft.com/office/drawing/2014/main" id="{337CACB4-50F3-434C-B468-7D0F6E5862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20169" y="1049977"/>
            <a:ext cx="4438851" cy="4023554"/>
          </a:xfrm>
          <a:prstGeom prst="rect">
            <a:avLst/>
          </a:prstGeom>
          <a:ln w="12700">
            <a:solidFill>
              <a:schemeClr val="bg2"/>
            </a:solidFill>
          </a:ln>
        </p:spPr>
      </p:pic>
      <p:sp>
        <p:nvSpPr>
          <p:cNvPr id="5" name="TextBox 4">
            <a:extLst>
              <a:ext uri="{FF2B5EF4-FFF2-40B4-BE49-F238E27FC236}">
                <a16:creationId xmlns:a16="http://schemas.microsoft.com/office/drawing/2014/main" id="{1D3F58F8-A1F2-9C4F-80A9-D71E2AA2DE6C}"/>
              </a:ext>
            </a:extLst>
          </p:cNvPr>
          <p:cNvSpPr txBox="1"/>
          <p:nvPr/>
        </p:nvSpPr>
        <p:spPr>
          <a:xfrm>
            <a:off x="285750" y="6484346"/>
            <a:ext cx="3535343" cy="338554"/>
          </a:xfrm>
          <a:prstGeom prst="rect">
            <a:avLst/>
          </a:prstGeom>
          <a:noFill/>
        </p:spPr>
        <p:txBody>
          <a:bodyPr wrap="square" rtlCol="0">
            <a:spAutoFit/>
          </a:bodyPr>
          <a:lstStyle/>
          <a:p>
            <a:pPr algn="ctr" fontAlgn="base">
              <a:spcBef>
                <a:spcPct val="0"/>
              </a:spcBef>
              <a:spcAft>
                <a:spcPct val="0"/>
              </a:spcAft>
            </a:pPr>
            <a:r>
              <a:rPr lang="en-US" sz="1600" dirty="0">
                <a:solidFill>
                  <a:schemeClr val="bg1"/>
                </a:solidFill>
                <a:latin typeface="Arial" pitchFamily="-1" charset="0"/>
                <a:ea typeface="ＭＳ Ｐゴシック" pitchFamily="-108" charset="-128"/>
              </a:rPr>
              <a:t>(</a:t>
            </a:r>
            <a:r>
              <a:rPr lang="en-US" sz="1600" dirty="0" err="1">
                <a:solidFill>
                  <a:schemeClr val="bg1"/>
                </a:solidFill>
                <a:latin typeface="Arial" pitchFamily="-1" charset="0"/>
                <a:ea typeface="ＭＳ Ｐゴシック" pitchFamily="-108" charset="-128"/>
              </a:rPr>
              <a:t>Garbacz</a:t>
            </a:r>
            <a:r>
              <a:rPr lang="en-US" sz="1600" dirty="0">
                <a:solidFill>
                  <a:schemeClr val="bg1"/>
                </a:solidFill>
                <a:latin typeface="Arial" pitchFamily="-1" charset="0"/>
                <a:ea typeface="ＭＳ Ｐゴシック" pitchFamily="-108" charset="-128"/>
              </a:rPr>
              <a:t>, McIntosh, &amp; Eagle, 2014)</a:t>
            </a:r>
          </a:p>
        </p:txBody>
      </p:sp>
      <p:pic>
        <p:nvPicPr>
          <p:cNvPr id="10" name="Picture 9">
            <a:extLst>
              <a:ext uri="{FF2B5EF4-FFF2-40B4-BE49-F238E27FC236}">
                <a16:creationId xmlns:a16="http://schemas.microsoft.com/office/drawing/2014/main" id="{F3066C47-77D2-744C-9B73-F97189E2F3FD}"/>
              </a:ext>
            </a:extLst>
          </p:cNvPr>
          <p:cNvPicPr>
            <a:picLocks noChangeAspect="1"/>
          </p:cNvPicPr>
          <p:nvPr/>
        </p:nvPicPr>
        <p:blipFill>
          <a:blip r:embed="rId5"/>
          <a:stretch>
            <a:fillRect/>
          </a:stretch>
        </p:blipFill>
        <p:spPr>
          <a:xfrm>
            <a:off x="8958352" y="5042831"/>
            <a:ext cx="1752600" cy="1752600"/>
          </a:xfrm>
          <a:prstGeom prst="rect">
            <a:avLst/>
          </a:prstGeom>
        </p:spPr>
      </p:pic>
    </p:spTree>
    <p:extLst>
      <p:ext uri="{BB962C8B-B14F-4D97-AF65-F5344CB8AC3E}">
        <p14:creationId xmlns:p14="http://schemas.microsoft.com/office/powerpoint/2010/main" val="449366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32980" y="238531"/>
            <a:ext cx="9378000" cy="845600"/>
          </a:xfrm>
        </p:spPr>
        <p:txBody>
          <a:bodyPr/>
          <a:lstStyle/>
          <a:p>
            <a:r>
              <a:rPr lang="en-US" sz="3200" b="1" dirty="0">
                <a:solidFill>
                  <a:schemeClr val="bg1"/>
                </a:solidFill>
              </a:rPr>
              <a:t>ACTIVITY: Family-School Practices Survey</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6532097" y="6070726"/>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ＭＳ Ｐゴシック" pitchFamily="-108" charset="-128"/>
                <a:cs typeface="Calibri" panose="020F0502020204030204" pitchFamily="34" charset="0"/>
              </a:rPr>
              <a:t>15</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 minutes</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232980" y="1089793"/>
            <a:ext cx="7479602" cy="4868512"/>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mn-lt"/>
                <a:cs typeface="Calibri" panose="020F0502020204030204" pitchFamily="34" charset="0"/>
                <a:sym typeface="Arial"/>
              </a:rPr>
              <a:t>As a coach:</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mn-lt"/>
              <a:cs typeface="Calibri" panose="020F0502020204030204" pitchFamily="34" charset="0"/>
              <a:sym typeface="Arial"/>
            </a:endParaRPr>
          </a:p>
          <a:p>
            <a:pPr marL="457200" indent="-457200" eaLnBrk="1" hangingPunct="1">
              <a:lnSpc>
                <a:spcPct val="120000"/>
              </a:lnSpc>
              <a:spcAft>
                <a:spcPts val="1200"/>
              </a:spcAft>
              <a:buFont typeface="Arial" panose="020B0604020202020204" pitchFamily="34" charset="0"/>
              <a:buChar char="•"/>
            </a:pPr>
            <a:r>
              <a:rPr lang="en-US" sz="2400" dirty="0">
                <a:latin typeface="+mn-lt"/>
              </a:rPr>
              <a:t>Independently review the </a:t>
            </a:r>
            <a:r>
              <a:rPr lang="en-US" sz="2400" dirty="0">
                <a:solidFill>
                  <a:schemeClr val="accent6">
                    <a:lumMod val="50000"/>
                  </a:schemeClr>
                </a:solidFill>
                <a:latin typeface="+mn-lt"/>
              </a:rPr>
              <a:t>Family-School Practices Survey (</a:t>
            </a:r>
            <a:r>
              <a:rPr lang="en-US" sz="2400" i="1" dirty="0">
                <a:solidFill>
                  <a:schemeClr val="accent6">
                    <a:lumMod val="50000"/>
                  </a:schemeClr>
                </a:solidFill>
                <a:latin typeface="+mn-lt"/>
              </a:rPr>
              <a:t>6 minutes</a:t>
            </a:r>
            <a:r>
              <a:rPr lang="en-US" sz="2400" dirty="0">
                <a:solidFill>
                  <a:schemeClr val="accent6">
                    <a:lumMod val="50000"/>
                  </a:schemeClr>
                </a:solidFill>
                <a:latin typeface="+mn-lt"/>
              </a:rPr>
              <a:t>)</a:t>
            </a:r>
          </a:p>
          <a:p>
            <a:pPr marL="457200" indent="-457200" eaLnBrk="1" hangingPunct="1">
              <a:lnSpc>
                <a:spcPct val="120000"/>
              </a:lnSpc>
              <a:spcAft>
                <a:spcPts val="1200"/>
              </a:spcAft>
              <a:buFont typeface="Arial" panose="020B0604020202020204" pitchFamily="34" charset="0"/>
              <a:buChar char="•"/>
            </a:pPr>
            <a:r>
              <a:rPr lang="en-US" sz="2400" dirty="0">
                <a:latin typeface="+mn-lt"/>
              </a:rPr>
              <a:t>Plan when to complete this with your team and discuss key items.</a:t>
            </a:r>
          </a:p>
          <a:p>
            <a:pPr marL="457200" indent="-457200" eaLnBrk="1" hangingPunct="1">
              <a:lnSpc>
                <a:spcPct val="120000"/>
              </a:lnSpc>
              <a:spcAft>
                <a:spcPts val="1200"/>
              </a:spcAft>
              <a:buFont typeface="Arial" panose="020B0604020202020204" pitchFamily="34" charset="0"/>
              <a:buChar char="•"/>
            </a:pPr>
            <a:r>
              <a:rPr lang="en-US" sz="2400" b="1" i="1" dirty="0">
                <a:latin typeface="+mn-lt"/>
              </a:rPr>
              <a:t>Remember </a:t>
            </a:r>
            <a:r>
              <a:rPr lang="en-US" sz="2400" dirty="0">
                <a:latin typeface="+mn-lt"/>
              </a:rPr>
              <a:t>to your action plan based on priorities discussed while completing the survey.</a:t>
            </a:r>
          </a:p>
          <a:p>
            <a:pPr marL="457200" indent="-457200" eaLnBrk="1" hangingPunct="1">
              <a:lnSpc>
                <a:spcPct val="120000"/>
              </a:lnSpc>
              <a:spcAft>
                <a:spcPts val="1200"/>
              </a:spcAft>
              <a:buFont typeface="Arial" panose="020B0604020202020204" pitchFamily="34" charset="0"/>
              <a:buChar char="•"/>
            </a:pPr>
            <a:r>
              <a:rPr lang="en-US" sz="2400" i="1" dirty="0">
                <a:latin typeface="+mn-lt"/>
              </a:rPr>
              <a:t>Today let’s discuss how we can use this to guide team planning!</a:t>
            </a: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48999" y="5740583"/>
            <a:ext cx="1002323" cy="966095"/>
          </a:xfrm>
          <a:prstGeom prst="ellipse">
            <a:avLst/>
          </a:prstGeom>
          <a:ln w="19050">
            <a:solidFill>
              <a:schemeClr val="accent2">
                <a:lumMod val="50000"/>
              </a:schemeClr>
            </a:solidFill>
          </a:ln>
        </p:spPr>
      </p:pic>
      <p:pic>
        <p:nvPicPr>
          <p:cNvPr id="2" name="Picture 1">
            <a:hlinkClick r:id="rId4"/>
            <a:extLst>
              <a:ext uri="{FF2B5EF4-FFF2-40B4-BE49-F238E27FC236}">
                <a16:creationId xmlns:a16="http://schemas.microsoft.com/office/drawing/2014/main" id="{1B677275-FECB-579C-5AF7-A3EB5B4F42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08817" y="1089793"/>
            <a:ext cx="4062299" cy="3682232"/>
          </a:xfrm>
          <a:prstGeom prst="rect">
            <a:avLst/>
          </a:prstGeom>
          <a:ln w="12700">
            <a:solidFill>
              <a:schemeClr val="bg2"/>
            </a:solidFill>
          </a:ln>
        </p:spPr>
      </p:pic>
      <p:pic>
        <p:nvPicPr>
          <p:cNvPr id="5" name="Picture 4">
            <a:extLst>
              <a:ext uri="{FF2B5EF4-FFF2-40B4-BE49-F238E27FC236}">
                <a16:creationId xmlns:a16="http://schemas.microsoft.com/office/drawing/2014/main" id="{F13C5E27-0F8F-97F2-65B2-995D33F13AC6}"/>
              </a:ext>
            </a:extLst>
          </p:cNvPr>
          <p:cNvPicPr>
            <a:picLocks noChangeAspect="1"/>
          </p:cNvPicPr>
          <p:nvPr/>
        </p:nvPicPr>
        <p:blipFill>
          <a:blip r:embed="rId6"/>
          <a:stretch>
            <a:fillRect/>
          </a:stretch>
        </p:blipFill>
        <p:spPr>
          <a:xfrm>
            <a:off x="8913037" y="4954078"/>
            <a:ext cx="1752600" cy="1752600"/>
          </a:xfrm>
          <a:prstGeom prst="rect">
            <a:avLst/>
          </a:prstGeom>
        </p:spPr>
      </p:pic>
    </p:spTree>
    <p:extLst>
      <p:ext uri="{BB962C8B-B14F-4D97-AF65-F5344CB8AC3E}">
        <p14:creationId xmlns:p14="http://schemas.microsoft.com/office/powerpoint/2010/main" val="1175722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65760" y="1188984"/>
            <a:ext cx="7833360"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06638" y="2718139"/>
            <a:ext cx="7029196" cy="2154763"/>
          </a:xfrm>
          <a:prstGeom prst="rect">
            <a:avLst/>
          </a:prstGeom>
        </p:spPr>
        <p:txBody>
          <a:bodyPr spcFirstLastPara="1" wrap="square" lIns="121900" tIns="121900" rIns="121900" bIns="121900" anchor="ctr" anchorCtr="0">
            <a:noAutofit/>
          </a:bodyPr>
          <a:lstStyle/>
          <a:p>
            <a:r>
              <a:rPr lang="en-US" sz="4800" b="1" dirty="0"/>
              <a:t>TFI SELF-ASSESSMENT</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039058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1735963" y="1116835"/>
            <a:ext cx="7957225" cy="61555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chemeClr val="bg1"/>
                </a:solidFill>
                <a:latin typeface="Arial" pitchFamily="-1" charset="0"/>
                <a:ea typeface="ＭＳ Ｐゴシック" pitchFamily="-108" charset="-128"/>
              </a:rPr>
              <a:t>Are we effectively implementing a PBIS framework?</a:t>
            </a:r>
            <a:endParaRPr kumimoji="0" lang="en-US" sz="24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sp>
        <p:nvSpPr>
          <p:cNvPr id="4" name="Rounded Rectangle 3">
            <a:extLst>
              <a:ext uri="{FF2B5EF4-FFF2-40B4-BE49-F238E27FC236}">
                <a16:creationId xmlns:a16="http://schemas.microsoft.com/office/drawing/2014/main" id="{3D4CC9D4-CEA7-E518-4396-557DF8E2ED5B}"/>
              </a:ext>
            </a:extLst>
          </p:cNvPr>
          <p:cNvSpPr/>
          <p:nvPr/>
        </p:nvSpPr>
        <p:spPr>
          <a:xfrm>
            <a:off x="655989" y="2672686"/>
            <a:ext cx="6376987" cy="248240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Complete TFI Self Assessment as a Team</a:t>
            </a:r>
          </a:p>
          <a:p>
            <a:pPr marL="457200" indent="-457200" defTabSz="1066800" fontAlgn="base">
              <a:spcBef>
                <a:spcPct val="0"/>
              </a:spcBef>
              <a:buClr>
                <a:schemeClr val="accent4">
                  <a:lumMod val="50000"/>
                </a:schemeClr>
              </a:buClr>
              <a:buFont typeface="Arial" panose="020B0604020202020204" pitchFamily="34" charset="0"/>
              <a:buChar char="•"/>
              <a:defRPr/>
            </a:pPr>
            <a:endParaRPr lang="en-US" sz="2800" dirty="0">
              <a:solidFill>
                <a:srgbClr val="0D0F41"/>
              </a:solidFill>
              <a:latin typeface="Calibri" panose="020F0502020204030204" pitchFamily="34" charset="0"/>
              <a:cs typeface="Calibri" panose="020F0502020204030204" pitchFamily="34" charset="0"/>
            </a:endParaRPr>
          </a:p>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Identify action steps</a:t>
            </a:r>
          </a:p>
        </p:txBody>
      </p:sp>
      <p:sp>
        <p:nvSpPr>
          <p:cNvPr id="7" name="Title 6">
            <a:extLst>
              <a:ext uri="{FF2B5EF4-FFF2-40B4-BE49-F238E27FC236}">
                <a16:creationId xmlns:a16="http://schemas.microsoft.com/office/drawing/2014/main" id="{82337FA0-CC8A-B13F-A24E-FB03E252C92A}"/>
              </a:ext>
            </a:extLst>
          </p:cNvPr>
          <p:cNvSpPr>
            <a:spLocks noGrp="1"/>
          </p:cNvSpPr>
          <p:nvPr>
            <p:ph type="title"/>
          </p:nvPr>
        </p:nvSpPr>
        <p:spPr>
          <a:xfrm>
            <a:off x="813349" y="467463"/>
            <a:ext cx="10079938" cy="8456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a:solidFill>
                  <a:schemeClr val="bg1"/>
                </a:solidFill>
                <a:latin typeface="Arial" pitchFamily="-1" charset="0"/>
                <a:ea typeface="ＭＳ Ｐゴシック" pitchFamily="-108" charset="-128"/>
              </a:rPr>
              <a:t>DATA</a:t>
            </a:r>
            <a:r>
              <a:rPr lang="en-US" b="1" kern="1200" dirty="0">
                <a:solidFill>
                  <a:schemeClr val="bg1"/>
                </a:solidFill>
                <a:latin typeface="Arial" pitchFamily="-1" charset="0"/>
                <a:ea typeface="ＭＳ Ｐゴシック" pitchFamily="-108" charset="-128"/>
                <a:cs typeface="+mn-cs"/>
              </a:rPr>
              <a:t>: </a:t>
            </a:r>
            <a:r>
              <a:rPr kumimoji="0" lang="en-US" sz="40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rPr>
              <a:t>PBIS FIDELITY of IMPLEMENTATION</a:t>
            </a:r>
          </a:p>
        </p:txBody>
      </p:sp>
      <p:pic>
        <p:nvPicPr>
          <p:cNvPr id="9" name="Picture 8">
            <a:extLst>
              <a:ext uri="{FF2B5EF4-FFF2-40B4-BE49-F238E27FC236}">
                <a16:creationId xmlns:a16="http://schemas.microsoft.com/office/drawing/2014/main" id="{040C6DAD-D2AA-BCC7-8353-31CF739365C4}"/>
              </a:ext>
            </a:extLst>
          </p:cNvPr>
          <p:cNvPicPr>
            <a:picLocks noChangeAspect="1"/>
          </p:cNvPicPr>
          <p:nvPr/>
        </p:nvPicPr>
        <p:blipFill>
          <a:blip r:embed="rId3"/>
          <a:srcRect/>
          <a:stretch/>
        </p:blipFill>
        <p:spPr>
          <a:xfrm>
            <a:off x="7692560" y="2195609"/>
            <a:ext cx="4186785" cy="3833107"/>
          </a:xfrm>
          <a:prstGeom prst="rect">
            <a:avLst/>
          </a:prstGeom>
        </p:spPr>
      </p:pic>
    </p:spTree>
    <p:extLst>
      <p:ext uri="{BB962C8B-B14F-4D97-AF65-F5344CB8AC3E}">
        <p14:creationId xmlns:p14="http://schemas.microsoft.com/office/powerpoint/2010/main" val="4075198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r>
              <a:rPr lang="en-US" dirty="0">
                <a:solidFill>
                  <a:schemeClr val="bg1"/>
                </a:solidFill>
              </a:rPr>
              <a:t>TIERED FIDELITY INVENTORY (TFI)</a:t>
            </a:r>
          </a:p>
        </p:txBody>
      </p:sp>
      <p:graphicFrame>
        <p:nvGraphicFramePr>
          <p:cNvPr id="331779" name="Group 3"/>
          <p:cNvGraphicFramePr>
            <a:graphicFrameLocks noGrp="1"/>
          </p:cNvGraphicFramePr>
          <p:nvPr>
            <p:ph idx="4294967295"/>
            <p:extLst>
              <p:ext uri="{D42A27DB-BD31-4B8C-83A1-F6EECF244321}">
                <p14:modId xmlns:p14="http://schemas.microsoft.com/office/powerpoint/2010/main" val="1907590135"/>
              </p:ext>
            </p:extLst>
          </p:nvPr>
        </p:nvGraphicFramePr>
        <p:xfrm>
          <a:off x="615271" y="1516517"/>
          <a:ext cx="7772402" cy="4874020"/>
        </p:xfrm>
        <a:graphic>
          <a:graphicData uri="http://schemas.openxmlformats.org/drawingml/2006/table">
            <a:tbl>
              <a:tblPr>
                <a:tableStyleId>{5DA37D80-6434-44D0-A028-1B22A696006F}</a:tableStyleId>
              </a:tblPr>
              <a:tblGrid>
                <a:gridCol w="1711355">
                  <a:extLst>
                    <a:ext uri="{9D8B030D-6E8A-4147-A177-3AD203B41FA5}">
                      <a16:colId xmlns:a16="http://schemas.microsoft.com/office/drawing/2014/main" val="20000"/>
                    </a:ext>
                  </a:extLst>
                </a:gridCol>
                <a:gridCol w="6061047">
                  <a:extLst>
                    <a:ext uri="{9D8B030D-6E8A-4147-A177-3AD203B41FA5}">
                      <a16:colId xmlns:a16="http://schemas.microsoft.com/office/drawing/2014/main" val="20001"/>
                    </a:ext>
                  </a:extLst>
                </a:gridCol>
              </a:tblGrid>
              <a:tr h="131081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Purpose:</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Assess evidence of critical features of school-wide PBS implementation; Progress over time; Helps team make data-based decisions on intervention and program efficacy; Guides action-planning.</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bg1"/>
                    </a:solidFill>
                  </a:tcPr>
                </a:tc>
                <a:extLst>
                  <a:ext uri="{0D108BD9-81ED-4DB2-BD59-A6C34878D82A}">
                    <a16:rowId xmlns:a16="http://schemas.microsoft.com/office/drawing/2014/main" val="10000"/>
                  </a:ext>
                </a:extLst>
              </a:tr>
              <a:tr h="1047887">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Format:</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Survey ratings of features in place (self-assessment). About 30 mins per tier.</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bg1"/>
                    </a:solidFill>
                  </a:tcPr>
                </a:tc>
                <a:extLst>
                  <a:ext uri="{0D108BD9-81ED-4DB2-BD59-A6C34878D82A}">
                    <a16:rowId xmlns:a16="http://schemas.microsoft.com/office/drawing/2014/main" val="10001"/>
                  </a:ext>
                </a:extLst>
              </a:tr>
              <a:tr h="1033599">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Completed by:</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Team members with the coaches. Walkthrough tool completed by external coach.</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bg1"/>
                    </a:solidFill>
                  </a:tcPr>
                </a:tc>
                <a:extLst>
                  <a:ext uri="{0D108BD9-81ED-4DB2-BD59-A6C34878D82A}">
                    <a16:rowId xmlns:a16="http://schemas.microsoft.com/office/drawing/2014/main" val="10002"/>
                  </a:ext>
                </a:extLst>
              </a:tr>
              <a:tr h="1481723">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When?</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Self-Assessment Fall and/or Winter &amp;</a:t>
                      </a:r>
                      <a:b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b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Annually with external trainer (in spring)</a:t>
                      </a:r>
                      <a:endParaRPr kumimoji="0" lang="en-US" sz="20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bg1"/>
                    </a:solidFill>
                  </a:tcPr>
                </a:tc>
                <a:extLst>
                  <a:ext uri="{0D108BD9-81ED-4DB2-BD59-A6C34878D82A}">
                    <a16:rowId xmlns:a16="http://schemas.microsoft.com/office/drawing/2014/main" val="10003"/>
                  </a:ext>
                </a:extLst>
              </a:tr>
            </a:tbl>
          </a:graphicData>
        </a:graphic>
      </p:graphicFrame>
      <p:sp>
        <p:nvSpPr>
          <p:cNvPr id="2" name="Left Arrow 1">
            <a:extLst>
              <a:ext uri="{FF2B5EF4-FFF2-40B4-BE49-F238E27FC236}">
                <a16:creationId xmlns:a16="http://schemas.microsoft.com/office/drawing/2014/main" id="{63C89007-360C-B54C-805A-53D2912839F0}"/>
              </a:ext>
            </a:extLst>
          </p:cNvPr>
          <p:cNvSpPr/>
          <p:nvPr/>
        </p:nvSpPr>
        <p:spPr bwMode="auto">
          <a:xfrm>
            <a:off x="8253666" y="2881809"/>
            <a:ext cx="3607351" cy="3029834"/>
          </a:xfrm>
          <a:prstGeom prst="leftArrow">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en-US" sz="2000" dirty="0">
                <a:solidFill>
                  <a:schemeClr val="bg1"/>
                </a:solidFill>
                <a:latin typeface="Poppins"/>
                <a:cs typeface="Poppins"/>
              </a:rPr>
              <a:t>Have you completed and have your walkthrough data available?</a:t>
            </a:r>
            <a:endParaRPr lang="en-US" sz="2000" dirty="0">
              <a:solidFill>
                <a:schemeClr val="bg1"/>
              </a:solidFill>
              <a:latin typeface="Poppins" panose="020B0604020202020204" charset="0"/>
              <a:cs typeface="Poppins" panose="020B0604020202020204" charset="0"/>
            </a:endParaRPr>
          </a:p>
        </p:txBody>
      </p:sp>
    </p:spTree>
    <p:extLst>
      <p:ext uri="{BB962C8B-B14F-4D97-AF65-F5344CB8AC3E}">
        <p14:creationId xmlns:p14="http://schemas.microsoft.com/office/powerpoint/2010/main" val="10975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59008E-0A5F-582B-3983-6E048656CAA8}"/>
              </a:ext>
            </a:extLst>
          </p:cNvPr>
          <p:cNvSpPr>
            <a:spLocks noGrp="1"/>
          </p:cNvSpPr>
          <p:nvPr>
            <p:ph type="body" idx="1"/>
          </p:nvPr>
        </p:nvSpPr>
        <p:spPr>
          <a:xfrm>
            <a:off x="916571" y="1859453"/>
            <a:ext cx="9497516" cy="4177447"/>
          </a:xfrm>
        </p:spPr>
        <p:txBody>
          <a:bodyPr/>
          <a:lstStyle/>
          <a:p>
            <a:pPr marL="168910" indent="0">
              <a:buNone/>
            </a:pPr>
            <a:r>
              <a:rPr lang="en-US" i="1" dirty="0"/>
              <a:t>In case of inclement weather, we will cancel our team training if the </a:t>
            </a:r>
            <a:r>
              <a:rPr lang="en-US" b="1" i="1" dirty="0">
                <a:solidFill>
                  <a:srgbClr val="FFFF00"/>
                </a:solidFill>
              </a:rPr>
              <a:t>local school district where the training will be held </a:t>
            </a:r>
            <a:r>
              <a:rPr lang="en-US" b="1" i="1" dirty="0"/>
              <a:t>is either delayed or cancelled due to inclement weather. </a:t>
            </a:r>
          </a:p>
          <a:p>
            <a:pPr marL="168910" indent="0">
              <a:buNone/>
            </a:pPr>
            <a:endParaRPr lang="en-US" b="1" i="1" dirty="0"/>
          </a:p>
          <a:p>
            <a:pPr marL="168910" indent="0">
              <a:buNone/>
            </a:pPr>
            <a:r>
              <a:rPr lang="en-US" i="1" dirty="0"/>
              <a:t>Please monitor school and district closings for the school district in which the training is being held. </a:t>
            </a:r>
            <a:r>
              <a:rPr lang="en-US" i="1" u="sng" dirty="0"/>
              <a:t>In any case that you feel it is not safe for you to travel to the cohort training, please make the decision that is most safe for you</a:t>
            </a:r>
            <a:r>
              <a:rPr lang="en-US" i="1" dirty="0"/>
              <a:t>.   </a:t>
            </a:r>
            <a:endParaRPr lang="en-US" dirty="0"/>
          </a:p>
        </p:txBody>
      </p:sp>
      <p:sp>
        <p:nvSpPr>
          <p:cNvPr id="3" name="Title 2">
            <a:extLst>
              <a:ext uri="{FF2B5EF4-FFF2-40B4-BE49-F238E27FC236}">
                <a16:creationId xmlns:a16="http://schemas.microsoft.com/office/drawing/2014/main" id="{CE504106-45FF-FB3F-E0D1-BF3F8CDE3D9D}"/>
              </a:ext>
            </a:extLst>
          </p:cNvPr>
          <p:cNvSpPr>
            <a:spLocks noGrp="1"/>
          </p:cNvSpPr>
          <p:nvPr>
            <p:ph type="title"/>
          </p:nvPr>
        </p:nvSpPr>
        <p:spPr>
          <a:xfrm>
            <a:off x="531995" y="314851"/>
            <a:ext cx="10522866" cy="845600"/>
          </a:xfrm>
        </p:spPr>
        <p:txBody>
          <a:bodyPr/>
          <a:lstStyle/>
          <a:p>
            <a:pPr algn="ctr"/>
            <a:r>
              <a:rPr lang="en-US" dirty="0"/>
              <a:t>IN-PERSON TEAM TRAINING EVENT </a:t>
            </a:r>
            <a:r>
              <a:rPr lang="en-US" dirty="0">
                <a:solidFill>
                  <a:srgbClr val="FFFF00"/>
                </a:solidFill>
              </a:rPr>
              <a:t>INCLEMENT WEATHER POLICY</a:t>
            </a:r>
          </a:p>
        </p:txBody>
      </p:sp>
      <p:sp>
        <p:nvSpPr>
          <p:cNvPr id="4" name="Rectangle: Rounded Corners 3">
            <a:extLst>
              <a:ext uri="{FF2B5EF4-FFF2-40B4-BE49-F238E27FC236}">
                <a16:creationId xmlns:a16="http://schemas.microsoft.com/office/drawing/2014/main" id="{DD63F18E-17D4-0176-D140-E7A54E50CD91}"/>
              </a:ext>
            </a:extLst>
          </p:cNvPr>
          <p:cNvSpPr/>
          <p:nvPr/>
        </p:nvSpPr>
        <p:spPr>
          <a:xfrm>
            <a:off x="2057399" y="5366656"/>
            <a:ext cx="8697685" cy="109945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cs typeface="Arial"/>
              </a:rPr>
              <a:t>Your training site is [</a:t>
            </a:r>
            <a:r>
              <a:rPr lang="en-US" sz="2800" i="1" dirty="0">
                <a:cs typeface="Arial"/>
              </a:rPr>
              <a:t>Trainers please fill in location] [Date of Next Training]</a:t>
            </a:r>
            <a:endParaRPr lang="en-US" sz="2800" dirty="0"/>
          </a:p>
        </p:txBody>
      </p:sp>
    </p:spTree>
    <p:extLst>
      <p:ext uri="{BB962C8B-B14F-4D97-AF65-F5344CB8AC3E}">
        <p14:creationId xmlns:p14="http://schemas.microsoft.com/office/powerpoint/2010/main" val="2971392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srcRect/>
          <a:stretch/>
        </p:blipFill>
        <p:spPr bwMode="auto">
          <a:xfrm>
            <a:off x="958060" y="1403807"/>
            <a:ext cx="5651462" cy="488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p:cNvPicPr>
            <a:picLocks noChangeAspect="1" noChangeArrowheads="1"/>
          </p:cNvPicPr>
          <p:nvPr/>
        </p:nvPicPr>
        <p:blipFill>
          <a:blip r:embed="rId4"/>
          <a:srcRect/>
          <a:stretch/>
        </p:blipFill>
        <p:spPr bwMode="auto">
          <a:xfrm>
            <a:off x="7485243" y="1313063"/>
            <a:ext cx="4409356" cy="503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Grp="1" noChangeArrowheads="1"/>
          </p:cNvSpPr>
          <p:nvPr>
            <p:ph type="title"/>
          </p:nvPr>
        </p:nvSpPr>
        <p:spPr>
          <a:noFill/>
        </p:spPr>
        <p:txBody>
          <a:bodyPr/>
          <a:lstStyle/>
          <a:p>
            <a:r>
              <a:rPr lang="en-US" sz="4267">
                <a:solidFill>
                  <a:schemeClr val="bg1"/>
                </a:solidFill>
              </a:rPr>
              <a:t>TIERED FIDELITY INVENTORY</a:t>
            </a:r>
            <a:br>
              <a:rPr lang="en-US" sz="4267">
                <a:solidFill>
                  <a:schemeClr val="bg1"/>
                </a:solidFill>
              </a:rPr>
            </a:br>
            <a:endParaRPr lang="en-US">
              <a:solidFill>
                <a:schemeClr val="bg1"/>
              </a:solidFill>
            </a:endParaRPr>
          </a:p>
        </p:txBody>
      </p:sp>
      <p:sp>
        <p:nvSpPr>
          <p:cNvPr id="4" name="Text Placeholder 3"/>
          <p:cNvSpPr>
            <a:spLocks noGrp="1"/>
          </p:cNvSpPr>
          <p:nvPr>
            <p:ph type="body" idx="4294967295"/>
          </p:nvPr>
        </p:nvSpPr>
        <p:spPr>
          <a:xfrm>
            <a:off x="1998736" y="6287107"/>
            <a:ext cx="3503613" cy="433388"/>
          </a:xfrm>
        </p:spPr>
        <p:txBody>
          <a:bodyPr/>
          <a:lstStyle/>
          <a:p>
            <a:pPr marL="211662" indent="0">
              <a:buNone/>
            </a:pPr>
            <a:r>
              <a:rPr lang="en-US" sz="2400" dirty="0"/>
              <a:t>PBIS Assessments - TFI</a:t>
            </a:r>
          </a:p>
        </p:txBody>
      </p:sp>
      <p:sp>
        <p:nvSpPr>
          <p:cNvPr id="8" name="Text Placeholder 7"/>
          <p:cNvSpPr>
            <a:spLocks noGrp="1"/>
          </p:cNvSpPr>
          <p:nvPr>
            <p:ph type="body" idx="4294967295"/>
          </p:nvPr>
        </p:nvSpPr>
        <p:spPr>
          <a:xfrm>
            <a:off x="8120677" y="6258533"/>
            <a:ext cx="3138487" cy="461962"/>
          </a:xfrm>
        </p:spPr>
        <p:txBody>
          <a:bodyPr/>
          <a:lstStyle/>
          <a:p>
            <a:pPr marL="211455" indent="0">
              <a:buNone/>
            </a:pPr>
            <a:r>
              <a:rPr lang="en-US" sz="2400" dirty="0"/>
              <a:t>Walkthrough Tool</a:t>
            </a:r>
            <a:endParaRPr lang="en-US" dirty="0"/>
          </a:p>
        </p:txBody>
      </p:sp>
    </p:spTree>
    <p:extLst>
      <p:ext uri="{BB962C8B-B14F-4D97-AF65-F5344CB8AC3E}">
        <p14:creationId xmlns:p14="http://schemas.microsoft.com/office/powerpoint/2010/main" val="3164499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D6A5CB-FB5A-47B1-601D-354588E77236}"/>
              </a:ext>
            </a:extLst>
          </p:cNvPr>
          <p:cNvSpPr>
            <a:spLocks noGrp="1"/>
          </p:cNvSpPr>
          <p:nvPr>
            <p:ph type="body" idx="1"/>
          </p:nvPr>
        </p:nvSpPr>
        <p:spPr>
          <a:xfrm>
            <a:off x="5548184" y="1578400"/>
            <a:ext cx="5683815" cy="4559600"/>
          </a:xfrm>
        </p:spPr>
        <p:txBody>
          <a:bodyPr/>
          <a:lstStyle/>
          <a:p>
            <a:pPr marL="716915" indent="-514350">
              <a:buClr>
                <a:schemeClr val="bg1"/>
              </a:buClr>
              <a:buSzPct val="100000"/>
            </a:pPr>
            <a:r>
              <a:rPr lang="en-US" sz="2800" dirty="0"/>
              <a:t>Review the TFI on </a:t>
            </a:r>
            <a:r>
              <a:rPr lang="en-US" sz="2800" dirty="0" err="1"/>
              <a:t>PBISapps</a:t>
            </a:r>
            <a:endParaRPr lang="en-US" sz="2800" dirty="0"/>
          </a:p>
          <a:p>
            <a:pPr marL="716915" indent="-514350">
              <a:buClr>
                <a:schemeClr val="bg1"/>
              </a:buClr>
              <a:buSzPct val="100000"/>
            </a:pPr>
            <a:r>
              <a:rPr lang="en-US" sz="2800" dirty="0"/>
              <a:t>Has your team completed the walkthrough?</a:t>
            </a:r>
            <a:endParaRPr lang="en-US" dirty="0"/>
          </a:p>
          <a:p>
            <a:pPr marL="716915" indent="-514350">
              <a:buClr>
                <a:schemeClr val="bg1"/>
              </a:buClr>
              <a:buSzPct val="100000"/>
            </a:pPr>
            <a:r>
              <a:rPr lang="en-US" sz="2800" dirty="0"/>
              <a:t>Plan when you will conduct the TFI with your team.</a:t>
            </a:r>
          </a:p>
          <a:p>
            <a:pPr marL="716915" indent="-514350">
              <a:buClr>
                <a:schemeClr val="bg1"/>
              </a:buClr>
              <a:buSzPct val="100000"/>
            </a:pPr>
            <a:r>
              <a:rPr lang="en-US" sz="2800" dirty="0"/>
              <a:t>Plan adequate time so that you can action plan around areas that need improvement.</a:t>
            </a:r>
          </a:p>
        </p:txBody>
      </p:sp>
      <p:sp>
        <p:nvSpPr>
          <p:cNvPr id="3" name="Title 2">
            <a:extLst>
              <a:ext uri="{FF2B5EF4-FFF2-40B4-BE49-F238E27FC236}">
                <a16:creationId xmlns:a16="http://schemas.microsoft.com/office/drawing/2014/main" id="{18EF9CD1-B1A6-E0AA-A628-CDEA8526E757}"/>
              </a:ext>
            </a:extLst>
          </p:cNvPr>
          <p:cNvSpPr>
            <a:spLocks noGrp="1"/>
          </p:cNvSpPr>
          <p:nvPr>
            <p:ph type="title"/>
          </p:nvPr>
        </p:nvSpPr>
        <p:spPr>
          <a:xfrm>
            <a:off x="212269" y="404786"/>
            <a:ext cx="10671830" cy="845600"/>
          </a:xfrm>
        </p:spPr>
        <p:txBody>
          <a:bodyPr/>
          <a:lstStyle/>
          <a:p>
            <a:r>
              <a:rPr lang="en-US" sz="3600" dirty="0"/>
              <a:t>DISCUSSION: TFI SELF-ASSESSMENT PLANNING</a:t>
            </a:r>
          </a:p>
        </p:txBody>
      </p:sp>
      <p:sp>
        <p:nvSpPr>
          <p:cNvPr id="7" name="Text Placeholder 4">
            <a:extLst>
              <a:ext uri="{FF2B5EF4-FFF2-40B4-BE49-F238E27FC236}">
                <a16:creationId xmlns:a16="http://schemas.microsoft.com/office/drawing/2014/main" id="{5BF37CD4-6CA6-CE49-F9A8-836E374F1218}"/>
              </a:ext>
            </a:extLst>
          </p:cNvPr>
          <p:cNvSpPr txBox="1">
            <a:spLocks/>
          </p:cNvSpPr>
          <p:nvPr/>
        </p:nvSpPr>
        <p:spPr>
          <a:xfrm>
            <a:off x="10260118" y="579368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t> 5</a:t>
            </a:r>
            <a:r>
              <a:rPr kumimoji="0" lang="en-US" sz="2100" b="0" i="0" u="none" strike="noStrike" kern="0" cap="none" spc="0" normalizeH="0" baseline="0" noProof="0" dirty="0">
                <a:ln>
                  <a:noFill/>
                </a:ln>
                <a:effectLst/>
                <a:uLnTx/>
                <a:uFillTx/>
                <a:latin typeface="Hind Vadodara"/>
                <a:cs typeface="Hind Vadodara"/>
                <a:sym typeface="Hind Vadodara"/>
              </a:rPr>
              <a:t> minutes</a:t>
            </a:r>
            <a:endParaRPr lang="en-US" sz="2100" b="0" i="0" u="none" strike="noStrike" cap="none" spc="0" normalizeH="0" baseline="0" noProof="0" dirty="0">
              <a:ln>
                <a:noFill/>
              </a:ln>
              <a:effectLst/>
              <a:uLnTx/>
              <a:uFillTx/>
              <a:latin typeface="Hind Vadodara"/>
              <a:cs typeface="Hind Vadodara"/>
            </a:endParaRPr>
          </a:p>
        </p:txBody>
      </p:sp>
      <p:grpSp>
        <p:nvGrpSpPr>
          <p:cNvPr id="8" name="Google Shape;6077;p67">
            <a:extLst>
              <a:ext uri="{FF2B5EF4-FFF2-40B4-BE49-F238E27FC236}">
                <a16:creationId xmlns:a16="http://schemas.microsoft.com/office/drawing/2014/main" id="{EDA4DF80-8334-B81D-E153-F091839D8288}"/>
              </a:ext>
            </a:extLst>
          </p:cNvPr>
          <p:cNvGrpSpPr/>
          <p:nvPr/>
        </p:nvGrpSpPr>
        <p:grpSpPr>
          <a:xfrm>
            <a:off x="9926164" y="6010775"/>
            <a:ext cx="544993" cy="537983"/>
            <a:chOff x="5873617" y="2309901"/>
            <a:chExt cx="350225" cy="345720"/>
          </a:xfrm>
        </p:grpSpPr>
        <p:sp>
          <p:nvSpPr>
            <p:cNvPr id="9" name="Google Shape;6078;p67">
              <a:extLst>
                <a:ext uri="{FF2B5EF4-FFF2-40B4-BE49-F238E27FC236}">
                  <a16:creationId xmlns:a16="http://schemas.microsoft.com/office/drawing/2014/main" id="{42AE56EF-F31E-CF52-FEC8-120BFB9787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79;p67">
              <a:extLst>
                <a:ext uri="{FF2B5EF4-FFF2-40B4-BE49-F238E27FC236}">
                  <a16:creationId xmlns:a16="http://schemas.microsoft.com/office/drawing/2014/main" id="{C7B7399B-188B-5294-5551-95A48DDE322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0;p67">
              <a:extLst>
                <a:ext uri="{FF2B5EF4-FFF2-40B4-BE49-F238E27FC236}">
                  <a16:creationId xmlns:a16="http://schemas.microsoft.com/office/drawing/2014/main" id="{3653EB60-E1B3-D19E-0A57-923731C5C45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1;p67">
              <a:extLst>
                <a:ext uri="{FF2B5EF4-FFF2-40B4-BE49-F238E27FC236}">
                  <a16:creationId xmlns:a16="http://schemas.microsoft.com/office/drawing/2014/main" id="{42D06583-14A0-D426-DE52-05404C76E2D6}"/>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082;p67">
              <a:extLst>
                <a:ext uri="{FF2B5EF4-FFF2-40B4-BE49-F238E27FC236}">
                  <a16:creationId xmlns:a16="http://schemas.microsoft.com/office/drawing/2014/main" id="{8B209E2D-C548-D3C7-BB6D-6D35BE2C9B3B}"/>
                </a:ext>
              </a:extLst>
            </p:cNvPr>
            <p:cNvSpPr/>
            <p:nvPr/>
          </p:nvSpPr>
          <p:spPr>
            <a:xfrm>
              <a:off x="5948664" y="2372035"/>
              <a:ext cx="275178" cy="251527"/>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3;p67">
              <a:extLst>
                <a:ext uri="{FF2B5EF4-FFF2-40B4-BE49-F238E27FC236}">
                  <a16:creationId xmlns:a16="http://schemas.microsoft.com/office/drawing/2014/main" id="{47AA66A3-F796-C88B-943A-A71E5BE4474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4;p67">
              <a:extLst>
                <a:ext uri="{FF2B5EF4-FFF2-40B4-BE49-F238E27FC236}">
                  <a16:creationId xmlns:a16="http://schemas.microsoft.com/office/drawing/2014/main" id="{0FD1056E-9B9D-5218-53F8-874F59F09CB9}"/>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5;p67">
              <a:extLst>
                <a:ext uri="{FF2B5EF4-FFF2-40B4-BE49-F238E27FC236}">
                  <a16:creationId xmlns:a16="http://schemas.microsoft.com/office/drawing/2014/main" id="{84DAA77B-B09D-881E-DBAD-288D6F6EDF08}"/>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6;p67">
              <a:extLst>
                <a:ext uri="{FF2B5EF4-FFF2-40B4-BE49-F238E27FC236}">
                  <a16:creationId xmlns:a16="http://schemas.microsoft.com/office/drawing/2014/main" id="{D89E5C8C-D1F3-603D-DB52-364F2DFC3D1C}"/>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87;p67">
              <a:extLst>
                <a:ext uri="{FF2B5EF4-FFF2-40B4-BE49-F238E27FC236}">
                  <a16:creationId xmlns:a16="http://schemas.microsoft.com/office/drawing/2014/main" id="{549D777B-31B8-5BAB-8C04-7F7D22072E0D}"/>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088;p67">
              <a:extLst>
                <a:ext uri="{FF2B5EF4-FFF2-40B4-BE49-F238E27FC236}">
                  <a16:creationId xmlns:a16="http://schemas.microsoft.com/office/drawing/2014/main" id="{AA92E2CE-6322-8247-9092-ECE53A0A8896}"/>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9;p67">
              <a:extLst>
                <a:ext uri="{FF2B5EF4-FFF2-40B4-BE49-F238E27FC236}">
                  <a16:creationId xmlns:a16="http://schemas.microsoft.com/office/drawing/2014/main" id="{6211C51D-E30D-6CD9-9D6F-CC519817AB4B}"/>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90;p67">
              <a:extLst>
                <a:ext uri="{FF2B5EF4-FFF2-40B4-BE49-F238E27FC236}">
                  <a16:creationId xmlns:a16="http://schemas.microsoft.com/office/drawing/2014/main" id="{6EBE738D-3AAF-0CDD-AF7D-8754849D2A6A}"/>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1;p67">
              <a:extLst>
                <a:ext uri="{FF2B5EF4-FFF2-40B4-BE49-F238E27FC236}">
                  <a16:creationId xmlns:a16="http://schemas.microsoft.com/office/drawing/2014/main" id="{93E358A4-D271-F71C-B88F-CFE64BC8A2C9}"/>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2;p67">
              <a:extLst>
                <a:ext uri="{FF2B5EF4-FFF2-40B4-BE49-F238E27FC236}">
                  <a16:creationId xmlns:a16="http://schemas.microsoft.com/office/drawing/2014/main" id="{029C4480-AB88-EF61-7C70-3B9F3D0F183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3;p67">
              <a:extLst>
                <a:ext uri="{FF2B5EF4-FFF2-40B4-BE49-F238E27FC236}">
                  <a16:creationId xmlns:a16="http://schemas.microsoft.com/office/drawing/2014/main" id="{D4C15971-D1EC-6842-3FAD-9F328021564E}"/>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4;p67">
              <a:extLst>
                <a:ext uri="{FF2B5EF4-FFF2-40B4-BE49-F238E27FC236}">
                  <a16:creationId xmlns:a16="http://schemas.microsoft.com/office/drawing/2014/main" id="{8D5819F5-42CE-90C7-2E3D-32C70DEFF09B}"/>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5;p67">
              <a:extLst>
                <a:ext uri="{FF2B5EF4-FFF2-40B4-BE49-F238E27FC236}">
                  <a16:creationId xmlns:a16="http://schemas.microsoft.com/office/drawing/2014/main" id="{B0487FA6-683E-98CC-1528-20CC60F76D7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6;p67">
              <a:extLst>
                <a:ext uri="{FF2B5EF4-FFF2-40B4-BE49-F238E27FC236}">
                  <a16:creationId xmlns:a16="http://schemas.microsoft.com/office/drawing/2014/main" id="{3BA9D10A-1541-CEF7-748C-F0BBE5DB9AB9}"/>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Text Placeholder 4">
            <a:extLst>
              <a:ext uri="{FF2B5EF4-FFF2-40B4-BE49-F238E27FC236}">
                <a16:creationId xmlns:a16="http://schemas.microsoft.com/office/drawing/2014/main" id="{4A4F90F5-2394-0AA2-8D00-13EDDBEF5693}"/>
              </a:ext>
            </a:extLst>
          </p:cNvPr>
          <p:cNvSpPr txBox="1">
            <a:spLocks/>
          </p:cNvSpPr>
          <p:nvPr/>
        </p:nvSpPr>
        <p:spPr>
          <a:xfrm>
            <a:off x="7604291" y="6010487"/>
            <a:ext cx="2075427" cy="53507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t>Whole</a:t>
            </a:r>
            <a:r>
              <a:rPr kumimoji="0" lang="en-US" sz="2100" b="0" i="0" u="none" strike="noStrike" kern="0" cap="none" spc="0" normalizeH="0" baseline="0" noProof="0" dirty="0">
                <a:ln>
                  <a:noFill/>
                </a:ln>
                <a:effectLst/>
                <a:uLnTx/>
                <a:uFillTx/>
                <a:latin typeface="Hind Vadodara"/>
                <a:cs typeface="Hind Vadodara"/>
                <a:sym typeface="Hind Vadodara"/>
              </a:rPr>
              <a:t> Group</a:t>
            </a:r>
            <a:endParaRPr lang="en-US" dirty="0"/>
          </a:p>
        </p:txBody>
      </p:sp>
      <p:grpSp>
        <p:nvGrpSpPr>
          <p:cNvPr id="29" name="Google Shape;6464;p67">
            <a:extLst>
              <a:ext uri="{FF2B5EF4-FFF2-40B4-BE49-F238E27FC236}">
                <a16:creationId xmlns:a16="http://schemas.microsoft.com/office/drawing/2014/main" id="{DABD1604-0941-241B-0F72-0346A315E539}"/>
              </a:ext>
            </a:extLst>
          </p:cNvPr>
          <p:cNvGrpSpPr/>
          <p:nvPr/>
        </p:nvGrpSpPr>
        <p:grpSpPr>
          <a:xfrm>
            <a:off x="7356207" y="6047271"/>
            <a:ext cx="495955" cy="495955"/>
            <a:chOff x="4674908" y="3682271"/>
            <a:chExt cx="371966" cy="371966"/>
          </a:xfrm>
        </p:grpSpPr>
        <p:sp>
          <p:nvSpPr>
            <p:cNvPr id="30" name="Google Shape;6465;p67">
              <a:extLst>
                <a:ext uri="{FF2B5EF4-FFF2-40B4-BE49-F238E27FC236}">
                  <a16:creationId xmlns:a16="http://schemas.microsoft.com/office/drawing/2014/main" id="{5D28EF58-A97D-554A-342A-C83AAD68FF4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466;p67">
              <a:extLst>
                <a:ext uri="{FF2B5EF4-FFF2-40B4-BE49-F238E27FC236}">
                  <a16:creationId xmlns:a16="http://schemas.microsoft.com/office/drawing/2014/main" id="{1E0947F3-1342-95D2-31AE-D7E0EC773F1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467;p67">
              <a:extLst>
                <a:ext uri="{FF2B5EF4-FFF2-40B4-BE49-F238E27FC236}">
                  <a16:creationId xmlns:a16="http://schemas.microsoft.com/office/drawing/2014/main" id="{AE6AD98E-B3B8-9106-305A-55F92E7C95CE}"/>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468;p67">
              <a:extLst>
                <a:ext uri="{FF2B5EF4-FFF2-40B4-BE49-F238E27FC236}">
                  <a16:creationId xmlns:a16="http://schemas.microsoft.com/office/drawing/2014/main" id="{2BF5AF9F-3379-E71A-FF09-103F62349526}"/>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2">
            <a:extLst>
              <a:ext uri="{FF2B5EF4-FFF2-40B4-BE49-F238E27FC236}">
                <a16:creationId xmlns:a16="http://schemas.microsoft.com/office/drawing/2014/main" id="{E92E2EB6-D388-7E3C-C31E-1003A9C9DD5A}"/>
              </a:ext>
            </a:extLst>
          </p:cNvPr>
          <p:cNvPicPr>
            <a:picLocks noChangeAspect="1" noChangeArrowheads="1"/>
          </p:cNvPicPr>
          <p:nvPr/>
        </p:nvPicPr>
        <p:blipFill>
          <a:blip r:embed="rId3"/>
          <a:srcRect/>
          <a:stretch/>
        </p:blipFill>
        <p:spPr bwMode="auto">
          <a:xfrm>
            <a:off x="435864" y="1515723"/>
            <a:ext cx="5022775" cy="4340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31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977891" y="4183920"/>
            <a:ext cx="6388112" cy="1882215"/>
          </a:xfrm>
          <a:prstGeom prst="rect">
            <a:avLst/>
          </a:prstGeom>
        </p:spPr>
        <p:txBody>
          <a:bodyPr spcFirstLastPara="1" wrap="square" lIns="121900" tIns="121900" rIns="121900" bIns="121900" anchor="ctr" anchorCtr="0">
            <a:noAutofit/>
          </a:bodyPr>
          <a:lstStyle/>
          <a:p>
            <a:r>
              <a:rPr lang="en-US" sz="5400" b="1" dirty="0"/>
              <a:t>Preparing for March Training: </a:t>
            </a:r>
            <a:br>
              <a:rPr lang="en-US" sz="5400" b="1" dirty="0"/>
            </a:br>
            <a:r>
              <a:rPr lang="en-US" sz="5400" b="1" dirty="0"/>
              <a:t>Poster Session!</a:t>
            </a:r>
            <a:endParaRPr sz="54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POSTER SESSION</a:t>
            </a:r>
          </a:p>
        </p:txBody>
      </p:sp>
      <p:sp>
        <p:nvSpPr>
          <p:cNvPr id="3" name="Content Placeholder 2">
            <a:extLst>
              <a:ext uri="{FF2B5EF4-FFF2-40B4-BE49-F238E27FC236}">
                <a16:creationId xmlns:a16="http://schemas.microsoft.com/office/drawing/2014/main" id="{4CE0A0E7-BEB1-4D4D-B4B7-DB64FEE0CAEB}"/>
              </a:ext>
            </a:extLst>
          </p:cNvPr>
          <p:cNvSpPr txBox="1">
            <a:spLocks/>
          </p:cNvSpPr>
          <p:nvPr/>
        </p:nvSpPr>
        <p:spPr>
          <a:xfrm>
            <a:off x="413298" y="1688817"/>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Target Goal:</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kern="0" dirty="0">
                <a:solidFill>
                  <a:schemeClr val="bg1"/>
                </a:solidFill>
                <a:latin typeface="+mn-lt"/>
              </a:rPr>
              <a:t>Share examples of implementation of the PBIS Framework across districts and schools</a:t>
            </a:r>
          </a:p>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Structure</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Show off!</a:t>
            </a:r>
            <a:r>
              <a:rPr lang="en-US" sz="2000" kern="0" dirty="0">
                <a:solidFill>
                  <a:schemeClr val="bg1"/>
                </a:solidFill>
                <a:latin typeface="+mn-lt"/>
                <a:ea typeface="ＭＳ Ｐゴシック"/>
              </a:rPr>
              <a:t> Each school will showcase aspects of your PBIS implementation with other teams</a:t>
            </a:r>
            <a:endParaRPr lang="en-US" sz="2000" kern="0" dirty="0">
              <a:solidFill>
                <a:schemeClr val="bg1"/>
              </a:solidFill>
              <a:latin typeface="+mn-lt"/>
            </a:endParaRP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Bring your poster!</a:t>
            </a:r>
            <a:r>
              <a:rPr lang="en-US" sz="2000" kern="0" dirty="0">
                <a:solidFill>
                  <a:schemeClr val="bg1"/>
                </a:solidFill>
                <a:latin typeface="+mn-lt"/>
                <a:ea typeface="ＭＳ Ｐゴシック"/>
              </a:rPr>
              <a:t> During March team training, we’ll have space with tables so you can show your posters with others.</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Get ideas! </a:t>
            </a:r>
            <a:r>
              <a:rPr lang="en-US" sz="2000" kern="0" dirty="0">
                <a:solidFill>
                  <a:schemeClr val="bg1"/>
                </a:solidFill>
                <a:latin typeface="+mn-lt"/>
                <a:ea typeface="ＭＳ Ｐゴシック"/>
              </a:rPr>
              <a:t>Bring ideas back to your</a:t>
            </a:r>
            <a:br>
              <a:rPr lang="en-US" sz="2000" kern="0" dirty="0">
                <a:solidFill>
                  <a:schemeClr val="bg1"/>
                </a:solidFill>
                <a:latin typeface="+mn-lt"/>
              </a:rPr>
            </a:br>
            <a:r>
              <a:rPr lang="en-US" sz="2000" kern="0" dirty="0">
                <a:solidFill>
                  <a:schemeClr val="bg1"/>
                </a:solidFill>
                <a:latin typeface="+mn-lt"/>
                <a:ea typeface="ＭＳ Ｐゴシック"/>
              </a:rPr>
              <a:t>school for follow up action planning</a:t>
            </a:r>
            <a:endParaRPr lang="en-US" sz="2000" b="1" kern="0" dirty="0">
              <a:solidFill>
                <a:schemeClr val="bg1"/>
              </a:solidFill>
              <a:latin typeface="+mn-lt"/>
              <a:ea typeface="ＭＳ Ｐゴシック"/>
            </a:endParaRPr>
          </a:p>
        </p:txBody>
      </p:sp>
      <p:pic>
        <p:nvPicPr>
          <p:cNvPr id="5" name="Picture 4" descr="Table&#10;&#10;Description automatically generated">
            <a:extLst>
              <a:ext uri="{FF2B5EF4-FFF2-40B4-BE49-F238E27FC236}">
                <a16:creationId xmlns:a16="http://schemas.microsoft.com/office/drawing/2014/main" id="{34A9D7F4-C4F5-B94B-A459-A6D2F5B43C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3403" y="1556920"/>
            <a:ext cx="3657600" cy="2179631"/>
          </a:xfrm>
          <a:prstGeom prst="rect">
            <a:avLst/>
          </a:prstGeom>
        </p:spPr>
      </p:pic>
      <p:pic>
        <p:nvPicPr>
          <p:cNvPr id="7" name="Picture 5" descr="Text&#10;&#10;Description automatically generated">
            <a:extLst>
              <a:ext uri="{FF2B5EF4-FFF2-40B4-BE49-F238E27FC236}">
                <a16:creationId xmlns:a16="http://schemas.microsoft.com/office/drawing/2014/main" id="{765BA411-5510-5F44-92DB-B2CA5EE897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3403" y="3968617"/>
            <a:ext cx="3657600" cy="908328"/>
          </a:xfrm>
          <a:prstGeom prst="rect">
            <a:avLst/>
          </a:prstGeom>
        </p:spPr>
      </p:pic>
      <p:pic>
        <p:nvPicPr>
          <p:cNvPr id="8" name="Picture 6" descr="Text, whiteboard&#10;&#10;Description automatically generated">
            <a:extLst>
              <a:ext uri="{FF2B5EF4-FFF2-40B4-BE49-F238E27FC236}">
                <a16:creationId xmlns:a16="http://schemas.microsoft.com/office/drawing/2014/main" id="{CADCAACE-314B-6447-B52C-5C1C3A829C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3403" y="5158457"/>
            <a:ext cx="3657600" cy="941295"/>
          </a:xfrm>
          <a:prstGeom prst="rect">
            <a:avLst/>
          </a:prstGeom>
        </p:spPr>
      </p:pic>
    </p:spTree>
    <p:extLst>
      <p:ext uri="{BB962C8B-B14F-4D97-AF65-F5344CB8AC3E}">
        <p14:creationId xmlns:p14="http://schemas.microsoft.com/office/powerpoint/2010/main" val="3413500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Chart, bar chart, histogram&#10;&#10;Description automatically generated">
            <a:extLst>
              <a:ext uri="{FF2B5EF4-FFF2-40B4-BE49-F238E27FC236}">
                <a16:creationId xmlns:a16="http://schemas.microsoft.com/office/drawing/2014/main" id="{D42BFD08-63F0-B74E-B731-39F49DDA1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7369" y="4338302"/>
            <a:ext cx="4213743" cy="1882596"/>
          </a:xfrm>
          <a:prstGeom prst="rect">
            <a:avLst/>
          </a:prstGeom>
        </p:spPr>
      </p:pic>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3" name="Content Placeholder 2">
            <a:extLst>
              <a:ext uri="{FF2B5EF4-FFF2-40B4-BE49-F238E27FC236}">
                <a16:creationId xmlns:a16="http://schemas.microsoft.com/office/drawing/2014/main" id="{1E7D718D-A9FE-154B-B774-12D12FC19039}"/>
              </a:ext>
            </a:extLst>
          </p:cNvPr>
          <p:cNvSpPr txBox="1">
            <a:spLocks/>
          </p:cNvSpPr>
          <p:nvPr/>
        </p:nvSpPr>
        <p:spPr>
          <a:xfrm>
            <a:off x="404317" y="1483886"/>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203195" indent="0">
              <a:lnSpc>
                <a:spcPct val="114000"/>
              </a:lnSpc>
              <a:buClr>
                <a:schemeClr val="accent1"/>
              </a:buClr>
              <a:buSzPct val="75000"/>
            </a:pPr>
            <a:r>
              <a:rPr lang="en-US" sz="2400" kern="0" dirty="0">
                <a:solidFill>
                  <a:schemeClr val="bg1"/>
                </a:solidFill>
                <a:latin typeface="+mn-lt"/>
              </a:rPr>
              <a:t>Examples of Systems, Data, and Practices!</a:t>
            </a:r>
            <a:endParaRPr lang="en-US" sz="2000" kern="0" dirty="0">
              <a:solidFill>
                <a:schemeClr val="bg1"/>
              </a:solidFill>
              <a:latin typeface="+mn-lt"/>
            </a:endParaRP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Data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Fidelity Data (e.g., TFI or TIC)</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Outcome Data (e.g., ODR or attendance)</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System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Team Action Plans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Staff Survey</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Practice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Lesson Plan</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Teaching Matrix</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Consequence Flow Chart</a:t>
            </a:r>
          </a:p>
        </p:txBody>
      </p:sp>
      <p:sp>
        <p:nvSpPr>
          <p:cNvPr id="5" name="Rounded Rectangle 7">
            <a:extLst>
              <a:ext uri="{FF2B5EF4-FFF2-40B4-BE49-F238E27FC236}">
                <a16:creationId xmlns:a16="http://schemas.microsoft.com/office/drawing/2014/main" id="{EC250DBD-6110-F746-8287-40757A1BED39}"/>
              </a:ext>
            </a:extLst>
          </p:cNvPr>
          <p:cNvSpPr/>
          <p:nvPr/>
        </p:nvSpPr>
        <p:spPr bwMode="auto">
          <a:xfrm>
            <a:off x="4551111" y="3491518"/>
            <a:ext cx="2940036" cy="1882596"/>
          </a:xfrm>
          <a:prstGeom prst="wedgeRoundRectCallou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sz="2400" dirty="0">
                <a:solidFill>
                  <a:schemeClr val="bg1"/>
                </a:solidFill>
                <a:latin typeface="Poppins"/>
                <a:cs typeface="Poppins"/>
              </a:rPr>
              <a:t>Please include data as part of your poster!</a:t>
            </a:r>
          </a:p>
        </p:txBody>
      </p:sp>
      <p:pic>
        <p:nvPicPr>
          <p:cNvPr id="6" name="Picture 8" descr="Chart, bar chart&#10;&#10;Description automatically generated">
            <a:extLst>
              <a:ext uri="{FF2B5EF4-FFF2-40B4-BE49-F238E27FC236}">
                <a16:creationId xmlns:a16="http://schemas.microsoft.com/office/drawing/2014/main" id="{64E79378-D3FF-F943-A66C-097FC7BA82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8082" y="1975604"/>
            <a:ext cx="4083030" cy="2013902"/>
          </a:xfrm>
          <a:prstGeom prst="rect">
            <a:avLst/>
          </a:prstGeom>
        </p:spPr>
      </p:pic>
    </p:spTree>
    <p:extLst>
      <p:ext uri="{BB962C8B-B14F-4D97-AF65-F5344CB8AC3E}">
        <p14:creationId xmlns:p14="http://schemas.microsoft.com/office/powerpoint/2010/main" val="36181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6" name="Content Placeholder 2">
            <a:extLst>
              <a:ext uri="{FF2B5EF4-FFF2-40B4-BE49-F238E27FC236}">
                <a16:creationId xmlns:a16="http://schemas.microsoft.com/office/drawing/2014/main" id="{E2DA2DDC-5689-2845-8756-64C225EEA21A}"/>
              </a:ext>
            </a:extLst>
          </p:cNvPr>
          <p:cNvSpPr txBox="1">
            <a:spLocks/>
          </p:cNvSpPr>
          <p:nvPr/>
        </p:nvSpPr>
        <p:spPr>
          <a:xfrm>
            <a:off x="6879192" y="1646203"/>
            <a:ext cx="5136876"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139700" indent="0">
              <a:lnSpc>
                <a:spcPct val="114000"/>
              </a:lnSpc>
              <a:buClr>
                <a:schemeClr val="accent1"/>
              </a:buClr>
              <a:buSzPct val="75000"/>
            </a:pPr>
            <a:r>
              <a:rPr lang="en-US" sz="2200" kern="0" dirty="0">
                <a:solidFill>
                  <a:schemeClr val="bg1"/>
                </a:solidFill>
                <a:latin typeface="+mn-lt"/>
              </a:rPr>
              <a:t>Consider including features that promote sustainability!</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PBIS Handbook image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Newsletter sharing data with staff or families</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Picture of policy on school website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Sample PD agenda to introduce new staff to PBIS</a:t>
            </a:r>
          </a:p>
        </p:txBody>
      </p:sp>
      <p:pic>
        <p:nvPicPr>
          <p:cNvPr id="3" name="Picture 2">
            <a:extLst>
              <a:ext uri="{FF2B5EF4-FFF2-40B4-BE49-F238E27FC236}">
                <a16:creationId xmlns:a16="http://schemas.microsoft.com/office/drawing/2014/main" id="{5C455D12-3521-B742-97E9-F6B83072DD11}"/>
              </a:ext>
            </a:extLst>
          </p:cNvPr>
          <p:cNvPicPr>
            <a:picLocks noChangeAspect="1"/>
          </p:cNvPicPr>
          <p:nvPr/>
        </p:nvPicPr>
        <p:blipFill>
          <a:blip r:embed="rId3"/>
          <a:stretch>
            <a:fillRect/>
          </a:stretch>
        </p:blipFill>
        <p:spPr>
          <a:xfrm>
            <a:off x="127003" y="1959083"/>
            <a:ext cx="6465894" cy="4246720"/>
          </a:xfrm>
          <a:prstGeom prst="rect">
            <a:avLst/>
          </a:prstGeom>
        </p:spPr>
      </p:pic>
    </p:spTree>
    <p:extLst>
      <p:ext uri="{BB962C8B-B14F-4D97-AF65-F5344CB8AC3E}">
        <p14:creationId xmlns:p14="http://schemas.microsoft.com/office/powerpoint/2010/main" val="1292052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397800" y="152409"/>
            <a:ext cx="10273751" cy="1195943"/>
          </a:xfrm>
        </p:spPr>
        <p:txBody>
          <a:bodyPr/>
          <a:lstStyle/>
          <a:p>
            <a:r>
              <a:rPr lang="en-US" dirty="0"/>
              <a:t>POSTER EXAMPLE</a:t>
            </a:r>
          </a:p>
        </p:txBody>
      </p:sp>
      <p:pic>
        <p:nvPicPr>
          <p:cNvPr id="3" name="Picture 2">
            <a:extLst>
              <a:ext uri="{FF2B5EF4-FFF2-40B4-BE49-F238E27FC236}">
                <a16:creationId xmlns:a16="http://schemas.microsoft.com/office/drawing/2014/main" id="{FE94636B-751F-4A63-EAEC-C90A3F7297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33149" y="2293884"/>
            <a:ext cx="5605555" cy="4186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13A8D96-A63F-8438-196C-905BA1FB5D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758" y="1710559"/>
            <a:ext cx="4819884" cy="3600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97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B68E5-3A5B-6BC7-3836-984BA8D2E9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1348857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9B156-B221-7CD1-B090-625A39B315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6903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D23E6-3EEB-ABEC-8C13-423EC33254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650" y="68263"/>
            <a:ext cx="11950700" cy="6721475"/>
          </a:xfrm>
          <a:prstGeom prst="rect">
            <a:avLst/>
          </a:prstGeom>
          <a:noFill/>
        </p:spPr>
      </p:pic>
    </p:spTree>
    <p:extLst>
      <p:ext uri="{BB962C8B-B14F-4D97-AF65-F5344CB8AC3E}">
        <p14:creationId xmlns:p14="http://schemas.microsoft.com/office/powerpoint/2010/main" val="1237150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8</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5347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BC884C-BFCC-E2CB-4E58-958C396E65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561261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B94CE-0296-96CC-BDDB-D460211B80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186929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DFEFAC-2712-B8AF-3AF8-9B49E1FE31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4055323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111588" y="1374152"/>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dirty="0">
                <a:solidFill>
                  <a:schemeClr val="accent2">
                    <a:lumMod val="50000"/>
                  </a:schemeClr>
                </a:solidFill>
              </a:rPr>
              <a:t>Next Steps:</a:t>
            </a:r>
          </a:p>
          <a:p>
            <a:pPr marL="700405" indent="-514350"/>
            <a:r>
              <a:rPr lang="en-US" sz="2800" dirty="0">
                <a:solidFill>
                  <a:schemeClr val="accent2">
                    <a:lumMod val="50000"/>
                  </a:schemeClr>
                </a:solidFill>
              </a:rPr>
              <a:t>Decide what you want to show off with your poster.</a:t>
            </a:r>
            <a:endParaRPr lang="en-US" dirty="0">
              <a:solidFill>
                <a:schemeClr val="accent2">
                  <a:lumMod val="50000"/>
                </a:schemeClr>
              </a:solidFill>
            </a:endParaRPr>
          </a:p>
          <a:p>
            <a:pPr marL="700405" indent="-514350"/>
            <a:r>
              <a:rPr lang="en-US" sz="2800" dirty="0">
                <a:solidFill>
                  <a:schemeClr val="accent2">
                    <a:lumMod val="50000"/>
                  </a:schemeClr>
                </a:solidFill>
              </a:rPr>
              <a:t>Action plan the next steps need to be completed between now and the March team training.</a:t>
            </a:r>
            <a:endParaRPr lang="en-US" dirty="0">
              <a:solidFill>
                <a:schemeClr val="accent2">
                  <a:lumMod val="50000"/>
                </a:schemeClr>
              </a:solidFill>
            </a:endParaRPr>
          </a:p>
          <a:p>
            <a:pPr marL="700405" indent="-514350"/>
            <a:r>
              <a:rPr lang="en-US" sz="2800" dirty="0">
                <a:solidFill>
                  <a:schemeClr val="accent2">
                    <a:lumMod val="50000"/>
                  </a:schemeClr>
                </a:solidFill>
              </a:rPr>
              <a:t>We'll have more time at our February coaches meeting to discuss more about this sharing activity?</a:t>
            </a:r>
            <a:endParaRPr lang="en-US" dirty="0">
              <a:solidFill>
                <a:schemeClr val="accent2">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00" b="1" dirty="0">
                <a:solidFill>
                  <a:schemeClr val="bg1"/>
                </a:solidFill>
                <a:cs typeface="Calibri Light"/>
              </a:rPr>
              <a:t>QUESTIONS?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t> 2 minutes</a:t>
            </a:r>
            <a:endParaRPr lang="en-US" sz="2100" dirty="0"/>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52508" y="5846627"/>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t>Whole Group</a:t>
            </a:r>
            <a:endParaRPr lang="en-US" sz="2100" dirty="0"/>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3321860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Presentation Content &amp; Coaching tasks">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277020740"/>
              </p:ext>
            </p:extLst>
          </p:nvPr>
        </p:nvGraphicFramePr>
        <p:xfrm>
          <a:off x="690914" y="1172465"/>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Coaches' Tasks</a:t>
            </a:r>
          </a:p>
        </p:txBody>
      </p:sp>
      <p:grpSp>
        <p:nvGrpSpPr>
          <p:cNvPr id="3" name="Google Shape;1742;p61">
            <a:extLst>
              <a:ext uri="{FF2B5EF4-FFF2-40B4-BE49-F238E27FC236}">
                <a16:creationId xmlns:a16="http://schemas.microsoft.com/office/drawing/2014/main" id="{7A45C63B-C6B0-ED95-1C48-A0FEF5C81CDC}"/>
              </a:ext>
            </a:extLst>
          </p:cNvPr>
          <p:cNvGrpSpPr/>
          <p:nvPr/>
        </p:nvGrpSpPr>
        <p:grpSpPr>
          <a:xfrm flipH="1">
            <a:off x="7665353" y="1395892"/>
            <a:ext cx="3615998" cy="2409847"/>
            <a:chOff x="4411970" y="1801825"/>
            <a:chExt cx="734586" cy="409262"/>
          </a:xfrm>
          <a:solidFill>
            <a:schemeClr val="accent4"/>
          </a:solidFill>
        </p:grpSpPr>
        <p:sp>
          <p:nvSpPr>
            <p:cNvPr id="4" name="Google Shape;1743;p61">
              <a:extLst>
                <a:ext uri="{FF2B5EF4-FFF2-40B4-BE49-F238E27FC236}">
                  <a16:creationId xmlns:a16="http://schemas.microsoft.com/office/drawing/2014/main" id="{235EB546-F1A4-DEEE-B327-7E5B2CE25D5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Google Shape;1744;p61">
              <a:extLst>
                <a:ext uri="{FF2B5EF4-FFF2-40B4-BE49-F238E27FC236}">
                  <a16:creationId xmlns:a16="http://schemas.microsoft.com/office/drawing/2014/main" id="{330C670F-911C-9465-5A65-2B53C9E8459E}"/>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CA582C78-DD7B-91C3-7E1F-A1E15385B6A6}"/>
              </a:ext>
            </a:extLst>
          </p:cNvPr>
          <p:cNvSpPr txBox="1"/>
          <p:nvPr/>
        </p:nvSpPr>
        <p:spPr>
          <a:xfrm>
            <a:off x="7864286" y="1377721"/>
            <a:ext cx="2388466"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EE1F84F5-5005-47B4-3DD9-FF5A7658C0EE}"/>
              </a:ext>
            </a:extLst>
          </p:cNvPr>
          <p:cNvGrpSpPr/>
          <p:nvPr/>
        </p:nvGrpSpPr>
        <p:grpSpPr>
          <a:xfrm flipH="1">
            <a:off x="8383350" y="3980690"/>
            <a:ext cx="3615998" cy="2409847"/>
            <a:chOff x="4411970" y="1801825"/>
            <a:chExt cx="734586" cy="409262"/>
          </a:xfrm>
          <a:solidFill>
            <a:schemeClr val="accent4"/>
          </a:solidFill>
        </p:grpSpPr>
        <p:sp>
          <p:nvSpPr>
            <p:cNvPr id="9" name="Google Shape;1743;p61">
              <a:extLst>
                <a:ext uri="{FF2B5EF4-FFF2-40B4-BE49-F238E27FC236}">
                  <a16:creationId xmlns:a16="http://schemas.microsoft.com/office/drawing/2014/main" id="{FAEDFA4F-D497-D238-8269-2140A7F67E57}"/>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Google Shape;1744;p61">
              <a:extLst>
                <a:ext uri="{FF2B5EF4-FFF2-40B4-BE49-F238E27FC236}">
                  <a16:creationId xmlns:a16="http://schemas.microsoft.com/office/drawing/2014/main" id="{F308F1CD-80AC-F0FF-DD2A-5BDB0F6592C2}"/>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C03F60E9-5432-C406-3650-995F3D4A6A14}"/>
              </a:ext>
            </a:extLst>
          </p:cNvPr>
          <p:cNvSpPr txBox="1"/>
          <p:nvPr/>
        </p:nvSpPr>
        <p:spPr>
          <a:xfrm>
            <a:off x="8582279" y="4038616"/>
            <a:ext cx="2388466"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Medium" panose="020B0604020202020204" charset="0"/>
                <a:ea typeface="+mn-ea"/>
                <a:cs typeface="Poppins Medium" panose="020B0604020202020204" charset="0"/>
              </a:rPr>
              <a:t>What questions do you have on the follow-up tasks?</a:t>
            </a:r>
          </a:p>
        </p:txBody>
      </p:sp>
    </p:spTree>
    <p:extLst>
      <p:ext uri="{BB962C8B-B14F-4D97-AF65-F5344CB8AC3E}">
        <p14:creationId xmlns:p14="http://schemas.microsoft.com/office/powerpoint/2010/main" val="2579164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225612" y="1675343"/>
            <a:ext cx="7608818" cy="402925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400" b="1" i="0" u="none" strike="noStrike" kern="1200" cap="none" spc="0" normalizeH="0" baseline="0" noProof="0" dirty="0">
                <a:ln>
                  <a:noFill/>
                </a:ln>
                <a:solidFill>
                  <a:srgbClr val="00ACC2"/>
                </a:solidFill>
                <a:effectLst/>
                <a:uLnTx/>
                <a:uFillTx/>
                <a:latin typeface="Hind Vadodara"/>
                <a:cs typeface="Hind Vadodara"/>
                <a:sym typeface="Hind Vadodara"/>
              </a:rPr>
              <a:t>RESOURCES:</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Alignment Activity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212529"/>
                </a:solidFill>
                <a:effectLst/>
                <a:uLnTx/>
                <a:uFillTx/>
                <a:latin typeface="Hind Vadodara" panose="02000000000000000000" pitchFamily="2" charset="0"/>
                <a:cs typeface="Hind Vadodara" panose="02000000000000000000" pitchFamily="2" charset="0"/>
                <a:sym typeface="Hind Vadodara"/>
                <a:hlinkClick r:id="rId4"/>
              </a:rPr>
              <a:t>Technical Guide for Alignment of Initiatives</a:t>
            </a:r>
            <a:endParaRPr kumimoji="0" lang="en-US" sz="1800" b="0" i="0" u="none" strike="noStrike" kern="1200" cap="none" spc="0" normalizeH="0" baseline="0" noProof="0" dirty="0">
              <a:ln>
                <a:noFill/>
              </a:ln>
              <a:solidFill>
                <a:srgbClr val="212529"/>
              </a:solidFill>
              <a:effectLst/>
              <a:uLnTx/>
              <a:uFillTx/>
              <a:latin typeface="Hind Vadodara" panose="02000000000000000000" pitchFamily="2" charset="0"/>
              <a:cs typeface="Hind Vadodara" panose="02000000000000000000" pitchFamily="2" charset="0"/>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11 Easy Tips to Really Engage with Families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6" action="ppaction://hlinkfile"/>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6" action="ppaction://hlinkfile"/>
              </a:rPr>
              <a:t>Aligning and Integrating Family School Partnerships within PBIS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Enhancing Family-School Collaboration with Diverse Families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cs typeface="Hind Vadodara"/>
                <a:sym typeface="Hind Vadodara"/>
                <a:hlinkClick r:id="rId8"/>
              </a:rPr>
              <a:t>Working Systemically: Engaging Family and Community </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9">
                <a:extLst>
                  <a:ext uri="{A12FA001-AC4F-418D-AE19-62706E023703}">
                    <ahyp:hlinkClr xmlns:ahyp="http://schemas.microsoft.com/office/drawing/2018/hyperlinkcolor" val="tx"/>
                  </a:ext>
                </a:extLst>
              </a:hlinkClick>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9">
                  <a:extLst>
                    <a:ext uri="{A12FA001-AC4F-418D-AE19-62706E023703}">
                      <ahyp:hlinkClr xmlns:ahyp="http://schemas.microsoft.com/office/drawing/2018/hyperlinkcolor" val="tx"/>
                    </a:ext>
                  </a:extLst>
                </a:hlinkClick>
              </a:rPr>
              <a:t>Family School Partnership Survey</a:t>
            </a:r>
            <a:b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rPr>
            </a:b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0"/>
              </a:rPr>
              <a:t>Tiered Fidelity Inventory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882650" marR="0" lvl="1"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1"/>
              </a:rPr>
              <a:t>TFI Tier 1 Quick Check Tip Sheet for Scoring</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882650" marR="0" lvl="1"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2"/>
              </a:rPr>
              <a:t>PBIS TFI Walkthrough Tip Sheet</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882650" marR="0" lvl="1"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3"/>
              </a:rPr>
              <a:t>Integrated TFI Companion Guide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descr="decorative box">
            <a:extLst>
              <a:ext uri="{FF2B5EF4-FFF2-40B4-BE49-F238E27FC236}">
                <a16:creationId xmlns:a16="http://schemas.microsoft.com/office/drawing/2014/main" id="{9E3B9A76-5B52-0E4A-B322-29D3648D9FEF}"/>
              </a:ext>
            </a:extLst>
          </p:cNvPr>
          <p:cNvGrpSpPr/>
          <p:nvPr/>
        </p:nvGrpSpPr>
        <p:grpSpPr>
          <a:xfrm>
            <a:off x="689246" y="177906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Content Placeholder 3">
            <a:hlinkClick r:id="rId14"/>
            <a:extLst>
              <a:ext uri="{FF2B5EF4-FFF2-40B4-BE49-F238E27FC236}">
                <a16:creationId xmlns:a16="http://schemas.microsoft.com/office/drawing/2014/main" id="{4E307428-B637-579E-7814-FA813C1042E7}"/>
              </a:ext>
            </a:extLst>
          </p:cNvPr>
          <p:cNvPicPr>
            <a:picLocks noChangeAspect="1"/>
          </p:cNvPicPr>
          <p:nvPr/>
        </p:nvPicPr>
        <p:blipFill>
          <a:blip r:embed="rId15"/>
          <a:srcRect/>
          <a:stretch/>
        </p:blipFill>
        <p:spPr>
          <a:xfrm>
            <a:off x="966309" y="2054436"/>
            <a:ext cx="2561109" cy="3243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8686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tretch>
            <a:fillRect/>
          </a:stretch>
        </p:blipFill>
        <p:spPr>
          <a:xfrm>
            <a:off x="5063218" y="666884"/>
            <a:ext cx="3131143" cy="3131143"/>
          </a:xfrm>
          <a:prstGeom prst="rect">
            <a:avLst/>
          </a:prstGeom>
        </p:spPr>
      </p:pic>
    </p:spTree>
    <p:extLst>
      <p:ext uri="{BB962C8B-B14F-4D97-AF65-F5344CB8AC3E}">
        <p14:creationId xmlns:p14="http://schemas.microsoft.com/office/powerpoint/2010/main" val="24788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C665E-6627-EFFA-9B03-F34CE626E1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41081" y="441529"/>
            <a:ext cx="5835102" cy="3658066"/>
          </a:xfrm>
          <a:prstGeom prst="rect">
            <a:avLst/>
          </a:prstGeom>
        </p:spPr>
      </p:pic>
      <p:sp>
        <p:nvSpPr>
          <p:cNvPr id="8" name="TextBox 7">
            <a:extLst>
              <a:ext uri="{FF2B5EF4-FFF2-40B4-BE49-F238E27FC236}">
                <a16:creationId xmlns:a16="http://schemas.microsoft.com/office/drawing/2014/main" id="{E4BE63C9-BBCF-4EE3-1291-0BCB6F37676D}"/>
              </a:ext>
            </a:extLst>
          </p:cNvPr>
          <p:cNvSpPr txBox="1"/>
          <p:nvPr/>
        </p:nvSpPr>
        <p:spPr>
          <a:xfrm>
            <a:off x="691124" y="1294848"/>
            <a:ext cx="389677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panose="020B0604020202020204" pitchFamily="2" charset="0"/>
                <a:ea typeface="+mn-ea"/>
                <a:cs typeface="+mn-cs"/>
              </a:rPr>
              <a:t>May 16 &amp; 17,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panose="020B0604020202020204" pitchFamily="2" charset="0"/>
                <a:ea typeface="+mn-ea"/>
                <a:cs typeface="+mn-cs"/>
              </a:rPr>
              <a:t>Mystic Marriott Hotel and Spa</a:t>
            </a:r>
            <a:r>
              <a:rPr kumimoji="0" lang="en-US" sz="2000" b="0" i="0" u="none" strike="noStrike" kern="1200" cap="none" spc="0" normalizeH="0" baseline="0" noProof="0" dirty="0">
                <a:ln>
                  <a:noFill/>
                </a:ln>
                <a:solidFill>
                  <a:prstClr val="white"/>
                </a:solidFill>
                <a:effectLst/>
                <a:uLnTx/>
                <a:uFillTx/>
                <a:latin typeface="Arial"/>
                <a:ea typeface="+mn-ea"/>
                <a:cs typeface="+mn-cs"/>
              </a:rPr>
              <a:t>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Mystic, CT</a:t>
            </a:r>
          </a:p>
        </p:txBody>
      </p:sp>
      <p:sp>
        <p:nvSpPr>
          <p:cNvPr id="10" name="TextBox 9">
            <a:extLst>
              <a:ext uri="{FF2B5EF4-FFF2-40B4-BE49-F238E27FC236}">
                <a16:creationId xmlns:a16="http://schemas.microsoft.com/office/drawing/2014/main" id="{16D6A7FF-7861-9806-D41C-1FBAB235D654}"/>
              </a:ext>
            </a:extLst>
          </p:cNvPr>
          <p:cNvSpPr txBox="1"/>
          <p:nvPr/>
        </p:nvSpPr>
        <p:spPr>
          <a:xfrm>
            <a:off x="438664" y="5322215"/>
            <a:ext cx="27844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https://nepbis.org/forum/</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8AAB4674-C577-334A-12E3-23BC84CAC162}"/>
              </a:ext>
            </a:extLst>
          </p:cNvPr>
          <p:cNvPicPr>
            <a:picLocks noChangeAspect="1"/>
          </p:cNvPicPr>
          <p:nvPr/>
        </p:nvPicPr>
        <p:blipFill>
          <a:blip r:embed="rId5"/>
          <a:stretch>
            <a:fillRect/>
          </a:stretch>
        </p:blipFill>
        <p:spPr>
          <a:xfrm>
            <a:off x="3486672" y="4427952"/>
            <a:ext cx="7890553" cy="2286098"/>
          </a:xfrm>
          <a:prstGeom prst="rect">
            <a:avLst/>
          </a:prstGeom>
        </p:spPr>
      </p:pic>
      <p:pic>
        <p:nvPicPr>
          <p:cNvPr id="7" name="Picture 6">
            <a:extLst>
              <a:ext uri="{FF2B5EF4-FFF2-40B4-BE49-F238E27FC236}">
                <a16:creationId xmlns:a16="http://schemas.microsoft.com/office/drawing/2014/main" id="{F012BC57-41CA-7AE8-E9A8-54D7FE73A042}"/>
              </a:ext>
            </a:extLst>
          </p:cNvPr>
          <p:cNvPicPr>
            <a:picLocks noChangeAspect="1"/>
          </p:cNvPicPr>
          <p:nvPr/>
        </p:nvPicPr>
        <p:blipFill>
          <a:blip r:embed="rId6"/>
          <a:stretch>
            <a:fillRect/>
          </a:stretch>
        </p:blipFill>
        <p:spPr>
          <a:xfrm>
            <a:off x="562948" y="2802752"/>
            <a:ext cx="2396554" cy="2396554"/>
          </a:xfrm>
          <a:prstGeom prst="rect">
            <a:avLst/>
          </a:prstGeom>
        </p:spPr>
      </p:pic>
      <p:pic>
        <p:nvPicPr>
          <p:cNvPr id="11" name="Picture 10">
            <a:extLst>
              <a:ext uri="{FF2B5EF4-FFF2-40B4-BE49-F238E27FC236}">
                <a16:creationId xmlns:a16="http://schemas.microsoft.com/office/drawing/2014/main" id="{27CC8083-5809-3341-8DC5-17E98AB9BC90}"/>
              </a:ext>
            </a:extLst>
          </p:cNvPr>
          <p:cNvPicPr>
            <a:picLocks noChangeAspect="1"/>
          </p:cNvPicPr>
          <p:nvPr/>
        </p:nvPicPr>
        <p:blipFill>
          <a:blip r:embed="rId7"/>
          <a:stretch>
            <a:fillRect/>
          </a:stretch>
        </p:blipFill>
        <p:spPr>
          <a:xfrm>
            <a:off x="96840" y="160837"/>
            <a:ext cx="5725324" cy="1047896"/>
          </a:xfrm>
          <a:prstGeom prst="rect">
            <a:avLst/>
          </a:prstGeom>
        </p:spPr>
      </p:pic>
    </p:spTree>
    <p:extLst>
      <p:ext uri="{BB962C8B-B14F-4D97-AF65-F5344CB8AC3E}">
        <p14:creationId xmlns:p14="http://schemas.microsoft.com/office/powerpoint/2010/main" val="3788956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73935" y="236436"/>
            <a:ext cx="9378000" cy="845600"/>
          </a:xfrm>
        </p:spPr>
        <p:txBody>
          <a:bodyPr/>
          <a:lstStyle/>
          <a:p>
            <a:r>
              <a:rPr lang="en-US" dirty="0"/>
              <a:t>Agenda &amp; Coaches' Tasks</a:t>
            </a:r>
          </a:p>
        </p:txBody>
      </p:sp>
      <p:graphicFrame>
        <p:nvGraphicFramePr>
          <p:cNvPr id="3" name="Diagram 2">
            <a:extLst>
              <a:ext uri="{FF2B5EF4-FFF2-40B4-BE49-F238E27FC236}">
                <a16:creationId xmlns:a16="http://schemas.microsoft.com/office/drawing/2014/main" id="{4E7A4716-8AF7-986A-F3B5-0543193D3488}"/>
              </a:ext>
            </a:extLst>
          </p:cNvPr>
          <p:cNvGraphicFramePr/>
          <p:nvPr>
            <p:extLst>
              <p:ext uri="{D42A27DB-BD31-4B8C-83A1-F6EECF244321}">
                <p14:modId xmlns:p14="http://schemas.microsoft.com/office/powerpoint/2010/main" val="1817424186"/>
              </p:ext>
            </p:extLst>
          </p:nvPr>
        </p:nvGraphicFramePr>
        <p:xfrm>
          <a:off x="1227959" y="12028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070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225612" y="1675343"/>
            <a:ext cx="7608818" cy="402925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400" b="1" i="0" u="none" strike="noStrike" kern="1200" cap="none" spc="0" normalizeH="0" baseline="0" noProof="0" dirty="0">
                <a:ln>
                  <a:noFill/>
                </a:ln>
                <a:solidFill>
                  <a:srgbClr val="00ACC2"/>
                </a:solidFill>
                <a:effectLst/>
                <a:uLnTx/>
                <a:uFillTx/>
                <a:latin typeface="Hind Vadodara"/>
                <a:cs typeface="Hind Vadodara"/>
                <a:sym typeface="Hind Vadodara"/>
              </a:rPr>
              <a:t>RESOURCES:</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indent="-285750">
              <a:buClr>
                <a:srgbClr val="FFFFFF"/>
              </a:buClr>
              <a:buFont typeface="Arial" panose="020B0604020202020204" pitchFamily="34" charset="0"/>
              <a:buChar char="•"/>
            </a:pPr>
            <a:r>
              <a:rPr lang="en-US" sz="1800" dirty="0">
                <a:solidFill>
                  <a:srgbClr val="FFFFFF"/>
                </a:solidFill>
                <a:hlinkClick r:id="rId3"/>
              </a:rPr>
              <a:t>Alignment Activity</a:t>
            </a:r>
            <a:endParaRPr lang="en-US" sz="1800" dirty="0">
              <a:solidFill>
                <a:srgbClr val="FFFFFF"/>
              </a:solidFill>
            </a:endParaRPr>
          </a:p>
          <a:p>
            <a:pPr marL="425450" indent="-285750">
              <a:buClr>
                <a:srgbClr val="FFFFFF"/>
              </a:buClr>
              <a:buFont typeface="Arial" panose="020B0604020202020204" pitchFamily="34" charset="0"/>
              <a:buChar char="•"/>
            </a:pPr>
            <a:r>
              <a:rPr lang="en-US" sz="1800" i="0" u="none" strike="noStrike" dirty="0">
                <a:solidFill>
                  <a:srgbClr val="212529"/>
                </a:solidFill>
                <a:effectLst/>
                <a:latin typeface="Hind Vadodara" panose="02000000000000000000" pitchFamily="2" charset="0"/>
                <a:cs typeface="Hind Vadodara" panose="02000000000000000000" pitchFamily="2" charset="0"/>
                <a:hlinkClick r:id="rId4"/>
              </a:rPr>
              <a:t>Technical Guide for Alignment of Initiatives</a:t>
            </a:r>
            <a:endParaRPr lang="en-US" sz="1800" i="0" u="none" strike="noStrike" dirty="0">
              <a:solidFill>
                <a:srgbClr val="212529"/>
              </a:solidFill>
              <a:effectLst/>
              <a:latin typeface="Hind Vadodara" panose="02000000000000000000" pitchFamily="2" charset="0"/>
              <a:cs typeface="Hind Vadodara" panose="02000000000000000000" pitchFamily="2" charset="0"/>
            </a:endParaRPr>
          </a:p>
          <a:p>
            <a:pPr marL="425450" indent="-285750">
              <a:buClr>
                <a:srgbClr val="FFFFFF"/>
              </a:buClr>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25450" indent="-285750">
              <a:buClr>
                <a:srgbClr val="FFFFFF"/>
              </a:buClr>
              <a:buFont typeface="Arial" panose="020B0604020202020204" pitchFamily="34" charset="0"/>
              <a:buChar char="•"/>
            </a:pPr>
            <a:r>
              <a:rPr lang="en-US" sz="1800" dirty="0">
                <a:hlinkClick r:id="rId5"/>
              </a:rPr>
              <a:t>11 Easy Tips to Really Engage with Families</a:t>
            </a:r>
            <a:endParaRPr lang="en-US" sz="1800" dirty="0">
              <a:solidFill>
                <a:srgbClr val="FFFFFF"/>
              </a:solidFill>
              <a:hlinkClick r:id="rId6" action="ppaction://hlinkfile"/>
            </a:endParaRPr>
          </a:p>
          <a:p>
            <a:pPr marL="425450" indent="-285750">
              <a:buClr>
                <a:srgbClr val="FFFFFF"/>
              </a:buClr>
              <a:buFont typeface="Arial" panose="020B0604020202020204" pitchFamily="34" charset="0"/>
              <a:buChar char="•"/>
            </a:pPr>
            <a:r>
              <a:rPr lang="en-US" sz="1800" dirty="0">
                <a:solidFill>
                  <a:srgbClr val="FFFFFF"/>
                </a:solidFill>
                <a:hlinkClick r:id="rId6" action="ppaction://hlinkfile"/>
              </a:rPr>
              <a:t>Aligning and Integrating Family School Partnerships within PBIS</a:t>
            </a:r>
            <a:endParaRPr lang="en-US" sz="1800" dirty="0">
              <a:solidFill>
                <a:srgbClr val="FFFFFF"/>
              </a:solidFill>
            </a:endParaRPr>
          </a:p>
          <a:p>
            <a:pPr marL="425450" indent="-285750">
              <a:buClr>
                <a:srgbClr val="FFFFFF"/>
              </a:buClr>
              <a:buFont typeface="Arial" panose="020B0604020202020204" pitchFamily="34" charset="0"/>
              <a:buChar char="•"/>
            </a:pPr>
            <a:r>
              <a:rPr lang="en-US" sz="1800" dirty="0">
                <a:solidFill>
                  <a:srgbClr val="FFFFFF"/>
                </a:solidFill>
                <a:hlinkClick r:id="rId7"/>
              </a:rPr>
              <a:t>Enhancing Family-School Collaboration with Diverse Families</a:t>
            </a:r>
            <a:endParaRPr lang="en-US" sz="1800" dirty="0">
              <a:solidFill>
                <a:srgbClr val="FFFFFF"/>
              </a:solidFill>
            </a:endParaRPr>
          </a:p>
          <a:p>
            <a:pPr marL="425450" indent="-285750">
              <a:buClr>
                <a:srgbClr val="FFFFFF"/>
              </a:buClr>
              <a:buFont typeface="Arial" panose="020B0604020202020204" pitchFamily="34" charset="0"/>
              <a:buChar char="•"/>
              <a:defRPr/>
            </a:pPr>
            <a:r>
              <a:rPr lang="en-US" sz="1800" b="0" i="0" dirty="0">
                <a:solidFill>
                  <a:schemeClr val="bg1"/>
                </a:solidFill>
                <a:effectLst/>
                <a:latin typeface="Open Sans" panose="020B0606030504020204" pitchFamily="34" charset="0"/>
                <a:hlinkClick r:id="rId8"/>
              </a:rPr>
              <a:t>Working Systemically: Engaging Family and Community </a:t>
            </a:r>
            <a:endParaRPr lang="en-US" sz="1800" dirty="0">
              <a:solidFill>
                <a:schemeClr val="bg1"/>
              </a:solidFill>
              <a:hlinkClick r:id="rId9">
                <a:extLst>
                  <a:ext uri="{A12FA001-AC4F-418D-AE19-62706E023703}">
                    <ahyp:hlinkClr xmlns:ahyp="http://schemas.microsoft.com/office/drawing/2018/hyperlinkcolor" val="tx"/>
                  </a:ext>
                </a:extLst>
              </a:hlinkClick>
            </a:endParaRPr>
          </a:p>
          <a:p>
            <a:pPr marL="425450" lvl="0" indent="-285750">
              <a:buClr>
                <a:srgbClr val="FFFFFF"/>
              </a:buClr>
              <a:buFont typeface="Arial" panose="020B0604020202020204" pitchFamily="34" charset="0"/>
              <a:buChar char="•"/>
              <a:defRPr/>
            </a:pPr>
            <a:r>
              <a:rPr lang="en-US" sz="1800" dirty="0">
                <a:solidFill>
                  <a:srgbClr val="FFFFFF"/>
                </a:solidFill>
                <a:hlinkClick r:id="rId9">
                  <a:extLst>
                    <a:ext uri="{A12FA001-AC4F-418D-AE19-62706E023703}">
                      <ahyp:hlinkClr xmlns:ahyp="http://schemas.microsoft.com/office/drawing/2018/hyperlinkcolor" val="tx"/>
                    </a:ext>
                  </a:extLst>
                </a:hlinkClick>
              </a:rPr>
              <a:t>Family School Partnership Survey</a:t>
            </a:r>
            <a:br>
              <a:rPr lang="en-US" sz="1800" dirty="0">
                <a:solidFill>
                  <a:srgbClr val="FFFFFF"/>
                </a:solidFill>
              </a:rPr>
            </a:br>
            <a:endParaRPr lang="en-US" sz="1800" dirty="0">
              <a:solidFill>
                <a:srgbClr val="FFFFFF"/>
              </a:solidFill>
            </a:endParaRPr>
          </a:p>
          <a:p>
            <a:pPr marL="425450" lvl="0" indent="-285750">
              <a:buClr>
                <a:srgbClr val="FFFFFF"/>
              </a:buClr>
              <a:buFont typeface="Arial" panose="020B0604020202020204" pitchFamily="34" charset="0"/>
              <a:buChar char="•"/>
              <a:defRPr/>
            </a:pPr>
            <a:r>
              <a:rPr lang="en-US" sz="1800" dirty="0">
                <a:solidFill>
                  <a:srgbClr val="FFFFFF"/>
                </a:solidFill>
                <a:hlinkClick r:id="rId10"/>
              </a:rPr>
              <a:t>Tiered Fidelity Inventory</a:t>
            </a:r>
            <a:endParaRPr lang="en-US" sz="1800" dirty="0">
              <a:solidFill>
                <a:srgbClr val="FFFFFF"/>
              </a:solidFill>
            </a:endParaRPr>
          </a:p>
          <a:p>
            <a:pPr marL="882650" lvl="1" indent="-285750" algn="l">
              <a:buClr>
                <a:srgbClr val="FFFFFF"/>
              </a:buClr>
              <a:buFont typeface="Arial" panose="020B0604020202020204" pitchFamily="34" charset="0"/>
              <a:buChar char="•"/>
              <a:defRPr/>
            </a:pPr>
            <a:r>
              <a:rPr lang="en-US" sz="1600" dirty="0">
                <a:solidFill>
                  <a:srgbClr val="FFFFFF"/>
                </a:solidFill>
                <a:hlinkClick r:id="rId11"/>
              </a:rPr>
              <a:t>TFI Tier 1 Quick Check Tip Sheet for Scoring</a:t>
            </a:r>
            <a:endParaRPr lang="en-US" sz="1600" dirty="0">
              <a:solidFill>
                <a:srgbClr val="FFFFFF"/>
              </a:solidFill>
            </a:endParaRPr>
          </a:p>
          <a:p>
            <a:pPr marL="882650" lvl="1" indent="-285750" algn="l">
              <a:buClr>
                <a:srgbClr val="FFFFFF"/>
              </a:buClr>
              <a:buFont typeface="Arial" panose="020B0604020202020204" pitchFamily="34" charset="0"/>
              <a:buChar char="•"/>
              <a:defRPr/>
            </a:pPr>
            <a:r>
              <a:rPr lang="en-US" sz="1600" dirty="0">
                <a:solidFill>
                  <a:srgbClr val="FFFFFF"/>
                </a:solidFill>
                <a:hlinkClick r:id="rId12"/>
              </a:rPr>
              <a:t>PBIS TFI Walkthrough Tip Sheet</a:t>
            </a:r>
            <a:endParaRPr lang="en-US" sz="1600" dirty="0">
              <a:solidFill>
                <a:srgbClr val="FFFFFF"/>
              </a:solidFill>
            </a:endParaRPr>
          </a:p>
          <a:p>
            <a:pPr marL="882650" lvl="1" indent="-285750" algn="l">
              <a:buClr>
                <a:srgbClr val="FFFFFF"/>
              </a:buClr>
              <a:buFont typeface="Arial" panose="020B0604020202020204" pitchFamily="34" charset="0"/>
              <a:buChar char="•"/>
              <a:defRPr/>
            </a:pPr>
            <a:r>
              <a:rPr lang="en-US" sz="1600" dirty="0">
                <a:solidFill>
                  <a:srgbClr val="FFFFFF"/>
                </a:solidFill>
                <a:hlinkClick r:id="rId13"/>
              </a:rPr>
              <a:t>Integrated TFI Companion Guide</a:t>
            </a:r>
            <a:endParaRPr lang="en-US" sz="1800" dirty="0">
              <a:solidFill>
                <a:srgbClr val="FFFFFF"/>
              </a:solidFill>
            </a:endParaRPr>
          </a:p>
        </p:txBody>
      </p:sp>
      <p:grpSp>
        <p:nvGrpSpPr>
          <p:cNvPr id="21" name="Google Shape;1005;p54" descr="decorative box">
            <a:extLst>
              <a:ext uri="{FF2B5EF4-FFF2-40B4-BE49-F238E27FC236}">
                <a16:creationId xmlns:a16="http://schemas.microsoft.com/office/drawing/2014/main" id="{9E3B9A76-5B52-0E4A-B322-29D3648D9FEF}"/>
              </a:ext>
            </a:extLst>
          </p:cNvPr>
          <p:cNvGrpSpPr/>
          <p:nvPr/>
        </p:nvGrpSpPr>
        <p:grpSpPr>
          <a:xfrm>
            <a:off x="689246" y="177906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Content Placeholder 3">
            <a:hlinkClick r:id="rId14"/>
            <a:extLst>
              <a:ext uri="{FF2B5EF4-FFF2-40B4-BE49-F238E27FC236}">
                <a16:creationId xmlns:a16="http://schemas.microsoft.com/office/drawing/2014/main" id="{4E307428-B637-579E-7814-FA813C1042E7}"/>
              </a:ext>
            </a:extLst>
          </p:cNvPr>
          <p:cNvPicPr>
            <a:picLocks noChangeAspect="1"/>
          </p:cNvPicPr>
          <p:nvPr/>
        </p:nvPicPr>
        <p:blipFill>
          <a:blip r:embed="rId15"/>
          <a:srcRect/>
          <a:stretch/>
        </p:blipFill>
        <p:spPr>
          <a:xfrm>
            <a:off x="966309" y="2054436"/>
            <a:ext cx="2561109" cy="3243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686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94">
            <a:off x="938739" y="2572031"/>
            <a:ext cx="7029196" cy="2154763"/>
          </a:xfrm>
          <a:prstGeom prst="rect">
            <a:avLst/>
          </a:prstGeom>
        </p:spPr>
        <p:txBody>
          <a:bodyPr spcFirstLastPara="1" wrap="square" lIns="121900" tIns="121900" rIns="121900" bIns="121900" anchor="ctr" anchorCtr="0">
            <a:noAutofit/>
          </a:bodyPr>
          <a:lstStyle/>
          <a:p>
            <a:r>
              <a:rPr lang="en" sz="4800" b="1" dirty="0"/>
              <a:t>Glows &amp; Grows:</a:t>
            </a:r>
            <a:br>
              <a:rPr lang="en" sz="4800" b="1" dirty="0"/>
            </a:br>
            <a:r>
              <a:rPr lang="en" sz="3000" b="1" dirty="0"/>
              <a:t>Integration &amp; Alignment</a:t>
            </a:r>
            <a:endParaRPr lang="en" sz="3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4194758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1"/>
          <p:cNvSpPr txBox="1">
            <a:spLocks noGrp="1"/>
          </p:cNvSpPr>
          <p:nvPr>
            <p:ph type="title" idx="15"/>
          </p:nvPr>
        </p:nvSpPr>
        <p:spPr>
          <a:xfrm>
            <a:off x="813349" y="467463"/>
            <a:ext cx="9378000" cy="845600"/>
          </a:xfrm>
          <a:prstGeom prst="rect">
            <a:avLst/>
          </a:prstGeom>
        </p:spPr>
        <p:txBody>
          <a:bodyPr spcFirstLastPara="1" wrap="square" lIns="121900" tIns="121900" rIns="121900" bIns="121900" anchor="t" anchorCtr="0">
            <a:noAutofit/>
          </a:bodyPr>
          <a:lstStyle/>
          <a:p>
            <a:r>
              <a:rPr lang="en"/>
              <a:t>GUIDELINES: EFFECTIVE ALIGNMENT</a:t>
            </a:r>
            <a:endParaRPr/>
          </a:p>
        </p:txBody>
      </p:sp>
      <p:sp>
        <p:nvSpPr>
          <p:cNvPr id="573" name="Google Shape;573;p41"/>
          <p:cNvSpPr txBox="1">
            <a:spLocks noGrp="1"/>
          </p:cNvSpPr>
          <p:nvPr>
            <p:ph type="ctrTitle" idx="2"/>
          </p:nvPr>
        </p:nvSpPr>
        <p:spPr>
          <a:xfrm flipH="1">
            <a:off x="6771219" y="1954438"/>
            <a:ext cx="4234051" cy="670400"/>
          </a:xfrm>
          <a:prstGeom prst="rect">
            <a:avLst/>
          </a:prstGeom>
        </p:spPr>
        <p:txBody>
          <a:bodyPr spcFirstLastPara="1" wrap="square" lIns="121900" tIns="121900" rIns="121900" bIns="121900" anchor="b" anchorCtr="0">
            <a:noAutofit/>
          </a:bodyPr>
          <a:lstStyle/>
          <a:p>
            <a:pPr lvl="0"/>
            <a:r>
              <a:rPr lang="en" sz="2600"/>
              <a:t>Professional Development</a:t>
            </a:r>
            <a:endParaRPr sz="2600"/>
          </a:p>
        </p:txBody>
      </p:sp>
      <p:sp>
        <p:nvSpPr>
          <p:cNvPr id="574" name="Google Shape;574;p41"/>
          <p:cNvSpPr txBox="1">
            <a:spLocks noGrp="1"/>
          </p:cNvSpPr>
          <p:nvPr>
            <p:ph type="subTitle" idx="3"/>
          </p:nvPr>
        </p:nvSpPr>
        <p:spPr>
          <a:xfrm flipH="1">
            <a:off x="6771220" y="2427218"/>
            <a:ext cx="4217548" cy="3681023"/>
          </a:xfrm>
          <a:prstGeom prst="rect">
            <a:avLst/>
          </a:prstGeom>
        </p:spPr>
        <p:txBody>
          <a:bodyPr spcFirstLastPara="1" wrap="square" lIns="121900" tIns="121900" rIns="121900" bIns="121900" anchor="t" anchorCtr="0">
            <a:noAutofit/>
          </a:bodyPr>
          <a:lstStyle/>
          <a:p>
            <a:pPr marL="0" indent="0"/>
            <a:r>
              <a:rPr lang="en" sz="1850" dirty="0"/>
              <a:t>Build aligned PD by comparing &amp; combining core features of initiatives</a:t>
            </a:r>
          </a:p>
          <a:p>
            <a:pPr marL="0" indent="0"/>
            <a:endParaRPr lang="en"/>
          </a:p>
          <a:p>
            <a:pPr marL="342900" indent="-342900">
              <a:buClr>
                <a:schemeClr val="accent4">
                  <a:lumMod val="60000"/>
                  <a:lumOff val="40000"/>
                </a:schemeClr>
              </a:buClr>
              <a:buFont typeface="Wingdings" panose="05000000000000000000" pitchFamily="2" charset="2"/>
              <a:buChar char="v"/>
            </a:pPr>
            <a:r>
              <a:rPr lang="en" sz="1850" dirty="0"/>
              <a:t>Compare fundamental assumption</a:t>
            </a:r>
            <a:r>
              <a:rPr lang="en" sz="1850" u="sng" dirty="0"/>
              <a:t>s</a:t>
            </a:r>
          </a:p>
          <a:p>
            <a:pPr marL="342900" indent="-342900">
              <a:buClr>
                <a:schemeClr val="accent4">
                  <a:lumMod val="60000"/>
                  <a:lumOff val="40000"/>
                </a:schemeClr>
              </a:buClr>
              <a:buFont typeface="Wingdings" panose="05000000000000000000" pitchFamily="2" charset="2"/>
              <a:buChar char="v"/>
            </a:pPr>
            <a:r>
              <a:rPr lang="en" sz="1850" u="sng" dirty="0"/>
              <a:t>Start with common “core features”</a:t>
            </a:r>
            <a:r>
              <a:rPr lang="en" sz="1850" dirty="0"/>
              <a:t> &amp; compare practices used to achieve these features</a:t>
            </a:r>
          </a:p>
          <a:p>
            <a:pPr marL="342900" indent="-342900">
              <a:buClr>
                <a:schemeClr val="accent4">
                  <a:lumMod val="60000"/>
                  <a:lumOff val="40000"/>
                </a:schemeClr>
              </a:buClr>
              <a:buFont typeface="Wingdings" panose="05000000000000000000" pitchFamily="2" charset="2"/>
              <a:buChar char="v"/>
            </a:pPr>
            <a:r>
              <a:rPr lang="en" sz="1850" dirty="0"/>
              <a:t>Determine how to incorporate additional core features efficiently</a:t>
            </a:r>
          </a:p>
          <a:p>
            <a:pPr marL="342900" indent="-342900">
              <a:buClr>
                <a:schemeClr val="accent4">
                  <a:lumMod val="60000"/>
                  <a:lumOff val="40000"/>
                </a:schemeClr>
              </a:buClr>
              <a:buFont typeface="Wingdings" panose="05000000000000000000" pitchFamily="2" charset="2"/>
              <a:buChar char="v"/>
            </a:pPr>
            <a:r>
              <a:rPr lang="en" sz="1850" dirty="0"/>
              <a:t>Build single PD curriculum that combines core features</a:t>
            </a:r>
            <a:endParaRPr sz="1850" dirty="0"/>
          </a:p>
        </p:txBody>
      </p:sp>
      <p:sp>
        <p:nvSpPr>
          <p:cNvPr id="575" name="Google Shape;575;p41"/>
          <p:cNvSpPr txBox="1">
            <a:spLocks noGrp="1"/>
          </p:cNvSpPr>
          <p:nvPr>
            <p:ph type="ctrTitle" idx="4"/>
          </p:nvPr>
        </p:nvSpPr>
        <p:spPr>
          <a:xfrm flipH="1">
            <a:off x="1917953" y="1867633"/>
            <a:ext cx="3635199" cy="670400"/>
          </a:xfrm>
          <a:prstGeom prst="rect">
            <a:avLst/>
          </a:prstGeom>
        </p:spPr>
        <p:txBody>
          <a:bodyPr spcFirstLastPara="1" wrap="square" lIns="121900" tIns="121900" rIns="121900" bIns="121900" anchor="b" anchorCtr="0">
            <a:noAutofit/>
          </a:bodyPr>
          <a:lstStyle/>
          <a:p>
            <a:r>
              <a:rPr lang="en-US" sz="2600"/>
              <a:t>Organizational Level</a:t>
            </a:r>
            <a:endParaRPr sz="2600"/>
          </a:p>
        </p:txBody>
      </p:sp>
      <p:sp>
        <p:nvSpPr>
          <p:cNvPr id="576" name="Google Shape;576;p41"/>
          <p:cNvSpPr txBox="1">
            <a:spLocks noGrp="1"/>
          </p:cNvSpPr>
          <p:nvPr>
            <p:ph type="subTitle" idx="5"/>
          </p:nvPr>
        </p:nvSpPr>
        <p:spPr>
          <a:xfrm flipH="1">
            <a:off x="1917954" y="2336300"/>
            <a:ext cx="4234053" cy="845600"/>
          </a:xfrm>
          <a:prstGeom prst="rect">
            <a:avLst/>
          </a:prstGeom>
        </p:spPr>
        <p:txBody>
          <a:bodyPr spcFirstLastPara="1" wrap="square" lIns="121900" tIns="121900" rIns="121900" bIns="121900" anchor="t" anchorCtr="0">
            <a:noAutofit/>
          </a:bodyPr>
          <a:lstStyle/>
          <a:p>
            <a:pPr marL="0" indent="0"/>
            <a:r>
              <a:rPr lang="en"/>
              <a:t>Align multiple initiatives where common budget authority exists</a:t>
            </a:r>
            <a:endParaRPr/>
          </a:p>
        </p:txBody>
      </p:sp>
      <p:sp>
        <p:nvSpPr>
          <p:cNvPr id="579" name="Google Shape;579;p41"/>
          <p:cNvSpPr txBox="1">
            <a:spLocks noGrp="1"/>
          </p:cNvSpPr>
          <p:nvPr>
            <p:ph type="ctrTitle" idx="8"/>
          </p:nvPr>
        </p:nvSpPr>
        <p:spPr>
          <a:xfrm flipH="1">
            <a:off x="1904144" y="3467133"/>
            <a:ext cx="4234053" cy="448643"/>
          </a:xfrm>
          <a:prstGeom prst="rect">
            <a:avLst/>
          </a:prstGeom>
        </p:spPr>
        <p:txBody>
          <a:bodyPr spcFirstLastPara="1" wrap="square" lIns="121900" tIns="121900" rIns="121900" bIns="121900" anchor="b" anchorCtr="0">
            <a:noAutofit/>
          </a:bodyPr>
          <a:lstStyle/>
          <a:p>
            <a:r>
              <a:rPr lang="en" sz="2600"/>
              <a:t>Outcome Measures</a:t>
            </a:r>
            <a:endParaRPr sz="2600"/>
          </a:p>
        </p:txBody>
      </p:sp>
      <p:sp>
        <p:nvSpPr>
          <p:cNvPr id="580" name="Google Shape;580;p41"/>
          <p:cNvSpPr txBox="1">
            <a:spLocks noGrp="1"/>
          </p:cNvSpPr>
          <p:nvPr>
            <p:ph type="subTitle" idx="9"/>
          </p:nvPr>
        </p:nvSpPr>
        <p:spPr>
          <a:xfrm flipH="1">
            <a:off x="1904144" y="3860842"/>
            <a:ext cx="4208358" cy="670400"/>
          </a:xfrm>
          <a:prstGeom prst="rect">
            <a:avLst/>
          </a:prstGeom>
        </p:spPr>
        <p:txBody>
          <a:bodyPr spcFirstLastPara="1" wrap="square" lIns="121900" tIns="121900" rIns="121900" bIns="121900" anchor="t" anchorCtr="0">
            <a:noAutofit/>
          </a:bodyPr>
          <a:lstStyle/>
          <a:p>
            <a:pPr marL="0" indent="0"/>
            <a:r>
              <a:rPr lang="en"/>
              <a:t>Align multiple initiatives by using common measures to assess effectiveness</a:t>
            </a:r>
            <a:endParaRPr/>
          </a:p>
        </p:txBody>
      </p:sp>
      <p:grpSp>
        <p:nvGrpSpPr>
          <p:cNvPr id="72" name="Google Shape;7480;p68">
            <a:extLst>
              <a:ext uri="{FF2B5EF4-FFF2-40B4-BE49-F238E27FC236}">
                <a16:creationId xmlns:a16="http://schemas.microsoft.com/office/drawing/2014/main" id="{1F9629FE-192E-4FC2-89D6-24DE4CF6BAD5}"/>
              </a:ext>
            </a:extLst>
          </p:cNvPr>
          <p:cNvGrpSpPr/>
          <p:nvPr/>
        </p:nvGrpSpPr>
        <p:grpSpPr>
          <a:xfrm>
            <a:off x="1247651" y="1996955"/>
            <a:ext cx="522141" cy="486047"/>
            <a:chOff x="2593522" y="2407029"/>
            <a:chExt cx="391606" cy="364535"/>
          </a:xfrm>
        </p:grpSpPr>
        <p:sp>
          <p:nvSpPr>
            <p:cNvPr id="73" name="Google Shape;7481;p68">
              <a:extLst>
                <a:ext uri="{FF2B5EF4-FFF2-40B4-BE49-F238E27FC236}">
                  <a16:creationId xmlns:a16="http://schemas.microsoft.com/office/drawing/2014/main" id="{81D0619B-FF9D-4A06-979B-BFF58F7F7F6B}"/>
                </a:ext>
              </a:extLst>
            </p:cNvPr>
            <p:cNvSpPr/>
            <p:nvPr/>
          </p:nvSpPr>
          <p:spPr>
            <a:xfrm>
              <a:off x="2602641" y="2573867"/>
              <a:ext cx="97291" cy="197697"/>
            </a:xfrm>
            <a:custGeom>
              <a:avLst/>
              <a:gdLst/>
              <a:ahLst/>
              <a:cxnLst/>
              <a:rect l="l" t="t" r="r" b="b"/>
              <a:pathLst>
                <a:path w="6498" h="13204" extrusionOk="0">
                  <a:moveTo>
                    <a:pt x="1" y="0"/>
                  </a:moveTo>
                  <a:lnTo>
                    <a:pt x="1" y="12678"/>
                  </a:lnTo>
                  <a:cubicBezTo>
                    <a:pt x="1" y="12972"/>
                    <a:pt x="232" y="13203"/>
                    <a:pt x="527" y="13203"/>
                  </a:cubicBezTo>
                  <a:lnTo>
                    <a:pt x="6497" y="13203"/>
                  </a:lnTo>
                  <a:lnTo>
                    <a:pt x="6497"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74" name="Google Shape;7482;p68">
              <a:extLst>
                <a:ext uri="{FF2B5EF4-FFF2-40B4-BE49-F238E27FC236}">
                  <a16:creationId xmlns:a16="http://schemas.microsoft.com/office/drawing/2014/main" id="{8CC4475F-2188-4445-8F7F-354F6163423A}"/>
                </a:ext>
              </a:extLst>
            </p:cNvPr>
            <p:cNvSpPr/>
            <p:nvPr/>
          </p:nvSpPr>
          <p:spPr>
            <a:xfrm>
              <a:off x="2680078" y="2573867"/>
              <a:ext cx="19854" cy="156148"/>
            </a:xfrm>
            <a:custGeom>
              <a:avLst/>
              <a:gdLst/>
              <a:ahLst/>
              <a:cxnLst/>
              <a:rect l="l" t="t" r="r" b="b"/>
              <a:pathLst>
                <a:path w="1326" h="10429" extrusionOk="0">
                  <a:moveTo>
                    <a:pt x="548" y="0"/>
                  </a:moveTo>
                  <a:lnTo>
                    <a:pt x="548" y="6581"/>
                  </a:lnTo>
                  <a:cubicBezTo>
                    <a:pt x="548" y="6707"/>
                    <a:pt x="485" y="6854"/>
                    <a:pt x="379" y="6959"/>
                  </a:cubicBezTo>
                  <a:lnTo>
                    <a:pt x="169" y="7169"/>
                  </a:lnTo>
                  <a:cubicBezTo>
                    <a:pt x="64" y="7274"/>
                    <a:pt x="1" y="7401"/>
                    <a:pt x="22" y="7548"/>
                  </a:cubicBezTo>
                  <a:lnTo>
                    <a:pt x="22" y="10428"/>
                  </a:lnTo>
                  <a:lnTo>
                    <a:pt x="1325" y="10428"/>
                  </a:lnTo>
                  <a:lnTo>
                    <a:pt x="1325"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75" name="Google Shape;7483;p68">
              <a:extLst>
                <a:ext uri="{FF2B5EF4-FFF2-40B4-BE49-F238E27FC236}">
                  <a16:creationId xmlns:a16="http://schemas.microsoft.com/office/drawing/2014/main" id="{795248CD-EFF9-466C-A627-8623DAC6AD33}"/>
                </a:ext>
              </a:extLst>
            </p:cNvPr>
            <p:cNvSpPr/>
            <p:nvPr/>
          </p:nvSpPr>
          <p:spPr>
            <a:xfrm>
              <a:off x="2602641" y="2742907"/>
              <a:ext cx="57629" cy="28657"/>
            </a:xfrm>
            <a:custGeom>
              <a:avLst/>
              <a:gdLst/>
              <a:ahLst/>
              <a:cxnLst/>
              <a:rect l="l" t="t" r="r" b="b"/>
              <a:pathLst>
                <a:path w="3849" h="1914" extrusionOk="0">
                  <a:moveTo>
                    <a:pt x="1" y="0"/>
                  </a:moveTo>
                  <a:lnTo>
                    <a:pt x="1" y="1388"/>
                  </a:lnTo>
                  <a:cubicBezTo>
                    <a:pt x="1" y="1682"/>
                    <a:pt x="232" y="1913"/>
                    <a:pt x="548" y="1913"/>
                  </a:cubicBezTo>
                  <a:lnTo>
                    <a:pt x="3848" y="1913"/>
                  </a:lnTo>
                  <a:lnTo>
                    <a:pt x="3848" y="0"/>
                  </a:lnTo>
                  <a:close/>
                </a:path>
              </a:pathLst>
            </a:custGeom>
            <a:solidFill>
              <a:srgbClr val="AABBC9"/>
            </a:solidFill>
            <a:ln>
              <a:noFill/>
            </a:ln>
          </p:spPr>
          <p:txBody>
            <a:bodyPr spcFirstLastPara="1" wrap="square" lIns="121900" tIns="121900" rIns="121900" bIns="121900" anchor="ctr" anchorCtr="0">
              <a:noAutofit/>
            </a:bodyPr>
            <a:lstStyle/>
            <a:p>
              <a:endParaRPr sz="2400"/>
            </a:p>
          </p:txBody>
        </p:sp>
        <p:sp>
          <p:nvSpPr>
            <p:cNvPr id="76" name="Google Shape;7484;p68">
              <a:extLst>
                <a:ext uri="{FF2B5EF4-FFF2-40B4-BE49-F238E27FC236}">
                  <a16:creationId xmlns:a16="http://schemas.microsoft.com/office/drawing/2014/main" id="{C2FE1728-6CB9-4140-9B97-9AD412533094}"/>
                </a:ext>
              </a:extLst>
            </p:cNvPr>
            <p:cNvSpPr/>
            <p:nvPr/>
          </p:nvSpPr>
          <p:spPr>
            <a:xfrm>
              <a:off x="2593522" y="2516552"/>
              <a:ext cx="106410" cy="57330"/>
            </a:xfrm>
            <a:custGeom>
              <a:avLst/>
              <a:gdLst/>
              <a:ahLst/>
              <a:cxnLst/>
              <a:rect l="l" t="t" r="r" b="b"/>
              <a:pathLst>
                <a:path w="7107" h="3829" extrusionOk="0">
                  <a:moveTo>
                    <a:pt x="783" y="0"/>
                  </a:moveTo>
                  <a:cubicBezTo>
                    <a:pt x="526" y="0"/>
                    <a:pt x="315" y="203"/>
                    <a:pt x="295" y="464"/>
                  </a:cubicBezTo>
                  <a:lnTo>
                    <a:pt x="42" y="3239"/>
                  </a:lnTo>
                  <a:cubicBezTo>
                    <a:pt x="0" y="3555"/>
                    <a:pt x="253" y="3828"/>
                    <a:pt x="568" y="3828"/>
                  </a:cubicBezTo>
                  <a:lnTo>
                    <a:pt x="7106" y="3828"/>
                  </a:lnTo>
                  <a:lnTo>
                    <a:pt x="7106" y="2"/>
                  </a:lnTo>
                  <a:lnTo>
                    <a:pt x="820" y="2"/>
                  </a:lnTo>
                  <a:cubicBezTo>
                    <a:pt x="808" y="1"/>
                    <a:pt x="795" y="0"/>
                    <a:pt x="783" y="0"/>
                  </a:cubicBezTo>
                  <a:close/>
                </a:path>
              </a:pathLst>
            </a:custGeom>
            <a:solidFill>
              <a:srgbClr val="E5EAEE"/>
            </a:solidFill>
            <a:ln>
              <a:noFill/>
            </a:ln>
          </p:spPr>
          <p:txBody>
            <a:bodyPr spcFirstLastPara="1" wrap="square" lIns="121900" tIns="121900" rIns="121900" bIns="121900" anchor="ctr" anchorCtr="0">
              <a:noAutofit/>
            </a:bodyPr>
            <a:lstStyle/>
            <a:p>
              <a:endParaRPr sz="2400"/>
            </a:p>
          </p:txBody>
        </p:sp>
        <p:sp>
          <p:nvSpPr>
            <p:cNvPr id="77" name="Google Shape;7485;p68">
              <a:extLst>
                <a:ext uri="{FF2B5EF4-FFF2-40B4-BE49-F238E27FC236}">
                  <a16:creationId xmlns:a16="http://schemas.microsoft.com/office/drawing/2014/main" id="{D006C823-82D1-47A6-AFC2-EEE1930B2CC5}"/>
                </a:ext>
              </a:extLst>
            </p:cNvPr>
            <p:cNvSpPr/>
            <p:nvPr/>
          </p:nvSpPr>
          <p:spPr>
            <a:xfrm>
              <a:off x="2593522" y="2516567"/>
              <a:ext cx="106410" cy="56985"/>
            </a:xfrm>
            <a:custGeom>
              <a:avLst/>
              <a:gdLst/>
              <a:ahLst/>
              <a:cxnLst/>
              <a:rect l="l" t="t" r="r" b="b"/>
              <a:pathLst>
                <a:path w="7107" h="3806" extrusionOk="0">
                  <a:moveTo>
                    <a:pt x="5719" y="1"/>
                  </a:moveTo>
                  <a:lnTo>
                    <a:pt x="5719" y="1809"/>
                  </a:lnTo>
                  <a:cubicBezTo>
                    <a:pt x="5719" y="1956"/>
                    <a:pt x="5782" y="2082"/>
                    <a:pt x="5887" y="2187"/>
                  </a:cubicBezTo>
                  <a:lnTo>
                    <a:pt x="6097" y="2397"/>
                  </a:lnTo>
                  <a:cubicBezTo>
                    <a:pt x="6181" y="2481"/>
                    <a:pt x="6244" y="2587"/>
                    <a:pt x="6244" y="2713"/>
                  </a:cubicBezTo>
                  <a:lnTo>
                    <a:pt x="84" y="2713"/>
                  </a:lnTo>
                  <a:lnTo>
                    <a:pt x="21" y="3238"/>
                  </a:lnTo>
                  <a:cubicBezTo>
                    <a:pt x="0" y="3533"/>
                    <a:pt x="232" y="3806"/>
                    <a:pt x="547" y="3806"/>
                  </a:cubicBezTo>
                  <a:lnTo>
                    <a:pt x="7106" y="3806"/>
                  </a:lnTo>
                  <a:lnTo>
                    <a:pt x="7106" y="1"/>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78" name="Google Shape;7486;p68">
              <a:extLst>
                <a:ext uri="{FF2B5EF4-FFF2-40B4-BE49-F238E27FC236}">
                  <a16:creationId xmlns:a16="http://schemas.microsoft.com/office/drawing/2014/main" id="{52D67A42-485A-417D-A0EC-65541204D559}"/>
                </a:ext>
              </a:extLst>
            </p:cNvPr>
            <p:cNvSpPr/>
            <p:nvPr/>
          </p:nvSpPr>
          <p:spPr>
            <a:xfrm>
              <a:off x="2629726" y="2602794"/>
              <a:ext cx="43136" cy="61432"/>
            </a:xfrm>
            <a:custGeom>
              <a:avLst/>
              <a:gdLst/>
              <a:ahLst/>
              <a:cxnLst/>
              <a:rect l="l" t="t" r="r" b="b"/>
              <a:pathLst>
                <a:path w="2881" h="4103" extrusionOk="0">
                  <a:moveTo>
                    <a:pt x="1482" y="0"/>
                  </a:moveTo>
                  <a:cubicBezTo>
                    <a:pt x="1458" y="0"/>
                    <a:pt x="1433" y="1"/>
                    <a:pt x="1409" y="2"/>
                  </a:cubicBezTo>
                  <a:cubicBezTo>
                    <a:pt x="631" y="23"/>
                    <a:pt x="0" y="675"/>
                    <a:pt x="0" y="1453"/>
                  </a:cubicBezTo>
                  <a:lnTo>
                    <a:pt x="0" y="3766"/>
                  </a:lnTo>
                  <a:cubicBezTo>
                    <a:pt x="0" y="3955"/>
                    <a:pt x="147" y="4102"/>
                    <a:pt x="336" y="4102"/>
                  </a:cubicBezTo>
                  <a:lnTo>
                    <a:pt x="2565" y="4102"/>
                  </a:lnTo>
                  <a:cubicBezTo>
                    <a:pt x="2733" y="4102"/>
                    <a:pt x="2880" y="3955"/>
                    <a:pt x="2880" y="3766"/>
                  </a:cubicBezTo>
                  <a:lnTo>
                    <a:pt x="2880" y="1432"/>
                  </a:lnTo>
                  <a:cubicBezTo>
                    <a:pt x="2880" y="637"/>
                    <a:pt x="2248" y="0"/>
                    <a:pt x="1482" y="0"/>
                  </a:cubicBezTo>
                  <a:close/>
                </a:path>
              </a:pathLst>
            </a:custGeom>
            <a:solidFill>
              <a:srgbClr val="F8FAFB"/>
            </a:solidFill>
            <a:ln>
              <a:noFill/>
            </a:ln>
          </p:spPr>
          <p:txBody>
            <a:bodyPr spcFirstLastPara="1" wrap="square" lIns="121900" tIns="121900" rIns="121900" bIns="121900" anchor="ctr" anchorCtr="0">
              <a:noAutofit/>
            </a:bodyPr>
            <a:lstStyle/>
            <a:p>
              <a:endParaRPr sz="2400"/>
            </a:p>
          </p:txBody>
        </p:sp>
        <p:sp>
          <p:nvSpPr>
            <p:cNvPr id="79" name="Google Shape;7487;p68">
              <a:extLst>
                <a:ext uri="{FF2B5EF4-FFF2-40B4-BE49-F238E27FC236}">
                  <a16:creationId xmlns:a16="http://schemas.microsoft.com/office/drawing/2014/main" id="{076BDC29-1682-4ABB-9E46-31C11EE32AF4}"/>
                </a:ext>
              </a:extLst>
            </p:cNvPr>
            <p:cNvSpPr/>
            <p:nvPr/>
          </p:nvSpPr>
          <p:spPr>
            <a:xfrm>
              <a:off x="2646091" y="2602704"/>
              <a:ext cx="26771" cy="61522"/>
            </a:xfrm>
            <a:custGeom>
              <a:avLst/>
              <a:gdLst/>
              <a:ahLst/>
              <a:cxnLst/>
              <a:rect l="l" t="t" r="r" b="b"/>
              <a:pathLst>
                <a:path w="1788" h="4109" extrusionOk="0">
                  <a:moveTo>
                    <a:pt x="260" y="0"/>
                  </a:moveTo>
                  <a:cubicBezTo>
                    <a:pt x="174" y="0"/>
                    <a:pt x="93" y="20"/>
                    <a:pt x="0" y="50"/>
                  </a:cubicBezTo>
                  <a:cubicBezTo>
                    <a:pt x="652" y="197"/>
                    <a:pt x="1094" y="765"/>
                    <a:pt x="1094" y="1438"/>
                  </a:cubicBezTo>
                  <a:lnTo>
                    <a:pt x="1094" y="4108"/>
                  </a:lnTo>
                  <a:lnTo>
                    <a:pt x="1472" y="4108"/>
                  </a:lnTo>
                  <a:cubicBezTo>
                    <a:pt x="1640" y="4108"/>
                    <a:pt x="1787" y="3961"/>
                    <a:pt x="1787" y="3772"/>
                  </a:cubicBezTo>
                  <a:lnTo>
                    <a:pt x="1787" y="1459"/>
                  </a:lnTo>
                  <a:cubicBezTo>
                    <a:pt x="1787" y="660"/>
                    <a:pt x="1157" y="8"/>
                    <a:pt x="358" y="8"/>
                  </a:cubicBezTo>
                  <a:cubicBezTo>
                    <a:pt x="324" y="3"/>
                    <a:pt x="292" y="0"/>
                    <a:pt x="260" y="0"/>
                  </a:cubicBezTo>
                  <a:close/>
                </a:path>
              </a:pathLst>
            </a:custGeom>
            <a:solidFill>
              <a:srgbClr val="E1E7EC"/>
            </a:solidFill>
            <a:ln>
              <a:noFill/>
            </a:ln>
          </p:spPr>
          <p:txBody>
            <a:bodyPr spcFirstLastPara="1" wrap="square" lIns="121900" tIns="121900" rIns="121900" bIns="121900" anchor="ctr" anchorCtr="0">
              <a:noAutofit/>
            </a:bodyPr>
            <a:lstStyle/>
            <a:p>
              <a:endParaRPr sz="2400"/>
            </a:p>
          </p:txBody>
        </p:sp>
        <p:sp>
          <p:nvSpPr>
            <p:cNvPr id="80" name="Google Shape;7488;p68">
              <a:extLst>
                <a:ext uri="{FF2B5EF4-FFF2-40B4-BE49-F238E27FC236}">
                  <a16:creationId xmlns:a16="http://schemas.microsoft.com/office/drawing/2014/main" id="{71304AAC-EFAA-4C2D-A718-58E7D618C327}"/>
                </a:ext>
              </a:extLst>
            </p:cNvPr>
            <p:cNvSpPr/>
            <p:nvPr/>
          </p:nvSpPr>
          <p:spPr>
            <a:xfrm>
              <a:off x="2878719" y="2573867"/>
              <a:ext cx="97276" cy="197697"/>
            </a:xfrm>
            <a:custGeom>
              <a:avLst/>
              <a:gdLst/>
              <a:ahLst/>
              <a:cxnLst/>
              <a:rect l="l" t="t" r="r" b="b"/>
              <a:pathLst>
                <a:path w="6497" h="13204" extrusionOk="0">
                  <a:moveTo>
                    <a:pt x="0" y="0"/>
                  </a:moveTo>
                  <a:lnTo>
                    <a:pt x="0" y="13203"/>
                  </a:lnTo>
                  <a:lnTo>
                    <a:pt x="5971" y="13203"/>
                  </a:lnTo>
                  <a:cubicBezTo>
                    <a:pt x="6245" y="13203"/>
                    <a:pt x="6497" y="12972"/>
                    <a:pt x="6497" y="12678"/>
                  </a:cubicBezTo>
                  <a:lnTo>
                    <a:pt x="6497"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81" name="Google Shape;7489;p68">
              <a:extLst>
                <a:ext uri="{FF2B5EF4-FFF2-40B4-BE49-F238E27FC236}">
                  <a16:creationId xmlns:a16="http://schemas.microsoft.com/office/drawing/2014/main" id="{DC068AD2-64AE-4108-9AA4-3B4BBF85BB6D}"/>
                </a:ext>
              </a:extLst>
            </p:cNvPr>
            <p:cNvSpPr/>
            <p:nvPr/>
          </p:nvSpPr>
          <p:spPr>
            <a:xfrm>
              <a:off x="2959929" y="2573867"/>
              <a:ext cx="15751" cy="197697"/>
            </a:xfrm>
            <a:custGeom>
              <a:avLst/>
              <a:gdLst/>
              <a:ahLst/>
              <a:cxnLst/>
              <a:rect l="l" t="t" r="r" b="b"/>
              <a:pathLst>
                <a:path w="1052" h="13204" extrusionOk="0">
                  <a:moveTo>
                    <a:pt x="1" y="0"/>
                  </a:moveTo>
                  <a:lnTo>
                    <a:pt x="1" y="13203"/>
                  </a:lnTo>
                  <a:lnTo>
                    <a:pt x="526" y="13203"/>
                  </a:lnTo>
                  <a:cubicBezTo>
                    <a:pt x="821" y="13203"/>
                    <a:pt x="1052" y="12972"/>
                    <a:pt x="1052" y="12678"/>
                  </a:cubicBezTo>
                  <a:lnTo>
                    <a:pt x="1052"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82" name="Google Shape;7490;p68">
              <a:extLst>
                <a:ext uri="{FF2B5EF4-FFF2-40B4-BE49-F238E27FC236}">
                  <a16:creationId xmlns:a16="http://schemas.microsoft.com/office/drawing/2014/main" id="{F03987B3-9FD7-43C8-9678-40DDD56EBE60}"/>
                </a:ext>
              </a:extLst>
            </p:cNvPr>
            <p:cNvSpPr/>
            <p:nvPr/>
          </p:nvSpPr>
          <p:spPr>
            <a:xfrm>
              <a:off x="2878719" y="2573867"/>
              <a:ext cx="20782" cy="156148"/>
            </a:xfrm>
            <a:custGeom>
              <a:avLst/>
              <a:gdLst/>
              <a:ahLst/>
              <a:cxnLst/>
              <a:rect l="l" t="t" r="r" b="b"/>
              <a:pathLst>
                <a:path w="1388" h="10429" extrusionOk="0">
                  <a:moveTo>
                    <a:pt x="0" y="0"/>
                  </a:moveTo>
                  <a:lnTo>
                    <a:pt x="0" y="10428"/>
                  </a:lnTo>
                  <a:lnTo>
                    <a:pt x="1388" y="10428"/>
                  </a:lnTo>
                  <a:lnTo>
                    <a:pt x="1388" y="7548"/>
                  </a:lnTo>
                  <a:cubicBezTo>
                    <a:pt x="1388" y="7401"/>
                    <a:pt x="1325" y="7274"/>
                    <a:pt x="1220" y="7169"/>
                  </a:cubicBezTo>
                  <a:lnTo>
                    <a:pt x="1009" y="6959"/>
                  </a:lnTo>
                  <a:cubicBezTo>
                    <a:pt x="904" y="6854"/>
                    <a:pt x="841" y="6707"/>
                    <a:pt x="841" y="6581"/>
                  </a:cubicBezTo>
                  <a:lnTo>
                    <a:pt x="841"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83" name="Google Shape;7491;p68">
              <a:extLst>
                <a:ext uri="{FF2B5EF4-FFF2-40B4-BE49-F238E27FC236}">
                  <a16:creationId xmlns:a16="http://schemas.microsoft.com/office/drawing/2014/main" id="{6DF3AD00-B9AA-45A3-8516-623C31B55369}"/>
                </a:ext>
              </a:extLst>
            </p:cNvPr>
            <p:cNvSpPr/>
            <p:nvPr/>
          </p:nvSpPr>
          <p:spPr>
            <a:xfrm>
              <a:off x="2918381" y="2742907"/>
              <a:ext cx="57614" cy="28657"/>
            </a:xfrm>
            <a:custGeom>
              <a:avLst/>
              <a:gdLst/>
              <a:ahLst/>
              <a:cxnLst/>
              <a:rect l="l" t="t" r="r" b="b"/>
              <a:pathLst>
                <a:path w="3848" h="1914" extrusionOk="0">
                  <a:moveTo>
                    <a:pt x="0" y="0"/>
                  </a:moveTo>
                  <a:lnTo>
                    <a:pt x="0" y="1913"/>
                  </a:lnTo>
                  <a:lnTo>
                    <a:pt x="3322" y="1913"/>
                  </a:lnTo>
                  <a:cubicBezTo>
                    <a:pt x="3617" y="1913"/>
                    <a:pt x="3848" y="1682"/>
                    <a:pt x="3848" y="1388"/>
                  </a:cubicBezTo>
                  <a:lnTo>
                    <a:pt x="3848" y="0"/>
                  </a:lnTo>
                  <a:close/>
                </a:path>
              </a:pathLst>
            </a:custGeom>
            <a:solidFill>
              <a:srgbClr val="AABBC9"/>
            </a:solidFill>
            <a:ln>
              <a:noFill/>
            </a:ln>
          </p:spPr>
          <p:txBody>
            <a:bodyPr spcFirstLastPara="1" wrap="square" lIns="121900" tIns="121900" rIns="121900" bIns="121900" anchor="ctr" anchorCtr="0">
              <a:noAutofit/>
            </a:bodyPr>
            <a:lstStyle/>
            <a:p>
              <a:endParaRPr sz="2400"/>
            </a:p>
          </p:txBody>
        </p:sp>
        <p:sp>
          <p:nvSpPr>
            <p:cNvPr id="84" name="Google Shape;7492;p68">
              <a:extLst>
                <a:ext uri="{FF2B5EF4-FFF2-40B4-BE49-F238E27FC236}">
                  <a16:creationId xmlns:a16="http://schemas.microsoft.com/office/drawing/2014/main" id="{EB91A8DA-3DC0-45AC-BA80-14703F6E70BE}"/>
                </a:ext>
              </a:extLst>
            </p:cNvPr>
            <p:cNvSpPr/>
            <p:nvPr/>
          </p:nvSpPr>
          <p:spPr>
            <a:xfrm>
              <a:off x="2959929" y="2742907"/>
              <a:ext cx="15751" cy="28657"/>
            </a:xfrm>
            <a:custGeom>
              <a:avLst/>
              <a:gdLst/>
              <a:ahLst/>
              <a:cxnLst/>
              <a:rect l="l" t="t" r="r" b="b"/>
              <a:pathLst>
                <a:path w="1052" h="1914" extrusionOk="0">
                  <a:moveTo>
                    <a:pt x="1" y="0"/>
                  </a:moveTo>
                  <a:lnTo>
                    <a:pt x="1" y="1913"/>
                  </a:lnTo>
                  <a:lnTo>
                    <a:pt x="526" y="1913"/>
                  </a:lnTo>
                  <a:cubicBezTo>
                    <a:pt x="821" y="1913"/>
                    <a:pt x="1052" y="1682"/>
                    <a:pt x="1052" y="1388"/>
                  </a:cubicBezTo>
                  <a:lnTo>
                    <a:pt x="1052" y="0"/>
                  </a:lnTo>
                  <a:close/>
                </a:path>
              </a:pathLst>
            </a:custGeom>
            <a:solidFill>
              <a:srgbClr val="E7ECF0"/>
            </a:solidFill>
            <a:ln>
              <a:noFill/>
            </a:ln>
          </p:spPr>
          <p:txBody>
            <a:bodyPr spcFirstLastPara="1" wrap="square" lIns="121900" tIns="121900" rIns="121900" bIns="121900" anchor="ctr" anchorCtr="0">
              <a:noAutofit/>
            </a:bodyPr>
            <a:lstStyle/>
            <a:p>
              <a:endParaRPr sz="2400"/>
            </a:p>
          </p:txBody>
        </p:sp>
        <p:sp>
          <p:nvSpPr>
            <p:cNvPr id="85" name="Google Shape;7493;p68">
              <a:extLst>
                <a:ext uri="{FF2B5EF4-FFF2-40B4-BE49-F238E27FC236}">
                  <a16:creationId xmlns:a16="http://schemas.microsoft.com/office/drawing/2014/main" id="{751C0577-06D9-4FE5-A560-670DC0B32426}"/>
                </a:ext>
              </a:extLst>
            </p:cNvPr>
            <p:cNvSpPr/>
            <p:nvPr/>
          </p:nvSpPr>
          <p:spPr>
            <a:xfrm>
              <a:off x="2878719" y="2516552"/>
              <a:ext cx="106410" cy="57330"/>
            </a:xfrm>
            <a:custGeom>
              <a:avLst/>
              <a:gdLst/>
              <a:ahLst/>
              <a:cxnLst/>
              <a:rect l="l" t="t" r="r" b="b"/>
              <a:pathLst>
                <a:path w="7107" h="3829" extrusionOk="0">
                  <a:moveTo>
                    <a:pt x="6306" y="0"/>
                  </a:moveTo>
                  <a:cubicBezTo>
                    <a:pt x="6293" y="0"/>
                    <a:pt x="6279" y="1"/>
                    <a:pt x="6266" y="2"/>
                  </a:cubicBezTo>
                  <a:lnTo>
                    <a:pt x="0" y="2"/>
                  </a:lnTo>
                  <a:lnTo>
                    <a:pt x="0" y="3828"/>
                  </a:lnTo>
                  <a:lnTo>
                    <a:pt x="6539" y="3828"/>
                  </a:lnTo>
                  <a:cubicBezTo>
                    <a:pt x="6854" y="3828"/>
                    <a:pt x="7107" y="3555"/>
                    <a:pt x="7064" y="3239"/>
                  </a:cubicBezTo>
                  <a:lnTo>
                    <a:pt x="6791" y="464"/>
                  </a:lnTo>
                  <a:cubicBezTo>
                    <a:pt x="6771" y="203"/>
                    <a:pt x="6579" y="0"/>
                    <a:pt x="6306" y="0"/>
                  </a:cubicBezTo>
                  <a:close/>
                </a:path>
              </a:pathLst>
            </a:custGeom>
            <a:solidFill>
              <a:srgbClr val="E5EAEE"/>
            </a:solidFill>
            <a:ln>
              <a:noFill/>
            </a:ln>
          </p:spPr>
          <p:txBody>
            <a:bodyPr spcFirstLastPara="1" wrap="square" lIns="121900" tIns="121900" rIns="121900" bIns="121900" anchor="ctr" anchorCtr="0">
              <a:noAutofit/>
            </a:bodyPr>
            <a:lstStyle/>
            <a:p>
              <a:endParaRPr sz="2400"/>
            </a:p>
          </p:txBody>
        </p:sp>
        <p:sp>
          <p:nvSpPr>
            <p:cNvPr id="86" name="Google Shape;7494;p68">
              <a:extLst>
                <a:ext uri="{FF2B5EF4-FFF2-40B4-BE49-F238E27FC236}">
                  <a16:creationId xmlns:a16="http://schemas.microsoft.com/office/drawing/2014/main" id="{9933E3B0-9F82-45B4-AD2C-65C6BBE8EE05}"/>
                </a:ext>
              </a:extLst>
            </p:cNvPr>
            <p:cNvSpPr/>
            <p:nvPr/>
          </p:nvSpPr>
          <p:spPr>
            <a:xfrm>
              <a:off x="2878719" y="2516552"/>
              <a:ext cx="106410" cy="57330"/>
            </a:xfrm>
            <a:custGeom>
              <a:avLst/>
              <a:gdLst/>
              <a:ahLst/>
              <a:cxnLst/>
              <a:rect l="l" t="t" r="r" b="b"/>
              <a:pathLst>
                <a:path w="7107" h="3829" extrusionOk="0">
                  <a:moveTo>
                    <a:pt x="6324" y="0"/>
                  </a:moveTo>
                  <a:cubicBezTo>
                    <a:pt x="6312" y="0"/>
                    <a:pt x="6299" y="1"/>
                    <a:pt x="6287" y="2"/>
                  </a:cubicBezTo>
                  <a:lnTo>
                    <a:pt x="5635" y="2"/>
                  </a:lnTo>
                  <a:lnTo>
                    <a:pt x="5845" y="2125"/>
                  </a:lnTo>
                  <a:cubicBezTo>
                    <a:pt x="5887" y="2440"/>
                    <a:pt x="5635" y="2714"/>
                    <a:pt x="5319" y="2714"/>
                  </a:cubicBezTo>
                  <a:lnTo>
                    <a:pt x="0" y="2714"/>
                  </a:lnTo>
                  <a:lnTo>
                    <a:pt x="0" y="3828"/>
                  </a:lnTo>
                  <a:lnTo>
                    <a:pt x="6539" y="3828"/>
                  </a:lnTo>
                  <a:cubicBezTo>
                    <a:pt x="6854" y="3828"/>
                    <a:pt x="7107" y="3555"/>
                    <a:pt x="7064" y="3239"/>
                  </a:cubicBezTo>
                  <a:lnTo>
                    <a:pt x="6812" y="464"/>
                  </a:lnTo>
                  <a:cubicBezTo>
                    <a:pt x="6792" y="203"/>
                    <a:pt x="6581" y="0"/>
                    <a:pt x="6324" y="0"/>
                  </a:cubicBez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87" name="Google Shape;7495;p68">
              <a:extLst>
                <a:ext uri="{FF2B5EF4-FFF2-40B4-BE49-F238E27FC236}">
                  <a16:creationId xmlns:a16="http://schemas.microsoft.com/office/drawing/2014/main" id="{5077E9E1-8034-4BDE-B78A-9F69F617033A}"/>
                </a:ext>
              </a:extLst>
            </p:cNvPr>
            <p:cNvSpPr/>
            <p:nvPr/>
          </p:nvSpPr>
          <p:spPr>
            <a:xfrm>
              <a:off x="2675991" y="2714249"/>
              <a:ext cx="226669" cy="28672"/>
            </a:xfrm>
            <a:custGeom>
              <a:avLst/>
              <a:gdLst/>
              <a:ahLst/>
              <a:cxnLst/>
              <a:rect l="l" t="t" r="r" b="b"/>
              <a:pathLst>
                <a:path w="15139" h="1915" extrusionOk="0">
                  <a:moveTo>
                    <a:pt x="526" y="1"/>
                  </a:moveTo>
                  <a:cubicBezTo>
                    <a:pt x="232" y="1"/>
                    <a:pt x="1" y="232"/>
                    <a:pt x="1" y="527"/>
                  </a:cubicBezTo>
                  <a:lnTo>
                    <a:pt x="1" y="1914"/>
                  </a:lnTo>
                  <a:lnTo>
                    <a:pt x="15138" y="1914"/>
                  </a:lnTo>
                  <a:lnTo>
                    <a:pt x="15117" y="527"/>
                  </a:lnTo>
                  <a:cubicBezTo>
                    <a:pt x="15117" y="232"/>
                    <a:pt x="14886" y="1"/>
                    <a:pt x="14592" y="1"/>
                  </a:cubicBez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88" name="Google Shape;7496;p68">
              <a:extLst>
                <a:ext uri="{FF2B5EF4-FFF2-40B4-BE49-F238E27FC236}">
                  <a16:creationId xmlns:a16="http://schemas.microsoft.com/office/drawing/2014/main" id="{1E591FAC-84AD-4D3D-8161-8B9D3AA8356E}"/>
                </a:ext>
              </a:extLst>
            </p:cNvPr>
            <p:cNvSpPr/>
            <p:nvPr/>
          </p:nvSpPr>
          <p:spPr>
            <a:xfrm>
              <a:off x="2676305" y="2714249"/>
              <a:ext cx="226354" cy="28672"/>
            </a:xfrm>
            <a:custGeom>
              <a:avLst/>
              <a:gdLst/>
              <a:ahLst/>
              <a:cxnLst/>
              <a:rect l="l" t="t" r="r" b="b"/>
              <a:pathLst>
                <a:path w="15118" h="1915" extrusionOk="0">
                  <a:moveTo>
                    <a:pt x="14465" y="1"/>
                  </a:moveTo>
                  <a:lnTo>
                    <a:pt x="14465" y="737"/>
                  </a:lnTo>
                  <a:cubicBezTo>
                    <a:pt x="14465" y="1031"/>
                    <a:pt x="14234" y="1262"/>
                    <a:pt x="13940" y="1262"/>
                  </a:cubicBezTo>
                  <a:lnTo>
                    <a:pt x="1" y="1262"/>
                  </a:lnTo>
                  <a:lnTo>
                    <a:pt x="1" y="1914"/>
                  </a:lnTo>
                  <a:lnTo>
                    <a:pt x="15117" y="1914"/>
                  </a:lnTo>
                  <a:lnTo>
                    <a:pt x="15117" y="527"/>
                  </a:lnTo>
                  <a:cubicBezTo>
                    <a:pt x="15117" y="232"/>
                    <a:pt x="14886" y="1"/>
                    <a:pt x="14592" y="1"/>
                  </a:cubicBez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89" name="Google Shape;7497;p68">
              <a:extLst>
                <a:ext uri="{FF2B5EF4-FFF2-40B4-BE49-F238E27FC236}">
                  <a16:creationId xmlns:a16="http://schemas.microsoft.com/office/drawing/2014/main" id="{BFBCE249-49D6-4F1A-A606-FE810969E68B}"/>
                </a:ext>
              </a:extLst>
            </p:cNvPr>
            <p:cNvSpPr/>
            <p:nvPr/>
          </p:nvSpPr>
          <p:spPr>
            <a:xfrm>
              <a:off x="2660255" y="2742907"/>
              <a:ext cx="258141" cy="28657"/>
            </a:xfrm>
            <a:custGeom>
              <a:avLst/>
              <a:gdLst/>
              <a:ahLst/>
              <a:cxnLst/>
              <a:rect l="l" t="t" r="r" b="b"/>
              <a:pathLst>
                <a:path w="17241" h="1914" extrusionOk="0">
                  <a:moveTo>
                    <a:pt x="0" y="0"/>
                  </a:moveTo>
                  <a:lnTo>
                    <a:pt x="0" y="1913"/>
                  </a:lnTo>
                  <a:lnTo>
                    <a:pt x="17240" y="1913"/>
                  </a:lnTo>
                  <a:lnTo>
                    <a:pt x="17240"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90" name="Google Shape;7498;p68">
              <a:extLst>
                <a:ext uri="{FF2B5EF4-FFF2-40B4-BE49-F238E27FC236}">
                  <a16:creationId xmlns:a16="http://schemas.microsoft.com/office/drawing/2014/main" id="{EA2B3E3E-9E49-4758-8A74-92EE871A3586}"/>
                </a:ext>
              </a:extLst>
            </p:cNvPr>
            <p:cNvSpPr/>
            <p:nvPr/>
          </p:nvSpPr>
          <p:spPr>
            <a:xfrm>
              <a:off x="2660255" y="2742907"/>
              <a:ext cx="258141" cy="28657"/>
            </a:xfrm>
            <a:custGeom>
              <a:avLst/>
              <a:gdLst/>
              <a:ahLst/>
              <a:cxnLst/>
              <a:rect l="l" t="t" r="r" b="b"/>
              <a:pathLst>
                <a:path w="17241" h="1914" extrusionOk="0">
                  <a:moveTo>
                    <a:pt x="16610" y="0"/>
                  </a:moveTo>
                  <a:lnTo>
                    <a:pt x="16610" y="736"/>
                  </a:lnTo>
                  <a:cubicBezTo>
                    <a:pt x="16610" y="1030"/>
                    <a:pt x="16378" y="1262"/>
                    <a:pt x="16084" y="1262"/>
                  </a:cubicBezTo>
                  <a:lnTo>
                    <a:pt x="0" y="1262"/>
                  </a:lnTo>
                  <a:lnTo>
                    <a:pt x="0" y="1913"/>
                  </a:lnTo>
                  <a:lnTo>
                    <a:pt x="17240" y="1913"/>
                  </a:lnTo>
                  <a:lnTo>
                    <a:pt x="17240"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91" name="Google Shape;7499;p68">
              <a:extLst>
                <a:ext uri="{FF2B5EF4-FFF2-40B4-BE49-F238E27FC236}">
                  <a16:creationId xmlns:a16="http://schemas.microsoft.com/office/drawing/2014/main" id="{AADC912A-9D23-46A9-B80A-701ADC558870}"/>
                </a:ext>
              </a:extLst>
            </p:cNvPr>
            <p:cNvSpPr/>
            <p:nvPr/>
          </p:nvSpPr>
          <p:spPr>
            <a:xfrm>
              <a:off x="2715968" y="2516567"/>
              <a:ext cx="147344" cy="197697"/>
            </a:xfrm>
            <a:custGeom>
              <a:avLst/>
              <a:gdLst/>
              <a:ahLst/>
              <a:cxnLst/>
              <a:rect l="l" t="t" r="r" b="b"/>
              <a:pathLst>
                <a:path w="9841" h="13204" extrusionOk="0">
                  <a:moveTo>
                    <a:pt x="1" y="1"/>
                  </a:moveTo>
                  <a:lnTo>
                    <a:pt x="1" y="13204"/>
                  </a:lnTo>
                  <a:lnTo>
                    <a:pt x="9840" y="13204"/>
                  </a:lnTo>
                  <a:lnTo>
                    <a:pt x="9840" y="1"/>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92" name="Google Shape;7500;p68">
              <a:extLst>
                <a:ext uri="{FF2B5EF4-FFF2-40B4-BE49-F238E27FC236}">
                  <a16:creationId xmlns:a16="http://schemas.microsoft.com/office/drawing/2014/main" id="{EF9AE6A5-E6B0-4751-80EC-FFFAE2087EAD}"/>
                </a:ext>
              </a:extLst>
            </p:cNvPr>
            <p:cNvSpPr/>
            <p:nvPr/>
          </p:nvSpPr>
          <p:spPr>
            <a:xfrm>
              <a:off x="2763191" y="2618560"/>
              <a:ext cx="52583" cy="95704"/>
            </a:xfrm>
            <a:custGeom>
              <a:avLst/>
              <a:gdLst/>
              <a:ahLst/>
              <a:cxnLst/>
              <a:rect l="l" t="t" r="r" b="b"/>
              <a:pathLst>
                <a:path w="3512" h="6392" extrusionOk="0">
                  <a:moveTo>
                    <a:pt x="1748" y="0"/>
                  </a:moveTo>
                  <a:cubicBezTo>
                    <a:pt x="1540" y="0"/>
                    <a:pt x="1335" y="64"/>
                    <a:pt x="1157" y="190"/>
                  </a:cubicBezTo>
                  <a:lnTo>
                    <a:pt x="463" y="652"/>
                  </a:lnTo>
                  <a:cubicBezTo>
                    <a:pt x="169" y="841"/>
                    <a:pt x="0" y="1178"/>
                    <a:pt x="0" y="1535"/>
                  </a:cubicBezTo>
                  <a:lnTo>
                    <a:pt x="0" y="6392"/>
                  </a:lnTo>
                  <a:lnTo>
                    <a:pt x="3511" y="6392"/>
                  </a:lnTo>
                  <a:lnTo>
                    <a:pt x="3511" y="1535"/>
                  </a:lnTo>
                  <a:cubicBezTo>
                    <a:pt x="3511" y="1178"/>
                    <a:pt x="3322" y="841"/>
                    <a:pt x="3028" y="652"/>
                  </a:cubicBezTo>
                  <a:lnTo>
                    <a:pt x="2355" y="190"/>
                  </a:lnTo>
                  <a:cubicBezTo>
                    <a:pt x="2166" y="64"/>
                    <a:pt x="1956" y="0"/>
                    <a:pt x="1748" y="0"/>
                  </a:cubicBez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93" name="Google Shape;7501;p68">
              <a:extLst>
                <a:ext uri="{FF2B5EF4-FFF2-40B4-BE49-F238E27FC236}">
                  <a16:creationId xmlns:a16="http://schemas.microsoft.com/office/drawing/2014/main" id="{FA69D93F-4268-42ED-9BE4-0F096F9792BC}"/>
                </a:ext>
              </a:extLst>
            </p:cNvPr>
            <p:cNvSpPr/>
            <p:nvPr/>
          </p:nvSpPr>
          <p:spPr>
            <a:xfrm>
              <a:off x="2783329" y="2618515"/>
              <a:ext cx="32445" cy="95749"/>
            </a:xfrm>
            <a:custGeom>
              <a:avLst/>
              <a:gdLst/>
              <a:ahLst/>
              <a:cxnLst/>
              <a:rect l="l" t="t" r="r" b="b"/>
              <a:pathLst>
                <a:path w="2167" h="6395" extrusionOk="0">
                  <a:moveTo>
                    <a:pt x="414" y="0"/>
                  </a:moveTo>
                  <a:cubicBezTo>
                    <a:pt x="275" y="0"/>
                    <a:pt x="135" y="29"/>
                    <a:pt x="1" y="88"/>
                  </a:cubicBezTo>
                  <a:cubicBezTo>
                    <a:pt x="64" y="109"/>
                    <a:pt x="148" y="151"/>
                    <a:pt x="211" y="193"/>
                  </a:cubicBezTo>
                  <a:lnTo>
                    <a:pt x="905" y="655"/>
                  </a:lnTo>
                  <a:cubicBezTo>
                    <a:pt x="1199" y="844"/>
                    <a:pt x="1368" y="1181"/>
                    <a:pt x="1368" y="1538"/>
                  </a:cubicBezTo>
                  <a:lnTo>
                    <a:pt x="1368" y="6395"/>
                  </a:lnTo>
                  <a:lnTo>
                    <a:pt x="2166" y="6395"/>
                  </a:lnTo>
                  <a:lnTo>
                    <a:pt x="2166" y="1538"/>
                  </a:lnTo>
                  <a:cubicBezTo>
                    <a:pt x="2166" y="1181"/>
                    <a:pt x="1977" y="844"/>
                    <a:pt x="1683" y="655"/>
                  </a:cubicBezTo>
                  <a:lnTo>
                    <a:pt x="1010" y="193"/>
                  </a:lnTo>
                  <a:cubicBezTo>
                    <a:pt x="833" y="66"/>
                    <a:pt x="625" y="0"/>
                    <a:pt x="414" y="0"/>
                  </a:cubicBez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94" name="Google Shape;7502;p68">
              <a:extLst>
                <a:ext uri="{FF2B5EF4-FFF2-40B4-BE49-F238E27FC236}">
                  <a16:creationId xmlns:a16="http://schemas.microsoft.com/office/drawing/2014/main" id="{5F657E1B-2EB0-4AD0-A735-FD1E33B82847}"/>
                </a:ext>
              </a:extLst>
            </p:cNvPr>
            <p:cNvSpPr/>
            <p:nvPr/>
          </p:nvSpPr>
          <p:spPr>
            <a:xfrm>
              <a:off x="2692041" y="2516253"/>
              <a:ext cx="47867" cy="32131"/>
            </a:xfrm>
            <a:custGeom>
              <a:avLst/>
              <a:gdLst/>
              <a:ahLst/>
              <a:cxnLst/>
              <a:rect l="l" t="t" r="r" b="b"/>
              <a:pathLst>
                <a:path w="3197" h="2146" extrusionOk="0">
                  <a:moveTo>
                    <a:pt x="1" y="1"/>
                  </a:moveTo>
                  <a:lnTo>
                    <a:pt x="1" y="1472"/>
                  </a:lnTo>
                  <a:cubicBezTo>
                    <a:pt x="1" y="1556"/>
                    <a:pt x="43" y="1640"/>
                    <a:pt x="106" y="1704"/>
                  </a:cubicBezTo>
                  <a:lnTo>
                    <a:pt x="526" y="2145"/>
                  </a:lnTo>
                  <a:lnTo>
                    <a:pt x="2671" y="2145"/>
                  </a:lnTo>
                  <a:lnTo>
                    <a:pt x="3112" y="1704"/>
                  </a:lnTo>
                  <a:cubicBezTo>
                    <a:pt x="3155" y="1640"/>
                    <a:pt x="3197" y="1556"/>
                    <a:pt x="3197" y="1472"/>
                  </a:cubicBezTo>
                  <a:lnTo>
                    <a:pt x="3197" y="1"/>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95" name="Google Shape;7503;p68">
              <a:extLst>
                <a:ext uri="{FF2B5EF4-FFF2-40B4-BE49-F238E27FC236}">
                  <a16:creationId xmlns:a16="http://schemas.microsoft.com/office/drawing/2014/main" id="{39F34B53-E695-40BE-8972-55C55EB829AB}"/>
                </a:ext>
              </a:extLst>
            </p:cNvPr>
            <p:cNvSpPr/>
            <p:nvPr/>
          </p:nvSpPr>
          <p:spPr>
            <a:xfrm>
              <a:off x="2719112" y="2516253"/>
              <a:ext cx="20797" cy="31817"/>
            </a:xfrm>
            <a:custGeom>
              <a:avLst/>
              <a:gdLst/>
              <a:ahLst/>
              <a:cxnLst/>
              <a:rect l="l" t="t" r="r" b="b"/>
              <a:pathLst>
                <a:path w="1389" h="2125" extrusionOk="0">
                  <a:moveTo>
                    <a:pt x="1389" y="1"/>
                  </a:moveTo>
                  <a:lnTo>
                    <a:pt x="527" y="22"/>
                  </a:lnTo>
                  <a:lnTo>
                    <a:pt x="527" y="1598"/>
                  </a:lnTo>
                  <a:lnTo>
                    <a:pt x="1" y="2124"/>
                  </a:lnTo>
                  <a:lnTo>
                    <a:pt x="863" y="2124"/>
                  </a:lnTo>
                  <a:lnTo>
                    <a:pt x="1304" y="1704"/>
                  </a:lnTo>
                  <a:cubicBezTo>
                    <a:pt x="1368" y="1640"/>
                    <a:pt x="1389" y="1556"/>
                    <a:pt x="1389" y="1472"/>
                  </a:cubicBezTo>
                  <a:lnTo>
                    <a:pt x="1389" y="1"/>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96" name="Google Shape;7504;p68">
              <a:extLst>
                <a:ext uri="{FF2B5EF4-FFF2-40B4-BE49-F238E27FC236}">
                  <a16:creationId xmlns:a16="http://schemas.microsoft.com/office/drawing/2014/main" id="{2DDF95D0-1216-4CB9-BB91-52FBF1BAACCA}"/>
                </a:ext>
              </a:extLst>
            </p:cNvPr>
            <p:cNvSpPr/>
            <p:nvPr/>
          </p:nvSpPr>
          <p:spPr>
            <a:xfrm>
              <a:off x="2692041" y="2682148"/>
              <a:ext cx="47867" cy="32116"/>
            </a:xfrm>
            <a:custGeom>
              <a:avLst/>
              <a:gdLst/>
              <a:ahLst/>
              <a:cxnLst/>
              <a:rect l="l" t="t" r="r" b="b"/>
              <a:pathLst>
                <a:path w="3197" h="2145" extrusionOk="0">
                  <a:moveTo>
                    <a:pt x="526" y="0"/>
                  </a:moveTo>
                  <a:lnTo>
                    <a:pt x="85" y="442"/>
                  </a:lnTo>
                  <a:cubicBezTo>
                    <a:pt x="22" y="505"/>
                    <a:pt x="1" y="589"/>
                    <a:pt x="1" y="673"/>
                  </a:cubicBezTo>
                  <a:lnTo>
                    <a:pt x="1" y="2145"/>
                  </a:lnTo>
                  <a:lnTo>
                    <a:pt x="3197" y="2145"/>
                  </a:lnTo>
                  <a:lnTo>
                    <a:pt x="3197" y="673"/>
                  </a:lnTo>
                  <a:cubicBezTo>
                    <a:pt x="3197" y="589"/>
                    <a:pt x="3155" y="505"/>
                    <a:pt x="3091" y="442"/>
                  </a:cubicBezTo>
                  <a:lnTo>
                    <a:pt x="2650" y="0"/>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97" name="Google Shape;7505;p68">
              <a:extLst>
                <a:ext uri="{FF2B5EF4-FFF2-40B4-BE49-F238E27FC236}">
                  <a16:creationId xmlns:a16="http://schemas.microsoft.com/office/drawing/2014/main" id="{24AE1844-283E-4CC9-80EB-8E8695A521DA}"/>
                </a:ext>
              </a:extLst>
            </p:cNvPr>
            <p:cNvSpPr/>
            <p:nvPr/>
          </p:nvSpPr>
          <p:spPr>
            <a:xfrm>
              <a:off x="2719112" y="2682148"/>
              <a:ext cx="20797" cy="31802"/>
            </a:xfrm>
            <a:custGeom>
              <a:avLst/>
              <a:gdLst/>
              <a:ahLst/>
              <a:cxnLst/>
              <a:rect l="l" t="t" r="r" b="b"/>
              <a:pathLst>
                <a:path w="1389" h="2124" extrusionOk="0">
                  <a:moveTo>
                    <a:pt x="1" y="0"/>
                  </a:moveTo>
                  <a:lnTo>
                    <a:pt x="527" y="526"/>
                  </a:lnTo>
                  <a:lnTo>
                    <a:pt x="527" y="2124"/>
                  </a:lnTo>
                  <a:lnTo>
                    <a:pt x="1389" y="2124"/>
                  </a:lnTo>
                  <a:lnTo>
                    <a:pt x="1389" y="673"/>
                  </a:lnTo>
                  <a:cubicBezTo>
                    <a:pt x="1389" y="589"/>
                    <a:pt x="1347" y="505"/>
                    <a:pt x="1283" y="442"/>
                  </a:cubicBezTo>
                  <a:lnTo>
                    <a:pt x="863" y="0"/>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98" name="Google Shape;7506;p68">
              <a:extLst>
                <a:ext uri="{FF2B5EF4-FFF2-40B4-BE49-F238E27FC236}">
                  <a16:creationId xmlns:a16="http://schemas.microsoft.com/office/drawing/2014/main" id="{D7A8FDB3-1452-423C-8B97-768C9D5A9BBB}"/>
                </a:ext>
              </a:extLst>
            </p:cNvPr>
            <p:cNvSpPr/>
            <p:nvPr/>
          </p:nvSpPr>
          <p:spPr>
            <a:xfrm>
              <a:off x="2699917" y="2548369"/>
              <a:ext cx="31802" cy="133794"/>
            </a:xfrm>
            <a:custGeom>
              <a:avLst/>
              <a:gdLst/>
              <a:ahLst/>
              <a:cxnLst/>
              <a:rect l="l" t="t" r="r" b="b"/>
              <a:pathLst>
                <a:path w="2124" h="8936" extrusionOk="0">
                  <a:moveTo>
                    <a:pt x="0" y="0"/>
                  </a:moveTo>
                  <a:lnTo>
                    <a:pt x="0" y="8935"/>
                  </a:lnTo>
                  <a:lnTo>
                    <a:pt x="2124" y="8935"/>
                  </a:lnTo>
                  <a:lnTo>
                    <a:pt x="2124"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99" name="Google Shape;7507;p68">
              <a:extLst>
                <a:ext uri="{FF2B5EF4-FFF2-40B4-BE49-F238E27FC236}">
                  <a16:creationId xmlns:a16="http://schemas.microsoft.com/office/drawing/2014/main" id="{49AB4E2F-E20D-4B2D-A3C3-C00CD2955038}"/>
                </a:ext>
              </a:extLst>
            </p:cNvPr>
            <p:cNvSpPr/>
            <p:nvPr/>
          </p:nvSpPr>
          <p:spPr>
            <a:xfrm>
              <a:off x="2838742" y="2516253"/>
              <a:ext cx="47852" cy="32131"/>
            </a:xfrm>
            <a:custGeom>
              <a:avLst/>
              <a:gdLst/>
              <a:ahLst/>
              <a:cxnLst/>
              <a:rect l="l" t="t" r="r" b="b"/>
              <a:pathLst>
                <a:path w="3196" h="2146" extrusionOk="0">
                  <a:moveTo>
                    <a:pt x="0" y="1"/>
                  </a:moveTo>
                  <a:lnTo>
                    <a:pt x="0" y="1472"/>
                  </a:lnTo>
                  <a:cubicBezTo>
                    <a:pt x="0" y="1556"/>
                    <a:pt x="42" y="1640"/>
                    <a:pt x="105" y="1704"/>
                  </a:cubicBezTo>
                  <a:lnTo>
                    <a:pt x="526" y="2145"/>
                  </a:lnTo>
                  <a:lnTo>
                    <a:pt x="2670" y="2145"/>
                  </a:lnTo>
                  <a:lnTo>
                    <a:pt x="3091" y="1704"/>
                  </a:lnTo>
                  <a:cubicBezTo>
                    <a:pt x="3154" y="1640"/>
                    <a:pt x="3196" y="1556"/>
                    <a:pt x="3196" y="1472"/>
                  </a:cubicBezTo>
                  <a:lnTo>
                    <a:pt x="3196" y="1"/>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100" name="Google Shape;7508;p68">
              <a:extLst>
                <a:ext uri="{FF2B5EF4-FFF2-40B4-BE49-F238E27FC236}">
                  <a16:creationId xmlns:a16="http://schemas.microsoft.com/office/drawing/2014/main" id="{D768E783-F2A6-43AB-A409-AD8D770E3F8D}"/>
                </a:ext>
              </a:extLst>
            </p:cNvPr>
            <p:cNvSpPr/>
            <p:nvPr/>
          </p:nvSpPr>
          <p:spPr>
            <a:xfrm>
              <a:off x="2838742" y="2682148"/>
              <a:ext cx="47852" cy="32116"/>
            </a:xfrm>
            <a:custGeom>
              <a:avLst/>
              <a:gdLst/>
              <a:ahLst/>
              <a:cxnLst/>
              <a:rect l="l" t="t" r="r" b="b"/>
              <a:pathLst>
                <a:path w="3196" h="2145" extrusionOk="0">
                  <a:moveTo>
                    <a:pt x="526" y="0"/>
                  </a:moveTo>
                  <a:lnTo>
                    <a:pt x="105" y="442"/>
                  </a:lnTo>
                  <a:cubicBezTo>
                    <a:pt x="42" y="505"/>
                    <a:pt x="0" y="589"/>
                    <a:pt x="0" y="673"/>
                  </a:cubicBezTo>
                  <a:lnTo>
                    <a:pt x="0" y="2145"/>
                  </a:lnTo>
                  <a:lnTo>
                    <a:pt x="3196" y="2145"/>
                  </a:lnTo>
                  <a:lnTo>
                    <a:pt x="3196" y="673"/>
                  </a:lnTo>
                  <a:cubicBezTo>
                    <a:pt x="3196" y="589"/>
                    <a:pt x="3154" y="505"/>
                    <a:pt x="3112" y="442"/>
                  </a:cubicBezTo>
                  <a:lnTo>
                    <a:pt x="2670" y="0"/>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101" name="Google Shape;7509;p68">
              <a:extLst>
                <a:ext uri="{FF2B5EF4-FFF2-40B4-BE49-F238E27FC236}">
                  <a16:creationId xmlns:a16="http://schemas.microsoft.com/office/drawing/2014/main" id="{B90FD6BA-A2A7-4BE9-BF18-99777BE88742}"/>
                </a:ext>
              </a:extLst>
            </p:cNvPr>
            <p:cNvSpPr/>
            <p:nvPr/>
          </p:nvSpPr>
          <p:spPr>
            <a:xfrm>
              <a:off x="2866127" y="2516253"/>
              <a:ext cx="20467" cy="31817"/>
            </a:xfrm>
            <a:custGeom>
              <a:avLst/>
              <a:gdLst/>
              <a:ahLst/>
              <a:cxnLst/>
              <a:rect l="l" t="t" r="r" b="b"/>
              <a:pathLst>
                <a:path w="1367" h="2125" extrusionOk="0">
                  <a:moveTo>
                    <a:pt x="1367" y="1"/>
                  </a:moveTo>
                  <a:lnTo>
                    <a:pt x="526" y="22"/>
                  </a:lnTo>
                  <a:lnTo>
                    <a:pt x="526" y="1598"/>
                  </a:lnTo>
                  <a:lnTo>
                    <a:pt x="0" y="2124"/>
                  </a:lnTo>
                  <a:lnTo>
                    <a:pt x="841" y="2124"/>
                  </a:lnTo>
                  <a:lnTo>
                    <a:pt x="1283" y="1704"/>
                  </a:lnTo>
                  <a:cubicBezTo>
                    <a:pt x="1346" y="1640"/>
                    <a:pt x="1367" y="1556"/>
                    <a:pt x="1367" y="1472"/>
                  </a:cubicBezTo>
                  <a:lnTo>
                    <a:pt x="1367" y="1"/>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102" name="Google Shape;7510;p68">
              <a:extLst>
                <a:ext uri="{FF2B5EF4-FFF2-40B4-BE49-F238E27FC236}">
                  <a16:creationId xmlns:a16="http://schemas.microsoft.com/office/drawing/2014/main" id="{38926D52-587A-4915-98C3-BBE03226A92C}"/>
                </a:ext>
              </a:extLst>
            </p:cNvPr>
            <p:cNvSpPr/>
            <p:nvPr/>
          </p:nvSpPr>
          <p:spPr>
            <a:xfrm>
              <a:off x="2865812" y="2682148"/>
              <a:ext cx="20782" cy="31802"/>
            </a:xfrm>
            <a:custGeom>
              <a:avLst/>
              <a:gdLst/>
              <a:ahLst/>
              <a:cxnLst/>
              <a:rect l="l" t="t" r="r" b="b"/>
              <a:pathLst>
                <a:path w="1388" h="2124" extrusionOk="0">
                  <a:moveTo>
                    <a:pt x="0" y="0"/>
                  </a:moveTo>
                  <a:lnTo>
                    <a:pt x="526" y="526"/>
                  </a:lnTo>
                  <a:lnTo>
                    <a:pt x="526" y="2124"/>
                  </a:lnTo>
                  <a:lnTo>
                    <a:pt x="1388" y="2124"/>
                  </a:lnTo>
                  <a:lnTo>
                    <a:pt x="1388" y="673"/>
                  </a:lnTo>
                  <a:cubicBezTo>
                    <a:pt x="1388" y="589"/>
                    <a:pt x="1346" y="505"/>
                    <a:pt x="1283" y="442"/>
                  </a:cubicBezTo>
                  <a:lnTo>
                    <a:pt x="862" y="0"/>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103" name="Google Shape;7511;p68">
              <a:extLst>
                <a:ext uri="{FF2B5EF4-FFF2-40B4-BE49-F238E27FC236}">
                  <a16:creationId xmlns:a16="http://schemas.microsoft.com/office/drawing/2014/main" id="{85EE8B37-E992-44F9-B107-D63ACB7657E9}"/>
                </a:ext>
              </a:extLst>
            </p:cNvPr>
            <p:cNvSpPr/>
            <p:nvPr/>
          </p:nvSpPr>
          <p:spPr>
            <a:xfrm>
              <a:off x="2846603" y="2548369"/>
              <a:ext cx="32131" cy="133794"/>
            </a:xfrm>
            <a:custGeom>
              <a:avLst/>
              <a:gdLst/>
              <a:ahLst/>
              <a:cxnLst/>
              <a:rect l="l" t="t" r="r" b="b"/>
              <a:pathLst>
                <a:path w="2146" h="8936" extrusionOk="0">
                  <a:moveTo>
                    <a:pt x="1" y="0"/>
                  </a:moveTo>
                  <a:lnTo>
                    <a:pt x="1" y="8935"/>
                  </a:lnTo>
                  <a:lnTo>
                    <a:pt x="2145" y="8935"/>
                  </a:lnTo>
                  <a:lnTo>
                    <a:pt x="2145"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104" name="Google Shape;7512;p68">
              <a:extLst>
                <a:ext uri="{FF2B5EF4-FFF2-40B4-BE49-F238E27FC236}">
                  <a16:creationId xmlns:a16="http://schemas.microsoft.com/office/drawing/2014/main" id="{D8CB69A5-1005-4C9C-BC33-67D6EDADA904}"/>
                </a:ext>
              </a:extLst>
            </p:cNvPr>
            <p:cNvSpPr/>
            <p:nvPr/>
          </p:nvSpPr>
          <p:spPr>
            <a:xfrm>
              <a:off x="2683238" y="2407029"/>
              <a:ext cx="212175" cy="80597"/>
            </a:xfrm>
            <a:custGeom>
              <a:avLst/>
              <a:gdLst/>
              <a:ahLst/>
              <a:cxnLst/>
              <a:rect l="l" t="t" r="r" b="b"/>
              <a:pathLst>
                <a:path w="14171" h="5383" extrusionOk="0">
                  <a:moveTo>
                    <a:pt x="7093" y="0"/>
                  </a:moveTo>
                  <a:cubicBezTo>
                    <a:pt x="6975" y="0"/>
                    <a:pt x="6854" y="42"/>
                    <a:pt x="6749" y="126"/>
                  </a:cubicBezTo>
                  <a:lnTo>
                    <a:pt x="0" y="5382"/>
                  </a:lnTo>
                  <a:lnTo>
                    <a:pt x="14171" y="5382"/>
                  </a:lnTo>
                  <a:lnTo>
                    <a:pt x="7422" y="126"/>
                  </a:lnTo>
                  <a:cubicBezTo>
                    <a:pt x="7327" y="42"/>
                    <a:pt x="7212" y="0"/>
                    <a:pt x="7093" y="0"/>
                  </a:cubicBezTo>
                  <a:close/>
                </a:path>
              </a:pathLst>
            </a:custGeom>
            <a:solidFill>
              <a:srgbClr val="E5EAEE"/>
            </a:solidFill>
            <a:ln>
              <a:noFill/>
            </a:ln>
          </p:spPr>
          <p:txBody>
            <a:bodyPr spcFirstLastPara="1" wrap="square" lIns="121900" tIns="121900" rIns="121900" bIns="121900" anchor="ctr" anchorCtr="0">
              <a:noAutofit/>
            </a:bodyPr>
            <a:lstStyle/>
            <a:p>
              <a:endParaRPr sz="2400"/>
            </a:p>
          </p:txBody>
        </p:sp>
        <p:sp>
          <p:nvSpPr>
            <p:cNvPr id="105" name="Google Shape;7513;p68">
              <a:extLst>
                <a:ext uri="{FF2B5EF4-FFF2-40B4-BE49-F238E27FC236}">
                  <a16:creationId xmlns:a16="http://schemas.microsoft.com/office/drawing/2014/main" id="{72ACEDCB-67B6-4ABD-A81B-A5443A24E61B}"/>
                </a:ext>
              </a:extLst>
            </p:cNvPr>
            <p:cNvSpPr/>
            <p:nvPr/>
          </p:nvSpPr>
          <p:spPr>
            <a:xfrm>
              <a:off x="2683238" y="2407029"/>
              <a:ext cx="212175" cy="80597"/>
            </a:xfrm>
            <a:custGeom>
              <a:avLst/>
              <a:gdLst/>
              <a:ahLst/>
              <a:cxnLst/>
              <a:rect l="l" t="t" r="r" b="b"/>
              <a:pathLst>
                <a:path w="14171" h="5383" extrusionOk="0">
                  <a:moveTo>
                    <a:pt x="7093" y="0"/>
                  </a:moveTo>
                  <a:cubicBezTo>
                    <a:pt x="6975" y="0"/>
                    <a:pt x="6854" y="42"/>
                    <a:pt x="6749" y="126"/>
                  </a:cubicBezTo>
                  <a:lnTo>
                    <a:pt x="6497" y="336"/>
                  </a:lnTo>
                  <a:lnTo>
                    <a:pt x="10723" y="3637"/>
                  </a:lnTo>
                  <a:cubicBezTo>
                    <a:pt x="11137" y="3927"/>
                    <a:pt x="10919" y="4584"/>
                    <a:pt x="10410" y="4584"/>
                  </a:cubicBezTo>
                  <a:cubicBezTo>
                    <a:pt x="10402" y="4584"/>
                    <a:pt x="10394" y="4584"/>
                    <a:pt x="10386" y="4583"/>
                  </a:cubicBezTo>
                  <a:lnTo>
                    <a:pt x="1030" y="4583"/>
                  </a:lnTo>
                  <a:lnTo>
                    <a:pt x="0" y="5382"/>
                  </a:lnTo>
                  <a:lnTo>
                    <a:pt x="14171" y="5382"/>
                  </a:lnTo>
                  <a:lnTo>
                    <a:pt x="7422" y="126"/>
                  </a:lnTo>
                  <a:cubicBezTo>
                    <a:pt x="7327" y="42"/>
                    <a:pt x="7212" y="0"/>
                    <a:pt x="7093" y="0"/>
                  </a:cubicBez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106" name="Google Shape;7514;p68">
              <a:extLst>
                <a:ext uri="{FF2B5EF4-FFF2-40B4-BE49-F238E27FC236}">
                  <a16:creationId xmlns:a16="http://schemas.microsoft.com/office/drawing/2014/main" id="{DDA1C39E-5C7E-4695-A192-841F4D6ED905}"/>
                </a:ext>
              </a:extLst>
            </p:cNvPr>
            <p:cNvSpPr/>
            <p:nvPr/>
          </p:nvSpPr>
          <p:spPr>
            <a:xfrm>
              <a:off x="2668130" y="2487925"/>
              <a:ext cx="242390" cy="28657"/>
            </a:xfrm>
            <a:custGeom>
              <a:avLst/>
              <a:gdLst/>
              <a:ahLst/>
              <a:cxnLst/>
              <a:rect l="l" t="t" r="r" b="b"/>
              <a:pathLst>
                <a:path w="16189" h="1914" extrusionOk="0">
                  <a:moveTo>
                    <a:pt x="526" y="0"/>
                  </a:moveTo>
                  <a:cubicBezTo>
                    <a:pt x="231" y="0"/>
                    <a:pt x="0" y="232"/>
                    <a:pt x="0" y="526"/>
                  </a:cubicBezTo>
                  <a:lnTo>
                    <a:pt x="0" y="1388"/>
                  </a:lnTo>
                  <a:cubicBezTo>
                    <a:pt x="0" y="1661"/>
                    <a:pt x="231" y="1914"/>
                    <a:pt x="526" y="1914"/>
                  </a:cubicBezTo>
                  <a:lnTo>
                    <a:pt x="15663" y="1914"/>
                  </a:lnTo>
                  <a:cubicBezTo>
                    <a:pt x="15957" y="1914"/>
                    <a:pt x="16189" y="1661"/>
                    <a:pt x="16189" y="1388"/>
                  </a:cubicBezTo>
                  <a:lnTo>
                    <a:pt x="16189" y="526"/>
                  </a:lnTo>
                  <a:cubicBezTo>
                    <a:pt x="16189" y="232"/>
                    <a:pt x="15957" y="0"/>
                    <a:pt x="15663" y="0"/>
                  </a:cubicBez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107" name="Google Shape;7515;p68">
              <a:extLst>
                <a:ext uri="{FF2B5EF4-FFF2-40B4-BE49-F238E27FC236}">
                  <a16:creationId xmlns:a16="http://schemas.microsoft.com/office/drawing/2014/main" id="{B9B5579C-9F8D-4707-A5D5-3A820709F8E3}"/>
                </a:ext>
              </a:extLst>
            </p:cNvPr>
            <p:cNvSpPr/>
            <p:nvPr/>
          </p:nvSpPr>
          <p:spPr>
            <a:xfrm>
              <a:off x="2668130" y="2487611"/>
              <a:ext cx="242390" cy="28657"/>
            </a:xfrm>
            <a:custGeom>
              <a:avLst/>
              <a:gdLst/>
              <a:ahLst/>
              <a:cxnLst/>
              <a:rect l="l" t="t" r="r" b="b"/>
              <a:pathLst>
                <a:path w="16189" h="1914" extrusionOk="0">
                  <a:moveTo>
                    <a:pt x="15558" y="0"/>
                  </a:moveTo>
                  <a:lnTo>
                    <a:pt x="15558" y="757"/>
                  </a:lnTo>
                  <a:cubicBezTo>
                    <a:pt x="15558" y="1052"/>
                    <a:pt x="15306" y="1283"/>
                    <a:pt x="15032" y="1283"/>
                  </a:cubicBezTo>
                  <a:lnTo>
                    <a:pt x="0" y="1283"/>
                  </a:lnTo>
                  <a:lnTo>
                    <a:pt x="0" y="1388"/>
                  </a:lnTo>
                  <a:cubicBezTo>
                    <a:pt x="0" y="1682"/>
                    <a:pt x="231" y="1914"/>
                    <a:pt x="526" y="1914"/>
                  </a:cubicBezTo>
                  <a:lnTo>
                    <a:pt x="15663" y="1914"/>
                  </a:lnTo>
                  <a:cubicBezTo>
                    <a:pt x="15957" y="1914"/>
                    <a:pt x="16189" y="1682"/>
                    <a:pt x="16189" y="1388"/>
                  </a:cubicBezTo>
                  <a:lnTo>
                    <a:pt x="16189" y="526"/>
                  </a:lnTo>
                  <a:cubicBezTo>
                    <a:pt x="16189" y="253"/>
                    <a:pt x="15957" y="0"/>
                    <a:pt x="15663" y="0"/>
                  </a:cubicBez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108" name="Google Shape;7516;p68">
              <a:extLst>
                <a:ext uri="{FF2B5EF4-FFF2-40B4-BE49-F238E27FC236}">
                  <a16:creationId xmlns:a16="http://schemas.microsoft.com/office/drawing/2014/main" id="{60ECA4AE-EF4B-435C-8523-9E2A1932F313}"/>
                </a:ext>
              </a:extLst>
            </p:cNvPr>
            <p:cNvSpPr/>
            <p:nvPr/>
          </p:nvSpPr>
          <p:spPr>
            <a:xfrm>
              <a:off x="2905789" y="2602495"/>
              <a:ext cx="43136" cy="61432"/>
            </a:xfrm>
            <a:custGeom>
              <a:avLst/>
              <a:gdLst/>
              <a:ahLst/>
              <a:cxnLst/>
              <a:rect l="l" t="t" r="r" b="b"/>
              <a:pathLst>
                <a:path w="2881" h="4103" extrusionOk="0">
                  <a:moveTo>
                    <a:pt x="1435" y="1"/>
                  </a:moveTo>
                  <a:cubicBezTo>
                    <a:pt x="652" y="1"/>
                    <a:pt x="0" y="645"/>
                    <a:pt x="0" y="1452"/>
                  </a:cubicBezTo>
                  <a:lnTo>
                    <a:pt x="0" y="3786"/>
                  </a:lnTo>
                  <a:cubicBezTo>
                    <a:pt x="0" y="3975"/>
                    <a:pt x="148" y="4101"/>
                    <a:pt x="316" y="4101"/>
                  </a:cubicBezTo>
                  <a:lnTo>
                    <a:pt x="2544" y="4101"/>
                  </a:lnTo>
                  <a:cubicBezTo>
                    <a:pt x="2556" y="4102"/>
                    <a:pt x="2568" y="4103"/>
                    <a:pt x="2580" y="4103"/>
                  </a:cubicBezTo>
                  <a:cubicBezTo>
                    <a:pt x="2752" y="4103"/>
                    <a:pt x="2881" y="3963"/>
                    <a:pt x="2881" y="3786"/>
                  </a:cubicBezTo>
                  <a:lnTo>
                    <a:pt x="2881" y="1473"/>
                  </a:lnTo>
                  <a:cubicBezTo>
                    <a:pt x="2881" y="695"/>
                    <a:pt x="2250" y="43"/>
                    <a:pt x="1472" y="1"/>
                  </a:cubicBezTo>
                  <a:cubicBezTo>
                    <a:pt x="1460" y="1"/>
                    <a:pt x="1447" y="1"/>
                    <a:pt x="1435" y="1"/>
                  </a:cubicBezTo>
                  <a:close/>
                </a:path>
              </a:pathLst>
            </a:custGeom>
            <a:solidFill>
              <a:srgbClr val="F8FAFB"/>
            </a:solidFill>
            <a:ln>
              <a:noFill/>
            </a:ln>
          </p:spPr>
          <p:txBody>
            <a:bodyPr spcFirstLastPara="1" wrap="square" lIns="121900" tIns="121900" rIns="121900" bIns="121900" anchor="ctr" anchorCtr="0">
              <a:noAutofit/>
            </a:bodyPr>
            <a:lstStyle/>
            <a:p>
              <a:endParaRPr sz="2400"/>
            </a:p>
          </p:txBody>
        </p:sp>
        <p:sp>
          <p:nvSpPr>
            <p:cNvPr id="109" name="Google Shape;7517;p68">
              <a:extLst>
                <a:ext uri="{FF2B5EF4-FFF2-40B4-BE49-F238E27FC236}">
                  <a16:creationId xmlns:a16="http://schemas.microsoft.com/office/drawing/2014/main" id="{AAE60FE2-A164-4CFB-B1B7-68850FA4D3F1}"/>
                </a:ext>
              </a:extLst>
            </p:cNvPr>
            <p:cNvSpPr/>
            <p:nvPr/>
          </p:nvSpPr>
          <p:spPr>
            <a:xfrm>
              <a:off x="2922154" y="2602704"/>
              <a:ext cx="26456" cy="61522"/>
            </a:xfrm>
            <a:custGeom>
              <a:avLst/>
              <a:gdLst/>
              <a:ahLst/>
              <a:cxnLst/>
              <a:rect l="l" t="t" r="r" b="b"/>
              <a:pathLst>
                <a:path w="1767" h="4109" extrusionOk="0">
                  <a:moveTo>
                    <a:pt x="257" y="0"/>
                  </a:moveTo>
                  <a:cubicBezTo>
                    <a:pt x="166" y="0"/>
                    <a:pt x="78" y="20"/>
                    <a:pt x="1" y="50"/>
                  </a:cubicBezTo>
                  <a:cubicBezTo>
                    <a:pt x="631" y="197"/>
                    <a:pt x="1094" y="765"/>
                    <a:pt x="1094" y="1438"/>
                  </a:cubicBezTo>
                  <a:lnTo>
                    <a:pt x="1094" y="4108"/>
                  </a:lnTo>
                  <a:lnTo>
                    <a:pt x="1451" y="4108"/>
                  </a:lnTo>
                  <a:cubicBezTo>
                    <a:pt x="1620" y="4108"/>
                    <a:pt x="1767" y="3961"/>
                    <a:pt x="1767" y="3772"/>
                  </a:cubicBezTo>
                  <a:lnTo>
                    <a:pt x="1767" y="1459"/>
                  </a:lnTo>
                  <a:cubicBezTo>
                    <a:pt x="1767" y="660"/>
                    <a:pt x="1136" y="8"/>
                    <a:pt x="358" y="8"/>
                  </a:cubicBezTo>
                  <a:cubicBezTo>
                    <a:pt x="324" y="3"/>
                    <a:pt x="290" y="0"/>
                    <a:pt x="257" y="0"/>
                  </a:cubicBezTo>
                  <a:close/>
                </a:path>
              </a:pathLst>
            </a:custGeom>
            <a:solidFill>
              <a:srgbClr val="E1E7EC"/>
            </a:solidFill>
            <a:ln>
              <a:noFill/>
            </a:ln>
          </p:spPr>
          <p:txBody>
            <a:bodyPr spcFirstLastPara="1" wrap="square" lIns="121900" tIns="121900" rIns="121900" bIns="121900" anchor="ctr" anchorCtr="0">
              <a:noAutofit/>
            </a:bodyPr>
            <a:lstStyle/>
            <a:p>
              <a:endParaRPr sz="2400"/>
            </a:p>
          </p:txBody>
        </p:sp>
        <p:sp>
          <p:nvSpPr>
            <p:cNvPr id="110" name="Google Shape;7518;p68">
              <a:extLst>
                <a:ext uri="{FF2B5EF4-FFF2-40B4-BE49-F238E27FC236}">
                  <a16:creationId xmlns:a16="http://schemas.microsoft.com/office/drawing/2014/main" id="{B7FEFFDD-5AAD-47A8-8033-7AE6274B14BC}"/>
                </a:ext>
              </a:extLst>
            </p:cNvPr>
            <p:cNvSpPr/>
            <p:nvPr/>
          </p:nvSpPr>
          <p:spPr>
            <a:xfrm>
              <a:off x="2758789" y="2542066"/>
              <a:ext cx="54156" cy="46115"/>
            </a:xfrm>
            <a:custGeom>
              <a:avLst/>
              <a:gdLst/>
              <a:ahLst/>
              <a:cxnLst/>
              <a:rect l="l" t="t" r="r" b="b"/>
              <a:pathLst>
                <a:path w="3617" h="3080" extrusionOk="0">
                  <a:moveTo>
                    <a:pt x="2060" y="1"/>
                  </a:moveTo>
                  <a:cubicBezTo>
                    <a:pt x="694" y="1"/>
                    <a:pt x="0" y="1661"/>
                    <a:pt x="967" y="2629"/>
                  </a:cubicBezTo>
                  <a:cubicBezTo>
                    <a:pt x="1285" y="2940"/>
                    <a:pt x="1673" y="3079"/>
                    <a:pt x="2053" y="3079"/>
                  </a:cubicBezTo>
                  <a:cubicBezTo>
                    <a:pt x="2853" y="3079"/>
                    <a:pt x="3616" y="2462"/>
                    <a:pt x="3616" y="1535"/>
                  </a:cubicBezTo>
                  <a:cubicBezTo>
                    <a:pt x="3616" y="673"/>
                    <a:pt x="2922" y="1"/>
                    <a:pt x="2060" y="1"/>
                  </a:cubicBezTo>
                  <a:close/>
                </a:path>
              </a:pathLst>
            </a:custGeom>
            <a:solidFill>
              <a:srgbClr val="F8FAFB"/>
            </a:solidFill>
            <a:ln>
              <a:noFill/>
            </a:ln>
          </p:spPr>
          <p:txBody>
            <a:bodyPr spcFirstLastPara="1" wrap="square" lIns="121900" tIns="121900" rIns="121900" bIns="121900" anchor="ctr" anchorCtr="0">
              <a:noAutofit/>
            </a:bodyPr>
            <a:lstStyle/>
            <a:p>
              <a:endParaRPr sz="2400"/>
            </a:p>
          </p:txBody>
        </p:sp>
        <p:sp>
          <p:nvSpPr>
            <p:cNvPr id="111" name="Google Shape;7519;p68">
              <a:extLst>
                <a:ext uri="{FF2B5EF4-FFF2-40B4-BE49-F238E27FC236}">
                  <a16:creationId xmlns:a16="http://schemas.microsoft.com/office/drawing/2014/main" id="{F4A9780E-7239-4A5E-B145-B13EFA9C1148}"/>
                </a:ext>
              </a:extLst>
            </p:cNvPr>
            <p:cNvSpPr/>
            <p:nvPr/>
          </p:nvSpPr>
          <p:spPr>
            <a:xfrm>
              <a:off x="2769794" y="2545210"/>
              <a:ext cx="46924" cy="43046"/>
            </a:xfrm>
            <a:custGeom>
              <a:avLst/>
              <a:gdLst/>
              <a:ahLst/>
              <a:cxnLst/>
              <a:rect l="l" t="t" r="r" b="b"/>
              <a:pathLst>
                <a:path w="3134" h="2875" extrusionOk="0">
                  <a:moveTo>
                    <a:pt x="2124" y="1"/>
                  </a:moveTo>
                  <a:cubicBezTo>
                    <a:pt x="2802" y="1119"/>
                    <a:pt x="1910" y="2360"/>
                    <a:pt x="812" y="2360"/>
                  </a:cubicBezTo>
                  <a:cubicBezTo>
                    <a:pt x="547" y="2360"/>
                    <a:pt x="270" y="2288"/>
                    <a:pt x="1" y="2124"/>
                  </a:cubicBezTo>
                  <a:lnTo>
                    <a:pt x="1" y="2124"/>
                  </a:lnTo>
                  <a:cubicBezTo>
                    <a:pt x="300" y="2615"/>
                    <a:pt x="811" y="2874"/>
                    <a:pt x="1327" y="2874"/>
                  </a:cubicBezTo>
                  <a:cubicBezTo>
                    <a:pt x="1718" y="2874"/>
                    <a:pt x="2111" y="2726"/>
                    <a:pt x="2419" y="2419"/>
                  </a:cubicBezTo>
                  <a:cubicBezTo>
                    <a:pt x="3134" y="1704"/>
                    <a:pt x="2986" y="526"/>
                    <a:pt x="2124" y="1"/>
                  </a:cubicBezTo>
                  <a:close/>
                </a:path>
              </a:pathLst>
            </a:custGeom>
            <a:solidFill>
              <a:srgbClr val="E1E7EC"/>
            </a:solidFill>
            <a:ln>
              <a:noFill/>
            </a:ln>
          </p:spPr>
          <p:txBody>
            <a:bodyPr spcFirstLastPara="1" wrap="square" lIns="121900" tIns="121900" rIns="121900" bIns="121900" anchor="ctr" anchorCtr="0">
              <a:noAutofit/>
            </a:bodyPr>
            <a:lstStyle/>
            <a:p>
              <a:endParaRPr sz="2400"/>
            </a:p>
          </p:txBody>
        </p:sp>
      </p:grpSp>
      <p:grpSp>
        <p:nvGrpSpPr>
          <p:cNvPr id="112" name="Google Shape;8081;p68">
            <a:extLst>
              <a:ext uri="{FF2B5EF4-FFF2-40B4-BE49-F238E27FC236}">
                <a16:creationId xmlns:a16="http://schemas.microsoft.com/office/drawing/2014/main" id="{225DA55C-6540-4167-AA03-1BA6D7D4A7AC}"/>
              </a:ext>
            </a:extLst>
          </p:cNvPr>
          <p:cNvGrpSpPr/>
          <p:nvPr/>
        </p:nvGrpSpPr>
        <p:grpSpPr>
          <a:xfrm>
            <a:off x="1312340" y="3370064"/>
            <a:ext cx="456661" cy="455404"/>
            <a:chOff x="847400" y="1503588"/>
            <a:chExt cx="342496" cy="341553"/>
          </a:xfrm>
        </p:grpSpPr>
        <p:sp>
          <p:nvSpPr>
            <p:cNvPr id="113" name="Google Shape;8082;p68">
              <a:extLst>
                <a:ext uri="{FF2B5EF4-FFF2-40B4-BE49-F238E27FC236}">
                  <a16:creationId xmlns:a16="http://schemas.microsoft.com/office/drawing/2014/main" id="{9FD26157-4A8D-47EA-A13C-17EC48F7BBAD}"/>
                </a:ext>
              </a:extLst>
            </p:cNvPr>
            <p:cNvSpPr/>
            <p:nvPr/>
          </p:nvSpPr>
          <p:spPr>
            <a:xfrm>
              <a:off x="989998" y="1503588"/>
              <a:ext cx="57300" cy="31487"/>
            </a:xfrm>
            <a:custGeom>
              <a:avLst/>
              <a:gdLst/>
              <a:ahLst/>
              <a:cxnLst/>
              <a:rect l="l" t="t" r="r" b="b"/>
              <a:pathLst>
                <a:path w="3827" h="2103" extrusionOk="0">
                  <a:moveTo>
                    <a:pt x="337" y="0"/>
                  </a:moveTo>
                  <a:cubicBezTo>
                    <a:pt x="148" y="0"/>
                    <a:pt x="0" y="147"/>
                    <a:pt x="0" y="315"/>
                  </a:cubicBezTo>
                  <a:lnTo>
                    <a:pt x="0" y="1766"/>
                  </a:lnTo>
                  <a:cubicBezTo>
                    <a:pt x="0" y="1955"/>
                    <a:pt x="148" y="2103"/>
                    <a:pt x="337" y="2103"/>
                  </a:cubicBezTo>
                  <a:lnTo>
                    <a:pt x="3490" y="2103"/>
                  </a:lnTo>
                  <a:cubicBezTo>
                    <a:pt x="3680" y="2103"/>
                    <a:pt x="3827" y="1955"/>
                    <a:pt x="3827" y="1766"/>
                  </a:cubicBezTo>
                  <a:lnTo>
                    <a:pt x="3827" y="315"/>
                  </a:lnTo>
                  <a:cubicBezTo>
                    <a:pt x="3827" y="147"/>
                    <a:pt x="3680" y="0"/>
                    <a:pt x="3490" y="0"/>
                  </a:cubicBezTo>
                  <a:close/>
                </a:path>
              </a:pathLst>
            </a:custGeom>
            <a:solidFill>
              <a:srgbClr val="4B637A"/>
            </a:solidFill>
            <a:ln>
              <a:noFill/>
            </a:ln>
          </p:spPr>
          <p:txBody>
            <a:bodyPr spcFirstLastPara="1" wrap="square" lIns="121900" tIns="121900" rIns="121900" bIns="121900" anchor="ctr" anchorCtr="0">
              <a:noAutofit/>
            </a:bodyPr>
            <a:lstStyle/>
            <a:p>
              <a:endParaRPr sz="2400"/>
            </a:p>
          </p:txBody>
        </p:sp>
        <p:sp>
          <p:nvSpPr>
            <p:cNvPr id="114" name="Google Shape;8083;p68">
              <a:extLst>
                <a:ext uri="{FF2B5EF4-FFF2-40B4-BE49-F238E27FC236}">
                  <a16:creationId xmlns:a16="http://schemas.microsoft.com/office/drawing/2014/main" id="{C8EDC825-9369-43DA-B4B8-9BAB506808E3}"/>
                </a:ext>
              </a:extLst>
            </p:cNvPr>
            <p:cNvSpPr/>
            <p:nvPr/>
          </p:nvSpPr>
          <p:spPr>
            <a:xfrm>
              <a:off x="1025572" y="1503588"/>
              <a:ext cx="21725" cy="31487"/>
            </a:xfrm>
            <a:custGeom>
              <a:avLst/>
              <a:gdLst/>
              <a:ahLst/>
              <a:cxnLst/>
              <a:rect l="l" t="t" r="r" b="b"/>
              <a:pathLst>
                <a:path w="1451" h="2103" extrusionOk="0">
                  <a:moveTo>
                    <a:pt x="0" y="0"/>
                  </a:moveTo>
                  <a:lnTo>
                    <a:pt x="0" y="2103"/>
                  </a:lnTo>
                  <a:lnTo>
                    <a:pt x="1114" y="2103"/>
                  </a:lnTo>
                  <a:cubicBezTo>
                    <a:pt x="1304" y="2103"/>
                    <a:pt x="1451" y="1955"/>
                    <a:pt x="1451" y="1766"/>
                  </a:cubicBezTo>
                  <a:lnTo>
                    <a:pt x="1451" y="315"/>
                  </a:lnTo>
                  <a:cubicBezTo>
                    <a:pt x="1451" y="147"/>
                    <a:pt x="1304" y="0"/>
                    <a:pt x="1114"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15" name="Google Shape;8084;p68">
              <a:extLst>
                <a:ext uri="{FF2B5EF4-FFF2-40B4-BE49-F238E27FC236}">
                  <a16:creationId xmlns:a16="http://schemas.microsoft.com/office/drawing/2014/main" id="{8E906C36-4595-47D9-8F43-070DAC33EAD0}"/>
                </a:ext>
              </a:extLst>
            </p:cNvPr>
            <p:cNvSpPr/>
            <p:nvPr/>
          </p:nvSpPr>
          <p:spPr>
            <a:xfrm>
              <a:off x="867538" y="1552368"/>
              <a:ext cx="302220" cy="183233"/>
            </a:xfrm>
            <a:custGeom>
              <a:avLst/>
              <a:gdLst/>
              <a:ahLst/>
              <a:cxnLst/>
              <a:rect l="l" t="t" r="r" b="b"/>
              <a:pathLst>
                <a:path w="20185" h="12238" extrusionOk="0">
                  <a:moveTo>
                    <a:pt x="337" y="1"/>
                  </a:moveTo>
                  <a:cubicBezTo>
                    <a:pt x="148" y="1"/>
                    <a:pt x="1" y="148"/>
                    <a:pt x="1" y="337"/>
                  </a:cubicBezTo>
                  <a:lnTo>
                    <a:pt x="1" y="11901"/>
                  </a:lnTo>
                  <a:cubicBezTo>
                    <a:pt x="1" y="12090"/>
                    <a:pt x="148" y="12237"/>
                    <a:pt x="337" y="12237"/>
                  </a:cubicBezTo>
                  <a:lnTo>
                    <a:pt x="19848" y="12237"/>
                  </a:lnTo>
                  <a:cubicBezTo>
                    <a:pt x="20037" y="12237"/>
                    <a:pt x="20184" y="12069"/>
                    <a:pt x="20184" y="11901"/>
                  </a:cubicBezTo>
                  <a:lnTo>
                    <a:pt x="20184" y="337"/>
                  </a:lnTo>
                  <a:cubicBezTo>
                    <a:pt x="20184" y="148"/>
                    <a:pt x="20037" y="1"/>
                    <a:pt x="19848" y="1"/>
                  </a:cubicBezTo>
                  <a:close/>
                </a:path>
              </a:pathLst>
            </a:custGeom>
            <a:solidFill>
              <a:srgbClr val="F3F6F7"/>
            </a:solidFill>
            <a:ln>
              <a:noFill/>
            </a:ln>
          </p:spPr>
          <p:txBody>
            <a:bodyPr spcFirstLastPara="1" wrap="square" lIns="121900" tIns="121900" rIns="121900" bIns="121900" anchor="ctr" anchorCtr="0">
              <a:noAutofit/>
            </a:bodyPr>
            <a:lstStyle/>
            <a:p>
              <a:endParaRPr sz="2400"/>
            </a:p>
          </p:txBody>
        </p:sp>
        <p:sp>
          <p:nvSpPr>
            <p:cNvPr id="116" name="Google Shape;8085;p68">
              <a:extLst>
                <a:ext uri="{FF2B5EF4-FFF2-40B4-BE49-F238E27FC236}">
                  <a16:creationId xmlns:a16="http://schemas.microsoft.com/office/drawing/2014/main" id="{5036D820-4BDE-4195-A6F0-1591D5CC37A2}"/>
                </a:ext>
              </a:extLst>
            </p:cNvPr>
            <p:cNvSpPr/>
            <p:nvPr/>
          </p:nvSpPr>
          <p:spPr>
            <a:xfrm>
              <a:off x="1149275" y="1552368"/>
              <a:ext cx="20482" cy="183233"/>
            </a:xfrm>
            <a:custGeom>
              <a:avLst/>
              <a:gdLst/>
              <a:ahLst/>
              <a:cxnLst/>
              <a:rect l="l" t="t" r="r" b="b"/>
              <a:pathLst>
                <a:path w="1368" h="12238" extrusionOk="0">
                  <a:moveTo>
                    <a:pt x="1" y="1"/>
                  </a:moveTo>
                  <a:lnTo>
                    <a:pt x="1" y="12237"/>
                  </a:lnTo>
                  <a:lnTo>
                    <a:pt x="1031" y="12237"/>
                  </a:lnTo>
                  <a:cubicBezTo>
                    <a:pt x="1220" y="12237"/>
                    <a:pt x="1367" y="12069"/>
                    <a:pt x="1367" y="11901"/>
                  </a:cubicBezTo>
                  <a:lnTo>
                    <a:pt x="1367" y="337"/>
                  </a:lnTo>
                  <a:cubicBezTo>
                    <a:pt x="1367" y="148"/>
                    <a:pt x="1220" y="1"/>
                    <a:pt x="1031" y="1"/>
                  </a:cubicBezTo>
                  <a:close/>
                </a:path>
              </a:pathLst>
            </a:custGeom>
            <a:solidFill>
              <a:srgbClr val="E9EEF1"/>
            </a:solidFill>
            <a:ln>
              <a:noFill/>
            </a:ln>
          </p:spPr>
          <p:txBody>
            <a:bodyPr spcFirstLastPara="1" wrap="square" lIns="121900" tIns="121900" rIns="121900" bIns="121900" anchor="ctr" anchorCtr="0">
              <a:noAutofit/>
            </a:bodyPr>
            <a:lstStyle/>
            <a:p>
              <a:endParaRPr sz="2400"/>
            </a:p>
          </p:txBody>
        </p:sp>
        <p:sp>
          <p:nvSpPr>
            <p:cNvPr id="117" name="Google Shape;8086;p68">
              <a:extLst>
                <a:ext uri="{FF2B5EF4-FFF2-40B4-BE49-F238E27FC236}">
                  <a16:creationId xmlns:a16="http://schemas.microsoft.com/office/drawing/2014/main" id="{5C00195D-15B8-41B1-B06D-974496B41D5B}"/>
                </a:ext>
              </a:extLst>
            </p:cNvPr>
            <p:cNvSpPr/>
            <p:nvPr/>
          </p:nvSpPr>
          <p:spPr>
            <a:xfrm>
              <a:off x="847400" y="1524984"/>
              <a:ext cx="342496" cy="37476"/>
            </a:xfrm>
            <a:custGeom>
              <a:avLst/>
              <a:gdLst/>
              <a:ahLst/>
              <a:cxnLst/>
              <a:rect l="l" t="t" r="r" b="b"/>
              <a:pathLst>
                <a:path w="22875" h="2503" extrusionOk="0">
                  <a:moveTo>
                    <a:pt x="337" y="1"/>
                  </a:moveTo>
                  <a:cubicBezTo>
                    <a:pt x="148" y="1"/>
                    <a:pt x="0" y="148"/>
                    <a:pt x="0" y="337"/>
                  </a:cubicBezTo>
                  <a:lnTo>
                    <a:pt x="0" y="2166"/>
                  </a:lnTo>
                  <a:cubicBezTo>
                    <a:pt x="0" y="2356"/>
                    <a:pt x="148" y="2503"/>
                    <a:pt x="337" y="2503"/>
                  </a:cubicBezTo>
                  <a:lnTo>
                    <a:pt x="22559" y="2503"/>
                  </a:lnTo>
                  <a:cubicBezTo>
                    <a:pt x="22728" y="2503"/>
                    <a:pt x="22875" y="2356"/>
                    <a:pt x="22875" y="2166"/>
                  </a:cubicBezTo>
                  <a:lnTo>
                    <a:pt x="22875" y="337"/>
                  </a:lnTo>
                  <a:cubicBezTo>
                    <a:pt x="22875" y="169"/>
                    <a:pt x="22728" y="1"/>
                    <a:pt x="22559" y="1"/>
                  </a:cubicBezTo>
                  <a:close/>
                </a:path>
              </a:pathLst>
            </a:custGeom>
            <a:solidFill>
              <a:srgbClr val="D0DAE1"/>
            </a:solidFill>
            <a:ln>
              <a:noFill/>
            </a:ln>
          </p:spPr>
          <p:txBody>
            <a:bodyPr spcFirstLastPara="1" wrap="square" lIns="121900" tIns="121900" rIns="121900" bIns="121900" anchor="ctr" anchorCtr="0">
              <a:noAutofit/>
            </a:bodyPr>
            <a:lstStyle/>
            <a:p>
              <a:endParaRPr sz="2400"/>
            </a:p>
          </p:txBody>
        </p:sp>
        <p:sp>
          <p:nvSpPr>
            <p:cNvPr id="118" name="Google Shape;8087;p68">
              <a:extLst>
                <a:ext uri="{FF2B5EF4-FFF2-40B4-BE49-F238E27FC236}">
                  <a16:creationId xmlns:a16="http://schemas.microsoft.com/office/drawing/2014/main" id="{A3027191-88FA-47BD-A702-64D89FB3B2BC}"/>
                </a:ext>
              </a:extLst>
            </p:cNvPr>
            <p:cNvSpPr/>
            <p:nvPr/>
          </p:nvSpPr>
          <p:spPr>
            <a:xfrm>
              <a:off x="950964" y="1790042"/>
              <a:ext cx="135366" cy="31487"/>
            </a:xfrm>
            <a:custGeom>
              <a:avLst/>
              <a:gdLst/>
              <a:ahLst/>
              <a:cxnLst/>
              <a:rect l="l" t="t" r="r" b="b"/>
              <a:pathLst>
                <a:path w="9041" h="2103" extrusionOk="0">
                  <a:moveTo>
                    <a:pt x="1199" y="0"/>
                  </a:moveTo>
                  <a:cubicBezTo>
                    <a:pt x="1094" y="0"/>
                    <a:pt x="967" y="84"/>
                    <a:pt x="904" y="190"/>
                  </a:cubicBezTo>
                  <a:lnTo>
                    <a:pt x="127" y="1598"/>
                  </a:lnTo>
                  <a:cubicBezTo>
                    <a:pt x="0" y="1829"/>
                    <a:pt x="169" y="2103"/>
                    <a:pt x="421" y="2103"/>
                  </a:cubicBezTo>
                  <a:lnTo>
                    <a:pt x="8620" y="2103"/>
                  </a:lnTo>
                  <a:cubicBezTo>
                    <a:pt x="8873" y="2103"/>
                    <a:pt x="9041" y="1829"/>
                    <a:pt x="8915" y="1598"/>
                  </a:cubicBezTo>
                  <a:lnTo>
                    <a:pt x="8116" y="190"/>
                  </a:lnTo>
                  <a:cubicBezTo>
                    <a:pt x="8053" y="84"/>
                    <a:pt x="7948" y="0"/>
                    <a:pt x="7821" y="0"/>
                  </a:cubicBezTo>
                  <a:close/>
                </a:path>
              </a:pathLst>
            </a:custGeom>
            <a:solidFill>
              <a:srgbClr val="6B8397"/>
            </a:solidFill>
            <a:ln>
              <a:noFill/>
            </a:ln>
          </p:spPr>
          <p:txBody>
            <a:bodyPr spcFirstLastPara="1" wrap="square" lIns="121900" tIns="121900" rIns="121900" bIns="121900" anchor="ctr" anchorCtr="0">
              <a:noAutofit/>
            </a:bodyPr>
            <a:lstStyle/>
            <a:p>
              <a:endParaRPr sz="2400"/>
            </a:p>
          </p:txBody>
        </p:sp>
        <p:sp>
          <p:nvSpPr>
            <p:cNvPr id="119" name="Google Shape;8088;p68">
              <a:extLst>
                <a:ext uri="{FF2B5EF4-FFF2-40B4-BE49-F238E27FC236}">
                  <a16:creationId xmlns:a16="http://schemas.microsoft.com/office/drawing/2014/main" id="{42105261-AEA2-48B1-BCC1-76BDCD312862}"/>
                </a:ext>
              </a:extLst>
            </p:cNvPr>
            <p:cNvSpPr/>
            <p:nvPr/>
          </p:nvSpPr>
          <p:spPr>
            <a:xfrm>
              <a:off x="911931" y="1752581"/>
              <a:ext cx="82798" cy="92560"/>
            </a:xfrm>
            <a:custGeom>
              <a:avLst/>
              <a:gdLst/>
              <a:ahLst/>
              <a:cxnLst/>
              <a:rect l="l" t="t" r="r" b="b"/>
              <a:pathLst>
                <a:path w="5530" h="6182" extrusionOk="0">
                  <a:moveTo>
                    <a:pt x="3448" y="0"/>
                  </a:moveTo>
                  <a:cubicBezTo>
                    <a:pt x="3322" y="0"/>
                    <a:pt x="3217" y="85"/>
                    <a:pt x="3154" y="190"/>
                  </a:cubicBezTo>
                  <a:lnTo>
                    <a:pt x="126" y="5698"/>
                  </a:lnTo>
                  <a:cubicBezTo>
                    <a:pt x="0" y="5908"/>
                    <a:pt x="169" y="6182"/>
                    <a:pt x="421" y="6182"/>
                  </a:cubicBezTo>
                  <a:lnTo>
                    <a:pt x="2166" y="6182"/>
                  </a:lnTo>
                  <a:cubicBezTo>
                    <a:pt x="2292" y="6182"/>
                    <a:pt x="2397" y="6119"/>
                    <a:pt x="2460" y="6013"/>
                  </a:cubicBezTo>
                  <a:lnTo>
                    <a:pt x="5488" y="505"/>
                  </a:lnTo>
                  <a:cubicBezTo>
                    <a:pt x="5530" y="400"/>
                    <a:pt x="5530" y="274"/>
                    <a:pt x="5488" y="169"/>
                  </a:cubicBezTo>
                  <a:cubicBezTo>
                    <a:pt x="5425" y="63"/>
                    <a:pt x="5298" y="0"/>
                    <a:pt x="5193" y="0"/>
                  </a:cubicBezTo>
                  <a:close/>
                </a:path>
              </a:pathLst>
            </a:custGeom>
            <a:solidFill>
              <a:srgbClr val="8195A6"/>
            </a:solidFill>
            <a:ln>
              <a:noFill/>
            </a:ln>
          </p:spPr>
          <p:txBody>
            <a:bodyPr spcFirstLastPara="1" wrap="square" lIns="121900" tIns="121900" rIns="121900" bIns="121900" anchor="ctr" anchorCtr="0">
              <a:noAutofit/>
            </a:bodyPr>
            <a:lstStyle/>
            <a:p>
              <a:endParaRPr sz="2400"/>
            </a:p>
          </p:txBody>
        </p:sp>
        <p:sp>
          <p:nvSpPr>
            <p:cNvPr id="120" name="Google Shape;8089;p68">
              <a:extLst>
                <a:ext uri="{FF2B5EF4-FFF2-40B4-BE49-F238E27FC236}">
                  <a16:creationId xmlns:a16="http://schemas.microsoft.com/office/drawing/2014/main" id="{4E13397D-4780-4FAA-A5C9-15E8D3760AED}"/>
                </a:ext>
              </a:extLst>
            </p:cNvPr>
            <p:cNvSpPr/>
            <p:nvPr/>
          </p:nvSpPr>
          <p:spPr>
            <a:xfrm>
              <a:off x="1041623" y="1752850"/>
              <a:ext cx="83741" cy="92290"/>
            </a:xfrm>
            <a:custGeom>
              <a:avLst/>
              <a:gdLst/>
              <a:ahLst/>
              <a:cxnLst/>
              <a:rect l="l" t="t" r="r" b="b"/>
              <a:pathLst>
                <a:path w="5593" h="6164" extrusionOk="0">
                  <a:moveTo>
                    <a:pt x="2184" y="0"/>
                  </a:moveTo>
                  <a:cubicBezTo>
                    <a:pt x="2171" y="0"/>
                    <a:pt x="2158" y="1"/>
                    <a:pt x="2145" y="3"/>
                  </a:cubicBezTo>
                  <a:lnTo>
                    <a:pt x="400" y="3"/>
                  </a:lnTo>
                  <a:cubicBezTo>
                    <a:pt x="148" y="3"/>
                    <a:pt x="0" y="277"/>
                    <a:pt x="127" y="487"/>
                  </a:cubicBezTo>
                  <a:lnTo>
                    <a:pt x="3133" y="5995"/>
                  </a:lnTo>
                  <a:cubicBezTo>
                    <a:pt x="3196" y="6101"/>
                    <a:pt x="3301" y="6164"/>
                    <a:pt x="3427" y="6164"/>
                  </a:cubicBezTo>
                  <a:lnTo>
                    <a:pt x="5172" y="6164"/>
                  </a:lnTo>
                  <a:cubicBezTo>
                    <a:pt x="5425" y="6164"/>
                    <a:pt x="5593" y="5890"/>
                    <a:pt x="5467" y="5680"/>
                  </a:cubicBezTo>
                  <a:lnTo>
                    <a:pt x="2439" y="172"/>
                  </a:lnTo>
                  <a:cubicBezTo>
                    <a:pt x="2383" y="77"/>
                    <a:pt x="2292" y="0"/>
                    <a:pt x="2184" y="0"/>
                  </a:cubicBezTo>
                  <a:close/>
                </a:path>
              </a:pathLst>
            </a:custGeom>
            <a:solidFill>
              <a:srgbClr val="8195A6"/>
            </a:solidFill>
            <a:ln>
              <a:noFill/>
            </a:ln>
          </p:spPr>
          <p:txBody>
            <a:bodyPr spcFirstLastPara="1" wrap="square" lIns="121900" tIns="121900" rIns="121900" bIns="121900" anchor="ctr" anchorCtr="0">
              <a:noAutofit/>
            </a:bodyPr>
            <a:lstStyle/>
            <a:p>
              <a:endParaRPr sz="2400"/>
            </a:p>
          </p:txBody>
        </p:sp>
        <p:sp>
          <p:nvSpPr>
            <p:cNvPr id="121" name="Google Shape;8090;p68">
              <a:extLst>
                <a:ext uri="{FF2B5EF4-FFF2-40B4-BE49-F238E27FC236}">
                  <a16:creationId xmlns:a16="http://schemas.microsoft.com/office/drawing/2014/main" id="{3A8860A6-0741-4311-8A2A-F125F0272EF8}"/>
                </a:ext>
              </a:extLst>
            </p:cNvPr>
            <p:cNvSpPr/>
            <p:nvPr/>
          </p:nvSpPr>
          <p:spPr>
            <a:xfrm>
              <a:off x="949392" y="1752850"/>
              <a:ext cx="46535" cy="20198"/>
            </a:xfrm>
            <a:custGeom>
              <a:avLst/>
              <a:gdLst/>
              <a:ahLst/>
              <a:cxnLst/>
              <a:rect l="l" t="t" r="r" b="b"/>
              <a:pathLst>
                <a:path w="3108" h="1349" extrusionOk="0">
                  <a:moveTo>
                    <a:pt x="908" y="0"/>
                  </a:moveTo>
                  <a:cubicBezTo>
                    <a:pt x="799" y="0"/>
                    <a:pt x="708" y="77"/>
                    <a:pt x="652" y="172"/>
                  </a:cubicBezTo>
                  <a:lnTo>
                    <a:pt x="0" y="1349"/>
                  </a:lnTo>
                  <a:lnTo>
                    <a:pt x="2502" y="1349"/>
                  </a:lnTo>
                  <a:lnTo>
                    <a:pt x="2986" y="487"/>
                  </a:lnTo>
                  <a:cubicBezTo>
                    <a:pt x="3107" y="264"/>
                    <a:pt x="2956" y="2"/>
                    <a:pt x="2719" y="2"/>
                  </a:cubicBezTo>
                  <a:cubicBezTo>
                    <a:pt x="2710" y="2"/>
                    <a:pt x="2701" y="3"/>
                    <a:pt x="2691" y="3"/>
                  </a:cubicBezTo>
                  <a:lnTo>
                    <a:pt x="946" y="3"/>
                  </a:lnTo>
                  <a:cubicBezTo>
                    <a:pt x="933" y="1"/>
                    <a:pt x="920" y="0"/>
                    <a:pt x="908" y="0"/>
                  </a:cubicBezTo>
                  <a:close/>
                </a:path>
              </a:pathLst>
            </a:custGeom>
            <a:solidFill>
              <a:srgbClr val="6B8397"/>
            </a:solidFill>
            <a:ln>
              <a:noFill/>
            </a:ln>
          </p:spPr>
          <p:txBody>
            <a:bodyPr spcFirstLastPara="1" wrap="square" lIns="121900" tIns="121900" rIns="121900" bIns="121900" anchor="ctr" anchorCtr="0">
              <a:noAutofit/>
            </a:bodyPr>
            <a:lstStyle/>
            <a:p>
              <a:endParaRPr sz="2400"/>
            </a:p>
          </p:txBody>
        </p:sp>
        <p:sp>
          <p:nvSpPr>
            <p:cNvPr id="122" name="Google Shape;8091;p68">
              <a:extLst>
                <a:ext uri="{FF2B5EF4-FFF2-40B4-BE49-F238E27FC236}">
                  <a16:creationId xmlns:a16="http://schemas.microsoft.com/office/drawing/2014/main" id="{E17CF798-BFC5-4A7F-97BD-24ABDD78EE18}"/>
                </a:ext>
              </a:extLst>
            </p:cNvPr>
            <p:cNvSpPr/>
            <p:nvPr/>
          </p:nvSpPr>
          <p:spPr>
            <a:xfrm>
              <a:off x="1041623" y="1752850"/>
              <a:ext cx="46280" cy="20198"/>
            </a:xfrm>
            <a:custGeom>
              <a:avLst/>
              <a:gdLst/>
              <a:ahLst/>
              <a:cxnLst/>
              <a:rect l="l" t="t" r="r" b="b"/>
              <a:pathLst>
                <a:path w="3091" h="1349" extrusionOk="0">
                  <a:moveTo>
                    <a:pt x="2184" y="0"/>
                  </a:moveTo>
                  <a:cubicBezTo>
                    <a:pt x="2171" y="0"/>
                    <a:pt x="2158" y="1"/>
                    <a:pt x="2145" y="3"/>
                  </a:cubicBezTo>
                  <a:lnTo>
                    <a:pt x="400" y="3"/>
                  </a:lnTo>
                  <a:cubicBezTo>
                    <a:pt x="148" y="3"/>
                    <a:pt x="0" y="277"/>
                    <a:pt x="127" y="487"/>
                  </a:cubicBezTo>
                  <a:lnTo>
                    <a:pt x="589" y="1349"/>
                  </a:lnTo>
                  <a:lnTo>
                    <a:pt x="3091" y="1349"/>
                  </a:lnTo>
                  <a:lnTo>
                    <a:pt x="2439" y="172"/>
                  </a:lnTo>
                  <a:cubicBezTo>
                    <a:pt x="2383" y="77"/>
                    <a:pt x="2292" y="0"/>
                    <a:pt x="2184" y="0"/>
                  </a:cubicBezTo>
                  <a:close/>
                </a:path>
              </a:pathLst>
            </a:custGeom>
            <a:solidFill>
              <a:srgbClr val="6B8397"/>
            </a:solidFill>
            <a:ln>
              <a:noFill/>
            </a:ln>
          </p:spPr>
          <p:txBody>
            <a:bodyPr spcFirstLastPara="1" wrap="square" lIns="121900" tIns="121900" rIns="121900" bIns="121900" anchor="ctr" anchorCtr="0">
              <a:noAutofit/>
            </a:bodyPr>
            <a:lstStyle/>
            <a:p>
              <a:endParaRPr sz="2400"/>
            </a:p>
          </p:txBody>
        </p:sp>
        <p:sp>
          <p:nvSpPr>
            <p:cNvPr id="123" name="Google Shape;8092;p68">
              <a:extLst>
                <a:ext uri="{FF2B5EF4-FFF2-40B4-BE49-F238E27FC236}">
                  <a16:creationId xmlns:a16="http://schemas.microsoft.com/office/drawing/2014/main" id="{A641A1BB-4A2C-4369-90E3-12421449B07F}"/>
                </a:ext>
              </a:extLst>
            </p:cNvPr>
            <p:cNvSpPr/>
            <p:nvPr/>
          </p:nvSpPr>
          <p:spPr>
            <a:xfrm>
              <a:off x="847400" y="1725510"/>
              <a:ext cx="342496" cy="37162"/>
            </a:xfrm>
            <a:custGeom>
              <a:avLst/>
              <a:gdLst/>
              <a:ahLst/>
              <a:cxnLst/>
              <a:rect l="l" t="t" r="r" b="b"/>
              <a:pathLst>
                <a:path w="22875" h="2482" extrusionOk="0">
                  <a:moveTo>
                    <a:pt x="337" y="0"/>
                  </a:moveTo>
                  <a:cubicBezTo>
                    <a:pt x="148" y="0"/>
                    <a:pt x="0" y="147"/>
                    <a:pt x="0" y="337"/>
                  </a:cubicBezTo>
                  <a:lnTo>
                    <a:pt x="0" y="2145"/>
                  </a:lnTo>
                  <a:cubicBezTo>
                    <a:pt x="0" y="2334"/>
                    <a:pt x="148" y="2481"/>
                    <a:pt x="337" y="2481"/>
                  </a:cubicBezTo>
                  <a:lnTo>
                    <a:pt x="22559" y="2481"/>
                  </a:lnTo>
                  <a:cubicBezTo>
                    <a:pt x="22728" y="2481"/>
                    <a:pt x="22875" y="2334"/>
                    <a:pt x="22875" y="2145"/>
                  </a:cubicBezTo>
                  <a:lnTo>
                    <a:pt x="22875" y="337"/>
                  </a:lnTo>
                  <a:cubicBezTo>
                    <a:pt x="22875" y="147"/>
                    <a:pt x="22728" y="0"/>
                    <a:pt x="22559" y="0"/>
                  </a:cubicBezTo>
                  <a:close/>
                </a:path>
              </a:pathLst>
            </a:custGeom>
            <a:solidFill>
              <a:srgbClr val="D0DAE1"/>
            </a:solidFill>
            <a:ln>
              <a:noFill/>
            </a:ln>
          </p:spPr>
          <p:txBody>
            <a:bodyPr spcFirstLastPara="1" wrap="square" lIns="121900" tIns="121900" rIns="121900" bIns="121900" anchor="ctr" anchorCtr="0">
              <a:noAutofit/>
            </a:bodyPr>
            <a:lstStyle/>
            <a:p>
              <a:endParaRPr sz="2400"/>
            </a:p>
          </p:txBody>
        </p:sp>
        <p:sp>
          <p:nvSpPr>
            <p:cNvPr id="124" name="Google Shape;8093;p68">
              <a:extLst>
                <a:ext uri="{FF2B5EF4-FFF2-40B4-BE49-F238E27FC236}">
                  <a16:creationId xmlns:a16="http://schemas.microsoft.com/office/drawing/2014/main" id="{FFC33F35-D5B9-4F93-9A8A-2C0B595D8B10}"/>
                </a:ext>
              </a:extLst>
            </p:cNvPr>
            <p:cNvSpPr/>
            <p:nvPr/>
          </p:nvSpPr>
          <p:spPr>
            <a:xfrm>
              <a:off x="1168799" y="1524984"/>
              <a:ext cx="21096" cy="37476"/>
            </a:xfrm>
            <a:custGeom>
              <a:avLst/>
              <a:gdLst/>
              <a:ahLst/>
              <a:cxnLst/>
              <a:rect l="l" t="t" r="r" b="b"/>
              <a:pathLst>
                <a:path w="1409" h="2503" extrusionOk="0">
                  <a:moveTo>
                    <a:pt x="0" y="1"/>
                  </a:moveTo>
                  <a:lnTo>
                    <a:pt x="0" y="2503"/>
                  </a:lnTo>
                  <a:lnTo>
                    <a:pt x="1093" y="2503"/>
                  </a:lnTo>
                  <a:cubicBezTo>
                    <a:pt x="1262" y="2503"/>
                    <a:pt x="1409" y="2356"/>
                    <a:pt x="1409" y="2166"/>
                  </a:cubicBezTo>
                  <a:lnTo>
                    <a:pt x="1409" y="337"/>
                  </a:lnTo>
                  <a:cubicBezTo>
                    <a:pt x="1409" y="169"/>
                    <a:pt x="1262" y="1"/>
                    <a:pt x="1093" y="1"/>
                  </a:cubicBezTo>
                  <a:close/>
                </a:path>
              </a:pathLst>
            </a:custGeom>
            <a:solidFill>
              <a:srgbClr val="CAD5DD"/>
            </a:solidFill>
            <a:ln>
              <a:noFill/>
            </a:ln>
          </p:spPr>
          <p:txBody>
            <a:bodyPr spcFirstLastPara="1" wrap="square" lIns="121900" tIns="121900" rIns="121900" bIns="121900" anchor="ctr" anchorCtr="0">
              <a:noAutofit/>
            </a:bodyPr>
            <a:lstStyle/>
            <a:p>
              <a:endParaRPr sz="2400"/>
            </a:p>
          </p:txBody>
        </p:sp>
        <p:sp>
          <p:nvSpPr>
            <p:cNvPr id="125" name="Google Shape;8094;p68">
              <a:extLst>
                <a:ext uri="{FF2B5EF4-FFF2-40B4-BE49-F238E27FC236}">
                  <a16:creationId xmlns:a16="http://schemas.microsoft.com/office/drawing/2014/main" id="{AB218839-4607-4485-8BA3-EBCCB1614DFE}"/>
                </a:ext>
              </a:extLst>
            </p:cNvPr>
            <p:cNvSpPr/>
            <p:nvPr/>
          </p:nvSpPr>
          <p:spPr>
            <a:xfrm>
              <a:off x="1168799" y="1725510"/>
              <a:ext cx="21096" cy="37162"/>
            </a:xfrm>
            <a:custGeom>
              <a:avLst/>
              <a:gdLst/>
              <a:ahLst/>
              <a:cxnLst/>
              <a:rect l="l" t="t" r="r" b="b"/>
              <a:pathLst>
                <a:path w="1409" h="2482" extrusionOk="0">
                  <a:moveTo>
                    <a:pt x="0" y="0"/>
                  </a:moveTo>
                  <a:lnTo>
                    <a:pt x="0" y="2481"/>
                  </a:lnTo>
                  <a:lnTo>
                    <a:pt x="1093" y="2481"/>
                  </a:lnTo>
                  <a:cubicBezTo>
                    <a:pt x="1262" y="2481"/>
                    <a:pt x="1409" y="2334"/>
                    <a:pt x="1409" y="2145"/>
                  </a:cubicBezTo>
                  <a:lnTo>
                    <a:pt x="1409" y="337"/>
                  </a:lnTo>
                  <a:cubicBezTo>
                    <a:pt x="1409" y="147"/>
                    <a:pt x="1262" y="0"/>
                    <a:pt x="1093" y="0"/>
                  </a:cubicBezTo>
                  <a:close/>
                </a:path>
              </a:pathLst>
            </a:custGeom>
            <a:solidFill>
              <a:srgbClr val="CAD5DD"/>
            </a:solidFill>
            <a:ln>
              <a:noFill/>
            </a:ln>
          </p:spPr>
          <p:txBody>
            <a:bodyPr spcFirstLastPara="1" wrap="square" lIns="121900" tIns="121900" rIns="121900" bIns="121900" anchor="ctr" anchorCtr="0">
              <a:noAutofit/>
            </a:bodyPr>
            <a:lstStyle/>
            <a:p>
              <a:endParaRPr sz="2400"/>
            </a:p>
          </p:txBody>
        </p:sp>
        <p:sp>
          <p:nvSpPr>
            <p:cNvPr id="126" name="Google Shape;8095;p68">
              <a:extLst>
                <a:ext uri="{FF2B5EF4-FFF2-40B4-BE49-F238E27FC236}">
                  <a16:creationId xmlns:a16="http://schemas.microsoft.com/office/drawing/2014/main" id="{8CCED4D5-E8AE-4499-AEA6-DD4665A62739}"/>
                </a:ext>
              </a:extLst>
            </p:cNvPr>
            <p:cNvSpPr/>
            <p:nvPr/>
          </p:nvSpPr>
          <p:spPr>
            <a:xfrm>
              <a:off x="1046339" y="1601703"/>
              <a:ext cx="47418" cy="50787"/>
            </a:xfrm>
            <a:custGeom>
              <a:avLst/>
              <a:gdLst/>
              <a:ahLst/>
              <a:cxnLst/>
              <a:rect l="l" t="t" r="r" b="b"/>
              <a:pathLst>
                <a:path w="3167" h="3392" extrusionOk="0">
                  <a:moveTo>
                    <a:pt x="2688" y="0"/>
                  </a:moveTo>
                  <a:cubicBezTo>
                    <a:pt x="2601" y="0"/>
                    <a:pt x="2511" y="39"/>
                    <a:pt x="2440" y="133"/>
                  </a:cubicBezTo>
                  <a:lnTo>
                    <a:pt x="190" y="2845"/>
                  </a:lnTo>
                  <a:cubicBezTo>
                    <a:pt x="1" y="3055"/>
                    <a:pt x="148" y="3392"/>
                    <a:pt x="442" y="3392"/>
                  </a:cubicBezTo>
                  <a:cubicBezTo>
                    <a:pt x="547" y="3392"/>
                    <a:pt x="631" y="3329"/>
                    <a:pt x="695" y="3266"/>
                  </a:cubicBezTo>
                  <a:lnTo>
                    <a:pt x="2965" y="553"/>
                  </a:lnTo>
                  <a:cubicBezTo>
                    <a:pt x="3167" y="305"/>
                    <a:pt x="2934" y="0"/>
                    <a:pt x="2688"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27" name="Google Shape;8096;p68">
              <a:extLst>
                <a:ext uri="{FF2B5EF4-FFF2-40B4-BE49-F238E27FC236}">
                  <a16:creationId xmlns:a16="http://schemas.microsoft.com/office/drawing/2014/main" id="{1C8456D4-6AC7-471B-9083-D6918C38083F}"/>
                </a:ext>
              </a:extLst>
            </p:cNvPr>
            <p:cNvSpPr/>
            <p:nvPr/>
          </p:nvSpPr>
          <p:spPr>
            <a:xfrm>
              <a:off x="990567" y="1630091"/>
              <a:ext cx="48556" cy="29331"/>
            </a:xfrm>
            <a:custGeom>
              <a:avLst/>
              <a:gdLst/>
              <a:ahLst/>
              <a:cxnLst/>
              <a:rect l="l" t="t" r="r" b="b"/>
              <a:pathLst>
                <a:path w="3243" h="1959" extrusionOk="0">
                  <a:moveTo>
                    <a:pt x="494" y="0"/>
                  </a:moveTo>
                  <a:cubicBezTo>
                    <a:pt x="194" y="0"/>
                    <a:pt x="0" y="454"/>
                    <a:pt x="341" y="634"/>
                  </a:cubicBezTo>
                  <a:lnTo>
                    <a:pt x="2611" y="1916"/>
                  </a:lnTo>
                  <a:cubicBezTo>
                    <a:pt x="2653" y="1937"/>
                    <a:pt x="2717" y="1958"/>
                    <a:pt x="2759" y="1958"/>
                  </a:cubicBezTo>
                  <a:cubicBezTo>
                    <a:pt x="3116" y="1958"/>
                    <a:pt x="3242" y="1496"/>
                    <a:pt x="2927" y="1327"/>
                  </a:cubicBezTo>
                  <a:lnTo>
                    <a:pt x="656" y="45"/>
                  </a:lnTo>
                  <a:cubicBezTo>
                    <a:pt x="600" y="14"/>
                    <a:pt x="545" y="0"/>
                    <a:pt x="494"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28" name="Google Shape;8097;p68">
              <a:extLst>
                <a:ext uri="{FF2B5EF4-FFF2-40B4-BE49-F238E27FC236}">
                  <a16:creationId xmlns:a16="http://schemas.microsoft.com/office/drawing/2014/main" id="{C561C283-5C57-49A0-BE17-77E582B3E5C5}"/>
                </a:ext>
              </a:extLst>
            </p:cNvPr>
            <p:cNvSpPr/>
            <p:nvPr/>
          </p:nvSpPr>
          <p:spPr>
            <a:xfrm>
              <a:off x="940573" y="1633983"/>
              <a:ext cx="44543" cy="51565"/>
            </a:xfrm>
            <a:custGeom>
              <a:avLst/>
              <a:gdLst/>
              <a:ahLst/>
              <a:cxnLst/>
              <a:rect l="l" t="t" r="r" b="b"/>
              <a:pathLst>
                <a:path w="2975" h="3444" extrusionOk="0">
                  <a:moveTo>
                    <a:pt x="2525" y="0"/>
                  </a:moveTo>
                  <a:cubicBezTo>
                    <a:pt x="2444" y="0"/>
                    <a:pt x="2362" y="30"/>
                    <a:pt x="2292" y="100"/>
                  </a:cubicBezTo>
                  <a:lnTo>
                    <a:pt x="148" y="2918"/>
                  </a:lnTo>
                  <a:cubicBezTo>
                    <a:pt x="1" y="3149"/>
                    <a:pt x="148" y="3443"/>
                    <a:pt x="421" y="3443"/>
                  </a:cubicBezTo>
                  <a:cubicBezTo>
                    <a:pt x="526" y="3443"/>
                    <a:pt x="631" y="3401"/>
                    <a:pt x="694" y="3317"/>
                  </a:cubicBezTo>
                  <a:lnTo>
                    <a:pt x="2818" y="521"/>
                  </a:lnTo>
                  <a:cubicBezTo>
                    <a:pt x="2974" y="255"/>
                    <a:pt x="2758" y="0"/>
                    <a:pt x="2525"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29" name="Google Shape;8098;p68">
              <a:extLst>
                <a:ext uri="{FF2B5EF4-FFF2-40B4-BE49-F238E27FC236}">
                  <a16:creationId xmlns:a16="http://schemas.microsoft.com/office/drawing/2014/main" id="{AEB3F5D2-291D-4BE4-883F-E540FD560183}"/>
                </a:ext>
              </a:extLst>
            </p:cNvPr>
            <p:cNvSpPr/>
            <p:nvPr/>
          </p:nvSpPr>
          <p:spPr>
            <a:xfrm>
              <a:off x="912560" y="1673256"/>
              <a:ext cx="45966" cy="39408"/>
            </a:xfrm>
            <a:custGeom>
              <a:avLst/>
              <a:gdLst/>
              <a:ahLst/>
              <a:cxnLst/>
              <a:rect l="l" t="t" r="r" b="b"/>
              <a:pathLst>
                <a:path w="3070" h="2632" extrusionOk="0">
                  <a:moveTo>
                    <a:pt x="1766" y="0"/>
                  </a:moveTo>
                  <a:cubicBezTo>
                    <a:pt x="589" y="0"/>
                    <a:pt x="0" y="1409"/>
                    <a:pt x="841" y="2250"/>
                  </a:cubicBezTo>
                  <a:cubicBezTo>
                    <a:pt x="1105" y="2514"/>
                    <a:pt x="1430" y="2632"/>
                    <a:pt x="1750" y="2632"/>
                  </a:cubicBezTo>
                  <a:cubicBezTo>
                    <a:pt x="2422" y="2632"/>
                    <a:pt x="3070" y="2109"/>
                    <a:pt x="3070" y="1325"/>
                  </a:cubicBezTo>
                  <a:cubicBezTo>
                    <a:pt x="3070" y="589"/>
                    <a:pt x="2481" y="0"/>
                    <a:pt x="176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0" name="Google Shape;8099;p68">
              <a:extLst>
                <a:ext uri="{FF2B5EF4-FFF2-40B4-BE49-F238E27FC236}">
                  <a16:creationId xmlns:a16="http://schemas.microsoft.com/office/drawing/2014/main" id="{93723972-283A-4116-B988-61405B01AB79}"/>
                </a:ext>
              </a:extLst>
            </p:cNvPr>
            <p:cNvSpPr/>
            <p:nvPr/>
          </p:nvSpPr>
          <p:spPr>
            <a:xfrm>
              <a:off x="960502" y="1606823"/>
              <a:ext cx="45876" cy="39318"/>
            </a:xfrm>
            <a:custGeom>
              <a:avLst/>
              <a:gdLst/>
              <a:ahLst/>
              <a:cxnLst/>
              <a:rect l="l" t="t" r="r" b="b"/>
              <a:pathLst>
                <a:path w="3064" h="2626" extrusionOk="0">
                  <a:moveTo>
                    <a:pt x="1714" y="1"/>
                  </a:moveTo>
                  <a:cubicBezTo>
                    <a:pt x="574" y="1"/>
                    <a:pt x="0" y="1416"/>
                    <a:pt x="814" y="2230"/>
                  </a:cubicBezTo>
                  <a:cubicBezTo>
                    <a:pt x="1088" y="2503"/>
                    <a:pt x="1421" y="2626"/>
                    <a:pt x="1747" y="2626"/>
                  </a:cubicBezTo>
                  <a:cubicBezTo>
                    <a:pt x="2422" y="2626"/>
                    <a:pt x="3064" y="2099"/>
                    <a:pt x="3064" y="1305"/>
                  </a:cubicBezTo>
                  <a:cubicBezTo>
                    <a:pt x="3064" y="569"/>
                    <a:pt x="2475" y="1"/>
                    <a:pt x="1739" y="1"/>
                  </a:cubicBezTo>
                  <a:cubicBezTo>
                    <a:pt x="1731" y="1"/>
                    <a:pt x="1722" y="1"/>
                    <a:pt x="171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1" name="Google Shape;8100;p68">
              <a:extLst>
                <a:ext uri="{FF2B5EF4-FFF2-40B4-BE49-F238E27FC236}">
                  <a16:creationId xmlns:a16="http://schemas.microsoft.com/office/drawing/2014/main" id="{8D750639-CB19-4880-AFE9-F504FE8BD336}"/>
                </a:ext>
              </a:extLst>
            </p:cNvPr>
            <p:cNvSpPr/>
            <p:nvPr/>
          </p:nvSpPr>
          <p:spPr>
            <a:xfrm>
              <a:off x="1019269" y="1640197"/>
              <a:ext cx="45981" cy="39423"/>
            </a:xfrm>
            <a:custGeom>
              <a:avLst/>
              <a:gdLst/>
              <a:ahLst/>
              <a:cxnLst/>
              <a:rect l="l" t="t" r="r" b="b"/>
              <a:pathLst>
                <a:path w="3071" h="2633" extrusionOk="0">
                  <a:moveTo>
                    <a:pt x="1746" y="1"/>
                  </a:moveTo>
                  <a:cubicBezTo>
                    <a:pt x="568" y="1"/>
                    <a:pt x="1" y="1409"/>
                    <a:pt x="821" y="2250"/>
                  </a:cubicBezTo>
                  <a:cubicBezTo>
                    <a:pt x="1085" y="2514"/>
                    <a:pt x="1412" y="2632"/>
                    <a:pt x="1734" y="2632"/>
                  </a:cubicBezTo>
                  <a:cubicBezTo>
                    <a:pt x="2413" y="2632"/>
                    <a:pt x="3070" y="2109"/>
                    <a:pt x="3070" y="1325"/>
                  </a:cubicBezTo>
                  <a:cubicBezTo>
                    <a:pt x="3070" y="589"/>
                    <a:pt x="2482" y="1"/>
                    <a:pt x="1746" y="1"/>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schemeClr val="accent4"/>
                </a:solidFill>
              </a:endParaRPr>
            </a:p>
          </p:txBody>
        </p:sp>
        <p:sp>
          <p:nvSpPr>
            <p:cNvPr id="132" name="Google Shape;8101;p68">
              <a:extLst>
                <a:ext uri="{FF2B5EF4-FFF2-40B4-BE49-F238E27FC236}">
                  <a16:creationId xmlns:a16="http://schemas.microsoft.com/office/drawing/2014/main" id="{3B088D70-6258-4B2A-89D6-00FEFFD5F83D}"/>
                </a:ext>
              </a:extLst>
            </p:cNvPr>
            <p:cNvSpPr/>
            <p:nvPr/>
          </p:nvSpPr>
          <p:spPr>
            <a:xfrm>
              <a:off x="1067750" y="1575037"/>
              <a:ext cx="46280" cy="39318"/>
            </a:xfrm>
            <a:custGeom>
              <a:avLst/>
              <a:gdLst/>
              <a:ahLst/>
              <a:cxnLst/>
              <a:rect l="l" t="t" r="r" b="b"/>
              <a:pathLst>
                <a:path w="3091" h="2626" extrusionOk="0">
                  <a:moveTo>
                    <a:pt x="1766" y="1"/>
                  </a:moveTo>
                  <a:cubicBezTo>
                    <a:pt x="589" y="1"/>
                    <a:pt x="0" y="1409"/>
                    <a:pt x="841" y="2229"/>
                  </a:cubicBezTo>
                  <a:cubicBezTo>
                    <a:pt x="1108" y="2503"/>
                    <a:pt x="1439" y="2625"/>
                    <a:pt x="1765" y="2625"/>
                  </a:cubicBezTo>
                  <a:cubicBezTo>
                    <a:pt x="2440" y="2625"/>
                    <a:pt x="3091" y="2099"/>
                    <a:pt x="3091" y="1304"/>
                  </a:cubicBezTo>
                  <a:cubicBezTo>
                    <a:pt x="3091" y="589"/>
                    <a:pt x="2502" y="1"/>
                    <a:pt x="176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nvGrpSpPr>
          <p:cNvPr id="160" name="Group 159">
            <a:extLst>
              <a:ext uri="{FF2B5EF4-FFF2-40B4-BE49-F238E27FC236}">
                <a16:creationId xmlns:a16="http://schemas.microsoft.com/office/drawing/2014/main" id="{C15AA08F-D878-45A8-9094-3700640A0BDF}"/>
              </a:ext>
            </a:extLst>
          </p:cNvPr>
          <p:cNvGrpSpPr/>
          <p:nvPr/>
        </p:nvGrpSpPr>
        <p:grpSpPr>
          <a:xfrm rot="1778477">
            <a:off x="10648375" y="207769"/>
            <a:ext cx="1395847" cy="1350528"/>
            <a:chOff x="1568917" y="46321"/>
            <a:chExt cx="2223435" cy="2223435"/>
          </a:xfrm>
        </p:grpSpPr>
        <p:sp>
          <p:nvSpPr>
            <p:cNvPr id="161" name="Oval 160">
              <a:extLst>
                <a:ext uri="{FF2B5EF4-FFF2-40B4-BE49-F238E27FC236}">
                  <a16:creationId xmlns:a16="http://schemas.microsoft.com/office/drawing/2014/main" id="{A1952A3C-EB00-4227-8DD1-9A918D848CE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162" name="Oval 4">
              <a:extLst>
                <a:ext uri="{FF2B5EF4-FFF2-40B4-BE49-F238E27FC236}">
                  <a16:creationId xmlns:a16="http://schemas.microsoft.com/office/drawing/2014/main" id="{C02FE31D-E191-42D2-8FCF-A0D409C1B65D}"/>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defRPr/>
              </a:pPr>
              <a:r>
                <a:rPr lang="en-US">
                  <a:solidFill>
                    <a:srgbClr val="FFFFFF"/>
                  </a:solidFill>
                  <a:latin typeface="Poppins Medium" panose="020B0604020202020204" charset="0"/>
                  <a:cs typeface="Poppins Medium" panose="020B0604020202020204" charset="0"/>
                  <a:sym typeface="Arial"/>
                </a:rPr>
                <a:t>Systems</a:t>
              </a:r>
            </a:p>
          </p:txBody>
        </p:sp>
      </p:grpSp>
      <p:grpSp>
        <p:nvGrpSpPr>
          <p:cNvPr id="163" name="Group 162">
            <a:extLst>
              <a:ext uri="{FF2B5EF4-FFF2-40B4-BE49-F238E27FC236}">
                <a16:creationId xmlns:a16="http://schemas.microsoft.com/office/drawing/2014/main" id="{19046F74-4FD3-4287-BB66-D70BBE56A35C}"/>
              </a:ext>
            </a:extLst>
          </p:cNvPr>
          <p:cNvGrpSpPr/>
          <p:nvPr/>
        </p:nvGrpSpPr>
        <p:grpSpPr>
          <a:xfrm>
            <a:off x="10474196" y="749758"/>
            <a:ext cx="1159651" cy="1159651"/>
            <a:chOff x="3702262" y="2375914"/>
            <a:chExt cx="869738" cy="869738"/>
          </a:xfrm>
        </p:grpSpPr>
        <p:sp>
          <p:nvSpPr>
            <p:cNvPr id="164" name="Google Shape;660;p43">
              <a:extLst>
                <a:ext uri="{FF2B5EF4-FFF2-40B4-BE49-F238E27FC236}">
                  <a16:creationId xmlns:a16="http://schemas.microsoft.com/office/drawing/2014/main" id="{BDA5EC5C-9A48-4F6F-82CD-77FD08B59ADE}"/>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65" name="Google Shape;7667;p68">
              <a:extLst>
                <a:ext uri="{FF2B5EF4-FFF2-40B4-BE49-F238E27FC236}">
                  <a16:creationId xmlns:a16="http://schemas.microsoft.com/office/drawing/2014/main" id="{A2D00F5E-1996-449A-BD7D-9303132C5BB4}"/>
                </a:ext>
              </a:extLst>
            </p:cNvPr>
            <p:cNvGrpSpPr>
              <a:grpSpLocks noChangeAspect="1"/>
            </p:cNvGrpSpPr>
            <p:nvPr/>
          </p:nvGrpSpPr>
          <p:grpSpPr>
            <a:xfrm>
              <a:off x="3990570" y="2588681"/>
              <a:ext cx="320080" cy="457200"/>
              <a:chOff x="1341612" y="3340055"/>
              <a:chExt cx="259399" cy="370524"/>
            </a:xfrm>
          </p:grpSpPr>
          <p:sp>
            <p:nvSpPr>
              <p:cNvPr id="166" name="Google Shape;7668;p68">
                <a:extLst>
                  <a:ext uri="{FF2B5EF4-FFF2-40B4-BE49-F238E27FC236}">
                    <a16:creationId xmlns:a16="http://schemas.microsoft.com/office/drawing/2014/main" id="{DB60ECAB-D6E5-4861-9FA9-B49CBEC9D8F2}"/>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7669;p68">
                <a:extLst>
                  <a:ext uri="{FF2B5EF4-FFF2-40B4-BE49-F238E27FC236}">
                    <a16:creationId xmlns:a16="http://schemas.microsoft.com/office/drawing/2014/main" id="{625E7C76-4351-4507-9385-8E9F56B723F7}"/>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7670;p68">
                <a:extLst>
                  <a:ext uri="{FF2B5EF4-FFF2-40B4-BE49-F238E27FC236}">
                    <a16:creationId xmlns:a16="http://schemas.microsoft.com/office/drawing/2014/main" id="{52203220-B874-4C8D-8426-425BD9E86801}"/>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7671;p68">
                <a:extLst>
                  <a:ext uri="{FF2B5EF4-FFF2-40B4-BE49-F238E27FC236}">
                    <a16:creationId xmlns:a16="http://schemas.microsoft.com/office/drawing/2014/main" id="{3D00721F-9346-46BD-AFBE-7455CAC816EB}"/>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7672;p68">
                <a:extLst>
                  <a:ext uri="{FF2B5EF4-FFF2-40B4-BE49-F238E27FC236}">
                    <a16:creationId xmlns:a16="http://schemas.microsoft.com/office/drawing/2014/main" id="{5C90C4E6-208F-4962-9F36-7E0C6C102756}"/>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7673;p68">
                <a:extLst>
                  <a:ext uri="{FF2B5EF4-FFF2-40B4-BE49-F238E27FC236}">
                    <a16:creationId xmlns:a16="http://schemas.microsoft.com/office/drawing/2014/main" id="{952C5DCB-3C72-4EF7-8D5A-188E8C995FA4}"/>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7674;p68">
                <a:extLst>
                  <a:ext uri="{FF2B5EF4-FFF2-40B4-BE49-F238E27FC236}">
                    <a16:creationId xmlns:a16="http://schemas.microsoft.com/office/drawing/2014/main" id="{CA7EB2B7-34DD-401C-BDDE-B27A459F2A32}"/>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7675;p68">
                <a:extLst>
                  <a:ext uri="{FF2B5EF4-FFF2-40B4-BE49-F238E27FC236}">
                    <a16:creationId xmlns:a16="http://schemas.microsoft.com/office/drawing/2014/main" id="{448EA9E0-4678-4E79-8136-D1B18CE32943}"/>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7676;p68">
                <a:extLst>
                  <a:ext uri="{FF2B5EF4-FFF2-40B4-BE49-F238E27FC236}">
                    <a16:creationId xmlns:a16="http://schemas.microsoft.com/office/drawing/2014/main" id="{160DFEAC-CF1D-4436-845F-C9C2AD1F2226}"/>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7677;p68">
                <a:extLst>
                  <a:ext uri="{FF2B5EF4-FFF2-40B4-BE49-F238E27FC236}">
                    <a16:creationId xmlns:a16="http://schemas.microsoft.com/office/drawing/2014/main" id="{CAB0DF11-E25E-48EA-A7A9-704B342C9F20}"/>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 name="Google Shape;7678;p68">
                <a:extLst>
                  <a:ext uri="{FF2B5EF4-FFF2-40B4-BE49-F238E27FC236}">
                    <a16:creationId xmlns:a16="http://schemas.microsoft.com/office/drawing/2014/main" id="{76E8EEF0-2734-4E02-B6E4-84A0F5F2E57C}"/>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7679;p68">
                <a:extLst>
                  <a:ext uri="{FF2B5EF4-FFF2-40B4-BE49-F238E27FC236}">
                    <a16:creationId xmlns:a16="http://schemas.microsoft.com/office/drawing/2014/main" id="{0264E605-047A-4465-B85B-C3A1EFADB217}"/>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 name="Google Shape;7680;p68">
                <a:extLst>
                  <a:ext uri="{FF2B5EF4-FFF2-40B4-BE49-F238E27FC236}">
                    <a16:creationId xmlns:a16="http://schemas.microsoft.com/office/drawing/2014/main" id="{5BFCD84C-B6BD-4E1B-B37C-CDBF2D4B051A}"/>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7681;p68">
                <a:extLst>
                  <a:ext uri="{FF2B5EF4-FFF2-40B4-BE49-F238E27FC236}">
                    <a16:creationId xmlns:a16="http://schemas.microsoft.com/office/drawing/2014/main" id="{6A531611-BDC5-4993-83E6-46C1CD0E2DE3}"/>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7682;p68">
                <a:extLst>
                  <a:ext uri="{FF2B5EF4-FFF2-40B4-BE49-F238E27FC236}">
                    <a16:creationId xmlns:a16="http://schemas.microsoft.com/office/drawing/2014/main" id="{5978BC8A-C9F2-4CF0-9ED2-DDDD2A8D643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7683;p68">
                <a:extLst>
                  <a:ext uri="{FF2B5EF4-FFF2-40B4-BE49-F238E27FC236}">
                    <a16:creationId xmlns:a16="http://schemas.microsoft.com/office/drawing/2014/main" id="{BCA08A48-DBCF-4C96-A780-E0EB29D0D053}"/>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7684;p68">
                <a:extLst>
                  <a:ext uri="{FF2B5EF4-FFF2-40B4-BE49-F238E27FC236}">
                    <a16:creationId xmlns:a16="http://schemas.microsoft.com/office/drawing/2014/main" id="{5DC41C30-431B-4952-89C9-685AB223C9FF}"/>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7685;p68">
                <a:extLst>
                  <a:ext uri="{FF2B5EF4-FFF2-40B4-BE49-F238E27FC236}">
                    <a16:creationId xmlns:a16="http://schemas.microsoft.com/office/drawing/2014/main" id="{6C943608-4279-4B52-AD03-80D564857084}"/>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258" name="Google Shape;16254;p73">
            <a:extLst>
              <a:ext uri="{FF2B5EF4-FFF2-40B4-BE49-F238E27FC236}">
                <a16:creationId xmlns:a16="http://schemas.microsoft.com/office/drawing/2014/main" id="{97F04126-5086-4463-9408-C121B87DF067}"/>
              </a:ext>
            </a:extLst>
          </p:cNvPr>
          <p:cNvGrpSpPr/>
          <p:nvPr/>
        </p:nvGrpSpPr>
        <p:grpSpPr>
          <a:xfrm>
            <a:off x="6188691" y="1979672"/>
            <a:ext cx="523285" cy="519860"/>
            <a:chOff x="3214452" y="3340533"/>
            <a:chExt cx="392464" cy="389895"/>
          </a:xfrm>
        </p:grpSpPr>
        <p:sp>
          <p:nvSpPr>
            <p:cNvPr id="259" name="Google Shape;16255;p73">
              <a:extLst>
                <a:ext uri="{FF2B5EF4-FFF2-40B4-BE49-F238E27FC236}">
                  <a16:creationId xmlns:a16="http://schemas.microsoft.com/office/drawing/2014/main" id="{C7E40FBF-02A3-49AC-9A5C-182FD5A8C191}"/>
                </a:ext>
              </a:extLst>
            </p:cNvPr>
            <p:cNvSpPr/>
            <p:nvPr/>
          </p:nvSpPr>
          <p:spPr>
            <a:xfrm>
              <a:off x="3214452" y="3340533"/>
              <a:ext cx="289912" cy="97651"/>
            </a:xfrm>
            <a:custGeom>
              <a:avLst/>
              <a:gdLst/>
              <a:ahLst/>
              <a:cxnLst/>
              <a:rect l="l" t="t" r="r" b="b"/>
              <a:pathLst>
                <a:path w="11059" h="3725" extrusionOk="0">
                  <a:moveTo>
                    <a:pt x="59" y="1"/>
                  </a:moveTo>
                  <a:cubicBezTo>
                    <a:pt x="30" y="1"/>
                    <a:pt x="1" y="29"/>
                    <a:pt x="1" y="44"/>
                  </a:cubicBezTo>
                  <a:lnTo>
                    <a:pt x="1" y="3682"/>
                  </a:lnTo>
                  <a:cubicBezTo>
                    <a:pt x="1" y="3711"/>
                    <a:pt x="30" y="3725"/>
                    <a:pt x="59" y="3725"/>
                  </a:cubicBezTo>
                  <a:lnTo>
                    <a:pt x="11015" y="3725"/>
                  </a:lnTo>
                  <a:cubicBezTo>
                    <a:pt x="11030" y="3725"/>
                    <a:pt x="11058" y="3711"/>
                    <a:pt x="11058" y="3682"/>
                  </a:cubicBezTo>
                  <a:lnTo>
                    <a:pt x="11058" y="44"/>
                  </a:lnTo>
                  <a:cubicBezTo>
                    <a:pt x="11058" y="29"/>
                    <a:pt x="11030" y="1"/>
                    <a:pt x="11015" y="1"/>
                  </a:cubicBezTo>
                  <a:close/>
                </a:path>
              </a:pathLst>
            </a:custGeom>
            <a:solidFill>
              <a:srgbClr val="F4F5F7"/>
            </a:solidFill>
            <a:ln>
              <a:noFill/>
            </a:ln>
          </p:spPr>
          <p:txBody>
            <a:bodyPr spcFirstLastPara="1" wrap="square" lIns="121900" tIns="121900" rIns="121900" bIns="121900" anchor="ctr" anchorCtr="0">
              <a:noAutofit/>
            </a:bodyPr>
            <a:lstStyle/>
            <a:p>
              <a:endParaRPr sz="2400"/>
            </a:p>
          </p:txBody>
        </p:sp>
        <p:sp>
          <p:nvSpPr>
            <p:cNvPr id="260" name="Google Shape;16256;p73">
              <a:extLst>
                <a:ext uri="{FF2B5EF4-FFF2-40B4-BE49-F238E27FC236}">
                  <a16:creationId xmlns:a16="http://schemas.microsoft.com/office/drawing/2014/main" id="{F83B733C-D3AD-46B5-A72F-CE1F21C4C6E9}"/>
                </a:ext>
              </a:extLst>
            </p:cNvPr>
            <p:cNvSpPr/>
            <p:nvPr/>
          </p:nvSpPr>
          <p:spPr>
            <a:xfrm>
              <a:off x="3214452" y="3571749"/>
              <a:ext cx="302783" cy="98411"/>
            </a:xfrm>
            <a:custGeom>
              <a:avLst/>
              <a:gdLst/>
              <a:ahLst/>
              <a:cxnLst/>
              <a:rect l="l" t="t" r="r" b="b"/>
              <a:pathLst>
                <a:path w="11550" h="3754" extrusionOk="0">
                  <a:moveTo>
                    <a:pt x="59" y="1"/>
                  </a:moveTo>
                  <a:cubicBezTo>
                    <a:pt x="30" y="1"/>
                    <a:pt x="1" y="30"/>
                    <a:pt x="1" y="58"/>
                  </a:cubicBezTo>
                  <a:lnTo>
                    <a:pt x="1" y="3682"/>
                  </a:lnTo>
                  <a:cubicBezTo>
                    <a:pt x="1" y="3711"/>
                    <a:pt x="30" y="3739"/>
                    <a:pt x="59" y="3739"/>
                  </a:cubicBezTo>
                  <a:lnTo>
                    <a:pt x="9413" y="3739"/>
                  </a:lnTo>
                  <a:lnTo>
                    <a:pt x="9528" y="3754"/>
                  </a:lnTo>
                  <a:lnTo>
                    <a:pt x="9543" y="3754"/>
                  </a:lnTo>
                  <a:lnTo>
                    <a:pt x="9644" y="3696"/>
                  </a:lnTo>
                  <a:cubicBezTo>
                    <a:pt x="9716" y="3653"/>
                    <a:pt x="9774" y="3624"/>
                    <a:pt x="9846" y="3595"/>
                  </a:cubicBezTo>
                  <a:lnTo>
                    <a:pt x="11520" y="2931"/>
                  </a:lnTo>
                  <a:cubicBezTo>
                    <a:pt x="11535" y="2931"/>
                    <a:pt x="11549" y="2917"/>
                    <a:pt x="11549" y="2888"/>
                  </a:cubicBezTo>
                  <a:lnTo>
                    <a:pt x="11549" y="2166"/>
                  </a:lnTo>
                  <a:cubicBezTo>
                    <a:pt x="11549" y="2152"/>
                    <a:pt x="11549" y="2137"/>
                    <a:pt x="11535" y="2123"/>
                  </a:cubicBezTo>
                  <a:lnTo>
                    <a:pt x="11362" y="2036"/>
                  </a:lnTo>
                  <a:cubicBezTo>
                    <a:pt x="11058" y="1863"/>
                    <a:pt x="10827" y="1589"/>
                    <a:pt x="10741" y="1257"/>
                  </a:cubicBezTo>
                  <a:lnTo>
                    <a:pt x="10669" y="1011"/>
                  </a:lnTo>
                  <a:cubicBezTo>
                    <a:pt x="10669" y="982"/>
                    <a:pt x="10640" y="968"/>
                    <a:pt x="10625" y="968"/>
                  </a:cubicBezTo>
                  <a:lnTo>
                    <a:pt x="10366" y="968"/>
                  </a:lnTo>
                  <a:cubicBezTo>
                    <a:pt x="10106" y="968"/>
                    <a:pt x="9889" y="751"/>
                    <a:pt x="9889" y="491"/>
                  </a:cubicBezTo>
                  <a:cubicBezTo>
                    <a:pt x="9889" y="463"/>
                    <a:pt x="9889" y="448"/>
                    <a:pt x="9889" y="419"/>
                  </a:cubicBezTo>
                  <a:lnTo>
                    <a:pt x="9932" y="58"/>
                  </a:lnTo>
                  <a:cubicBezTo>
                    <a:pt x="9932" y="30"/>
                    <a:pt x="9918" y="1"/>
                    <a:pt x="9889" y="1"/>
                  </a:cubicBezTo>
                  <a:close/>
                </a:path>
              </a:pathLst>
            </a:custGeom>
            <a:solidFill>
              <a:srgbClr val="F4F5F7"/>
            </a:solidFill>
            <a:ln>
              <a:noFill/>
            </a:ln>
          </p:spPr>
          <p:txBody>
            <a:bodyPr spcFirstLastPara="1" wrap="square" lIns="121900" tIns="121900" rIns="121900" bIns="121900" anchor="ctr" anchorCtr="0">
              <a:noAutofit/>
            </a:bodyPr>
            <a:lstStyle/>
            <a:p>
              <a:endParaRPr sz="2400"/>
            </a:p>
          </p:txBody>
        </p:sp>
        <p:sp>
          <p:nvSpPr>
            <p:cNvPr id="261" name="Google Shape;16257;p73">
              <a:extLst>
                <a:ext uri="{FF2B5EF4-FFF2-40B4-BE49-F238E27FC236}">
                  <a16:creationId xmlns:a16="http://schemas.microsoft.com/office/drawing/2014/main" id="{EE3CC6CF-84A2-4EF7-A550-F6C4E95ADE29}"/>
                </a:ext>
              </a:extLst>
            </p:cNvPr>
            <p:cNvSpPr/>
            <p:nvPr/>
          </p:nvSpPr>
          <p:spPr>
            <a:xfrm>
              <a:off x="3214452" y="3456246"/>
              <a:ext cx="289912" cy="97756"/>
            </a:xfrm>
            <a:custGeom>
              <a:avLst/>
              <a:gdLst/>
              <a:ahLst/>
              <a:cxnLst/>
              <a:rect l="l" t="t" r="r" b="b"/>
              <a:pathLst>
                <a:path w="11059" h="3729" extrusionOk="0">
                  <a:moveTo>
                    <a:pt x="11030" y="0"/>
                  </a:moveTo>
                  <a:cubicBezTo>
                    <a:pt x="11025" y="0"/>
                    <a:pt x="11020" y="1"/>
                    <a:pt x="11015" y="4"/>
                  </a:cubicBezTo>
                  <a:lnTo>
                    <a:pt x="59" y="4"/>
                  </a:lnTo>
                  <a:cubicBezTo>
                    <a:pt x="30" y="4"/>
                    <a:pt x="1" y="18"/>
                    <a:pt x="1" y="47"/>
                  </a:cubicBezTo>
                  <a:lnTo>
                    <a:pt x="1" y="3685"/>
                  </a:lnTo>
                  <a:cubicBezTo>
                    <a:pt x="1" y="3714"/>
                    <a:pt x="30" y="3728"/>
                    <a:pt x="59" y="3728"/>
                  </a:cubicBezTo>
                  <a:lnTo>
                    <a:pt x="9817" y="3728"/>
                  </a:lnTo>
                  <a:cubicBezTo>
                    <a:pt x="9846" y="3728"/>
                    <a:pt x="9860" y="3714"/>
                    <a:pt x="9875" y="3685"/>
                  </a:cubicBezTo>
                  <a:lnTo>
                    <a:pt x="9889" y="3396"/>
                  </a:lnTo>
                  <a:cubicBezTo>
                    <a:pt x="9947" y="2804"/>
                    <a:pt x="10279" y="2530"/>
                    <a:pt x="10856" y="2227"/>
                  </a:cubicBezTo>
                  <a:lnTo>
                    <a:pt x="11044" y="2140"/>
                  </a:lnTo>
                  <a:cubicBezTo>
                    <a:pt x="11058" y="2126"/>
                    <a:pt x="11058" y="2111"/>
                    <a:pt x="11058" y="2097"/>
                  </a:cubicBezTo>
                  <a:lnTo>
                    <a:pt x="11058" y="47"/>
                  </a:lnTo>
                  <a:cubicBezTo>
                    <a:pt x="11058" y="24"/>
                    <a:pt x="11049" y="0"/>
                    <a:pt x="11030" y="0"/>
                  </a:cubicBezTo>
                  <a:close/>
                </a:path>
              </a:pathLst>
            </a:custGeom>
            <a:solidFill>
              <a:srgbClr val="F4F5F7"/>
            </a:solidFill>
            <a:ln>
              <a:noFill/>
            </a:ln>
          </p:spPr>
          <p:txBody>
            <a:bodyPr spcFirstLastPara="1" wrap="square" lIns="121900" tIns="121900" rIns="121900" bIns="121900" anchor="ctr" anchorCtr="0">
              <a:noAutofit/>
            </a:bodyPr>
            <a:lstStyle/>
            <a:p>
              <a:endParaRPr sz="2400"/>
            </a:p>
          </p:txBody>
        </p:sp>
        <p:sp>
          <p:nvSpPr>
            <p:cNvPr id="262" name="Google Shape;16258;p73">
              <a:extLst>
                <a:ext uri="{FF2B5EF4-FFF2-40B4-BE49-F238E27FC236}">
                  <a16:creationId xmlns:a16="http://schemas.microsoft.com/office/drawing/2014/main" id="{AAD9AA07-33EE-4513-A4EE-0D527D5C927F}"/>
                </a:ext>
              </a:extLst>
            </p:cNvPr>
            <p:cNvSpPr/>
            <p:nvPr/>
          </p:nvSpPr>
          <p:spPr>
            <a:xfrm>
              <a:off x="3307410" y="3371912"/>
              <a:ext cx="88476" cy="12950"/>
            </a:xfrm>
            <a:custGeom>
              <a:avLst/>
              <a:gdLst/>
              <a:ahLst/>
              <a:cxnLst/>
              <a:rect l="l" t="t" r="r" b="b"/>
              <a:pathLst>
                <a:path w="3375" h="494" extrusionOk="0">
                  <a:moveTo>
                    <a:pt x="325" y="1"/>
                  </a:moveTo>
                  <a:cubicBezTo>
                    <a:pt x="1" y="1"/>
                    <a:pt x="1" y="494"/>
                    <a:pt x="325" y="494"/>
                  </a:cubicBezTo>
                  <a:cubicBezTo>
                    <a:pt x="334" y="494"/>
                    <a:pt x="343" y="493"/>
                    <a:pt x="352" y="493"/>
                  </a:cubicBezTo>
                  <a:lnTo>
                    <a:pt x="3023" y="493"/>
                  </a:lnTo>
                  <a:cubicBezTo>
                    <a:pt x="3032" y="493"/>
                    <a:pt x="3041" y="494"/>
                    <a:pt x="3050" y="494"/>
                  </a:cubicBezTo>
                  <a:cubicBezTo>
                    <a:pt x="3375" y="494"/>
                    <a:pt x="3375" y="1"/>
                    <a:pt x="3050" y="1"/>
                  </a:cubicBezTo>
                  <a:cubicBezTo>
                    <a:pt x="3041" y="1"/>
                    <a:pt x="3032" y="1"/>
                    <a:pt x="3023" y="2"/>
                  </a:cubicBezTo>
                  <a:lnTo>
                    <a:pt x="352" y="2"/>
                  </a:lnTo>
                  <a:cubicBezTo>
                    <a:pt x="343" y="1"/>
                    <a:pt x="334" y="1"/>
                    <a:pt x="325" y="1"/>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3" name="Google Shape;16259;p73">
              <a:extLst>
                <a:ext uri="{FF2B5EF4-FFF2-40B4-BE49-F238E27FC236}">
                  <a16:creationId xmlns:a16="http://schemas.microsoft.com/office/drawing/2014/main" id="{D2857CFC-D031-4FC6-9275-3EA2041E8C1B}"/>
                </a:ext>
              </a:extLst>
            </p:cNvPr>
            <p:cNvSpPr/>
            <p:nvPr/>
          </p:nvSpPr>
          <p:spPr>
            <a:xfrm>
              <a:off x="3307410" y="3400303"/>
              <a:ext cx="157605" cy="12557"/>
            </a:xfrm>
            <a:custGeom>
              <a:avLst/>
              <a:gdLst/>
              <a:ahLst/>
              <a:cxnLst/>
              <a:rect l="l" t="t" r="r" b="b"/>
              <a:pathLst>
                <a:path w="6012" h="479" extrusionOk="0">
                  <a:moveTo>
                    <a:pt x="325" y="0"/>
                  </a:moveTo>
                  <a:cubicBezTo>
                    <a:pt x="1" y="0"/>
                    <a:pt x="1" y="479"/>
                    <a:pt x="325" y="479"/>
                  </a:cubicBezTo>
                  <a:cubicBezTo>
                    <a:pt x="334" y="479"/>
                    <a:pt x="343" y="479"/>
                    <a:pt x="352" y="478"/>
                  </a:cubicBezTo>
                  <a:lnTo>
                    <a:pt x="5708" y="478"/>
                  </a:lnTo>
                  <a:cubicBezTo>
                    <a:pt x="6011" y="449"/>
                    <a:pt x="6011" y="16"/>
                    <a:pt x="5708" y="1"/>
                  </a:cubicBezTo>
                  <a:lnTo>
                    <a:pt x="352" y="1"/>
                  </a:lnTo>
                  <a:cubicBezTo>
                    <a:pt x="343" y="1"/>
                    <a:pt x="334" y="0"/>
                    <a:pt x="325"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4" name="Google Shape;16260;p73">
              <a:extLst>
                <a:ext uri="{FF2B5EF4-FFF2-40B4-BE49-F238E27FC236}">
                  <a16:creationId xmlns:a16="http://schemas.microsoft.com/office/drawing/2014/main" id="{34FA3B86-9FF5-4E6E-B304-3F83737F9E0F}"/>
                </a:ext>
              </a:extLst>
            </p:cNvPr>
            <p:cNvSpPr/>
            <p:nvPr/>
          </p:nvSpPr>
          <p:spPr>
            <a:xfrm>
              <a:off x="3307410" y="3487704"/>
              <a:ext cx="88476" cy="12950"/>
            </a:xfrm>
            <a:custGeom>
              <a:avLst/>
              <a:gdLst/>
              <a:ahLst/>
              <a:cxnLst/>
              <a:rect l="l" t="t" r="r" b="b"/>
              <a:pathLst>
                <a:path w="3375" h="494" extrusionOk="0">
                  <a:moveTo>
                    <a:pt x="325" y="1"/>
                  </a:moveTo>
                  <a:cubicBezTo>
                    <a:pt x="1" y="1"/>
                    <a:pt x="1" y="494"/>
                    <a:pt x="325" y="494"/>
                  </a:cubicBezTo>
                  <a:cubicBezTo>
                    <a:pt x="334" y="494"/>
                    <a:pt x="343" y="494"/>
                    <a:pt x="352" y="493"/>
                  </a:cubicBezTo>
                  <a:lnTo>
                    <a:pt x="3023" y="493"/>
                  </a:lnTo>
                  <a:cubicBezTo>
                    <a:pt x="3032" y="494"/>
                    <a:pt x="3041" y="494"/>
                    <a:pt x="3050" y="494"/>
                  </a:cubicBezTo>
                  <a:cubicBezTo>
                    <a:pt x="3375" y="494"/>
                    <a:pt x="3375" y="1"/>
                    <a:pt x="3050" y="1"/>
                  </a:cubicBezTo>
                  <a:cubicBezTo>
                    <a:pt x="3041" y="1"/>
                    <a:pt x="3032" y="1"/>
                    <a:pt x="3023" y="2"/>
                  </a:cubicBezTo>
                  <a:lnTo>
                    <a:pt x="352" y="2"/>
                  </a:lnTo>
                  <a:cubicBezTo>
                    <a:pt x="343" y="1"/>
                    <a:pt x="334" y="1"/>
                    <a:pt x="325" y="1"/>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5" name="Google Shape;16261;p73">
              <a:extLst>
                <a:ext uri="{FF2B5EF4-FFF2-40B4-BE49-F238E27FC236}">
                  <a16:creationId xmlns:a16="http://schemas.microsoft.com/office/drawing/2014/main" id="{5DE96EAC-3F95-44BA-8174-7D68D79EF681}"/>
                </a:ext>
              </a:extLst>
            </p:cNvPr>
            <p:cNvSpPr/>
            <p:nvPr/>
          </p:nvSpPr>
          <p:spPr>
            <a:xfrm>
              <a:off x="3307410" y="3516068"/>
              <a:ext cx="155691" cy="12609"/>
            </a:xfrm>
            <a:custGeom>
              <a:avLst/>
              <a:gdLst/>
              <a:ahLst/>
              <a:cxnLst/>
              <a:rect l="l" t="t" r="r" b="b"/>
              <a:pathLst>
                <a:path w="5939" h="481" extrusionOk="0">
                  <a:moveTo>
                    <a:pt x="313" y="0"/>
                  </a:moveTo>
                  <a:cubicBezTo>
                    <a:pt x="1" y="0"/>
                    <a:pt x="5" y="480"/>
                    <a:pt x="325" y="480"/>
                  </a:cubicBezTo>
                  <a:cubicBezTo>
                    <a:pt x="334" y="480"/>
                    <a:pt x="343" y="480"/>
                    <a:pt x="352" y="479"/>
                  </a:cubicBezTo>
                  <a:lnTo>
                    <a:pt x="5650" y="479"/>
                  </a:lnTo>
                  <a:cubicBezTo>
                    <a:pt x="5939" y="450"/>
                    <a:pt x="5939" y="17"/>
                    <a:pt x="5650" y="3"/>
                  </a:cubicBezTo>
                  <a:lnTo>
                    <a:pt x="352" y="3"/>
                  </a:lnTo>
                  <a:cubicBezTo>
                    <a:pt x="339" y="1"/>
                    <a:pt x="326" y="0"/>
                    <a:pt x="313"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6" name="Google Shape;16262;p73">
              <a:extLst>
                <a:ext uri="{FF2B5EF4-FFF2-40B4-BE49-F238E27FC236}">
                  <a16:creationId xmlns:a16="http://schemas.microsoft.com/office/drawing/2014/main" id="{CC7877FA-43BF-4991-A7CC-8B1F80D8F112}"/>
                </a:ext>
              </a:extLst>
            </p:cNvPr>
            <p:cNvSpPr/>
            <p:nvPr/>
          </p:nvSpPr>
          <p:spPr>
            <a:xfrm>
              <a:off x="3307410" y="3603522"/>
              <a:ext cx="88476" cy="12950"/>
            </a:xfrm>
            <a:custGeom>
              <a:avLst/>
              <a:gdLst/>
              <a:ahLst/>
              <a:cxnLst/>
              <a:rect l="l" t="t" r="r" b="b"/>
              <a:pathLst>
                <a:path w="3375" h="494" extrusionOk="0">
                  <a:moveTo>
                    <a:pt x="325" y="0"/>
                  </a:moveTo>
                  <a:cubicBezTo>
                    <a:pt x="1" y="0"/>
                    <a:pt x="1" y="493"/>
                    <a:pt x="325" y="493"/>
                  </a:cubicBezTo>
                  <a:cubicBezTo>
                    <a:pt x="334" y="493"/>
                    <a:pt x="343" y="493"/>
                    <a:pt x="352" y="492"/>
                  </a:cubicBezTo>
                  <a:lnTo>
                    <a:pt x="3023" y="492"/>
                  </a:lnTo>
                  <a:cubicBezTo>
                    <a:pt x="3032" y="493"/>
                    <a:pt x="3041" y="493"/>
                    <a:pt x="3050" y="493"/>
                  </a:cubicBezTo>
                  <a:cubicBezTo>
                    <a:pt x="3375" y="493"/>
                    <a:pt x="3375" y="0"/>
                    <a:pt x="3050" y="0"/>
                  </a:cubicBezTo>
                  <a:cubicBezTo>
                    <a:pt x="3041" y="0"/>
                    <a:pt x="3032" y="0"/>
                    <a:pt x="3023" y="1"/>
                  </a:cubicBezTo>
                  <a:lnTo>
                    <a:pt x="352" y="1"/>
                  </a:lnTo>
                  <a:cubicBezTo>
                    <a:pt x="343" y="0"/>
                    <a:pt x="334" y="0"/>
                    <a:pt x="325"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7" name="Google Shape;16263;p73">
              <a:extLst>
                <a:ext uri="{FF2B5EF4-FFF2-40B4-BE49-F238E27FC236}">
                  <a16:creationId xmlns:a16="http://schemas.microsoft.com/office/drawing/2014/main" id="{ACF7981A-A070-4319-8F08-17E3DEAE5316}"/>
                </a:ext>
              </a:extLst>
            </p:cNvPr>
            <p:cNvSpPr/>
            <p:nvPr/>
          </p:nvSpPr>
          <p:spPr>
            <a:xfrm>
              <a:off x="3307410" y="3631519"/>
              <a:ext cx="156215" cy="12950"/>
            </a:xfrm>
            <a:custGeom>
              <a:avLst/>
              <a:gdLst/>
              <a:ahLst/>
              <a:cxnLst/>
              <a:rect l="l" t="t" r="r" b="b"/>
              <a:pathLst>
                <a:path w="5959" h="494" extrusionOk="0">
                  <a:moveTo>
                    <a:pt x="325" y="0"/>
                  </a:moveTo>
                  <a:cubicBezTo>
                    <a:pt x="1" y="0"/>
                    <a:pt x="1" y="493"/>
                    <a:pt x="325" y="493"/>
                  </a:cubicBezTo>
                  <a:cubicBezTo>
                    <a:pt x="334" y="493"/>
                    <a:pt x="343" y="493"/>
                    <a:pt x="352" y="492"/>
                  </a:cubicBezTo>
                  <a:lnTo>
                    <a:pt x="5607" y="492"/>
                  </a:lnTo>
                  <a:cubicBezTo>
                    <a:pt x="5616" y="493"/>
                    <a:pt x="5625" y="493"/>
                    <a:pt x="5634" y="493"/>
                  </a:cubicBezTo>
                  <a:cubicBezTo>
                    <a:pt x="5959" y="493"/>
                    <a:pt x="5959" y="0"/>
                    <a:pt x="5634" y="0"/>
                  </a:cubicBezTo>
                  <a:cubicBezTo>
                    <a:pt x="5625" y="0"/>
                    <a:pt x="5616" y="1"/>
                    <a:pt x="5607" y="1"/>
                  </a:cubicBezTo>
                  <a:lnTo>
                    <a:pt x="352" y="1"/>
                  </a:lnTo>
                  <a:cubicBezTo>
                    <a:pt x="343" y="1"/>
                    <a:pt x="334" y="0"/>
                    <a:pt x="325"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8" name="Google Shape;16264;p73">
              <a:extLst>
                <a:ext uri="{FF2B5EF4-FFF2-40B4-BE49-F238E27FC236}">
                  <a16:creationId xmlns:a16="http://schemas.microsoft.com/office/drawing/2014/main" id="{FFF7B340-B050-49A5-B738-8AD3E23283EB}"/>
                </a:ext>
              </a:extLst>
            </p:cNvPr>
            <p:cNvSpPr/>
            <p:nvPr/>
          </p:nvSpPr>
          <p:spPr>
            <a:xfrm>
              <a:off x="3235660" y="3365070"/>
              <a:ext cx="57175" cy="54973"/>
            </a:xfrm>
            <a:custGeom>
              <a:avLst/>
              <a:gdLst/>
              <a:ahLst/>
              <a:cxnLst/>
              <a:rect l="l" t="t" r="r" b="b"/>
              <a:pathLst>
                <a:path w="2181" h="2097" extrusionOk="0">
                  <a:moveTo>
                    <a:pt x="1498" y="0"/>
                  </a:moveTo>
                  <a:cubicBezTo>
                    <a:pt x="1485" y="0"/>
                    <a:pt x="1472" y="1"/>
                    <a:pt x="1458" y="3"/>
                  </a:cubicBezTo>
                  <a:lnTo>
                    <a:pt x="246" y="3"/>
                  </a:lnTo>
                  <a:cubicBezTo>
                    <a:pt x="101" y="3"/>
                    <a:pt x="0" y="104"/>
                    <a:pt x="0" y="234"/>
                  </a:cubicBezTo>
                  <a:lnTo>
                    <a:pt x="0" y="1851"/>
                  </a:lnTo>
                  <a:cubicBezTo>
                    <a:pt x="0" y="1981"/>
                    <a:pt x="101" y="2096"/>
                    <a:pt x="246" y="2096"/>
                  </a:cubicBezTo>
                  <a:lnTo>
                    <a:pt x="1935" y="2096"/>
                  </a:lnTo>
                  <a:cubicBezTo>
                    <a:pt x="2065" y="2096"/>
                    <a:pt x="2166" y="1981"/>
                    <a:pt x="2166" y="1851"/>
                  </a:cubicBezTo>
                  <a:lnTo>
                    <a:pt x="2166" y="1418"/>
                  </a:lnTo>
                  <a:cubicBezTo>
                    <a:pt x="2180" y="1237"/>
                    <a:pt x="2054" y="1147"/>
                    <a:pt x="1927" y="1147"/>
                  </a:cubicBezTo>
                  <a:cubicBezTo>
                    <a:pt x="1801" y="1147"/>
                    <a:pt x="1675" y="1237"/>
                    <a:pt x="1689" y="1418"/>
                  </a:cubicBezTo>
                  <a:lnTo>
                    <a:pt x="1689" y="1605"/>
                  </a:lnTo>
                  <a:lnTo>
                    <a:pt x="477" y="1605"/>
                  </a:lnTo>
                  <a:lnTo>
                    <a:pt x="477" y="479"/>
                  </a:lnTo>
                  <a:lnTo>
                    <a:pt x="1458" y="479"/>
                  </a:lnTo>
                  <a:cubicBezTo>
                    <a:pt x="1468" y="480"/>
                    <a:pt x="1477" y="480"/>
                    <a:pt x="1485" y="480"/>
                  </a:cubicBezTo>
                  <a:cubicBezTo>
                    <a:pt x="1806" y="480"/>
                    <a:pt x="1810" y="0"/>
                    <a:pt x="149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9" name="Google Shape;16265;p73">
              <a:extLst>
                <a:ext uri="{FF2B5EF4-FFF2-40B4-BE49-F238E27FC236}">
                  <a16:creationId xmlns:a16="http://schemas.microsoft.com/office/drawing/2014/main" id="{4D150E23-D2AD-407A-BC6D-776A73561997}"/>
                </a:ext>
              </a:extLst>
            </p:cNvPr>
            <p:cNvSpPr/>
            <p:nvPr/>
          </p:nvSpPr>
          <p:spPr>
            <a:xfrm>
              <a:off x="3248426" y="3364755"/>
              <a:ext cx="55104" cy="40528"/>
            </a:xfrm>
            <a:custGeom>
              <a:avLst/>
              <a:gdLst/>
              <a:ahLst/>
              <a:cxnLst/>
              <a:rect l="l" t="t" r="r" b="b"/>
              <a:pathLst>
                <a:path w="2102" h="1546" extrusionOk="0">
                  <a:moveTo>
                    <a:pt x="1754" y="1"/>
                  </a:moveTo>
                  <a:cubicBezTo>
                    <a:pt x="1694" y="1"/>
                    <a:pt x="1631" y="26"/>
                    <a:pt x="1578" y="87"/>
                  </a:cubicBezTo>
                  <a:lnTo>
                    <a:pt x="769" y="939"/>
                  </a:lnTo>
                  <a:lnTo>
                    <a:pt x="524" y="679"/>
                  </a:lnTo>
                  <a:cubicBezTo>
                    <a:pt x="470" y="618"/>
                    <a:pt x="407" y="593"/>
                    <a:pt x="346" y="593"/>
                  </a:cubicBezTo>
                  <a:cubicBezTo>
                    <a:pt x="163" y="593"/>
                    <a:pt x="0" y="823"/>
                    <a:pt x="163" y="997"/>
                  </a:cubicBezTo>
                  <a:lnTo>
                    <a:pt x="581" y="1458"/>
                  </a:lnTo>
                  <a:cubicBezTo>
                    <a:pt x="625" y="1516"/>
                    <a:pt x="697" y="1545"/>
                    <a:pt x="769" y="1545"/>
                  </a:cubicBezTo>
                  <a:cubicBezTo>
                    <a:pt x="841" y="1545"/>
                    <a:pt x="899" y="1516"/>
                    <a:pt x="957" y="1473"/>
                  </a:cubicBezTo>
                  <a:lnTo>
                    <a:pt x="1938" y="419"/>
                  </a:lnTo>
                  <a:cubicBezTo>
                    <a:pt x="2101" y="235"/>
                    <a:pt x="1937" y="1"/>
                    <a:pt x="1754" y="1"/>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70" name="Google Shape;16266;p73">
              <a:extLst>
                <a:ext uri="{FF2B5EF4-FFF2-40B4-BE49-F238E27FC236}">
                  <a16:creationId xmlns:a16="http://schemas.microsoft.com/office/drawing/2014/main" id="{E7085067-EBCF-4E62-B6AF-0393D06F297C}"/>
                </a:ext>
              </a:extLst>
            </p:cNvPr>
            <p:cNvSpPr/>
            <p:nvPr/>
          </p:nvSpPr>
          <p:spPr>
            <a:xfrm>
              <a:off x="3235660" y="3480547"/>
              <a:ext cx="56782" cy="55287"/>
            </a:xfrm>
            <a:custGeom>
              <a:avLst/>
              <a:gdLst/>
              <a:ahLst/>
              <a:cxnLst/>
              <a:rect l="l" t="t" r="r" b="b"/>
              <a:pathLst>
                <a:path w="2166" h="2109" extrusionOk="0">
                  <a:moveTo>
                    <a:pt x="246" y="1"/>
                  </a:moveTo>
                  <a:cubicBezTo>
                    <a:pt x="101" y="1"/>
                    <a:pt x="0" y="116"/>
                    <a:pt x="0" y="246"/>
                  </a:cubicBezTo>
                  <a:lnTo>
                    <a:pt x="0" y="1863"/>
                  </a:lnTo>
                  <a:cubicBezTo>
                    <a:pt x="0" y="1993"/>
                    <a:pt x="101" y="2108"/>
                    <a:pt x="246" y="2108"/>
                  </a:cubicBezTo>
                  <a:lnTo>
                    <a:pt x="1935" y="2108"/>
                  </a:lnTo>
                  <a:cubicBezTo>
                    <a:pt x="2065" y="2108"/>
                    <a:pt x="2166" y="1993"/>
                    <a:pt x="2166" y="1863"/>
                  </a:cubicBezTo>
                  <a:lnTo>
                    <a:pt x="2166" y="1430"/>
                  </a:lnTo>
                  <a:cubicBezTo>
                    <a:pt x="2151" y="1278"/>
                    <a:pt x="2036" y="1202"/>
                    <a:pt x="1922" y="1202"/>
                  </a:cubicBezTo>
                  <a:cubicBezTo>
                    <a:pt x="1808" y="1202"/>
                    <a:pt x="1696" y="1278"/>
                    <a:pt x="1689" y="1430"/>
                  </a:cubicBezTo>
                  <a:lnTo>
                    <a:pt x="1689" y="1617"/>
                  </a:lnTo>
                  <a:lnTo>
                    <a:pt x="477" y="1617"/>
                  </a:lnTo>
                  <a:lnTo>
                    <a:pt x="477" y="492"/>
                  </a:lnTo>
                  <a:lnTo>
                    <a:pt x="1458" y="492"/>
                  </a:lnTo>
                  <a:cubicBezTo>
                    <a:pt x="1761" y="463"/>
                    <a:pt x="1761" y="30"/>
                    <a:pt x="14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1" name="Google Shape;16267;p73">
              <a:extLst>
                <a:ext uri="{FF2B5EF4-FFF2-40B4-BE49-F238E27FC236}">
                  <a16:creationId xmlns:a16="http://schemas.microsoft.com/office/drawing/2014/main" id="{2FCCB656-F698-4C9E-9E52-FAB003F35A66}"/>
                </a:ext>
              </a:extLst>
            </p:cNvPr>
            <p:cNvSpPr/>
            <p:nvPr/>
          </p:nvSpPr>
          <p:spPr>
            <a:xfrm>
              <a:off x="3248400" y="3480573"/>
              <a:ext cx="55130" cy="40502"/>
            </a:xfrm>
            <a:custGeom>
              <a:avLst/>
              <a:gdLst/>
              <a:ahLst/>
              <a:cxnLst/>
              <a:rect l="l" t="t" r="r" b="b"/>
              <a:pathLst>
                <a:path w="2103" h="1545" extrusionOk="0">
                  <a:moveTo>
                    <a:pt x="1755" y="0"/>
                  </a:moveTo>
                  <a:cubicBezTo>
                    <a:pt x="1695" y="0"/>
                    <a:pt x="1632" y="26"/>
                    <a:pt x="1579" y="86"/>
                  </a:cubicBezTo>
                  <a:lnTo>
                    <a:pt x="770" y="938"/>
                  </a:lnTo>
                  <a:lnTo>
                    <a:pt x="525" y="664"/>
                  </a:lnTo>
                  <a:cubicBezTo>
                    <a:pt x="472" y="607"/>
                    <a:pt x="410" y="584"/>
                    <a:pt x="351" y="584"/>
                  </a:cubicBezTo>
                  <a:cubicBezTo>
                    <a:pt x="166" y="584"/>
                    <a:pt x="0" y="810"/>
                    <a:pt x="164" y="996"/>
                  </a:cubicBezTo>
                  <a:lnTo>
                    <a:pt x="582" y="1458"/>
                  </a:lnTo>
                  <a:cubicBezTo>
                    <a:pt x="626" y="1515"/>
                    <a:pt x="698" y="1544"/>
                    <a:pt x="770" y="1544"/>
                  </a:cubicBezTo>
                  <a:cubicBezTo>
                    <a:pt x="842" y="1544"/>
                    <a:pt x="900" y="1515"/>
                    <a:pt x="958" y="1458"/>
                  </a:cubicBezTo>
                  <a:lnTo>
                    <a:pt x="1939" y="418"/>
                  </a:lnTo>
                  <a:cubicBezTo>
                    <a:pt x="2102" y="234"/>
                    <a:pt x="1938" y="0"/>
                    <a:pt x="1755" y="0"/>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72" name="Google Shape;16268;p73">
              <a:extLst>
                <a:ext uri="{FF2B5EF4-FFF2-40B4-BE49-F238E27FC236}">
                  <a16:creationId xmlns:a16="http://schemas.microsoft.com/office/drawing/2014/main" id="{D9985C25-A517-41C3-AB2C-9DFFCFA987D0}"/>
                </a:ext>
              </a:extLst>
            </p:cNvPr>
            <p:cNvSpPr/>
            <p:nvPr/>
          </p:nvSpPr>
          <p:spPr>
            <a:xfrm>
              <a:off x="3235660" y="3596312"/>
              <a:ext cx="56782" cy="55314"/>
            </a:xfrm>
            <a:custGeom>
              <a:avLst/>
              <a:gdLst/>
              <a:ahLst/>
              <a:cxnLst/>
              <a:rect l="l" t="t" r="r" b="b"/>
              <a:pathLst>
                <a:path w="2166" h="2110" extrusionOk="0">
                  <a:moveTo>
                    <a:pt x="1485" y="1"/>
                  </a:moveTo>
                  <a:cubicBezTo>
                    <a:pt x="1477" y="1"/>
                    <a:pt x="1468" y="1"/>
                    <a:pt x="1458" y="2"/>
                  </a:cubicBezTo>
                  <a:lnTo>
                    <a:pt x="246" y="2"/>
                  </a:lnTo>
                  <a:cubicBezTo>
                    <a:pt x="101" y="2"/>
                    <a:pt x="0" y="117"/>
                    <a:pt x="0" y="247"/>
                  </a:cubicBezTo>
                  <a:lnTo>
                    <a:pt x="0" y="1864"/>
                  </a:lnTo>
                  <a:cubicBezTo>
                    <a:pt x="0" y="1994"/>
                    <a:pt x="101" y="2109"/>
                    <a:pt x="246" y="2109"/>
                  </a:cubicBezTo>
                  <a:lnTo>
                    <a:pt x="1935" y="2109"/>
                  </a:lnTo>
                  <a:cubicBezTo>
                    <a:pt x="2065" y="2095"/>
                    <a:pt x="2166" y="1994"/>
                    <a:pt x="2166" y="1850"/>
                  </a:cubicBezTo>
                  <a:lnTo>
                    <a:pt x="2166" y="1417"/>
                  </a:lnTo>
                  <a:cubicBezTo>
                    <a:pt x="2151" y="1272"/>
                    <a:pt x="2036" y="1200"/>
                    <a:pt x="1922" y="1200"/>
                  </a:cubicBezTo>
                  <a:cubicBezTo>
                    <a:pt x="1808" y="1200"/>
                    <a:pt x="1696" y="1272"/>
                    <a:pt x="1689" y="1417"/>
                  </a:cubicBezTo>
                  <a:lnTo>
                    <a:pt x="1689" y="1619"/>
                  </a:lnTo>
                  <a:lnTo>
                    <a:pt x="477" y="1619"/>
                  </a:lnTo>
                  <a:lnTo>
                    <a:pt x="477" y="493"/>
                  </a:lnTo>
                  <a:lnTo>
                    <a:pt x="1458" y="493"/>
                  </a:lnTo>
                  <a:cubicBezTo>
                    <a:pt x="1468" y="493"/>
                    <a:pt x="1477" y="494"/>
                    <a:pt x="1485" y="494"/>
                  </a:cubicBezTo>
                  <a:cubicBezTo>
                    <a:pt x="1810" y="494"/>
                    <a:pt x="1810" y="1"/>
                    <a:pt x="14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3" name="Google Shape;16269;p73">
              <a:extLst>
                <a:ext uri="{FF2B5EF4-FFF2-40B4-BE49-F238E27FC236}">
                  <a16:creationId xmlns:a16="http://schemas.microsoft.com/office/drawing/2014/main" id="{E7A962E1-1C0B-4677-BFF9-D6C4563F11A6}"/>
                </a:ext>
              </a:extLst>
            </p:cNvPr>
            <p:cNvSpPr/>
            <p:nvPr/>
          </p:nvSpPr>
          <p:spPr>
            <a:xfrm>
              <a:off x="3248400" y="3596365"/>
              <a:ext cx="55130" cy="40214"/>
            </a:xfrm>
            <a:custGeom>
              <a:avLst/>
              <a:gdLst/>
              <a:ahLst/>
              <a:cxnLst/>
              <a:rect l="l" t="t" r="r" b="b"/>
              <a:pathLst>
                <a:path w="2103" h="1534" extrusionOk="0">
                  <a:moveTo>
                    <a:pt x="1755" y="0"/>
                  </a:moveTo>
                  <a:cubicBezTo>
                    <a:pt x="1695" y="0"/>
                    <a:pt x="1632" y="26"/>
                    <a:pt x="1579" y="87"/>
                  </a:cubicBezTo>
                  <a:lnTo>
                    <a:pt x="770" y="938"/>
                  </a:lnTo>
                  <a:lnTo>
                    <a:pt x="525" y="664"/>
                  </a:lnTo>
                  <a:cubicBezTo>
                    <a:pt x="471" y="603"/>
                    <a:pt x="409" y="578"/>
                    <a:pt x="348" y="578"/>
                  </a:cubicBezTo>
                  <a:cubicBezTo>
                    <a:pt x="165" y="578"/>
                    <a:pt x="1" y="811"/>
                    <a:pt x="164" y="996"/>
                  </a:cubicBezTo>
                  <a:lnTo>
                    <a:pt x="582" y="1458"/>
                  </a:lnTo>
                  <a:cubicBezTo>
                    <a:pt x="626" y="1501"/>
                    <a:pt x="698" y="1530"/>
                    <a:pt x="770" y="1530"/>
                  </a:cubicBezTo>
                  <a:cubicBezTo>
                    <a:pt x="783" y="1533"/>
                    <a:pt x="794" y="1534"/>
                    <a:pt x="806" y="1534"/>
                  </a:cubicBezTo>
                  <a:cubicBezTo>
                    <a:pt x="862" y="1534"/>
                    <a:pt x="910" y="1506"/>
                    <a:pt x="958" y="1458"/>
                  </a:cubicBezTo>
                  <a:lnTo>
                    <a:pt x="1939" y="419"/>
                  </a:lnTo>
                  <a:cubicBezTo>
                    <a:pt x="2102" y="234"/>
                    <a:pt x="1938" y="0"/>
                    <a:pt x="1755" y="0"/>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74" name="Google Shape;16270;p73">
              <a:extLst>
                <a:ext uri="{FF2B5EF4-FFF2-40B4-BE49-F238E27FC236}">
                  <a16:creationId xmlns:a16="http://schemas.microsoft.com/office/drawing/2014/main" id="{41372B09-3EB2-4879-8F85-2C9886DB7AFA}"/>
                </a:ext>
              </a:extLst>
            </p:cNvPr>
            <p:cNvSpPr/>
            <p:nvPr/>
          </p:nvSpPr>
          <p:spPr>
            <a:xfrm>
              <a:off x="3438878" y="3642136"/>
              <a:ext cx="168038" cy="88292"/>
            </a:xfrm>
            <a:custGeom>
              <a:avLst/>
              <a:gdLst/>
              <a:ahLst/>
              <a:cxnLst/>
              <a:rect l="l" t="t" r="r" b="b"/>
              <a:pathLst>
                <a:path w="6410" h="3368" extrusionOk="0">
                  <a:moveTo>
                    <a:pt x="2440" y="1"/>
                  </a:moveTo>
                  <a:lnTo>
                    <a:pt x="982" y="592"/>
                  </a:lnTo>
                  <a:cubicBezTo>
                    <a:pt x="837" y="636"/>
                    <a:pt x="707" y="722"/>
                    <a:pt x="592" y="809"/>
                  </a:cubicBezTo>
                  <a:lnTo>
                    <a:pt x="549" y="838"/>
                  </a:lnTo>
                  <a:lnTo>
                    <a:pt x="534" y="867"/>
                  </a:lnTo>
                  <a:lnTo>
                    <a:pt x="520" y="881"/>
                  </a:lnTo>
                  <a:lnTo>
                    <a:pt x="476" y="910"/>
                  </a:lnTo>
                  <a:cubicBezTo>
                    <a:pt x="217" y="1170"/>
                    <a:pt x="58" y="1502"/>
                    <a:pt x="0" y="1877"/>
                  </a:cubicBezTo>
                  <a:lnTo>
                    <a:pt x="0" y="1935"/>
                  </a:lnTo>
                  <a:lnTo>
                    <a:pt x="0" y="1949"/>
                  </a:lnTo>
                  <a:lnTo>
                    <a:pt x="0" y="2007"/>
                  </a:lnTo>
                  <a:lnTo>
                    <a:pt x="0" y="2036"/>
                  </a:lnTo>
                  <a:lnTo>
                    <a:pt x="0" y="2050"/>
                  </a:lnTo>
                  <a:lnTo>
                    <a:pt x="0" y="2123"/>
                  </a:lnTo>
                  <a:lnTo>
                    <a:pt x="0" y="2354"/>
                  </a:lnTo>
                  <a:lnTo>
                    <a:pt x="0" y="3061"/>
                  </a:lnTo>
                  <a:cubicBezTo>
                    <a:pt x="13" y="3232"/>
                    <a:pt x="147" y="3368"/>
                    <a:pt x="313" y="3368"/>
                  </a:cubicBezTo>
                  <a:cubicBezTo>
                    <a:pt x="329" y="3368"/>
                    <a:pt x="345" y="3367"/>
                    <a:pt x="361" y="3364"/>
                  </a:cubicBezTo>
                  <a:lnTo>
                    <a:pt x="6049" y="3364"/>
                  </a:lnTo>
                  <a:cubicBezTo>
                    <a:pt x="6065" y="3367"/>
                    <a:pt x="6081" y="3368"/>
                    <a:pt x="6097" y="3368"/>
                  </a:cubicBezTo>
                  <a:cubicBezTo>
                    <a:pt x="6265" y="3368"/>
                    <a:pt x="6409" y="3232"/>
                    <a:pt x="6409" y="3061"/>
                  </a:cubicBezTo>
                  <a:lnTo>
                    <a:pt x="6409" y="2354"/>
                  </a:lnTo>
                  <a:lnTo>
                    <a:pt x="6409" y="2123"/>
                  </a:lnTo>
                  <a:lnTo>
                    <a:pt x="6337" y="2123"/>
                  </a:lnTo>
                  <a:lnTo>
                    <a:pt x="6337" y="2050"/>
                  </a:lnTo>
                  <a:lnTo>
                    <a:pt x="6337" y="2036"/>
                  </a:lnTo>
                  <a:lnTo>
                    <a:pt x="6337" y="2007"/>
                  </a:lnTo>
                  <a:lnTo>
                    <a:pt x="6337" y="1949"/>
                  </a:lnTo>
                  <a:lnTo>
                    <a:pt x="6337" y="1935"/>
                  </a:lnTo>
                  <a:lnTo>
                    <a:pt x="6337" y="1877"/>
                  </a:lnTo>
                  <a:cubicBezTo>
                    <a:pt x="6294" y="1502"/>
                    <a:pt x="6121" y="1170"/>
                    <a:pt x="5861" y="910"/>
                  </a:cubicBezTo>
                  <a:lnTo>
                    <a:pt x="5818" y="881"/>
                  </a:lnTo>
                  <a:lnTo>
                    <a:pt x="5803" y="867"/>
                  </a:lnTo>
                  <a:lnTo>
                    <a:pt x="5789" y="838"/>
                  </a:lnTo>
                  <a:lnTo>
                    <a:pt x="5745" y="809"/>
                  </a:lnTo>
                  <a:cubicBezTo>
                    <a:pt x="5630" y="722"/>
                    <a:pt x="5500" y="636"/>
                    <a:pt x="5356" y="592"/>
                  </a:cubicBezTo>
                  <a:lnTo>
                    <a:pt x="3898" y="1"/>
                  </a:lnTo>
                  <a:lnTo>
                    <a:pt x="3537" y="376"/>
                  </a:lnTo>
                  <a:lnTo>
                    <a:pt x="3176" y="737"/>
                  </a:lnTo>
                  <a:lnTo>
                    <a:pt x="2801" y="376"/>
                  </a:lnTo>
                  <a:lnTo>
                    <a:pt x="2440" y="1"/>
                  </a:ln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a:p>
          </p:txBody>
        </p:sp>
        <p:sp>
          <p:nvSpPr>
            <p:cNvPr id="275" name="Google Shape;16271;p73">
              <a:extLst>
                <a:ext uri="{FF2B5EF4-FFF2-40B4-BE49-F238E27FC236}">
                  <a16:creationId xmlns:a16="http://schemas.microsoft.com/office/drawing/2014/main" id="{1DE8795C-8278-4431-9195-785E08E8AFE9}"/>
                </a:ext>
              </a:extLst>
            </p:cNvPr>
            <p:cNvSpPr/>
            <p:nvPr/>
          </p:nvSpPr>
          <p:spPr>
            <a:xfrm>
              <a:off x="3436965" y="3642529"/>
              <a:ext cx="68526" cy="87899"/>
            </a:xfrm>
            <a:custGeom>
              <a:avLst/>
              <a:gdLst/>
              <a:ahLst/>
              <a:cxnLst/>
              <a:rect l="l" t="t" r="r" b="b"/>
              <a:pathLst>
                <a:path w="2614" h="3353" extrusionOk="0">
                  <a:moveTo>
                    <a:pt x="2469" y="0"/>
                  </a:moveTo>
                  <a:lnTo>
                    <a:pt x="1026" y="563"/>
                  </a:lnTo>
                  <a:cubicBezTo>
                    <a:pt x="405" y="808"/>
                    <a:pt x="1" y="1429"/>
                    <a:pt x="30" y="2108"/>
                  </a:cubicBezTo>
                  <a:lnTo>
                    <a:pt x="30" y="3046"/>
                  </a:lnTo>
                  <a:cubicBezTo>
                    <a:pt x="30" y="3217"/>
                    <a:pt x="174" y="3353"/>
                    <a:pt x="343" y="3353"/>
                  </a:cubicBezTo>
                  <a:cubicBezTo>
                    <a:pt x="358" y="3353"/>
                    <a:pt x="375" y="3352"/>
                    <a:pt x="391" y="3349"/>
                  </a:cubicBezTo>
                  <a:lnTo>
                    <a:pt x="463" y="3349"/>
                  </a:lnTo>
                  <a:lnTo>
                    <a:pt x="463" y="2108"/>
                  </a:lnTo>
                  <a:cubicBezTo>
                    <a:pt x="434" y="1429"/>
                    <a:pt x="838" y="808"/>
                    <a:pt x="1459" y="563"/>
                  </a:cubicBezTo>
                  <a:lnTo>
                    <a:pt x="2614" y="116"/>
                  </a:lnTo>
                  <a:lnTo>
                    <a:pt x="2469"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6" name="Google Shape;16272;p73">
              <a:extLst>
                <a:ext uri="{FF2B5EF4-FFF2-40B4-BE49-F238E27FC236}">
                  <a16:creationId xmlns:a16="http://schemas.microsoft.com/office/drawing/2014/main" id="{63B332C3-10B4-437F-9360-0A1E876F54C8}"/>
                </a:ext>
              </a:extLst>
            </p:cNvPr>
            <p:cNvSpPr/>
            <p:nvPr/>
          </p:nvSpPr>
          <p:spPr>
            <a:xfrm>
              <a:off x="3468003" y="3503249"/>
              <a:ext cx="106354" cy="74975"/>
            </a:xfrm>
            <a:custGeom>
              <a:avLst/>
              <a:gdLst/>
              <a:ahLst/>
              <a:cxnLst/>
              <a:rect l="l" t="t" r="r" b="b"/>
              <a:pathLst>
                <a:path w="4057" h="2860" extrusionOk="0">
                  <a:moveTo>
                    <a:pt x="3581" y="2440"/>
                  </a:moveTo>
                  <a:lnTo>
                    <a:pt x="3564" y="2457"/>
                  </a:lnTo>
                  <a:lnTo>
                    <a:pt x="3564" y="2457"/>
                  </a:lnTo>
                  <a:lnTo>
                    <a:pt x="3566" y="2455"/>
                  </a:lnTo>
                  <a:lnTo>
                    <a:pt x="3581" y="2440"/>
                  </a:lnTo>
                  <a:close/>
                  <a:moveTo>
                    <a:pt x="3552" y="2455"/>
                  </a:moveTo>
                  <a:lnTo>
                    <a:pt x="3552" y="2469"/>
                  </a:lnTo>
                  <a:lnTo>
                    <a:pt x="3552" y="2484"/>
                  </a:lnTo>
                  <a:lnTo>
                    <a:pt x="3537" y="2513"/>
                  </a:lnTo>
                  <a:lnTo>
                    <a:pt x="3552" y="2469"/>
                  </a:lnTo>
                  <a:lnTo>
                    <a:pt x="3508" y="2498"/>
                  </a:lnTo>
                  <a:lnTo>
                    <a:pt x="3508" y="2498"/>
                  </a:lnTo>
                  <a:lnTo>
                    <a:pt x="3552" y="2455"/>
                  </a:lnTo>
                  <a:close/>
                  <a:moveTo>
                    <a:pt x="1949" y="1"/>
                  </a:moveTo>
                  <a:cubicBezTo>
                    <a:pt x="867" y="1"/>
                    <a:pt x="1" y="867"/>
                    <a:pt x="1" y="1935"/>
                  </a:cubicBezTo>
                  <a:lnTo>
                    <a:pt x="1" y="2859"/>
                  </a:lnTo>
                  <a:cubicBezTo>
                    <a:pt x="1" y="2859"/>
                    <a:pt x="448" y="2816"/>
                    <a:pt x="506" y="2599"/>
                  </a:cubicBezTo>
                  <a:cubicBezTo>
                    <a:pt x="520" y="2570"/>
                    <a:pt x="535" y="2556"/>
                    <a:pt x="549" y="2527"/>
                  </a:cubicBezTo>
                  <a:cubicBezTo>
                    <a:pt x="795" y="2527"/>
                    <a:pt x="1964" y="2513"/>
                    <a:pt x="2642" y="1704"/>
                  </a:cubicBezTo>
                  <a:cubicBezTo>
                    <a:pt x="2787" y="2094"/>
                    <a:pt x="3104" y="2397"/>
                    <a:pt x="3508" y="2513"/>
                  </a:cubicBezTo>
                  <a:cubicBezTo>
                    <a:pt x="3523" y="2541"/>
                    <a:pt x="3537" y="2570"/>
                    <a:pt x="3552" y="2585"/>
                  </a:cubicBezTo>
                  <a:cubicBezTo>
                    <a:pt x="3610" y="2801"/>
                    <a:pt x="4057" y="2845"/>
                    <a:pt x="4057" y="2845"/>
                  </a:cubicBezTo>
                  <a:lnTo>
                    <a:pt x="4057" y="1935"/>
                  </a:lnTo>
                  <a:cubicBezTo>
                    <a:pt x="4043" y="867"/>
                    <a:pt x="3176" y="1"/>
                    <a:pt x="2108" y="1"/>
                  </a:cubicBezTo>
                  <a:close/>
                </a:path>
              </a:pathLst>
            </a:custGeom>
            <a:solidFill>
              <a:srgbClr val="5C7285"/>
            </a:solidFill>
            <a:ln>
              <a:noFill/>
            </a:ln>
          </p:spPr>
          <p:txBody>
            <a:bodyPr spcFirstLastPara="1" wrap="square" lIns="121900" tIns="121900" rIns="121900" bIns="121900" anchor="ctr" anchorCtr="0">
              <a:noAutofit/>
            </a:bodyPr>
            <a:lstStyle/>
            <a:p>
              <a:endParaRPr sz="2400"/>
            </a:p>
          </p:txBody>
        </p:sp>
        <p:sp>
          <p:nvSpPr>
            <p:cNvPr id="277" name="Google Shape;16273;p73">
              <a:extLst>
                <a:ext uri="{FF2B5EF4-FFF2-40B4-BE49-F238E27FC236}">
                  <a16:creationId xmlns:a16="http://schemas.microsoft.com/office/drawing/2014/main" id="{4916171B-0F10-45E5-8DEE-3E07BA321547}"/>
                </a:ext>
              </a:extLst>
            </p:cNvPr>
            <p:cNvSpPr/>
            <p:nvPr/>
          </p:nvSpPr>
          <p:spPr>
            <a:xfrm>
              <a:off x="3468003" y="3502882"/>
              <a:ext cx="57542" cy="74949"/>
            </a:xfrm>
            <a:custGeom>
              <a:avLst/>
              <a:gdLst/>
              <a:ahLst/>
              <a:cxnLst/>
              <a:rect l="l" t="t" r="r" b="b"/>
              <a:pathLst>
                <a:path w="2195" h="2859" extrusionOk="0">
                  <a:moveTo>
                    <a:pt x="1949" y="0"/>
                  </a:moveTo>
                  <a:cubicBezTo>
                    <a:pt x="881" y="0"/>
                    <a:pt x="1" y="881"/>
                    <a:pt x="1" y="1949"/>
                  </a:cubicBezTo>
                  <a:lnTo>
                    <a:pt x="1" y="2859"/>
                  </a:lnTo>
                  <a:cubicBezTo>
                    <a:pt x="116" y="2844"/>
                    <a:pt x="232" y="2815"/>
                    <a:pt x="347" y="2772"/>
                  </a:cubicBezTo>
                  <a:lnTo>
                    <a:pt x="347" y="2454"/>
                  </a:lnTo>
                  <a:lnTo>
                    <a:pt x="347" y="1949"/>
                  </a:lnTo>
                  <a:cubicBezTo>
                    <a:pt x="347" y="910"/>
                    <a:pt x="1155" y="58"/>
                    <a:pt x="2195" y="0"/>
                  </a:cubicBezTo>
                  <a:close/>
                </a:path>
              </a:pathLst>
            </a:custGeom>
            <a:solidFill>
              <a:srgbClr val="607588"/>
            </a:solidFill>
            <a:ln>
              <a:noFill/>
            </a:ln>
          </p:spPr>
          <p:txBody>
            <a:bodyPr spcFirstLastPara="1" wrap="square" lIns="121900" tIns="121900" rIns="121900" bIns="121900" anchor="ctr" anchorCtr="0">
              <a:noAutofit/>
            </a:bodyPr>
            <a:lstStyle/>
            <a:p>
              <a:endParaRPr sz="2400"/>
            </a:p>
          </p:txBody>
        </p:sp>
        <p:sp>
          <p:nvSpPr>
            <p:cNvPr id="278" name="Google Shape;16274;p73">
              <a:extLst>
                <a:ext uri="{FF2B5EF4-FFF2-40B4-BE49-F238E27FC236}">
                  <a16:creationId xmlns:a16="http://schemas.microsoft.com/office/drawing/2014/main" id="{36640DA0-233C-41AD-A41C-CD6A92111472}"/>
                </a:ext>
              </a:extLst>
            </p:cNvPr>
            <p:cNvSpPr/>
            <p:nvPr/>
          </p:nvSpPr>
          <p:spPr>
            <a:xfrm>
              <a:off x="3559598" y="3570386"/>
              <a:ext cx="23489" cy="31143"/>
            </a:xfrm>
            <a:custGeom>
              <a:avLst/>
              <a:gdLst/>
              <a:ahLst/>
              <a:cxnLst/>
              <a:rect l="l" t="t" r="r" b="b"/>
              <a:pathLst>
                <a:path w="896" h="1188" extrusionOk="0">
                  <a:moveTo>
                    <a:pt x="250" y="0"/>
                  </a:moveTo>
                  <a:cubicBezTo>
                    <a:pt x="116" y="0"/>
                    <a:pt x="0" y="104"/>
                    <a:pt x="0" y="240"/>
                  </a:cubicBezTo>
                  <a:lnTo>
                    <a:pt x="0" y="948"/>
                  </a:lnTo>
                  <a:cubicBezTo>
                    <a:pt x="0" y="1084"/>
                    <a:pt x="116" y="1188"/>
                    <a:pt x="250" y="1188"/>
                  </a:cubicBezTo>
                  <a:cubicBezTo>
                    <a:pt x="272" y="1188"/>
                    <a:pt x="295" y="1185"/>
                    <a:pt x="318" y="1179"/>
                  </a:cubicBezTo>
                  <a:cubicBezTo>
                    <a:pt x="361" y="1164"/>
                    <a:pt x="419" y="1135"/>
                    <a:pt x="462" y="1121"/>
                  </a:cubicBezTo>
                  <a:cubicBezTo>
                    <a:pt x="505" y="1078"/>
                    <a:pt x="549" y="1034"/>
                    <a:pt x="592" y="1005"/>
                  </a:cubicBezTo>
                  <a:cubicBezTo>
                    <a:pt x="895" y="673"/>
                    <a:pt x="751" y="139"/>
                    <a:pt x="318" y="9"/>
                  </a:cubicBezTo>
                  <a:cubicBezTo>
                    <a:pt x="295" y="3"/>
                    <a:pt x="272" y="0"/>
                    <a:pt x="250" y="0"/>
                  </a:cubicBezTo>
                  <a:close/>
                </a:path>
              </a:pathLst>
            </a:custGeom>
            <a:solidFill>
              <a:srgbClr val="9DACB9"/>
            </a:solidFill>
            <a:ln>
              <a:noFill/>
            </a:ln>
          </p:spPr>
          <p:txBody>
            <a:bodyPr spcFirstLastPara="1" wrap="square" lIns="121900" tIns="121900" rIns="121900" bIns="121900" anchor="ctr" anchorCtr="0">
              <a:noAutofit/>
            </a:bodyPr>
            <a:lstStyle/>
            <a:p>
              <a:endParaRPr sz="2400"/>
            </a:p>
          </p:txBody>
        </p:sp>
        <p:sp>
          <p:nvSpPr>
            <p:cNvPr id="279" name="Google Shape;16275;p73">
              <a:extLst>
                <a:ext uri="{FF2B5EF4-FFF2-40B4-BE49-F238E27FC236}">
                  <a16:creationId xmlns:a16="http://schemas.microsoft.com/office/drawing/2014/main" id="{B7D1F299-ACEC-49FD-8C57-DE9BC72F96F6}"/>
                </a:ext>
              </a:extLst>
            </p:cNvPr>
            <p:cNvSpPr/>
            <p:nvPr/>
          </p:nvSpPr>
          <p:spPr>
            <a:xfrm>
              <a:off x="3459300" y="3570596"/>
              <a:ext cx="23489" cy="31065"/>
            </a:xfrm>
            <a:custGeom>
              <a:avLst/>
              <a:gdLst/>
              <a:ahLst/>
              <a:cxnLst/>
              <a:rect l="l" t="t" r="r" b="b"/>
              <a:pathLst>
                <a:path w="896" h="1185" extrusionOk="0">
                  <a:moveTo>
                    <a:pt x="658" y="1"/>
                  </a:moveTo>
                  <a:cubicBezTo>
                    <a:pt x="631" y="1"/>
                    <a:pt x="604" y="6"/>
                    <a:pt x="578" y="16"/>
                  </a:cubicBezTo>
                  <a:cubicBezTo>
                    <a:pt x="1" y="189"/>
                    <a:pt x="1" y="997"/>
                    <a:pt x="578" y="1171"/>
                  </a:cubicBezTo>
                  <a:cubicBezTo>
                    <a:pt x="604" y="1180"/>
                    <a:pt x="631" y="1185"/>
                    <a:pt x="656" y="1185"/>
                  </a:cubicBezTo>
                  <a:cubicBezTo>
                    <a:pt x="785" y="1185"/>
                    <a:pt x="896" y="1072"/>
                    <a:pt x="896" y="940"/>
                  </a:cubicBezTo>
                  <a:lnTo>
                    <a:pt x="896" y="247"/>
                  </a:lnTo>
                  <a:cubicBezTo>
                    <a:pt x="896" y="160"/>
                    <a:pt x="852" y="88"/>
                    <a:pt x="795" y="45"/>
                  </a:cubicBezTo>
                  <a:cubicBezTo>
                    <a:pt x="757" y="17"/>
                    <a:pt x="708" y="1"/>
                    <a:pt x="658" y="1"/>
                  </a:cubicBezTo>
                  <a:close/>
                </a:path>
              </a:pathLst>
            </a:custGeom>
            <a:solidFill>
              <a:srgbClr val="B7C5D1"/>
            </a:solidFill>
            <a:ln>
              <a:noFill/>
            </a:ln>
          </p:spPr>
          <p:txBody>
            <a:bodyPr spcFirstLastPara="1" wrap="square" lIns="121900" tIns="121900" rIns="121900" bIns="121900" anchor="ctr" anchorCtr="0">
              <a:noAutofit/>
            </a:bodyPr>
            <a:lstStyle/>
            <a:p>
              <a:endParaRPr sz="2400"/>
            </a:p>
          </p:txBody>
        </p:sp>
        <p:sp>
          <p:nvSpPr>
            <p:cNvPr id="280" name="Google Shape;16276;p73">
              <a:extLst>
                <a:ext uri="{FF2B5EF4-FFF2-40B4-BE49-F238E27FC236}">
                  <a16:creationId xmlns:a16="http://schemas.microsoft.com/office/drawing/2014/main" id="{E23EFFE0-C3DC-4B2B-AC6A-2E52ED383FD4}"/>
                </a:ext>
              </a:extLst>
            </p:cNvPr>
            <p:cNvSpPr/>
            <p:nvPr/>
          </p:nvSpPr>
          <p:spPr>
            <a:xfrm>
              <a:off x="3501689" y="3624887"/>
              <a:ext cx="39008" cy="44146"/>
            </a:xfrm>
            <a:custGeom>
              <a:avLst/>
              <a:gdLst/>
              <a:ahLst/>
              <a:cxnLst/>
              <a:rect l="l" t="t" r="r" b="b"/>
              <a:pathLst>
                <a:path w="1488" h="1684" extrusionOk="0">
                  <a:moveTo>
                    <a:pt x="241" y="1"/>
                  </a:moveTo>
                  <a:cubicBezTo>
                    <a:pt x="109" y="1"/>
                    <a:pt x="0" y="115"/>
                    <a:pt x="0" y="240"/>
                  </a:cubicBezTo>
                  <a:lnTo>
                    <a:pt x="0" y="962"/>
                  </a:lnTo>
                  <a:cubicBezTo>
                    <a:pt x="0" y="1019"/>
                    <a:pt x="29" y="1092"/>
                    <a:pt x="73" y="1135"/>
                  </a:cubicBezTo>
                  <a:lnTo>
                    <a:pt x="563" y="1611"/>
                  </a:lnTo>
                  <a:cubicBezTo>
                    <a:pt x="607" y="1655"/>
                    <a:pt x="679" y="1684"/>
                    <a:pt x="737" y="1684"/>
                  </a:cubicBezTo>
                  <a:cubicBezTo>
                    <a:pt x="809" y="1684"/>
                    <a:pt x="867" y="1655"/>
                    <a:pt x="924" y="1611"/>
                  </a:cubicBezTo>
                  <a:lnTo>
                    <a:pt x="1430" y="1077"/>
                  </a:lnTo>
                  <a:cubicBezTo>
                    <a:pt x="1473" y="1034"/>
                    <a:pt x="1487" y="976"/>
                    <a:pt x="1487" y="918"/>
                  </a:cubicBezTo>
                  <a:lnTo>
                    <a:pt x="1487" y="240"/>
                  </a:lnTo>
                  <a:cubicBezTo>
                    <a:pt x="1487" y="168"/>
                    <a:pt x="1458" y="125"/>
                    <a:pt x="1415" y="81"/>
                  </a:cubicBezTo>
                  <a:cubicBezTo>
                    <a:pt x="1357" y="38"/>
                    <a:pt x="1300" y="9"/>
                    <a:pt x="1227" y="9"/>
                  </a:cubicBezTo>
                  <a:lnTo>
                    <a:pt x="1184" y="9"/>
                  </a:lnTo>
                  <a:cubicBezTo>
                    <a:pt x="1097" y="23"/>
                    <a:pt x="996" y="38"/>
                    <a:pt x="895" y="38"/>
                  </a:cubicBezTo>
                  <a:lnTo>
                    <a:pt x="592" y="38"/>
                  </a:lnTo>
                  <a:cubicBezTo>
                    <a:pt x="491" y="38"/>
                    <a:pt x="390" y="23"/>
                    <a:pt x="304" y="9"/>
                  </a:cubicBezTo>
                  <a:cubicBezTo>
                    <a:pt x="282" y="3"/>
                    <a:pt x="262" y="1"/>
                    <a:pt x="241" y="1"/>
                  </a:cubicBezTo>
                  <a:close/>
                </a:path>
              </a:pathLst>
            </a:custGeom>
            <a:solidFill>
              <a:srgbClr val="9DACB9"/>
            </a:solidFill>
            <a:ln>
              <a:noFill/>
            </a:ln>
          </p:spPr>
          <p:txBody>
            <a:bodyPr spcFirstLastPara="1" wrap="square" lIns="121900" tIns="121900" rIns="121900" bIns="121900" anchor="ctr" anchorCtr="0">
              <a:noAutofit/>
            </a:bodyPr>
            <a:lstStyle/>
            <a:p>
              <a:endParaRPr sz="2400"/>
            </a:p>
          </p:txBody>
        </p:sp>
        <p:sp>
          <p:nvSpPr>
            <p:cNvPr id="281" name="Google Shape;16277;p73">
              <a:extLst>
                <a:ext uri="{FF2B5EF4-FFF2-40B4-BE49-F238E27FC236}">
                  <a16:creationId xmlns:a16="http://schemas.microsoft.com/office/drawing/2014/main" id="{372A8897-965E-4BB5-929B-4E3A81AE6B3B}"/>
                </a:ext>
              </a:extLst>
            </p:cNvPr>
            <p:cNvSpPr/>
            <p:nvPr/>
          </p:nvSpPr>
          <p:spPr>
            <a:xfrm>
              <a:off x="3501689" y="3625385"/>
              <a:ext cx="24249" cy="44015"/>
            </a:xfrm>
            <a:custGeom>
              <a:avLst/>
              <a:gdLst/>
              <a:ahLst/>
              <a:cxnLst/>
              <a:rect l="l" t="t" r="r" b="b"/>
              <a:pathLst>
                <a:path w="925" h="1679" extrusionOk="0">
                  <a:moveTo>
                    <a:pt x="241" y="0"/>
                  </a:moveTo>
                  <a:cubicBezTo>
                    <a:pt x="105" y="0"/>
                    <a:pt x="0" y="108"/>
                    <a:pt x="0" y="250"/>
                  </a:cubicBezTo>
                  <a:lnTo>
                    <a:pt x="0" y="957"/>
                  </a:lnTo>
                  <a:cubicBezTo>
                    <a:pt x="0" y="1029"/>
                    <a:pt x="29" y="1087"/>
                    <a:pt x="73" y="1130"/>
                  </a:cubicBezTo>
                  <a:lnTo>
                    <a:pt x="563" y="1621"/>
                  </a:lnTo>
                  <a:cubicBezTo>
                    <a:pt x="607" y="1665"/>
                    <a:pt x="679" y="1679"/>
                    <a:pt x="737" y="1679"/>
                  </a:cubicBezTo>
                  <a:cubicBezTo>
                    <a:pt x="809" y="1679"/>
                    <a:pt x="867" y="1650"/>
                    <a:pt x="924" y="1607"/>
                  </a:cubicBezTo>
                  <a:cubicBezTo>
                    <a:pt x="867" y="1592"/>
                    <a:pt x="823" y="1578"/>
                    <a:pt x="780" y="1549"/>
                  </a:cubicBezTo>
                  <a:lnTo>
                    <a:pt x="289" y="1058"/>
                  </a:lnTo>
                  <a:cubicBezTo>
                    <a:pt x="246" y="1015"/>
                    <a:pt x="217" y="957"/>
                    <a:pt x="217" y="885"/>
                  </a:cubicBezTo>
                  <a:lnTo>
                    <a:pt x="217" y="178"/>
                  </a:lnTo>
                  <a:cubicBezTo>
                    <a:pt x="217" y="106"/>
                    <a:pt x="246" y="48"/>
                    <a:pt x="289" y="4"/>
                  </a:cubicBezTo>
                  <a:cubicBezTo>
                    <a:pt x="273" y="1"/>
                    <a:pt x="256" y="0"/>
                    <a:pt x="241" y="0"/>
                  </a:cubicBezTo>
                  <a:close/>
                </a:path>
              </a:pathLst>
            </a:custGeom>
            <a:solidFill>
              <a:srgbClr val="B7C5D1"/>
            </a:solidFill>
            <a:ln>
              <a:noFill/>
            </a:ln>
          </p:spPr>
          <p:txBody>
            <a:bodyPr spcFirstLastPara="1" wrap="square" lIns="121900" tIns="121900" rIns="121900" bIns="121900" anchor="ctr" anchorCtr="0">
              <a:noAutofit/>
            </a:bodyPr>
            <a:lstStyle/>
            <a:p>
              <a:endParaRPr sz="2400"/>
            </a:p>
          </p:txBody>
        </p:sp>
        <p:sp>
          <p:nvSpPr>
            <p:cNvPr id="282" name="Google Shape;16278;p73">
              <a:extLst>
                <a:ext uri="{FF2B5EF4-FFF2-40B4-BE49-F238E27FC236}">
                  <a16:creationId xmlns:a16="http://schemas.microsoft.com/office/drawing/2014/main" id="{35F1C7F7-7852-4077-98D9-9DB301158C41}"/>
                </a:ext>
              </a:extLst>
            </p:cNvPr>
            <p:cNvSpPr/>
            <p:nvPr/>
          </p:nvSpPr>
          <p:spPr>
            <a:xfrm>
              <a:off x="3479354" y="3547133"/>
              <a:ext cx="83652" cy="89367"/>
            </a:xfrm>
            <a:custGeom>
              <a:avLst/>
              <a:gdLst/>
              <a:ahLst/>
              <a:cxnLst/>
              <a:rect l="l" t="t" r="r" b="b"/>
              <a:pathLst>
                <a:path w="3191" h="3409" extrusionOk="0">
                  <a:moveTo>
                    <a:pt x="2201" y="1"/>
                  </a:moveTo>
                  <a:cubicBezTo>
                    <a:pt x="2184" y="1"/>
                    <a:pt x="2167" y="6"/>
                    <a:pt x="2152" y="16"/>
                  </a:cubicBezTo>
                  <a:cubicBezTo>
                    <a:pt x="1805" y="276"/>
                    <a:pt x="1415" y="463"/>
                    <a:pt x="997" y="579"/>
                  </a:cubicBezTo>
                  <a:cubicBezTo>
                    <a:pt x="867" y="622"/>
                    <a:pt x="737" y="651"/>
                    <a:pt x="607" y="680"/>
                  </a:cubicBezTo>
                  <a:cubicBezTo>
                    <a:pt x="492" y="694"/>
                    <a:pt x="362" y="709"/>
                    <a:pt x="232" y="723"/>
                  </a:cubicBezTo>
                  <a:cubicBezTo>
                    <a:pt x="102" y="738"/>
                    <a:pt x="1" y="839"/>
                    <a:pt x="1" y="969"/>
                  </a:cubicBezTo>
                  <a:lnTo>
                    <a:pt x="1" y="1965"/>
                  </a:lnTo>
                  <a:cubicBezTo>
                    <a:pt x="1" y="2758"/>
                    <a:pt x="650" y="3408"/>
                    <a:pt x="1444" y="3408"/>
                  </a:cubicBezTo>
                  <a:lnTo>
                    <a:pt x="1747" y="3408"/>
                  </a:lnTo>
                  <a:cubicBezTo>
                    <a:pt x="2541" y="3408"/>
                    <a:pt x="3191" y="2758"/>
                    <a:pt x="3191" y="1965"/>
                  </a:cubicBezTo>
                  <a:lnTo>
                    <a:pt x="3191" y="925"/>
                  </a:lnTo>
                  <a:cubicBezTo>
                    <a:pt x="3191" y="824"/>
                    <a:pt x="3119" y="738"/>
                    <a:pt x="3032" y="694"/>
                  </a:cubicBezTo>
                  <a:cubicBezTo>
                    <a:pt x="3003" y="680"/>
                    <a:pt x="2974" y="665"/>
                    <a:pt x="2946" y="665"/>
                  </a:cubicBezTo>
                  <a:cubicBezTo>
                    <a:pt x="2657" y="550"/>
                    <a:pt x="2426" y="333"/>
                    <a:pt x="2296" y="74"/>
                  </a:cubicBezTo>
                  <a:lnTo>
                    <a:pt x="2282" y="45"/>
                  </a:lnTo>
                  <a:cubicBezTo>
                    <a:pt x="2263" y="17"/>
                    <a:pt x="2232" y="1"/>
                    <a:pt x="2201" y="1"/>
                  </a:cubicBezTo>
                  <a:close/>
                </a:path>
              </a:pathLst>
            </a:custGeom>
            <a:solidFill>
              <a:srgbClr val="9DACB9"/>
            </a:solidFill>
            <a:ln>
              <a:noFill/>
            </a:ln>
          </p:spPr>
          <p:txBody>
            <a:bodyPr spcFirstLastPara="1" wrap="square" lIns="121900" tIns="121900" rIns="121900" bIns="121900" anchor="ctr" anchorCtr="0">
              <a:noAutofit/>
            </a:bodyPr>
            <a:lstStyle/>
            <a:p>
              <a:endParaRPr sz="2400"/>
            </a:p>
          </p:txBody>
        </p:sp>
        <p:sp>
          <p:nvSpPr>
            <p:cNvPr id="283" name="Google Shape;16279;p73">
              <a:extLst>
                <a:ext uri="{FF2B5EF4-FFF2-40B4-BE49-F238E27FC236}">
                  <a16:creationId xmlns:a16="http://schemas.microsoft.com/office/drawing/2014/main" id="{FE1025C8-B2B2-4AFD-826D-DCA2180B23D5}"/>
                </a:ext>
              </a:extLst>
            </p:cNvPr>
            <p:cNvSpPr/>
            <p:nvPr/>
          </p:nvSpPr>
          <p:spPr>
            <a:xfrm>
              <a:off x="3479354" y="3547133"/>
              <a:ext cx="60583" cy="89367"/>
            </a:xfrm>
            <a:custGeom>
              <a:avLst/>
              <a:gdLst/>
              <a:ahLst/>
              <a:cxnLst/>
              <a:rect l="l" t="t" r="r" b="b"/>
              <a:pathLst>
                <a:path w="2311" h="3409" extrusionOk="0">
                  <a:moveTo>
                    <a:pt x="2201" y="1"/>
                  </a:moveTo>
                  <a:cubicBezTo>
                    <a:pt x="2184" y="1"/>
                    <a:pt x="2167" y="6"/>
                    <a:pt x="2152" y="16"/>
                  </a:cubicBezTo>
                  <a:cubicBezTo>
                    <a:pt x="1805" y="276"/>
                    <a:pt x="1415" y="463"/>
                    <a:pt x="997" y="579"/>
                  </a:cubicBezTo>
                  <a:cubicBezTo>
                    <a:pt x="867" y="622"/>
                    <a:pt x="737" y="651"/>
                    <a:pt x="607" y="665"/>
                  </a:cubicBezTo>
                  <a:cubicBezTo>
                    <a:pt x="492" y="694"/>
                    <a:pt x="362" y="709"/>
                    <a:pt x="232" y="723"/>
                  </a:cubicBezTo>
                  <a:cubicBezTo>
                    <a:pt x="102" y="738"/>
                    <a:pt x="1" y="839"/>
                    <a:pt x="1" y="969"/>
                  </a:cubicBezTo>
                  <a:lnTo>
                    <a:pt x="1" y="1965"/>
                  </a:lnTo>
                  <a:cubicBezTo>
                    <a:pt x="1" y="2758"/>
                    <a:pt x="650" y="3408"/>
                    <a:pt x="1444" y="3408"/>
                  </a:cubicBezTo>
                  <a:lnTo>
                    <a:pt x="1733" y="3408"/>
                  </a:lnTo>
                  <a:cubicBezTo>
                    <a:pt x="939" y="3408"/>
                    <a:pt x="304" y="2758"/>
                    <a:pt x="304" y="1965"/>
                  </a:cubicBezTo>
                  <a:lnTo>
                    <a:pt x="304" y="969"/>
                  </a:lnTo>
                  <a:cubicBezTo>
                    <a:pt x="304" y="839"/>
                    <a:pt x="405" y="738"/>
                    <a:pt x="520" y="723"/>
                  </a:cubicBezTo>
                  <a:cubicBezTo>
                    <a:pt x="650" y="709"/>
                    <a:pt x="780" y="694"/>
                    <a:pt x="910" y="680"/>
                  </a:cubicBezTo>
                  <a:cubicBezTo>
                    <a:pt x="1415" y="579"/>
                    <a:pt x="1892" y="391"/>
                    <a:pt x="2310" y="117"/>
                  </a:cubicBezTo>
                  <a:lnTo>
                    <a:pt x="2296" y="74"/>
                  </a:lnTo>
                  <a:lnTo>
                    <a:pt x="2282" y="45"/>
                  </a:lnTo>
                  <a:cubicBezTo>
                    <a:pt x="2263" y="17"/>
                    <a:pt x="2232" y="1"/>
                    <a:pt x="2201" y="1"/>
                  </a:cubicBezTo>
                  <a:close/>
                </a:path>
              </a:pathLst>
            </a:custGeom>
            <a:solidFill>
              <a:srgbClr val="B7C5D1"/>
            </a:solidFill>
            <a:ln>
              <a:noFill/>
            </a:ln>
          </p:spPr>
          <p:txBody>
            <a:bodyPr spcFirstLastPara="1" wrap="square" lIns="121900" tIns="121900" rIns="121900" bIns="121900" anchor="ctr" anchorCtr="0">
              <a:noAutofit/>
            </a:bodyPr>
            <a:lstStyle/>
            <a:p>
              <a:endParaRPr sz="2400"/>
            </a:p>
          </p:txBody>
        </p:sp>
      </p:grpSp>
      <p:sp>
        <p:nvSpPr>
          <p:cNvPr id="215" name="Google Shape;577;p41">
            <a:extLst>
              <a:ext uri="{FF2B5EF4-FFF2-40B4-BE49-F238E27FC236}">
                <a16:creationId xmlns:a16="http://schemas.microsoft.com/office/drawing/2014/main" id="{099B0CFC-E16D-473D-B82F-0F9F3C7D1D47}"/>
              </a:ext>
            </a:extLst>
          </p:cNvPr>
          <p:cNvSpPr txBox="1">
            <a:spLocks/>
          </p:cNvSpPr>
          <p:nvPr/>
        </p:nvSpPr>
        <p:spPr>
          <a:xfrm flipH="1">
            <a:off x="1823458" y="5212742"/>
            <a:ext cx="3729693" cy="4486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Poppins SemiBold"/>
              <a:buNone/>
              <a:defRPr sz="24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9pPr>
          </a:lstStyle>
          <a:p>
            <a:r>
              <a:rPr lang="en-US" sz="2600" kern="0"/>
              <a:t>Logic Model</a:t>
            </a:r>
          </a:p>
        </p:txBody>
      </p:sp>
      <p:sp>
        <p:nvSpPr>
          <p:cNvPr id="216" name="Google Shape;578;p41">
            <a:extLst>
              <a:ext uri="{FF2B5EF4-FFF2-40B4-BE49-F238E27FC236}">
                <a16:creationId xmlns:a16="http://schemas.microsoft.com/office/drawing/2014/main" id="{5AE2C9AF-0A8E-4F83-88B9-BFD083EE00CD}"/>
              </a:ext>
            </a:extLst>
          </p:cNvPr>
          <p:cNvSpPr txBox="1">
            <a:spLocks/>
          </p:cNvSpPr>
          <p:nvPr/>
        </p:nvSpPr>
        <p:spPr>
          <a:xfrm flipH="1">
            <a:off x="1823459" y="5566117"/>
            <a:ext cx="3729691" cy="746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0" indent="0"/>
            <a:r>
              <a:rPr lang="en-US" sz="1850" kern="0" dirty="0"/>
              <a:t>Resolve any logic model conflicts between initiatives</a:t>
            </a:r>
            <a:endParaRPr lang="en-US" kern="0" dirty="0"/>
          </a:p>
        </p:txBody>
      </p:sp>
      <p:grpSp>
        <p:nvGrpSpPr>
          <p:cNvPr id="217" name="Google Shape;6217;p67">
            <a:extLst>
              <a:ext uri="{FF2B5EF4-FFF2-40B4-BE49-F238E27FC236}">
                <a16:creationId xmlns:a16="http://schemas.microsoft.com/office/drawing/2014/main" id="{5FB98328-96A6-4579-BB55-2F2D7434EAA0}"/>
              </a:ext>
            </a:extLst>
          </p:cNvPr>
          <p:cNvGrpSpPr/>
          <p:nvPr/>
        </p:nvGrpSpPr>
        <p:grpSpPr>
          <a:xfrm>
            <a:off x="1292939" y="5258342"/>
            <a:ext cx="457200" cy="457200"/>
            <a:chOff x="6334673" y="2759633"/>
            <a:chExt cx="378508" cy="378166"/>
          </a:xfrm>
        </p:grpSpPr>
        <p:sp>
          <p:nvSpPr>
            <p:cNvPr id="219" name="Google Shape;6218;p67">
              <a:extLst>
                <a:ext uri="{FF2B5EF4-FFF2-40B4-BE49-F238E27FC236}">
                  <a16:creationId xmlns:a16="http://schemas.microsoft.com/office/drawing/2014/main" id="{CF17FCBE-6B53-4C21-A02A-D5142C88AEBD}"/>
                </a:ext>
              </a:extLst>
            </p:cNvPr>
            <p:cNvSpPr/>
            <p:nvPr/>
          </p:nvSpPr>
          <p:spPr>
            <a:xfrm>
              <a:off x="6334673" y="2759633"/>
              <a:ext cx="287027" cy="189004"/>
            </a:xfrm>
            <a:custGeom>
              <a:avLst/>
              <a:gdLst/>
              <a:ahLst/>
              <a:cxnLst/>
              <a:rect l="l" t="t" r="r" b="b"/>
              <a:pathLst>
                <a:path w="10925" h="7194" extrusionOk="0">
                  <a:moveTo>
                    <a:pt x="6983" y="1"/>
                  </a:moveTo>
                  <a:cubicBezTo>
                    <a:pt x="6979" y="1"/>
                    <a:pt x="6975" y="1"/>
                    <a:pt x="6971" y="1"/>
                  </a:cubicBezTo>
                  <a:lnTo>
                    <a:pt x="930" y="1"/>
                  </a:lnTo>
                  <a:cubicBezTo>
                    <a:pt x="417" y="1"/>
                    <a:pt x="7" y="417"/>
                    <a:pt x="7" y="931"/>
                  </a:cubicBezTo>
                  <a:lnTo>
                    <a:pt x="7" y="6965"/>
                  </a:lnTo>
                  <a:cubicBezTo>
                    <a:pt x="0" y="7090"/>
                    <a:pt x="104" y="7194"/>
                    <a:pt x="236" y="7194"/>
                  </a:cubicBezTo>
                  <a:lnTo>
                    <a:pt x="2560" y="7194"/>
                  </a:lnTo>
                  <a:cubicBezTo>
                    <a:pt x="2816" y="7194"/>
                    <a:pt x="3025" y="6986"/>
                    <a:pt x="3025" y="6729"/>
                  </a:cubicBezTo>
                  <a:lnTo>
                    <a:pt x="3025" y="6264"/>
                  </a:lnTo>
                  <a:cubicBezTo>
                    <a:pt x="3031" y="6063"/>
                    <a:pt x="2948" y="5876"/>
                    <a:pt x="2796" y="5744"/>
                  </a:cubicBezTo>
                  <a:cubicBezTo>
                    <a:pt x="1873" y="4981"/>
                    <a:pt x="2407" y="3483"/>
                    <a:pt x="3600" y="3476"/>
                  </a:cubicBezTo>
                  <a:cubicBezTo>
                    <a:pt x="3603" y="3476"/>
                    <a:pt x="3606" y="3476"/>
                    <a:pt x="3609" y="3476"/>
                  </a:cubicBezTo>
                  <a:cubicBezTo>
                    <a:pt x="4796" y="3476"/>
                    <a:pt x="5339" y="4962"/>
                    <a:pt x="4426" y="5730"/>
                  </a:cubicBezTo>
                  <a:cubicBezTo>
                    <a:pt x="4273" y="5862"/>
                    <a:pt x="4183" y="6056"/>
                    <a:pt x="4190" y="6258"/>
                  </a:cubicBezTo>
                  <a:lnTo>
                    <a:pt x="4190" y="6729"/>
                  </a:lnTo>
                  <a:cubicBezTo>
                    <a:pt x="4190" y="6986"/>
                    <a:pt x="4391" y="7194"/>
                    <a:pt x="4648" y="7194"/>
                  </a:cubicBezTo>
                  <a:lnTo>
                    <a:pt x="7207" y="7194"/>
                  </a:lnTo>
                  <a:lnTo>
                    <a:pt x="7207" y="4641"/>
                  </a:lnTo>
                  <a:cubicBezTo>
                    <a:pt x="7207" y="4385"/>
                    <a:pt x="7415" y="4177"/>
                    <a:pt x="7672" y="4177"/>
                  </a:cubicBezTo>
                  <a:lnTo>
                    <a:pt x="8143" y="4177"/>
                  </a:lnTo>
                  <a:cubicBezTo>
                    <a:pt x="8345" y="4177"/>
                    <a:pt x="8539" y="4267"/>
                    <a:pt x="8671" y="4419"/>
                  </a:cubicBezTo>
                  <a:cubicBezTo>
                    <a:pt x="8935" y="4737"/>
                    <a:pt x="9286" y="4878"/>
                    <a:pt x="9633" y="4878"/>
                  </a:cubicBezTo>
                  <a:cubicBezTo>
                    <a:pt x="10288" y="4878"/>
                    <a:pt x="10925" y="4374"/>
                    <a:pt x="10925" y="3594"/>
                  </a:cubicBezTo>
                  <a:cubicBezTo>
                    <a:pt x="10920" y="2815"/>
                    <a:pt x="10288" y="2317"/>
                    <a:pt x="9636" y="2317"/>
                  </a:cubicBezTo>
                  <a:cubicBezTo>
                    <a:pt x="9283" y="2317"/>
                    <a:pt x="8925" y="2463"/>
                    <a:pt x="8657" y="2789"/>
                  </a:cubicBezTo>
                  <a:cubicBezTo>
                    <a:pt x="8530" y="2930"/>
                    <a:pt x="8345" y="3019"/>
                    <a:pt x="8157" y="3019"/>
                  </a:cubicBezTo>
                  <a:cubicBezTo>
                    <a:pt x="8150" y="3019"/>
                    <a:pt x="8143" y="3019"/>
                    <a:pt x="8137" y="3018"/>
                  </a:cubicBezTo>
                  <a:lnTo>
                    <a:pt x="7672" y="3018"/>
                  </a:lnTo>
                  <a:cubicBezTo>
                    <a:pt x="7415" y="3018"/>
                    <a:pt x="7207" y="2810"/>
                    <a:pt x="7207" y="2554"/>
                  </a:cubicBezTo>
                  <a:lnTo>
                    <a:pt x="7207" y="230"/>
                  </a:lnTo>
                  <a:cubicBezTo>
                    <a:pt x="7207" y="102"/>
                    <a:pt x="7103" y="1"/>
                    <a:pt x="69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219;p67">
              <a:extLst>
                <a:ext uri="{FF2B5EF4-FFF2-40B4-BE49-F238E27FC236}">
                  <a16:creationId xmlns:a16="http://schemas.microsoft.com/office/drawing/2014/main" id="{582735F8-BDBB-46FF-B45B-108631EAC8F9}"/>
                </a:ext>
              </a:extLst>
            </p:cNvPr>
            <p:cNvSpPr/>
            <p:nvPr/>
          </p:nvSpPr>
          <p:spPr>
            <a:xfrm>
              <a:off x="6524019" y="2759660"/>
              <a:ext cx="189162" cy="286659"/>
            </a:xfrm>
            <a:custGeom>
              <a:avLst/>
              <a:gdLst/>
              <a:ahLst/>
              <a:cxnLst/>
              <a:rect l="l" t="t" r="r" b="b"/>
              <a:pathLst>
                <a:path w="7200" h="10911" extrusionOk="0">
                  <a:moveTo>
                    <a:pt x="229" y="0"/>
                  </a:moveTo>
                  <a:cubicBezTo>
                    <a:pt x="104" y="0"/>
                    <a:pt x="0" y="104"/>
                    <a:pt x="0" y="229"/>
                  </a:cubicBezTo>
                  <a:lnTo>
                    <a:pt x="0" y="2553"/>
                  </a:lnTo>
                  <a:cubicBezTo>
                    <a:pt x="0" y="2809"/>
                    <a:pt x="208" y="3017"/>
                    <a:pt x="465" y="3017"/>
                  </a:cubicBezTo>
                  <a:lnTo>
                    <a:pt x="930" y="3017"/>
                  </a:lnTo>
                  <a:cubicBezTo>
                    <a:pt x="937" y="3018"/>
                    <a:pt x="944" y="3018"/>
                    <a:pt x="951" y="3018"/>
                  </a:cubicBezTo>
                  <a:cubicBezTo>
                    <a:pt x="1144" y="3018"/>
                    <a:pt x="1323" y="2929"/>
                    <a:pt x="1450" y="2788"/>
                  </a:cubicBezTo>
                  <a:cubicBezTo>
                    <a:pt x="1718" y="2462"/>
                    <a:pt x="2076" y="2316"/>
                    <a:pt x="2429" y="2316"/>
                  </a:cubicBezTo>
                  <a:cubicBezTo>
                    <a:pt x="3081" y="2316"/>
                    <a:pt x="3713" y="2814"/>
                    <a:pt x="3718" y="3593"/>
                  </a:cubicBezTo>
                  <a:cubicBezTo>
                    <a:pt x="3722" y="4373"/>
                    <a:pt x="3087" y="4877"/>
                    <a:pt x="2431" y="4877"/>
                  </a:cubicBezTo>
                  <a:cubicBezTo>
                    <a:pt x="2083" y="4877"/>
                    <a:pt x="1730" y="4736"/>
                    <a:pt x="1464" y="4418"/>
                  </a:cubicBezTo>
                  <a:cubicBezTo>
                    <a:pt x="1332" y="4266"/>
                    <a:pt x="1138" y="4176"/>
                    <a:pt x="936" y="4176"/>
                  </a:cubicBezTo>
                  <a:lnTo>
                    <a:pt x="465" y="4176"/>
                  </a:lnTo>
                  <a:cubicBezTo>
                    <a:pt x="208" y="4176"/>
                    <a:pt x="0" y="4384"/>
                    <a:pt x="0" y="4640"/>
                  </a:cubicBezTo>
                  <a:lnTo>
                    <a:pt x="0" y="7193"/>
                  </a:lnTo>
                  <a:lnTo>
                    <a:pt x="2553" y="7193"/>
                  </a:lnTo>
                  <a:cubicBezTo>
                    <a:pt x="2809" y="7193"/>
                    <a:pt x="3017" y="7401"/>
                    <a:pt x="3017" y="7658"/>
                  </a:cubicBezTo>
                  <a:lnTo>
                    <a:pt x="3017" y="8129"/>
                  </a:lnTo>
                  <a:cubicBezTo>
                    <a:pt x="3017" y="8330"/>
                    <a:pt x="2927" y="8525"/>
                    <a:pt x="2775" y="8656"/>
                  </a:cubicBezTo>
                  <a:cubicBezTo>
                    <a:pt x="1861" y="9425"/>
                    <a:pt x="2404" y="10911"/>
                    <a:pt x="3592" y="10911"/>
                  </a:cubicBezTo>
                  <a:cubicBezTo>
                    <a:pt x="3594" y="10911"/>
                    <a:pt x="3597" y="10911"/>
                    <a:pt x="3600" y="10911"/>
                  </a:cubicBezTo>
                  <a:cubicBezTo>
                    <a:pt x="4800" y="10904"/>
                    <a:pt x="5334" y="9406"/>
                    <a:pt x="4405" y="8649"/>
                  </a:cubicBezTo>
                  <a:cubicBezTo>
                    <a:pt x="4259" y="8518"/>
                    <a:pt x="4169" y="8323"/>
                    <a:pt x="4176" y="8122"/>
                  </a:cubicBezTo>
                  <a:lnTo>
                    <a:pt x="4176" y="7658"/>
                  </a:lnTo>
                  <a:cubicBezTo>
                    <a:pt x="4176" y="7401"/>
                    <a:pt x="4384" y="7193"/>
                    <a:pt x="4640" y="7193"/>
                  </a:cubicBezTo>
                  <a:lnTo>
                    <a:pt x="6964" y="7193"/>
                  </a:lnTo>
                  <a:cubicBezTo>
                    <a:pt x="7096" y="7193"/>
                    <a:pt x="7200" y="7089"/>
                    <a:pt x="7193" y="6964"/>
                  </a:cubicBezTo>
                  <a:lnTo>
                    <a:pt x="7193" y="930"/>
                  </a:lnTo>
                  <a:cubicBezTo>
                    <a:pt x="7193" y="416"/>
                    <a:pt x="6784" y="0"/>
                    <a:pt x="6270"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220;p67">
              <a:extLst>
                <a:ext uri="{FF2B5EF4-FFF2-40B4-BE49-F238E27FC236}">
                  <a16:creationId xmlns:a16="http://schemas.microsoft.com/office/drawing/2014/main" id="{7FCE5C57-EAB2-497C-9971-6DE28B0970A2}"/>
                </a:ext>
              </a:extLst>
            </p:cNvPr>
            <p:cNvSpPr/>
            <p:nvPr/>
          </p:nvSpPr>
          <p:spPr>
            <a:xfrm>
              <a:off x="6426207" y="2948611"/>
              <a:ext cx="286791" cy="189188"/>
            </a:xfrm>
            <a:custGeom>
              <a:avLst/>
              <a:gdLst/>
              <a:ahLst/>
              <a:cxnLst/>
              <a:rect l="l" t="t" r="r" b="b"/>
              <a:pathLst>
                <a:path w="10916" h="7201" extrusionOk="0">
                  <a:moveTo>
                    <a:pt x="3716" y="1"/>
                  </a:moveTo>
                  <a:lnTo>
                    <a:pt x="3716" y="2560"/>
                  </a:lnTo>
                  <a:cubicBezTo>
                    <a:pt x="3716" y="2817"/>
                    <a:pt x="3508" y="3025"/>
                    <a:pt x="3258" y="3025"/>
                  </a:cubicBezTo>
                  <a:lnTo>
                    <a:pt x="2787" y="3025"/>
                  </a:lnTo>
                  <a:cubicBezTo>
                    <a:pt x="2586" y="3025"/>
                    <a:pt x="2391" y="2935"/>
                    <a:pt x="2260" y="2782"/>
                  </a:cubicBezTo>
                  <a:cubicBezTo>
                    <a:pt x="1993" y="2465"/>
                    <a:pt x="1640" y="2324"/>
                    <a:pt x="1292" y="2324"/>
                  </a:cubicBezTo>
                  <a:cubicBezTo>
                    <a:pt x="636" y="2324"/>
                    <a:pt x="1" y="2828"/>
                    <a:pt x="5" y="3608"/>
                  </a:cubicBezTo>
                  <a:cubicBezTo>
                    <a:pt x="10" y="4383"/>
                    <a:pt x="644" y="4880"/>
                    <a:pt x="1295" y="4880"/>
                  </a:cubicBezTo>
                  <a:cubicBezTo>
                    <a:pt x="1646" y="4880"/>
                    <a:pt x="2002" y="4735"/>
                    <a:pt x="2266" y="4412"/>
                  </a:cubicBezTo>
                  <a:cubicBezTo>
                    <a:pt x="2393" y="4266"/>
                    <a:pt x="2578" y="4183"/>
                    <a:pt x="2770" y="4183"/>
                  </a:cubicBezTo>
                  <a:cubicBezTo>
                    <a:pt x="2778" y="4183"/>
                    <a:pt x="2786" y="4183"/>
                    <a:pt x="2794" y="4183"/>
                  </a:cubicBezTo>
                  <a:lnTo>
                    <a:pt x="3258" y="4183"/>
                  </a:lnTo>
                  <a:cubicBezTo>
                    <a:pt x="3515" y="4183"/>
                    <a:pt x="3723" y="4392"/>
                    <a:pt x="3723" y="4648"/>
                  </a:cubicBezTo>
                  <a:lnTo>
                    <a:pt x="3723" y="6965"/>
                  </a:lnTo>
                  <a:cubicBezTo>
                    <a:pt x="3723" y="7097"/>
                    <a:pt x="3820" y="7201"/>
                    <a:pt x="3952" y="7201"/>
                  </a:cubicBezTo>
                  <a:lnTo>
                    <a:pt x="9986" y="7201"/>
                  </a:lnTo>
                  <a:cubicBezTo>
                    <a:pt x="10500" y="7201"/>
                    <a:pt x="10916" y="6784"/>
                    <a:pt x="10916" y="6271"/>
                  </a:cubicBezTo>
                  <a:lnTo>
                    <a:pt x="10916" y="237"/>
                  </a:lnTo>
                  <a:cubicBezTo>
                    <a:pt x="10916" y="105"/>
                    <a:pt x="10812" y="1"/>
                    <a:pt x="10687" y="1"/>
                  </a:cubicBezTo>
                  <a:lnTo>
                    <a:pt x="8363" y="1"/>
                  </a:lnTo>
                  <a:cubicBezTo>
                    <a:pt x="8107" y="1"/>
                    <a:pt x="7899" y="209"/>
                    <a:pt x="7899" y="466"/>
                  </a:cubicBezTo>
                  <a:lnTo>
                    <a:pt x="7899" y="930"/>
                  </a:lnTo>
                  <a:cubicBezTo>
                    <a:pt x="7892" y="1131"/>
                    <a:pt x="7975" y="1326"/>
                    <a:pt x="8128" y="1457"/>
                  </a:cubicBezTo>
                  <a:cubicBezTo>
                    <a:pt x="9050" y="2214"/>
                    <a:pt x="8516" y="3712"/>
                    <a:pt x="7323" y="3719"/>
                  </a:cubicBezTo>
                  <a:cubicBezTo>
                    <a:pt x="7320" y="3719"/>
                    <a:pt x="7317" y="3719"/>
                    <a:pt x="7315" y="3719"/>
                  </a:cubicBezTo>
                  <a:cubicBezTo>
                    <a:pt x="6127" y="3719"/>
                    <a:pt x="5584" y="2233"/>
                    <a:pt x="6498" y="1464"/>
                  </a:cubicBezTo>
                  <a:cubicBezTo>
                    <a:pt x="6650" y="1333"/>
                    <a:pt x="6740" y="1138"/>
                    <a:pt x="6740" y="937"/>
                  </a:cubicBezTo>
                  <a:lnTo>
                    <a:pt x="6740" y="466"/>
                  </a:lnTo>
                  <a:cubicBezTo>
                    <a:pt x="6740" y="209"/>
                    <a:pt x="6532" y="1"/>
                    <a:pt x="6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221;p67">
              <a:extLst>
                <a:ext uri="{FF2B5EF4-FFF2-40B4-BE49-F238E27FC236}">
                  <a16:creationId xmlns:a16="http://schemas.microsoft.com/office/drawing/2014/main" id="{F29A304E-BD21-49B5-88E0-B870AF4F6143}"/>
                </a:ext>
              </a:extLst>
            </p:cNvPr>
            <p:cNvSpPr/>
            <p:nvPr/>
          </p:nvSpPr>
          <p:spPr>
            <a:xfrm>
              <a:off x="6334857" y="2850957"/>
              <a:ext cx="189188" cy="286843"/>
            </a:xfrm>
            <a:custGeom>
              <a:avLst/>
              <a:gdLst/>
              <a:ahLst/>
              <a:cxnLst/>
              <a:rect l="l" t="t" r="r" b="b"/>
              <a:pathLst>
                <a:path w="7201" h="10918" extrusionOk="0">
                  <a:moveTo>
                    <a:pt x="3586" y="0"/>
                  </a:moveTo>
                  <a:cubicBezTo>
                    <a:pt x="2393" y="7"/>
                    <a:pt x="1859" y="1505"/>
                    <a:pt x="2782" y="2268"/>
                  </a:cubicBezTo>
                  <a:cubicBezTo>
                    <a:pt x="2934" y="2400"/>
                    <a:pt x="3018" y="2594"/>
                    <a:pt x="3018" y="2795"/>
                  </a:cubicBezTo>
                  <a:lnTo>
                    <a:pt x="3018" y="3253"/>
                  </a:lnTo>
                  <a:cubicBezTo>
                    <a:pt x="3018" y="3510"/>
                    <a:pt x="2809" y="3718"/>
                    <a:pt x="2553" y="3718"/>
                  </a:cubicBezTo>
                  <a:lnTo>
                    <a:pt x="229" y="3718"/>
                  </a:lnTo>
                  <a:cubicBezTo>
                    <a:pt x="104" y="3725"/>
                    <a:pt x="0" y="3822"/>
                    <a:pt x="0" y="3954"/>
                  </a:cubicBezTo>
                  <a:lnTo>
                    <a:pt x="0" y="9988"/>
                  </a:lnTo>
                  <a:cubicBezTo>
                    <a:pt x="0" y="10501"/>
                    <a:pt x="416" y="10911"/>
                    <a:pt x="930" y="10918"/>
                  </a:cubicBezTo>
                  <a:lnTo>
                    <a:pt x="6964" y="10918"/>
                  </a:lnTo>
                  <a:cubicBezTo>
                    <a:pt x="7096" y="10918"/>
                    <a:pt x="7200" y="10814"/>
                    <a:pt x="7200" y="10682"/>
                  </a:cubicBezTo>
                  <a:lnTo>
                    <a:pt x="7200" y="8365"/>
                  </a:lnTo>
                  <a:cubicBezTo>
                    <a:pt x="7200" y="8109"/>
                    <a:pt x="6992" y="7900"/>
                    <a:pt x="6735" y="7900"/>
                  </a:cubicBezTo>
                  <a:lnTo>
                    <a:pt x="6264" y="7900"/>
                  </a:lnTo>
                  <a:cubicBezTo>
                    <a:pt x="6256" y="7900"/>
                    <a:pt x="6248" y="7900"/>
                    <a:pt x="6240" y="7900"/>
                  </a:cubicBezTo>
                  <a:cubicBezTo>
                    <a:pt x="6048" y="7900"/>
                    <a:pt x="5870" y="7983"/>
                    <a:pt x="5743" y="8129"/>
                  </a:cubicBezTo>
                  <a:cubicBezTo>
                    <a:pt x="5476" y="8452"/>
                    <a:pt x="5119" y="8597"/>
                    <a:pt x="4767" y="8597"/>
                  </a:cubicBezTo>
                  <a:cubicBezTo>
                    <a:pt x="4114" y="8597"/>
                    <a:pt x="3480" y="8100"/>
                    <a:pt x="3475" y="7325"/>
                  </a:cubicBezTo>
                  <a:cubicBezTo>
                    <a:pt x="3471" y="6545"/>
                    <a:pt x="4106" y="6041"/>
                    <a:pt x="4762" y="6041"/>
                  </a:cubicBezTo>
                  <a:cubicBezTo>
                    <a:pt x="5110" y="6041"/>
                    <a:pt x="5463" y="6182"/>
                    <a:pt x="5730" y="6499"/>
                  </a:cubicBezTo>
                  <a:cubicBezTo>
                    <a:pt x="5861" y="6652"/>
                    <a:pt x="6056" y="6742"/>
                    <a:pt x="6257" y="6742"/>
                  </a:cubicBezTo>
                  <a:lnTo>
                    <a:pt x="6728" y="6742"/>
                  </a:lnTo>
                  <a:cubicBezTo>
                    <a:pt x="6985" y="6742"/>
                    <a:pt x="7193" y="6534"/>
                    <a:pt x="7193" y="6277"/>
                  </a:cubicBezTo>
                  <a:lnTo>
                    <a:pt x="7193" y="3718"/>
                  </a:lnTo>
                  <a:lnTo>
                    <a:pt x="4641" y="3718"/>
                  </a:lnTo>
                  <a:cubicBezTo>
                    <a:pt x="4384" y="3718"/>
                    <a:pt x="4176" y="3510"/>
                    <a:pt x="4176" y="3253"/>
                  </a:cubicBezTo>
                  <a:lnTo>
                    <a:pt x="4176" y="2782"/>
                  </a:lnTo>
                  <a:cubicBezTo>
                    <a:pt x="4176" y="2580"/>
                    <a:pt x="4266" y="2386"/>
                    <a:pt x="4419" y="2254"/>
                  </a:cubicBezTo>
                  <a:cubicBezTo>
                    <a:pt x="5334" y="1491"/>
                    <a:pt x="4786" y="0"/>
                    <a:pt x="3586"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88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76">
                                            <p:txEl>
                                              <p:pRg st="0" end="0"/>
                                            </p:txEl>
                                          </p:spTgt>
                                        </p:tgtEl>
                                        <p:attrNameLst>
                                          <p:attrName>style.visibility</p:attrName>
                                        </p:attrNameLst>
                                      </p:cBhvr>
                                      <p:to>
                                        <p:strVal val="visible"/>
                                      </p:to>
                                    </p:set>
                                    <p:anim calcmode="lin" valueType="num">
                                      <p:cBhvr additive="base">
                                        <p:cTn id="7" dur="500"/>
                                        <p:tgtEl>
                                          <p:spTgt spid="57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7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74">
                                            <p:txEl>
                                              <p:pRg st="0" end="0"/>
                                            </p:txEl>
                                          </p:spTgt>
                                        </p:tgtEl>
                                        <p:attrNameLst>
                                          <p:attrName>style.visibility</p:attrName>
                                        </p:attrNameLst>
                                      </p:cBhvr>
                                      <p:to>
                                        <p:strVal val="visible"/>
                                      </p:to>
                                    </p:set>
                                    <p:anim calcmode="lin" valueType="num">
                                      <p:cBhvr additive="base">
                                        <p:cTn id="13" dur="500"/>
                                        <p:tgtEl>
                                          <p:spTgt spid="574">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7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74">
                                            <p:txEl>
                                              <p:pRg st="2" end="2"/>
                                            </p:txEl>
                                          </p:spTgt>
                                        </p:tgtEl>
                                        <p:attrNameLst>
                                          <p:attrName>style.visibility</p:attrName>
                                        </p:attrNameLst>
                                      </p:cBhvr>
                                      <p:to>
                                        <p:strVal val="visible"/>
                                      </p:to>
                                    </p:set>
                                    <p:anim calcmode="lin" valueType="num">
                                      <p:cBhvr additive="base">
                                        <p:cTn id="19" dur="500"/>
                                        <p:tgtEl>
                                          <p:spTgt spid="57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7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74">
                                            <p:txEl>
                                              <p:pRg st="3" end="3"/>
                                            </p:txEl>
                                          </p:spTgt>
                                        </p:tgtEl>
                                        <p:attrNameLst>
                                          <p:attrName>style.visibility</p:attrName>
                                        </p:attrNameLst>
                                      </p:cBhvr>
                                      <p:to>
                                        <p:strVal val="visible"/>
                                      </p:to>
                                    </p:set>
                                    <p:anim calcmode="lin" valueType="num">
                                      <p:cBhvr additive="base">
                                        <p:cTn id="25" dur="500"/>
                                        <p:tgtEl>
                                          <p:spTgt spid="57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7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74">
                                            <p:txEl>
                                              <p:pRg st="4" end="4"/>
                                            </p:txEl>
                                          </p:spTgt>
                                        </p:tgtEl>
                                        <p:attrNameLst>
                                          <p:attrName>style.visibility</p:attrName>
                                        </p:attrNameLst>
                                      </p:cBhvr>
                                      <p:to>
                                        <p:strVal val="visible"/>
                                      </p:to>
                                    </p:set>
                                    <p:anim calcmode="lin" valueType="num">
                                      <p:cBhvr additive="base">
                                        <p:cTn id="31" dur="500"/>
                                        <p:tgtEl>
                                          <p:spTgt spid="574">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7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74">
                                            <p:txEl>
                                              <p:pRg st="5" end="5"/>
                                            </p:txEl>
                                          </p:spTgt>
                                        </p:tgtEl>
                                        <p:attrNameLst>
                                          <p:attrName>style.visibility</p:attrName>
                                        </p:attrNameLst>
                                      </p:cBhvr>
                                      <p:to>
                                        <p:strVal val="visible"/>
                                      </p:to>
                                    </p:set>
                                    <p:anim calcmode="lin" valueType="num">
                                      <p:cBhvr additive="base">
                                        <p:cTn id="37" dur="500"/>
                                        <p:tgtEl>
                                          <p:spTgt spid="574">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7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580">
                                            <p:txEl>
                                              <p:pRg st="0" end="0"/>
                                            </p:txEl>
                                          </p:spTgt>
                                        </p:tgtEl>
                                        <p:attrNameLst>
                                          <p:attrName>style.visibility</p:attrName>
                                        </p:attrNameLst>
                                      </p:cBhvr>
                                      <p:to>
                                        <p:strVal val="visible"/>
                                      </p:to>
                                    </p:set>
                                    <p:anim calcmode="lin" valueType="num">
                                      <p:cBhvr additive="base">
                                        <p:cTn id="43" dur="500"/>
                                        <p:tgtEl>
                                          <p:spTgt spid="580">
                                            <p:txEl>
                                              <p:pRg st="0" end="0"/>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8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216">
                                            <p:txEl>
                                              <p:pRg st="0" end="0"/>
                                            </p:txEl>
                                          </p:spTgt>
                                        </p:tgtEl>
                                        <p:attrNameLst>
                                          <p:attrName>style.visibility</p:attrName>
                                        </p:attrNameLst>
                                      </p:cBhvr>
                                      <p:to>
                                        <p:strVal val="visible"/>
                                      </p:to>
                                    </p:set>
                                    <p:anim calcmode="lin" valueType="num">
                                      <p:cBhvr additive="base">
                                        <p:cTn id="49" dur="500"/>
                                        <p:tgtEl>
                                          <p:spTgt spid="216">
                                            <p:txEl>
                                              <p:pRg st="0" end="0"/>
                                            </p:txEl>
                                          </p:spTgt>
                                        </p:tgtEl>
                                        <p:attrNameLst>
                                          <p:attrName>ppt_y</p:attrName>
                                        </p:attrNameLst>
                                      </p:cBhvr>
                                      <p:tavLst>
                                        <p:tav tm="0">
                                          <p:val>
                                            <p:strVal val="#ppt_y+#ppt_h*1.125000"/>
                                          </p:val>
                                        </p:tav>
                                        <p:tav tm="100000">
                                          <p:val>
                                            <p:strVal val="#ppt_y"/>
                                          </p:val>
                                        </p:tav>
                                      </p:tavLst>
                                    </p:anim>
                                    <p:animEffect transition="in" filter="wipe(up)">
                                      <p:cBhvr>
                                        <p:cTn id="50" dur="500"/>
                                        <p:tgtEl>
                                          <p:spTgt spid="2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build="p"/>
      <p:bldP spid="576" grpId="0" build="p"/>
      <p:bldP spid="580" grpId="0" build="p"/>
      <p:bldP spid="216" grpId="0" build="p"/>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2520F956-0994-4B09-BBF1-E2EB9703DEDD}">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1A1EAC-92A5-4DF3-B26F-FDC5D999A7E1}">
  <ds:schemaRefs>
    <ds:schemaRef ds:uri="http://schemas.microsoft.com/sharepoint/v3/contenttype/forms"/>
  </ds:schemaRefs>
</ds:datastoreItem>
</file>

<file path=customXml/itemProps3.xml><?xml version="1.0" encoding="utf-8"?>
<ds:datastoreItem xmlns:ds="http://schemas.openxmlformats.org/officeDocument/2006/customXml" ds:itemID="{8D577243-7449-4828-B465-693D13CCB182}">
  <ds:schemaRefs>
    <ds:schemaRef ds:uri="bd4136c0-7c27-4378-bc59-5e31d22b10cd"/>
    <ds:schemaRef ds:uri="fa4c7253-cea3-4165-8b8a-8564768068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3435</TotalTime>
  <Words>3190</Words>
  <Application>Microsoft Office PowerPoint</Application>
  <PresentationFormat>Widescreen</PresentationFormat>
  <Paragraphs>409</Paragraphs>
  <Slides>46</Slides>
  <Notes>39</Notes>
  <HiddenSlides>5</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46</vt:i4>
      </vt:variant>
    </vt:vector>
  </HeadingPairs>
  <TitlesOfParts>
    <vt:vector size="72" baseType="lpstr">
      <vt:lpstr>ＭＳ Ｐゴシック</vt:lpstr>
      <vt:lpstr>Arial</vt:lpstr>
      <vt:lpstr>Calibri</vt:lpstr>
      <vt:lpstr>Calibri Light</vt:lpstr>
      <vt:lpstr>Courier New</vt:lpstr>
      <vt:lpstr>Fira Sans Extra Condensed Medium</vt:lpstr>
      <vt:lpstr>Franklin Gothic Medium</vt:lpstr>
      <vt:lpstr>Hind Vadodara</vt:lpstr>
      <vt:lpstr>Montserrat SemiBold</vt:lpstr>
      <vt:lpstr>Nunito Light</vt:lpstr>
      <vt:lpstr>Open Sans</vt:lpstr>
      <vt:lpstr>Open Sans SemiBold</vt:lpstr>
      <vt:lpstr>Oswald</vt:lpstr>
      <vt:lpstr>Poppins</vt:lpstr>
      <vt:lpstr>Poppins Medium</vt:lpstr>
      <vt:lpstr>Poppins SemiBold</vt:lpstr>
      <vt:lpstr>Raleway Thin</vt:lpstr>
      <vt:lpstr>Roboto Condensed</vt:lpstr>
      <vt:lpstr>Roboto Condensed Light</vt:lpstr>
      <vt:lpstr>Times New Roman</vt:lpstr>
      <vt:lpstr>Wingdings</vt:lpstr>
      <vt:lpstr>Ophthalmology Center by Slidesgo</vt:lpstr>
      <vt:lpstr>7_Ophthalmology Center by Slidesgo</vt:lpstr>
      <vt:lpstr>1_Ophthalmology Center by Slidesgo</vt:lpstr>
      <vt:lpstr>4_Ophthalmology Center by Slidesgo</vt:lpstr>
      <vt:lpstr>2_Ophthalmology Center by Slidesgo</vt:lpstr>
      <vt:lpstr>PBIS Coaches’ Training Year 3 - January2024</vt:lpstr>
      <vt:lpstr>EXPECTATIONS</vt:lpstr>
      <vt:lpstr>IN-PERSON TEAM TRAINING EVENT INCLEMENT WEATHER POLICY</vt:lpstr>
      <vt:lpstr>ACTIVITY: ATTENDANCE</vt:lpstr>
      <vt:lpstr>PowerPoint Presentation</vt:lpstr>
      <vt:lpstr>Agenda &amp; Coaches' Tasks</vt:lpstr>
      <vt:lpstr> HELPFUL RESOURCES</vt:lpstr>
      <vt:lpstr>Glows &amp; Grows: Integration &amp; Alignment</vt:lpstr>
      <vt:lpstr>GUIDELINES: EFFECTIVE ALIGNMENT</vt:lpstr>
      <vt:lpstr>PowerPoint Presentation</vt:lpstr>
      <vt:lpstr>ALIGNING INITIATIVES, PROGRAMS, &amp; PRACTICES</vt:lpstr>
      <vt:lpstr>DISCUSSION: INTEGRATION &amp; ALIGNMENT</vt:lpstr>
      <vt:lpstr>FAMILY SCHOOL PARTNERSHIPS</vt:lpstr>
      <vt:lpstr>What is family engagement? </vt:lpstr>
      <vt:lpstr>Why family engagement? Students benefit!</vt:lpstr>
      <vt:lpstr>Why family engagement? Parents and teachers benefit, too!</vt:lpstr>
      <vt:lpstr>What are the foundational elements of family engagement?</vt:lpstr>
      <vt:lpstr>Family Engagement in PBIS </vt:lpstr>
      <vt:lpstr>Family Engagement in PBIS </vt:lpstr>
      <vt:lpstr>Family Collaboration</vt:lpstr>
      <vt:lpstr>Working Systemically: Engaging Family and Community</vt:lpstr>
      <vt:lpstr>DISCUSSION: Slow the Climb: 4 De-escalation Strategies to Keep Behavior from Going Downhill</vt:lpstr>
      <vt:lpstr>PBIS Resource Spotlight: The Family-School Practices Survey </vt:lpstr>
      <vt:lpstr>FAMILY ENGAGEMENT</vt:lpstr>
      <vt:lpstr>Examining School Approaches to Family Engagement in PBIS</vt:lpstr>
      <vt:lpstr>ACTIVITY: Family-School Practices Survey </vt:lpstr>
      <vt:lpstr>TFI SELF-ASSESSMENT</vt:lpstr>
      <vt:lpstr>DATA: PBIS FIDELITY of IMPLEMENTATION</vt:lpstr>
      <vt:lpstr>TIERED FIDELITY INVENTORY (TFI)</vt:lpstr>
      <vt:lpstr>TIERED FIDELITY INVENTORY </vt:lpstr>
      <vt:lpstr>DISCUSSION: TFI SELF-ASSESSMENT PLANNING</vt:lpstr>
      <vt:lpstr>Preparing for March Training:  Poster Session!</vt:lpstr>
      <vt:lpstr>POSTER SESSION</vt:lpstr>
      <vt:lpstr>What to include on your poster</vt:lpstr>
      <vt:lpstr>What to include on your poster</vt:lpstr>
      <vt:lpstr>POSTER EXAMPLE</vt:lpstr>
      <vt:lpstr>PowerPoint Presentation</vt:lpstr>
      <vt:lpstr>PowerPoint Presentation</vt:lpstr>
      <vt:lpstr>PowerPoint Presentation</vt:lpstr>
      <vt:lpstr>PowerPoint Presentation</vt:lpstr>
      <vt:lpstr>PowerPoint Presentation</vt:lpstr>
      <vt:lpstr>PowerPoint Presentation</vt:lpstr>
      <vt:lpstr>QUESTIONS?</vt:lpstr>
      <vt:lpstr>Agenda &amp; Coaches' Tasks</vt:lpstr>
      <vt:lpstr> HELPFUL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119</cp:revision>
  <dcterms:created xsi:type="dcterms:W3CDTF">2021-09-01T22:16:30Z</dcterms:created>
  <dcterms:modified xsi:type="dcterms:W3CDTF">2024-01-17T15:36:10Z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ies>
</file>