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3.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4.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5.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6.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7.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8.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9.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7" r:id="rId5"/>
    <p:sldMasterId id="2147483703" r:id="rId6"/>
    <p:sldMasterId id="2147483729" r:id="rId7"/>
    <p:sldMasterId id="2147483756" r:id="rId8"/>
    <p:sldMasterId id="2147483806" r:id="rId9"/>
    <p:sldMasterId id="2147483833" r:id="rId10"/>
    <p:sldMasterId id="2147483845" r:id="rId11"/>
    <p:sldMasterId id="2147483875" r:id="rId12"/>
    <p:sldMasterId id="2147483905" r:id="rId13"/>
  </p:sldMasterIdLst>
  <p:notesMasterIdLst>
    <p:notesMasterId r:id="rId55"/>
  </p:notesMasterIdLst>
  <p:sldIdLst>
    <p:sldId id="4570" r:id="rId14"/>
    <p:sldId id="3209" r:id="rId15"/>
    <p:sldId id="4103" r:id="rId16"/>
    <p:sldId id="258" r:id="rId17"/>
    <p:sldId id="4774" r:id="rId18"/>
    <p:sldId id="4750" r:id="rId19"/>
    <p:sldId id="4026" r:id="rId20"/>
    <p:sldId id="4759" r:id="rId21"/>
    <p:sldId id="3393" r:id="rId22"/>
    <p:sldId id="4032" r:id="rId23"/>
    <p:sldId id="4781" r:id="rId24"/>
    <p:sldId id="4785" r:id="rId25"/>
    <p:sldId id="4018" r:id="rId26"/>
    <p:sldId id="4889" r:id="rId27"/>
    <p:sldId id="4069" r:id="rId28"/>
    <p:sldId id="4070" r:id="rId29"/>
    <p:sldId id="4890" r:id="rId30"/>
    <p:sldId id="4073" r:id="rId31"/>
    <p:sldId id="4888" r:id="rId32"/>
    <p:sldId id="4882" r:id="rId33"/>
    <p:sldId id="4892" r:id="rId34"/>
    <p:sldId id="4894" r:id="rId35"/>
    <p:sldId id="4886" r:id="rId36"/>
    <p:sldId id="4075" r:id="rId37"/>
    <p:sldId id="4077" r:id="rId38"/>
    <p:sldId id="4078" r:id="rId39"/>
    <p:sldId id="4079" r:id="rId40"/>
    <p:sldId id="4896" r:id="rId41"/>
    <p:sldId id="4029" r:id="rId42"/>
    <p:sldId id="4030" r:id="rId43"/>
    <p:sldId id="4041" r:id="rId44"/>
    <p:sldId id="4042" r:id="rId45"/>
    <p:sldId id="4043" r:id="rId46"/>
    <p:sldId id="4769" r:id="rId47"/>
    <p:sldId id="4771" r:id="rId48"/>
    <p:sldId id="4772" r:id="rId49"/>
    <p:sldId id="4777" r:id="rId50"/>
    <p:sldId id="4761" r:id="rId51"/>
    <p:sldId id="4897" r:id="rId52"/>
    <p:sldId id="4871" r:id="rId53"/>
    <p:sldId id="345"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and Intro (5 minutes)" id="{D4CE4683-096C-B14E-B28E-FC6D7AF69508}">
          <p14:sldIdLst>
            <p14:sldId id="4570"/>
            <p14:sldId id="3209"/>
            <p14:sldId id="4103"/>
            <p14:sldId id="258"/>
            <p14:sldId id="4774"/>
            <p14:sldId id="4750"/>
          </p14:sldIdLst>
        </p14:section>
        <p14:section name="Glows and Grows (10 minutes)" id="{E918D8D8-C51E-CF45-8A07-ABB390550EA3}">
          <p14:sldIdLst>
            <p14:sldId id="4026"/>
            <p14:sldId id="4759"/>
            <p14:sldId id="3393"/>
          </p14:sldIdLst>
        </p14:section>
        <p14:section name="Resource Spotlight (25 mins)" id="{6CC5BA60-0145-45E1-97BC-34768D1184A5}">
          <p14:sldIdLst>
            <p14:sldId id="4032"/>
            <p14:sldId id="4781"/>
            <p14:sldId id="4785"/>
          </p14:sldIdLst>
        </p14:section>
        <p14:section name="Big Idea Check In (30 minutes)" id="{4FAC4393-89DA-9E43-AB5C-27C393F04C63}">
          <p14:sldIdLst>
            <p14:sldId id="4018"/>
            <p14:sldId id="4889"/>
            <p14:sldId id="4069"/>
            <p14:sldId id="4070"/>
            <p14:sldId id="4890"/>
            <p14:sldId id="4073"/>
            <p14:sldId id="4888"/>
            <p14:sldId id="4882"/>
            <p14:sldId id="4892"/>
            <p14:sldId id="4894"/>
            <p14:sldId id="4886"/>
            <p14:sldId id="4075"/>
            <p14:sldId id="4077"/>
            <p14:sldId id="4078"/>
            <p14:sldId id="4079"/>
            <p14:sldId id="4896"/>
          </p14:sldIdLst>
        </p14:section>
        <p14:section name="Looking Ahead (20 minutes)" id="{EF4E117E-C94B-5045-8826-1052C5708A86}">
          <p14:sldIdLst>
            <p14:sldId id="4029"/>
            <p14:sldId id="4030"/>
            <p14:sldId id="4041"/>
            <p14:sldId id="4042"/>
            <p14:sldId id="4043"/>
            <p14:sldId id="4769"/>
            <p14:sldId id="4771"/>
            <p14:sldId id="4772"/>
            <p14:sldId id="4777"/>
          </p14:sldIdLst>
        </p14:section>
        <p14:section name="Wrapping Up (5 minutes)" id="{6F051F88-AA7C-3348-A7B8-892BA6C75A0D}">
          <p14:sldIdLst>
            <p14:sldId id="4761"/>
            <p14:sldId id="4897"/>
            <p14:sldId id="4871"/>
            <p14:sldId id="345"/>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6069E01-50B0-3D1F-34A6-207BE1BF741D}" name="Christine Downs" initials="CD" userId="S::cdowns@mayinstitute.org::e8ba56e2-84b9-4685-891c-6c388ea40c87" providerId="AD"/>
  <p188:author id="{39D63C05-2216-CDD4-1057-F04FF3D987E9}" name="Adam Feinberg" initials="AF" userId="fbfff037195b936e" providerId="Windows Live"/>
  <p188:author id="{E16D4F08-7DF0-D375-6C48-4C09655593C0}" name="Feinberg, Adam" initials="FA" userId="S::afeinberg@edc.org::5f5bdf48-d019-4be7-baf8-cfbf388184da" providerId="AD"/>
  <p188:author id="{CD20A333-A637-827F-BBF5-42780D723B6E}" name="Adam Feinberg" initials="AF" userId="c63daa15e251178a" providerId="Windows Live"/>
  <p188:author id="{0C324748-F4D2-01C8-8115-73D64B2BF121}" name="Christine Downs" initials="CD" userId="S::cdowns_mayinstitute.org#ext#@educationdevelopmentcenter.onmicrosoft.com::13a98df4-0bd3-43f7-9515-5c6eb150dde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Feinberg, Adam" initials="FA" lastIdx="12" clrIdx="0">
    <p:extLst>
      <p:ext uri="{19B8F6BF-5375-455C-9EA6-DF929625EA0E}">
        <p15:presenceInfo xmlns:p15="http://schemas.microsoft.com/office/powerpoint/2012/main" userId="S::adam.feinberg@uconn.edu::177393b2-bc5b-4b41-8d24-c053677dafcb" providerId="AD"/>
      </p:ext>
    </p:extLst>
  </p:cmAuthor>
  <p:cmAuthor id="2" name="Meyer, Katherine" initials="MK" lastIdx="9" clrIdx="1">
    <p:extLst>
      <p:ext uri="{19B8F6BF-5375-455C-9EA6-DF929625EA0E}">
        <p15:presenceInfo xmlns:p15="http://schemas.microsoft.com/office/powerpoint/2012/main" userId="S::katherine.meyer@uconn.edu::9a23d734-2d44-476e-aafb-e8c61e29b5f6" providerId="AD"/>
      </p:ext>
    </p:extLst>
  </p:cmAuthor>
  <p:cmAuthor id="3" name="Erik Maki" initials="EM" lastIdx="1" clrIdx="2">
    <p:extLst>
      <p:ext uri="{19B8F6BF-5375-455C-9EA6-DF929625EA0E}">
        <p15:presenceInfo xmlns:p15="http://schemas.microsoft.com/office/powerpoint/2012/main" userId="S::EMaki@mayinstitute.org::6c029fcd-6e9a-4e5c-820c-08bfa36125db" providerId="AD"/>
      </p:ext>
    </p:extLst>
  </p:cmAuthor>
  <p:cmAuthor id="4" name="Robbie, Karen" initials="RK" lastIdx="6" clrIdx="3">
    <p:extLst>
      <p:ext uri="{19B8F6BF-5375-455C-9EA6-DF929625EA0E}">
        <p15:presenceInfo xmlns:p15="http://schemas.microsoft.com/office/powerpoint/2012/main" userId="S::karen.robbie@uconn.edu::a0e2d4cb-cdb8-43fd-ac47-453d7da32a9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9204"/>
    <a:srgbClr val="BAE18F"/>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2AAF896-AD6E-4D14-804E-68EDAEAE083D}" v="60" dt="2025-02-02T22:35:31.23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0448" autoAdjust="0"/>
  </p:normalViewPr>
  <p:slideViewPr>
    <p:cSldViewPr snapToGrid="0">
      <p:cViewPr varScale="1">
        <p:scale>
          <a:sx n="67" d="100"/>
          <a:sy n="67" d="100"/>
        </p:scale>
        <p:origin x="2274" y="60"/>
      </p:cViewPr>
      <p:guideLst/>
    </p:cSldViewPr>
  </p:slideViewPr>
  <p:notesTextViewPr>
    <p:cViewPr>
      <p:scale>
        <a:sx n="3" d="2"/>
        <a:sy n="3" d="2"/>
      </p:scale>
      <p:origin x="0" y="0"/>
    </p:cViewPr>
  </p:notesTextViewPr>
  <p:sorterViewPr>
    <p:cViewPr varScale="1">
      <p:scale>
        <a:sx n="1" d="1"/>
        <a:sy n="1" d="1"/>
      </p:scale>
      <p:origin x="0" y="-419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notesMaster" Target="notesMasters/notesMaster1.xml"/><Relationship Id="rId63"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viewProps" Target="viewProps.xml"/><Relationship Id="rId5" Type="http://schemas.openxmlformats.org/officeDocument/2006/relationships/slideMaster" Target="slideMasters/slideMaster2.xml"/><Relationship Id="rId61" Type="http://schemas.microsoft.com/office/2016/11/relationships/changesInfo" Target="changesInfos/changesInfo1.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commentAuthors" Target="commentAuthors.xml"/><Relationship Id="rId8" Type="http://schemas.openxmlformats.org/officeDocument/2006/relationships/slideMaster" Target="slideMasters/slideMaster5.xml"/><Relationship Id="rId51" Type="http://schemas.openxmlformats.org/officeDocument/2006/relationships/slide" Target="slides/slide38.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theme" Target="theme/theme1.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presProps" Target="presProps.xml"/><Relationship Id="rId10" Type="http://schemas.openxmlformats.org/officeDocument/2006/relationships/slideMaster" Target="slideMasters/slideMaster7.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ine Downs" userId="e8ba56e2-84b9-4685-891c-6c388ea40c87" providerId="ADAL" clId="{C2AAF896-AD6E-4D14-804E-68EDAEAE083D}"/>
    <pc:docChg chg="undo custSel addSld delSld modSld modSection">
      <pc:chgData name="Christine Downs" userId="e8ba56e2-84b9-4685-891c-6c388ea40c87" providerId="ADAL" clId="{C2AAF896-AD6E-4D14-804E-68EDAEAE083D}" dt="2025-02-02T22:35:31.234" v="330"/>
      <pc:docMkLst>
        <pc:docMk/>
      </pc:docMkLst>
      <pc:sldChg chg="add">
        <pc:chgData name="Christine Downs" userId="e8ba56e2-84b9-4685-891c-6c388ea40c87" providerId="ADAL" clId="{C2AAF896-AD6E-4D14-804E-68EDAEAE083D}" dt="2025-01-31T16:48:07.649" v="19"/>
        <pc:sldMkLst>
          <pc:docMk/>
          <pc:sldMk cId="3753820559" sldId="258"/>
        </pc:sldMkLst>
      </pc:sldChg>
      <pc:sldChg chg="add">
        <pc:chgData name="Christine Downs" userId="e8ba56e2-84b9-4685-891c-6c388ea40c87" providerId="ADAL" clId="{C2AAF896-AD6E-4D14-804E-68EDAEAE083D}" dt="2025-01-31T17:00:46.087" v="75"/>
        <pc:sldMkLst>
          <pc:docMk/>
          <pc:sldMk cId="3417037640" sldId="345"/>
        </pc:sldMkLst>
      </pc:sldChg>
      <pc:sldChg chg="delSp modSp mod setBg">
        <pc:chgData name="Christine Downs" userId="e8ba56e2-84b9-4685-891c-6c388ea40c87" providerId="ADAL" clId="{C2AAF896-AD6E-4D14-804E-68EDAEAE083D}" dt="2025-02-02T22:34:51.479" v="305" actId="478"/>
        <pc:sldMkLst>
          <pc:docMk/>
          <pc:sldMk cId="2343478185" sldId="3393"/>
        </pc:sldMkLst>
        <pc:spChg chg="mod">
          <ac:chgData name="Christine Downs" userId="e8ba56e2-84b9-4685-891c-6c388ea40c87" providerId="ADAL" clId="{C2AAF896-AD6E-4D14-804E-68EDAEAE083D}" dt="2025-02-02T22:34:45.923" v="303" actId="313"/>
          <ac:spMkLst>
            <pc:docMk/>
            <pc:sldMk cId="2343478185" sldId="3393"/>
            <ac:spMk id="3" creationId="{209900E1-52DF-4869-AC2D-AC9A9D6C8B24}"/>
          </ac:spMkLst>
        </pc:spChg>
        <pc:spChg chg="mod">
          <ac:chgData name="Christine Downs" userId="e8ba56e2-84b9-4685-891c-6c388ea40c87" providerId="ADAL" clId="{C2AAF896-AD6E-4D14-804E-68EDAEAE083D}" dt="2025-02-02T22:34:50.163" v="304" actId="14100"/>
          <ac:spMkLst>
            <pc:docMk/>
            <pc:sldMk cId="2343478185" sldId="3393"/>
            <ac:spMk id="241" creationId="{3C1DC97C-E581-4F24-9244-C03FBF9E0D27}"/>
          </ac:spMkLst>
        </pc:spChg>
        <pc:grpChg chg="del">
          <ac:chgData name="Christine Downs" userId="e8ba56e2-84b9-4685-891c-6c388ea40c87" providerId="ADAL" clId="{C2AAF896-AD6E-4D14-804E-68EDAEAE083D}" dt="2025-02-02T22:34:51.479" v="305" actId="478"/>
          <ac:grpSpMkLst>
            <pc:docMk/>
            <pc:sldMk cId="2343478185" sldId="3393"/>
            <ac:grpSpMk id="236" creationId="{F226C1DB-B5E3-4D16-AC39-3D31BFAAA0C5}"/>
          </ac:grpSpMkLst>
        </pc:grpChg>
      </pc:sldChg>
      <pc:sldChg chg="addSp modSp mod">
        <pc:chgData name="Christine Downs" userId="e8ba56e2-84b9-4685-891c-6c388ea40c87" providerId="ADAL" clId="{C2AAF896-AD6E-4D14-804E-68EDAEAE083D}" dt="2025-02-02T22:34:12.504" v="237" actId="14100"/>
        <pc:sldMkLst>
          <pc:docMk/>
          <pc:sldMk cId="4194758379" sldId="4026"/>
        </pc:sldMkLst>
        <pc:spChg chg="mod">
          <ac:chgData name="Christine Downs" userId="e8ba56e2-84b9-4685-891c-6c388ea40c87" providerId="ADAL" clId="{C2AAF896-AD6E-4D14-804E-68EDAEAE083D}" dt="2025-02-02T22:34:05.322" v="235" actId="1076"/>
          <ac:spMkLst>
            <pc:docMk/>
            <pc:sldMk cId="4194758379" sldId="4026"/>
            <ac:spMk id="480" creationId="{00000000-0000-0000-0000-000000000000}"/>
          </ac:spMkLst>
        </pc:spChg>
        <pc:picChg chg="mod">
          <ac:chgData name="Christine Downs" userId="e8ba56e2-84b9-4685-891c-6c388ea40c87" providerId="ADAL" clId="{C2AAF896-AD6E-4D14-804E-68EDAEAE083D}" dt="2025-02-02T22:34:12.504" v="237" actId="14100"/>
          <ac:picMkLst>
            <pc:docMk/>
            <pc:sldMk cId="4194758379" sldId="4026"/>
            <ac:picMk id="2" creationId="{8EB1FF11-14DF-759B-2F28-051DD2615EC4}"/>
          </ac:picMkLst>
        </pc:picChg>
        <pc:picChg chg="add mod">
          <ac:chgData name="Christine Downs" userId="e8ba56e2-84b9-4685-891c-6c388ea40c87" providerId="ADAL" clId="{C2AAF896-AD6E-4D14-804E-68EDAEAE083D}" dt="2025-02-02T22:34:02.583" v="234" actId="1076"/>
          <ac:picMkLst>
            <pc:docMk/>
            <pc:sldMk cId="4194758379" sldId="4026"/>
            <ac:picMk id="3" creationId="{67A3B5B5-9CE4-FE10-A9EE-51348C15B647}"/>
          </ac:picMkLst>
        </pc:picChg>
        <pc:picChg chg="mod">
          <ac:chgData name="Christine Downs" userId="e8ba56e2-84b9-4685-891c-6c388ea40c87" providerId="ADAL" clId="{C2AAF896-AD6E-4D14-804E-68EDAEAE083D}" dt="2025-02-02T22:34:09.558" v="236" actId="1076"/>
          <ac:picMkLst>
            <pc:docMk/>
            <pc:sldMk cId="4194758379" sldId="4026"/>
            <ac:picMk id="6" creationId="{0769406C-0E34-4163-8B3C-9A7B3412C294}"/>
          </ac:picMkLst>
        </pc:picChg>
      </pc:sldChg>
      <pc:sldChg chg="modNotesTx">
        <pc:chgData name="Christine Downs" userId="e8ba56e2-84b9-4685-891c-6c388ea40c87" providerId="ADAL" clId="{C2AAF896-AD6E-4D14-804E-68EDAEAE083D}" dt="2025-02-02T22:27:15.014" v="199"/>
        <pc:sldMkLst>
          <pc:docMk/>
          <pc:sldMk cId="409497505" sldId="4043"/>
        </pc:sldMkLst>
      </pc:sldChg>
      <pc:sldChg chg="del">
        <pc:chgData name="Christine Downs" userId="e8ba56e2-84b9-4685-891c-6c388ea40c87" providerId="ADAL" clId="{C2AAF896-AD6E-4D14-804E-68EDAEAE083D}" dt="2025-01-31T16:48:09.327" v="20" actId="47"/>
        <pc:sldMkLst>
          <pc:docMk/>
          <pc:sldMk cId="3788956349" sldId="4067"/>
        </pc:sldMkLst>
      </pc:sldChg>
      <pc:sldChg chg="add">
        <pc:chgData name="Christine Downs" userId="e8ba56e2-84b9-4685-891c-6c388ea40c87" providerId="ADAL" clId="{C2AAF896-AD6E-4D14-804E-68EDAEAE083D}" dt="2025-01-31T16:58:18.839" v="72"/>
        <pc:sldMkLst>
          <pc:docMk/>
          <pc:sldMk cId="2555167981" sldId="4070"/>
        </pc:sldMkLst>
      </pc:sldChg>
      <pc:sldChg chg="add">
        <pc:chgData name="Christine Downs" userId="e8ba56e2-84b9-4685-891c-6c388ea40c87" providerId="ADAL" clId="{C2AAF896-AD6E-4D14-804E-68EDAEAE083D}" dt="2025-01-31T16:59:49.585" v="73"/>
        <pc:sldMkLst>
          <pc:docMk/>
          <pc:sldMk cId="1936897708" sldId="4073"/>
        </pc:sldMkLst>
      </pc:sldChg>
      <pc:sldChg chg="modSp add mod">
        <pc:chgData name="Christine Downs" userId="e8ba56e2-84b9-4685-891c-6c388ea40c87" providerId="ADAL" clId="{C2AAF896-AD6E-4D14-804E-68EDAEAE083D}" dt="2025-01-31T16:57:58.638" v="71" actId="113"/>
        <pc:sldMkLst>
          <pc:docMk/>
          <pc:sldMk cId="652460921" sldId="4075"/>
        </pc:sldMkLst>
        <pc:spChg chg="mod">
          <ac:chgData name="Christine Downs" userId="e8ba56e2-84b9-4685-891c-6c388ea40c87" providerId="ADAL" clId="{C2AAF896-AD6E-4D14-804E-68EDAEAE083D}" dt="2025-01-31T16:57:48.524" v="68" actId="14100"/>
          <ac:spMkLst>
            <pc:docMk/>
            <pc:sldMk cId="652460921" sldId="4075"/>
            <ac:spMk id="2" creationId="{965B410F-F9F8-7C4E-99F1-7F034D5561FE}"/>
          </ac:spMkLst>
        </pc:spChg>
        <pc:spChg chg="mod">
          <ac:chgData name="Christine Downs" userId="e8ba56e2-84b9-4685-891c-6c388ea40c87" providerId="ADAL" clId="{C2AAF896-AD6E-4D14-804E-68EDAEAE083D}" dt="2025-01-31T16:57:58.638" v="71" actId="113"/>
          <ac:spMkLst>
            <pc:docMk/>
            <pc:sldMk cId="652460921" sldId="4075"/>
            <ac:spMk id="3" creationId="{FFBFB91B-C1AB-4147-B8E1-E5E9C58F192A}"/>
          </ac:spMkLst>
        </pc:spChg>
      </pc:sldChg>
      <pc:sldChg chg="add">
        <pc:chgData name="Christine Downs" userId="e8ba56e2-84b9-4685-891c-6c388ea40c87" providerId="ADAL" clId="{C2AAF896-AD6E-4D14-804E-68EDAEAE083D}" dt="2025-01-31T16:55:27.589" v="37"/>
        <pc:sldMkLst>
          <pc:docMk/>
          <pc:sldMk cId="1937527558" sldId="4077"/>
        </pc:sldMkLst>
      </pc:sldChg>
      <pc:sldChg chg="add">
        <pc:chgData name="Christine Downs" userId="e8ba56e2-84b9-4685-891c-6c388ea40c87" providerId="ADAL" clId="{C2AAF896-AD6E-4D14-804E-68EDAEAE083D}" dt="2025-01-31T16:55:27.589" v="37"/>
        <pc:sldMkLst>
          <pc:docMk/>
          <pc:sldMk cId="4076085788" sldId="4078"/>
        </pc:sldMkLst>
      </pc:sldChg>
      <pc:sldChg chg="add">
        <pc:chgData name="Christine Downs" userId="e8ba56e2-84b9-4685-891c-6c388ea40c87" providerId="ADAL" clId="{C2AAF896-AD6E-4D14-804E-68EDAEAE083D}" dt="2025-01-31T16:55:27.589" v="37"/>
        <pc:sldMkLst>
          <pc:docMk/>
          <pc:sldMk cId="388240799" sldId="4079"/>
        </pc:sldMkLst>
      </pc:sldChg>
      <pc:sldChg chg="del">
        <pc:chgData name="Christine Downs" userId="e8ba56e2-84b9-4685-891c-6c388ea40c87" providerId="ADAL" clId="{C2AAF896-AD6E-4D14-804E-68EDAEAE083D}" dt="2025-01-31T16:56:22.188" v="49" actId="47"/>
        <pc:sldMkLst>
          <pc:docMk/>
          <pc:sldMk cId="857892839" sldId="4080"/>
        </pc:sldMkLst>
      </pc:sldChg>
      <pc:sldChg chg="modSp add mod modNotesTx">
        <pc:chgData name="Christine Downs" userId="e8ba56e2-84b9-4685-891c-6c388ea40c87" providerId="ADAL" clId="{C2AAF896-AD6E-4D14-804E-68EDAEAE083D}" dt="2025-01-31T16:50:29.716" v="34" actId="20577"/>
        <pc:sldMkLst>
          <pc:docMk/>
          <pc:sldMk cId="928827867" sldId="4103"/>
        </pc:sldMkLst>
        <pc:spChg chg="mod">
          <ac:chgData name="Christine Downs" userId="e8ba56e2-84b9-4685-891c-6c388ea40c87" providerId="ADAL" clId="{C2AAF896-AD6E-4D14-804E-68EDAEAE083D}" dt="2025-01-31T16:50:21.342" v="30" actId="20577"/>
          <ac:spMkLst>
            <pc:docMk/>
            <pc:sldMk cId="928827867" sldId="4103"/>
            <ac:spMk id="5" creationId="{3B5B2C9F-C2F8-40E8-8EF9-4DF407966056}"/>
          </ac:spMkLst>
        </pc:spChg>
      </pc:sldChg>
      <pc:sldChg chg="modSp mod">
        <pc:chgData name="Christine Downs" userId="e8ba56e2-84b9-4685-891c-6c388ea40c87" providerId="ADAL" clId="{C2AAF896-AD6E-4D14-804E-68EDAEAE083D}" dt="2025-01-31T16:46:52.935" v="6" actId="20577"/>
        <pc:sldMkLst>
          <pc:docMk/>
          <pc:sldMk cId="833005932" sldId="4570"/>
        </pc:sldMkLst>
        <pc:spChg chg="mod">
          <ac:chgData name="Christine Downs" userId="e8ba56e2-84b9-4685-891c-6c388ea40c87" providerId="ADAL" clId="{C2AAF896-AD6E-4D14-804E-68EDAEAE083D}" dt="2025-01-31T16:46:52.935" v="6" actId="20577"/>
          <ac:spMkLst>
            <pc:docMk/>
            <pc:sldMk cId="833005932" sldId="4570"/>
            <ac:spMk id="289" creationId="{00000000-0000-0000-0000-000000000000}"/>
          </ac:spMkLst>
        </pc:spChg>
      </pc:sldChg>
      <pc:sldChg chg="del">
        <pc:chgData name="Christine Downs" userId="e8ba56e2-84b9-4685-891c-6c388ea40c87" providerId="ADAL" clId="{C2AAF896-AD6E-4D14-804E-68EDAEAE083D}" dt="2025-01-31T16:56:21.203" v="48" actId="47"/>
        <pc:sldMkLst>
          <pc:docMk/>
          <pc:sldMk cId="2792724680" sldId="4732"/>
        </pc:sldMkLst>
      </pc:sldChg>
      <pc:sldChg chg="del">
        <pc:chgData name="Christine Downs" userId="e8ba56e2-84b9-4685-891c-6c388ea40c87" providerId="ADAL" clId="{C2AAF896-AD6E-4D14-804E-68EDAEAE083D}" dt="2025-01-31T16:47:08.863" v="7" actId="47"/>
        <pc:sldMkLst>
          <pc:docMk/>
          <pc:sldMk cId="2971392329" sldId="4741"/>
        </pc:sldMkLst>
      </pc:sldChg>
      <pc:sldChg chg="modSp mod modNotesTx">
        <pc:chgData name="Christine Downs" userId="e8ba56e2-84b9-4685-891c-6c388ea40c87" providerId="ADAL" clId="{C2AAF896-AD6E-4D14-804E-68EDAEAE083D}" dt="2025-02-02T22:26:09.297" v="197" actId="12"/>
        <pc:sldMkLst>
          <pc:docMk/>
          <pc:sldMk cId="3466869308" sldId="4750"/>
        </pc:sldMkLst>
        <pc:spChg chg="mod">
          <ac:chgData name="Christine Downs" userId="e8ba56e2-84b9-4685-891c-6c388ea40c87" providerId="ADAL" clId="{C2AAF896-AD6E-4D14-804E-68EDAEAE083D}" dt="2025-02-02T22:26:09.297" v="197" actId="12"/>
          <ac:spMkLst>
            <pc:docMk/>
            <pc:sldMk cId="3466869308" sldId="4750"/>
            <ac:spMk id="12" creationId="{1F80FC8A-824C-084C-83E0-413165DCA5D7}"/>
          </ac:spMkLst>
        </pc:spChg>
      </pc:sldChg>
      <pc:sldChg chg="modSp">
        <pc:chgData name="Christine Downs" userId="e8ba56e2-84b9-4685-891c-6c388ea40c87" providerId="ADAL" clId="{C2AAF896-AD6E-4D14-804E-68EDAEAE083D}" dt="2025-02-02T22:35:31.234" v="330"/>
        <pc:sldMkLst>
          <pc:docMk/>
          <pc:sldMk cId="2579164825" sldId="4761"/>
        </pc:sldMkLst>
        <pc:graphicFrameChg chg="mod">
          <ac:chgData name="Christine Downs" userId="e8ba56e2-84b9-4685-891c-6c388ea40c87" providerId="ADAL" clId="{C2AAF896-AD6E-4D14-804E-68EDAEAE083D}" dt="2025-02-02T22:35:31.234" v="330"/>
          <ac:graphicFrameMkLst>
            <pc:docMk/>
            <pc:sldMk cId="2579164825" sldId="4761"/>
            <ac:graphicFrameMk id="6" creationId="{96CF4CDE-BCD6-8D4B-9AFC-DC0ABCE3A7B8}"/>
          </ac:graphicFrameMkLst>
        </pc:graphicFrameChg>
      </pc:sldChg>
      <pc:sldChg chg="modNotesTx">
        <pc:chgData name="Christine Downs" userId="e8ba56e2-84b9-4685-891c-6c388ea40c87" providerId="ADAL" clId="{C2AAF896-AD6E-4D14-804E-68EDAEAE083D}" dt="2025-02-02T22:27:21.478" v="201"/>
        <pc:sldMkLst>
          <pc:docMk/>
          <pc:sldMk cId="1237150288" sldId="4769"/>
        </pc:sldMkLst>
      </pc:sldChg>
      <pc:sldChg chg="del">
        <pc:chgData name="Christine Downs" userId="e8ba56e2-84b9-4685-891c-6c388ea40c87" providerId="ADAL" clId="{C2AAF896-AD6E-4D14-804E-68EDAEAE083D}" dt="2025-01-31T17:00:05.454" v="74" actId="47"/>
        <pc:sldMkLst>
          <pc:docMk/>
          <pc:sldMk cId="561261020" sldId="4770"/>
        </pc:sldMkLst>
      </pc:sldChg>
      <pc:sldChg chg="modNotesTx">
        <pc:chgData name="Christine Downs" userId="e8ba56e2-84b9-4685-891c-6c388ea40c87" providerId="ADAL" clId="{C2AAF896-AD6E-4D14-804E-68EDAEAE083D}" dt="2025-02-02T22:27:19.198" v="200"/>
        <pc:sldMkLst>
          <pc:docMk/>
          <pc:sldMk cId="186929666" sldId="4771"/>
        </pc:sldMkLst>
      </pc:sldChg>
      <pc:sldChg chg="addSp delSp mod modNotesTx">
        <pc:chgData name="Christine Downs" userId="e8ba56e2-84b9-4685-891c-6c388ea40c87" providerId="ADAL" clId="{C2AAF896-AD6E-4D14-804E-68EDAEAE083D}" dt="2025-02-02T22:27:28.586" v="205"/>
        <pc:sldMkLst>
          <pc:docMk/>
          <pc:sldMk cId="4055323016" sldId="4772"/>
        </pc:sldMkLst>
        <pc:spChg chg="add del">
          <ac:chgData name="Christine Downs" userId="e8ba56e2-84b9-4685-891c-6c388ea40c87" providerId="ADAL" clId="{C2AAF896-AD6E-4D14-804E-68EDAEAE083D}" dt="2025-02-02T22:27:27.441" v="204" actId="22"/>
          <ac:spMkLst>
            <pc:docMk/>
            <pc:sldMk cId="4055323016" sldId="4772"/>
            <ac:spMk id="3" creationId="{04574861-BFFB-FB27-82AD-188BB796205C}"/>
          </ac:spMkLst>
        </pc:spChg>
      </pc:sldChg>
      <pc:sldChg chg="modSp">
        <pc:chgData name="Christine Downs" userId="e8ba56e2-84b9-4685-891c-6c388ea40c87" providerId="ADAL" clId="{C2AAF896-AD6E-4D14-804E-68EDAEAE083D}" dt="2025-02-02T22:35:18.317" v="329" actId="20577"/>
        <pc:sldMkLst>
          <pc:docMk/>
          <pc:sldMk cId="2416070683" sldId="4774"/>
        </pc:sldMkLst>
        <pc:graphicFrameChg chg="mod">
          <ac:chgData name="Christine Downs" userId="e8ba56e2-84b9-4685-891c-6c388ea40c87" providerId="ADAL" clId="{C2AAF896-AD6E-4D14-804E-68EDAEAE083D}" dt="2025-02-02T22:35:18.317" v="329" actId="20577"/>
          <ac:graphicFrameMkLst>
            <pc:docMk/>
            <pc:sldMk cId="2416070683" sldId="4774"/>
            <ac:graphicFrameMk id="3" creationId="{4E7A4716-8AF7-986A-F3B5-0543193D3488}"/>
          </ac:graphicFrameMkLst>
        </pc:graphicFrameChg>
      </pc:sldChg>
      <pc:sldChg chg="modNotesTx">
        <pc:chgData name="Christine Downs" userId="e8ba56e2-84b9-4685-891c-6c388ea40c87" providerId="ADAL" clId="{C2AAF896-AD6E-4D14-804E-68EDAEAE083D}" dt="2025-02-02T22:27:24.231" v="202"/>
        <pc:sldMkLst>
          <pc:docMk/>
          <pc:sldMk cId="3853358612" sldId="4777"/>
        </pc:sldMkLst>
      </pc:sldChg>
      <pc:sldChg chg="setBg">
        <pc:chgData name="Christine Downs" userId="e8ba56e2-84b9-4685-891c-6c388ea40c87" providerId="ADAL" clId="{C2AAF896-AD6E-4D14-804E-68EDAEAE083D}" dt="2025-01-31T16:50:50.919" v="36"/>
        <pc:sldMkLst>
          <pc:docMk/>
          <pc:sldMk cId="154659575" sldId="4785"/>
        </pc:sldMkLst>
      </pc:sldChg>
      <pc:sldChg chg="del">
        <pc:chgData name="Christine Downs" userId="e8ba56e2-84b9-4685-891c-6c388ea40c87" providerId="ADAL" clId="{C2AAF896-AD6E-4D14-804E-68EDAEAE083D}" dt="2025-01-31T17:00:49.071" v="76" actId="47"/>
        <pc:sldMkLst>
          <pc:docMk/>
          <pc:sldMk cId="2478823079" sldId="4866"/>
        </pc:sldMkLst>
      </pc:sldChg>
      <pc:sldChg chg="add">
        <pc:chgData name="Christine Downs" userId="e8ba56e2-84b9-4685-891c-6c388ea40c87" providerId="ADAL" clId="{C2AAF896-AD6E-4D14-804E-68EDAEAE083D}" dt="2025-01-31T17:00:46.087" v="75"/>
        <pc:sldMkLst>
          <pc:docMk/>
          <pc:sldMk cId="4116345312" sldId="4871"/>
        </pc:sldMkLst>
      </pc:sldChg>
      <pc:sldChg chg="delSp modSp del mod modNotesTx">
        <pc:chgData name="Christine Downs" userId="e8ba56e2-84b9-4685-891c-6c388ea40c87" providerId="ADAL" clId="{C2AAF896-AD6E-4D14-804E-68EDAEAE083D}" dt="2025-01-31T16:50:15.825" v="22" actId="47"/>
        <pc:sldMkLst>
          <pc:docMk/>
          <pc:sldMk cId="53479448" sldId="4887"/>
        </pc:sldMkLst>
        <pc:spChg chg="mod">
          <ac:chgData name="Christine Downs" userId="e8ba56e2-84b9-4685-891c-6c388ea40c87" providerId="ADAL" clId="{C2AAF896-AD6E-4D14-804E-68EDAEAE083D}" dt="2025-01-31T16:47:35.547" v="18" actId="20577"/>
          <ac:spMkLst>
            <pc:docMk/>
            <pc:sldMk cId="53479448" sldId="4887"/>
            <ac:spMk id="5" creationId="{3B5B2C9F-C2F8-40E8-8EF9-4DF407966056}"/>
          </ac:spMkLst>
        </pc:spChg>
        <pc:spChg chg="del">
          <ac:chgData name="Christine Downs" userId="e8ba56e2-84b9-4685-891c-6c388ea40c87" providerId="ADAL" clId="{C2AAF896-AD6E-4D14-804E-68EDAEAE083D}" dt="2025-01-31T16:47:29.105" v="10" actId="478"/>
          <ac:spMkLst>
            <pc:docMk/>
            <pc:sldMk cId="53479448" sldId="4887"/>
            <ac:spMk id="58" creationId="{84EE2DD8-03A2-D641-A6A0-9F8B6689F1C7}"/>
          </ac:spMkLst>
        </pc:spChg>
        <pc:picChg chg="del">
          <ac:chgData name="Christine Downs" userId="e8ba56e2-84b9-4685-891c-6c388ea40c87" providerId="ADAL" clId="{C2AAF896-AD6E-4D14-804E-68EDAEAE083D}" dt="2025-01-31T16:47:23.586" v="8" actId="478"/>
          <ac:picMkLst>
            <pc:docMk/>
            <pc:sldMk cId="53479448" sldId="4887"/>
            <ac:picMk id="3" creationId="{2BA45F97-9239-2AD6-FCCC-DC24FD78D211}"/>
          </ac:picMkLst>
        </pc:picChg>
      </pc:sldChg>
      <pc:sldChg chg="del">
        <pc:chgData name="Christine Downs" userId="e8ba56e2-84b9-4685-891c-6c388ea40c87" providerId="ADAL" clId="{C2AAF896-AD6E-4D14-804E-68EDAEAE083D}" dt="2025-02-02T22:28:36.432" v="207" actId="47"/>
        <pc:sldMkLst>
          <pc:docMk/>
          <pc:sldMk cId="2977362732" sldId="4895"/>
        </pc:sldMkLst>
      </pc:sldChg>
      <pc:sldChg chg="add setBg modNotesTx">
        <pc:chgData name="Christine Downs" userId="e8ba56e2-84b9-4685-891c-6c388ea40c87" providerId="ADAL" clId="{C2AAF896-AD6E-4D14-804E-68EDAEAE083D}" dt="2025-02-02T22:24:09.891" v="141" actId="20577"/>
        <pc:sldMkLst>
          <pc:docMk/>
          <pc:sldMk cId="3978002188" sldId="4896"/>
        </pc:sldMkLst>
      </pc:sldChg>
      <pc:sldChg chg="add">
        <pc:chgData name="Christine Downs" userId="e8ba56e2-84b9-4685-891c-6c388ea40c87" providerId="ADAL" clId="{C2AAF896-AD6E-4D14-804E-68EDAEAE083D}" dt="2025-02-02T22:28:34.746" v="206"/>
        <pc:sldMkLst>
          <pc:docMk/>
          <pc:sldMk cId="1604817934" sldId="4897"/>
        </pc:sldMkLst>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rawing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6DBD0AA-A092-4369-B815-D2A27D780C58}" type="doc">
      <dgm:prSet loTypeId="urn:microsoft.com/office/officeart/2005/8/layout/bList2" loCatId="list" qsTypeId="urn:microsoft.com/office/officeart/2005/8/quickstyle/simple1" qsCatId="simple" csTypeId="urn:microsoft.com/office/officeart/2005/8/colors/accent1_2" csCatId="accent1" phldr="1"/>
      <dgm:spPr/>
    </dgm:pt>
    <dgm:pt modelId="{125DE95B-E3E9-488D-843B-7EA58128D643}">
      <dgm:prSet phldrT="[Text]"/>
      <dgm:spPr/>
      <dgm:t>
        <a:bodyPr/>
        <a:lstStyle/>
        <a:p>
          <a:r>
            <a:rPr lang="en-US"/>
            <a:t>Self</a:t>
          </a:r>
        </a:p>
      </dgm:t>
    </dgm:pt>
    <dgm:pt modelId="{FC0A28C2-A13D-4C48-9C34-B680EB2A2603}" type="parTrans" cxnId="{E9B2239E-BEAB-4565-B770-44155CEB26AB}">
      <dgm:prSet/>
      <dgm:spPr/>
      <dgm:t>
        <a:bodyPr/>
        <a:lstStyle/>
        <a:p>
          <a:endParaRPr lang="en-US"/>
        </a:p>
      </dgm:t>
    </dgm:pt>
    <dgm:pt modelId="{7D9CD180-E412-4B7F-9890-DD3E1E8793A4}" type="sibTrans" cxnId="{E9B2239E-BEAB-4565-B770-44155CEB26AB}">
      <dgm:prSet/>
      <dgm:spPr/>
      <dgm:t>
        <a:bodyPr/>
        <a:lstStyle/>
        <a:p>
          <a:endParaRPr lang="en-US"/>
        </a:p>
      </dgm:t>
    </dgm:pt>
    <dgm:pt modelId="{786F1C33-506F-487F-AA18-A30EE2A2534E}">
      <dgm:prSet phldrT="[Text]"/>
      <dgm:spPr/>
      <dgm:t>
        <a:bodyPr/>
        <a:lstStyle/>
        <a:p>
          <a:r>
            <a:rPr lang="en-US"/>
            <a:t>Others</a:t>
          </a:r>
        </a:p>
      </dgm:t>
    </dgm:pt>
    <dgm:pt modelId="{B2D69183-3673-4FF1-92D6-76326856F341}" type="parTrans" cxnId="{58D86527-1BED-4AB5-8015-FDAA159C883C}">
      <dgm:prSet/>
      <dgm:spPr/>
      <dgm:t>
        <a:bodyPr/>
        <a:lstStyle/>
        <a:p>
          <a:endParaRPr lang="en-US"/>
        </a:p>
      </dgm:t>
    </dgm:pt>
    <dgm:pt modelId="{54ACB2D9-0489-40D3-8720-56FF48219C7D}" type="sibTrans" cxnId="{58D86527-1BED-4AB5-8015-FDAA159C883C}">
      <dgm:prSet/>
      <dgm:spPr/>
      <dgm:t>
        <a:bodyPr/>
        <a:lstStyle/>
        <a:p>
          <a:endParaRPr lang="en-US"/>
        </a:p>
      </dgm:t>
    </dgm:pt>
    <dgm:pt modelId="{AB22F439-5CF3-4003-BBB3-B5FD5EE3EBA7}">
      <dgm:prSet phldrT="[Text]"/>
      <dgm:spPr/>
      <dgm:t>
        <a:bodyPr/>
        <a:lstStyle/>
        <a:p>
          <a:r>
            <a:rPr lang="en-US"/>
            <a:t>Environment</a:t>
          </a:r>
        </a:p>
      </dgm:t>
    </dgm:pt>
    <dgm:pt modelId="{42A9B59D-B81E-4DB7-A89D-08E57A386F5F}" type="parTrans" cxnId="{06F10583-3C6C-4C14-8F5D-A175C31623AF}">
      <dgm:prSet/>
      <dgm:spPr/>
      <dgm:t>
        <a:bodyPr/>
        <a:lstStyle/>
        <a:p>
          <a:endParaRPr lang="en-US"/>
        </a:p>
      </dgm:t>
    </dgm:pt>
    <dgm:pt modelId="{FAFF8CAA-7011-4352-BD37-268AB4AA9613}" type="sibTrans" cxnId="{06F10583-3C6C-4C14-8F5D-A175C31623AF}">
      <dgm:prSet/>
      <dgm:spPr/>
      <dgm:t>
        <a:bodyPr/>
        <a:lstStyle/>
        <a:p>
          <a:endParaRPr lang="en-US"/>
        </a:p>
      </dgm:t>
    </dgm:pt>
    <dgm:pt modelId="{828ED403-1C9B-4A7D-8888-1BC05EA78903}">
      <dgm:prSet phldrT="[Text]"/>
      <dgm:spPr/>
      <dgm:t>
        <a:bodyPr/>
        <a:lstStyle/>
        <a:p>
          <a:r>
            <a:rPr lang="en-US"/>
            <a:t>Self-monitor</a:t>
          </a:r>
        </a:p>
      </dgm:t>
    </dgm:pt>
    <dgm:pt modelId="{8B8B8CA0-07E7-4F73-9F41-B05C6E1A904C}" type="parTrans" cxnId="{EB095079-CFD2-4628-9212-498D62BB2F06}">
      <dgm:prSet/>
      <dgm:spPr/>
      <dgm:t>
        <a:bodyPr/>
        <a:lstStyle/>
        <a:p>
          <a:endParaRPr lang="en-US"/>
        </a:p>
      </dgm:t>
    </dgm:pt>
    <dgm:pt modelId="{1B28F0B9-39F8-4BAC-9D40-2785A53A6960}" type="sibTrans" cxnId="{EB095079-CFD2-4628-9212-498D62BB2F06}">
      <dgm:prSet/>
      <dgm:spPr/>
      <dgm:t>
        <a:bodyPr/>
        <a:lstStyle/>
        <a:p>
          <a:endParaRPr lang="en-US"/>
        </a:p>
      </dgm:t>
    </dgm:pt>
    <dgm:pt modelId="{9402A2C1-EFD7-4C69-A569-0E91A340BD90}">
      <dgm:prSet phldrT="[Text]"/>
      <dgm:spPr/>
      <dgm:t>
        <a:bodyPr/>
        <a:lstStyle/>
        <a:p>
          <a:r>
            <a:rPr lang="en-US"/>
            <a:t>Mute when listening, unmute to talk​</a:t>
          </a:r>
        </a:p>
      </dgm:t>
    </dgm:pt>
    <dgm:pt modelId="{6B97C39A-0735-41AE-94C2-E380B46D5881}" type="parTrans" cxnId="{B1802723-6C7B-4903-88A2-A97C24811173}">
      <dgm:prSet/>
      <dgm:spPr/>
      <dgm:t>
        <a:bodyPr/>
        <a:lstStyle/>
        <a:p>
          <a:endParaRPr lang="en-US"/>
        </a:p>
      </dgm:t>
    </dgm:pt>
    <dgm:pt modelId="{7C51D187-FC73-4D59-992A-5E19349D5359}" type="sibTrans" cxnId="{B1802723-6C7B-4903-88A2-A97C24811173}">
      <dgm:prSet/>
      <dgm:spPr/>
      <dgm:t>
        <a:bodyPr/>
        <a:lstStyle/>
        <a:p>
          <a:endParaRPr lang="en-US"/>
        </a:p>
      </dgm:t>
    </dgm:pt>
    <dgm:pt modelId="{0F0E129E-123A-4075-B2C8-F39A140C88D8}">
      <dgm:prSet phldrT="[Text]"/>
      <dgm:spPr/>
      <dgm:t>
        <a:bodyPr/>
        <a:lstStyle/>
        <a:p>
          <a:r>
            <a:rPr lang="en-US"/>
            <a:t>Have your computer charged and ready to go​</a:t>
          </a:r>
        </a:p>
      </dgm:t>
    </dgm:pt>
    <dgm:pt modelId="{BD673D81-C33B-45D8-947C-AEA9A28C39F0}" type="parTrans" cxnId="{A0FBC930-D760-41DD-BE3E-22D3E608F256}">
      <dgm:prSet/>
      <dgm:spPr/>
      <dgm:t>
        <a:bodyPr/>
        <a:lstStyle/>
        <a:p>
          <a:endParaRPr lang="en-US"/>
        </a:p>
      </dgm:t>
    </dgm:pt>
    <dgm:pt modelId="{D290D2A6-87EB-4C58-AF76-15E8A9414FCF}" type="sibTrans" cxnId="{A0FBC930-D760-41DD-BE3E-22D3E608F256}">
      <dgm:prSet/>
      <dgm:spPr/>
      <dgm:t>
        <a:bodyPr/>
        <a:lstStyle/>
        <a:p>
          <a:endParaRPr lang="en-US"/>
        </a:p>
      </dgm:t>
    </dgm:pt>
    <dgm:pt modelId="{DCC1A310-1C79-CA41-BC8F-F2F7F4B654F7}">
      <dgm:prSet/>
      <dgm:spPr/>
      <dgm:t>
        <a:bodyPr/>
        <a:lstStyle/>
        <a:p>
          <a:r>
            <a:rPr lang="en-US"/>
            <a:t>If you have questions or comments:</a:t>
          </a:r>
        </a:p>
      </dgm:t>
    </dgm:pt>
    <dgm:pt modelId="{E958D3D5-5FFD-3443-ABCD-1A2DA811BB55}" type="parTrans" cxnId="{9118DAC8-BEDA-3B4F-9C77-817F427330CF}">
      <dgm:prSet/>
      <dgm:spPr/>
      <dgm:t>
        <a:bodyPr/>
        <a:lstStyle/>
        <a:p>
          <a:endParaRPr lang="en-US"/>
        </a:p>
      </dgm:t>
    </dgm:pt>
    <dgm:pt modelId="{4EA0A432-1AE2-314A-852F-0C7E44A36EC0}" type="sibTrans" cxnId="{9118DAC8-BEDA-3B4F-9C77-817F427330CF}">
      <dgm:prSet/>
      <dgm:spPr/>
      <dgm:t>
        <a:bodyPr/>
        <a:lstStyle/>
        <a:p>
          <a:endParaRPr lang="en-US"/>
        </a:p>
      </dgm:t>
    </dgm:pt>
    <dgm:pt modelId="{6D196861-CC28-5141-BDFB-4E8105D813E6}">
      <dgm:prSet/>
      <dgm:spPr/>
      <dgm:t>
        <a:bodyPr/>
        <a:lstStyle/>
        <a:p>
          <a:r>
            <a:rPr lang="en-US"/>
            <a:t>Work as a team:</a:t>
          </a:r>
        </a:p>
      </dgm:t>
    </dgm:pt>
    <dgm:pt modelId="{6357D1EC-994F-334C-9702-FBF51E8FA600}" type="parTrans" cxnId="{B30AAB08-0B08-824B-9AC9-5387993AD200}">
      <dgm:prSet/>
      <dgm:spPr/>
      <dgm:t>
        <a:bodyPr/>
        <a:lstStyle/>
        <a:p>
          <a:endParaRPr lang="en-US"/>
        </a:p>
      </dgm:t>
    </dgm:pt>
    <dgm:pt modelId="{0A0D8850-D6AE-CF4C-AEBD-16B2E752A0CB}" type="sibTrans" cxnId="{B30AAB08-0B08-824B-9AC9-5387993AD200}">
      <dgm:prSet/>
      <dgm:spPr/>
      <dgm:t>
        <a:bodyPr/>
        <a:lstStyle/>
        <a:p>
          <a:endParaRPr lang="en-US"/>
        </a:p>
      </dgm:t>
    </dgm:pt>
    <dgm:pt modelId="{8EB504CA-CFC6-5C40-B9F2-473E4994B7D4}">
      <dgm:prSet/>
      <dgm:spPr/>
      <dgm:t>
        <a:bodyPr/>
        <a:lstStyle/>
        <a:p>
          <a:r>
            <a:rPr lang="en-US"/>
            <a:t>Keep necessary materials at hand</a:t>
          </a:r>
        </a:p>
      </dgm:t>
    </dgm:pt>
    <dgm:pt modelId="{1F59243E-608F-4348-9D00-77EED6726E06}" type="parTrans" cxnId="{C95EC436-6DF3-9D48-B3D9-4A3D5591F066}">
      <dgm:prSet/>
      <dgm:spPr/>
      <dgm:t>
        <a:bodyPr/>
        <a:lstStyle/>
        <a:p>
          <a:endParaRPr lang="en-US"/>
        </a:p>
      </dgm:t>
    </dgm:pt>
    <dgm:pt modelId="{7102E076-737A-264B-A10C-2AEDA7D1E937}" type="sibTrans" cxnId="{C95EC436-6DF3-9D48-B3D9-4A3D5591F066}">
      <dgm:prSet/>
      <dgm:spPr/>
      <dgm:t>
        <a:bodyPr/>
        <a:lstStyle/>
        <a:p>
          <a:endParaRPr lang="en-US"/>
        </a:p>
      </dgm:t>
    </dgm:pt>
    <dgm:pt modelId="{3A9200EC-9B3F-3741-8CD8-45F5B3B60757}">
      <dgm:prSet phldrT="[Text]"/>
      <dgm:spPr/>
      <dgm:t>
        <a:bodyPr/>
        <a:lstStyle/>
        <a:p>
          <a:r>
            <a:rPr lang="en-US"/>
            <a:t>Are you participating?</a:t>
          </a:r>
        </a:p>
      </dgm:t>
    </dgm:pt>
    <dgm:pt modelId="{CE0BA1D0-F492-D642-956A-26EFC0FD708E}" type="parTrans" cxnId="{410450C3-2ACF-AB45-A6E2-A1CCF9FBF5C7}">
      <dgm:prSet/>
      <dgm:spPr/>
      <dgm:t>
        <a:bodyPr/>
        <a:lstStyle/>
        <a:p>
          <a:endParaRPr lang="en-US"/>
        </a:p>
      </dgm:t>
    </dgm:pt>
    <dgm:pt modelId="{839B42B6-A8EA-9C4E-931D-5CAA596097FE}" type="sibTrans" cxnId="{410450C3-2ACF-AB45-A6E2-A1CCF9FBF5C7}">
      <dgm:prSet/>
      <dgm:spPr/>
      <dgm:t>
        <a:bodyPr/>
        <a:lstStyle/>
        <a:p>
          <a:endParaRPr lang="en-US"/>
        </a:p>
      </dgm:t>
    </dgm:pt>
    <dgm:pt modelId="{36A81F54-3445-0846-800C-B3CAA41ABF85}">
      <dgm:prSet phldrT="[Text]"/>
      <dgm:spPr/>
      <dgm:t>
        <a:bodyPr/>
        <a:lstStyle/>
        <a:p>
          <a:r>
            <a:rPr lang="en-US"/>
            <a:t>Engaged as a learner?</a:t>
          </a:r>
        </a:p>
      </dgm:t>
    </dgm:pt>
    <dgm:pt modelId="{F1072592-76D2-5744-867A-12A050F40348}" type="parTrans" cxnId="{4CFC7095-063B-8E4A-B6F3-EC681197EA9F}">
      <dgm:prSet/>
      <dgm:spPr/>
      <dgm:t>
        <a:bodyPr/>
        <a:lstStyle/>
        <a:p>
          <a:endParaRPr lang="en-US"/>
        </a:p>
      </dgm:t>
    </dgm:pt>
    <dgm:pt modelId="{D75F7E09-876C-524C-911D-B725AC61A45A}" type="sibTrans" cxnId="{4CFC7095-063B-8E4A-B6F3-EC681197EA9F}">
      <dgm:prSet/>
      <dgm:spPr/>
      <dgm:t>
        <a:bodyPr/>
        <a:lstStyle/>
        <a:p>
          <a:endParaRPr lang="en-US"/>
        </a:p>
      </dgm:t>
    </dgm:pt>
    <dgm:pt modelId="{A3342F81-092E-D94F-B71B-56D728050DC4}">
      <dgm:prSet phldrT="[Text]"/>
      <dgm:spPr/>
      <dgm:t>
        <a:bodyPr/>
        <a:lstStyle/>
        <a:p>
          <a:r>
            <a:rPr lang="en-US"/>
            <a:t>Stretch, break, stand as needed​</a:t>
          </a:r>
        </a:p>
      </dgm:t>
    </dgm:pt>
    <dgm:pt modelId="{5C94DDBE-40C2-7045-B9AA-119BCE39BC47}" type="parTrans" cxnId="{EB367F0F-11D4-C845-AFB2-10D5AA2A9A7A}">
      <dgm:prSet/>
      <dgm:spPr/>
      <dgm:t>
        <a:bodyPr/>
        <a:lstStyle/>
        <a:p>
          <a:endParaRPr lang="en-US"/>
        </a:p>
      </dgm:t>
    </dgm:pt>
    <dgm:pt modelId="{65F59CCE-7931-D747-8109-6BBC1F963A2C}" type="sibTrans" cxnId="{EB367F0F-11D4-C845-AFB2-10D5AA2A9A7A}">
      <dgm:prSet/>
      <dgm:spPr/>
      <dgm:t>
        <a:bodyPr/>
        <a:lstStyle/>
        <a:p>
          <a:endParaRPr lang="en-US"/>
        </a:p>
      </dgm:t>
    </dgm:pt>
    <dgm:pt modelId="{903F98AC-194E-3E4D-A272-F12F8847EF48}">
      <dgm:prSet/>
      <dgm:spPr/>
      <dgm:t>
        <a:bodyPr/>
        <a:lstStyle/>
        <a:p>
          <a:r>
            <a:rPr lang="en-US"/>
            <a:t>unmute</a:t>
          </a:r>
        </a:p>
      </dgm:t>
    </dgm:pt>
    <dgm:pt modelId="{2625FB58-67EA-1141-9127-133D6B50F2A8}" type="parTrans" cxnId="{FF9907CF-CFD4-4641-91DE-D04AB4DCCB54}">
      <dgm:prSet/>
      <dgm:spPr/>
      <dgm:t>
        <a:bodyPr/>
        <a:lstStyle/>
        <a:p>
          <a:endParaRPr lang="en-US"/>
        </a:p>
      </dgm:t>
    </dgm:pt>
    <dgm:pt modelId="{50668972-B8BA-8342-8C45-669179E12080}" type="sibTrans" cxnId="{FF9907CF-CFD4-4641-91DE-D04AB4DCCB54}">
      <dgm:prSet/>
      <dgm:spPr/>
      <dgm:t>
        <a:bodyPr/>
        <a:lstStyle/>
        <a:p>
          <a:endParaRPr lang="en-US"/>
        </a:p>
      </dgm:t>
    </dgm:pt>
    <dgm:pt modelId="{2222AE15-9F24-E443-8164-A27C6D1BDB59}">
      <dgm:prSet/>
      <dgm:spPr/>
      <dgm:t>
        <a:bodyPr/>
        <a:lstStyle/>
        <a:p>
          <a:r>
            <a:rPr lang="en-US"/>
            <a:t>use the chat box</a:t>
          </a:r>
        </a:p>
      </dgm:t>
    </dgm:pt>
    <dgm:pt modelId="{8BBA8F93-D816-284E-9FEF-2D85B40CB46B}" type="parTrans" cxnId="{B58681FF-6057-C14B-871B-7C410A2FEF02}">
      <dgm:prSet/>
      <dgm:spPr/>
      <dgm:t>
        <a:bodyPr/>
        <a:lstStyle/>
        <a:p>
          <a:endParaRPr lang="en-US"/>
        </a:p>
      </dgm:t>
    </dgm:pt>
    <dgm:pt modelId="{9060FF86-F017-1747-872A-73B37DE96F7F}" type="sibTrans" cxnId="{B58681FF-6057-C14B-871B-7C410A2FEF02}">
      <dgm:prSet/>
      <dgm:spPr/>
      <dgm:t>
        <a:bodyPr/>
        <a:lstStyle/>
        <a:p>
          <a:endParaRPr lang="en-US"/>
        </a:p>
      </dgm:t>
    </dgm:pt>
    <dgm:pt modelId="{0785E50D-F1DD-C647-AF91-FA0058275806}">
      <dgm:prSet/>
      <dgm:spPr/>
      <dgm:t>
        <a:bodyPr/>
        <a:lstStyle/>
        <a:p>
          <a:r>
            <a:rPr lang="en-US"/>
            <a:t>Room for every voice</a:t>
          </a:r>
        </a:p>
      </dgm:t>
    </dgm:pt>
    <dgm:pt modelId="{35E1F395-5CF6-C14F-B2F7-24FCD5BF2432}" type="parTrans" cxnId="{D614FAA2-C9D3-9949-9F29-30B12ECA1807}">
      <dgm:prSet/>
      <dgm:spPr/>
      <dgm:t>
        <a:bodyPr/>
        <a:lstStyle/>
        <a:p>
          <a:endParaRPr lang="en-US"/>
        </a:p>
      </dgm:t>
    </dgm:pt>
    <dgm:pt modelId="{555700E6-44D1-E649-9463-80615334ECDE}" type="sibTrans" cxnId="{D614FAA2-C9D3-9949-9F29-30B12ECA1807}">
      <dgm:prSet/>
      <dgm:spPr/>
      <dgm:t>
        <a:bodyPr/>
        <a:lstStyle/>
        <a:p>
          <a:endParaRPr lang="en-US"/>
        </a:p>
      </dgm:t>
    </dgm:pt>
    <dgm:pt modelId="{56910F6D-1269-3049-ACB2-917F4DC59908}">
      <dgm:prSet/>
      <dgm:spPr/>
      <dgm:t>
        <a:bodyPr/>
        <a:lstStyle/>
        <a:p>
          <a:r>
            <a:rPr lang="en-US"/>
            <a:t>Reinforce participation</a:t>
          </a:r>
        </a:p>
      </dgm:t>
    </dgm:pt>
    <dgm:pt modelId="{0718F7BE-9FDE-C04D-BB6C-BA7904D3DC0D}" type="parTrans" cxnId="{5C0B9F75-4444-7245-981A-F41A3614EEF5}">
      <dgm:prSet/>
      <dgm:spPr/>
      <dgm:t>
        <a:bodyPr/>
        <a:lstStyle/>
        <a:p>
          <a:endParaRPr lang="en-US"/>
        </a:p>
      </dgm:t>
    </dgm:pt>
    <dgm:pt modelId="{F464298B-59F2-F64F-92CC-7382B75FFACC}" type="sibTrans" cxnId="{5C0B9F75-4444-7245-981A-F41A3614EEF5}">
      <dgm:prSet/>
      <dgm:spPr/>
      <dgm:t>
        <a:bodyPr/>
        <a:lstStyle/>
        <a:p>
          <a:endParaRPr lang="en-US"/>
        </a:p>
      </dgm:t>
    </dgm:pt>
    <dgm:pt modelId="{243592FB-C1AE-E747-B75A-02568B129A83}">
      <dgm:prSet/>
      <dgm:spPr/>
      <dgm:t>
        <a:bodyPr/>
        <a:lstStyle/>
        <a:p>
          <a:r>
            <a:rPr lang="en-US"/>
            <a:t>action plan</a:t>
          </a:r>
        </a:p>
      </dgm:t>
    </dgm:pt>
    <dgm:pt modelId="{7AEC2CDA-5B72-294F-8D0B-DA3D260FF0D8}" type="parTrans" cxnId="{89A7C57E-C177-ED43-AE7C-E6ACF80400D5}">
      <dgm:prSet/>
      <dgm:spPr/>
      <dgm:t>
        <a:bodyPr/>
        <a:lstStyle/>
        <a:p>
          <a:endParaRPr lang="en-US"/>
        </a:p>
      </dgm:t>
    </dgm:pt>
    <dgm:pt modelId="{066D9F1B-F38F-AD4C-BAEB-619A99FB7C12}" type="sibTrans" cxnId="{89A7C57E-C177-ED43-AE7C-E6ACF80400D5}">
      <dgm:prSet/>
      <dgm:spPr/>
      <dgm:t>
        <a:bodyPr/>
        <a:lstStyle/>
        <a:p>
          <a:endParaRPr lang="en-US"/>
        </a:p>
      </dgm:t>
    </dgm:pt>
    <dgm:pt modelId="{A068741C-FCBF-9649-BF70-A6A1176D92CE}">
      <dgm:prSet/>
      <dgm:spPr/>
      <dgm:t>
        <a:bodyPr/>
        <a:lstStyle/>
        <a:p>
          <a:r>
            <a:rPr lang="en-US"/>
            <a:t>relevant docs</a:t>
          </a:r>
        </a:p>
      </dgm:t>
    </dgm:pt>
    <dgm:pt modelId="{0904F737-A31A-6E41-BD53-8117075AD1FE}" type="parTrans" cxnId="{C3E05C82-DFCC-2143-98CC-9B20ABA3692C}">
      <dgm:prSet/>
      <dgm:spPr/>
      <dgm:t>
        <a:bodyPr/>
        <a:lstStyle/>
        <a:p>
          <a:endParaRPr lang="en-US"/>
        </a:p>
      </dgm:t>
    </dgm:pt>
    <dgm:pt modelId="{06D5CEC9-922B-5047-ABBB-52AEBCC00BC6}" type="sibTrans" cxnId="{C3E05C82-DFCC-2143-98CC-9B20ABA3692C}">
      <dgm:prSet/>
      <dgm:spPr/>
      <dgm:t>
        <a:bodyPr/>
        <a:lstStyle/>
        <a:p>
          <a:endParaRPr lang="en-US"/>
        </a:p>
      </dgm:t>
    </dgm:pt>
    <dgm:pt modelId="{705B5BC3-8205-4145-A07B-8BB20CA7D624}">
      <dgm:prSet/>
      <dgm:spPr/>
      <dgm:t>
        <a:bodyPr/>
        <a:lstStyle/>
        <a:p>
          <a:r>
            <a:rPr lang="en-US"/>
            <a:t>water/snacks</a:t>
          </a:r>
        </a:p>
      </dgm:t>
    </dgm:pt>
    <dgm:pt modelId="{50601296-8353-D949-A073-F9D8AA6743D4}" type="parTrans" cxnId="{68915465-F1AB-D942-8895-70079508803E}">
      <dgm:prSet/>
      <dgm:spPr/>
      <dgm:t>
        <a:bodyPr/>
        <a:lstStyle/>
        <a:p>
          <a:endParaRPr lang="en-US"/>
        </a:p>
      </dgm:t>
    </dgm:pt>
    <dgm:pt modelId="{8F57E243-43F2-6645-B471-809B9A456606}" type="sibTrans" cxnId="{68915465-F1AB-D942-8895-70079508803E}">
      <dgm:prSet/>
      <dgm:spPr/>
      <dgm:t>
        <a:bodyPr/>
        <a:lstStyle/>
        <a:p>
          <a:endParaRPr lang="en-US"/>
        </a:p>
      </dgm:t>
    </dgm:pt>
    <dgm:pt modelId="{9108529D-FCA7-684A-BD9A-73E32125C646}">
      <dgm:prSet/>
      <dgm:spPr/>
      <dgm:t>
        <a:bodyPr/>
        <a:lstStyle/>
        <a:p>
          <a:r>
            <a:rPr lang="en-US"/>
            <a:t>Minimize distractions if possible​</a:t>
          </a:r>
        </a:p>
      </dgm:t>
    </dgm:pt>
    <dgm:pt modelId="{EBEBD84C-70A6-D942-8621-9383422EE56B}" type="parTrans" cxnId="{3811689A-9F4F-6446-BD80-3C02E7B3CE1C}">
      <dgm:prSet/>
      <dgm:spPr/>
      <dgm:t>
        <a:bodyPr/>
        <a:lstStyle/>
        <a:p>
          <a:endParaRPr lang="en-US"/>
        </a:p>
      </dgm:t>
    </dgm:pt>
    <dgm:pt modelId="{29AB54E2-FADC-4B46-ABB1-B93C8D3E67CE}" type="sibTrans" cxnId="{3811689A-9F4F-6446-BD80-3C02E7B3CE1C}">
      <dgm:prSet/>
      <dgm:spPr/>
      <dgm:t>
        <a:bodyPr/>
        <a:lstStyle/>
        <a:p>
          <a:endParaRPr lang="en-US"/>
        </a:p>
      </dgm:t>
    </dgm:pt>
    <dgm:pt modelId="{A9488957-E610-4143-AED3-B4E3881000EF}">
      <dgm:prSet phldrT="[Text]"/>
      <dgm:spPr/>
      <dgm:t>
        <a:bodyPr/>
        <a:lstStyle/>
        <a:p>
          <a:endParaRPr lang="en-US"/>
        </a:p>
      </dgm:t>
    </dgm:pt>
    <dgm:pt modelId="{6E20BF08-F171-A641-ABF1-4B465D34D1CE}" type="parTrans" cxnId="{9F1CE460-F7C5-D94D-B00D-E81AF78FF146}">
      <dgm:prSet/>
      <dgm:spPr/>
      <dgm:t>
        <a:bodyPr/>
        <a:lstStyle/>
        <a:p>
          <a:endParaRPr lang="en-US"/>
        </a:p>
      </dgm:t>
    </dgm:pt>
    <dgm:pt modelId="{6C97E7AA-FA83-7E45-8081-B7776A3E0C61}" type="sibTrans" cxnId="{9F1CE460-F7C5-D94D-B00D-E81AF78FF146}">
      <dgm:prSet/>
      <dgm:spPr/>
      <dgm:t>
        <a:bodyPr/>
        <a:lstStyle/>
        <a:p>
          <a:endParaRPr lang="en-US"/>
        </a:p>
      </dgm:t>
    </dgm:pt>
    <dgm:pt modelId="{FE6BFF55-7F30-224A-8B70-2084FB780E44}">
      <dgm:prSet phldrT="[Text]"/>
      <dgm:spPr/>
      <dgm:t>
        <a:bodyPr/>
        <a:lstStyle/>
        <a:p>
          <a:endParaRPr lang="en-US"/>
        </a:p>
      </dgm:t>
    </dgm:pt>
    <dgm:pt modelId="{F7BA786B-F096-CB4C-A499-604A6F0270B9}" type="parTrans" cxnId="{C8FA8076-67AA-3944-A356-45A9372AEF4C}">
      <dgm:prSet/>
      <dgm:spPr/>
      <dgm:t>
        <a:bodyPr/>
        <a:lstStyle/>
        <a:p>
          <a:endParaRPr lang="en-US"/>
        </a:p>
      </dgm:t>
    </dgm:pt>
    <dgm:pt modelId="{C0700072-F471-084F-94FB-88D2D934828E}" type="sibTrans" cxnId="{C8FA8076-67AA-3944-A356-45A9372AEF4C}">
      <dgm:prSet/>
      <dgm:spPr/>
      <dgm:t>
        <a:bodyPr/>
        <a:lstStyle/>
        <a:p>
          <a:endParaRPr lang="en-US"/>
        </a:p>
      </dgm:t>
    </dgm:pt>
    <dgm:pt modelId="{0E36A602-1B9F-DE44-BC30-8E72568CF679}">
      <dgm:prSet phldrT="[Text]"/>
      <dgm:spPr/>
      <dgm:t>
        <a:bodyPr/>
        <a:lstStyle/>
        <a:p>
          <a:endParaRPr lang="en-US"/>
        </a:p>
      </dgm:t>
    </dgm:pt>
    <dgm:pt modelId="{7C6454A9-30A9-AE4D-A411-EF4AD5FCF1CE}" type="parTrans" cxnId="{748EA8B5-CD41-7146-BDA0-9E0C4D48B98F}">
      <dgm:prSet/>
      <dgm:spPr/>
      <dgm:t>
        <a:bodyPr/>
        <a:lstStyle/>
        <a:p>
          <a:endParaRPr lang="en-US"/>
        </a:p>
      </dgm:t>
    </dgm:pt>
    <dgm:pt modelId="{A12656E9-0519-E04B-97C3-5ED43287239F}" type="sibTrans" cxnId="{748EA8B5-CD41-7146-BDA0-9E0C4D48B98F}">
      <dgm:prSet/>
      <dgm:spPr/>
      <dgm:t>
        <a:bodyPr/>
        <a:lstStyle/>
        <a:p>
          <a:endParaRPr lang="en-US"/>
        </a:p>
      </dgm:t>
    </dgm:pt>
    <dgm:pt modelId="{D0B8DBFD-CF0C-8A44-AEE1-C61612C42B70}">
      <dgm:prSet/>
      <dgm:spPr/>
      <dgm:t>
        <a:bodyPr/>
        <a:lstStyle/>
        <a:p>
          <a:endParaRPr lang="en-US"/>
        </a:p>
      </dgm:t>
    </dgm:pt>
    <dgm:pt modelId="{855533BE-1FA4-4840-AF37-41E1AE125922}" type="parTrans" cxnId="{C490CE0B-9C65-1442-B107-E0121C1F2FD1}">
      <dgm:prSet/>
      <dgm:spPr/>
      <dgm:t>
        <a:bodyPr/>
        <a:lstStyle/>
        <a:p>
          <a:endParaRPr lang="en-US"/>
        </a:p>
      </dgm:t>
    </dgm:pt>
    <dgm:pt modelId="{F3F47F8E-91A3-E348-A605-B700A4E9A0C4}" type="sibTrans" cxnId="{C490CE0B-9C65-1442-B107-E0121C1F2FD1}">
      <dgm:prSet/>
      <dgm:spPr/>
      <dgm:t>
        <a:bodyPr/>
        <a:lstStyle/>
        <a:p>
          <a:endParaRPr lang="en-US"/>
        </a:p>
      </dgm:t>
    </dgm:pt>
    <dgm:pt modelId="{AED02427-B286-764D-BA23-3B8FC7BCA4DE}">
      <dgm:prSet/>
      <dgm:spPr/>
      <dgm:t>
        <a:bodyPr/>
        <a:lstStyle/>
        <a:p>
          <a:endParaRPr lang="en-US"/>
        </a:p>
      </dgm:t>
    </dgm:pt>
    <dgm:pt modelId="{85ECA1BB-23DD-944B-A53D-11BA0F65A67F}" type="parTrans" cxnId="{4B0F445D-727B-B548-BCB1-A3E1AF5E2395}">
      <dgm:prSet/>
      <dgm:spPr/>
      <dgm:t>
        <a:bodyPr/>
        <a:lstStyle/>
        <a:p>
          <a:endParaRPr lang="en-US"/>
        </a:p>
      </dgm:t>
    </dgm:pt>
    <dgm:pt modelId="{6A6EF83E-8887-A343-ADEF-95416EFDEB06}" type="sibTrans" cxnId="{4B0F445D-727B-B548-BCB1-A3E1AF5E2395}">
      <dgm:prSet/>
      <dgm:spPr/>
      <dgm:t>
        <a:bodyPr/>
        <a:lstStyle/>
        <a:p>
          <a:endParaRPr lang="en-US"/>
        </a:p>
      </dgm:t>
    </dgm:pt>
    <dgm:pt modelId="{DAF4D648-EEB5-43F0-B6E1-95A2D48591A9}" type="pres">
      <dgm:prSet presAssocID="{C6DBD0AA-A092-4369-B815-D2A27D780C58}" presName="diagram" presStyleCnt="0">
        <dgm:presLayoutVars>
          <dgm:dir/>
          <dgm:animLvl val="lvl"/>
          <dgm:resizeHandles val="exact"/>
        </dgm:presLayoutVars>
      </dgm:prSet>
      <dgm:spPr/>
    </dgm:pt>
    <dgm:pt modelId="{AA2910BA-1558-45BB-99E2-745AA539B2BD}" type="pres">
      <dgm:prSet presAssocID="{125DE95B-E3E9-488D-843B-7EA58128D643}" presName="compNode" presStyleCnt="0"/>
      <dgm:spPr/>
    </dgm:pt>
    <dgm:pt modelId="{F51D0157-A438-46CA-8EB0-F10C3EDBB633}" type="pres">
      <dgm:prSet presAssocID="{125DE95B-E3E9-488D-843B-7EA58128D643}" presName="childRect" presStyleLbl="bgAcc1" presStyleIdx="0" presStyleCnt="3" custScaleY="139136">
        <dgm:presLayoutVars>
          <dgm:bulletEnabled val="1"/>
        </dgm:presLayoutVars>
      </dgm:prSet>
      <dgm:spPr/>
    </dgm:pt>
    <dgm:pt modelId="{DFA50C83-93AF-4FDE-B778-50A2E26547C0}" type="pres">
      <dgm:prSet presAssocID="{125DE95B-E3E9-488D-843B-7EA58128D643}" presName="parentText" presStyleLbl="node1" presStyleIdx="0" presStyleCnt="0">
        <dgm:presLayoutVars>
          <dgm:chMax val="0"/>
          <dgm:bulletEnabled val="1"/>
        </dgm:presLayoutVars>
      </dgm:prSet>
      <dgm:spPr/>
    </dgm:pt>
    <dgm:pt modelId="{D5C674EC-98A5-4D45-9168-E941BC46FCF6}" type="pres">
      <dgm:prSet presAssocID="{125DE95B-E3E9-488D-843B-7EA58128D643}" presName="parentRect" presStyleLbl="alignNode1" presStyleIdx="0" presStyleCnt="3" custLinFactNeighborX="-1290" custLinFactNeighborY="29053"/>
      <dgm:spPr/>
    </dgm:pt>
    <dgm:pt modelId="{DEEF4213-91C0-4DFA-A1E8-D6E76A9D48BD}" type="pres">
      <dgm:prSet presAssocID="{125DE95B-E3E9-488D-843B-7EA58128D643}" presName="adorn" presStyleLbl="fgAccFollowNode1" presStyleIdx="0" presStyleCnt="3" custLinFactNeighborX="60" custLinFactNeighborY="-5746"/>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Head with gears"/>
        </a:ext>
      </dgm:extLst>
    </dgm:pt>
    <dgm:pt modelId="{2BCC3B1B-E8CA-4606-8407-A6ECC7BED76A}" type="pres">
      <dgm:prSet presAssocID="{7D9CD180-E412-4B7F-9890-DD3E1E8793A4}" presName="sibTrans" presStyleLbl="sibTrans2D1" presStyleIdx="0" presStyleCnt="0"/>
      <dgm:spPr/>
    </dgm:pt>
    <dgm:pt modelId="{59D6E31B-DF80-46C5-B901-2E39646B95D1}" type="pres">
      <dgm:prSet presAssocID="{786F1C33-506F-487F-AA18-A30EE2A2534E}" presName="compNode" presStyleCnt="0"/>
      <dgm:spPr/>
    </dgm:pt>
    <dgm:pt modelId="{173ADCC0-45AB-4F03-8B39-78AD7803ABF7}" type="pres">
      <dgm:prSet presAssocID="{786F1C33-506F-487F-AA18-A30EE2A2534E}" presName="childRect" presStyleLbl="bgAcc1" presStyleIdx="1" presStyleCnt="3" custScaleY="136162">
        <dgm:presLayoutVars>
          <dgm:bulletEnabled val="1"/>
        </dgm:presLayoutVars>
      </dgm:prSet>
      <dgm:spPr/>
    </dgm:pt>
    <dgm:pt modelId="{D824D08C-3F4C-46FF-AB3B-44226A1CB33A}" type="pres">
      <dgm:prSet presAssocID="{786F1C33-506F-487F-AA18-A30EE2A2534E}" presName="parentText" presStyleLbl="node1" presStyleIdx="0" presStyleCnt="0">
        <dgm:presLayoutVars>
          <dgm:chMax val="0"/>
          <dgm:bulletEnabled val="1"/>
        </dgm:presLayoutVars>
      </dgm:prSet>
      <dgm:spPr/>
    </dgm:pt>
    <dgm:pt modelId="{219636A1-9D00-4675-967E-CA57FCDEAB1E}" type="pres">
      <dgm:prSet presAssocID="{786F1C33-506F-487F-AA18-A30EE2A2534E}" presName="parentRect" presStyleLbl="alignNode1" presStyleIdx="1" presStyleCnt="3" custLinFactNeighborX="1156" custLinFactNeighborY="32208"/>
      <dgm:spPr/>
    </dgm:pt>
    <dgm:pt modelId="{161E2365-CB26-459A-8F0C-B10C3E646E56}" type="pres">
      <dgm:prSet presAssocID="{786F1C33-506F-487F-AA18-A30EE2A2534E}" presName="adorn" presStyleLbl="fgAccFollowNode1" presStyleIdx="1" presStyleCnt="3"/>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Users"/>
        </a:ext>
      </dgm:extLst>
    </dgm:pt>
    <dgm:pt modelId="{447B6574-E608-4F2E-BAD5-363CC256CA90}" type="pres">
      <dgm:prSet presAssocID="{54ACB2D9-0489-40D3-8720-56FF48219C7D}" presName="sibTrans" presStyleLbl="sibTrans2D1" presStyleIdx="0" presStyleCnt="0"/>
      <dgm:spPr/>
    </dgm:pt>
    <dgm:pt modelId="{54FFC0A8-F079-4E7D-BF1A-E11568861659}" type="pres">
      <dgm:prSet presAssocID="{AB22F439-5CF3-4003-BBB3-B5FD5EE3EBA7}" presName="compNode" presStyleCnt="0"/>
      <dgm:spPr/>
    </dgm:pt>
    <dgm:pt modelId="{5F2F90E6-CF6C-47CE-A6A2-78658417800F}" type="pres">
      <dgm:prSet presAssocID="{AB22F439-5CF3-4003-BBB3-B5FD5EE3EBA7}" presName="childRect" presStyleLbl="bgAcc1" presStyleIdx="2" presStyleCnt="3" custScaleY="130686">
        <dgm:presLayoutVars>
          <dgm:bulletEnabled val="1"/>
        </dgm:presLayoutVars>
      </dgm:prSet>
      <dgm:spPr/>
    </dgm:pt>
    <dgm:pt modelId="{BD210979-5005-46DE-8F11-99CF54A465F1}" type="pres">
      <dgm:prSet presAssocID="{AB22F439-5CF3-4003-BBB3-B5FD5EE3EBA7}" presName="parentText" presStyleLbl="node1" presStyleIdx="0" presStyleCnt="0">
        <dgm:presLayoutVars>
          <dgm:chMax val="0"/>
          <dgm:bulletEnabled val="1"/>
        </dgm:presLayoutVars>
      </dgm:prSet>
      <dgm:spPr/>
    </dgm:pt>
    <dgm:pt modelId="{B634D077-9CEB-4360-83EE-5D4C6FFB98DD}" type="pres">
      <dgm:prSet presAssocID="{AB22F439-5CF3-4003-BBB3-B5FD5EE3EBA7}" presName="parentRect" presStyleLbl="alignNode1" presStyleIdx="2" presStyleCnt="3" custLinFactNeighborX="-1225" custLinFactNeighborY="35430"/>
      <dgm:spPr/>
    </dgm:pt>
    <dgm:pt modelId="{EE5FFD93-52F3-418C-BBBA-24CAF019EF16}" type="pres">
      <dgm:prSet presAssocID="{AB22F439-5CF3-4003-BBB3-B5FD5EE3EBA7}" presName="adorn" presStyleLbl="fgAccFollowNode1" presStyleIdx="2" presStyleCnt="3"/>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Earth globe Americas"/>
        </a:ext>
      </dgm:extLst>
    </dgm:pt>
  </dgm:ptLst>
  <dgm:cxnLst>
    <dgm:cxn modelId="{3806A305-FC52-442F-A6CF-5EDF7B9A191A}" type="presOf" srcId="{125DE95B-E3E9-488D-843B-7EA58128D643}" destId="{D5C674EC-98A5-4D45-9168-E941BC46FCF6}" srcOrd="1" destOrd="0" presId="urn:microsoft.com/office/officeart/2005/8/layout/bList2"/>
    <dgm:cxn modelId="{B30AAB08-0B08-824B-9AC9-5387993AD200}" srcId="{786F1C33-506F-487F-AA18-A30EE2A2534E}" destId="{6D196861-CC28-5141-BDFB-4E8105D813E6}" srcOrd="2" destOrd="0" parTransId="{6357D1EC-994F-334C-9702-FBF51E8FA600}" sibTransId="{0A0D8850-D6AE-CF4C-AEBD-16B2E752A0CB}"/>
    <dgm:cxn modelId="{C490CE0B-9C65-1442-B107-E0121C1F2FD1}" srcId="{8EB504CA-CFC6-5C40-B9F2-473E4994B7D4}" destId="{D0B8DBFD-CF0C-8A44-AEE1-C61612C42B70}" srcOrd="3" destOrd="0" parTransId="{855533BE-1FA4-4840-AF37-41E1AE125922}" sibTransId="{F3F47F8E-91A3-E348-A605-B700A4E9A0C4}"/>
    <dgm:cxn modelId="{97344D0E-9B35-D341-9BD2-1834C289778A}" type="presOf" srcId="{705B5BC3-8205-4145-A07B-8BB20CA7D624}" destId="{5F2F90E6-CF6C-47CE-A6A2-78658417800F}" srcOrd="0" destOrd="5" presId="urn:microsoft.com/office/officeart/2005/8/layout/bList2"/>
    <dgm:cxn modelId="{EB367F0F-11D4-C845-AFB2-10D5AA2A9A7A}" srcId="{125DE95B-E3E9-488D-843B-7EA58128D643}" destId="{A3342F81-092E-D94F-B71B-56D728050DC4}" srcOrd="1" destOrd="0" parTransId="{5C94DDBE-40C2-7045-B9AA-119BCE39BC47}" sibTransId="{65F59CCE-7931-D747-8109-6BBC1F963A2C}"/>
    <dgm:cxn modelId="{3AA21D18-1711-D34A-A849-FB07DB4069DA}" type="presOf" srcId="{36A81F54-3445-0846-800C-B3CAA41ABF85}" destId="{F51D0157-A438-46CA-8EB0-F10C3EDBB633}" srcOrd="0" destOrd="2" presId="urn:microsoft.com/office/officeart/2005/8/layout/bList2"/>
    <dgm:cxn modelId="{9FE2531C-E213-40C3-B82B-6FFF9534AFDC}" type="presOf" srcId="{7D9CD180-E412-4B7F-9890-DD3E1E8793A4}" destId="{2BCC3B1B-E8CA-4606-8407-A6ECC7BED76A}" srcOrd="0" destOrd="0" presId="urn:microsoft.com/office/officeart/2005/8/layout/bList2"/>
    <dgm:cxn modelId="{EE508E20-E80F-6A44-8F3E-75E071166683}" type="presOf" srcId="{DCC1A310-1C79-CA41-BC8F-F2F7F4B654F7}" destId="{F51D0157-A438-46CA-8EB0-F10C3EDBB633}" srcOrd="0" destOrd="6" presId="urn:microsoft.com/office/officeart/2005/8/layout/bList2"/>
    <dgm:cxn modelId="{358E2222-F57D-C14C-88A4-328B5778AB4A}" type="presOf" srcId="{2222AE15-9F24-E443-8164-A27C6D1BDB59}" destId="{F51D0157-A438-46CA-8EB0-F10C3EDBB633}" srcOrd="0" destOrd="8" presId="urn:microsoft.com/office/officeart/2005/8/layout/bList2"/>
    <dgm:cxn modelId="{B1802723-6C7B-4903-88A2-A97C24811173}" srcId="{786F1C33-506F-487F-AA18-A30EE2A2534E}" destId="{9402A2C1-EFD7-4C69-A569-0E91A340BD90}" srcOrd="0" destOrd="0" parTransId="{6B97C39A-0735-41AE-94C2-E380B46D5881}" sibTransId="{7C51D187-FC73-4D59-992A-5E19349D5359}"/>
    <dgm:cxn modelId="{54561E24-D2DF-47D2-A467-F3ADFF2F50F6}" type="presOf" srcId="{AB22F439-5CF3-4003-BBB3-B5FD5EE3EBA7}" destId="{B634D077-9CEB-4360-83EE-5D4C6FFB98DD}" srcOrd="1" destOrd="0" presId="urn:microsoft.com/office/officeart/2005/8/layout/bList2"/>
    <dgm:cxn modelId="{58D86527-1BED-4AB5-8015-FDAA159C883C}" srcId="{C6DBD0AA-A092-4369-B815-D2A27D780C58}" destId="{786F1C33-506F-487F-AA18-A30EE2A2534E}" srcOrd="1" destOrd="0" parTransId="{B2D69183-3673-4FF1-92D6-76326856F341}" sibTransId="{54ACB2D9-0489-40D3-8720-56FF48219C7D}"/>
    <dgm:cxn modelId="{A0FBC930-D760-41DD-BE3E-22D3E608F256}" srcId="{AB22F439-5CF3-4003-BBB3-B5FD5EE3EBA7}" destId="{0F0E129E-123A-4075-B2C8-F39A140C88D8}" srcOrd="0" destOrd="0" parTransId="{BD673D81-C33B-45D8-947C-AEA9A28C39F0}" sibTransId="{D290D2A6-87EB-4C58-AF76-15E8A9414FCF}"/>
    <dgm:cxn modelId="{36F24035-874C-4E66-AE9B-64297179426C}" type="presOf" srcId="{0F0E129E-123A-4075-B2C8-F39A140C88D8}" destId="{5F2F90E6-CF6C-47CE-A6A2-78658417800F}" srcOrd="0" destOrd="0" presId="urn:microsoft.com/office/officeart/2005/8/layout/bList2"/>
    <dgm:cxn modelId="{C95EC436-6DF3-9D48-B3D9-4A3D5591F066}" srcId="{AB22F439-5CF3-4003-BBB3-B5FD5EE3EBA7}" destId="{8EB504CA-CFC6-5C40-B9F2-473E4994B7D4}" srcOrd="2" destOrd="0" parTransId="{1F59243E-608F-4348-9D00-77EED6726E06}" sibTransId="{7102E076-737A-264B-A10C-2AEDA7D1E937}"/>
    <dgm:cxn modelId="{4FAC0538-C71C-154F-9F37-67C2EDAA3403}" type="presOf" srcId="{8EB504CA-CFC6-5C40-B9F2-473E4994B7D4}" destId="{5F2F90E6-CF6C-47CE-A6A2-78658417800F}" srcOrd="0" destOrd="2" presId="urn:microsoft.com/office/officeart/2005/8/layout/bList2"/>
    <dgm:cxn modelId="{03EB2B39-3F86-4D18-8150-C21DECB6193F}" type="presOf" srcId="{AB22F439-5CF3-4003-BBB3-B5FD5EE3EBA7}" destId="{BD210979-5005-46DE-8F11-99CF54A465F1}" srcOrd="0" destOrd="0" presId="urn:microsoft.com/office/officeart/2005/8/layout/bList2"/>
    <dgm:cxn modelId="{4B0F445D-727B-B548-BCB1-A3E1AF5E2395}" srcId="{AB22F439-5CF3-4003-BBB3-B5FD5EE3EBA7}" destId="{AED02427-B286-764D-BA23-3B8FC7BCA4DE}" srcOrd="1" destOrd="0" parTransId="{85ECA1BB-23DD-944B-A53D-11BA0F65A67F}" sibTransId="{6A6EF83E-8887-A343-ADEF-95416EFDEB06}"/>
    <dgm:cxn modelId="{C24F015E-B30A-491C-AFFA-6E9A04E74098}" type="presOf" srcId="{9402A2C1-EFD7-4C69-A569-0E91A340BD90}" destId="{173ADCC0-45AB-4F03-8B39-78AD7803ABF7}" srcOrd="0" destOrd="0" presId="urn:microsoft.com/office/officeart/2005/8/layout/bList2"/>
    <dgm:cxn modelId="{FAF0D860-0006-B445-86EE-EA1EA31E3A26}" type="presOf" srcId="{243592FB-C1AE-E747-B75A-02568B129A83}" destId="{5F2F90E6-CF6C-47CE-A6A2-78658417800F}" srcOrd="0" destOrd="3" presId="urn:microsoft.com/office/officeart/2005/8/layout/bList2"/>
    <dgm:cxn modelId="{9F1CE460-F7C5-D94D-B00D-E81AF78FF146}" srcId="{828ED403-1C9B-4A7D-8888-1BC05EA78903}" destId="{A9488957-E610-4143-AED3-B4E3881000EF}" srcOrd="2" destOrd="0" parTransId="{6E20BF08-F171-A641-ABF1-4B465D34D1CE}" sibTransId="{6C97E7AA-FA83-7E45-8081-B7776A3E0C61}"/>
    <dgm:cxn modelId="{DD611061-8931-4107-8CE7-095C827B35A1}" type="presOf" srcId="{C6DBD0AA-A092-4369-B815-D2A27D780C58}" destId="{DAF4D648-EEB5-43F0-B6E1-95A2D48591A9}" srcOrd="0" destOrd="0" presId="urn:microsoft.com/office/officeart/2005/8/layout/bList2"/>
    <dgm:cxn modelId="{68915465-F1AB-D942-8895-70079508803E}" srcId="{8EB504CA-CFC6-5C40-B9F2-473E4994B7D4}" destId="{705B5BC3-8205-4145-A07B-8BB20CA7D624}" srcOrd="2" destOrd="0" parTransId="{50601296-8353-D949-A073-F9D8AA6743D4}" sibTransId="{8F57E243-43F2-6645-B471-809B9A456606}"/>
    <dgm:cxn modelId="{03B77D46-9E4B-453F-9FDF-83075ACA2998}" type="presOf" srcId="{828ED403-1C9B-4A7D-8888-1BC05EA78903}" destId="{F51D0157-A438-46CA-8EB0-F10C3EDBB633}" srcOrd="0" destOrd="0" presId="urn:microsoft.com/office/officeart/2005/8/layout/bList2"/>
    <dgm:cxn modelId="{F55FDB6C-9F47-41ED-B1D0-D902F4548B30}" type="presOf" srcId="{786F1C33-506F-487F-AA18-A30EE2A2534E}" destId="{219636A1-9D00-4675-967E-CA57FCDEAB1E}" srcOrd="1" destOrd="0" presId="urn:microsoft.com/office/officeart/2005/8/layout/bList2"/>
    <dgm:cxn modelId="{5C0B9F75-4444-7245-981A-F41A3614EEF5}" srcId="{6D196861-CC28-5141-BDFB-4E8105D813E6}" destId="{56910F6D-1269-3049-ACB2-917F4DC59908}" srcOrd="1" destOrd="0" parTransId="{0718F7BE-9FDE-C04D-BB6C-BA7904D3DC0D}" sibTransId="{F464298B-59F2-F64F-92CC-7382B75FFACC}"/>
    <dgm:cxn modelId="{C8FA8076-67AA-3944-A356-45A9372AEF4C}" srcId="{125DE95B-E3E9-488D-843B-7EA58128D643}" destId="{FE6BFF55-7F30-224A-8B70-2084FB780E44}" srcOrd="2" destOrd="0" parTransId="{F7BA786B-F096-CB4C-A499-604A6F0270B9}" sibTransId="{C0700072-F471-084F-94FB-88D2D934828E}"/>
    <dgm:cxn modelId="{EB095079-CFD2-4628-9212-498D62BB2F06}" srcId="{125DE95B-E3E9-488D-843B-7EA58128D643}" destId="{828ED403-1C9B-4A7D-8888-1BC05EA78903}" srcOrd="0" destOrd="0" parTransId="{8B8B8CA0-07E7-4F73-9F41-B05C6E1A904C}" sibTransId="{1B28F0B9-39F8-4BAC-9D40-2785A53A6960}"/>
    <dgm:cxn modelId="{68398A7A-E74B-5C4E-9349-B8AC07279A84}" type="presOf" srcId="{AED02427-B286-764D-BA23-3B8FC7BCA4DE}" destId="{5F2F90E6-CF6C-47CE-A6A2-78658417800F}" srcOrd="0" destOrd="1" presId="urn:microsoft.com/office/officeart/2005/8/layout/bList2"/>
    <dgm:cxn modelId="{89A7C57E-C177-ED43-AE7C-E6ACF80400D5}" srcId="{8EB504CA-CFC6-5C40-B9F2-473E4994B7D4}" destId="{243592FB-C1AE-E747-B75A-02568B129A83}" srcOrd="0" destOrd="0" parTransId="{7AEC2CDA-5B72-294F-8D0B-DA3D260FF0D8}" sibTransId="{066D9F1B-F38F-AD4C-BAEB-619A99FB7C12}"/>
    <dgm:cxn modelId="{B8F12581-0DE1-4846-9D8A-B85FFE57EEC7}" type="presOf" srcId="{903F98AC-194E-3E4D-A272-F12F8847EF48}" destId="{F51D0157-A438-46CA-8EB0-F10C3EDBB633}" srcOrd="0" destOrd="7" presId="urn:microsoft.com/office/officeart/2005/8/layout/bList2"/>
    <dgm:cxn modelId="{C3E05C82-DFCC-2143-98CC-9B20ABA3692C}" srcId="{8EB504CA-CFC6-5C40-B9F2-473E4994B7D4}" destId="{A068741C-FCBF-9649-BF70-A6A1176D92CE}" srcOrd="1" destOrd="0" parTransId="{0904F737-A31A-6E41-BD53-8117075AD1FE}" sibTransId="{06D5CEC9-922B-5047-ABBB-52AEBCC00BC6}"/>
    <dgm:cxn modelId="{06F10583-3C6C-4C14-8F5D-A175C31623AF}" srcId="{C6DBD0AA-A092-4369-B815-D2A27D780C58}" destId="{AB22F439-5CF3-4003-BBB3-B5FD5EE3EBA7}" srcOrd="2" destOrd="0" parTransId="{42A9B59D-B81E-4DB7-A89D-08E57A386F5F}" sibTransId="{FAFF8CAA-7011-4352-BD37-268AB4AA9613}"/>
    <dgm:cxn modelId="{D5F10484-34AC-204B-A2E4-B56C46103D0F}" type="presOf" srcId="{0785E50D-F1DD-C647-AF91-FA0058275806}" destId="{173ADCC0-45AB-4F03-8B39-78AD7803ABF7}" srcOrd="0" destOrd="3" presId="urn:microsoft.com/office/officeart/2005/8/layout/bList2"/>
    <dgm:cxn modelId="{85F68184-B810-154E-A53F-B59EC87AD1C1}" type="presOf" srcId="{9108529D-FCA7-684A-BD9A-73E32125C646}" destId="{5F2F90E6-CF6C-47CE-A6A2-78658417800F}" srcOrd="0" destOrd="7" presId="urn:microsoft.com/office/officeart/2005/8/layout/bList2"/>
    <dgm:cxn modelId="{FD81B289-FA58-2B44-A8EB-66954E05D580}" type="presOf" srcId="{3A9200EC-9B3F-3741-8CD8-45F5B3B60757}" destId="{F51D0157-A438-46CA-8EB0-F10C3EDBB633}" srcOrd="0" destOrd="1" presId="urn:microsoft.com/office/officeart/2005/8/layout/bList2"/>
    <dgm:cxn modelId="{4FD88E8E-6D91-4863-BDC5-39C395896215}" type="presOf" srcId="{125DE95B-E3E9-488D-843B-7EA58128D643}" destId="{DFA50C83-93AF-4FDE-B778-50A2E26547C0}" srcOrd="0" destOrd="0" presId="urn:microsoft.com/office/officeart/2005/8/layout/bList2"/>
    <dgm:cxn modelId="{FCD80E90-E69C-3242-93A7-3E8CDE761EA5}" type="presOf" srcId="{A068741C-FCBF-9649-BF70-A6A1176D92CE}" destId="{5F2F90E6-CF6C-47CE-A6A2-78658417800F}" srcOrd="0" destOrd="4" presId="urn:microsoft.com/office/officeart/2005/8/layout/bList2"/>
    <dgm:cxn modelId="{4CFC7095-063B-8E4A-B6F3-EC681197EA9F}" srcId="{828ED403-1C9B-4A7D-8888-1BC05EA78903}" destId="{36A81F54-3445-0846-800C-B3CAA41ABF85}" srcOrd="1" destOrd="0" parTransId="{F1072592-76D2-5744-867A-12A050F40348}" sibTransId="{D75F7E09-876C-524C-911D-B725AC61A45A}"/>
    <dgm:cxn modelId="{409AFA98-7906-1747-9B09-A57C39709D99}" type="presOf" srcId="{A9488957-E610-4143-AED3-B4E3881000EF}" destId="{F51D0157-A438-46CA-8EB0-F10C3EDBB633}" srcOrd="0" destOrd="3" presId="urn:microsoft.com/office/officeart/2005/8/layout/bList2"/>
    <dgm:cxn modelId="{3811689A-9F4F-6446-BD80-3C02E7B3CE1C}" srcId="{AB22F439-5CF3-4003-BBB3-B5FD5EE3EBA7}" destId="{9108529D-FCA7-684A-BD9A-73E32125C646}" srcOrd="3" destOrd="0" parTransId="{EBEBD84C-70A6-D942-8621-9383422EE56B}" sibTransId="{29AB54E2-FADC-4B46-ABB1-B93C8D3E67CE}"/>
    <dgm:cxn modelId="{E9B2239E-BEAB-4565-B770-44155CEB26AB}" srcId="{C6DBD0AA-A092-4369-B815-D2A27D780C58}" destId="{125DE95B-E3E9-488D-843B-7EA58128D643}" srcOrd="0" destOrd="0" parTransId="{FC0A28C2-A13D-4C48-9C34-B680EB2A2603}" sibTransId="{7D9CD180-E412-4B7F-9890-DD3E1E8793A4}"/>
    <dgm:cxn modelId="{2990E09F-ABD4-5641-871E-F5D137409610}" type="presOf" srcId="{6D196861-CC28-5141-BDFB-4E8105D813E6}" destId="{173ADCC0-45AB-4F03-8B39-78AD7803ABF7}" srcOrd="0" destOrd="2" presId="urn:microsoft.com/office/officeart/2005/8/layout/bList2"/>
    <dgm:cxn modelId="{D614FAA2-C9D3-9949-9F29-30B12ECA1807}" srcId="{6D196861-CC28-5141-BDFB-4E8105D813E6}" destId="{0785E50D-F1DD-C647-AF91-FA0058275806}" srcOrd="0" destOrd="0" parTransId="{35E1F395-5CF6-C14F-B2F7-24FCD5BF2432}" sibTransId="{555700E6-44D1-E649-9463-80615334ECDE}"/>
    <dgm:cxn modelId="{F74865AE-A479-3542-B6F6-47CBF1903B36}" type="presOf" srcId="{FE6BFF55-7F30-224A-8B70-2084FB780E44}" destId="{F51D0157-A438-46CA-8EB0-F10C3EDBB633}" srcOrd="0" destOrd="5" presId="urn:microsoft.com/office/officeart/2005/8/layout/bList2"/>
    <dgm:cxn modelId="{748EA8B5-CD41-7146-BDA0-9E0C4D48B98F}" srcId="{786F1C33-506F-487F-AA18-A30EE2A2534E}" destId="{0E36A602-1B9F-DE44-BC30-8E72568CF679}" srcOrd="1" destOrd="0" parTransId="{7C6454A9-30A9-AE4D-A411-EF4AD5FCF1CE}" sibTransId="{A12656E9-0519-E04B-97C3-5ED43287239F}"/>
    <dgm:cxn modelId="{90B1D5BB-0218-4638-8A8A-C1D62BD8F92E}" type="presOf" srcId="{54ACB2D9-0489-40D3-8720-56FF48219C7D}" destId="{447B6574-E608-4F2E-BAD5-363CC256CA90}" srcOrd="0" destOrd="0" presId="urn:microsoft.com/office/officeart/2005/8/layout/bList2"/>
    <dgm:cxn modelId="{410450C3-2ACF-AB45-A6E2-A1CCF9FBF5C7}" srcId="{828ED403-1C9B-4A7D-8888-1BC05EA78903}" destId="{3A9200EC-9B3F-3741-8CD8-45F5B3B60757}" srcOrd="0" destOrd="0" parTransId="{CE0BA1D0-F492-D642-956A-26EFC0FD708E}" sibTransId="{839B42B6-A8EA-9C4E-931D-5CAA596097FE}"/>
    <dgm:cxn modelId="{9118DAC8-BEDA-3B4F-9C77-817F427330CF}" srcId="{125DE95B-E3E9-488D-843B-7EA58128D643}" destId="{DCC1A310-1C79-CA41-BC8F-F2F7F4B654F7}" srcOrd="3" destOrd="0" parTransId="{E958D3D5-5FFD-3443-ABCD-1A2DA811BB55}" sibTransId="{4EA0A432-1AE2-314A-852F-0C7E44A36EC0}"/>
    <dgm:cxn modelId="{CB37D0CB-3EF8-D747-AAE7-84EF9DC1EF9D}" type="presOf" srcId="{A3342F81-092E-D94F-B71B-56D728050DC4}" destId="{F51D0157-A438-46CA-8EB0-F10C3EDBB633}" srcOrd="0" destOrd="4" presId="urn:microsoft.com/office/officeart/2005/8/layout/bList2"/>
    <dgm:cxn modelId="{FF9907CF-CFD4-4641-91DE-D04AB4DCCB54}" srcId="{DCC1A310-1C79-CA41-BC8F-F2F7F4B654F7}" destId="{903F98AC-194E-3E4D-A272-F12F8847EF48}" srcOrd="0" destOrd="0" parTransId="{2625FB58-67EA-1141-9127-133D6B50F2A8}" sibTransId="{50668972-B8BA-8342-8C45-669179E12080}"/>
    <dgm:cxn modelId="{F9EAC3D7-ABBA-4E2D-8994-A1F7F54318D9}" type="presOf" srcId="{786F1C33-506F-487F-AA18-A30EE2A2534E}" destId="{D824D08C-3F4C-46FF-AB3B-44226A1CB33A}" srcOrd="0" destOrd="0" presId="urn:microsoft.com/office/officeart/2005/8/layout/bList2"/>
    <dgm:cxn modelId="{FC13ABD8-2CAA-D245-859A-A48DF579E93D}" type="presOf" srcId="{56910F6D-1269-3049-ACB2-917F4DC59908}" destId="{173ADCC0-45AB-4F03-8B39-78AD7803ABF7}" srcOrd="0" destOrd="4" presId="urn:microsoft.com/office/officeart/2005/8/layout/bList2"/>
    <dgm:cxn modelId="{31E286E3-76C0-F347-A8D5-EE52220A790C}" type="presOf" srcId="{D0B8DBFD-CF0C-8A44-AEE1-C61612C42B70}" destId="{5F2F90E6-CF6C-47CE-A6A2-78658417800F}" srcOrd="0" destOrd="6" presId="urn:microsoft.com/office/officeart/2005/8/layout/bList2"/>
    <dgm:cxn modelId="{9B5A4DEE-0EBF-1249-9227-306B20F9854E}" type="presOf" srcId="{0E36A602-1B9F-DE44-BC30-8E72568CF679}" destId="{173ADCC0-45AB-4F03-8B39-78AD7803ABF7}" srcOrd="0" destOrd="1" presId="urn:microsoft.com/office/officeart/2005/8/layout/bList2"/>
    <dgm:cxn modelId="{B58681FF-6057-C14B-871B-7C410A2FEF02}" srcId="{DCC1A310-1C79-CA41-BC8F-F2F7F4B654F7}" destId="{2222AE15-9F24-E443-8164-A27C6D1BDB59}" srcOrd="1" destOrd="0" parTransId="{8BBA8F93-D816-284E-9FEF-2D85B40CB46B}" sibTransId="{9060FF86-F017-1747-872A-73B37DE96F7F}"/>
    <dgm:cxn modelId="{FD3E9CAE-3E50-4C7C-B032-34DEC6021F4A}" type="presParOf" srcId="{DAF4D648-EEB5-43F0-B6E1-95A2D48591A9}" destId="{AA2910BA-1558-45BB-99E2-745AA539B2BD}" srcOrd="0" destOrd="0" presId="urn:microsoft.com/office/officeart/2005/8/layout/bList2"/>
    <dgm:cxn modelId="{ECC0BEF6-5354-4666-BC37-D08988C3CC22}" type="presParOf" srcId="{AA2910BA-1558-45BB-99E2-745AA539B2BD}" destId="{F51D0157-A438-46CA-8EB0-F10C3EDBB633}" srcOrd="0" destOrd="0" presId="urn:microsoft.com/office/officeart/2005/8/layout/bList2"/>
    <dgm:cxn modelId="{046EDFBC-A15D-4504-B8C9-75F0EF5230BC}" type="presParOf" srcId="{AA2910BA-1558-45BB-99E2-745AA539B2BD}" destId="{DFA50C83-93AF-4FDE-B778-50A2E26547C0}" srcOrd="1" destOrd="0" presId="urn:microsoft.com/office/officeart/2005/8/layout/bList2"/>
    <dgm:cxn modelId="{55B6F910-1623-4579-A1BD-C060752BE139}" type="presParOf" srcId="{AA2910BA-1558-45BB-99E2-745AA539B2BD}" destId="{D5C674EC-98A5-4D45-9168-E941BC46FCF6}" srcOrd="2" destOrd="0" presId="urn:microsoft.com/office/officeart/2005/8/layout/bList2"/>
    <dgm:cxn modelId="{AE4D7C6C-373B-4E9C-8F42-BFBA30ECE441}" type="presParOf" srcId="{AA2910BA-1558-45BB-99E2-745AA539B2BD}" destId="{DEEF4213-91C0-4DFA-A1E8-D6E76A9D48BD}" srcOrd="3" destOrd="0" presId="urn:microsoft.com/office/officeart/2005/8/layout/bList2"/>
    <dgm:cxn modelId="{0079BB9B-A860-4052-8486-08D05A130011}" type="presParOf" srcId="{DAF4D648-EEB5-43F0-B6E1-95A2D48591A9}" destId="{2BCC3B1B-E8CA-4606-8407-A6ECC7BED76A}" srcOrd="1" destOrd="0" presId="urn:microsoft.com/office/officeart/2005/8/layout/bList2"/>
    <dgm:cxn modelId="{B9E7D8FD-D4EB-4361-A29C-E87A87BF6084}" type="presParOf" srcId="{DAF4D648-EEB5-43F0-B6E1-95A2D48591A9}" destId="{59D6E31B-DF80-46C5-B901-2E39646B95D1}" srcOrd="2" destOrd="0" presId="urn:microsoft.com/office/officeart/2005/8/layout/bList2"/>
    <dgm:cxn modelId="{3C5B0956-211A-4CF3-8BFC-B69A47DFF260}" type="presParOf" srcId="{59D6E31B-DF80-46C5-B901-2E39646B95D1}" destId="{173ADCC0-45AB-4F03-8B39-78AD7803ABF7}" srcOrd="0" destOrd="0" presId="urn:microsoft.com/office/officeart/2005/8/layout/bList2"/>
    <dgm:cxn modelId="{5CABC103-5A22-4DC4-BF37-2FBE73AE57D6}" type="presParOf" srcId="{59D6E31B-DF80-46C5-B901-2E39646B95D1}" destId="{D824D08C-3F4C-46FF-AB3B-44226A1CB33A}" srcOrd="1" destOrd="0" presId="urn:microsoft.com/office/officeart/2005/8/layout/bList2"/>
    <dgm:cxn modelId="{42285D9A-4959-487C-94CA-4887938BAD25}" type="presParOf" srcId="{59D6E31B-DF80-46C5-B901-2E39646B95D1}" destId="{219636A1-9D00-4675-967E-CA57FCDEAB1E}" srcOrd="2" destOrd="0" presId="urn:microsoft.com/office/officeart/2005/8/layout/bList2"/>
    <dgm:cxn modelId="{706109A8-7B22-4253-AD97-00D180FC5B67}" type="presParOf" srcId="{59D6E31B-DF80-46C5-B901-2E39646B95D1}" destId="{161E2365-CB26-459A-8F0C-B10C3E646E56}" srcOrd="3" destOrd="0" presId="urn:microsoft.com/office/officeart/2005/8/layout/bList2"/>
    <dgm:cxn modelId="{089B81A6-3301-4A6F-90CE-140C9C3CAADC}" type="presParOf" srcId="{DAF4D648-EEB5-43F0-B6E1-95A2D48591A9}" destId="{447B6574-E608-4F2E-BAD5-363CC256CA90}" srcOrd="3" destOrd="0" presId="urn:microsoft.com/office/officeart/2005/8/layout/bList2"/>
    <dgm:cxn modelId="{CD41D3E6-1553-490C-9D33-115EB06C5867}" type="presParOf" srcId="{DAF4D648-EEB5-43F0-B6E1-95A2D48591A9}" destId="{54FFC0A8-F079-4E7D-BF1A-E11568861659}" srcOrd="4" destOrd="0" presId="urn:microsoft.com/office/officeart/2005/8/layout/bList2"/>
    <dgm:cxn modelId="{68A57BB6-A776-4847-B1C1-BAE545B43366}" type="presParOf" srcId="{54FFC0A8-F079-4E7D-BF1A-E11568861659}" destId="{5F2F90E6-CF6C-47CE-A6A2-78658417800F}" srcOrd="0" destOrd="0" presId="urn:microsoft.com/office/officeart/2005/8/layout/bList2"/>
    <dgm:cxn modelId="{C5A903D8-D6F2-4894-AE2A-63CE04769B8D}" type="presParOf" srcId="{54FFC0A8-F079-4E7D-BF1A-E11568861659}" destId="{BD210979-5005-46DE-8F11-99CF54A465F1}" srcOrd="1" destOrd="0" presId="urn:microsoft.com/office/officeart/2005/8/layout/bList2"/>
    <dgm:cxn modelId="{F6DCDC5E-BD10-4EE1-B04E-39AB81364AAA}" type="presParOf" srcId="{54FFC0A8-F079-4E7D-BF1A-E11568861659}" destId="{B634D077-9CEB-4360-83EE-5D4C6FFB98DD}" srcOrd="2" destOrd="0" presId="urn:microsoft.com/office/officeart/2005/8/layout/bList2"/>
    <dgm:cxn modelId="{A4FF5A59-0A32-4408-9929-30BBA6DAD33E}" type="presParOf" srcId="{54FFC0A8-F079-4E7D-BF1A-E11568861659}" destId="{EE5FFD93-52F3-418C-BBBA-24CAF019EF16}" srcOrd="3" destOrd="0" presId="urn:microsoft.com/office/officeart/2005/8/layout/b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ECDE518-8945-4DB2-81EC-F2A62B33E579}"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E26AEF34-06B2-4D33-9CC4-904940817B22}">
      <dgm:prSet phldrT="[Text]"/>
      <dgm:spPr>
        <a:solidFill>
          <a:schemeClr val="accent5"/>
        </a:solidFill>
      </dgm:spPr>
      <dgm:t>
        <a:bodyPr/>
        <a:lstStyle/>
        <a:p>
          <a:r>
            <a:rPr lang="en-US" dirty="0"/>
            <a:t>Presentation Content</a:t>
          </a:r>
        </a:p>
      </dgm:t>
    </dgm:pt>
    <dgm:pt modelId="{5E65C72A-43F0-4A56-8BC1-D12ABC256274}" type="parTrans" cxnId="{F556F7A0-6B31-46D3-BC49-9278A64FE6D6}">
      <dgm:prSet/>
      <dgm:spPr/>
      <dgm:t>
        <a:bodyPr/>
        <a:lstStyle/>
        <a:p>
          <a:endParaRPr lang="en-US"/>
        </a:p>
      </dgm:t>
    </dgm:pt>
    <dgm:pt modelId="{E4121241-4684-488D-BBCD-E542CF1B383F}" type="sibTrans" cxnId="{F556F7A0-6B31-46D3-BC49-9278A64FE6D6}">
      <dgm:prSet/>
      <dgm:spPr/>
      <dgm:t>
        <a:bodyPr/>
        <a:lstStyle/>
        <a:p>
          <a:endParaRPr lang="en-US"/>
        </a:p>
      </dgm:t>
    </dgm:pt>
    <dgm:pt modelId="{E7F20DB3-7C9B-4C28-AA66-24C6930E2408}">
      <dgm:prSet phldrT="[Text]"/>
      <dgm:spPr>
        <a:solidFill>
          <a:schemeClr val="accent6"/>
        </a:solidFill>
      </dgm:spPr>
      <dgm:t>
        <a:bodyPr/>
        <a:lstStyle/>
        <a:p>
          <a:r>
            <a:rPr lang="en-US" dirty="0"/>
            <a:t>Coaches Tasks</a:t>
          </a:r>
        </a:p>
      </dgm:t>
    </dgm:pt>
    <dgm:pt modelId="{98ED577C-2E5A-4D76-8E09-18CB748CA83C}" type="parTrans" cxnId="{BA7DBCFD-E452-48CA-988A-2335FBF6954F}">
      <dgm:prSet/>
      <dgm:spPr/>
      <dgm:t>
        <a:bodyPr/>
        <a:lstStyle/>
        <a:p>
          <a:endParaRPr lang="en-US"/>
        </a:p>
      </dgm:t>
    </dgm:pt>
    <dgm:pt modelId="{3AB27406-8403-4A23-9486-8501E3B65E30}" type="sibTrans" cxnId="{BA7DBCFD-E452-48CA-988A-2335FBF6954F}">
      <dgm:prSet/>
      <dgm:spPr/>
      <dgm:t>
        <a:bodyPr/>
        <a:lstStyle/>
        <a:p>
          <a:endParaRPr lang="en-US"/>
        </a:p>
      </dgm:t>
    </dgm:pt>
    <dgm:pt modelId="{88F14C4C-557D-46C6-84D2-74FF6234F45E}">
      <dgm:prSet phldr="0"/>
      <dgm:spPr>
        <a:ln>
          <a:solidFill>
            <a:schemeClr val="accent5"/>
          </a:solidFill>
        </a:ln>
      </dgm:spPr>
      <dgm:t>
        <a:bodyPr/>
        <a:lstStyle/>
        <a:p>
          <a:pPr marR="0" rtl="0" eaLnBrk="1" fontAlgn="auto" latinLnBrk="0" hangingPunct="1">
            <a:buClrTx/>
            <a:buSzTx/>
            <a:buFont typeface="Arial" panose="020B0604020202020204" pitchFamily="34" charset="0"/>
            <a:buChar char="•"/>
            <a:tabLst/>
            <a:defRPr/>
          </a:pPr>
          <a:r>
            <a:rPr lang="en-US" b="0" i="0" dirty="0">
              <a:latin typeface="Hind Vadodara" panose="020B0604020202020204" charset="0"/>
              <a:cs typeface="Hind Vadodara" panose="020B0604020202020204" charset="0"/>
            </a:rPr>
            <a:t>Glows &amp; Grows: School-Family Partnerships and TFI Results</a:t>
          </a:r>
          <a:endParaRPr lang="en-US" dirty="0"/>
        </a:p>
      </dgm:t>
    </dgm:pt>
    <dgm:pt modelId="{4E8EF936-2965-42A0-83B0-3482066806D3}" type="parTrans" cxnId="{A38CDB52-B647-4E2B-ACD8-18046FDA15C1}">
      <dgm:prSet/>
      <dgm:spPr/>
      <dgm:t>
        <a:bodyPr/>
        <a:lstStyle/>
        <a:p>
          <a:endParaRPr lang="en-US"/>
        </a:p>
      </dgm:t>
    </dgm:pt>
    <dgm:pt modelId="{26C5FC9B-5136-44EA-BC7D-3E013661A038}" type="sibTrans" cxnId="{A38CDB52-B647-4E2B-ACD8-18046FDA15C1}">
      <dgm:prSet/>
      <dgm:spPr/>
      <dgm:t>
        <a:bodyPr/>
        <a:lstStyle/>
        <a:p>
          <a:endParaRPr lang="en-US"/>
        </a:p>
      </dgm:t>
    </dgm:pt>
    <dgm:pt modelId="{CD06C01B-16C7-40AC-97C0-AFEC37A6B7C7}">
      <dgm:prSet phldr="0"/>
      <dgm:spPr>
        <a:ln>
          <a:solidFill>
            <a:schemeClr val="accent5"/>
          </a:solidFill>
        </a:ln>
      </dgm:spPr>
      <dgm:t>
        <a:bodyPr/>
        <a:lstStyle/>
        <a:p>
          <a:pPr marR="0" rtl="0" eaLnBrk="1" fontAlgn="auto" latinLnBrk="0" hangingPunct="1">
            <a:buClrTx/>
            <a:buSzTx/>
            <a:buFont typeface="Arial" panose="020B0604020202020204" pitchFamily="34" charset="0"/>
            <a:buChar char="•"/>
            <a:tabLst/>
            <a:defRPr/>
          </a:pPr>
          <a:r>
            <a:rPr lang="en-US" b="0" i="0" dirty="0">
              <a:latin typeface="Hind Vadodara"/>
              <a:cs typeface="Hind Vadodara"/>
            </a:rPr>
            <a:t>Resource Spotlight</a:t>
          </a:r>
        </a:p>
      </dgm:t>
    </dgm:pt>
    <dgm:pt modelId="{948392F2-B922-4E4D-B31F-A140A16D1D55}" type="parTrans" cxnId="{323C6B0A-19E6-4684-9A83-F2738E7E8997}">
      <dgm:prSet/>
      <dgm:spPr/>
      <dgm:t>
        <a:bodyPr/>
        <a:lstStyle/>
        <a:p>
          <a:endParaRPr lang="en-US"/>
        </a:p>
      </dgm:t>
    </dgm:pt>
    <dgm:pt modelId="{F5EA5A71-00E3-4A6B-BFAD-6F17636A6F34}" type="sibTrans" cxnId="{323C6B0A-19E6-4684-9A83-F2738E7E8997}">
      <dgm:prSet/>
      <dgm:spPr/>
      <dgm:t>
        <a:bodyPr/>
        <a:lstStyle/>
        <a:p>
          <a:endParaRPr lang="en-US"/>
        </a:p>
      </dgm:t>
    </dgm:pt>
    <dgm:pt modelId="{4D80F887-BDAE-488B-B3CB-AD4A83F6814E}">
      <dgm:prSet phldr="0"/>
      <dgm:spPr>
        <a:ln>
          <a:solidFill>
            <a:schemeClr val="accent5"/>
          </a:solidFill>
        </a:ln>
      </dgm:spPr>
      <dgm:t>
        <a:bodyPr/>
        <a:lstStyle/>
        <a:p>
          <a:pPr marR="0" rtl="0" eaLnBrk="1" fontAlgn="auto" latinLnBrk="0" hangingPunct="1">
            <a:buClrTx/>
            <a:buSzTx/>
            <a:buFont typeface="Arial" panose="020B0604020202020204" pitchFamily="34" charset="0"/>
            <a:buChar char="•"/>
            <a:tabLst/>
            <a:defRPr/>
          </a:pPr>
          <a:r>
            <a:rPr lang="en-US" b="0" i="0" dirty="0">
              <a:latin typeface="Hind Vadodara" panose="020B0604020202020204" charset="0"/>
              <a:cs typeface="Hind Vadodara" panose="020B0604020202020204" charset="0"/>
            </a:rPr>
            <a:t>Equity Review - VDPs</a:t>
          </a:r>
        </a:p>
      </dgm:t>
    </dgm:pt>
    <dgm:pt modelId="{F8617732-C878-4776-8704-EF253EC53EC4}" type="parTrans" cxnId="{2E3773B8-CFBE-4E8D-8E30-83E5F5566C0A}">
      <dgm:prSet/>
      <dgm:spPr/>
      <dgm:t>
        <a:bodyPr/>
        <a:lstStyle/>
        <a:p>
          <a:endParaRPr lang="en-US"/>
        </a:p>
      </dgm:t>
    </dgm:pt>
    <dgm:pt modelId="{73E48D05-BB0F-49C9-A619-B875E67BAA8A}" type="sibTrans" cxnId="{2E3773B8-CFBE-4E8D-8E30-83E5F5566C0A}">
      <dgm:prSet/>
      <dgm:spPr/>
      <dgm:t>
        <a:bodyPr/>
        <a:lstStyle/>
        <a:p>
          <a:endParaRPr lang="en-US"/>
        </a:p>
      </dgm:t>
    </dgm:pt>
    <dgm:pt modelId="{678FC319-AD76-4CD6-BEDD-B1BE5C4256F8}">
      <dgm:prSet phldr="0"/>
      <dgm:spPr>
        <a:ln>
          <a:solidFill>
            <a:schemeClr val="accent5"/>
          </a:solidFill>
        </a:ln>
      </dgm:spPr>
      <dgm:t>
        <a:bodyPr/>
        <a:lstStyle/>
        <a:p>
          <a:pPr marR="0" rtl="0" eaLnBrk="1" fontAlgn="auto" latinLnBrk="0" hangingPunct="1">
            <a:buClrTx/>
            <a:buSzTx/>
            <a:buFont typeface="Arial" panose="020B0604020202020204" pitchFamily="34" charset="0"/>
            <a:buChar char="•"/>
            <a:tabLst/>
            <a:defRPr/>
          </a:pPr>
          <a:r>
            <a:rPr lang="en-US" b="0" i="0" dirty="0">
              <a:latin typeface="Hind Vadodara" panose="020B0604020202020204" charset="0"/>
              <a:cs typeface="Hind Vadodara" panose="020B0604020202020204" charset="0"/>
            </a:rPr>
            <a:t>Looking Ahead: March Poster session!</a:t>
          </a:r>
        </a:p>
      </dgm:t>
    </dgm:pt>
    <dgm:pt modelId="{C79C707B-70E6-491F-8C32-61E20EC35639}" type="parTrans" cxnId="{DCA61E77-29F0-4DBE-9055-D2DEF396A531}">
      <dgm:prSet/>
      <dgm:spPr/>
      <dgm:t>
        <a:bodyPr/>
        <a:lstStyle/>
        <a:p>
          <a:endParaRPr lang="en-US"/>
        </a:p>
      </dgm:t>
    </dgm:pt>
    <dgm:pt modelId="{4660A629-1FC5-4FCD-966C-35636BFF5874}" type="sibTrans" cxnId="{DCA61E77-29F0-4DBE-9055-D2DEF396A531}">
      <dgm:prSet/>
      <dgm:spPr/>
      <dgm:t>
        <a:bodyPr/>
        <a:lstStyle/>
        <a:p>
          <a:endParaRPr lang="en-US"/>
        </a:p>
      </dgm:t>
    </dgm:pt>
    <dgm:pt modelId="{8A783D96-379E-4085-9D17-2C3CAAE2B624}">
      <dgm:prSet phldr="0"/>
      <dgm:spPr>
        <a:ln>
          <a:solidFill>
            <a:schemeClr val="accent5"/>
          </a:solidFill>
        </a:ln>
      </dgm:spPr>
      <dgm:t>
        <a:bodyPr/>
        <a:lstStyle/>
        <a:p>
          <a:pPr rtl="0"/>
          <a:r>
            <a:rPr lang="en-US" b="0" i="0" dirty="0"/>
            <a:t>Review areas where your PBIS Framework can be more culturally responsive. Discuss with your team and action </a:t>
          </a:r>
          <a:r>
            <a:rPr lang="en-US" b="0" i="0" dirty="0">
              <a:latin typeface="Arial"/>
            </a:rPr>
            <a:t>plan</a:t>
          </a:r>
          <a:r>
            <a:rPr lang="en-US" b="0" i="0" dirty="0"/>
            <a:t>.</a:t>
          </a:r>
          <a:endParaRPr lang="en-US" b="0" i="0" dirty="0">
            <a:latin typeface="Hind Vadodara"/>
            <a:cs typeface="Hind Vadodara"/>
          </a:endParaRPr>
        </a:p>
      </dgm:t>
    </dgm:pt>
    <dgm:pt modelId="{E15B82D0-50AC-4D5E-AAB6-A3B39A454D09}" type="parTrans" cxnId="{40F71F20-7F1B-4724-9544-2106C136D6A9}">
      <dgm:prSet/>
      <dgm:spPr/>
      <dgm:t>
        <a:bodyPr/>
        <a:lstStyle/>
        <a:p>
          <a:endParaRPr lang="en-US"/>
        </a:p>
      </dgm:t>
    </dgm:pt>
    <dgm:pt modelId="{8284DDAC-068A-4055-A3D1-52CF9AA60BBB}" type="sibTrans" cxnId="{40F71F20-7F1B-4724-9544-2106C136D6A9}">
      <dgm:prSet/>
      <dgm:spPr/>
      <dgm:t>
        <a:bodyPr/>
        <a:lstStyle/>
        <a:p>
          <a:endParaRPr lang="en-US"/>
        </a:p>
      </dgm:t>
    </dgm:pt>
    <dgm:pt modelId="{C958A5D2-26FD-40AC-93E9-F50B3500F2E9}">
      <dgm:prSet/>
      <dgm:spPr/>
      <dgm:t>
        <a:bodyPr/>
        <a:lstStyle/>
        <a:p>
          <a:pPr rtl="0"/>
          <a:r>
            <a:rPr lang="en-US" b="0" i="0" dirty="0"/>
            <a:t>Discuss with your team what you may want to include on your poster during the March team training.</a:t>
          </a:r>
        </a:p>
      </dgm:t>
    </dgm:pt>
    <dgm:pt modelId="{EACDD2DE-F427-44B7-8795-FB01B075191C}" type="parTrans" cxnId="{D674D691-C73B-4606-A419-646FE5D28F83}">
      <dgm:prSet/>
      <dgm:spPr/>
      <dgm:t>
        <a:bodyPr/>
        <a:lstStyle/>
        <a:p>
          <a:endParaRPr lang="en-US"/>
        </a:p>
      </dgm:t>
    </dgm:pt>
    <dgm:pt modelId="{CBA6FEAD-7DEC-46A3-A85D-CCC658A28E65}" type="sibTrans" cxnId="{D674D691-C73B-4606-A419-646FE5D28F83}">
      <dgm:prSet/>
      <dgm:spPr/>
      <dgm:t>
        <a:bodyPr/>
        <a:lstStyle/>
        <a:p>
          <a:endParaRPr lang="en-US"/>
        </a:p>
      </dgm:t>
    </dgm:pt>
    <dgm:pt modelId="{685E207E-17F0-439B-9D1C-53EB9C8C0912}" type="pres">
      <dgm:prSet presAssocID="{FECDE518-8945-4DB2-81EC-F2A62B33E579}" presName="linear" presStyleCnt="0">
        <dgm:presLayoutVars>
          <dgm:dir/>
          <dgm:animLvl val="lvl"/>
          <dgm:resizeHandles val="exact"/>
        </dgm:presLayoutVars>
      </dgm:prSet>
      <dgm:spPr/>
    </dgm:pt>
    <dgm:pt modelId="{296BA2FD-456E-4C79-AE06-B8B1CE5C037C}" type="pres">
      <dgm:prSet presAssocID="{E26AEF34-06B2-4D33-9CC4-904940817B22}" presName="parentLin" presStyleCnt="0"/>
      <dgm:spPr/>
    </dgm:pt>
    <dgm:pt modelId="{06A76D65-F1FD-40B6-97F0-2761CA73E0FD}" type="pres">
      <dgm:prSet presAssocID="{E26AEF34-06B2-4D33-9CC4-904940817B22}" presName="parentLeftMargin" presStyleLbl="node1" presStyleIdx="0" presStyleCnt="2"/>
      <dgm:spPr/>
    </dgm:pt>
    <dgm:pt modelId="{B661E3DA-218E-4C6C-988A-ED5C2F6D480E}" type="pres">
      <dgm:prSet presAssocID="{E26AEF34-06B2-4D33-9CC4-904940817B22}" presName="parentText" presStyleLbl="node1" presStyleIdx="0" presStyleCnt="2">
        <dgm:presLayoutVars>
          <dgm:chMax val="0"/>
          <dgm:bulletEnabled val="1"/>
        </dgm:presLayoutVars>
      </dgm:prSet>
      <dgm:spPr/>
    </dgm:pt>
    <dgm:pt modelId="{18DFBFFB-9876-4249-B95F-882272E143FB}" type="pres">
      <dgm:prSet presAssocID="{E26AEF34-06B2-4D33-9CC4-904940817B22}" presName="negativeSpace" presStyleCnt="0"/>
      <dgm:spPr/>
    </dgm:pt>
    <dgm:pt modelId="{A0822465-5E07-4550-90E6-5D9A257537E4}" type="pres">
      <dgm:prSet presAssocID="{E26AEF34-06B2-4D33-9CC4-904940817B22}" presName="childText" presStyleLbl="conFgAcc1" presStyleIdx="0" presStyleCnt="2" custScaleX="99132" custScaleY="68217">
        <dgm:presLayoutVars>
          <dgm:bulletEnabled val="1"/>
        </dgm:presLayoutVars>
      </dgm:prSet>
      <dgm:spPr>
        <a:prstGeom prst="roundRect">
          <a:avLst/>
        </a:prstGeom>
      </dgm:spPr>
    </dgm:pt>
    <dgm:pt modelId="{A8B9D941-9B1B-48F7-B7FE-6527249E2634}" type="pres">
      <dgm:prSet presAssocID="{E4121241-4684-488D-BBCD-E542CF1B383F}" presName="spaceBetweenRectangles" presStyleCnt="0"/>
      <dgm:spPr/>
    </dgm:pt>
    <dgm:pt modelId="{3EF7C9AC-555D-4AF4-A9B4-46BCEA771659}" type="pres">
      <dgm:prSet presAssocID="{E7F20DB3-7C9B-4C28-AA66-24C6930E2408}" presName="parentLin" presStyleCnt="0"/>
      <dgm:spPr/>
    </dgm:pt>
    <dgm:pt modelId="{ADC9EFBA-1A7A-490B-91B9-CC1CFC24B448}" type="pres">
      <dgm:prSet presAssocID="{E7F20DB3-7C9B-4C28-AA66-24C6930E2408}" presName="parentLeftMargin" presStyleLbl="node1" presStyleIdx="0" presStyleCnt="2"/>
      <dgm:spPr/>
    </dgm:pt>
    <dgm:pt modelId="{991FF1E6-6FF8-43D9-A027-11256515D6B0}" type="pres">
      <dgm:prSet presAssocID="{E7F20DB3-7C9B-4C28-AA66-24C6930E2408}" presName="parentText" presStyleLbl="node1" presStyleIdx="1" presStyleCnt="2">
        <dgm:presLayoutVars>
          <dgm:chMax val="0"/>
          <dgm:bulletEnabled val="1"/>
        </dgm:presLayoutVars>
      </dgm:prSet>
      <dgm:spPr/>
    </dgm:pt>
    <dgm:pt modelId="{77459515-112C-43E9-8B8F-AD2136CEA948}" type="pres">
      <dgm:prSet presAssocID="{E7F20DB3-7C9B-4C28-AA66-24C6930E2408}" presName="negativeSpace" presStyleCnt="0"/>
      <dgm:spPr/>
    </dgm:pt>
    <dgm:pt modelId="{7AAAA4F1-6BC5-496A-9F40-BBDA8721CAA0}" type="pres">
      <dgm:prSet presAssocID="{E7F20DB3-7C9B-4C28-AA66-24C6930E2408}" presName="childText" presStyleLbl="conFgAcc1" presStyleIdx="1" presStyleCnt="2" custScaleY="64220">
        <dgm:presLayoutVars>
          <dgm:bulletEnabled val="1"/>
        </dgm:presLayoutVars>
      </dgm:prSet>
      <dgm:spPr>
        <a:prstGeom prst="roundRect">
          <a:avLst/>
        </a:prstGeom>
      </dgm:spPr>
    </dgm:pt>
  </dgm:ptLst>
  <dgm:cxnLst>
    <dgm:cxn modelId="{17692302-50C4-46A3-B86F-4B46707F17B3}" type="presOf" srcId="{FECDE518-8945-4DB2-81EC-F2A62B33E579}" destId="{685E207E-17F0-439B-9D1C-53EB9C8C0912}" srcOrd="0" destOrd="0" presId="urn:microsoft.com/office/officeart/2005/8/layout/list1"/>
    <dgm:cxn modelId="{323C6B0A-19E6-4684-9A83-F2738E7E8997}" srcId="{E26AEF34-06B2-4D33-9CC4-904940817B22}" destId="{CD06C01B-16C7-40AC-97C0-AFEC37A6B7C7}" srcOrd="1" destOrd="0" parTransId="{948392F2-B922-4E4D-B31F-A140A16D1D55}" sibTransId="{F5EA5A71-00E3-4A6B-BFAD-6F17636A6F34}"/>
    <dgm:cxn modelId="{40F71F20-7F1B-4724-9544-2106C136D6A9}" srcId="{E7F20DB3-7C9B-4C28-AA66-24C6930E2408}" destId="{8A783D96-379E-4085-9D17-2C3CAAE2B624}" srcOrd="0" destOrd="0" parTransId="{E15B82D0-50AC-4D5E-AAB6-A3B39A454D09}" sibTransId="{8284DDAC-068A-4055-A3D1-52CF9AA60BBB}"/>
    <dgm:cxn modelId="{4C5F8521-0B32-43AD-B3E9-3E04E39569B4}" type="presOf" srcId="{E26AEF34-06B2-4D33-9CC4-904940817B22}" destId="{06A76D65-F1FD-40B6-97F0-2761CA73E0FD}" srcOrd="0" destOrd="0" presId="urn:microsoft.com/office/officeart/2005/8/layout/list1"/>
    <dgm:cxn modelId="{B38AD036-0D6A-446F-8239-0AE3B0263811}" type="presOf" srcId="{E7F20DB3-7C9B-4C28-AA66-24C6930E2408}" destId="{991FF1E6-6FF8-43D9-A027-11256515D6B0}" srcOrd="1" destOrd="0" presId="urn:microsoft.com/office/officeart/2005/8/layout/list1"/>
    <dgm:cxn modelId="{6C3F115C-C6DC-4A37-BD79-A67800A239AF}" type="presOf" srcId="{678FC319-AD76-4CD6-BEDD-B1BE5C4256F8}" destId="{A0822465-5E07-4550-90E6-5D9A257537E4}" srcOrd="0" destOrd="3" presId="urn:microsoft.com/office/officeart/2005/8/layout/list1"/>
    <dgm:cxn modelId="{ECF5704E-25FE-4247-AD2D-9EE6F6421F66}" type="presOf" srcId="{C958A5D2-26FD-40AC-93E9-F50B3500F2E9}" destId="{7AAAA4F1-6BC5-496A-9F40-BBDA8721CAA0}" srcOrd="0" destOrd="1" presId="urn:microsoft.com/office/officeart/2005/8/layout/list1"/>
    <dgm:cxn modelId="{A38CDB52-B647-4E2B-ACD8-18046FDA15C1}" srcId="{E26AEF34-06B2-4D33-9CC4-904940817B22}" destId="{88F14C4C-557D-46C6-84D2-74FF6234F45E}" srcOrd="0" destOrd="0" parTransId="{4E8EF936-2965-42A0-83B0-3482066806D3}" sibTransId="{26C5FC9B-5136-44EA-BC7D-3E013661A038}"/>
    <dgm:cxn modelId="{DCA61E77-29F0-4DBE-9055-D2DEF396A531}" srcId="{E26AEF34-06B2-4D33-9CC4-904940817B22}" destId="{678FC319-AD76-4CD6-BEDD-B1BE5C4256F8}" srcOrd="3" destOrd="0" parTransId="{C79C707B-70E6-491F-8C32-61E20EC35639}" sibTransId="{4660A629-1FC5-4FCD-966C-35636BFF5874}"/>
    <dgm:cxn modelId="{D674D691-C73B-4606-A419-646FE5D28F83}" srcId="{E7F20DB3-7C9B-4C28-AA66-24C6930E2408}" destId="{C958A5D2-26FD-40AC-93E9-F50B3500F2E9}" srcOrd="1" destOrd="0" parTransId="{EACDD2DE-F427-44B7-8795-FB01B075191C}" sibTransId="{CBA6FEAD-7DEC-46A3-A85D-CCC658A28E65}"/>
    <dgm:cxn modelId="{F556F7A0-6B31-46D3-BC49-9278A64FE6D6}" srcId="{FECDE518-8945-4DB2-81EC-F2A62B33E579}" destId="{E26AEF34-06B2-4D33-9CC4-904940817B22}" srcOrd="0" destOrd="0" parTransId="{5E65C72A-43F0-4A56-8BC1-D12ABC256274}" sibTransId="{E4121241-4684-488D-BBCD-E542CF1B383F}"/>
    <dgm:cxn modelId="{BD1DAEA2-F1A8-449D-A9C8-77EF3E338E37}" type="presOf" srcId="{8A783D96-379E-4085-9D17-2C3CAAE2B624}" destId="{7AAAA4F1-6BC5-496A-9F40-BBDA8721CAA0}" srcOrd="0" destOrd="0" presId="urn:microsoft.com/office/officeart/2005/8/layout/list1"/>
    <dgm:cxn modelId="{F9A3D0A3-7ED1-4312-9972-FD149460BF7C}" type="presOf" srcId="{4D80F887-BDAE-488B-B3CB-AD4A83F6814E}" destId="{A0822465-5E07-4550-90E6-5D9A257537E4}" srcOrd="0" destOrd="2" presId="urn:microsoft.com/office/officeart/2005/8/layout/list1"/>
    <dgm:cxn modelId="{2E3773B8-CFBE-4E8D-8E30-83E5F5566C0A}" srcId="{E26AEF34-06B2-4D33-9CC4-904940817B22}" destId="{4D80F887-BDAE-488B-B3CB-AD4A83F6814E}" srcOrd="2" destOrd="0" parTransId="{F8617732-C878-4776-8704-EF253EC53EC4}" sibTransId="{73E48D05-BB0F-49C9-A619-B875E67BAA8A}"/>
    <dgm:cxn modelId="{7619EAC5-76BF-45FF-9EC3-842C4840037F}" type="presOf" srcId="{E7F20DB3-7C9B-4C28-AA66-24C6930E2408}" destId="{ADC9EFBA-1A7A-490B-91B9-CC1CFC24B448}" srcOrd="0" destOrd="0" presId="urn:microsoft.com/office/officeart/2005/8/layout/list1"/>
    <dgm:cxn modelId="{C35ED4CF-88C1-4AD0-9712-C12C48ADB35F}" type="presOf" srcId="{E26AEF34-06B2-4D33-9CC4-904940817B22}" destId="{B661E3DA-218E-4C6C-988A-ED5C2F6D480E}" srcOrd="1" destOrd="0" presId="urn:microsoft.com/office/officeart/2005/8/layout/list1"/>
    <dgm:cxn modelId="{7E24BBF4-2DAC-4C80-A681-557C9339DDC6}" type="presOf" srcId="{88F14C4C-557D-46C6-84D2-74FF6234F45E}" destId="{A0822465-5E07-4550-90E6-5D9A257537E4}" srcOrd="0" destOrd="0" presId="urn:microsoft.com/office/officeart/2005/8/layout/list1"/>
    <dgm:cxn modelId="{297DA1F6-4331-454F-BEE4-A701BE21772F}" type="presOf" srcId="{CD06C01B-16C7-40AC-97C0-AFEC37A6B7C7}" destId="{A0822465-5E07-4550-90E6-5D9A257537E4}" srcOrd="0" destOrd="1" presId="urn:microsoft.com/office/officeart/2005/8/layout/list1"/>
    <dgm:cxn modelId="{BA7DBCFD-E452-48CA-988A-2335FBF6954F}" srcId="{FECDE518-8945-4DB2-81EC-F2A62B33E579}" destId="{E7F20DB3-7C9B-4C28-AA66-24C6930E2408}" srcOrd="1" destOrd="0" parTransId="{98ED577C-2E5A-4D76-8E09-18CB748CA83C}" sibTransId="{3AB27406-8403-4A23-9486-8501E3B65E30}"/>
    <dgm:cxn modelId="{73ED1A06-AFA6-4D49-9E2A-8532EEBA5170}" type="presParOf" srcId="{685E207E-17F0-439B-9D1C-53EB9C8C0912}" destId="{296BA2FD-456E-4C79-AE06-B8B1CE5C037C}" srcOrd="0" destOrd="0" presId="urn:microsoft.com/office/officeart/2005/8/layout/list1"/>
    <dgm:cxn modelId="{477552AD-EDDE-4C12-99BF-AC27C2E2CAFD}" type="presParOf" srcId="{296BA2FD-456E-4C79-AE06-B8B1CE5C037C}" destId="{06A76D65-F1FD-40B6-97F0-2761CA73E0FD}" srcOrd="0" destOrd="0" presId="urn:microsoft.com/office/officeart/2005/8/layout/list1"/>
    <dgm:cxn modelId="{55539942-5096-4DFC-8AEA-4909F1E84CE9}" type="presParOf" srcId="{296BA2FD-456E-4C79-AE06-B8B1CE5C037C}" destId="{B661E3DA-218E-4C6C-988A-ED5C2F6D480E}" srcOrd="1" destOrd="0" presId="urn:microsoft.com/office/officeart/2005/8/layout/list1"/>
    <dgm:cxn modelId="{10AB12E5-9C6D-488C-8D20-94A14DCA8036}" type="presParOf" srcId="{685E207E-17F0-439B-9D1C-53EB9C8C0912}" destId="{18DFBFFB-9876-4249-B95F-882272E143FB}" srcOrd="1" destOrd="0" presId="urn:microsoft.com/office/officeart/2005/8/layout/list1"/>
    <dgm:cxn modelId="{520677CA-CFBD-4BBD-8B5A-112BC191183C}" type="presParOf" srcId="{685E207E-17F0-439B-9D1C-53EB9C8C0912}" destId="{A0822465-5E07-4550-90E6-5D9A257537E4}" srcOrd="2" destOrd="0" presId="urn:microsoft.com/office/officeart/2005/8/layout/list1"/>
    <dgm:cxn modelId="{DF72F9EC-EAA3-4BEF-8666-57D7B78F4ACB}" type="presParOf" srcId="{685E207E-17F0-439B-9D1C-53EB9C8C0912}" destId="{A8B9D941-9B1B-48F7-B7FE-6527249E2634}" srcOrd="3" destOrd="0" presId="urn:microsoft.com/office/officeart/2005/8/layout/list1"/>
    <dgm:cxn modelId="{6EBABCA6-5EEF-4BF4-8435-21A01747964F}" type="presParOf" srcId="{685E207E-17F0-439B-9D1C-53EB9C8C0912}" destId="{3EF7C9AC-555D-4AF4-A9B4-46BCEA771659}" srcOrd="4" destOrd="0" presId="urn:microsoft.com/office/officeart/2005/8/layout/list1"/>
    <dgm:cxn modelId="{4B98EF87-19C9-4F9B-B7A7-3403D5E5FD14}" type="presParOf" srcId="{3EF7C9AC-555D-4AF4-A9B4-46BCEA771659}" destId="{ADC9EFBA-1A7A-490B-91B9-CC1CFC24B448}" srcOrd="0" destOrd="0" presId="urn:microsoft.com/office/officeart/2005/8/layout/list1"/>
    <dgm:cxn modelId="{A3152641-CCAC-4CB9-B6EF-D9CF7A9D97BC}" type="presParOf" srcId="{3EF7C9AC-555D-4AF4-A9B4-46BCEA771659}" destId="{991FF1E6-6FF8-43D9-A027-11256515D6B0}" srcOrd="1" destOrd="0" presId="urn:microsoft.com/office/officeart/2005/8/layout/list1"/>
    <dgm:cxn modelId="{FA064541-BC7E-4D56-A41E-2170BBA053AB}" type="presParOf" srcId="{685E207E-17F0-439B-9D1C-53EB9C8C0912}" destId="{77459515-112C-43E9-8B8F-AD2136CEA948}" srcOrd="5" destOrd="0" presId="urn:microsoft.com/office/officeart/2005/8/layout/list1"/>
    <dgm:cxn modelId="{2E37C044-589F-478B-A2CC-F15D04B90FF2}" type="presParOf" srcId="{685E207E-17F0-439B-9D1C-53EB9C8C0912}" destId="{7AAAA4F1-6BC5-496A-9F40-BBDA8721CAA0}"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E91DFD3-ACA7-2B45-BFA5-B69D25153085}" type="doc">
      <dgm:prSet loTypeId="urn:microsoft.com/office/officeart/2005/8/layout/hList1" loCatId="" qsTypeId="urn:microsoft.com/office/officeart/2005/8/quickstyle/simple3" qsCatId="simple" csTypeId="urn:microsoft.com/office/officeart/2005/8/colors/colorful1" csCatId="colorful" phldr="1"/>
      <dgm:spPr/>
      <dgm:t>
        <a:bodyPr/>
        <a:lstStyle/>
        <a:p>
          <a:endParaRPr lang="en-US"/>
        </a:p>
      </dgm:t>
    </dgm:pt>
    <dgm:pt modelId="{50953539-6370-0446-94B6-DF14CC25DECD}">
      <dgm:prSet custT="1"/>
      <dgm:spPr/>
      <dgm:t>
        <a:bodyPr/>
        <a:lstStyle/>
        <a:p>
          <a:r>
            <a:rPr lang="en-US" sz="2400" b="1" dirty="0"/>
            <a:t>Two-Way Communication</a:t>
          </a:r>
        </a:p>
      </dgm:t>
    </dgm:pt>
    <dgm:pt modelId="{854442B2-53B6-EC49-B013-ED533C5DEBBB}" type="parTrans" cxnId="{9F382B41-31AC-1745-A56E-917656A0CBB7}">
      <dgm:prSet/>
      <dgm:spPr/>
      <dgm:t>
        <a:bodyPr/>
        <a:lstStyle/>
        <a:p>
          <a:endParaRPr lang="en-US"/>
        </a:p>
      </dgm:t>
    </dgm:pt>
    <dgm:pt modelId="{F7EA93B1-7EB2-974C-AA1B-59EF7299EC01}" type="sibTrans" cxnId="{9F382B41-31AC-1745-A56E-917656A0CBB7}">
      <dgm:prSet/>
      <dgm:spPr/>
      <dgm:t>
        <a:bodyPr/>
        <a:lstStyle/>
        <a:p>
          <a:endParaRPr lang="en-US"/>
        </a:p>
      </dgm:t>
    </dgm:pt>
    <dgm:pt modelId="{4F950AE7-F6EE-F846-9AEC-558EEAF4E2DF}">
      <dgm:prSet custT="1"/>
      <dgm:spPr/>
      <dgm:t>
        <a:bodyPr/>
        <a:lstStyle/>
        <a:p>
          <a:r>
            <a:rPr lang="en-US" sz="2400" b="1" dirty="0"/>
            <a:t>Equity, Access,  Representation</a:t>
          </a:r>
        </a:p>
      </dgm:t>
    </dgm:pt>
    <dgm:pt modelId="{24B3B635-F799-D74E-AE9B-04124C4653E7}" type="parTrans" cxnId="{0DC5DBC1-846D-3848-8192-D1219D2E04E7}">
      <dgm:prSet/>
      <dgm:spPr/>
      <dgm:t>
        <a:bodyPr/>
        <a:lstStyle/>
        <a:p>
          <a:endParaRPr lang="en-US"/>
        </a:p>
      </dgm:t>
    </dgm:pt>
    <dgm:pt modelId="{5D830C04-DD49-3142-8CBF-7CB930DE3036}" type="sibTrans" cxnId="{0DC5DBC1-846D-3848-8192-D1219D2E04E7}">
      <dgm:prSet/>
      <dgm:spPr/>
      <dgm:t>
        <a:bodyPr/>
        <a:lstStyle/>
        <a:p>
          <a:endParaRPr lang="en-US"/>
        </a:p>
      </dgm:t>
    </dgm:pt>
    <dgm:pt modelId="{48443017-7484-9849-8F3E-2B81ECECE157}">
      <dgm:prSet custT="1"/>
      <dgm:spPr/>
      <dgm:t>
        <a:bodyPr/>
        <a:lstStyle/>
        <a:p>
          <a:r>
            <a:rPr lang="en-US" sz="2400" b="1" dirty="0"/>
            <a:t>Meaningful Decision-Making</a:t>
          </a:r>
        </a:p>
      </dgm:t>
    </dgm:pt>
    <dgm:pt modelId="{5368E9A2-32D1-9F47-A6E0-97436638DF03}" type="parTrans" cxnId="{02A5E572-A47F-CE48-AAFC-5680C9E67AEB}">
      <dgm:prSet/>
      <dgm:spPr/>
      <dgm:t>
        <a:bodyPr/>
        <a:lstStyle/>
        <a:p>
          <a:endParaRPr lang="en-US"/>
        </a:p>
      </dgm:t>
    </dgm:pt>
    <dgm:pt modelId="{87E7964E-F476-1845-BAAB-E0D3E898444D}" type="sibTrans" cxnId="{02A5E572-A47F-CE48-AAFC-5680C9E67AEB}">
      <dgm:prSet/>
      <dgm:spPr/>
      <dgm:t>
        <a:bodyPr/>
        <a:lstStyle/>
        <a:p>
          <a:endParaRPr lang="en-US"/>
        </a:p>
      </dgm:t>
    </dgm:pt>
    <dgm:pt modelId="{E10FE4D4-1CCE-354D-B60A-BD952A5C145D}">
      <dgm:prSet custT="1">
        <dgm:style>
          <a:lnRef idx="2">
            <a:schemeClr val="accent1"/>
          </a:lnRef>
          <a:fillRef idx="1">
            <a:schemeClr val="lt1"/>
          </a:fillRef>
          <a:effectRef idx="0">
            <a:schemeClr val="accent1"/>
          </a:effectRef>
          <a:fontRef idx="minor">
            <a:schemeClr val="dk1"/>
          </a:fontRef>
        </dgm:style>
      </dgm:prSet>
      <dgm:spPr/>
      <dgm:t>
        <a:bodyPr/>
        <a:lstStyle/>
        <a:p>
          <a:pPr>
            <a:buClr>
              <a:schemeClr val="accent5"/>
            </a:buClr>
          </a:pPr>
          <a:r>
            <a:rPr lang="en-US" sz="2000" baseline="0" dirty="0"/>
            <a:t>Intentionally obtain diverse and proportional input</a:t>
          </a:r>
          <a:endParaRPr lang="en-US" sz="2000" dirty="0"/>
        </a:p>
      </dgm:t>
    </dgm:pt>
    <dgm:pt modelId="{07723601-DF9F-4448-8972-F419DD351682}" type="parTrans" cxnId="{18706D0F-0ECB-B64B-B5A2-4EC0BF290FB5}">
      <dgm:prSet/>
      <dgm:spPr/>
      <dgm:t>
        <a:bodyPr/>
        <a:lstStyle/>
        <a:p>
          <a:endParaRPr lang="en-US"/>
        </a:p>
      </dgm:t>
    </dgm:pt>
    <dgm:pt modelId="{9D3822A2-3B24-124B-9A1C-99DED735E4A5}" type="sibTrans" cxnId="{18706D0F-0ECB-B64B-B5A2-4EC0BF290FB5}">
      <dgm:prSet/>
      <dgm:spPr/>
      <dgm:t>
        <a:bodyPr/>
        <a:lstStyle/>
        <a:p>
          <a:endParaRPr lang="en-US"/>
        </a:p>
      </dgm:t>
    </dgm:pt>
    <dgm:pt modelId="{5BBCD6AB-2F2D-094E-82D2-A88B64AC4999}">
      <dgm:prSet custT="1">
        <dgm:style>
          <a:lnRef idx="2">
            <a:schemeClr val="accent2"/>
          </a:lnRef>
          <a:fillRef idx="1">
            <a:schemeClr val="lt1"/>
          </a:fillRef>
          <a:effectRef idx="0">
            <a:schemeClr val="accent2"/>
          </a:effectRef>
          <a:fontRef idx="minor">
            <a:schemeClr val="dk1"/>
          </a:fontRef>
        </dgm:style>
      </dgm:prSet>
      <dgm:spPr/>
      <dgm:t>
        <a:bodyPr/>
        <a:lstStyle/>
        <a:p>
          <a:pPr>
            <a:buClr>
              <a:schemeClr val="accent5"/>
            </a:buClr>
          </a:pPr>
          <a:r>
            <a:rPr lang="en-US" sz="2000" dirty="0"/>
            <a:t>Provide</a:t>
          </a:r>
          <a:r>
            <a:rPr lang="en-US" sz="2000" baseline="0" dirty="0"/>
            <a:t> diverse range of opportunities for families to make shared decisions about PBIS systems and practices</a:t>
          </a:r>
          <a:endParaRPr lang="en-US" sz="2000" dirty="0"/>
        </a:p>
      </dgm:t>
    </dgm:pt>
    <dgm:pt modelId="{1A387333-74F7-7E4F-B21A-24236525FC4B}" type="parTrans" cxnId="{1EB8E602-C584-B342-A2CD-65D09FA2C43C}">
      <dgm:prSet/>
      <dgm:spPr/>
      <dgm:t>
        <a:bodyPr/>
        <a:lstStyle/>
        <a:p>
          <a:endParaRPr lang="en-US"/>
        </a:p>
      </dgm:t>
    </dgm:pt>
    <dgm:pt modelId="{75C5605F-0B52-D046-B2E2-BA9199FDA029}" type="sibTrans" cxnId="{1EB8E602-C584-B342-A2CD-65D09FA2C43C}">
      <dgm:prSet/>
      <dgm:spPr/>
      <dgm:t>
        <a:bodyPr/>
        <a:lstStyle/>
        <a:p>
          <a:endParaRPr lang="en-US"/>
        </a:p>
      </dgm:t>
    </dgm:pt>
    <dgm:pt modelId="{4E9C8ADF-464C-5141-AF12-ED0C47CE53AD}">
      <dgm:prSet custT="1">
        <dgm:style>
          <a:lnRef idx="2">
            <a:schemeClr val="accent2"/>
          </a:lnRef>
          <a:fillRef idx="1">
            <a:schemeClr val="lt1"/>
          </a:fillRef>
          <a:effectRef idx="0">
            <a:schemeClr val="accent2"/>
          </a:effectRef>
          <a:fontRef idx="minor">
            <a:schemeClr val="dk1"/>
          </a:fontRef>
        </dgm:style>
      </dgm:prSet>
      <dgm:spPr/>
      <dgm:t>
        <a:bodyPr/>
        <a:lstStyle/>
        <a:p>
          <a:pPr>
            <a:buClr>
              <a:schemeClr val="accent5"/>
            </a:buClr>
          </a:pPr>
          <a:r>
            <a:rPr lang="en-US" sz="2000" dirty="0"/>
            <a:t>Recognize family needs </a:t>
          </a:r>
        </a:p>
      </dgm:t>
    </dgm:pt>
    <dgm:pt modelId="{481C99E8-0320-AD49-B9CD-2A99F8CAF558}" type="parTrans" cxnId="{4BEFB8FC-3566-5548-85F8-4D5736994021}">
      <dgm:prSet/>
      <dgm:spPr/>
      <dgm:t>
        <a:bodyPr/>
        <a:lstStyle/>
        <a:p>
          <a:endParaRPr lang="en-US"/>
        </a:p>
      </dgm:t>
    </dgm:pt>
    <dgm:pt modelId="{12BF9967-97D7-474F-8FFE-DACA398C17B0}" type="sibTrans" cxnId="{4BEFB8FC-3566-5548-85F8-4D5736994021}">
      <dgm:prSet/>
      <dgm:spPr/>
      <dgm:t>
        <a:bodyPr/>
        <a:lstStyle/>
        <a:p>
          <a:endParaRPr lang="en-US"/>
        </a:p>
      </dgm:t>
    </dgm:pt>
    <dgm:pt modelId="{04DACEF5-B469-B345-9E1C-8FE142168B18}">
      <dgm:prSet custT="1"/>
      <dgm:spPr/>
      <dgm:t>
        <a:bodyPr/>
        <a:lstStyle/>
        <a:p>
          <a:r>
            <a:rPr lang="en-US" sz="2400" b="1" i="0" dirty="0"/>
            <a:t>Positive Relationships</a:t>
          </a:r>
          <a:endParaRPr lang="en-US" sz="2400" b="1" dirty="0"/>
        </a:p>
      </dgm:t>
    </dgm:pt>
    <dgm:pt modelId="{BDFF9DB9-F906-6D4B-9553-381117244536}" type="sibTrans" cxnId="{C1020BDB-F6B6-B34A-863C-E550DA9903C9}">
      <dgm:prSet/>
      <dgm:spPr/>
      <dgm:t>
        <a:bodyPr/>
        <a:lstStyle/>
        <a:p>
          <a:endParaRPr lang="en-US"/>
        </a:p>
      </dgm:t>
    </dgm:pt>
    <dgm:pt modelId="{F187E5D0-CFF0-9142-A586-C25B7BC94D6A}" type="parTrans" cxnId="{C1020BDB-F6B6-B34A-863C-E550DA9903C9}">
      <dgm:prSet/>
      <dgm:spPr/>
      <dgm:t>
        <a:bodyPr/>
        <a:lstStyle/>
        <a:p>
          <a:endParaRPr lang="en-US"/>
        </a:p>
      </dgm:t>
    </dgm:pt>
    <dgm:pt modelId="{59E2DCF6-AF15-E042-A98E-1CFB19E448DD}">
      <dgm:prSet custT="1">
        <dgm:style>
          <a:lnRef idx="2">
            <a:schemeClr val="accent2"/>
          </a:lnRef>
          <a:fillRef idx="1">
            <a:schemeClr val="lt1"/>
          </a:fillRef>
          <a:effectRef idx="0">
            <a:schemeClr val="accent2"/>
          </a:effectRef>
          <a:fontRef idx="minor">
            <a:schemeClr val="dk1"/>
          </a:fontRef>
        </dgm:style>
      </dgm:prSet>
      <dgm:spPr/>
      <dgm:t>
        <a:bodyPr/>
        <a:lstStyle/>
        <a:p>
          <a:pPr>
            <a:buClr>
              <a:schemeClr val="accent5"/>
            </a:buClr>
          </a:pPr>
          <a:r>
            <a:rPr lang="en-US" sz="2000" dirty="0"/>
            <a:t>Value cultural differences</a:t>
          </a:r>
        </a:p>
      </dgm:t>
    </dgm:pt>
    <dgm:pt modelId="{81346F15-8A34-864F-B7BA-C2DB3FEA499D}" type="parTrans" cxnId="{14BB64F5-3E4D-B447-925E-D162FE8337DB}">
      <dgm:prSet/>
      <dgm:spPr/>
      <dgm:t>
        <a:bodyPr/>
        <a:lstStyle/>
        <a:p>
          <a:endParaRPr lang="en-US"/>
        </a:p>
      </dgm:t>
    </dgm:pt>
    <dgm:pt modelId="{F849C2EB-BFC8-FD4F-BE0B-BBAC282E3B35}" type="sibTrans" cxnId="{14BB64F5-3E4D-B447-925E-D162FE8337DB}">
      <dgm:prSet/>
      <dgm:spPr/>
      <dgm:t>
        <a:bodyPr/>
        <a:lstStyle/>
        <a:p>
          <a:endParaRPr lang="en-US"/>
        </a:p>
      </dgm:t>
    </dgm:pt>
    <dgm:pt modelId="{EC0399F4-1E3E-1547-B6A4-398774707558}">
      <dgm:prSet custT="1">
        <dgm:style>
          <a:lnRef idx="2">
            <a:schemeClr val="accent2"/>
          </a:lnRef>
          <a:fillRef idx="1">
            <a:schemeClr val="lt1"/>
          </a:fillRef>
          <a:effectRef idx="0">
            <a:schemeClr val="accent2"/>
          </a:effectRef>
          <a:fontRef idx="minor">
            <a:schemeClr val="dk1"/>
          </a:fontRef>
        </dgm:style>
      </dgm:prSet>
      <dgm:spPr/>
      <dgm:t>
        <a:bodyPr/>
        <a:lstStyle/>
        <a:p>
          <a:pPr>
            <a:buClr>
              <a:schemeClr val="accent5"/>
            </a:buClr>
          </a:pPr>
          <a:r>
            <a:rPr lang="en-US" sz="2000" dirty="0"/>
            <a:t>Collect data on perceptions of home-school relationships</a:t>
          </a:r>
        </a:p>
      </dgm:t>
    </dgm:pt>
    <dgm:pt modelId="{3ADDAF33-C357-CA47-AD6C-BD2083AF9A8C}" type="parTrans" cxnId="{6DA5828D-3B41-994A-B8E6-D10F4F536CFD}">
      <dgm:prSet/>
      <dgm:spPr/>
      <dgm:t>
        <a:bodyPr/>
        <a:lstStyle/>
        <a:p>
          <a:endParaRPr lang="en-US"/>
        </a:p>
      </dgm:t>
    </dgm:pt>
    <dgm:pt modelId="{4619B52E-E8AC-6F44-A9E4-0AD711D7C8EE}" type="sibTrans" cxnId="{6DA5828D-3B41-994A-B8E6-D10F4F536CFD}">
      <dgm:prSet/>
      <dgm:spPr/>
      <dgm:t>
        <a:bodyPr/>
        <a:lstStyle/>
        <a:p>
          <a:endParaRPr lang="en-US"/>
        </a:p>
      </dgm:t>
    </dgm:pt>
    <dgm:pt modelId="{B1D515D6-E38D-914E-8FAC-A5B0741B4117}">
      <dgm:prSet custT="1">
        <dgm:style>
          <a:lnRef idx="2">
            <a:schemeClr val="accent3"/>
          </a:lnRef>
          <a:fillRef idx="1">
            <a:schemeClr val="lt1"/>
          </a:fillRef>
          <a:effectRef idx="0">
            <a:schemeClr val="accent3"/>
          </a:effectRef>
          <a:fontRef idx="minor">
            <a:schemeClr val="dk1"/>
          </a:fontRef>
        </dgm:style>
      </dgm:prSet>
      <dgm:spPr/>
      <dgm:t>
        <a:bodyPr/>
        <a:lstStyle/>
        <a:p>
          <a:pPr>
            <a:buClr>
              <a:schemeClr val="accent5"/>
            </a:buClr>
          </a:pPr>
          <a:r>
            <a:rPr lang="en-US" sz="2000" dirty="0"/>
            <a:t>Engage in meaningful, two-way communication</a:t>
          </a:r>
        </a:p>
      </dgm:t>
    </dgm:pt>
    <dgm:pt modelId="{64439929-CD4D-CD48-B625-F50C728C69BB}" type="parTrans" cxnId="{1B3E6902-8C55-694B-B2D6-3BC0B1D22715}">
      <dgm:prSet/>
      <dgm:spPr/>
      <dgm:t>
        <a:bodyPr/>
        <a:lstStyle/>
        <a:p>
          <a:endParaRPr lang="en-US"/>
        </a:p>
      </dgm:t>
    </dgm:pt>
    <dgm:pt modelId="{38556AA9-714A-9641-98A6-2A8618A655FF}" type="sibTrans" cxnId="{1B3E6902-8C55-694B-B2D6-3BC0B1D22715}">
      <dgm:prSet/>
      <dgm:spPr/>
      <dgm:t>
        <a:bodyPr/>
        <a:lstStyle/>
        <a:p>
          <a:endParaRPr lang="en-US"/>
        </a:p>
      </dgm:t>
    </dgm:pt>
    <dgm:pt modelId="{B3568A20-B00D-0645-81E7-A18DBD4BCE4C}">
      <dgm:prSet custT="1">
        <dgm:style>
          <a:lnRef idx="2">
            <a:schemeClr val="accent3"/>
          </a:lnRef>
          <a:fillRef idx="1">
            <a:schemeClr val="lt1"/>
          </a:fillRef>
          <a:effectRef idx="0">
            <a:schemeClr val="accent3"/>
          </a:effectRef>
          <a:fontRef idx="minor">
            <a:schemeClr val="dk1"/>
          </a:fontRef>
        </dgm:style>
      </dgm:prSet>
      <dgm:spPr/>
      <dgm:t>
        <a:bodyPr/>
        <a:lstStyle/>
        <a:p>
          <a:pPr>
            <a:buClr>
              <a:schemeClr val="accent5"/>
            </a:buClr>
          </a:pPr>
          <a:r>
            <a:rPr lang="en-US" sz="2000" dirty="0"/>
            <a:t>Provide multiple avenues for families receive and provide information</a:t>
          </a:r>
        </a:p>
      </dgm:t>
    </dgm:pt>
    <dgm:pt modelId="{D1D9A88C-E6F2-EA4D-8874-B6616B95ED48}" type="parTrans" cxnId="{A91C0BA8-C0E1-6645-8CD4-76E4EE7B5EF6}">
      <dgm:prSet/>
      <dgm:spPr/>
      <dgm:t>
        <a:bodyPr/>
        <a:lstStyle/>
        <a:p>
          <a:endParaRPr lang="en-US"/>
        </a:p>
      </dgm:t>
    </dgm:pt>
    <dgm:pt modelId="{DAF1BBE2-145E-FC4C-A1D2-FE5FF5D918D9}" type="sibTrans" cxnId="{A91C0BA8-C0E1-6645-8CD4-76E4EE7B5EF6}">
      <dgm:prSet/>
      <dgm:spPr/>
      <dgm:t>
        <a:bodyPr/>
        <a:lstStyle/>
        <a:p>
          <a:endParaRPr lang="en-US"/>
        </a:p>
      </dgm:t>
    </dgm:pt>
    <dgm:pt modelId="{CF197472-B655-EE48-BD89-F7FFEBA8C4B2}">
      <dgm:prSet custT="1">
        <dgm:style>
          <a:lnRef idx="2">
            <a:schemeClr val="accent1"/>
          </a:lnRef>
          <a:fillRef idx="1">
            <a:schemeClr val="lt1"/>
          </a:fillRef>
          <a:effectRef idx="0">
            <a:schemeClr val="accent1"/>
          </a:effectRef>
          <a:fontRef idx="minor">
            <a:schemeClr val="dk1"/>
          </a:fontRef>
        </dgm:style>
      </dgm:prSet>
      <dgm:spPr/>
      <dgm:t>
        <a:bodyPr/>
        <a:lstStyle/>
        <a:p>
          <a:pPr>
            <a:buClr>
              <a:schemeClr val="accent5"/>
            </a:buClr>
          </a:pPr>
          <a:r>
            <a:rPr lang="en-US" sz="2000" dirty="0"/>
            <a:t>Empower families with knowledge and skills to effectively support student learning</a:t>
          </a:r>
        </a:p>
      </dgm:t>
    </dgm:pt>
    <dgm:pt modelId="{55982A75-2C6A-D941-B396-D37CAEE01C5B}" type="parTrans" cxnId="{4F13D5B9-0033-5442-A692-B74B52013D06}">
      <dgm:prSet/>
      <dgm:spPr/>
      <dgm:t>
        <a:bodyPr/>
        <a:lstStyle/>
        <a:p>
          <a:endParaRPr lang="en-US"/>
        </a:p>
      </dgm:t>
    </dgm:pt>
    <dgm:pt modelId="{8B2E4CF3-2BEA-F741-8678-C9A7D32E610D}" type="sibTrans" cxnId="{4F13D5B9-0033-5442-A692-B74B52013D06}">
      <dgm:prSet/>
      <dgm:spPr/>
      <dgm:t>
        <a:bodyPr/>
        <a:lstStyle/>
        <a:p>
          <a:endParaRPr lang="en-US"/>
        </a:p>
      </dgm:t>
    </dgm:pt>
    <dgm:pt modelId="{C6180587-BBBE-4646-9B1F-49D7E1DC37BE}">
      <dgm:prSet custT="1">
        <dgm:style>
          <a:lnRef idx="2">
            <a:schemeClr val="accent1"/>
          </a:lnRef>
          <a:fillRef idx="1">
            <a:schemeClr val="lt1"/>
          </a:fillRef>
          <a:effectRef idx="0">
            <a:schemeClr val="accent1"/>
          </a:effectRef>
          <a:fontRef idx="minor">
            <a:schemeClr val="dk1"/>
          </a:fontRef>
        </dgm:style>
      </dgm:prSet>
      <dgm:spPr/>
      <dgm:t>
        <a:bodyPr/>
        <a:lstStyle/>
        <a:p>
          <a:pPr>
            <a:buClr>
              <a:schemeClr val="accent5"/>
            </a:buClr>
          </a:pPr>
          <a:r>
            <a:rPr lang="en-US" sz="2000" dirty="0"/>
            <a:t>Cultivate social connections and networks among families </a:t>
          </a:r>
        </a:p>
      </dgm:t>
    </dgm:pt>
    <dgm:pt modelId="{A38F7453-7F37-2844-82C0-136B7011DEF0}" type="parTrans" cxnId="{052D6C9D-13DF-054C-A247-4DA4333B44B0}">
      <dgm:prSet/>
      <dgm:spPr/>
      <dgm:t>
        <a:bodyPr/>
        <a:lstStyle/>
        <a:p>
          <a:endParaRPr lang="en-US"/>
        </a:p>
      </dgm:t>
    </dgm:pt>
    <dgm:pt modelId="{6C4964FE-61AA-ED45-9AA9-111F6842279F}" type="sibTrans" cxnId="{052D6C9D-13DF-054C-A247-4DA4333B44B0}">
      <dgm:prSet/>
      <dgm:spPr/>
      <dgm:t>
        <a:bodyPr/>
        <a:lstStyle/>
        <a:p>
          <a:endParaRPr lang="en-US"/>
        </a:p>
      </dgm:t>
    </dgm:pt>
    <dgm:pt modelId="{4F5179E5-22D6-0C4A-9C12-2AB8AD93B419}">
      <dgm:prSet custT="1">
        <dgm:style>
          <a:lnRef idx="2">
            <a:schemeClr val="accent2"/>
          </a:lnRef>
          <a:fillRef idx="1">
            <a:schemeClr val="lt1"/>
          </a:fillRef>
          <a:effectRef idx="0">
            <a:schemeClr val="accent2"/>
          </a:effectRef>
          <a:fontRef idx="minor">
            <a:schemeClr val="dk1"/>
          </a:fontRef>
        </dgm:style>
      </dgm:prSet>
      <dgm:spPr/>
      <dgm:t>
        <a:bodyPr/>
        <a:lstStyle/>
        <a:p>
          <a:pPr>
            <a:buClr>
              <a:schemeClr val="accent5"/>
            </a:buClr>
          </a:pPr>
          <a:r>
            <a:rPr lang="en-US" sz="2000" dirty="0"/>
            <a:t>Effectively engage families in advanced student behavior supports</a:t>
          </a:r>
        </a:p>
      </dgm:t>
    </dgm:pt>
    <dgm:pt modelId="{3E9823F6-F495-9B4D-8A89-39108813523D}" type="parTrans" cxnId="{BAF5FAE0-3259-BF4F-917D-1547631151BF}">
      <dgm:prSet/>
      <dgm:spPr/>
      <dgm:t>
        <a:bodyPr/>
        <a:lstStyle/>
        <a:p>
          <a:endParaRPr lang="en-US"/>
        </a:p>
      </dgm:t>
    </dgm:pt>
    <dgm:pt modelId="{3D9E90A4-0BDF-034B-A087-A98D401B23E6}" type="sibTrans" cxnId="{BAF5FAE0-3259-BF4F-917D-1547631151BF}">
      <dgm:prSet/>
      <dgm:spPr/>
      <dgm:t>
        <a:bodyPr/>
        <a:lstStyle/>
        <a:p>
          <a:endParaRPr lang="en-US"/>
        </a:p>
      </dgm:t>
    </dgm:pt>
    <dgm:pt modelId="{9C2BF608-9600-A24E-8FF0-AA17607D00E9}" type="pres">
      <dgm:prSet presAssocID="{5E91DFD3-ACA7-2B45-BFA5-B69D25153085}" presName="Name0" presStyleCnt="0">
        <dgm:presLayoutVars>
          <dgm:dir/>
          <dgm:animLvl val="lvl"/>
          <dgm:resizeHandles val="exact"/>
        </dgm:presLayoutVars>
      </dgm:prSet>
      <dgm:spPr/>
    </dgm:pt>
    <dgm:pt modelId="{76FA909E-73CE-BA4D-82E6-2E287EFF8B89}" type="pres">
      <dgm:prSet presAssocID="{04DACEF5-B469-B345-9E1C-8FE142168B18}" presName="composite" presStyleCnt="0"/>
      <dgm:spPr/>
    </dgm:pt>
    <dgm:pt modelId="{841EF586-D438-9F41-84C5-B24AF7D7D954}" type="pres">
      <dgm:prSet presAssocID="{04DACEF5-B469-B345-9E1C-8FE142168B18}" presName="parTx" presStyleLbl="alignNode1" presStyleIdx="0" presStyleCnt="4">
        <dgm:presLayoutVars>
          <dgm:chMax val="0"/>
          <dgm:chPref val="0"/>
          <dgm:bulletEnabled val="1"/>
        </dgm:presLayoutVars>
      </dgm:prSet>
      <dgm:spPr/>
    </dgm:pt>
    <dgm:pt modelId="{2BD36466-CDD0-1840-A1EA-0769324E5C64}" type="pres">
      <dgm:prSet presAssocID="{04DACEF5-B469-B345-9E1C-8FE142168B18}" presName="desTx" presStyleLbl="alignAccFollowNode1" presStyleIdx="0" presStyleCnt="4">
        <dgm:presLayoutVars>
          <dgm:bulletEnabled val="1"/>
        </dgm:presLayoutVars>
      </dgm:prSet>
      <dgm:spPr/>
    </dgm:pt>
    <dgm:pt modelId="{F7AFD5B9-597E-F54D-9908-B9D1E3CCFF08}" type="pres">
      <dgm:prSet presAssocID="{BDFF9DB9-F906-6D4B-9553-381117244536}" presName="space" presStyleCnt="0"/>
      <dgm:spPr/>
    </dgm:pt>
    <dgm:pt modelId="{1777D76C-93BF-4945-B468-DCC2CC197E3E}" type="pres">
      <dgm:prSet presAssocID="{50953539-6370-0446-94B6-DF14CC25DECD}" presName="composite" presStyleCnt="0"/>
      <dgm:spPr/>
    </dgm:pt>
    <dgm:pt modelId="{AD15DF2D-A311-8B43-9A60-EFE0E5CEAB64}" type="pres">
      <dgm:prSet presAssocID="{50953539-6370-0446-94B6-DF14CC25DECD}" presName="parTx" presStyleLbl="alignNode1" presStyleIdx="1" presStyleCnt="4">
        <dgm:presLayoutVars>
          <dgm:chMax val="0"/>
          <dgm:chPref val="0"/>
          <dgm:bulletEnabled val="1"/>
        </dgm:presLayoutVars>
      </dgm:prSet>
      <dgm:spPr/>
    </dgm:pt>
    <dgm:pt modelId="{AD564C5D-B80A-B841-A64F-7F2490EC58C2}" type="pres">
      <dgm:prSet presAssocID="{50953539-6370-0446-94B6-DF14CC25DECD}" presName="desTx" presStyleLbl="alignAccFollowNode1" presStyleIdx="1" presStyleCnt="4">
        <dgm:presLayoutVars>
          <dgm:bulletEnabled val="1"/>
        </dgm:presLayoutVars>
      </dgm:prSet>
      <dgm:spPr/>
    </dgm:pt>
    <dgm:pt modelId="{25C969CB-4C46-CA4A-A5F9-6069C01B236A}" type="pres">
      <dgm:prSet presAssocID="{F7EA93B1-7EB2-974C-AA1B-59EF7299EC01}" presName="space" presStyleCnt="0"/>
      <dgm:spPr/>
    </dgm:pt>
    <dgm:pt modelId="{71833D6D-24E9-DB41-8B01-25C9D3EA5E70}" type="pres">
      <dgm:prSet presAssocID="{4F950AE7-F6EE-F846-9AEC-558EEAF4E2DF}" presName="composite" presStyleCnt="0"/>
      <dgm:spPr/>
    </dgm:pt>
    <dgm:pt modelId="{6F333FB5-527E-404E-9927-DF44E1BB7766}" type="pres">
      <dgm:prSet presAssocID="{4F950AE7-F6EE-F846-9AEC-558EEAF4E2DF}" presName="parTx" presStyleLbl="alignNode1" presStyleIdx="2" presStyleCnt="4">
        <dgm:presLayoutVars>
          <dgm:chMax val="0"/>
          <dgm:chPref val="0"/>
          <dgm:bulletEnabled val="1"/>
        </dgm:presLayoutVars>
      </dgm:prSet>
      <dgm:spPr/>
    </dgm:pt>
    <dgm:pt modelId="{F67759A5-B797-5C4E-97CA-978F5BD217DA}" type="pres">
      <dgm:prSet presAssocID="{4F950AE7-F6EE-F846-9AEC-558EEAF4E2DF}" presName="desTx" presStyleLbl="alignAccFollowNode1" presStyleIdx="2" presStyleCnt="4">
        <dgm:presLayoutVars>
          <dgm:bulletEnabled val="1"/>
        </dgm:presLayoutVars>
      </dgm:prSet>
      <dgm:spPr/>
    </dgm:pt>
    <dgm:pt modelId="{D6EFB990-F617-D84E-9410-A5D4C575EC50}" type="pres">
      <dgm:prSet presAssocID="{5D830C04-DD49-3142-8CBF-7CB930DE3036}" presName="space" presStyleCnt="0"/>
      <dgm:spPr/>
    </dgm:pt>
    <dgm:pt modelId="{47BEDF3B-7448-3742-B121-21E62BD5653D}" type="pres">
      <dgm:prSet presAssocID="{48443017-7484-9849-8F3E-2B81ECECE157}" presName="composite" presStyleCnt="0"/>
      <dgm:spPr/>
    </dgm:pt>
    <dgm:pt modelId="{184A7A02-3ED4-B94D-9138-9252449AB2B9}" type="pres">
      <dgm:prSet presAssocID="{48443017-7484-9849-8F3E-2B81ECECE157}" presName="parTx" presStyleLbl="alignNode1" presStyleIdx="3" presStyleCnt="4">
        <dgm:presLayoutVars>
          <dgm:chMax val="0"/>
          <dgm:chPref val="0"/>
          <dgm:bulletEnabled val="1"/>
        </dgm:presLayoutVars>
      </dgm:prSet>
      <dgm:spPr/>
    </dgm:pt>
    <dgm:pt modelId="{197F6FAF-BA52-BB4E-8F32-A0ED96C977B7}" type="pres">
      <dgm:prSet presAssocID="{48443017-7484-9849-8F3E-2B81ECECE157}" presName="desTx" presStyleLbl="alignAccFollowNode1" presStyleIdx="3" presStyleCnt="4">
        <dgm:presLayoutVars>
          <dgm:bulletEnabled val="1"/>
        </dgm:presLayoutVars>
      </dgm:prSet>
      <dgm:spPr/>
    </dgm:pt>
  </dgm:ptLst>
  <dgm:cxnLst>
    <dgm:cxn modelId="{1B3E6902-8C55-694B-B2D6-3BC0B1D22715}" srcId="{50953539-6370-0446-94B6-DF14CC25DECD}" destId="{B1D515D6-E38D-914E-8FAC-A5B0741B4117}" srcOrd="0" destOrd="0" parTransId="{64439929-CD4D-CD48-B625-F50C728C69BB}" sibTransId="{38556AA9-714A-9641-98A6-2A8618A655FF}"/>
    <dgm:cxn modelId="{1EB8E602-C584-B342-A2CD-65D09FA2C43C}" srcId="{48443017-7484-9849-8F3E-2B81ECECE157}" destId="{5BBCD6AB-2F2D-094E-82D2-A88B64AC4999}" srcOrd="0" destOrd="0" parTransId="{1A387333-74F7-7E4F-B21A-24236525FC4B}" sibTransId="{75C5605F-0B52-D046-B2E2-BA9199FDA029}"/>
    <dgm:cxn modelId="{9DC00E04-DE9F-C74F-BD48-502D8F2C98C4}" type="presOf" srcId="{4F950AE7-F6EE-F846-9AEC-558EEAF4E2DF}" destId="{6F333FB5-527E-404E-9927-DF44E1BB7766}" srcOrd="0" destOrd="0" presId="urn:microsoft.com/office/officeart/2005/8/layout/hList1"/>
    <dgm:cxn modelId="{1424CE0B-DDE4-3245-BF91-C5B23B2CB1E1}" type="presOf" srcId="{C6180587-BBBE-4646-9B1F-49D7E1DC37BE}" destId="{F67759A5-B797-5C4E-97CA-978F5BD217DA}" srcOrd="0" destOrd="2" presId="urn:microsoft.com/office/officeart/2005/8/layout/hList1"/>
    <dgm:cxn modelId="{18706D0F-0ECB-B64B-B5A2-4EC0BF290FB5}" srcId="{4F950AE7-F6EE-F846-9AEC-558EEAF4E2DF}" destId="{E10FE4D4-1CCE-354D-B60A-BD952A5C145D}" srcOrd="0" destOrd="0" parTransId="{07723601-DF9F-4448-8972-F419DD351682}" sibTransId="{9D3822A2-3B24-124B-9A1C-99DED735E4A5}"/>
    <dgm:cxn modelId="{01DAE412-5F0D-C245-BA47-B59D4B8C95A8}" type="presOf" srcId="{48443017-7484-9849-8F3E-2B81ECECE157}" destId="{184A7A02-3ED4-B94D-9138-9252449AB2B9}" srcOrd="0" destOrd="0" presId="urn:microsoft.com/office/officeart/2005/8/layout/hList1"/>
    <dgm:cxn modelId="{78261F17-5EF1-5244-AB24-47EE56530B8C}" type="presOf" srcId="{B3568A20-B00D-0645-81E7-A18DBD4BCE4C}" destId="{AD564C5D-B80A-B841-A64F-7F2490EC58C2}" srcOrd="0" destOrd="1" presId="urn:microsoft.com/office/officeart/2005/8/layout/hList1"/>
    <dgm:cxn modelId="{3E803D24-34A0-E843-B52A-A26A116EE9B2}" type="presOf" srcId="{5E91DFD3-ACA7-2B45-BFA5-B69D25153085}" destId="{9C2BF608-9600-A24E-8FF0-AA17607D00E9}" srcOrd="0" destOrd="0" presId="urn:microsoft.com/office/officeart/2005/8/layout/hList1"/>
    <dgm:cxn modelId="{C80DB239-6F3A-C64F-B3C3-AD385E1F1217}" type="presOf" srcId="{59E2DCF6-AF15-E042-A98E-1CFB19E448DD}" destId="{2BD36466-CDD0-1840-A1EA-0769324E5C64}" srcOrd="0" destOrd="1" presId="urn:microsoft.com/office/officeart/2005/8/layout/hList1"/>
    <dgm:cxn modelId="{029E0E5F-323B-844D-A0CD-E22D20D47024}" type="presOf" srcId="{50953539-6370-0446-94B6-DF14CC25DECD}" destId="{AD15DF2D-A311-8B43-9A60-EFE0E5CEAB64}" srcOrd="0" destOrd="0" presId="urn:microsoft.com/office/officeart/2005/8/layout/hList1"/>
    <dgm:cxn modelId="{9F382B41-31AC-1745-A56E-917656A0CBB7}" srcId="{5E91DFD3-ACA7-2B45-BFA5-B69D25153085}" destId="{50953539-6370-0446-94B6-DF14CC25DECD}" srcOrd="1" destOrd="0" parTransId="{854442B2-53B6-EC49-B013-ED533C5DEBBB}" sibTransId="{F7EA93B1-7EB2-974C-AA1B-59EF7299EC01}"/>
    <dgm:cxn modelId="{02A5E572-A47F-CE48-AAFC-5680C9E67AEB}" srcId="{5E91DFD3-ACA7-2B45-BFA5-B69D25153085}" destId="{48443017-7484-9849-8F3E-2B81ECECE157}" srcOrd="3" destOrd="0" parTransId="{5368E9A2-32D1-9F47-A6E0-97436638DF03}" sibTransId="{87E7964E-F476-1845-BAAB-E0D3E898444D}"/>
    <dgm:cxn modelId="{E7CE1075-07F4-AD4F-BBD3-EC3E699E470D}" type="presOf" srcId="{4F5179E5-22D6-0C4A-9C12-2AB8AD93B419}" destId="{197F6FAF-BA52-BB4E-8F32-A0ED96C977B7}" srcOrd="0" destOrd="1" presId="urn:microsoft.com/office/officeart/2005/8/layout/hList1"/>
    <dgm:cxn modelId="{47B7D08B-CA41-7642-8B01-2E46A296F115}" type="presOf" srcId="{B1D515D6-E38D-914E-8FAC-A5B0741B4117}" destId="{AD564C5D-B80A-B841-A64F-7F2490EC58C2}" srcOrd="0" destOrd="0" presId="urn:microsoft.com/office/officeart/2005/8/layout/hList1"/>
    <dgm:cxn modelId="{6DA5828D-3B41-994A-B8E6-D10F4F536CFD}" srcId="{04DACEF5-B469-B345-9E1C-8FE142168B18}" destId="{EC0399F4-1E3E-1547-B6A4-398774707558}" srcOrd="2" destOrd="0" parTransId="{3ADDAF33-C357-CA47-AD6C-BD2083AF9A8C}" sibTransId="{4619B52E-E8AC-6F44-A9E4-0AD711D7C8EE}"/>
    <dgm:cxn modelId="{052D6C9D-13DF-054C-A247-4DA4333B44B0}" srcId="{4F950AE7-F6EE-F846-9AEC-558EEAF4E2DF}" destId="{C6180587-BBBE-4646-9B1F-49D7E1DC37BE}" srcOrd="2" destOrd="0" parTransId="{A38F7453-7F37-2844-82C0-136B7011DEF0}" sibTransId="{6C4964FE-61AA-ED45-9AA9-111F6842279F}"/>
    <dgm:cxn modelId="{A91C0BA8-C0E1-6645-8CD4-76E4EE7B5EF6}" srcId="{50953539-6370-0446-94B6-DF14CC25DECD}" destId="{B3568A20-B00D-0645-81E7-A18DBD4BCE4C}" srcOrd="1" destOrd="0" parTransId="{D1D9A88C-E6F2-EA4D-8874-B6616B95ED48}" sibTransId="{DAF1BBE2-145E-FC4C-A1D2-FE5FF5D918D9}"/>
    <dgm:cxn modelId="{6B60F2B0-759F-6040-AD87-51758C2F0355}" type="presOf" srcId="{E10FE4D4-1CCE-354D-B60A-BD952A5C145D}" destId="{F67759A5-B797-5C4E-97CA-978F5BD217DA}" srcOrd="0" destOrd="0" presId="urn:microsoft.com/office/officeart/2005/8/layout/hList1"/>
    <dgm:cxn modelId="{4F13D5B9-0033-5442-A692-B74B52013D06}" srcId="{4F950AE7-F6EE-F846-9AEC-558EEAF4E2DF}" destId="{CF197472-B655-EE48-BD89-F7FFEBA8C4B2}" srcOrd="1" destOrd="0" parTransId="{55982A75-2C6A-D941-B396-D37CAEE01C5B}" sibTransId="{8B2E4CF3-2BEA-F741-8678-C9A7D32E610D}"/>
    <dgm:cxn modelId="{B9CC16C1-BA1D-2D44-9CFE-4A6EB9DE84C2}" type="presOf" srcId="{4E9C8ADF-464C-5141-AF12-ED0C47CE53AD}" destId="{2BD36466-CDD0-1840-A1EA-0769324E5C64}" srcOrd="0" destOrd="0" presId="urn:microsoft.com/office/officeart/2005/8/layout/hList1"/>
    <dgm:cxn modelId="{0DC5DBC1-846D-3848-8192-D1219D2E04E7}" srcId="{5E91DFD3-ACA7-2B45-BFA5-B69D25153085}" destId="{4F950AE7-F6EE-F846-9AEC-558EEAF4E2DF}" srcOrd="2" destOrd="0" parTransId="{24B3B635-F799-D74E-AE9B-04124C4653E7}" sibTransId="{5D830C04-DD49-3142-8CBF-7CB930DE3036}"/>
    <dgm:cxn modelId="{9A0144CD-1077-F84C-98B4-720F9B2DAB28}" type="presOf" srcId="{EC0399F4-1E3E-1547-B6A4-398774707558}" destId="{2BD36466-CDD0-1840-A1EA-0769324E5C64}" srcOrd="0" destOrd="2" presId="urn:microsoft.com/office/officeart/2005/8/layout/hList1"/>
    <dgm:cxn modelId="{97C596CE-4359-FB40-839B-E337B24A7D75}" type="presOf" srcId="{04DACEF5-B469-B345-9E1C-8FE142168B18}" destId="{841EF586-D438-9F41-84C5-B24AF7D7D954}" srcOrd="0" destOrd="0" presId="urn:microsoft.com/office/officeart/2005/8/layout/hList1"/>
    <dgm:cxn modelId="{FCA37AD2-6979-134A-AA50-0F8D11C581E9}" type="presOf" srcId="{CF197472-B655-EE48-BD89-F7FFEBA8C4B2}" destId="{F67759A5-B797-5C4E-97CA-978F5BD217DA}" srcOrd="0" destOrd="1" presId="urn:microsoft.com/office/officeart/2005/8/layout/hList1"/>
    <dgm:cxn modelId="{C1020BDB-F6B6-B34A-863C-E550DA9903C9}" srcId="{5E91DFD3-ACA7-2B45-BFA5-B69D25153085}" destId="{04DACEF5-B469-B345-9E1C-8FE142168B18}" srcOrd="0" destOrd="0" parTransId="{F187E5D0-CFF0-9142-A586-C25B7BC94D6A}" sibTransId="{BDFF9DB9-F906-6D4B-9553-381117244536}"/>
    <dgm:cxn modelId="{BAF5FAE0-3259-BF4F-917D-1547631151BF}" srcId="{48443017-7484-9849-8F3E-2B81ECECE157}" destId="{4F5179E5-22D6-0C4A-9C12-2AB8AD93B419}" srcOrd="1" destOrd="0" parTransId="{3E9823F6-F495-9B4D-8A89-39108813523D}" sibTransId="{3D9E90A4-0BDF-034B-A087-A98D401B23E6}"/>
    <dgm:cxn modelId="{F24FF1F3-1CE2-0646-B025-F21B1407D0E8}" type="presOf" srcId="{5BBCD6AB-2F2D-094E-82D2-A88B64AC4999}" destId="{197F6FAF-BA52-BB4E-8F32-A0ED96C977B7}" srcOrd="0" destOrd="0" presId="urn:microsoft.com/office/officeart/2005/8/layout/hList1"/>
    <dgm:cxn modelId="{14BB64F5-3E4D-B447-925E-D162FE8337DB}" srcId="{04DACEF5-B469-B345-9E1C-8FE142168B18}" destId="{59E2DCF6-AF15-E042-A98E-1CFB19E448DD}" srcOrd="1" destOrd="0" parTransId="{81346F15-8A34-864F-B7BA-C2DB3FEA499D}" sibTransId="{F849C2EB-BFC8-FD4F-BE0B-BBAC282E3B35}"/>
    <dgm:cxn modelId="{4BEFB8FC-3566-5548-85F8-4D5736994021}" srcId="{04DACEF5-B469-B345-9E1C-8FE142168B18}" destId="{4E9C8ADF-464C-5141-AF12-ED0C47CE53AD}" srcOrd="0" destOrd="0" parTransId="{481C99E8-0320-AD49-B9CD-2A99F8CAF558}" sibTransId="{12BF9967-97D7-474F-8FFE-DACA398C17B0}"/>
    <dgm:cxn modelId="{EC55D145-3C59-0C49-BB43-38B549FCEB83}" type="presParOf" srcId="{9C2BF608-9600-A24E-8FF0-AA17607D00E9}" destId="{76FA909E-73CE-BA4D-82E6-2E287EFF8B89}" srcOrd="0" destOrd="0" presId="urn:microsoft.com/office/officeart/2005/8/layout/hList1"/>
    <dgm:cxn modelId="{1215B6B0-AA2E-4D49-8494-BB20A3B7EB84}" type="presParOf" srcId="{76FA909E-73CE-BA4D-82E6-2E287EFF8B89}" destId="{841EF586-D438-9F41-84C5-B24AF7D7D954}" srcOrd="0" destOrd="0" presId="urn:microsoft.com/office/officeart/2005/8/layout/hList1"/>
    <dgm:cxn modelId="{0A59746E-1CA6-3446-A4E5-77B6AD4CADEB}" type="presParOf" srcId="{76FA909E-73CE-BA4D-82E6-2E287EFF8B89}" destId="{2BD36466-CDD0-1840-A1EA-0769324E5C64}" srcOrd="1" destOrd="0" presId="urn:microsoft.com/office/officeart/2005/8/layout/hList1"/>
    <dgm:cxn modelId="{E6E1DECF-B2A4-934F-9F7A-C6B7CCC8C702}" type="presParOf" srcId="{9C2BF608-9600-A24E-8FF0-AA17607D00E9}" destId="{F7AFD5B9-597E-F54D-9908-B9D1E3CCFF08}" srcOrd="1" destOrd="0" presId="urn:microsoft.com/office/officeart/2005/8/layout/hList1"/>
    <dgm:cxn modelId="{6C1403C8-3054-8A4C-971B-3C70E4F3EE5A}" type="presParOf" srcId="{9C2BF608-9600-A24E-8FF0-AA17607D00E9}" destId="{1777D76C-93BF-4945-B468-DCC2CC197E3E}" srcOrd="2" destOrd="0" presId="urn:microsoft.com/office/officeart/2005/8/layout/hList1"/>
    <dgm:cxn modelId="{9F0FBAEC-EED7-2A4A-87BB-8B799A57CEF9}" type="presParOf" srcId="{1777D76C-93BF-4945-B468-DCC2CC197E3E}" destId="{AD15DF2D-A311-8B43-9A60-EFE0E5CEAB64}" srcOrd="0" destOrd="0" presId="urn:microsoft.com/office/officeart/2005/8/layout/hList1"/>
    <dgm:cxn modelId="{BD34CAFF-1F63-3943-A4EE-7D5226820C39}" type="presParOf" srcId="{1777D76C-93BF-4945-B468-DCC2CC197E3E}" destId="{AD564C5D-B80A-B841-A64F-7F2490EC58C2}" srcOrd="1" destOrd="0" presId="urn:microsoft.com/office/officeart/2005/8/layout/hList1"/>
    <dgm:cxn modelId="{4F6DEA65-55D9-5743-8883-E62590B52761}" type="presParOf" srcId="{9C2BF608-9600-A24E-8FF0-AA17607D00E9}" destId="{25C969CB-4C46-CA4A-A5F9-6069C01B236A}" srcOrd="3" destOrd="0" presId="urn:microsoft.com/office/officeart/2005/8/layout/hList1"/>
    <dgm:cxn modelId="{C4760619-445B-FC4A-9CE8-9BB0CF3805E3}" type="presParOf" srcId="{9C2BF608-9600-A24E-8FF0-AA17607D00E9}" destId="{71833D6D-24E9-DB41-8B01-25C9D3EA5E70}" srcOrd="4" destOrd="0" presId="urn:microsoft.com/office/officeart/2005/8/layout/hList1"/>
    <dgm:cxn modelId="{F2F2C6A9-69C6-1F49-A65A-1A4C6388A22F}" type="presParOf" srcId="{71833D6D-24E9-DB41-8B01-25C9D3EA5E70}" destId="{6F333FB5-527E-404E-9927-DF44E1BB7766}" srcOrd="0" destOrd="0" presId="urn:microsoft.com/office/officeart/2005/8/layout/hList1"/>
    <dgm:cxn modelId="{86F76A4F-70FC-DD47-BF21-A9F8DAE85DCB}" type="presParOf" srcId="{71833D6D-24E9-DB41-8B01-25C9D3EA5E70}" destId="{F67759A5-B797-5C4E-97CA-978F5BD217DA}" srcOrd="1" destOrd="0" presId="urn:microsoft.com/office/officeart/2005/8/layout/hList1"/>
    <dgm:cxn modelId="{79CB56E1-3613-544C-8390-0020AD196830}" type="presParOf" srcId="{9C2BF608-9600-A24E-8FF0-AA17607D00E9}" destId="{D6EFB990-F617-D84E-9410-A5D4C575EC50}" srcOrd="5" destOrd="0" presId="urn:microsoft.com/office/officeart/2005/8/layout/hList1"/>
    <dgm:cxn modelId="{748B0396-3FD9-6143-A83A-1828CC32CC9A}" type="presParOf" srcId="{9C2BF608-9600-A24E-8FF0-AA17607D00E9}" destId="{47BEDF3B-7448-3742-B121-21E62BD5653D}" srcOrd="6" destOrd="0" presId="urn:microsoft.com/office/officeart/2005/8/layout/hList1"/>
    <dgm:cxn modelId="{3752A2B1-698E-6A40-9B97-9B9ACBB0B275}" type="presParOf" srcId="{47BEDF3B-7448-3742-B121-21E62BD5653D}" destId="{184A7A02-3ED4-B94D-9138-9252449AB2B9}" srcOrd="0" destOrd="0" presId="urn:microsoft.com/office/officeart/2005/8/layout/hList1"/>
    <dgm:cxn modelId="{1543F4E0-240D-EB4D-9B9C-9BC87FF6F354}" type="presParOf" srcId="{47BEDF3B-7448-3742-B121-21E62BD5653D}" destId="{197F6FAF-BA52-BB4E-8F32-A0ED96C977B7}"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1AA05BD-9351-7F4C-B7E1-71D5F053D530}" type="doc">
      <dgm:prSet loTypeId="urn:microsoft.com/office/officeart/2005/8/layout/process1" loCatId="process" qsTypeId="urn:microsoft.com/office/officeart/2005/8/quickstyle/simple1" qsCatId="simple" csTypeId="urn:microsoft.com/office/officeart/2005/8/colors/accent1_1" csCatId="accent1"/>
      <dgm:spPr/>
      <dgm:t>
        <a:bodyPr/>
        <a:lstStyle/>
        <a:p>
          <a:endParaRPr lang="en-US"/>
        </a:p>
      </dgm:t>
    </dgm:pt>
    <dgm:pt modelId="{677EC0D4-DAF9-3243-942A-1C7EED8160F5}">
      <dgm:prSet custT="1"/>
      <dgm:spPr/>
      <dgm:t>
        <a:bodyPr/>
        <a:lstStyle/>
        <a:p>
          <a:r>
            <a:rPr lang="en-US" sz="1600" b="0" i="0"/>
            <a:t>Identify a question</a:t>
          </a:r>
          <a:endParaRPr lang="en-US" sz="1600"/>
        </a:p>
      </dgm:t>
    </dgm:pt>
    <dgm:pt modelId="{F0BE39F2-E899-544B-95D2-48DCDCC9B0DC}" type="parTrans" cxnId="{49127799-1621-DD4A-8C9C-F5B54EC238EF}">
      <dgm:prSet/>
      <dgm:spPr/>
      <dgm:t>
        <a:bodyPr/>
        <a:lstStyle/>
        <a:p>
          <a:endParaRPr lang="en-US" sz="1100"/>
        </a:p>
      </dgm:t>
    </dgm:pt>
    <dgm:pt modelId="{EA3EFDED-CFE0-D940-A013-B78BDD43CCDC}" type="sibTrans" cxnId="{49127799-1621-DD4A-8C9C-F5B54EC238EF}">
      <dgm:prSet custT="1"/>
      <dgm:spPr/>
      <dgm:t>
        <a:bodyPr/>
        <a:lstStyle/>
        <a:p>
          <a:endParaRPr lang="en-US" sz="1200"/>
        </a:p>
      </dgm:t>
    </dgm:pt>
    <dgm:pt modelId="{8D8AB0E5-C559-FA42-AB9D-B6EB4D478C8F}">
      <dgm:prSet custT="1"/>
      <dgm:spPr/>
      <dgm:t>
        <a:bodyPr/>
        <a:lstStyle/>
        <a:p>
          <a:r>
            <a:rPr lang="en-US" sz="1600" b="0" i="0" dirty="0"/>
            <a:t>Identify the data source</a:t>
          </a:r>
          <a:endParaRPr lang="en-US" sz="1600" dirty="0"/>
        </a:p>
      </dgm:t>
    </dgm:pt>
    <dgm:pt modelId="{793BAC4A-C048-7248-9F75-32FD60FC272F}" type="parTrans" cxnId="{3EE55979-1481-8946-8ACE-670F7A963E45}">
      <dgm:prSet/>
      <dgm:spPr/>
      <dgm:t>
        <a:bodyPr/>
        <a:lstStyle/>
        <a:p>
          <a:endParaRPr lang="en-US" sz="1100"/>
        </a:p>
      </dgm:t>
    </dgm:pt>
    <dgm:pt modelId="{C3091245-A85A-D546-8970-218C8F160206}" type="sibTrans" cxnId="{3EE55979-1481-8946-8ACE-670F7A963E45}">
      <dgm:prSet custT="1"/>
      <dgm:spPr/>
      <dgm:t>
        <a:bodyPr/>
        <a:lstStyle/>
        <a:p>
          <a:endParaRPr lang="en-US" sz="1200"/>
        </a:p>
      </dgm:t>
    </dgm:pt>
    <dgm:pt modelId="{A599C3E1-4988-BD4B-A732-62D23B5F08BF}">
      <dgm:prSet custT="1"/>
      <dgm:spPr/>
      <dgm:t>
        <a:bodyPr/>
        <a:lstStyle/>
        <a:p>
          <a:r>
            <a:rPr lang="en-US" sz="1600" b="0" i="0"/>
            <a:t>Disaggregate the data to answer the question</a:t>
          </a:r>
          <a:endParaRPr lang="en-US" sz="1600"/>
        </a:p>
      </dgm:t>
    </dgm:pt>
    <dgm:pt modelId="{F20B94F6-D9F1-274E-A042-6E0859FC5860}" type="parTrans" cxnId="{A33B674B-8E2D-D549-B703-88525577AC7A}">
      <dgm:prSet/>
      <dgm:spPr/>
      <dgm:t>
        <a:bodyPr/>
        <a:lstStyle/>
        <a:p>
          <a:endParaRPr lang="en-US" sz="1100"/>
        </a:p>
      </dgm:t>
    </dgm:pt>
    <dgm:pt modelId="{AB6A3426-79DA-574E-9F23-384B5EC105A6}" type="sibTrans" cxnId="{A33B674B-8E2D-D549-B703-88525577AC7A}">
      <dgm:prSet/>
      <dgm:spPr/>
      <dgm:t>
        <a:bodyPr/>
        <a:lstStyle/>
        <a:p>
          <a:endParaRPr lang="en-US" sz="1100"/>
        </a:p>
      </dgm:t>
    </dgm:pt>
    <dgm:pt modelId="{3A9204B5-22FF-3F45-93BF-C425DED67411}" type="pres">
      <dgm:prSet presAssocID="{A1AA05BD-9351-7F4C-B7E1-71D5F053D530}" presName="Name0" presStyleCnt="0">
        <dgm:presLayoutVars>
          <dgm:dir/>
          <dgm:resizeHandles val="exact"/>
        </dgm:presLayoutVars>
      </dgm:prSet>
      <dgm:spPr/>
    </dgm:pt>
    <dgm:pt modelId="{D162FCB1-1184-594C-9BA5-64CB9FF0FF58}" type="pres">
      <dgm:prSet presAssocID="{677EC0D4-DAF9-3243-942A-1C7EED8160F5}" presName="node" presStyleLbl="node1" presStyleIdx="0" presStyleCnt="3">
        <dgm:presLayoutVars>
          <dgm:bulletEnabled val="1"/>
        </dgm:presLayoutVars>
      </dgm:prSet>
      <dgm:spPr/>
    </dgm:pt>
    <dgm:pt modelId="{585CE7F1-0ACC-A448-8370-90B6A61211DB}" type="pres">
      <dgm:prSet presAssocID="{EA3EFDED-CFE0-D940-A013-B78BDD43CCDC}" presName="sibTrans" presStyleLbl="sibTrans2D1" presStyleIdx="0" presStyleCnt="2"/>
      <dgm:spPr/>
    </dgm:pt>
    <dgm:pt modelId="{9D70F55B-6FF9-5547-92B4-22B041714759}" type="pres">
      <dgm:prSet presAssocID="{EA3EFDED-CFE0-D940-A013-B78BDD43CCDC}" presName="connectorText" presStyleLbl="sibTrans2D1" presStyleIdx="0" presStyleCnt="2"/>
      <dgm:spPr/>
    </dgm:pt>
    <dgm:pt modelId="{AF441A45-57B9-A94A-B458-E55628048A82}" type="pres">
      <dgm:prSet presAssocID="{8D8AB0E5-C559-FA42-AB9D-B6EB4D478C8F}" presName="node" presStyleLbl="node1" presStyleIdx="1" presStyleCnt="3">
        <dgm:presLayoutVars>
          <dgm:bulletEnabled val="1"/>
        </dgm:presLayoutVars>
      </dgm:prSet>
      <dgm:spPr/>
    </dgm:pt>
    <dgm:pt modelId="{60732846-9901-AA43-ADFC-38939424EF94}" type="pres">
      <dgm:prSet presAssocID="{C3091245-A85A-D546-8970-218C8F160206}" presName="sibTrans" presStyleLbl="sibTrans2D1" presStyleIdx="1" presStyleCnt="2"/>
      <dgm:spPr/>
    </dgm:pt>
    <dgm:pt modelId="{B696EDDE-AA9A-D244-AF52-8762C90F215B}" type="pres">
      <dgm:prSet presAssocID="{C3091245-A85A-D546-8970-218C8F160206}" presName="connectorText" presStyleLbl="sibTrans2D1" presStyleIdx="1" presStyleCnt="2"/>
      <dgm:spPr/>
    </dgm:pt>
    <dgm:pt modelId="{44DAAB2D-CCB5-A44B-A86E-FD228FC474F4}" type="pres">
      <dgm:prSet presAssocID="{A599C3E1-4988-BD4B-A732-62D23B5F08BF}" presName="node" presStyleLbl="node1" presStyleIdx="2" presStyleCnt="3">
        <dgm:presLayoutVars>
          <dgm:bulletEnabled val="1"/>
        </dgm:presLayoutVars>
      </dgm:prSet>
      <dgm:spPr/>
    </dgm:pt>
  </dgm:ptLst>
  <dgm:cxnLst>
    <dgm:cxn modelId="{037CE615-2ECD-4241-BA52-A974844B945E}" type="presOf" srcId="{A1AA05BD-9351-7F4C-B7E1-71D5F053D530}" destId="{3A9204B5-22FF-3F45-93BF-C425DED67411}" srcOrd="0" destOrd="0" presId="urn:microsoft.com/office/officeart/2005/8/layout/process1"/>
    <dgm:cxn modelId="{4D726267-1FA8-A04C-A6D0-358ED8DB7810}" type="presOf" srcId="{EA3EFDED-CFE0-D940-A013-B78BDD43CCDC}" destId="{585CE7F1-0ACC-A448-8370-90B6A61211DB}" srcOrd="0" destOrd="0" presId="urn:microsoft.com/office/officeart/2005/8/layout/process1"/>
    <dgm:cxn modelId="{3B1FA847-332E-0E41-8A3E-8A7FC0501397}" type="presOf" srcId="{C3091245-A85A-D546-8970-218C8F160206}" destId="{B696EDDE-AA9A-D244-AF52-8762C90F215B}" srcOrd="1" destOrd="0" presId="urn:microsoft.com/office/officeart/2005/8/layout/process1"/>
    <dgm:cxn modelId="{A33B674B-8E2D-D549-B703-88525577AC7A}" srcId="{A1AA05BD-9351-7F4C-B7E1-71D5F053D530}" destId="{A599C3E1-4988-BD4B-A732-62D23B5F08BF}" srcOrd="2" destOrd="0" parTransId="{F20B94F6-D9F1-274E-A042-6E0859FC5860}" sibTransId="{AB6A3426-79DA-574E-9F23-384B5EC105A6}"/>
    <dgm:cxn modelId="{3EE55979-1481-8946-8ACE-670F7A963E45}" srcId="{A1AA05BD-9351-7F4C-B7E1-71D5F053D530}" destId="{8D8AB0E5-C559-FA42-AB9D-B6EB4D478C8F}" srcOrd="1" destOrd="0" parTransId="{793BAC4A-C048-7248-9F75-32FD60FC272F}" sibTransId="{C3091245-A85A-D546-8970-218C8F160206}"/>
    <dgm:cxn modelId="{C9F2FD59-6672-0F4D-AA09-64AA32ECDC23}" type="presOf" srcId="{EA3EFDED-CFE0-D940-A013-B78BDD43CCDC}" destId="{9D70F55B-6FF9-5547-92B4-22B041714759}" srcOrd="1" destOrd="0" presId="urn:microsoft.com/office/officeart/2005/8/layout/process1"/>
    <dgm:cxn modelId="{AFD8F791-396D-6645-8D4C-8C394B47EF9D}" type="presOf" srcId="{A599C3E1-4988-BD4B-A732-62D23B5F08BF}" destId="{44DAAB2D-CCB5-A44B-A86E-FD228FC474F4}" srcOrd="0" destOrd="0" presId="urn:microsoft.com/office/officeart/2005/8/layout/process1"/>
    <dgm:cxn modelId="{398A0993-C713-9140-A614-8DB898C9094D}" type="presOf" srcId="{677EC0D4-DAF9-3243-942A-1C7EED8160F5}" destId="{D162FCB1-1184-594C-9BA5-64CB9FF0FF58}" srcOrd="0" destOrd="0" presId="urn:microsoft.com/office/officeart/2005/8/layout/process1"/>
    <dgm:cxn modelId="{49127799-1621-DD4A-8C9C-F5B54EC238EF}" srcId="{A1AA05BD-9351-7F4C-B7E1-71D5F053D530}" destId="{677EC0D4-DAF9-3243-942A-1C7EED8160F5}" srcOrd="0" destOrd="0" parTransId="{F0BE39F2-E899-544B-95D2-48DCDCC9B0DC}" sibTransId="{EA3EFDED-CFE0-D940-A013-B78BDD43CCDC}"/>
    <dgm:cxn modelId="{12F7DCF5-13A8-1D43-A750-BBDCAC8235B2}" type="presOf" srcId="{C3091245-A85A-D546-8970-218C8F160206}" destId="{60732846-9901-AA43-ADFC-38939424EF94}" srcOrd="0" destOrd="0" presId="urn:microsoft.com/office/officeart/2005/8/layout/process1"/>
    <dgm:cxn modelId="{6C3564FE-E9F8-0A41-A642-2F19EFD75F4A}" type="presOf" srcId="{8D8AB0E5-C559-FA42-AB9D-B6EB4D478C8F}" destId="{AF441A45-57B9-A94A-B458-E55628048A82}" srcOrd="0" destOrd="0" presId="urn:microsoft.com/office/officeart/2005/8/layout/process1"/>
    <dgm:cxn modelId="{4D126AC6-EF09-794A-B526-63577878F311}" type="presParOf" srcId="{3A9204B5-22FF-3F45-93BF-C425DED67411}" destId="{D162FCB1-1184-594C-9BA5-64CB9FF0FF58}" srcOrd="0" destOrd="0" presId="urn:microsoft.com/office/officeart/2005/8/layout/process1"/>
    <dgm:cxn modelId="{E907E172-7AF5-E749-BE0A-FE9035F7BCDD}" type="presParOf" srcId="{3A9204B5-22FF-3F45-93BF-C425DED67411}" destId="{585CE7F1-0ACC-A448-8370-90B6A61211DB}" srcOrd="1" destOrd="0" presId="urn:microsoft.com/office/officeart/2005/8/layout/process1"/>
    <dgm:cxn modelId="{925A75C6-D1AD-164B-9070-63574B39A268}" type="presParOf" srcId="{585CE7F1-0ACC-A448-8370-90B6A61211DB}" destId="{9D70F55B-6FF9-5547-92B4-22B041714759}" srcOrd="0" destOrd="0" presId="urn:microsoft.com/office/officeart/2005/8/layout/process1"/>
    <dgm:cxn modelId="{1A0439FC-60F9-CF4D-A3A0-E0E4EB11678E}" type="presParOf" srcId="{3A9204B5-22FF-3F45-93BF-C425DED67411}" destId="{AF441A45-57B9-A94A-B458-E55628048A82}" srcOrd="2" destOrd="0" presId="urn:microsoft.com/office/officeart/2005/8/layout/process1"/>
    <dgm:cxn modelId="{37A617E7-C60D-4F41-8D3A-FE73C822AD3A}" type="presParOf" srcId="{3A9204B5-22FF-3F45-93BF-C425DED67411}" destId="{60732846-9901-AA43-ADFC-38939424EF94}" srcOrd="3" destOrd="0" presId="urn:microsoft.com/office/officeart/2005/8/layout/process1"/>
    <dgm:cxn modelId="{FF656BAC-433E-694F-A5BB-E005A5072CDA}" type="presParOf" srcId="{60732846-9901-AA43-ADFC-38939424EF94}" destId="{B696EDDE-AA9A-D244-AF52-8762C90F215B}" srcOrd="0" destOrd="0" presId="urn:microsoft.com/office/officeart/2005/8/layout/process1"/>
    <dgm:cxn modelId="{4AB598F2-9B77-CD46-9F4A-F6F925DB1740}" type="presParOf" srcId="{3A9204B5-22FF-3F45-93BF-C425DED67411}" destId="{44DAAB2D-CCB5-A44B-A86E-FD228FC474F4}"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1AA05BD-9351-7F4C-B7E1-71D5F053D530}" type="doc">
      <dgm:prSet loTypeId="urn:microsoft.com/office/officeart/2005/8/layout/process1" loCatId="process" qsTypeId="urn:microsoft.com/office/officeart/2005/8/quickstyle/simple3" qsCatId="simple" csTypeId="urn:microsoft.com/office/officeart/2005/8/colors/accent2_2" csCatId="accent2" phldr="1"/>
      <dgm:spPr/>
      <dgm:t>
        <a:bodyPr/>
        <a:lstStyle/>
        <a:p>
          <a:endParaRPr lang="en-US"/>
        </a:p>
      </dgm:t>
    </dgm:pt>
    <dgm:pt modelId="{677EC0D4-DAF9-3243-942A-1C7EED8160F5}">
      <dgm:prSet custT="1"/>
      <dgm:spPr/>
      <dgm:t>
        <a:bodyPr/>
        <a:lstStyle/>
        <a:p>
          <a:pPr rtl="0"/>
          <a:r>
            <a:rPr lang="en-US" sz="1800" b="0" i="0" dirty="0"/>
            <a:t>Do </a:t>
          </a:r>
          <a:r>
            <a:rPr lang="en-US" sz="1800" b="0" i="0" dirty="0">
              <a:latin typeface="Arial"/>
            </a:rPr>
            <a:t>our LGBTQ+ students</a:t>
          </a:r>
          <a:r>
            <a:rPr lang="en-US" sz="1800" b="0" i="0" dirty="0"/>
            <a:t> feel safe at school?</a:t>
          </a:r>
          <a:endParaRPr lang="en-US" sz="1800" dirty="0"/>
        </a:p>
      </dgm:t>
    </dgm:pt>
    <dgm:pt modelId="{F0BE39F2-E899-544B-95D2-48DCDCC9B0DC}" type="parTrans" cxnId="{49127799-1621-DD4A-8C9C-F5B54EC238EF}">
      <dgm:prSet/>
      <dgm:spPr/>
      <dgm:t>
        <a:bodyPr/>
        <a:lstStyle/>
        <a:p>
          <a:endParaRPr lang="en-US" sz="1200"/>
        </a:p>
      </dgm:t>
    </dgm:pt>
    <dgm:pt modelId="{EA3EFDED-CFE0-D940-A013-B78BDD43CCDC}" type="sibTrans" cxnId="{49127799-1621-DD4A-8C9C-F5B54EC238EF}">
      <dgm:prSet custT="1"/>
      <dgm:spPr/>
      <dgm:t>
        <a:bodyPr/>
        <a:lstStyle/>
        <a:p>
          <a:endParaRPr lang="en-US" sz="1600"/>
        </a:p>
      </dgm:t>
    </dgm:pt>
    <dgm:pt modelId="{8D8AB0E5-C559-FA42-AB9D-B6EB4D478C8F}">
      <dgm:prSet custT="1"/>
      <dgm:spPr/>
      <dgm:t>
        <a:bodyPr/>
        <a:lstStyle/>
        <a:p>
          <a:r>
            <a:rPr lang="en-US" sz="1800" b="0" i="0" dirty="0"/>
            <a:t>School Climate Survey</a:t>
          </a:r>
          <a:endParaRPr lang="en-US" sz="1800" dirty="0"/>
        </a:p>
      </dgm:t>
    </dgm:pt>
    <dgm:pt modelId="{793BAC4A-C048-7248-9F75-32FD60FC272F}" type="parTrans" cxnId="{3EE55979-1481-8946-8ACE-670F7A963E45}">
      <dgm:prSet/>
      <dgm:spPr/>
      <dgm:t>
        <a:bodyPr/>
        <a:lstStyle/>
        <a:p>
          <a:endParaRPr lang="en-US" sz="1200"/>
        </a:p>
      </dgm:t>
    </dgm:pt>
    <dgm:pt modelId="{C3091245-A85A-D546-8970-218C8F160206}" type="sibTrans" cxnId="{3EE55979-1481-8946-8ACE-670F7A963E45}">
      <dgm:prSet custT="1"/>
      <dgm:spPr/>
      <dgm:t>
        <a:bodyPr/>
        <a:lstStyle/>
        <a:p>
          <a:endParaRPr lang="en-US" sz="1600"/>
        </a:p>
      </dgm:t>
    </dgm:pt>
    <dgm:pt modelId="{A599C3E1-4988-BD4B-A732-62D23B5F08BF}">
      <dgm:prSet custT="1"/>
      <dgm:spPr/>
      <dgm:t>
        <a:bodyPr/>
        <a:lstStyle/>
        <a:p>
          <a:r>
            <a:rPr lang="en-US" sz="1800" b="0" i="0" dirty="0"/>
            <a:t>Disaggregate by gender identity</a:t>
          </a:r>
          <a:endParaRPr lang="en-US" sz="1800" dirty="0"/>
        </a:p>
      </dgm:t>
    </dgm:pt>
    <dgm:pt modelId="{F20B94F6-D9F1-274E-A042-6E0859FC5860}" type="parTrans" cxnId="{A33B674B-8E2D-D549-B703-88525577AC7A}">
      <dgm:prSet/>
      <dgm:spPr/>
      <dgm:t>
        <a:bodyPr/>
        <a:lstStyle/>
        <a:p>
          <a:endParaRPr lang="en-US" sz="1200"/>
        </a:p>
      </dgm:t>
    </dgm:pt>
    <dgm:pt modelId="{AB6A3426-79DA-574E-9F23-384B5EC105A6}" type="sibTrans" cxnId="{A33B674B-8E2D-D549-B703-88525577AC7A}">
      <dgm:prSet/>
      <dgm:spPr/>
      <dgm:t>
        <a:bodyPr/>
        <a:lstStyle/>
        <a:p>
          <a:endParaRPr lang="en-US" sz="1200"/>
        </a:p>
      </dgm:t>
    </dgm:pt>
    <dgm:pt modelId="{3A9204B5-22FF-3F45-93BF-C425DED67411}" type="pres">
      <dgm:prSet presAssocID="{A1AA05BD-9351-7F4C-B7E1-71D5F053D530}" presName="Name0" presStyleCnt="0">
        <dgm:presLayoutVars>
          <dgm:dir/>
          <dgm:resizeHandles val="exact"/>
        </dgm:presLayoutVars>
      </dgm:prSet>
      <dgm:spPr/>
    </dgm:pt>
    <dgm:pt modelId="{D162FCB1-1184-594C-9BA5-64CB9FF0FF58}" type="pres">
      <dgm:prSet presAssocID="{677EC0D4-DAF9-3243-942A-1C7EED8160F5}" presName="node" presStyleLbl="node1" presStyleIdx="0" presStyleCnt="3">
        <dgm:presLayoutVars>
          <dgm:bulletEnabled val="1"/>
        </dgm:presLayoutVars>
      </dgm:prSet>
      <dgm:spPr/>
    </dgm:pt>
    <dgm:pt modelId="{585CE7F1-0ACC-A448-8370-90B6A61211DB}" type="pres">
      <dgm:prSet presAssocID="{EA3EFDED-CFE0-D940-A013-B78BDD43CCDC}" presName="sibTrans" presStyleLbl="sibTrans2D1" presStyleIdx="0" presStyleCnt="2"/>
      <dgm:spPr/>
    </dgm:pt>
    <dgm:pt modelId="{9D70F55B-6FF9-5547-92B4-22B041714759}" type="pres">
      <dgm:prSet presAssocID="{EA3EFDED-CFE0-D940-A013-B78BDD43CCDC}" presName="connectorText" presStyleLbl="sibTrans2D1" presStyleIdx="0" presStyleCnt="2"/>
      <dgm:spPr/>
    </dgm:pt>
    <dgm:pt modelId="{AF441A45-57B9-A94A-B458-E55628048A82}" type="pres">
      <dgm:prSet presAssocID="{8D8AB0E5-C559-FA42-AB9D-B6EB4D478C8F}" presName="node" presStyleLbl="node1" presStyleIdx="1" presStyleCnt="3">
        <dgm:presLayoutVars>
          <dgm:bulletEnabled val="1"/>
        </dgm:presLayoutVars>
      </dgm:prSet>
      <dgm:spPr/>
    </dgm:pt>
    <dgm:pt modelId="{60732846-9901-AA43-ADFC-38939424EF94}" type="pres">
      <dgm:prSet presAssocID="{C3091245-A85A-D546-8970-218C8F160206}" presName="sibTrans" presStyleLbl="sibTrans2D1" presStyleIdx="1" presStyleCnt="2"/>
      <dgm:spPr/>
    </dgm:pt>
    <dgm:pt modelId="{B696EDDE-AA9A-D244-AF52-8762C90F215B}" type="pres">
      <dgm:prSet presAssocID="{C3091245-A85A-D546-8970-218C8F160206}" presName="connectorText" presStyleLbl="sibTrans2D1" presStyleIdx="1" presStyleCnt="2"/>
      <dgm:spPr/>
    </dgm:pt>
    <dgm:pt modelId="{44DAAB2D-CCB5-A44B-A86E-FD228FC474F4}" type="pres">
      <dgm:prSet presAssocID="{A599C3E1-4988-BD4B-A732-62D23B5F08BF}" presName="node" presStyleLbl="node1" presStyleIdx="2" presStyleCnt="3">
        <dgm:presLayoutVars>
          <dgm:bulletEnabled val="1"/>
        </dgm:presLayoutVars>
      </dgm:prSet>
      <dgm:spPr/>
    </dgm:pt>
  </dgm:ptLst>
  <dgm:cxnLst>
    <dgm:cxn modelId="{037CE615-2ECD-4241-BA52-A974844B945E}" type="presOf" srcId="{A1AA05BD-9351-7F4C-B7E1-71D5F053D530}" destId="{3A9204B5-22FF-3F45-93BF-C425DED67411}" srcOrd="0" destOrd="0" presId="urn:microsoft.com/office/officeart/2005/8/layout/process1"/>
    <dgm:cxn modelId="{4D726267-1FA8-A04C-A6D0-358ED8DB7810}" type="presOf" srcId="{EA3EFDED-CFE0-D940-A013-B78BDD43CCDC}" destId="{585CE7F1-0ACC-A448-8370-90B6A61211DB}" srcOrd="0" destOrd="0" presId="urn:microsoft.com/office/officeart/2005/8/layout/process1"/>
    <dgm:cxn modelId="{3B1FA847-332E-0E41-8A3E-8A7FC0501397}" type="presOf" srcId="{C3091245-A85A-D546-8970-218C8F160206}" destId="{B696EDDE-AA9A-D244-AF52-8762C90F215B}" srcOrd="1" destOrd="0" presId="urn:microsoft.com/office/officeart/2005/8/layout/process1"/>
    <dgm:cxn modelId="{A33B674B-8E2D-D549-B703-88525577AC7A}" srcId="{A1AA05BD-9351-7F4C-B7E1-71D5F053D530}" destId="{A599C3E1-4988-BD4B-A732-62D23B5F08BF}" srcOrd="2" destOrd="0" parTransId="{F20B94F6-D9F1-274E-A042-6E0859FC5860}" sibTransId="{AB6A3426-79DA-574E-9F23-384B5EC105A6}"/>
    <dgm:cxn modelId="{3EE55979-1481-8946-8ACE-670F7A963E45}" srcId="{A1AA05BD-9351-7F4C-B7E1-71D5F053D530}" destId="{8D8AB0E5-C559-FA42-AB9D-B6EB4D478C8F}" srcOrd="1" destOrd="0" parTransId="{793BAC4A-C048-7248-9F75-32FD60FC272F}" sibTransId="{C3091245-A85A-D546-8970-218C8F160206}"/>
    <dgm:cxn modelId="{C9F2FD59-6672-0F4D-AA09-64AA32ECDC23}" type="presOf" srcId="{EA3EFDED-CFE0-D940-A013-B78BDD43CCDC}" destId="{9D70F55B-6FF9-5547-92B4-22B041714759}" srcOrd="1" destOrd="0" presId="urn:microsoft.com/office/officeart/2005/8/layout/process1"/>
    <dgm:cxn modelId="{AFD8F791-396D-6645-8D4C-8C394B47EF9D}" type="presOf" srcId="{A599C3E1-4988-BD4B-A732-62D23B5F08BF}" destId="{44DAAB2D-CCB5-A44B-A86E-FD228FC474F4}" srcOrd="0" destOrd="0" presId="urn:microsoft.com/office/officeart/2005/8/layout/process1"/>
    <dgm:cxn modelId="{398A0993-C713-9140-A614-8DB898C9094D}" type="presOf" srcId="{677EC0D4-DAF9-3243-942A-1C7EED8160F5}" destId="{D162FCB1-1184-594C-9BA5-64CB9FF0FF58}" srcOrd="0" destOrd="0" presId="urn:microsoft.com/office/officeart/2005/8/layout/process1"/>
    <dgm:cxn modelId="{49127799-1621-DD4A-8C9C-F5B54EC238EF}" srcId="{A1AA05BD-9351-7F4C-B7E1-71D5F053D530}" destId="{677EC0D4-DAF9-3243-942A-1C7EED8160F5}" srcOrd="0" destOrd="0" parTransId="{F0BE39F2-E899-544B-95D2-48DCDCC9B0DC}" sibTransId="{EA3EFDED-CFE0-D940-A013-B78BDD43CCDC}"/>
    <dgm:cxn modelId="{12F7DCF5-13A8-1D43-A750-BBDCAC8235B2}" type="presOf" srcId="{C3091245-A85A-D546-8970-218C8F160206}" destId="{60732846-9901-AA43-ADFC-38939424EF94}" srcOrd="0" destOrd="0" presId="urn:microsoft.com/office/officeart/2005/8/layout/process1"/>
    <dgm:cxn modelId="{6C3564FE-E9F8-0A41-A642-2F19EFD75F4A}" type="presOf" srcId="{8D8AB0E5-C559-FA42-AB9D-B6EB4D478C8F}" destId="{AF441A45-57B9-A94A-B458-E55628048A82}" srcOrd="0" destOrd="0" presId="urn:microsoft.com/office/officeart/2005/8/layout/process1"/>
    <dgm:cxn modelId="{4D126AC6-EF09-794A-B526-63577878F311}" type="presParOf" srcId="{3A9204B5-22FF-3F45-93BF-C425DED67411}" destId="{D162FCB1-1184-594C-9BA5-64CB9FF0FF58}" srcOrd="0" destOrd="0" presId="urn:microsoft.com/office/officeart/2005/8/layout/process1"/>
    <dgm:cxn modelId="{E907E172-7AF5-E749-BE0A-FE9035F7BCDD}" type="presParOf" srcId="{3A9204B5-22FF-3F45-93BF-C425DED67411}" destId="{585CE7F1-0ACC-A448-8370-90B6A61211DB}" srcOrd="1" destOrd="0" presId="urn:microsoft.com/office/officeart/2005/8/layout/process1"/>
    <dgm:cxn modelId="{925A75C6-D1AD-164B-9070-63574B39A268}" type="presParOf" srcId="{585CE7F1-0ACC-A448-8370-90B6A61211DB}" destId="{9D70F55B-6FF9-5547-92B4-22B041714759}" srcOrd="0" destOrd="0" presId="urn:microsoft.com/office/officeart/2005/8/layout/process1"/>
    <dgm:cxn modelId="{1A0439FC-60F9-CF4D-A3A0-E0E4EB11678E}" type="presParOf" srcId="{3A9204B5-22FF-3F45-93BF-C425DED67411}" destId="{AF441A45-57B9-A94A-B458-E55628048A82}" srcOrd="2" destOrd="0" presId="urn:microsoft.com/office/officeart/2005/8/layout/process1"/>
    <dgm:cxn modelId="{37A617E7-C60D-4F41-8D3A-FE73C822AD3A}" type="presParOf" srcId="{3A9204B5-22FF-3F45-93BF-C425DED67411}" destId="{60732846-9901-AA43-ADFC-38939424EF94}" srcOrd="3" destOrd="0" presId="urn:microsoft.com/office/officeart/2005/8/layout/process1"/>
    <dgm:cxn modelId="{FF656BAC-433E-694F-A5BB-E005A5072CDA}" type="presParOf" srcId="{60732846-9901-AA43-ADFC-38939424EF94}" destId="{B696EDDE-AA9A-D244-AF52-8762C90F215B}" srcOrd="0" destOrd="0" presId="urn:microsoft.com/office/officeart/2005/8/layout/process1"/>
    <dgm:cxn modelId="{4AB598F2-9B77-CD46-9F4A-F6F925DB1740}" type="presParOf" srcId="{3A9204B5-22FF-3F45-93BF-C425DED67411}" destId="{44DAAB2D-CCB5-A44B-A86E-FD228FC474F4}" srcOrd="4" destOrd="0" presId="urn:microsoft.com/office/officeart/2005/8/layout/process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1AA05BD-9351-7F4C-B7E1-71D5F053D530}" type="doc">
      <dgm:prSet loTypeId="urn:microsoft.com/office/officeart/2005/8/layout/process1" loCatId="process" qsTypeId="urn:microsoft.com/office/officeart/2005/8/quickstyle/simple3" qsCatId="simple" csTypeId="urn:microsoft.com/office/officeart/2005/8/colors/accent2_2" csCatId="accent2" phldr="1"/>
      <dgm:spPr/>
      <dgm:t>
        <a:bodyPr/>
        <a:lstStyle/>
        <a:p>
          <a:endParaRPr lang="en-US"/>
        </a:p>
      </dgm:t>
    </dgm:pt>
    <dgm:pt modelId="{677EC0D4-DAF9-3243-942A-1C7EED8160F5}">
      <dgm:prSet custT="1"/>
      <dgm:spPr/>
      <dgm:t>
        <a:bodyPr/>
        <a:lstStyle/>
        <a:p>
          <a:r>
            <a:rPr lang="en-US" sz="1800" b="0" i="0" dirty="0"/>
            <a:t>Are racial groups chronically absent at the same rate?</a:t>
          </a:r>
          <a:endParaRPr lang="en-US" sz="1800" dirty="0"/>
        </a:p>
      </dgm:t>
    </dgm:pt>
    <dgm:pt modelId="{F0BE39F2-E899-544B-95D2-48DCDCC9B0DC}" type="parTrans" cxnId="{49127799-1621-DD4A-8C9C-F5B54EC238EF}">
      <dgm:prSet/>
      <dgm:spPr/>
      <dgm:t>
        <a:bodyPr/>
        <a:lstStyle/>
        <a:p>
          <a:endParaRPr lang="en-US" sz="1200"/>
        </a:p>
      </dgm:t>
    </dgm:pt>
    <dgm:pt modelId="{EA3EFDED-CFE0-D940-A013-B78BDD43CCDC}" type="sibTrans" cxnId="{49127799-1621-DD4A-8C9C-F5B54EC238EF}">
      <dgm:prSet custT="1"/>
      <dgm:spPr/>
      <dgm:t>
        <a:bodyPr/>
        <a:lstStyle/>
        <a:p>
          <a:endParaRPr lang="en-US" sz="1400"/>
        </a:p>
      </dgm:t>
    </dgm:pt>
    <dgm:pt modelId="{8D8AB0E5-C559-FA42-AB9D-B6EB4D478C8F}">
      <dgm:prSet custT="1"/>
      <dgm:spPr/>
      <dgm:t>
        <a:bodyPr/>
        <a:lstStyle/>
        <a:p>
          <a:r>
            <a:rPr lang="en-US" sz="1800" b="0" i="0" dirty="0"/>
            <a:t>Attendance</a:t>
          </a:r>
          <a:endParaRPr lang="en-US" sz="1800" dirty="0"/>
        </a:p>
      </dgm:t>
    </dgm:pt>
    <dgm:pt modelId="{793BAC4A-C048-7248-9F75-32FD60FC272F}" type="parTrans" cxnId="{3EE55979-1481-8946-8ACE-670F7A963E45}">
      <dgm:prSet/>
      <dgm:spPr/>
      <dgm:t>
        <a:bodyPr/>
        <a:lstStyle/>
        <a:p>
          <a:endParaRPr lang="en-US" sz="1200"/>
        </a:p>
      </dgm:t>
    </dgm:pt>
    <dgm:pt modelId="{C3091245-A85A-D546-8970-218C8F160206}" type="sibTrans" cxnId="{3EE55979-1481-8946-8ACE-670F7A963E45}">
      <dgm:prSet custT="1"/>
      <dgm:spPr/>
      <dgm:t>
        <a:bodyPr/>
        <a:lstStyle/>
        <a:p>
          <a:endParaRPr lang="en-US" sz="1400"/>
        </a:p>
      </dgm:t>
    </dgm:pt>
    <dgm:pt modelId="{A599C3E1-4988-BD4B-A732-62D23B5F08BF}">
      <dgm:prSet custT="1"/>
      <dgm:spPr/>
      <dgm:t>
        <a:bodyPr/>
        <a:lstStyle/>
        <a:p>
          <a:r>
            <a:rPr lang="en-US" sz="1800" b="0" i="0" dirty="0"/>
            <a:t>Disaggregate by race</a:t>
          </a:r>
          <a:endParaRPr lang="en-US" sz="1800" dirty="0"/>
        </a:p>
      </dgm:t>
    </dgm:pt>
    <dgm:pt modelId="{F20B94F6-D9F1-274E-A042-6E0859FC5860}" type="parTrans" cxnId="{A33B674B-8E2D-D549-B703-88525577AC7A}">
      <dgm:prSet/>
      <dgm:spPr/>
      <dgm:t>
        <a:bodyPr/>
        <a:lstStyle/>
        <a:p>
          <a:endParaRPr lang="en-US" sz="1200"/>
        </a:p>
      </dgm:t>
    </dgm:pt>
    <dgm:pt modelId="{AB6A3426-79DA-574E-9F23-384B5EC105A6}" type="sibTrans" cxnId="{A33B674B-8E2D-D549-B703-88525577AC7A}">
      <dgm:prSet/>
      <dgm:spPr/>
      <dgm:t>
        <a:bodyPr/>
        <a:lstStyle/>
        <a:p>
          <a:endParaRPr lang="en-US" sz="1200"/>
        </a:p>
      </dgm:t>
    </dgm:pt>
    <dgm:pt modelId="{3A9204B5-22FF-3F45-93BF-C425DED67411}" type="pres">
      <dgm:prSet presAssocID="{A1AA05BD-9351-7F4C-B7E1-71D5F053D530}" presName="Name0" presStyleCnt="0">
        <dgm:presLayoutVars>
          <dgm:dir/>
          <dgm:resizeHandles val="exact"/>
        </dgm:presLayoutVars>
      </dgm:prSet>
      <dgm:spPr/>
    </dgm:pt>
    <dgm:pt modelId="{D162FCB1-1184-594C-9BA5-64CB9FF0FF58}" type="pres">
      <dgm:prSet presAssocID="{677EC0D4-DAF9-3243-942A-1C7EED8160F5}" presName="node" presStyleLbl="node1" presStyleIdx="0" presStyleCnt="3">
        <dgm:presLayoutVars>
          <dgm:bulletEnabled val="1"/>
        </dgm:presLayoutVars>
      </dgm:prSet>
      <dgm:spPr/>
    </dgm:pt>
    <dgm:pt modelId="{585CE7F1-0ACC-A448-8370-90B6A61211DB}" type="pres">
      <dgm:prSet presAssocID="{EA3EFDED-CFE0-D940-A013-B78BDD43CCDC}" presName="sibTrans" presStyleLbl="sibTrans2D1" presStyleIdx="0" presStyleCnt="2" custLinFactNeighborX="15344" custLinFactNeighborY="5533"/>
      <dgm:spPr/>
    </dgm:pt>
    <dgm:pt modelId="{9D70F55B-6FF9-5547-92B4-22B041714759}" type="pres">
      <dgm:prSet presAssocID="{EA3EFDED-CFE0-D940-A013-B78BDD43CCDC}" presName="connectorText" presStyleLbl="sibTrans2D1" presStyleIdx="0" presStyleCnt="2"/>
      <dgm:spPr/>
    </dgm:pt>
    <dgm:pt modelId="{AF441A45-57B9-A94A-B458-E55628048A82}" type="pres">
      <dgm:prSet presAssocID="{8D8AB0E5-C559-FA42-AB9D-B6EB4D478C8F}" presName="node" presStyleLbl="node1" presStyleIdx="1" presStyleCnt="3">
        <dgm:presLayoutVars>
          <dgm:bulletEnabled val="1"/>
        </dgm:presLayoutVars>
      </dgm:prSet>
      <dgm:spPr/>
    </dgm:pt>
    <dgm:pt modelId="{60732846-9901-AA43-ADFC-38939424EF94}" type="pres">
      <dgm:prSet presAssocID="{C3091245-A85A-D546-8970-218C8F160206}" presName="sibTrans" presStyleLbl="sibTrans2D1" presStyleIdx="1" presStyleCnt="2"/>
      <dgm:spPr/>
    </dgm:pt>
    <dgm:pt modelId="{B696EDDE-AA9A-D244-AF52-8762C90F215B}" type="pres">
      <dgm:prSet presAssocID="{C3091245-A85A-D546-8970-218C8F160206}" presName="connectorText" presStyleLbl="sibTrans2D1" presStyleIdx="1" presStyleCnt="2"/>
      <dgm:spPr/>
    </dgm:pt>
    <dgm:pt modelId="{44DAAB2D-CCB5-A44B-A86E-FD228FC474F4}" type="pres">
      <dgm:prSet presAssocID="{A599C3E1-4988-BD4B-A732-62D23B5F08BF}" presName="node" presStyleLbl="node1" presStyleIdx="2" presStyleCnt="3">
        <dgm:presLayoutVars>
          <dgm:bulletEnabled val="1"/>
        </dgm:presLayoutVars>
      </dgm:prSet>
      <dgm:spPr/>
    </dgm:pt>
  </dgm:ptLst>
  <dgm:cxnLst>
    <dgm:cxn modelId="{037CE615-2ECD-4241-BA52-A974844B945E}" type="presOf" srcId="{A1AA05BD-9351-7F4C-B7E1-71D5F053D530}" destId="{3A9204B5-22FF-3F45-93BF-C425DED67411}" srcOrd="0" destOrd="0" presId="urn:microsoft.com/office/officeart/2005/8/layout/process1"/>
    <dgm:cxn modelId="{4D726267-1FA8-A04C-A6D0-358ED8DB7810}" type="presOf" srcId="{EA3EFDED-CFE0-D940-A013-B78BDD43CCDC}" destId="{585CE7F1-0ACC-A448-8370-90B6A61211DB}" srcOrd="0" destOrd="0" presId="urn:microsoft.com/office/officeart/2005/8/layout/process1"/>
    <dgm:cxn modelId="{3B1FA847-332E-0E41-8A3E-8A7FC0501397}" type="presOf" srcId="{C3091245-A85A-D546-8970-218C8F160206}" destId="{B696EDDE-AA9A-D244-AF52-8762C90F215B}" srcOrd="1" destOrd="0" presId="urn:microsoft.com/office/officeart/2005/8/layout/process1"/>
    <dgm:cxn modelId="{A33B674B-8E2D-D549-B703-88525577AC7A}" srcId="{A1AA05BD-9351-7F4C-B7E1-71D5F053D530}" destId="{A599C3E1-4988-BD4B-A732-62D23B5F08BF}" srcOrd="2" destOrd="0" parTransId="{F20B94F6-D9F1-274E-A042-6E0859FC5860}" sibTransId="{AB6A3426-79DA-574E-9F23-384B5EC105A6}"/>
    <dgm:cxn modelId="{3EE55979-1481-8946-8ACE-670F7A963E45}" srcId="{A1AA05BD-9351-7F4C-B7E1-71D5F053D530}" destId="{8D8AB0E5-C559-FA42-AB9D-B6EB4D478C8F}" srcOrd="1" destOrd="0" parTransId="{793BAC4A-C048-7248-9F75-32FD60FC272F}" sibTransId="{C3091245-A85A-D546-8970-218C8F160206}"/>
    <dgm:cxn modelId="{C9F2FD59-6672-0F4D-AA09-64AA32ECDC23}" type="presOf" srcId="{EA3EFDED-CFE0-D940-A013-B78BDD43CCDC}" destId="{9D70F55B-6FF9-5547-92B4-22B041714759}" srcOrd="1" destOrd="0" presId="urn:microsoft.com/office/officeart/2005/8/layout/process1"/>
    <dgm:cxn modelId="{AFD8F791-396D-6645-8D4C-8C394B47EF9D}" type="presOf" srcId="{A599C3E1-4988-BD4B-A732-62D23B5F08BF}" destId="{44DAAB2D-CCB5-A44B-A86E-FD228FC474F4}" srcOrd="0" destOrd="0" presId="urn:microsoft.com/office/officeart/2005/8/layout/process1"/>
    <dgm:cxn modelId="{398A0993-C713-9140-A614-8DB898C9094D}" type="presOf" srcId="{677EC0D4-DAF9-3243-942A-1C7EED8160F5}" destId="{D162FCB1-1184-594C-9BA5-64CB9FF0FF58}" srcOrd="0" destOrd="0" presId="urn:microsoft.com/office/officeart/2005/8/layout/process1"/>
    <dgm:cxn modelId="{49127799-1621-DD4A-8C9C-F5B54EC238EF}" srcId="{A1AA05BD-9351-7F4C-B7E1-71D5F053D530}" destId="{677EC0D4-DAF9-3243-942A-1C7EED8160F5}" srcOrd="0" destOrd="0" parTransId="{F0BE39F2-E899-544B-95D2-48DCDCC9B0DC}" sibTransId="{EA3EFDED-CFE0-D940-A013-B78BDD43CCDC}"/>
    <dgm:cxn modelId="{12F7DCF5-13A8-1D43-A750-BBDCAC8235B2}" type="presOf" srcId="{C3091245-A85A-D546-8970-218C8F160206}" destId="{60732846-9901-AA43-ADFC-38939424EF94}" srcOrd="0" destOrd="0" presId="urn:microsoft.com/office/officeart/2005/8/layout/process1"/>
    <dgm:cxn modelId="{6C3564FE-E9F8-0A41-A642-2F19EFD75F4A}" type="presOf" srcId="{8D8AB0E5-C559-FA42-AB9D-B6EB4D478C8F}" destId="{AF441A45-57B9-A94A-B458-E55628048A82}" srcOrd="0" destOrd="0" presId="urn:microsoft.com/office/officeart/2005/8/layout/process1"/>
    <dgm:cxn modelId="{4D126AC6-EF09-794A-B526-63577878F311}" type="presParOf" srcId="{3A9204B5-22FF-3F45-93BF-C425DED67411}" destId="{D162FCB1-1184-594C-9BA5-64CB9FF0FF58}" srcOrd="0" destOrd="0" presId="urn:microsoft.com/office/officeart/2005/8/layout/process1"/>
    <dgm:cxn modelId="{E907E172-7AF5-E749-BE0A-FE9035F7BCDD}" type="presParOf" srcId="{3A9204B5-22FF-3F45-93BF-C425DED67411}" destId="{585CE7F1-0ACC-A448-8370-90B6A61211DB}" srcOrd="1" destOrd="0" presId="urn:microsoft.com/office/officeart/2005/8/layout/process1"/>
    <dgm:cxn modelId="{925A75C6-D1AD-164B-9070-63574B39A268}" type="presParOf" srcId="{585CE7F1-0ACC-A448-8370-90B6A61211DB}" destId="{9D70F55B-6FF9-5547-92B4-22B041714759}" srcOrd="0" destOrd="0" presId="urn:microsoft.com/office/officeart/2005/8/layout/process1"/>
    <dgm:cxn modelId="{1A0439FC-60F9-CF4D-A3A0-E0E4EB11678E}" type="presParOf" srcId="{3A9204B5-22FF-3F45-93BF-C425DED67411}" destId="{AF441A45-57B9-A94A-B458-E55628048A82}" srcOrd="2" destOrd="0" presId="urn:microsoft.com/office/officeart/2005/8/layout/process1"/>
    <dgm:cxn modelId="{37A617E7-C60D-4F41-8D3A-FE73C822AD3A}" type="presParOf" srcId="{3A9204B5-22FF-3F45-93BF-C425DED67411}" destId="{60732846-9901-AA43-ADFC-38939424EF94}" srcOrd="3" destOrd="0" presId="urn:microsoft.com/office/officeart/2005/8/layout/process1"/>
    <dgm:cxn modelId="{FF656BAC-433E-694F-A5BB-E005A5072CDA}" type="presParOf" srcId="{60732846-9901-AA43-ADFC-38939424EF94}" destId="{B696EDDE-AA9A-D244-AF52-8762C90F215B}" srcOrd="0" destOrd="0" presId="urn:microsoft.com/office/officeart/2005/8/layout/process1"/>
    <dgm:cxn modelId="{4AB598F2-9B77-CD46-9F4A-F6F925DB1740}" type="presParOf" srcId="{3A9204B5-22FF-3F45-93BF-C425DED67411}" destId="{44DAAB2D-CCB5-A44B-A86E-FD228FC474F4}" srcOrd="4" destOrd="0" presId="urn:microsoft.com/office/officeart/2005/8/layout/process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1AA05BD-9351-7F4C-B7E1-71D5F053D530}" type="doc">
      <dgm:prSet loTypeId="urn:microsoft.com/office/officeart/2005/8/layout/process1" loCatId="process" qsTypeId="urn:microsoft.com/office/officeart/2005/8/quickstyle/simple3" qsCatId="simple" csTypeId="urn:microsoft.com/office/officeart/2005/8/colors/accent2_2" csCatId="accent2" phldr="1"/>
      <dgm:spPr/>
      <dgm:t>
        <a:bodyPr/>
        <a:lstStyle/>
        <a:p>
          <a:endParaRPr lang="en-US"/>
        </a:p>
      </dgm:t>
    </dgm:pt>
    <dgm:pt modelId="{677EC0D4-DAF9-3243-942A-1C7EED8160F5}">
      <dgm:prSet custT="1"/>
      <dgm:spPr/>
      <dgm:t>
        <a:bodyPr/>
        <a:lstStyle/>
        <a:p>
          <a:r>
            <a:rPr lang="en-US" sz="1600" b="0" i="0" dirty="0"/>
            <a:t>Are students with disabilities being referred at the same rate?</a:t>
          </a:r>
          <a:endParaRPr lang="en-US" sz="1600" dirty="0"/>
        </a:p>
      </dgm:t>
    </dgm:pt>
    <dgm:pt modelId="{F0BE39F2-E899-544B-95D2-48DCDCC9B0DC}" type="parTrans" cxnId="{49127799-1621-DD4A-8C9C-F5B54EC238EF}">
      <dgm:prSet/>
      <dgm:spPr/>
      <dgm:t>
        <a:bodyPr/>
        <a:lstStyle/>
        <a:p>
          <a:endParaRPr lang="en-US" sz="1100"/>
        </a:p>
      </dgm:t>
    </dgm:pt>
    <dgm:pt modelId="{EA3EFDED-CFE0-D940-A013-B78BDD43CCDC}" type="sibTrans" cxnId="{49127799-1621-DD4A-8C9C-F5B54EC238EF}">
      <dgm:prSet custT="1"/>
      <dgm:spPr/>
      <dgm:t>
        <a:bodyPr/>
        <a:lstStyle/>
        <a:p>
          <a:endParaRPr lang="en-US" sz="1200"/>
        </a:p>
      </dgm:t>
    </dgm:pt>
    <dgm:pt modelId="{8D8AB0E5-C559-FA42-AB9D-B6EB4D478C8F}">
      <dgm:prSet custT="1"/>
      <dgm:spPr/>
      <dgm:t>
        <a:bodyPr/>
        <a:lstStyle/>
        <a:p>
          <a:r>
            <a:rPr lang="en-US" sz="1600" b="0" i="0" dirty="0"/>
            <a:t>Office Discipline Referrals</a:t>
          </a:r>
          <a:endParaRPr lang="en-US" sz="1600" dirty="0"/>
        </a:p>
      </dgm:t>
    </dgm:pt>
    <dgm:pt modelId="{793BAC4A-C048-7248-9F75-32FD60FC272F}" type="parTrans" cxnId="{3EE55979-1481-8946-8ACE-670F7A963E45}">
      <dgm:prSet/>
      <dgm:spPr/>
      <dgm:t>
        <a:bodyPr/>
        <a:lstStyle/>
        <a:p>
          <a:endParaRPr lang="en-US" sz="1100"/>
        </a:p>
      </dgm:t>
    </dgm:pt>
    <dgm:pt modelId="{C3091245-A85A-D546-8970-218C8F160206}" type="sibTrans" cxnId="{3EE55979-1481-8946-8ACE-670F7A963E45}">
      <dgm:prSet custT="1"/>
      <dgm:spPr/>
      <dgm:t>
        <a:bodyPr/>
        <a:lstStyle/>
        <a:p>
          <a:endParaRPr lang="en-US" sz="1200"/>
        </a:p>
      </dgm:t>
    </dgm:pt>
    <dgm:pt modelId="{A599C3E1-4988-BD4B-A732-62D23B5F08BF}">
      <dgm:prSet custT="1"/>
      <dgm:spPr/>
      <dgm:t>
        <a:bodyPr/>
        <a:lstStyle/>
        <a:p>
          <a:r>
            <a:rPr lang="en-US" sz="1600" b="0" i="0" dirty="0"/>
            <a:t>Disaggregate by disability status</a:t>
          </a:r>
          <a:endParaRPr lang="en-US" sz="1600" dirty="0"/>
        </a:p>
      </dgm:t>
    </dgm:pt>
    <dgm:pt modelId="{F20B94F6-D9F1-274E-A042-6E0859FC5860}" type="parTrans" cxnId="{A33B674B-8E2D-D549-B703-88525577AC7A}">
      <dgm:prSet/>
      <dgm:spPr/>
      <dgm:t>
        <a:bodyPr/>
        <a:lstStyle/>
        <a:p>
          <a:endParaRPr lang="en-US" sz="1100"/>
        </a:p>
      </dgm:t>
    </dgm:pt>
    <dgm:pt modelId="{AB6A3426-79DA-574E-9F23-384B5EC105A6}" type="sibTrans" cxnId="{A33B674B-8E2D-D549-B703-88525577AC7A}">
      <dgm:prSet/>
      <dgm:spPr/>
      <dgm:t>
        <a:bodyPr/>
        <a:lstStyle/>
        <a:p>
          <a:endParaRPr lang="en-US" sz="1100"/>
        </a:p>
      </dgm:t>
    </dgm:pt>
    <dgm:pt modelId="{3A9204B5-22FF-3F45-93BF-C425DED67411}" type="pres">
      <dgm:prSet presAssocID="{A1AA05BD-9351-7F4C-B7E1-71D5F053D530}" presName="Name0" presStyleCnt="0">
        <dgm:presLayoutVars>
          <dgm:dir/>
          <dgm:resizeHandles val="exact"/>
        </dgm:presLayoutVars>
      </dgm:prSet>
      <dgm:spPr/>
    </dgm:pt>
    <dgm:pt modelId="{D162FCB1-1184-594C-9BA5-64CB9FF0FF58}" type="pres">
      <dgm:prSet presAssocID="{677EC0D4-DAF9-3243-942A-1C7EED8160F5}" presName="node" presStyleLbl="node1" presStyleIdx="0" presStyleCnt="3" custLinFactNeighborX="19189">
        <dgm:presLayoutVars>
          <dgm:bulletEnabled val="1"/>
        </dgm:presLayoutVars>
      </dgm:prSet>
      <dgm:spPr/>
    </dgm:pt>
    <dgm:pt modelId="{585CE7F1-0ACC-A448-8370-90B6A61211DB}" type="pres">
      <dgm:prSet presAssocID="{EA3EFDED-CFE0-D940-A013-B78BDD43CCDC}" presName="sibTrans" presStyleLbl="sibTrans2D1" presStyleIdx="0" presStyleCnt="2"/>
      <dgm:spPr/>
    </dgm:pt>
    <dgm:pt modelId="{9D70F55B-6FF9-5547-92B4-22B041714759}" type="pres">
      <dgm:prSet presAssocID="{EA3EFDED-CFE0-D940-A013-B78BDD43CCDC}" presName="connectorText" presStyleLbl="sibTrans2D1" presStyleIdx="0" presStyleCnt="2"/>
      <dgm:spPr/>
    </dgm:pt>
    <dgm:pt modelId="{AF441A45-57B9-A94A-B458-E55628048A82}" type="pres">
      <dgm:prSet presAssocID="{8D8AB0E5-C559-FA42-AB9D-B6EB4D478C8F}" presName="node" presStyleLbl="node1" presStyleIdx="1" presStyleCnt="3" custLinFactNeighborX="12429">
        <dgm:presLayoutVars>
          <dgm:bulletEnabled val="1"/>
        </dgm:presLayoutVars>
      </dgm:prSet>
      <dgm:spPr/>
    </dgm:pt>
    <dgm:pt modelId="{60732846-9901-AA43-ADFC-38939424EF94}" type="pres">
      <dgm:prSet presAssocID="{C3091245-A85A-D546-8970-218C8F160206}" presName="sibTrans" presStyleLbl="sibTrans2D1" presStyleIdx="1" presStyleCnt="2"/>
      <dgm:spPr/>
    </dgm:pt>
    <dgm:pt modelId="{B696EDDE-AA9A-D244-AF52-8762C90F215B}" type="pres">
      <dgm:prSet presAssocID="{C3091245-A85A-D546-8970-218C8F160206}" presName="connectorText" presStyleLbl="sibTrans2D1" presStyleIdx="1" presStyleCnt="2"/>
      <dgm:spPr/>
    </dgm:pt>
    <dgm:pt modelId="{44DAAB2D-CCB5-A44B-A86E-FD228FC474F4}" type="pres">
      <dgm:prSet presAssocID="{A599C3E1-4988-BD4B-A732-62D23B5F08BF}" presName="node" presStyleLbl="node1" presStyleIdx="2" presStyleCnt="3">
        <dgm:presLayoutVars>
          <dgm:bulletEnabled val="1"/>
        </dgm:presLayoutVars>
      </dgm:prSet>
      <dgm:spPr/>
    </dgm:pt>
  </dgm:ptLst>
  <dgm:cxnLst>
    <dgm:cxn modelId="{037CE615-2ECD-4241-BA52-A974844B945E}" type="presOf" srcId="{A1AA05BD-9351-7F4C-B7E1-71D5F053D530}" destId="{3A9204B5-22FF-3F45-93BF-C425DED67411}" srcOrd="0" destOrd="0" presId="urn:microsoft.com/office/officeart/2005/8/layout/process1"/>
    <dgm:cxn modelId="{4D726267-1FA8-A04C-A6D0-358ED8DB7810}" type="presOf" srcId="{EA3EFDED-CFE0-D940-A013-B78BDD43CCDC}" destId="{585CE7F1-0ACC-A448-8370-90B6A61211DB}" srcOrd="0" destOrd="0" presId="urn:microsoft.com/office/officeart/2005/8/layout/process1"/>
    <dgm:cxn modelId="{3B1FA847-332E-0E41-8A3E-8A7FC0501397}" type="presOf" srcId="{C3091245-A85A-D546-8970-218C8F160206}" destId="{B696EDDE-AA9A-D244-AF52-8762C90F215B}" srcOrd="1" destOrd="0" presId="urn:microsoft.com/office/officeart/2005/8/layout/process1"/>
    <dgm:cxn modelId="{A33B674B-8E2D-D549-B703-88525577AC7A}" srcId="{A1AA05BD-9351-7F4C-B7E1-71D5F053D530}" destId="{A599C3E1-4988-BD4B-A732-62D23B5F08BF}" srcOrd="2" destOrd="0" parTransId="{F20B94F6-D9F1-274E-A042-6E0859FC5860}" sibTransId="{AB6A3426-79DA-574E-9F23-384B5EC105A6}"/>
    <dgm:cxn modelId="{3EE55979-1481-8946-8ACE-670F7A963E45}" srcId="{A1AA05BD-9351-7F4C-B7E1-71D5F053D530}" destId="{8D8AB0E5-C559-FA42-AB9D-B6EB4D478C8F}" srcOrd="1" destOrd="0" parTransId="{793BAC4A-C048-7248-9F75-32FD60FC272F}" sibTransId="{C3091245-A85A-D546-8970-218C8F160206}"/>
    <dgm:cxn modelId="{C9F2FD59-6672-0F4D-AA09-64AA32ECDC23}" type="presOf" srcId="{EA3EFDED-CFE0-D940-A013-B78BDD43CCDC}" destId="{9D70F55B-6FF9-5547-92B4-22B041714759}" srcOrd="1" destOrd="0" presId="urn:microsoft.com/office/officeart/2005/8/layout/process1"/>
    <dgm:cxn modelId="{AFD8F791-396D-6645-8D4C-8C394B47EF9D}" type="presOf" srcId="{A599C3E1-4988-BD4B-A732-62D23B5F08BF}" destId="{44DAAB2D-CCB5-A44B-A86E-FD228FC474F4}" srcOrd="0" destOrd="0" presId="urn:microsoft.com/office/officeart/2005/8/layout/process1"/>
    <dgm:cxn modelId="{398A0993-C713-9140-A614-8DB898C9094D}" type="presOf" srcId="{677EC0D4-DAF9-3243-942A-1C7EED8160F5}" destId="{D162FCB1-1184-594C-9BA5-64CB9FF0FF58}" srcOrd="0" destOrd="0" presId="urn:microsoft.com/office/officeart/2005/8/layout/process1"/>
    <dgm:cxn modelId="{49127799-1621-DD4A-8C9C-F5B54EC238EF}" srcId="{A1AA05BD-9351-7F4C-B7E1-71D5F053D530}" destId="{677EC0D4-DAF9-3243-942A-1C7EED8160F5}" srcOrd="0" destOrd="0" parTransId="{F0BE39F2-E899-544B-95D2-48DCDCC9B0DC}" sibTransId="{EA3EFDED-CFE0-D940-A013-B78BDD43CCDC}"/>
    <dgm:cxn modelId="{12F7DCF5-13A8-1D43-A750-BBDCAC8235B2}" type="presOf" srcId="{C3091245-A85A-D546-8970-218C8F160206}" destId="{60732846-9901-AA43-ADFC-38939424EF94}" srcOrd="0" destOrd="0" presId="urn:microsoft.com/office/officeart/2005/8/layout/process1"/>
    <dgm:cxn modelId="{6C3564FE-E9F8-0A41-A642-2F19EFD75F4A}" type="presOf" srcId="{8D8AB0E5-C559-FA42-AB9D-B6EB4D478C8F}" destId="{AF441A45-57B9-A94A-B458-E55628048A82}" srcOrd="0" destOrd="0" presId="urn:microsoft.com/office/officeart/2005/8/layout/process1"/>
    <dgm:cxn modelId="{4D126AC6-EF09-794A-B526-63577878F311}" type="presParOf" srcId="{3A9204B5-22FF-3F45-93BF-C425DED67411}" destId="{D162FCB1-1184-594C-9BA5-64CB9FF0FF58}" srcOrd="0" destOrd="0" presId="urn:microsoft.com/office/officeart/2005/8/layout/process1"/>
    <dgm:cxn modelId="{E907E172-7AF5-E749-BE0A-FE9035F7BCDD}" type="presParOf" srcId="{3A9204B5-22FF-3F45-93BF-C425DED67411}" destId="{585CE7F1-0ACC-A448-8370-90B6A61211DB}" srcOrd="1" destOrd="0" presId="urn:microsoft.com/office/officeart/2005/8/layout/process1"/>
    <dgm:cxn modelId="{925A75C6-D1AD-164B-9070-63574B39A268}" type="presParOf" srcId="{585CE7F1-0ACC-A448-8370-90B6A61211DB}" destId="{9D70F55B-6FF9-5547-92B4-22B041714759}" srcOrd="0" destOrd="0" presId="urn:microsoft.com/office/officeart/2005/8/layout/process1"/>
    <dgm:cxn modelId="{1A0439FC-60F9-CF4D-A3A0-E0E4EB11678E}" type="presParOf" srcId="{3A9204B5-22FF-3F45-93BF-C425DED67411}" destId="{AF441A45-57B9-A94A-B458-E55628048A82}" srcOrd="2" destOrd="0" presId="urn:microsoft.com/office/officeart/2005/8/layout/process1"/>
    <dgm:cxn modelId="{37A617E7-C60D-4F41-8D3A-FE73C822AD3A}" type="presParOf" srcId="{3A9204B5-22FF-3F45-93BF-C425DED67411}" destId="{60732846-9901-AA43-ADFC-38939424EF94}" srcOrd="3" destOrd="0" presId="urn:microsoft.com/office/officeart/2005/8/layout/process1"/>
    <dgm:cxn modelId="{FF656BAC-433E-694F-A5BB-E005A5072CDA}" type="presParOf" srcId="{60732846-9901-AA43-ADFC-38939424EF94}" destId="{B696EDDE-AA9A-D244-AF52-8762C90F215B}" srcOrd="0" destOrd="0" presId="urn:microsoft.com/office/officeart/2005/8/layout/process1"/>
    <dgm:cxn modelId="{4AB598F2-9B77-CD46-9F4A-F6F925DB1740}" type="presParOf" srcId="{3A9204B5-22FF-3F45-93BF-C425DED67411}" destId="{44DAAB2D-CCB5-A44B-A86E-FD228FC474F4}" srcOrd="4" destOrd="0" presId="urn:microsoft.com/office/officeart/2005/8/layout/process1"/>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39B28B7-98AE-2442-8242-E675E9F54483}" type="doc">
      <dgm:prSet loTypeId="urn:microsoft.com/office/officeart/2005/8/layout/list1" loCatId="list" qsTypeId="urn:microsoft.com/office/officeart/2005/8/quickstyle/simple2" qsCatId="simple" csTypeId="urn:microsoft.com/office/officeart/2005/8/colors/colorful5" csCatId="colorful" phldr="1"/>
      <dgm:spPr/>
      <dgm:t>
        <a:bodyPr/>
        <a:lstStyle/>
        <a:p>
          <a:endParaRPr lang="en-US"/>
        </a:p>
      </dgm:t>
    </dgm:pt>
    <dgm:pt modelId="{76937503-7550-41B3-8D88-C860E600B4A5}">
      <dgm:prSet phldr="0"/>
      <dgm:spPr/>
      <dgm:t>
        <a:bodyPr/>
        <a:lstStyle/>
        <a:p>
          <a:r>
            <a:rPr lang="en-US" b="0" i="0" dirty="0"/>
            <a:t>Presentation Content</a:t>
          </a:r>
          <a:endParaRPr lang="en-US" b="0" i="0" u="none" strike="noStrike" cap="none" baseline="0" noProof="0" dirty="0"/>
        </a:p>
      </dgm:t>
      <dgm:extLst>
        <a:ext uri="{E40237B7-FDA0-4F09-8148-C483321AD2D9}">
          <dgm14:cNvPr xmlns:dgm14="http://schemas.microsoft.com/office/drawing/2010/diagram" id="0" name="" descr="Presentation Content:&#10; PBIS Academy Year 3 Training and Support Structure,&#10; Sustainability Factors – Team Functioning,&#10; Glows &amp; Grows: PBIS Rollout&#10;Coaches’ Tasks:&#10; Complete Communication Survey for list of team members with emails for event reminders,&#10;  Submit Advanced Action Plan with Team/Meeting portion completed in Canvas,&#10; Complete and send in your PBIS Assessment Coordinator Form.&#10;"/>
        </a:ext>
      </dgm:extLst>
    </dgm:pt>
    <dgm:pt modelId="{CB879ED8-C3F0-4B59-B2E3-178A8DD63439}" type="parTrans" cxnId="{CFA36605-B483-445C-89DB-7C5A5F0F44E2}">
      <dgm:prSet/>
      <dgm:spPr/>
      <dgm:t>
        <a:bodyPr/>
        <a:lstStyle/>
        <a:p>
          <a:endParaRPr lang="en-US">
            <a:latin typeface="Hind Vadodara" panose="020B0604020202020204" charset="0"/>
            <a:cs typeface="Hind Vadodara" panose="020B0604020202020204" charset="0"/>
          </a:endParaRPr>
        </a:p>
      </dgm:t>
    </dgm:pt>
    <dgm:pt modelId="{D7118AEF-A539-46B0-983D-619275A2AEA0}" type="sibTrans" cxnId="{CFA36605-B483-445C-89DB-7C5A5F0F44E2}">
      <dgm:prSet/>
      <dgm:spPr/>
      <dgm:t>
        <a:bodyPr/>
        <a:lstStyle/>
        <a:p>
          <a:endParaRPr lang="en-US">
            <a:latin typeface="Hind Vadodara" panose="020B0604020202020204" charset="0"/>
            <a:cs typeface="Hind Vadodara" panose="020B0604020202020204" charset="0"/>
          </a:endParaRPr>
        </a:p>
      </dgm:t>
    </dgm:pt>
    <dgm:pt modelId="{2FA86CB1-135B-49EA-9F38-84741FB418E0}">
      <dgm:prSet phldr="0"/>
      <dgm:spPr/>
      <dgm:t>
        <a:bodyPr/>
        <a:lstStyle/>
        <a:p>
          <a:pPr marR="0" eaLnBrk="1" fontAlgn="auto" latinLnBrk="0" hangingPunct="1">
            <a:buClrTx/>
            <a:buSzTx/>
            <a:buFont typeface="Arial" panose="020B0604020202020204" pitchFamily="34" charset="0"/>
            <a:buChar char="•"/>
            <a:tabLst/>
            <a:defRPr/>
          </a:pPr>
          <a:r>
            <a:rPr lang="en-US" b="0" i="0">
              <a:latin typeface="Hind Vadodara" panose="020B0604020202020204" charset="0"/>
              <a:cs typeface="Hind Vadodara" panose="020B0604020202020204" charset="0"/>
            </a:rPr>
            <a:t>Glows &amp; Grows: School-Family Partnerships and TFI Results</a:t>
          </a:r>
          <a:endParaRPr lang="en-US" b="0" i="0" dirty="0"/>
        </a:p>
      </dgm:t>
      <dgm:extLst>
        <a:ext uri="{E40237B7-FDA0-4F09-8148-C483321AD2D9}">
          <dgm14:cNvPr xmlns:dgm14="http://schemas.microsoft.com/office/drawing/2010/diagram" id="0" name="" descr="Presentation Content:&#10; PBIS Academy Year 3 Training and Support Structure,&#10; Sustainability Factors – Team Functioning,&#10; Glows &amp; Grows: PBIS Rollout&#10;Coaches’ Tasks:&#10; Complete Communication Survey for list of team members with emails for event reminders,&#10;  Submit Advanced Action Plan with Team/Meeting portion completed in Canvas,&#10; Complete and send in your PBIS Assessment Coordinator Form.&#10;"/>
        </a:ext>
      </dgm:extLst>
    </dgm:pt>
    <dgm:pt modelId="{DB9C48C1-D1E9-428A-AC08-9307450B90C2}" type="parTrans" cxnId="{B44CF420-34AD-460C-BE71-7F0EF56F364F}">
      <dgm:prSet/>
      <dgm:spPr/>
      <dgm:t>
        <a:bodyPr/>
        <a:lstStyle/>
        <a:p>
          <a:endParaRPr lang="en-US"/>
        </a:p>
      </dgm:t>
    </dgm:pt>
    <dgm:pt modelId="{638EFE1E-F90B-4C73-9EB6-84C8F4343C53}" type="sibTrans" cxnId="{B44CF420-34AD-460C-BE71-7F0EF56F364F}">
      <dgm:prSet/>
      <dgm:spPr/>
      <dgm:t>
        <a:bodyPr/>
        <a:lstStyle/>
        <a:p>
          <a:endParaRPr lang="en-US"/>
        </a:p>
      </dgm:t>
    </dgm:pt>
    <dgm:pt modelId="{145C08BE-C905-47FF-A459-09EDCD82AF83}">
      <dgm:prSet/>
      <dgm:spPr/>
      <dgm:t>
        <a:bodyPr/>
        <a:lstStyle/>
        <a:p>
          <a:r>
            <a:rPr lang="en-US" b="0" i="0" dirty="0"/>
            <a:t>Coaches</a:t>
          </a:r>
          <a:r>
            <a:rPr lang="en-US" dirty="0"/>
            <a:t> T</a:t>
          </a:r>
          <a:r>
            <a:rPr lang="en-US" b="0" i="0" dirty="0"/>
            <a:t>asks</a:t>
          </a:r>
          <a:endParaRPr lang="en-US" dirty="0"/>
        </a:p>
      </dgm:t>
      <dgm:extLst>
        <a:ext uri="{E40237B7-FDA0-4F09-8148-C483321AD2D9}">
          <dgm14:cNvPr xmlns:dgm14="http://schemas.microsoft.com/office/drawing/2010/diagram" id="0" name="" descr="Presentation Content:&#10; PBIS Academy Year 3 Training and Support Structure,&#10; Sustainability Factors – Team Functioning,&#10; Glows &amp; Grows: PBIS Rollout&#10;Coaches’ Tasks:&#10; Complete Communication Survey for list of team members with emails for event reminders,&#10;  Submit Advanced Action Plan with Team/Meeting portion completed in Canvas,&#10; Complete and send in your PBIS Assessment Coordinator Form.&#10;"/>
        </a:ext>
      </dgm:extLst>
    </dgm:pt>
    <dgm:pt modelId="{74BC8BA9-9D7E-41C1-8317-33094900A98A}" type="parTrans" cxnId="{8BF428C9-F6E2-43B0-9580-4F963A64224E}">
      <dgm:prSet/>
      <dgm:spPr/>
      <dgm:t>
        <a:bodyPr/>
        <a:lstStyle/>
        <a:p>
          <a:endParaRPr lang="en-US"/>
        </a:p>
      </dgm:t>
    </dgm:pt>
    <dgm:pt modelId="{D5B1577D-F711-4BD1-81BC-B63238742CE8}" type="sibTrans" cxnId="{8BF428C9-F6E2-43B0-9580-4F963A64224E}">
      <dgm:prSet/>
      <dgm:spPr/>
      <dgm:t>
        <a:bodyPr/>
        <a:lstStyle/>
        <a:p>
          <a:endParaRPr lang="en-US"/>
        </a:p>
      </dgm:t>
    </dgm:pt>
    <dgm:pt modelId="{3F3AB2B7-7AA6-4782-82EC-02C93456282A}">
      <dgm:prSet phldr="0"/>
      <dgm:spPr/>
      <dgm:t>
        <a:bodyPr/>
        <a:lstStyle/>
        <a:p>
          <a:pPr>
            <a:buFont typeface="Arial" panose="020B0604020202020204" pitchFamily="34" charset="0"/>
            <a:buChar char="•"/>
          </a:pPr>
          <a:r>
            <a:rPr lang="en-US" b="0" i="0" dirty="0"/>
            <a:t>Review areas where your PBIS Framework can be more culturally responsive. Discuss with your team and action </a:t>
          </a:r>
          <a:r>
            <a:rPr lang="en-US" b="0" i="0" dirty="0">
              <a:latin typeface="Arial"/>
            </a:rPr>
            <a:t>plan</a:t>
          </a:r>
          <a:r>
            <a:rPr lang="en-US" b="0" i="0" dirty="0"/>
            <a:t>.</a:t>
          </a:r>
        </a:p>
      </dgm:t>
      <dgm:extLst>
        <a:ext uri="{E40237B7-FDA0-4F09-8148-C483321AD2D9}">
          <dgm14:cNvPr xmlns:dgm14="http://schemas.microsoft.com/office/drawing/2010/diagram" id="0" name="" descr="Presentation Content:&#10; PBIS Academy Year 3 Training and Support Structure,&#10; Sustainability Factors – Team Functioning,&#10; Glows &amp; Grows: PBIS Rollout&#10;Coaches’ Tasks:&#10; Complete Communication Survey for list of team members with emails for event reminders,&#10;  Submit Advanced Action Plan with Team/Meeting portion completed in Canvas,&#10; Complete and send in your PBIS Assessment Coordinator Form.&#10;"/>
        </a:ext>
      </dgm:extLst>
    </dgm:pt>
    <dgm:pt modelId="{61F159E0-B770-4655-BD3A-13C64E58DDC8}" type="parTrans" cxnId="{646C635B-B769-4A6B-9271-F241B2A25FB3}">
      <dgm:prSet/>
      <dgm:spPr/>
      <dgm:t>
        <a:bodyPr/>
        <a:lstStyle/>
        <a:p>
          <a:endParaRPr lang="en-US"/>
        </a:p>
      </dgm:t>
    </dgm:pt>
    <dgm:pt modelId="{787FD5F2-4476-4FD1-AEE6-2D5CA08E824E}" type="sibTrans" cxnId="{646C635B-B769-4A6B-9271-F241B2A25FB3}">
      <dgm:prSet/>
      <dgm:spPr/>
      <dgm:t>
        <a:bodyPr/>
        <a:lstStyle/>
        <a:p>
          <a:endParaRPr lang="en-US"/>
        </a:p>
      </dgm:t>
    </dgm:pt>
    <dgm:pt modelId="{5F21E4C3-3261-4BAE-8149-8CFA7161A80C}">
      <dgm:prSet phldr="0"/>
      <dgm:spPr/>
      <dgm:t>
        <a:bodyPr/>
        <a:lstStyle/>
        <a:p>
          <a:r>
            <a:rPr lang="en-US" b="0" i="0" dirty="0"/>
            <a:t>Discuss with your team what you may want to include on your poster during the March team training.</a:t>
          </a:r>
        </a:p>
      </dgm:t>
    </dgm:pt>
    <dgm:pt modelId="{A4A9BF39-BD0B-481A-9F0A-FF0780922533}" type="parTrans" cxnId="{FAFCDB8C-8577-4630-8A71-F9340F72B88F}">
      <dgm:prSet/>
      <dgm:spPr/>
      <dgm:t>
        <a:bodyPr/>
        <a:lstStyle/>
        <a:p>
          <a:endParaRPr lang="en-US"/>
        </a:p>
      </dgm:t>
    </dgm:pt>
    <dgm:pt modelId="{92B7696F-06C1-4BA0-A018-DA2B50C418BF}" type="sibTrans" cxnId="{FAFCDB8C-8577-4630-8A71-F9340F72B88F}">
      <dgm:prSet/>
      <dgm:spPr/>
      <dgm:t>
        <a:bodyPr/>
        <a:lstStyle/>
        <a:p>
          <a:endParaRPr lang="en-US"/>
        </a:p>
      </dgm:t>
    </dgm:pt>
    <dgm:pt modelId="{28DA79A3-EB99-4536-9B07-715C76A80441}">
      <dgm:prSet/>
      <dgm:spPr/>
      <dgm:t>
        <a:bodyPr/>
        <a:lstStyle/>
        <a:p>
          <a:pPr marR="0" eaLnBrk="1" fontAlgn="auto" latinLnBrk="0" hangingPunct="1">
            <a:buClrTx/>
            <a:buSzTx/>
            <a:buFont typeface="Arial" panose="020B0604020202020204" pitchFamily="34" charset="0"/>
            <a:buChar char="•"/>
            <a:tabLst/>
            <a:defRPr/>
          </a:pPr>
          <a:r>
            <a:rPr lang="en-US" b="0" i="0">
              <a:latin typeface="Hind Vadodara"/>
              <a:cs typeface="Hind Vadodara"/>
            </a:rPr>
            <a:t>Resource Spotlight</a:t>
          </a:r>
          <a:endParaRPr lang="en-US" b="0" i="0" dirty="0">
            <a:latin typeface="Hind Vadodara"/>
            <a:cs typeface="Hind Vadodara"/>
          </a:endParaRPr>
        </a:p>
      </dgm:t>
    </dgm:pt>
    <dgm:pt modelId="{3A9D23B5-FE8B-4967-939B-972F9E7057A6}" type="parTrans" cxnId="{C182B167-D4BE-48A2-A7AD-02778535F1D8}">
      <dgm:prSet/>
      <dgm:spPr/>
      <dgm:t>
        <a:bodyPr/>
        <a:lstStyle/>
        <a:p>
          <a:endParaRPr lang="en-US"/>
        </a:p>
      </dgm:t>
    </dgm:pt>
    <dgm:pt modelId="{1CD4922D-6B58-4D35-8CB5-6CE638F2FEA0}" type="sibTrans" cxnId="{C182B167-D4BE-48A2-A7AD-02778535F1D8}">
      <dgm:prSet/>
      <dgm:spPr/>
      <dgm:t>
        <a:bodyPr/>
        <a:lstStyle/>
        <a:p>
          <a:endParaRPr lang="en-US"/>
        </a:p>
      </dgm:t>
    </dgm:pt>
    <dgm:pt modelId="{661D5AF4-D49D-4157-B747-B327DC99DA10}">
      <dgm:prSet/>
      <dgm:spPr/>
      <dgm:t>
        <a:bodyPr/>
        <a:lstStyle/>
        <a:p>
          <a:pPr marR="0" eaLnBrk="1" fontAlgn="auto" latinLnBrk="0" hangingPunct="1">
            <a:buClrTx/>
            <a:buSzTx/>
            <a:buFont typeface="Arial" panose="020B0604020202020204" pitchFamily="34" charset="0"/>
            <a:buChar char="•"/>
            <a:tabLst/>
            <a:defRPr/>
          </a:pPr>
          <a:r>
            <a:rPr lang="en-US" b="0" i="0">
              <a:latin typeface="Hind Vadodara" panose="020B0604020202020204" charset="0"/>
              <a:cs typeface="Hind Vadodara" panose="020B0604020202020204" charset="0"/>
            </a:rPr>
            <a:t>Equity Review - VDPs</a:t>
          </a:r>
          <a:endParaRPr lang="en-US" b="0" i="0" dirty="0">
            <a:latin typeface="Hind Vadodara" panose="020B0604020202020204" charset="0"/>
            <a:cs typeface="Hind Vadodara" panose="020B0604020202020204" charset="0"/>
          </a:endParaRPr>
        </a:p>
      </dgm:t>
    </dgm:pt>
    <dgm:pt modelId="{4D9F61B3-4D58-4C70-BFB9-CEFDE20D19B7}" type="parTrans" cxnId="{31513C59-DBEB-4764-89CE-9C22EDA1401E}">
      <dgm:prSet/>
      <dgm:spPr/>
      <dgm:t>
        <a:bodyPr/>
        <a:lstStyle/>
        <a:p>
          <a:endParaRPr lang="en-US"/>
        </a:p>
      </dgm:t>
    </dgm:pt>
    <dgm:pt modelId="{DAED0348-DB13-4539-A48F-E91DC6FFC9F3}" type="sibTrans" cxnId="{31513C59-DBEB-4764-89CE-9C22EDA1401E}">
      <dgm:prSet/>
      <dgm:spPr/>
      <dgm:t>
        <a:bodyPr/>
        <a:lstStyle/>
        <a:p>
          <a:endParaRPr lang="en-US"/>
        </a:p>
      </dgm:t>
    </dgm:pt>
    <dgm:pt modelId="{552E1BBF-FBF5-414B-BF8C-7B566A6FF491}">
      <dgm:prSet/>
      <dgm:spPr/>
      <dgm:t>
        <a:bodyPr/>
        <a:lstStyle/>
        <a:p>
          <a:pPr marR="0" eaLnBrk="1" fontAlgn="auto" latinLnBrk="0" hangingPunct="1">
            <a:buClrTx/>
            <a:buSzTx/>
            <a:buFont typeface="Arial" panose="020B0604020202020204" pitchFamily="34" charset="0"/>
            <a:buChar char="•"/>
            <a:tabLst/>
            <a:defRPr/>
          </a:pPr>
          <a:r>
            <a:rPr lang="en-US" b="0" i="0">
              <a:latin typeface="Hind Vadodara" panose="020B0604020202020204" charset="0"/>
              <a:cs typeface="Hind Vadodara" panose="020B0604020202020204" charset="0"/>
            </a:rPr>
            <a:t>Looking Ahead: March Poster session!</a:t>
          </a:r>
          <a:endParaRPr lang="en-US" b="0" i="0" dirty="0">
            <a:latin typeface="Hind Vadodara" panose="020B0604020202020204" charset="0"/>
            <a:cs typeface="Hind Vadodara" panose="020B0604020202020204" charset="0"/>
          </a:endParaRPr>
        </a:p>
      </dgm:t>
    </dgm:pt>
    <dgm:pt modelId="{F7F835B6-6460-433F-AAAD-E346568C27B3}" type="parTrans" cxnId="{17E1714F-E57A-4D92-81F2-250E9A8CA975}">
      <dgm:prSet/>
      <dgm:spPr/>
      <dgm:t>
        <a:bodyPr/>
        <a:lstStyle/>
        <a:p>
          <a:endParaRPr lang="en-US"/>
        </a:p>
      </dgm:t>
    </dgm:pt>
    <dgm:pt modelId="{F5DD545B-72AE-4F74-952F-9C640FFCC006}" type="sibTrans" cxnId="{17E1714F-E57A-4D92-81F2-250E9A8CA975}">
      <dgm:prSet/>
      <dgm:spPr/>
      <dgm:t>
        <a:bodyPr/>
        <a:lstStyle/>
        <a:p>
          <a:endParaRPr lang="en-US"/>
        </a:p>
      </dgm:t>
    </dgm:pt>
    <dgm:pt modelId="{107712AD-F0E7-8045-90F3-AA033147F7E7}" type="pres">
      <dgm:prSet presAssocID="{139B28B7-98AE-2442-8242-E675E9F54483}" presName="linear" presStyleCnt="0">
        <dgm:presLayoutVars>
          <dgm:dir/>
          <dgm:animLvl val="lvl"/>
          <dgm:resizeHandles val="exact"/>
        </dgm:presLayoutVars>
      </dgm:prSet>
      <dgm:spPr/>
    </dgm:pt>
    <dgm:pt modelId="{99F85151-3D39-4456-9783-D2B61E40612E}" type="pres">
      <dgm:prSet presAssocID="{76937503-7550-41B3-8D88-C860E600B4A5}" presName="parentLin" presStyleCnt="0"/>
      <dgm:spPr/>
    </dgm:pt>
    <dgm:pt modelId="{3E253364-FB35-42F8-9CB7-634D0DF472D6}" type="pres">
      <dgm:prSet presAssocID="{76937503-7550-41B3-8D88-C860E600B4A5}" presName="parentLeftMargin" presStyleLbl="node1" presStyleIdx="0" presStyleCnt="2"/>
      <dgm:spPr/>
    </dgm:pt>
    <dgm:pt modelId="{24EE546A-203E-45A1-AB96-5A4CB77AC5EC}" type="pres">
      <dgm:prSet presAssocID="{76937503-7550-41B3-8D88-C860E600B4A5}" presName="parentText" presStyleLbl="node1" presStyleIdx="0" presStyleCnt="2">
        <dgm:presLayoutVars>
          <dgm:chMax val="0"/>
          <dgm:bulletEnabled val="1"/>
        </dgm:presLayoutVars>
      </dgm:prSet>
      <dgm:spPr/>
    </dgm:pt>
    <dgm:pt modelId="{1DD4E0C0-9F60-4F65-BB07-79CA80226C0A}" type="pres">
      <dgm:prSet presAssocID="{76937503-7550-41B3-8D88-C860E600B4A5}" presName="negativeSpace" presStyleCnt="0"/>
      <dgm:spPr/>
    </dgm:pt>
    <dgm:pt modelId="{CDAAD9AB-76BA-4F20-9C80-4020D86AF54F}" type="pres">
      <dgm:prSet presAssocID="{76937503-7550-41B3-8D88-C860E600B4A5}" presName="childText" presStyleLbl="conFgAcc1" presStyleIdx="0" presStyleCnt="2" custScaleX="99132" custScaleY="97326">
        <dgm:presLayoutVars>
          <dgm:bulletEnabled val="1"/>
        </dgm:presLayoutVars>
      </dgm:prSet>
      <dgm:spPr>
        <a:prstGeom prst="roundRect">
          <a:avLst/>
        </a:prstGeom>
      </dgm:spPr>
    </dgm:pt>
    <dgm:pt modelId="{5E61BAE6-473E-4263-8FBF-76A396FC3E1D}" type="pres">
      <dgm:prSet presAssocID="{D7118AEF-A539-46B0-983D-619275A2AEA0}" presName="spaceBetweenRectangles" presStyleCnt="0"/>
      <dgm:spPr/>
    </dgm:pt>
    <dgm:pt modelId="{5141C5C9-BEDE-4857-A38D-615C947B8108}" type="pres">
      <dgm:prSet presAssocID="{145C08BE-C905-47FF-A459-09EDCD82AF83}" presName="parentLin" presStyleCnt="0"/>
      <dgm:spPr/>
    </dgm:pt>
    <dgm:pt modelId="{3AEF0521-2560-4248-93D8-AB77410B6FE5}" type="pres">
      <dgm:prSet presAssocID="{145C08BE-C905-47FF-A459-09EDCD82AF83}" presName="parentLeftMargin" presStyleLbl="node1" presStyleIdx="0" presStyleCnt="2" custScaleY="1509218"/>
      <dgm:spPr/>
    </dgm:pt>
    <dgm:pt modelId="{C8A02AA2-BB9F-44E5-B5DE-2D6E56749085}" type="pres">
      <dgm:prSet presAssocID="{145C08BE-C905-47FF-A459-09EDCD82AF83}" presName="parentText" presStyleLbl="node1" presStyleIdx="1" presStyleCnt="2">
        <dgm:presLayoutVars>
          <dgm:chMax val="0"/>
          <dgm:bulletEnabled val="1"/>
        </dgm:presLayoutVars>
      </dgm:prSet>
      <dgm:spPr/>
    </dgm:pt>
    <dgm:pt modelId="{1284794E-CDEA-492E-BE91-D4A9E1DAF7D5}" type="pres">
      <dgm:prSet presAssocID="{145C08BE-C905-47FF-A459-09EDCD82AF83}" presName="negativeSpace" presStyleCnt="0"/>
      <dgm:spPr/>
    </dgm:pt>
    <dgm:pt modelId="{0D6B9F3E-B464-438E-883B-0916B346DACF}" type="pres">
      <dgm:prSet presAssocID="{145C08BE-C905-47FF-A459-09EDCD82AF83}" presName="childText" presStyleLbl="conFgAcc1" presStyleIdx="1" presStyleCnt="2" custScaleY="76187">
        <dgm:presLayoutVars>
          <dgm:bulletEnabled val="1"/>
        </dgm:presLayoutVars>
      </dgm:prSet>
      <dgm:spPr>
        <a:prstGeom prst="roundRect">
          <a:avLst/>
        </a:prstGeom>
      </dgm:spPr>
    </dgm:pt>
  </dgm:ptLst>
  <dgm:cxnLst>
    <dgm:cxn modelId="{586BF203-D349-4ECD-9171-FC36F02C94ED}" type="presOf" srcId="{76937503-7550-41B3-8D88-C860E600B4A5}" destId="{24EE546A-203E-45A1-AB96-5A4CB77AC5EC}" srcOrd="1" destOrd="0" presId="urn:microsoft.com/office/officeart/2005/8/layout/list1"/>
    <dgm:cxn modelId="{CAEAD604-80F9-40FF-8DD1-C578E93B90AB}" type="presOf" srcId="{2FA86CB1-135B-49EA-9F38-84741FB418E0}" destId="{CDAAD9AB-76BA-4F20-9C80-4020D86AF54F}" srcOrd="0" destOrd="0" presId="urn:microsoft.com/office/officeart/2005/8/layout/list1"/>
    <dgm:cxn modelId="{CFA36605-B483-445C-89DB-7C5A5F0F44E2}" srcId="{139B28B7-98AE-2442-8242-E675E9F54483}" destId="{76937503-7550-41B3-8D88-C860E600B4A5}" srcOrd="0" destOrd="0" parTransId="{CB879ED8-C3F0-4B59-B2E3-178A8DD63439}" sibTransId="{D7118AEF-A539-46B0-983D-619275A2AEA0}"/>
    <dgm:cxn modelId="{77F38505-2288-4B00-BE4D-AF0F45698762}" type="presOf" srcId="{28DA79A3-EB99-4536-9B07-715C76A80441}" destId="{CDAAD9AB-76BA-4F20-9C80-4020D86AF54F}" srcOrd="0" destOrd="1" presId="urn:microsoft.com/office/officeart/2005/8/layout/list1"/>
    <dgm:cxn modelId="{B44CF420-34AD-460C-BE71-7F0EF56F364F}" srcId="{76937503-7550-41B3-8D88-C860E600B4A5}" destId="{2FA86CB1-135B-49EA-9F38-84741FB418E0}" srcOrd="0" destOrd="0" parTransId="{DB9C48C1-D1E9-428A-AC08-9307450B90C2}" sibTransId="{638EFE1E-F90B-4C73-9EB6-84C8F4343C53}"/>
    <dgm:cxn modelId="{73D3402B-2AA4-4A3B-9EB2-AC30E003594D}" type="presOf" srcId="{5F21E4C3-3261-4BAE-8149-8CFA7161A80C}" destId="{0D6B9F3E-B464-438E-883B-0916B346DACF}" srcOrd="0" destOrd="1" presId="urn:microsoft.com/office/officeart/2005/8/layout/list1"/>
    <dgm:cxn modelId="{646C635B-B769-4A6B-9271-F241B2A25FB3}" srcId="{145C08BE-C905-47FF-A459-09EDCD82AF83}" destId="{3F3AB2B7-7AA6-4782-82EC-02C93456282A}" srcOrd="0" destOrd="0" parTransId="{61F159E0-B770-4655-BD3A-13C64E58DDC8}" sibTransId="{787FD5F2-4476-4FD1-AEE6-2D5CA08E824E}"/>
    <dgm:cxn modelId="{C182B167-D4BE-48A2-A7AD-02778535F1D8}" srcId="{76937503-7550-41B3-8D88-C860E600B4A5}" destId="{28DA79A3-EB99-4536-9B07-715C76A80441}" srcOrd="1" destOrd="0" parTransId="{3A9D23B5-FE8B-4967-939B-972F9E7057A6}" sibTransId="{1CD4922D-6B58-4D35-8CB5-6CE638F2FEA0}"/>
    <dgm:cxn modelId="{17E1714F-E57A-4D92-81F2-250E9A8CA975}" srcId="{76937503-7550-41B3-8D88-C860E600B4A5}" destId="{552E1BBF-FBF5-414B-BF8C-7B566A6FF491}" srcOrd="3" destOrd="0" parTransId="{F7F835B6-6460-433F-AAAD-E346568C27B3}" sibTransId="{F5DD545B-72AE-4F74-952F-9C640FFCC006}"/>
    <dgm:cxn modelId="{3507DC74-BB1A-3747-A4EB-3A2F2AFF0C2A}" type="presOf" srcId="{139B28B7-98AE-2442-8242-E675E9F54483}" destId="{107712AD-F0E7-8045-90F3-AA033147F7E7}" srcOrd="0" destOrd="0" presId="urn:microsoft.com/office/officeart/2005/8/layout/list1"/>
    <dgm:cxn modelId="{FD043455-4B9B-4256-B541-0EB79980DB2D}" type="presOf" srcId="{145C08BE-C905-47FF-A459-09EDCD82AF83}" destId="{C8A02AA2-BB9F-44E5-B5DE-2D6E56749085}" srcOrd="1" destOrd="0" presId="urn:microsoft.com/office/officeart/2005/8/layout/list1"/>
    <dgm:cxn modelId="{43157757-6DEF-49A3-A7B6-D745FB10423F}" type="presOf" srcId="{552E1BBF-FBF5-414B-BF8C-7B566A6FF491}" destId="{CDAAD9AB-76BA-4F20-9C80-4020D86AF54F}" srcOrd="0" destOrd="3" presId="urn:microsoft.com/office/officeart/2005/8/layout/list1"/>
    <dgm:cxn modelId="{31513C59-DBEB-4764-89CE-9C22EDA1401E}" srcId="{76937503-7550-41B3-8D88-C860E600B4A5}" destId="{661D5AF4-D49D-4157-B747-B327DC99DA10}" srcOrd="2" destOrd="0" parTransId="{4D9F61B3-4D58-4C70-BFB9-CEFDE20D19B7}" sibTransId="{DAED0348-DB13-4539-A48F-E91DC6FFC9F3}"/>
    <dgm:cxn modelId="{7B329185-9189-4EBC-B8B0-FB914CDBDA4D}" type="presOf" srcId="{661D5AF4-D49D-4157-B747-B327DC99DA10}" destId="{CDAAD9AB-76BA-4F20-9C80-4020D86AF54F}" srcOrd="0" destOrd="2" presId="urn:microsoft.com/office/officeart/2005/8/layout/list1"/>
    <dgm:cxn modelId="{F567D288-5DF3-45FB-A747-8864B63734E2}" type="presOf" srcId="{145C08BE-C905-47FF-A459-09EDCD82AF83}" destId="{3AEF0521-2560-4248-93D8-AB77410B6FE5}" srcOrd="0" destOrd="0" presId="urn:microsoft.com/office/officeart/2005/8/layout/list1"/>
    <dgm:cxn modelId="{FAFCDB8C-8577-4630-8A71-F9340F72B88F}" srcId="{145C08BE-C905-47FF-A459-09EDCD82AF83}" destId="{5F21E4C3-3261-4BAE-8149-8CFA7161A80C}" srcOrd="1" destOrd="0" parTransId="{A4A9BF39-BD0B-481A-9F0A-FF0780922533}" sibTransId="{92B7696F-06C1-4BA0-A018-DA2B50C418BF}"/>
    <dgm:cxn modelId="{CCD73AB1-015D-4A90-B611-AEB08BFB3269}" type="presOf" srcId="{3F3AB2B7-7AA6-4782-82EC-02C93456282A}" destId="{0D6B9F3E-B464-438E-883B-0916B346DACF}" srcOrd="0" destOrd="0" presId="urn:microsoft.com/office/officeart/2005/8/layout/list1"/>
    <dgm:cxn modelId="{37E99CB2-0FD9-4531-9CC1-3F1582E0302F}" type="presOf" srcId="{76937503-7550-41B3-8D88-C860E600B4A5}" destId="{3E253364-FB35-42F8-9CB7-634D0DF472D6}" srcOrd="0" destOrd="0" presId="urn:microsoft.com/office/officeart/2005/8/layout/list1"/>
    <dgm:cxn modelId="{8BF428C9-F6E2-43B0-9580-4F963A64224E}" srcId="{139B28B7-98AE-2442-8242-E675E9F54483}" destId="{145C08BE-C905-47FF-A459-09EDCD82AF83}" srcOrd="1" destOrd="0" parTransId="{74BC8BA9-9D7E-41C1-8317-33094900A98A}" sibTransId="{D5B1577D-F711-4BD1-81BC-B63238742CE8}"/>
    <dgm:cxn modelId="{BC95A857-E074-4B6B-81AA-58A1F3B8F30B}" type="presParOf" srcId="{107712AD-F0E7-8045-90F3-AA033147F7E7}" destId="{99F85151-3D39-4456-9783-D2B61E40612E}" srcOrd="0" destOrd="0" presId="urn:microsoft.com/office/officeart/2005/8/layout/list1"/>
    <dgm:cxn modelId="{EDFC3823-E1E9-4884-9189-3A0CEE8B7CEC}" type="presParOf" srcId="{99F85151-3D39-4456-9783-D2B61E40612E}" destId="{3E253364-FB35-42F8-9CB7-634D0DF472D6}" srcOrd="0" destOrd="0" presId="urn:microsoft.com/office/officeart/2005/8/layout/list1"/>
    <dgm:cxn modelId="{8C43BC12-3508-46C3-9667-CEF120F18509}" type="presParOf" srcId="{99F85151-3D39-4456-9783-D2B61E40612E}" destId="{24EE546A-203E-45A1-AB96-5A4CB77AC5EC}" srcOrd="1" destOrd="0" presId="urn:microsoft.com/office/officeart/2005/8/layout/list1"/>
    <dgm:cxn modelId="{850472E1-26BB-4E76-A4ED-C4E50C1EAE2B}" type="presParOf" srcId="{107712AD-F0E7-8045-90F3-AA033147F7E7}" destId="{1DD4E0C0-9F60-4F65-BB07-79CA80226C0A}" srcOrd="1" destOrd="0" presId="urn:microsoft.com/office/officeart/2005/8/layout/list1"/>
    <dgm:cxn modelId="{E59C3BAC-D0D6-4073-AD7D-2CCE77A80C84}" type="presParOf" srcId="{107712AD-F0E7-8045-90F3-AA033147F7E7}" destId="{CDAAD9AB-76BA-4F20-9C80-4020D86AF54F}" srcOrd="2" destOrd="0" presId="urn:microsoft.com/office/officeart/2005/8/layout/list1"/>
    <dgm:cxn modelId="{B838846C-1CB4-459B-A539-ECE81C818916}" type="presParOf" srcId="{107712AD-F0E7-8045-90F3-AA033147F7E7}" destId="{5E61BAE6-473E-4263-8FBF-76A396FC3E1D}" srcOrd="3" destOrd="0" presId="urn:microsoft.com/office/officeart/2005/8/layout/list1"/>
    <dgm:cxn modelId="{C2CB86B8-EB57-4B35-A2E0-49FBFEFF179F}" type="presParOf" srcId="{107712AD-F0E7-8045-90F3-AA033147F7E7}" destId="{5141C5C9-BEDE-4857-A38D-615C947B8108}" srcOrd="4" destOrd="0" presId="urn:microsoft.com/office/officeart/2005/8/layout/list1"/>
    <dgm:cxn modelId="{CD8BE417-A196-459E-AD16-512AC2C29E38}" type="presParOf" srcId="{5141C5C9-BEDE-4857-A38D-615C947B8108}" destId="{3AEF0521-2560-4248-93D8-AB77410B6FE5}" srcOrd="0" destOrd="0" presId="urn:microsoft.com/office/officeart/2005/8/layout/list1"/>
    <dgm:cxn modelId="{125F7B0F-91A5-4FA5-99FA-3B3401EEF3AF}" type="presParOf" srcId="{5141C5C9-BEDE-4857-A38D-615C947B8108}" destId="{C8A02AA2-BB9F-44E5-B5DE-2D6E56749085}" srcOrd="1" destOrd="0" presId="urn:microsoft.com/office/officeart/2005/8/layout/list1"/>
    <dgm:cxn modelId="{808B927C-0D63-4A60-B8BA-973DAC5CD067}" type="presParOf" srcId="{107712AD-F0E7-8045-90F3-AA033147F7E7}" destId="{1284794E-CDEA-492E-BE91-D4A9E1DAF7D5}" srcOrd="5" destOrd="0" presId="urn:microsoft.com/office/officeart/2005/8/layout/list1"/>
    <dgm:cxn modelId="{A3878B50-C4A7-46B3-9287-DAE42A6F2E95}" type="presParOf" srcId="{107712AD-F0E7-8045-90F3-AA033147F7E7}" destId="{0D6B9F3E-B464-438E-883B-0916B346DACF}"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1D0157-A438-46CA-8EB0-F10C3EDBB633}">
      <dsp:nvSpPr>
        <dsp:cNvPr id="0" name=""/>
        <dsp:cNvSpPr/>
      </dsp:nvSpPr>
      <dsp:spPr>
        <a:xfrm>
          <a:off x="8099" y="1980715"/>
          <a:ext cx="3498431" cy="3633543"/>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t" anchorCtr="0">
          <a:noAutofit/>
        </a:bodyPr>
        <a:lstStyle/>
        <a:p>
          <a:pPr marL="228600" lvl="1" indent="-228600" algn="l" defTabSz="889000">
            <a:lnSpc>
              <a:spcPct val="90000"/>
            </a:lnSpc>
            <a:spcBef>
              <a:spcPct val="0"/>
            </a:spcBef>
            <a:spcAft>
              <a:spcPct val="15000"/>
            </a:spcAft>
            <a:buChar char="•"/>
          </a:pPr>
          <a:r>
            <a:rPr lang="en-US" sz="2000" kern="1200"/>
            <a:t>Self-monitor</a:t>
          </a:r>
        </a:p>
        <a:p>
          <a:pPr marL="457200" lvl="2" indent="-228600" algn="l" defTabSz="889000">
            <a:lnSpc>
              <a:spcPct val="90000"/>
            </a:lnSpc>
            <a:spcBef>
              <a:spcPct val="0"/>
            </a:spcBef>
            <a:spcAft>
              <a:spcPct val="15000"/>
            </a:spcAft>
            <a:buChar char="•"/>
          </a:pPr>
          <a:r>
            <a:rPr lang="en-US" sz="2000" kern="1200"/>
            <a:t>Are you participating?</a:t>
          </a:r>
        </a:p>
        <a:p>
          <a:pPr marL="457200" lvl="2" indent="-228600" algn="l" defTabSz="889000">
            <a:lnSpc>
              <a:spcPct val="90000"/>
            </a:lnSpc>
            <a:spcBef>
              <a:spcPct val="0"/>
            </a:spcBef>
            <a:spcAft>
              <a:spcPct val="15000"/>
            </a:spcAft>
            <a:buChar char="•"/>
          </a:pPr>
          <a:r>
            <a:rPr lang="en-US" sz="2000" kern="1200"/>
            <a:t>Engaged as a learner?</a:t>
          </a:r>
        </a:p>
        <a:p>
          <a:pPr marL="457200" lvl="2" indent="-228600" algn="l" defTabSz="889000">
            <a:lnSpc>
              <a:spcPct val="90000"/>
            </a:lnSpc>
            <a:spcBef>
              <a:spcPct val="0"/>
            </a:spcBef>
            <a:spcAft>
              <a:spcPct val="15000"/>
            </a:spcAft>
            <a:buChar char="•"/>
          </a:pPr>
          <a:endParaRPr lang="en-US" sz="2000" kern="1200"/>
        </a:p>
        <a:p>
          <a:pPr marL="228600" lvl="1" indent="-228600" algn="l" defTabSz="889000">
            <a:lnSpc>
              <a:spcPct val="90000"/>
            </a:lnSpc>
            <a:spcBef>
              <a:spcPct val="0"/>
            </a:spcBef>
            <a:spcAft>
              <a:spcPct val="15000"/>
            </a:spcAft>
            <a:buChar char="•"/>
          </a:pPr>
          <a:r>
            <a:rPr lang="en-US" sz="2000" kern="1200"/>
            <a:t>Stretch, break, stand as needed​</a:t>
          </a:r>
        </a:p>
        <a:p>
          <a:pPr marL="228600" lvl="1" indent="-228600" algn="l" defTabSz="889000">
            <a:lnSpc>
              <a:spcPct val="90000"/>
            </a:lnSpc>
            <a:spcBef>
              <a:spcPct val="0"/>
            </a:spcBef>
            <a:spcAft>
              <a:spcPct val="15000"/>
            </a:spcAft>
            <a:buChar char="•"/>
          </a:pPr>
          <a:endParaRPr lang="en-US" sz="2000" kern="1200"/>
        </a:p>
        <a:p>
          <a:pPr marL="228600" lvl="1" indent="-228600" algn="l" defTabSz="889000">
            <a:lnSpc>
              <a:spcPct val="90000"/>
            </a:lnSpc>
            <a:spcBef>
              <a:spcPct val="0"/>
            </a:spcBef>
            <a:spcAft>
              <a:spcPct val="15000"/>
            </a:spcAft>
            <a:buChar char="•"/>
          </a:pPr>
          <a:r>
            <a:rPr lang="en-US" sz="2000" kern="1200"/>
            <a:t>If you have questions or comments:</a:t>
          </a:r>
        </a:p>
        <a:p>
          <a:pPr marL="457200" lvl="2" indent="-228600" algn="l" defTabSz="889000">
            <a:lnSpc>
              <a:spcPct val="90000"/>
            </a:lnSpc>
            <a:spcBef>
              <a:spcPct val="0"/>
            </a:spcBef>
            <a:spcAft>
              <a:spcPct val="15000"/>
            </a:spcAft>
            <a:buChar char="•"/>
          </a:pPr>
          <a:r>
            <a:rPr lang="en-US" sz="2000" kern="1200"/>
            <a:t>unmute</a:t>
          </a:r>
        </a:p>
        <a:p>
          <a:pPr marL="457200" lvl="2" indent="-228600" algn="l" defTabSz="889000">
            <a:lnSpc>
              <a:spcPct val="90000"/>
            </a:lnSpc>
            <a:spcBef>
              <a:spcPct val="0"/>
            </a:spcBef>
            <a:spcAft>
              <a:spcPct val="15000"/>
            </a:spcAft>
            <a:buChar char="•"/>
          </a:pPr>
          <a:r>
            <a:rPr lang="en-US" sz="2000" kern="1200"/>
            <a:t>use the chat box</a:t>
          </a:r>
        </a:p>
      </dsp:txBody>
      <dsp:txXfrm>
        <a:off x="90071" y="2062687"/>
        <a:ext cx="3334487" cy="3551571"/>
      </dsp:txXfrm>
    </dsp:sp>
    <dsp:sp modelId="{D5C674EC-98A5-4D45-9168-E941BC46FCF6}">
      <dsp:nvSpPr>
        <dsp:cNvPr id="0" name=""/>
        <dsp:cNvSpPr/>
      </dsp:nvSpPr>
      <dsp:spPr>
        <a:xfrm>
          <a:off x="0" y="5429489"/>
          <a:ext cx="3498431" cy="1122947"/>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0" rIns="40640" bIns="0" numCol="1" spcCol="1270" anchor="ctr" anchorCtr="0">
          <a:noAutofit/>
        </a:bodyPr>
        <a:lstStyle/>
        <a:p>
          <a:pPr marL="0" lvl="0" indent="0" algn="l" defTabSz="1422400">
            <a:lnSpc>
              <a:spcPct val="90000"/>
            </a:lnSpc>
            <a:spcBef>
              <a:spcPct val="0"/>
            </a:spcBef>
            <a:spcAft>
              <a:spcPct val="35000"/>
            </a:spcAft>
            <a:buNone/>
          </a:pPr>
          <a:r>
            <a:rPr lang="en-US" sz="3200" kern="1200"/>
            <a:t>Self</a:t>
          </a:r>
        </a:p>
      </dsp:txBody>
      <dsp:txXfrm>
        <a:off x="0" y="5429489"/>
        <a:ext cx="2463683" cy="1122947"/>
      </dsp:txXfrm>
    </dsp:sp>
    <dsp:sp modelId="{DEEF4213-91C0-4DFA-A1E8-D6E76A9D48BD}">
      <dsp:nvSpPr>
        <dsp:cNvPr id="0" name=""/>
        <dsp:cNvSpPr/>
      </dsp:nvSpPr>
      <dsp:spPr>
        <a:xfrm>
          <a:off x="2571483" y="5211252"/>
          <a:ext cx="1224450" cy="1224450"/>
        </a:xfrm>
        <a:prstGeom prst="ellipse">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73ADCC0-45AB-4F03-8B39-78AD7803ABF7}">
      <dsp:nvSpPr>
        <dsp:cNvPr id="0" name=""/>
        <dsp:cNvSpPr/>
      </dsp:nvSpPr>
      <dsp:spPr>
        <a:xfrm>
          <a:off x="4098549" y="2000131"/>
          <a:ext cx="3498431" cy="3555877"/>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t" anchorCtr="0">
          <a:noAutofit/>
        </a:bodyPr>
        <a:lstStyle/>
        <a:p>
          <a:pPr marL="228600" lvl="1" indent="-228600" algn="l" defTabSz="889000">
            <a:lnSpc>
              <a:spcPct val="90000"/>
            </a:lnSpc>
            <a:spcBef>
              <a:spcPct val="0"/>
            </a:spcBef>
            <a:spcAft>
              <a:spcPct val="15000"/>
            </a:spcAft>
            <a:buChar char="•"/>
          </a:pPr>
          <a:r>
            <a:rPr lang="en-US" sz="2000" kern="1200"/>
            <a:t>Mute when listening, unmute to talk​</a:t>
          </a:r>
        </a:p>
        <a:p>
          <a:pPr marL="228600" lvl="1" indent="-228600" algn="l" defTabSz="889000">
            <a:lnSpc>
              <a:spcPct val="90000"/>
            </a:lnSpc>
            <a:spcBef>
              <a:spcPct val="0"/>
            </a:spcBef>
            <a:spcAft>
              <a:spcPct val="15000"/>
            </a:spcAft>
            <a:buChar char="•"/>
          </a:pPr>
          <a:endParaRPr lang="en-US" sz="2000" kern="1200"/>
        </a:p>
        <a:p>
          <a:pPr marL="228600" lvl="1" indent="-228600" algn="l" defTabSz="889000">
            <a:lnSpc>
              <a:spcPct val="90000"/>
            </a:lnSpc>
            <a:spcBef>
              <a:spcPct val="0"/>
            </a:spcBef>
            <a:spcAft>
              <a:spcPct val="15000"/>
            </a:spcAft>
            <a:buChar char="•"/>
          </a:pPr>
          <a:r>
            <a:rPr lang="en-US" sz="2000" kern="1200"/>
            <a:t>Work as a team:</a:t>
          </a:r>
        </a:p>
        <a:p>
          <a:pPr marL="457200" lvl="2" indent="-228600" algn="l" defTabSz="889000">
            <a:lnSpc>
              <a:spcPct val="90000"/>
            </a:lnSpc>
            <a:spcBef>
              <a:spcPct val="0"/>
            </a:spcBef>
            <a:spcAft>
              <a:spcPct val="15000"/>
            </a:spcAft>
            <a:buChar char="•"/>
          </a:pPr>
          <a:r>
            <a:rPr lang="en-US" sz="2000" kern="1200"/>
            <a:t>Room for every voice</a:t>
          </a:r>
        </a:p>
        <a:p>
          <a:pPr marL="457200" lvl="2" indent="-228600" algn="l" defTabSz="889000">
            <a:lnSpc>
              <a:spcPct val="90000"/>
            </a:lnSpc>
            <a:spcBef>
              <a:spcPct val="0"/>
            </a:spcBef>
            <a:spcAft>
              <a:spcPct val="15000"/>
            </a:spcAft>
            <a:buChar char="•"/>
          </a:pPr>
          <a:r>
            <a:rPr lang="en-US" sz="2000" kern="1200"/>
            <a:t>Reinforce participation</a:t>
          </a:r>
        </a:p>
      </dsp:txBody>
      <dsp:txXfrm>
        <a:off x="4180521" y="2082103"/>
        <a:ext cx="3334487" cy="3473905"/>
      </dsp:txXfrm>
    </dsp:sp>
    <dsp:sp modelId="{219636A1-9D00-4675-967E-CA57FCDEAB1E}">
      <dsp:nvSpPr>
        <dsp:cNvPr id="0" name=""/>
        <dsp:cNvSpPr/>
      </dsp:nvSpPr>
      <dsp:spPr>
        <a:xfrm>
          <a:off x="4138991" y="5445501"/>
          <a:ext cx="3498431" cy="1122947"/>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0" rIns="40640" bIns="0" numCol="1" spcCol="1270" anchor="ctr" anchorCtr="0">
          <a:noAutofit/>
        </a:bodyPr>
        <a:lstStyle/>
        <a:p>
          <a:pPr marL="0" lvl="0" indent="0" algn="l" defTabSz="1422400">
            <a:lnSpc>
              <a:spcPct val="90000"/>
            </a:lnSpc>
            <a:spcBef>
              <a:spcPct val="0"/>
            </a:spcBef>
            <a:spcAft>
              <a:spcPct val="35000"/>
            </a:spcAft>
            <a:buNone/>
          </a:pPr>
          <a:r>
            <a:rPr lang="en-US" sz="3200" kern="1200"/>
            <a:t>Others</a:t>
          </a:r>
        </a:p>
      </dsp:txBody>
      <dsp:txXfrm>
        <a:off x="4138991" y="5445501"/>
        <a:ext cx="2463683" cy="1122947"/>
      </dsp:txXfrm>
    </dsp:sp>
    <dsp:sp modelId="{161E2365-CB26-459A-8F0C-B10C3E646E56}">
      <dsp:nvSpPr>
        <dsp:cNvPr id="0" name=""/>
        <dsp:cNvSpPr/>
      </dsp:nvSpPr>
      <dsp:spPr>
        <a:xfrm>
          <a:off x="6661198" y="5262192"/>
          <a:ext cx="1224450" cy="1224450"/>
        </a:xfrm>
        <a:prstGeom prst="ellipse">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F2F90E6-CF6C-47CE-A6A2-78658417800F}">
      <dsp:nvSpPr>
        <dsp:cNvPr id="0" name=""/>
        <dsp:cNvSpPr/>
      </dsp:nvSpPr>
      <dsp:spPr>
        <a:xfrm>
          <a:off x="8188999" y="2035883"/>
          <a:ext cx="3498431" cy="3412871"/>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t" anchorCtr="0">
          <a:noAutofit/>
        </a:bodyPr>
        <a:lstStyle/>
        <a:p>
          <a:pPr marL="228600" lvl="1" indent="-228600" algn="l" defTabSz="889000">
            <a:lnSpc>
              <a:spcPct val="90000"/>
            </a:lnSpc>
            <a:spcBef>
              <a:spcPct val="0"/>
            </a:spcBef>
            <a:spcAft>
              <a:spcPct val="15000"/>
            </a:spcAft>
            <a:buChar char="•"/>
          </a:pPr>
          <a:r>
            <a:rPr lang="en-US" sz="2000" kern="1200"/>
            <a:t>Have your computer charged and ready to go​</a:t>
          </a:r>
        </a:p>
        <a:p>
          <a:pPr marL="228600" lvl="1" indent="-228600" algn="l" defTabSz="889000">
            <a:lnSpc>
              <a:spcPct val="90000"/>
            </a:lnSpc>
            <a:spcBef>
              <a:spcPct val="0"/>
            </a:spcBef>
            <a:spcAft>
              <a:spcPct val="15000"/>
            </a:spcAft>
            <a:buChar char="•"/>
          </a:pPr>
          <a:endParaRPr lang="en-US" sz="2000" kern="1200"/>
        </a:p>
        <a:p>
          <a:pPr marL="228600" lvl="1" indent="-228600" algn="l" defTabSz="889000">
            <a:lnSpc>
              <a:spcPct val="90000"/>
            </a:lnSpc>
            <a:spcBef>
              <a:spcPct val="0"/>
            </a:spcBef>
            <a:spcAft>
              <a:spcPct val="15000"/>
            </a:spcAft>
            <a:buChar char="•"/>
          </a:pPr>
          <a:r>
            <a:rPr lang="en-US" sz="2000" kern="1200"/>
            <a:t>Keep necessary materials at hand</a:t>
          </a:r>
        </a:p>
        <a:p>
          <a:pPr marL="457200" lvl="2" indent="-228600" algn="l" defTabSz="889000">
            <a:lnSpc>
              <a:spcPct val="90000"/>
            </a:lnSpc>
            <a:spcBef>
              <a:spcPct val="0"/>
            </a:spcBef>
            <a:spcAft>
              <a:spcPct val="15000"/>
            </a:spcAft>
            <a:buChar char="•"/>
          </a:pPr>
          <a:r>
            <a:rPr lang="en-US" sz="2000" kern="1200"/>
            <a:t>action plan</a:t>
          </a:r>
        </a:p>
        <a:p>
          <a:pPr marL="457200" lvl="2" indent="-228600" algn="l" defTabSz="889000">
            <a:lnSpc>
              <a:spcPct val="90000"/>
            </a:lnSpc>
            <a:spcBef>
              <a:spcPct val="0"/>
            </a:spcBef>
            <a:spcAft>
              <a:spcPct val="15000"/>
            </a:spcAft>
            <a:buChar char="•"/>
          </a:pPr>
          <a:r>
            <a:rPr lang="en-US" sz="2000" kern="1200"/>
            <a:t>relevant docs</a:t>
          </a:r>
        </a:p>
        <a:p>
          <a:pPr marL="457200" lvl="2" indent="-228600" algn="l" defTabSz="889000">
            <a:lnSpc>
              <a:spcPct val="90000"/>
            </a:lnSpc>
            <a:spcBef>
              <a:spcPct val="0"/>
            </a:spcBef>
            <a:spcAft>
              <a:spcPct val="15000"/>
            </a:spcAft>
            <a:buChar char="•"/>
          </a:pPr>
          <a:r>
            <a:rPr lang="en-US" sz="2000" kern="1200"/>
            <a:t>water/snacks</a:t>
          </a:r>
        </a:p>
        <a:p>
          <a:pPr marL="457200" lvl="2" indent="-228600" algn="l" defTabSz="889000">
            <a:lnSpc>
              <a:spcPct val="90000"/>
            </a:lnSpc>
            <a:spcBef>
              <a:spcPct val="0"/>
            </a:spcBef>
            <a:spcAft>
              <a:spcPct val="15000"/>
            </a:spcAft>
            <a:buChar char="•"/>
          </a:pPr>
          <a:endParaRPr lang="en-US" sz="2000" kern="1200"/>
        </a:p>
        <a:p>
          <a:pPr marL="228600" lvl="1" indent="-228600" algn="l" defTabSz="889000">
            <a:lnSpc>
              <a:spcPct val="90000"/>
            </a:lnSpc>
            <a:spcBef>
              <a:spcPct val="0"/>
            </a:spcBef>
            <a:spcAft>
              <a:spcPct val="15000"/>
            </a:spcAft>
            <a:buChar char="•"/>
          </a:pPr>
          <a:r>
            <a:rPr lang="en-US" sz="2000" kern="1200"/>
            <a:t>Minimize distractions if possible​</a:t>
          </a:r>
        </a:p>
      </dsp:txBody>
      <dsp:txXfrm>
        <a:off x="8268967" y="2115851"/>
        <a:ext cx="3338495" cy="3332903"/>
      </dsp:txXfrm>
    </dsp:sp>
    <dsp:sp modelId="{B634D077-9CEB-4360-83EE-5D4C6FFB98DD}">
      <dsp:nvSpPr>
        <dsp:cNvPr id="0" name=""/>
        <dsp:cNvSpPr/>
      </dsp:nvSpPr>
      <dsp:spPr>
        <a:xfrm>
          <a:off x="8146143" y="5445931"/>
          <a:ext cx="3498431" cy="1122947"/>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0" rIns="40640" bIns="0" numCol="1" spcCol="1270" anchor="ctr" anchorCtr="0">
          <a:noAutofit/>
        </a:bodyPr>
        <a:lstStyle/>
        <a:p>
          <a:pPr marL="0" lvl="0" indent="0" algn="l" defTabSz="1422400">
            <a:lnSpc>
              <a:spcPct val="90000"/>
            </a:lnSpc>
            <a:spcBef>
              <a:spcPct val="0"/>
            </a:spcBef>
            <a:spcAft>
              <a:spcPct val="35000"/>
            </a:spcAft>
            <a:buNone/>
          </a:pPr>
          <a:r>
            <a:rPr lang="en-US" sz="3200" kern="1200"/>
            <a:t>Environment</a:t>
          </a:r>
        </a:p>
      </dsp:txBody>
      <dsp:txXfrm>
        <a:off x="8146143" y="5445931"/>
        <a:ext cx="2463683" cy="1122947"/>
      </dsp:txXfrm>
    </dsp:sp>
    <dsp:sp modelId="{EE5FFD93-52F3-418C-BBBA-24CAF019EF16}">
      <dsp:nvSpPr>
        <dsp:cNvPr id="0" name=""/>
        <dsp:cNvSpPr/>
      </dsp:nvSpPr>
      <dsp:spPr>
        <a:xfrm>
          <a:off x="10751648" y="5226441"/>
          <a:ext cx="1224450" cy="1224450"/>
        </a:xfrm>
        <a:prstGeom prst="ellipse">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822465-5E07-4550-90E6-5D9A257537E4}">
      <dsp:nvSpPr>
        <dsp:cNvPr id="0" name=""/>
        <dsp:cNvSpPr/>
      </dsp:nvSpPr>
      <dsp:spPr>
        <a:xfrm>
          <a:off x="0" y="448508"/>
          <a:ext cx="8760738" cy="2363719"/>
        </a:xfrm>
        <a:prstGeom prst="roundRect">
          <a:avLst/>
        </a:prstGeom>
        <a:solidFill>
          <a:schemeClr val="lt1">
            <a:alpha val="90000"/>
            <a:hueOff val="0"/>
            <a:satOff val="0"/>
            <a:lumOff val="0"/>
            <a:alphaOff val="0"/>
          </a:schemeClr>
        </a:solidFill>
        <a:ln w="25400" cap="flat" cmpd="sng" algn="ctr">
          <a:solidFill>
            <a:schemeClr val="accent5"/>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84" tIns="416560" rIns="685884" bIns="142240" numCol="1" spcCol="1270" anchor="t" anchorCtr="0">
          <a:noAutofit/>
        </a:bodyPr>
        <a:lstStyle/>
        <a:p>
          <a:pPr marL="228600" marR="0" lvl="1" indent="-228600" algn="l" defTabSz="889000" rtl="0" eaLnBrk="1" fontAlgn="auto" latinLnBrk="0" hangingPunct="1">
            <a:lnSpc>
              <a:spcPct val="90000"/>
            </a:lnSpc>
            <a:spcBef>
              <a:spcPct val="0"/>
            </a:spcBef>
            <a:spcAft>
              <a:spcPct val="15000"/>
            </a:spcAft>
            <a:buClrTx/>
            <a:buSzTx/>
            <a:buFont typeface="Arial" panose="020B0604020202020204" pitchFamily="34" charset="0"/>
            <a:buChar char="•"/>
            <a:tabLst/>
            <a:defRPr/>
          </a:pPr>
          <a:r>
            <a:rPr lang="en-US" sz="2000" b="0" i="0" kern="1200" dirty="0">
              <a:latin typeface="Hind Vadodara" panose="020B0604020202020204" charset="0"/>
              <a:cs typeface="Hind Vadodara" panose="020B0604020202020204" charset="0"/>
            </a:rPr>
            <a:t>Glows &amp; Grows: School-Family Partnerships and TFI Results</a:t>
          </a:r>
          <a:endParaRPr lang="en-US" sz="2000" kern="1200" dirty="0"/>
        </a:p>
        <a:p>
          <a:pPr marL="228600" marR="0" lvl="1" indent="-228600" algn="l" defTabSz="889000" rtl="0" eaLnBrk="1" fontAlgn="auto" latinLnBrk="0" hangingPunct="1">
            <a:lnSpc>
              <a:spcPct val="90000"/>
            </a:lnSpc>
            <a:spcBef>
              <a:spcPct val="0"/>
            </a:spcBef>
            <a:spcAft>
              <a:spcPct val="15000"/>
            </a:spcAft>
            <a:buClrTx/>
            <a:buSzTx/>
            <a:buFont typeface="Arial" panose="020B0604020202020204" pitchFamily="34" charset="0"/>
            <a:buChar char="•"/>
            <a:tabLst/>
            <a:defRPr/>
          </a:pPr>
          <a:r>
            <a:rPr lang="en-US" sz="2000" b="0" i="0" kern="1200" dirty="0">
              <a:latin typeface="Hind Vadodara"/>
              <a:cs typeface="Hind Vadodara"/>
            </a:rPr>
            <a:t>Resource Spotlight</a:t>
          </a:r>
        </a:p>
        <a:p>
          <a:pPr marL="228600" marR="0" lvl="1" indent="-228600" algn="l" defTabSz="889000" rtl="0" eaLnBrk="1" fontAlgn="auto" latinLnBrk="0" hangingPunct="1">
            <a:lnSpc>
              <a:spcPct val="90000"/>
            </a:lnSpc>
            <a:spcBef>
              <a:spcPct val="0"/>
            </a:spcBef>
            <a:spcAft>
              <a:spcPct val="15000"/>
            </a:spcAft>
            <a:buClrTx/>
            <a:buSzTx/>
            <a:buFont typeface="Arial" panose="020B0604020202020204" pitchFamily="34" charset="0"/>
            <a:buChar char="•"/>
            <a:tabLst/>
            <a:defRPr/>
          </a:pPr>
          <a:r>
            <a:rPr lang="en-US" sz="2000" b="0" i="0" kern="1200" dirty="0">
              <a:latin typeface="Hind Vadodara" panose="020B0604020202020204" charset="0"/>
              <a:cs typeface="Hind Vadodara" panose="020B0604020202020204" charset="0"/>
            </a:rPr>
            <a:t>Equity Review - VDPs</a:t>
          </a:r>
        </a:p>
        <a:p>
          <a:pPr marL="228600" marR="0" lvl="1" indent="-228600" algn="l" defTabSz="889000" rtl="0" eaLnBrk="1" fontAlgn="auto" latinLnBrk="0" hangingPunct="1">
            <a:lnSpc>
              <a:spcPct val="90000"/>
            </a:lnSpc>
            <a:spcBef>
              <a:spcPct val="0"/>
            </a:spcBef>
            <a:spcAft>
              <a:spcPct val="15000"/>
            </a:spcAft>
            <a:buClrTx/>
            <a:buSzTx/>
            <a:buFont typeface="Arial" panose="020B0604020202020204" pitchFamily="34" charset="0"/>
            <a:buChar char="•"/>
            <a:tabLst/>
            <a:defRPr/>
          </a:pPr>
          <a:r>
            <a:rPr lang="en-US" sz="2000" b="0" i="0" kern="1200" dirty="0">
              <a:latin typeface="Hind Vadodara" panose="020B0604020202020204" charset="0"/>
              <a:cs typeface="Hind Vadodara" panose="020B0604020202020204" charset="0"/>
            </a:rPr>
            <a:t>Looking Ahead: March Poster session!</a:t>
          </a:r>
        </a:p>
      </dsp:txBody>
      <dsp:txXfrm>
        <a:off x="115387" y="563895"/>
        <a:ext cx="8529964" cy="2132945"/>
      </dsp:txXfrm>
    </dsp:sp>
    <dsp:sp modelId="{B661E3DA-218E-4C6C-988A-ED5C2F6D480E}">
      <dsp:nvSpPr>
        <dsp:cNvPr id="0" name=""/>
        <dsp:cNvSpPr/>
      </dsp:nvSpPr>
      <dsp:spPr>
        <a:xfrm>
          <a:off x="441872" y="79508"/>
          <a:ext cx="6186213" cy="738000"/>
        </a:xfrm>
        <a:prstGeom prst="roundRect">
          <a:avLst/>
        </a:prstGeom>
        <a:solidFill>
          <a:schemeClr val="accent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3824" tIns="0" rIns="233824" bIns="0" numCol="1" spcCol="1270" anchor="ctr" anchorCtr="0">
          <a:noAutofit/>
        </a:bodyPr>
        <a:lstStyle/>
        <a:p>
          <a:pPr marL="0" lvl="0" indent="0" algn="l" defTabSz="889000">
            <a:lnSpc>
              <a:spcPct val="90000"/>
            </a:lnSpc>
            <a:spcBef>
              <a:spcPct val="0"/>
            </a:spcBef>
            <a:spcAft>
              <a:spcPct val="35000"/>
            </a:spcAft>
            <a:buNone/>
          </a:pPr>
          <a:r>
            <a:rPr lang="en-US" sz="2000" kern="1200" dirty="0"/>
            <a:t>Presentation Content</a:t>
          </a:r>
        </a:p>
      </dsp:txBody>
      <dsp:txXfrm>
        <a:off x="477898" y="115534"/>
        <a:ext cx="6114161" cy="665948"/>
      </dsp:txXfrm>
    </dsp:sp>
    <dsp:sp modelId="{7AAAA4F1-6BC5-496A-9F40-BBDA8721CAA0}">
      <dsp:nvSpPr>
        <dsp:cNvPr id="0" name=""/>
        <dsp:cNvSpPr/>
      </dsp:nvSpPr>
      <dsp:spPr>
        <a:xfrm>
          <a:off x="0" y="3316228"/>
          <a:ext cx="8837448" cy="2022930"/>
        </a:xfrm>
        <a:prstGeom prst="roundRect">
          <a:avLst/>
        </a:prstGeom>
        <a:solidFill>
          <a:schemeClr val="lt1">
            <a:alpha val="90000"/>
            <a:hueOff val="0"/>
            <a:satOff val="0"/>
            <a:lumOff val="0"/>
            <a:alphaOff val="0"/>
          </a:schemeClr>
        </a:solidFill>
        <a:ln w="25400" cap="flat" cmpd="sng" algn="ctr">
          <a:solidFill>
            <a:schemeClr val="accent5"/>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84" tIns="416560" rIns="685884" bIns="142240" numCol="1" spcCol="1270" anchor="t" anchorCtr="0">
          <a:noAutofit/>
        </a:bodyPr>
        <a:lstStyle/>
        <a:p>
          <a:pPr marL="228600" lvl="1" indent="-228600" algn="l" defTabSz="889000" rtl="0">
            <a:lnSpc>
              <a:spcPct val="90000"/>
            </a:lnSpc>
            <a:spcBef>
              <a:spcPct val="0"/>
            </a:spcBef>
            <a:spcAft>
              <a:spcPct val="15000"/>
            </a:spcAft>
            <a:buChar char="•"/>
          </a:pPr>
          <a:r>
            <a:rPr lang="en-US" sz="2000" b="0" i="0" kern="1200" dirty="0"/>
            <a:t>Review areas where your PBIS Framework can be more culturally responsive. Discuss with your team and action </a:t>
          </a:r>
          <a:r>
            <a:rPr lang="en-US" sz="2000" b="0" i="0" kern="1200" dirty="0">
              <a:latin typeface="Arial"/>
            </a:rPr>
            <a:t>plan</a:t>
          </a:r>
          <a:r>
            <a:rPr lang="en-US" sz="2000" b="0" i="0" kern="1200" dirty="0"/>
            <a:t>.</a:t>
          </a:r>
          <a:endParaRPr lang="en-US" sz="2000" b="0" i="0" kern="1200" dirty="0">
            <a:latin typeface="Hind Vadodara"/>
            <a:cs typeface="Hind Vadodara"/>
          </a:endParaRPr>
        </a:p>
        <a:p>
          <a:pPr marL="228600" lvl="1" indent="-228600" algn="l" defTabSz="889000" rtl="0">
            <a:lnSpc>
              <a:spcPct val="90000"/>
            </a:lnSpc>
            <a:spcBef>
              <a:spcPct val="0"/>
            </a:spcBef>
            <a:spcAft>
              <a:spcPct val="15000"/>
            </a:spcAft>
            <a:buChar char="•"/>
          </a:pPr>
          <a:r>
            <a:rPr lang="en-US" sz="2000" b="0" i="0" kern="1200" dirty="0"/>
            <a:t>Discuss with your team what you may want to include on your poster during the March team training.</a:t>
          </a:r>
        </a:p>
      </dsp:txBody>
      <dsp:txXfrm>
        <a:off x="98751" y="3414979"/>
        <a:ext cx="8639946" cy="1825428"/>
      </dsp:txXfrm>
    </dsp:sp>
    <dsp:sp modelId="{991FF1E6-6FF8-43D9-A027-11256515D6B0}">
      <dsp:nvSpPr>
        <dsp:cNvPr id="0" name=""/>
        <dsp:cNvSpPr/>
      </dsp:nvSpPr>
      <dsp:spPr>
        <a:xfrm>
          <a:off x="441872" y="2947228"/>
          <a:ext cx="6186213" cy="738000"/>
        </a:xfrm>
        <a:prstGeom prst="roundRect">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3824" tIns="0" rIns="233824" bIns="0" numCol="1" spcCol="1270" anchor="ctr" anchorCtr="0">
          <a:noAutofit/>
        </a:bodyPr>
        <a:lstStyle/>
        <a:p>
          <a:pPr marL="0" lvl="0" indent="0" algn="l" defTabSz="889000">
            <a:lnSpc>
              <a:spcPct val="90000"/>
            </a:lnSpc>
            <a:spcBef>
              <a:spcPct val="0"/>
            </a:spcBef>
            <a:spcAft>
              <a:spcPct val="35000"/>
            </a:spcAft>
            <a:buNone/>
          </a:pPr>
          <a:r>
            <a:rPr lang="en-US" sz="2000" kern="1200" dirty="0"/>
            <a:t>Coaches Tasks</a:t>
          </a:r>
        </a:p>
      </dsp:txBody>
      <dsp:txXfrm>
        <a:off x="477898" y="2983254"/>
        <a:ext cx="6114161" cy="66594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1EF586-D438-9F41-84C5-B24AF7D7D954}">
      <dsp:nvSpPr>
        <dsp:cNvPr id="0" name=""/>
        <dsp:cNvSpPr/>
      </dsp:nvSpPr>
      <dsp:spPr>
        <a:xfrm>
          <a:off x="4582" y="763882"/>
          <a:ext cx="2755650" cy="1102260"/>
        </a:xfrm>
        <a:prstGeom prst="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w="9525" cap="flat" cmpd="sng" algn="ctr">
          <a:solidFill>
            <a:schemeClr val="accent2">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b="1" i="0" kern="1200" dirty="0"/>
            <a:t>Positive Relationships</a:t>
          </a:r>
          <a:endParaRPr lang="en-US" sz="2400" b="1" kern="1200" dirty="0"/>
        </a:p>
      </dsp:txBody>
      <dsp:txXfrm>
        <a:off x="4582" y="763882"/>
        <a:ext cx="2755650" cy="1102260"/>
      </dsp:txXfrm>
    </dsp:sp>
    <dsp:sp modelId="{2BD36466-CDD0-1840-A1EA-0769324E5C64}">
      <dsp:nvSpPr>
        <dsp:cNvPr id="0" name=""/>
        <dsp:cNvSpPr/>
      </dsp:nvSpPr>
      <dsp:spPr>
        <a:xfrm>
          <a:off x="4582" y="1866142"/>
          <a:ext cx="2755650" cy="3513600"/>
        </a:xfrm>
        <a:prstGeom prst="rect">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lr>
              <a:schemeClr val="accent5"/>
            </a:buClr>
            <a:buChar char="•"/>
          </a:pPr>
          <a:r>
            <a:rPr lang="en-US" sz="2000" kern="1200" dirty="0"/>
            <a:t>Recognize family needs </a:t>
          </a:r>
        </a:p>
        <a:p>
          <a:pPr marL="228600" lvl="1" indent="-228600" algn="l" defTabSz="889000">
            <a:lnSpc>
              <a:spcPct val="90000"/>
            </a:lnSpc>
            <a:spcBef>
              <a:spcPct val="0"/>
            </a:spcBef>
            <a:spcAft>
              <a:spcPct val="15000"/>
            </a:spcAft>
            <a:buClr>
              <a:schemeClr val="accent5"/>
            </a:buClr>
            <a:buChar char="•"/>
          </a:pPr>
          <a:r>
            <a:rPr lang="en-US" sz="2000" kern="1200" dirty="0"/>
            <a:t>Value cultural differences</a:t>
          </a:r>
        </a:p>
        <a:p>
          <a:pPr marL="228600" lvl="1" indent="-228600" algn="l" defTabSz="889000">
            <a:lnSpc>
              <a:spcPct val="90000"/>
            </a:lnSpc>
            <a:spcBef>
              <a:spcPct val="0"/>
            </a:spcBef>
            <a:spcAft>
              <a:spcPct val="15000"/>
            </a:spcAft>
            <a:buClr>
              <a:schemeClr val="accent5"/>
            </a:buClr>
            <a:buChar char="•"/>
          </a:pPr>
          <a:r>
            <a:rPr lang="en-US" sz="2000" kern="1200" dirty="0"/>
            <a:t>Collect data on perceptions of home-school relationships</a:t>
          </a:r>
        </a:p>
      </dsp:txBody>
      <dsp:txXfrm>
        <a:off x="4582" y="1866142"/>
        <a:ext cx="2755650" cy="3513600"/>
      </dsp:txXfrm>
    </dsp:sp>
    <dsp:sp modelId="{AD15DF2D-A311-8B43-9A60-EFE0E5CEAB64}">
      <dsp:nvSpPr>
        <dsp:cNvPr id="0" name=""/>
        <dsp:cNvSpPr/>
      </dsp:nvSpPr>
      <dsp:spPr>
        <a:xfrm>
          <a:off x="3146024" y="763882"/>
          <a:ext cx="2755650" cy="1102260"/>
        </a:xfrm>
        <a:prstGeom prst="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w="9525" cap="flat" cmpd="sng" algn="ctr">
          <a:solidFill>
            <a:schemeClr val="accent3">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b="1" kern="1200" dirty="0"/>
            <a:t>Two-Way Communication</a:t>
          </a:r>
        </a:p>
      </dsp:txBody>
      <dsp:txXfrm>
        <a:off x="3146024" y="763882"/>
        <a:ext cx="2755650" cy="1102260"/>
      </dsp:txXfrm>
    </dsp:sp>
    <dsp:sp modelId="{AD564C5D-B80A-B841-A64F-7F2490EC58C2}">
      <dsp:nvSpPr>
        <dsp:cNvPr id="0" name=""/>
        <dsp:cNvSpPr/>
      </dsp:nvSpPr>
      <dsp:spPr>
        <a:xfrm>
          <a:off x="3146024" y="1866142"/>
          <a:ext cx="2755650" cy="3513600"/>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lr>
              <a:schemeClr val="accent5"/>
            </a:buClr>
            <a:buChar char="•"/>
          </a:pPr>
          <a:r>
            <a:rPr lang="en-US" sz="2000" kern="1200" dirty="0"/>
            <a:t>Engage in meaningful, two-way communication</a:t>
          </a:r>
        </a:p>
        <a:p>
          <a:pPr marL="228600" lvl="1" indent="-228600" algn="l" defTabSz="889000">
            <a:lnSpc>
              <a:spcPct val="90000"/>
            </a:lnSpc>
            <a:spcBef>
              <a:spcPct val="0"/>
            </a:spcBef>
            <a:spcAft>
              <a:spcPct val="15000"/>
            </a:spcAft>
            <a:buClr>
              <a:schemeClr val="accent5"/>
            </a:buClr>
            <a:buChar char="•"/>
          </a:pPr>
          <a:r>
            <a:rPr lang="en-US" sz="2000" kern="1200" dirty="0"/>
            <a:t>Provide multiple avenues for families receive and provide information</a:t>
          </a:r>
        </a:p>
      </dsp:txBody>
      <dsp:txXfrm>
        <a:off x="3146024" y="1866142"/>
        <a:ext cx="2755650" cy="3513600"/>
      </dsp:txXfrm>
    </dsp:sp>
    <dsp:sp modelId="{6F333FB5-527E-404E-9927-DF44E1BB7766}">
      <dsp:nvSpPr>
        <dsp:cNvPr id="0" name=""/>
        <dsp:cNvSpPr/>
      </dsp:nvSpPr>
      <dsp:spPr>
        <a:xfrm>
          <a:off x="6287466" y="763882"/>
          <a:ext cx="2755650" cy="1102260"/>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w="9525" cap="flat" cmpd="sng" algn="ctr">
          <a:solidFill>
            <a:schemeClr val="accent4">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b="1" kern="1200" dirty="0"/>
            <a:t>Equity, Access,  Representation</a:t>
          </a:r>
        </a:p>
      </dsp:txBody>
      <dsp:txXfrm>
        <a:off x="6287466" y="763882"/>
        <a:ext cx="2755650" cy="1102260"/>
      </dsp:txXfrm>
    </dsp:sp>
    <dsp:sp modelId="{F67759A5-B797-5C4E-97CA-978F5BD217DA}">
      <dsp:nvSpPr>
        <dsp:cNvPr id="0" name=""/>
        <dsp:cNvSpPr/>
      </dsp:nvSpPr>
      <dsp:spPr>
        <a:xfrm>
          <a:off x="6287466" y="1866142"/>
          <a:ext cx="2755650" cy="3513600"/>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lr>
              <a:schemeClr val="accent5"/>
            </a:buClr>
            <a:buChar char="•"/>
          </a:pPr>
          <a:r>
            <a:rPr lang="en-US" sz="2000" kern="1200" baseline="0" dirty="0"/>
            <a:t>Intentionally obtain diverse and proportional input</a:t>
          </a:r>
          <a:endParaRPr lang="en-US" sz="2000" kern="1200" dirty="0"/>
        </a:p>
        <a:p>
          <a:pPr marL="228600" lvl="1" indent="-228600" algn="l" defTabSz="889000">
            <a:lnSpc>
              <a:spcPct val="90000"/>
            </a:lnSpc>
            <a:spcBef>
              <a:spcPct val="0"/>
            </a:spcBef>
            <a:spcAft>
              <a:spcPct val="15000"/>
            </a:spcAft>
            <a:buClr>
              <a:schemeClr val="accent5"/>
            </a:buClr>
            <a:buChar char="•"/>
          </a:pPr>
          <a:r>
            <a:rPr lang="en-US" sz="2000" kern="1200" dirty="0"/>
            <a:t>Empower families with knowledge and skills to effectively support student learning</a:t>
          </a:r>
        </a:p>
        <a:p>
          <a:pPr marL="228600" lvl="1" indent="-228600" algn="l" defTabSz="889000">
            <a:lnSpc>
              <a:spcPct val="90000"/>
            </a:lnSpc>
            <a:spcBef>
              <a:spcPct val="0"/>
            </a:spcBef>
            <a:spcAft>
              <a:spcPct val="15000"/>
            </a:spcAft>
            <a:buClr>
              <a:schemeClr val="accent5"/>
            </a:buClr>
            <a:buChar char="•"/>
          </a:pPr>
          <a:r>
            <a:rPr lang="en-US" sz="2000" kern="1200" dirty="0"/>
            <a:t>Cultivate social connections and networks among families </a:t>
          </a:r>
        </a:p>
      </dsp:txBody>
      <dsp:txXfrm>
        <a:off x="6287466" y="1866142"/>
        <a:ext cx="2755650" cy="3513600"/>
      </dsp:txXfrm>
    </dsp:sp>
    <dsp:sp modelId="{184A7A02-3ED4-B94D-9138-9252449AB2B9}">
      <dsp:nvSpPr>
        <dsp:cNvPr id="0" name=""/>
        <dsp:cNvSpPr/>
      </dsp:nvSpPr>
      <dsp:spPr>
        <a:xfrm>
          <a:off x="9428908" y="763882"/>
          <a:ext cx="2755650" cy="1102260"/>
        </a:xfrm>
        <a:prstGeom prst="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w="9525" cap="flat" cmpd="sng" algn="ctr">
          <a:solidFill>
            <a:schemeClr val="accent5">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b="1" kern="1200" dirty="0"/>
            <a:t>Meaningful Decision-Making</a:t>
          </a:r>
        </a:p>
      </dsp:txBody>
      <dsp:txXfrm>
        <a:off x="9428908" y="763882"/>
        <a:ext cx="2755650" cy="1102260"/>
      </dsp:txXfrm>
    </dsp:sp>
    <dsp:sp modelId="{197F6FAF-BA52-BB4E-8F32-A0ED96C977B7}">
      <dsp:nvSpPr>
        <dsp:cNvPr id="0" name=""/>
        <dsp:cNvSpPr/>
      </dsp:nvSpPr>
      <dsp:spPr>
        <a:xfrm>
          <a:off x="9428908" y="1866142"/>
          <a:ext cx="2755650" cy="3513600"/>
        </a:xfrm>
        <a:prstGeom prst="rect">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lr>
              <a:schemeClr val="accent5"/>
            </a:buClr>
            <a:buChar char="•"/>
          </a:pPr>
          <a:r>
            <a:rPr lang="en-US" sz="2000" kern="1200" dirty="0"/>
            <a:t>Provide</a:t>
          </a:r>
          <a:r>
            <a:rPr lang="en-US" sz="2000" kern="1200" baseline="0" dirty="0"/>
            <a:t> diverse range of opportunities for families to make shared decisions about PBIS systems and practices</a:t>
          </a:r>
          <a:endParaRPr lang="en-US" sz="2000" kern="1200" dirty="0"/>
        </a:p>
        <a:p>
          <a:pPr marL="228600" lvl="1" indent="-228600" algn="l" defTabSz="889000">
            <a:lnSpc>
              <a:spcPct val="90000"/>
            </a:lnSpc>
            <a:spcBef>
              <a:spcPct val="0"/>
            </a:spcBef>
            <a:spcAft>
              <a:spcPct val="15000"/>
            </a:spcAft>
            <a:buClr>
              <a:schemeClr val="accent5"/>
            </a:buClr>
            <a:buChar char="•"/>
          </a:pPr>
          <a:r>
            <a:rPr lang="en-US" sz="2000" kern="1200" dirty="0"/>
            <a:t>Effectively engage families in advanced student behavior supports</a:t>
          </a:r>
        </a:p>
      </dsp:txBody>
      <dsp:txXfrm>
        <a:off x="9428908" y="1866142"/>
        <a:ext cx="2755650" cy="35136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62FCB1-1184-594C-9BA5-64CB9FF0FF58}">
      <dsp:nvSpPr>
        <dsp:cNvPr id="0" name=""/>
        <dsp:cNvSpPr/>
      </dsp:nvSpPr>
      <dsp:spPr>
        <a:xfrm>
          <a:off x="8247" y="0"/>
          <a:ext cx="2465172" cy="759301"/>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i="0" kern="1200"/>
            <a:t>Identify a question</a:t>
          </a:r>
          <a:endParaRPr lang="en-US" sz="1600" kern="1200"/>
        </a:p>
      </dsp:txBody>
      <dsp:txXfrm>
        <a:off x="30486" y="22239"/>
        <a:ext cx="2420694" cy="714823"/>
      </dsp:txXfrm>
    </dsp:sp>
    <dsp:sp modelId="{585CE7F1-0ACC-A448-8370-90B6A61211DB}">
      <dsp:nvSpPr>
        <dsp:cNvPr id="0" name=""/>
        <dsp:cNvSpPr/>
      </dsp:nvSpPr>
      <dsp:spPr>
        <a:xfrm>
          <a:off x="2719937" y="73969"/>
          <a:ext cx="522616" cy="61136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2719937" y="196241"/>
        <a:ext cx="365831" cy="366818"/>
      </dsp:txXfrm>
    </dsp:sp>
    <dsp:sp modelId="{AF441A45-57B9-A94A-B458-E55628048A82}">
      <dsp:nvSpPr>
        <dsp:cNvPr id="0" name=""/>
        <dsp:cNvSpPr/>
      </dsp:nvSpPr>
      <dsp:spPr>
        <a:xfrm>
          <a:off x="3459488" y="0"/>
          <a:ext cx="2465172" cy="759301"/>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i="0" kern="1200" dirty="0"/>
            <a:t>Identify the data source</a:t>
          </a:r>
          <a:endParaRPr lang="en-US" sz="1600" kern="1200" dirty="0"/>
        </a:p>
      </dsp:txBody>
      <dsp:txXfrm>
        <a:off x="3481727" y="22239"/>
        <a:ext cx="2420694" cy="714823"/>
      </dsp:txXfrm>
    </dsp:sp>
    <dsp:sp modelId="{60732846-9901-AA43-ADFC-38939424EF94}">
      <dsp:nvSpPr>
        <dsp:cNvPr id="0" name=""/>
        <dsp:cNvSpPr/>
      </dsp:nvSpPr>
      <dsp:spPr>
        <a:xfrm>
          <a:off x="6171178" y="73969"/>
          <a:ext cx="522616" cy="61136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6171178" y="196241"/>
        <a:ext cx="365831" cy="366818"/>
      </dsp:txXfrm>
    </dsp:sp>
    <dsp:sp modelId="{44DAAB2D-CCB5-A44B-A86E-FD228FC474F4}">
      <dsp:nvSpPr>
        <dsp:cNvPr id="0" name=""/>
        <dsp:cNvSpPr/>
      </dsp:nvSpPr>
      <dsp:spPr>
        <a:xfrm>
          <a:off x="6910729" y="0"/>
          <a:ext cx="2465172" cy="759301"/>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i="0" kern="1200"/>
            <a:t>Disaggregate the data to answer the question</a:t>
          </a:r>
          <a:endParaRPr lang="en-US" sz="1600" kern="1200"/>
        </a:p>
      </dsp:txBody>
      <dsp:txXfrm>
        <a:off x="6932968" y="22239"/>
        <a:ext cx="2420694" cy="71482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62FCB1-1184-594C-9BA5-64CB9FF0FF58}">
      <dsp:nvSpPr>
        <dsp:cNvPr id="0" name=""/>
        <dsp:cNvSpPr/>
      </dsp:nvSpPr>
      <dsp:spPr>
        <a:xfrm>
          <a:off x="13428" y="0"/>
          <a:ext cx="2579267" cy="861068"/>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b="0" i="0" kern="1200" dirty="0"/>
            <a:t>Do </a:t>
          </a:r>
          <a:r>
            <a:rPr lang="en-US" sz="1800" b="0" i="0" kern="1200" dirty="0">
              <a:latin typeface="Arial"/>
            </a:rPr>
            <a:t>our LGBTQ+ students</a:t>
          </a:r>
          <a:r>
            <a:rPr lang="en-US" sz="1800" b="0" i="0" kern="1200" dirty="0"/>
            <a:t> feel safe at school?</a:t>
          </a:r>
          <a:endParaRPr lang="en-US" sz="1800" kern="1200" dirty="0"/>
        </a:p>
      </dsp:txBody>
      <dsp:txXfrm>
        <a:off x="38648" y="25220"/>
        <a:ext cx="2528827" cy="810628"/>
      </dsp:txXfrm>
    </dsp:sp>
    <dsp:sp modelId="{585CE7F1-0ACC-A448-8370-90B6A61211DB}">
      <dsp:nvSpPr>
        <dsp:cNvPr id="0" name=""/>
        <dsp:cNvSpPr/>
      </dsp:nvSpPr>
      <dsp:spPr>
        <a:xfrm>
          <a:off x="2850623" y="110704"/>
          <a:ext cx="546804" cy="639658"/>
        </a:xfrm>
        <a:prstGeom prst="rightArrow">
          <a:avLst>
            <a:gd name="adj1" fmla="val 60000"/>
            <a:gd name="adj2" fmla="val 50000"/>
          </a:avLst>
        </a:prstGeom>
        <a:gradFill rotWithShape="0">
          <a:gsLst>
            <a:gs pos="0">
              <a:schemeClr val="accent2">
                <a:tint val="60000"/>
                <a:hueOff val="0"/>
                <a:satOff val="0"/>
                <a:lumOff val="0"/>
                <a:alphaOff val="0"/>
                <a:tint val="50000"/>
                <a:satMod val="300000"/>
              </a:schemeClr>
            </a:gs>
            <a:gs pos="35000">
              <a:schemeClr val="accent2">
                <a:tint val="60000"/>
                <a:hueOff val="0"/>
                <a:satOff val="0"/>
                <a:lumOff val="0"/>
                <a:alphaOff val="0"/>
                <a:tint val="37000"/>
                <a:satMod val="300000"/>
              </a:schemeClr>
            </a:gs>
            <a:gs pos="100000">
              <a:schemeClr val="accent2">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2850623" y="238636"/>
        <a:ext cx="382763" cy="383794"/>
      </dsp:txXfrm>
    </dsp:sp>
    <dsp:sp modelId="{AF441A45-57B9-A94A-B458-E55628048A82}">
      <dsp:nvSpPr>
        <dsp:cNvPr id="0" name=""/>
        <dsp:cNvSpPr/>
      </dsp:nvSpPr>
      <dsp:spPr>
        <a:xfrm>
          <a:off x="3624403" y="0"/>
          <a:ext cx="2579267" cy="861068"/>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dirty="0"/>
            <a:t>School Climate Survey</a:t>
          </a:r>
          <a:endParaRPr lang="en-US" sz="1800" kern="1200" dirty="0"/>
        </a:p>
      </dsp:txBody>
      <dsp:txXfrm>
        <a:off x="3649623" y="25220"/>
        <a:ext cx="2528827" cy="810628"/>
      </dsp:txXfrm>
    </dsp:sp>
    <dsp:sp modelId="{60732846-9901-AA43-ADFC-38939424EF94}">
      <dsp:nvSpPr>
        <dsp:cNvPr id="0" name=""/>
        <dsp:cNvSpPr/>
      </dsp:nvSpPr>
      <dsp:spPr>
        <a:xfrm>
          <a:off x="6461598" y="110704"/>
          <a:ext cx="546804" cy="639658"/>
        </a:xfrm>
        <a:prstGeom prst="rightArrow">
          <a:avLst>
            <a:gd name="adj1" fmla="val 60000"/>
            <a:gd name="adj2" fmla="val 50000"/>
          </a:avLst>
        </a:prstGeom>
        <a:gradFill rotWithShape="0">
          <a:gsLst>
            <a:gs pos="0">
              <a:schemeClr val="accent2">
                <a:tint val="60000"/>
                <a:hueOff val="0"/>
                <a:satOff val="0"/>
                <a:lumOff val="0"/>
                <a:alphaOff val="0"/>
                <a:tint val="50000"/>
                <a:satMod val="300000"/>
              </a:schemeClr>
            </a:gs>
            <a:gs pos="35000">
              <a:schemeClr val="accent2">
                <a:tint val="60000"/>
                <a:hueOff val="0"/>
                <a:satOff val="0"/>
                <a:lumOff val="0"/>
                <a:alphaOff val="0"/>
                <a:tint val="37000"/>
                <a:satMod val="300000"/>
              </a:schemeClr>
            </a:gs>
            <a:gs pos="100000">
              <a:schemeClr val="accent2">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6461598" y="238636"/>
        <a:ext cx="382763" cy="383794"/>
      </dsp:txXfrm>
    </dsp:sp>
    <dsp:sp modelId="{44DAAB2D-CCB5-A44B-A86E-FD228FC474F4}">
      <dsp:nvSpPr>
        <dsp:cNvPr id="0" name=""/>
        <dsp:cNvSpPr/>
      </dsp:nvSpPr>
      <dsp:spPr>
        <a:xfrm>
          <a:off x="7235378" y="0"/>
          <a:ext cx="2579267" cy="861068"/>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dirty="0"/>
            <a:t>Disaggregate by gender identity</a:t>
          </a:r>
          <a:endParaRPr lang="en-US" sz="1800" kern="1200" dirty="0"/>
        </a:p>
      </dsp:txBody>
      <dsp:txXfrm>
        <a:off x="7260598" y="25220"/>
        <a:ext cx="2528827" cy="81062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62FCB1-1184-594C-9BA5-64CB9FF0FF58}">
      <dsp:nvSpPr>
        <dsp:cNvPr id="0" name=""/>
        <dsp:cNvSpPr/>
      </dsp:nvSpPr>
      <dsp:spPr>
        <a:xfrm>
          <a:off x="13534" y="0"/>
          <a:ext cx="2599717" cy="842712"/>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dirty="0"/>
            <a:t>Are racial groups chronically absent at the same rate?</a:t>
          </a:r>
          <a:endParaRPr lang="en-US" sz="1800" kern="1200" dirty="0"/>
        </a:p>
      </dsp:txBody>
      <dsp:txXfrm>
        <a:off x="38216" y="24682"/>
        <a:ext cx="2550353" cy="793348"/>
      </dsp:txXfrm>
    </dsp:sp>
    <dsp:sp modelId="{585CE7F1-0ACC-A448-8370-90B6A61211DB}">
      <dsp:nvSpPr>
        <dsp:cNvPr id="0" name=""/>
        <dsp:cNvSpPr/>
      </dsp:nvSpPr>
      <dsp:spPr>
        <a:xfrm>
          <a:off x="2957791" y="134663"/>
          <a:ext cx="551140" cy="644730"/>
        </a:xfrm>
        <a:prstGeom prst="rightArrow">
          <a:avLst>
            <a:gd name="adj1" fmla="val 60000"/>
            <a:gd name="adj2" fmla="val 50000"/>
          </a:avLst>
        </a:prstGeom>
        <a:gradFill rotWithShape="0">
          <a:gsLst>
            <a:gs pos="0">
              <a:schemeClr val="accent2">
                <a:tint val="60000"/>
                <a:hueOff val="0"/>
                <a:satOff val="0"/>
                <a:lumOff val="0"/>
                <a:alphaOff val="0"/>
                <a:tint val="50000"/>
                <a:satMod val="300000"/>
              </a:schemeClr>
            </a:gs>
            <a:gs pos="35000">
              <a:schemeClr val="accent2">
                <a:tint val="60000"/>
                <a:hueOff val="0"/>
                <a:satOff val="0"/>
                <a:lumOff val="0"/>
                <a:alphaOff val="0"/>
                <a:tint val="37000"/>
                <a:satMod val="300000"/>
              </a:schemeClr>
            </a:gs>
            <a:gs pos="100000">
              <a:schemeClr val="accent2">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2957791" y="263609"/>
        <a:ext cx="385798" cy="386838"/>
      </dsp:txXfrm>
    </dsp:sp>
    <dsp:sp modelId="{AF441A45-57B9-A94A-B458-E55628048A82}">
      <dsp:nvSpPr>
        <dsp:cNvPr id="0" name=""/>
        <dsp:cNvSpPr/>
      </dsp:nvSpPr>
      <dsp:spPr>
        <a:xfrm>
          <a:off x="3653140" y="0"/>
          <a:ext cx="2599717" cy="842712"/>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dirty="0"/>
            <a:t>Attendance</a:t>
          </a:r>
          <a:endParaRPr lang="en-US" sz="1800" kern="1200" dirty="0"/>
        </a:p>
      </dsp:txBody>
      <dsp:txXfrm>
        <a:off x="3677822" y="24682"/>
        <a:ext cx="2550353" cy="793348"/>
      </dsp:txXfrm>
    </dsp:sp>
    <dsp:sp modelId="{60732846-9901-AA43-ADFC-38939424EF94}">
      <dsp:nvSpPr>
        <dsp:cNvPr id="0" name=""/>
        <dsp:cNvSpPr/>
      </dsp:nvSpPr>
      <dsp:spPr>
        <a:xfrm>
          <a:off x="6512829" y="98990"/>
          <a:ext cx="551140" cy="644730"/>
        </a:xfrm>
        <a:prstGeom prst="rightArrow">
          <a:avLst>
            <a:gd name="adj1" fmla="val 60000"/>
            <a:gd name="adj2" fmla="val 50000"/>
          </a:avLst>
        </a:prstGeom>
        <a:gradFill rotWithShape="0">
          <a:gsLst>
            <a:gs pos="0">
              <a:schemeClr val="accent2">
                <a:tint val="60000"/>
                <a:hueOff val="0"/>
                <a:satOff val="0"/>
                <a:lumOff val="0"/>
                <a:alphaOff val="0"/>
                <a:tint val="50000"/>
                <a:satMod val="300000"/>
              </a:schemeClr>
            </a:gs>
            <a:gs pos="35000">
              <a:schemeClr val="accent2">
                <a:tint val="60000"/>
                <a:hueOff val="0"/>
                <a:satOff val="0"/>
                <a:lumOff val="0"/>
                <a:alphaOff val="0"/>
                <a:tint val="37000"/>
                <a:satMod val="300000"/>
              </a:schemeClr>
            </a:gs>
            <a:gs pos="100000">
              <a:schemeClr val="accent2">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6512829" y="227936"/>
        <a:ext cx="385798" cy="386838"/>
      </dsp:txXfrm>
    </dsp:sp>
    <dsp:sp modelId="{44DAAB2D-CCB5-A44B-A86E-FD228FC474F4}">
      <dsp:nvSpPr>
        <dsp:cNvPr id="0" name=""/>
        <dsp:cNvSpPr/>
      </dsp:nvSpPr>
      <dsp:spPr>
        <a:xfrm>
          <a:off x="7292745" y="0"/>
          <a:ext cx="2599717" cy="842712"/>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dirty="0"/>
            <a:t>Disaggregate by race</a:t>
          </a:r>
          <a:endParaRPr lang="en-US" sz="1800" kern="1200" dirty="0"/>
        </a:p>
      </dsp:txBody>
      <dsp:txXfrm>
        <a:off x="7317427" y="24682"/>
        <a:ext cx="2550353" cy="79334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62FCB1-1184-594C-9BA5-64CB9FF0FF58}">
      <dsp:nvSpPr>
        <dsp:cNvPr id="0" name=""/>
        <dsp:cNvSpPr/>
      </dsp:nvSpPr>
      <dsp:spPr>
        <a:xfrm>
          <a:off x="213298" y="0"/>
          <a:ext cx="2662843" cy="1112546"/>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i="0" kern="1200" dirty="0"/>
            <a:t>Are students with disabilities being referred at the same rate?</a:t>
          </a:r>
          <a:endParaRPr lang="en-US" sz="1600" kern="1200" dirty="0"/>
        </a:p>
      </dsp:txBody>
      <dsp:txXfrm>
        <a:off x="245883" y="32585"/>
        <a:ext cx="2597673" cy="1047376"/>
      </dsp:txXfrm>
    </dsp:sp>
    <dsp:sp modelId="{585CE7F1-0ACC-A448-8370-90B6A61211DB}">
      <dsp:nvSpPr>
        <dsp:cNvPr id="0" name=""/>
        <dsp:cNvSpPr/>
      </dsp:nvSpPr>
      <dsp:spPr>
        <a:xfrm>
          <a:off x="3124425" y="226080"/>
          <a:ext cx="526361" cy="660385"/>
        </a:xfrm>
        <a:prstGeom prst="rightArrow">
          <a:avLst>
            <a:gd name="adj1" fmla="val 60000"/>
            <a:gd name="adj2" fmla="val 50000"/>
          </a:avLst>
        </a:prstGeom>
        <a:gradFill rotWithShape="0">
          <a:gsLst>
            <a:gs pos="0">
              <a:schemeClr val="accent2">
                <a:tint val="60000"/>
                <a:hueOff val="0"/>
                <a:satOff val="0"/>
                <a:lumOff val="0"/>
                <a:alphaOff val="0"/>
                <a:tint val="50000"/>
                <a:satMod val="300000"/>
              </a:schemeClr>
            </a:gs>
            <a:gs pos="35000">
              <a:schemeClr val="accent2">
                <a:tint val="60000"/>
                <a:hueOff val="0"/>
                <a:satOff val="0"/>
                <a:lumOff val="0"/>
                <a:alphaOff val="0"/>
                <a:tint val="37000"/>
                <a:satMod val="300000"/>
              </a:schemeClr>
            </a:gs>
            <a:gs pos="100000">
              <a:schemeClr val="accent2">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3124425" y="358157"/>
        <a:ext cx="368453" cy="396231"/>
      </dsp:txXfrm>
    </dsp:sp>
    <dsp:sp modelId="{AF441A45-57B9-A94A-B458-E55628048A82}">
      <dsp:nvSpPr>
        <dsp:cNvPr id="0" name=""/>
        <dsp:cNvSpPr/>
      </dsp:nvSpPr>
      <dsp:spPr>
        <a:xfrm>
          <a:off x="3869276" y="0"/>
          <a:ext cx="2662843" cy="1112546"/>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i="0" kern="1200" dirty="0"/>
            <a:t>Office Discipline Referrals</a:t>
          </a:r>
          <a:endParaRPr lang="en-US" sz="1600" kern="1200" dirty="0"/>
        </a:p>
      </dsp:txBody>
      <dsp:txXfrm>
        <a:off x="3901861" y="32585"/>
        <a:ext cx="2597673" cy="1047376"/>
      </dsp:txXfrm>
    </dsp:sp>
    <dsp:sp modelId="{60732846-9901-AA43-ADFC-38939424EF94}">
      <dsp:nvSpPr>
        <dsp:cNvPr id="0" name=""/>
        <dsp:cNvSpPr/>
      </dsp:nvSpPr>
      <dsp:spPr>
        <a:xfrm>
          <a:off x="6765307" y="226080"/>
          <a:ext cx="494358" cy="660385"/>
        </a:xfrm>
        <a:prstGeom prst="rightArrow">
          <a:avLst>
            <a:gd name="adj1" fmla="val 60000"/>
            <a:gd name="adj2" fmla="val 50000"/>
          </a:avLst>
        </a:prstGeom>
        <a:gradFill rotWithShape="0">
          <a:gsLst>
            <a:gs pos="0">
              <a:schemeClr val="accent2">
                <a:tint val="60000"/>
                <a:hueOff val="0"/>
                <a:satOff val="0"/>
                <a:lumOff val="0"/>
                <a:alphaOff val="0"/>
                <a:tint val="50000"/>
                <a:satMod val="300000"/>
              </a:schemeClr>
            </a:gs>
            <a:gs pos="35000">
              <a:schemeClr val="accent2">
                <a:tint val="60000"/>
                <a:hueOff val="0"/>
                <a:satOff val="0"/>
                <a:lumOff val="0"/>
                <a:alphaOff val="0"/>
                <a:tint val="37000"/>
                <a:satMod val="300000"/>
              </a:schemeClr>
            </a:gs>
            <a:gs pos="100000">
              <a:schemeClr val="accent2">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6765307" y="358157"/>
        <a:ext cx="346051" cy="396231"/>
      </dsp:txXfrm>
    </dsp:sp>
    <dsp:sp modelId="{44DAAB2D-CCB5-A44B-A86E-FD228FC474F4}">
      <dsp:nvSpPr>
        <dsp:cNvPr id="0" name=""/>
        <dsp:cNvSpPr/>
      </dsp:nvSpPr>
      <dsp:spPr>
        <a:xfrm>
          <a:off x="7464871" y="0"/>
          <a:ext cx="2662843" cy="1112546"/>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i="0" kern="1200" dirty="0"/>
            <a:t>Disaggregate by disability status</a:t>
          </a:r>
          <a:endParaRPr lang="en-US" sz="1600" kern="1200" dirty="0"/>
        </a:p>
      </dsp:txBody>
      <dsp:txXfrm>
        <a:off x="7497456" y="32585"/>
        <a:ext cx="2597673" cy="104737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AAD9AB-76BA-4F20-9C80-4020D86AF54F}">
      <dsp:nvSpPr>
        <dsp:cNvPr id="0" name=""/>
        <dsp:cNvSpPr/>
      </dsp:nvSpPr>
      <dsp:spPr>
        <a:xfrm>
          <a:off x="0" y="587846"/>
          <a:ext cx="8510949" cy="2446483"/>
        </a:xfrm>
        <a:prstGeom prst="round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66328" tIns="374904" rIns="666328" bIns="128016" numCol="1" spcCol="1270" anchor="t" anchorCtr="0">
          <a:noAutofit/>
        </a:bodyPr>
        <a:lstStyle/>
        <a:p>
          <a:pPr marL="171450" marR="0" lvl="1" indent="-171450" algn="l" defTabSz="800100" eaLnBrk="1" fontAlgn="auto" latinLnBrk="0" hangingPunct="1">
            <a:lnSpc>
              <a:spcPct val="90000"/>
            </a:lnSpc>
            <a:spcBef>
              <a:spcPct val="0"/>
            </a:spcBef>
            <a:spcAft>
              <a:spcPct val="15000"/>
            </a:spcAft>
            <a:buClrTx/>
            <a:buSzTx/>
            <a:buFont typeface="Arial" panose="020B0604020202020204" pitchFamily="34" charset="0"/>
            <a:buChar char="•"/>
            <a:tabLst/>
            <a:defRPr/>
          </a:pPr>
          <a:r>
            <a:rPr lang="en-US" sz="1800" b="0" i="0" kern="1200">
              <a:latin typeface="Hind Vadodara" panose="020B0604020202020204" charset="0"/>
              <a:cs typeface="Hind Vadodara" panose="020B0604020202020204" charset="0"/>
            </a:rPr>
            <a:t>Glows &amp; Grows: School-Family Partnerships and TFI Results</a:t>
          </a:r>
          <a:endParaRPr lang="en-US" sz="1800" b="0" i="0" kern="1200" dirty="0"/>
        </a:p>
        <a:p>
          <a:pPr marL="171450" marR="0" lvl="1" indent="-171450" algn="l" defTabSz="800100" eaLnBrk="1" fontAlgn="auto" latinLnBrk="0" hangingPunct="1">
            <a:lnSpc>
              <a:spcPct val="90000"/>
            </a:lnSpc>
            <a:spcBef>
              <a:spcPct val="0"/>
            </a:spcBef>
            <a:spcAft>
              <a:spcPct val="15000"/>
            </a:spcAft>
            <a:buClrTx/>
            <a:buSzTx/>
            <a:buFont typeface="Arial" panose="020B0604020202020204" pitchFamily="34" charset="0"/>
            <a:buChar char="•"/>
            <a:tabLst/>
            <a:defRPr/>
          </a:pPr>
          <a:r>
            <a:rPr lang="en-US" sz="1800" b="0" i="0" kern="1200">
              <a:latin typeface="Hind Vadodara"/>
              <a:cs typeface="Hind Vadodara"/>
            </a:rPr>
            <a:t>Resource Spotlight</a:t>
          </a:r>
          <a:endParaRPr lang="en-US" sz="1800" b="0" i="0" kern="1200" dirty="0">
            <a:latin typeface="Hind Vadodara"/>
            <a:cs typeface="Hind Vadodara"/>
          </a:endParaRPr>
        </a:p>
        <a:p>
          <a:pPr marL="171450" marR="0" lvl="1" indent="-171450" algn="l" defTabSz="800100" eaLnBrk="1" fontAlgn="auto" latinLnBrk="0" hangingPunct="1">
            <a:lnSpc>
              <a:spcPct val="90000"/>
            </a:lnSpc>
            <a:spcBef>
              <a:spcPct val="0"/>
            </a:spcBef>
            <a:spcAft>
              <a:spcPct val="15000"/>
            </a:spcAft>
            <a:buClrTx/>
            <a:buSzTx/>
            <a:buFont typeface="Arial" panose="020B0604020202020204" pitchFamily="34" charset="0"/>
            <a:buChar char="•"/>
            <a:tabLst/>
            <a:defRPr/>
          </a:pPr>
          <a:r>
            <a:rPr lang="en-US" sz="1800" b="0" i="0" kern="1200">
              <a:latin typeface="Hind Vadodara" panose="020B0604020202020204" charset="0"/>
              <a:cs typeface="Hind Vadodara" panose="020B0604020202020204" charset="0"/>
            </a:rPr>
            <a:t>Equity Review - VDPs</a:t>
          </a:r>
          <a:endParaRPr lang="en-US" sz="1800" b="0" i="0" kern="1200" dirty="0">
            <a:latin typeface="Hind Vadodara" panose="020B0604020202020204" charset="0"/>
            <a:cs typeface="Hind Vadodara" panose="020B0604020202020204" charset="0"/>
          </a:endParaRPr>
        </a:p>
        <a:p>
          <a:pPr marL="171450" marR="0" lvl="1" indent="-171450" algn="l" defTabSz="800100" eaLnBrk="1" fontAlgn="auto" latinLnBrk="0" hangingPunct="1">
            <a:lnSpc>
              <a:spcPct val="90000"/>
            </a:lnSpc>
            <a:spcBef>
              <a:spcPct val="0"/>
            </a:spcBef>
            <a:spcAft>
              <a:spcPct val="15000"/>
            </a:spcAft>
            <a:buClrTx/>
            <a:buSzTx/>
            <a:buFont typeface="Arial" panose="020B0604020202020204" pitchFamily="34" charset="0"/>
            <a:buChar char="•"/>
            <a:tabLst/>
            <a:defRPr/>
          </a:pPr>
          <a:r>
            <a:rPr lang="en-US" sz="1800" b="0" i="0" kern="1200">
              <a:latin typeface="Hind Vadodara" panose="020B0604020202020204" charset="0"/>
              <a:cs typeface="Hind Vadodara" panose="020B0604020202020204" charset="0"/>
            </a:rPr>
            <a:t>Looking Ahead: March Poster session!</a:t>
          </a:r>
          <a:endParaRPr lang="en-US" sz="1800" b="0" i="0" kern="1200" dirty="0">
            <a:latin typeface="Hind Vadodara" panose="020B0604020202020204" charset="0"/>
            <a:cs typeface="Hind Vadodara" panose="020B0604020202020204" charset="0"/>
          </a:endParaRPr>
        </a:p>
      </dsp:txBody>
      <dsp:txXfrm>
        <a:off x="119427" y="707273"/>
        <a:ext cx="8272095" cy="2207629"/>
      </dsp:txXfrm>
    </dsp:sp>
    <dsp:sp modelId="{24EE546A-203E-45A1-AB96-5A4CB77AC5EC}">
      <dsp:nvSpPr>
        <dsp:cNvPr id="0" name=""/>
        <dsp:cNvSpPr/>
      </dsp:nvSpPr>
      <dsp:spPr>
        <a:xfrm>
          <a:off x="429273" y="277886"/>
          <a:ext cx="6009829" cy="619920"/>
        </a:xfrm>
        <a:prstGeom prst="roundRect">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27157" tIns="0" rIns="227157" bIns="0" numCol="1" spcCol="1270" anchor="ctr" anchorCtr="0">
          <a:noAutofit/>
        </a:bodyPr>
        <a:lstStyle/>
        <a:p>
          <a:pPr marL="0" lvl="0" indent="0" algn="l" defTabSz="800100">
            <a:lnSpc>
              <a:spcPct val="90000"/>
            </a:lnSpc>
            <a:spcBef>
              <a:spcPct val="0"/>
            </a:spcBef>
            <a:spcAft>
              <a:spcPct val="35000"/>
            </a:spcAft>
            <a:buNone/>
          </a:pPr>
          <a:r>
            <a:rPr lang="en-US" sz="1800" b="0" i="0" kern="1200" dirty="0"/>
            <a:t>Presentation Content</a:t>
          </a:r>
          <a:endParaRPr lang="en-US" sz="1800" b="0" i="0" u="none" strike="noStrike" kern="1200" cap="none" baseline="0" noProof="0" dirty="0"/>
        </a:p>
      </dsp:txBody>
      <dsp:txXfrm>
        <a:off x="459535" y="308148"/>
        <a:ext cx="5949305" cy="559396"/>
      </dsp:txXfrm>
    </dsp:sp>
    <dsp:sp modelId="{0D6B9F3E-B464-438E-883B-0916B346DACF}">
      <dsp:nvSpPr>
        <dsp:cNvPr id="0" name=""/>
        <dsp:cNvSpPr/>
      </dsp:nvSpPr>
      <dsp:spPr>
        <a:xfrm>
          <a:off x="0" y="3457690"/>
          <a:ext cx="8585471" cy="1713521"/>
        </a:xfrm>
        <a:prstGeom prst="roundRect">
          <a:avLst/>
        </a:prstGeom>
        <a:solidFill>
          <a:schemeClr val="lt1">
            <a:alpha val="90000"/>
            <a:hueOff val="0"/>
            <a:satOff val="0"/>
            <a:lumOff val="0"/>
            <a:alphaOff val="0"/>
          </a:schemeClr>
        </a:solidFill>
        <a:ln w="25400" cap="flat" cmpd="sng" algn="ctr">
          <a:solidFill>
            <a:schemeClr val="accent5">
              <a:hueOff val="3045461"/>
              <a:satOff val="-52560"/>
              <a:lumOff val="-745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66328" tIns="374904" rIns="666328" bIns="128016" numCol="1" spcCol="1270" anchor="t" anchorCtr="0">
          <a:noAutofit/>
        </a:bodyPr>
        <a:lstStyle/>
        <a:p>
          <a:pPr marL="171450" lvl="1" indent="-171450" algn="l" defTabSz="800100">
            <a:lnSpc>
              <a:spcPct val="90000"/>
            </a:lnSpc>
            <a:spcBef>
              <a:spcPct val="0"/>
            </a:spcBef>
            <a:spcAft>
              <a:spcPct val="15000"/>
            </a:spcAft>
            <a:buFont typeface="Arial" panose="020B0604020202020204" pitchFamily="34" charset="0"/>
            <a:buChar char="•"/>
          </a:pPr>
          <a:r>
            <a:rPr lang="en-US" sz="1800" b="0" i="0" kern="1200" dirty="0"/>
            <a:t>Review areas where your PBIS Framework can be more culturally responsive. Discuss with your team and action </a:t>
          </a:r>
          <a:r>
            <a:rPr lang="en-US" sz="1800" b="0" i="0" kern="1200" dirty="0">
              <a:latin typeface="Arial"/>
            </a:rPr>
            <a:t>plan</a:t>
          </a:r>
          <a:r>
            <a:rPr lang="en-US" sz="1800" b="0" i="0" kern="1200" dirty="0"/>
            <a:t>.</a:t>
          </a:r>
        </a:p>
        <a:p>
          <a:pPr marL="171450" lvl="1" indent="-171450" algn="l" defTabSz="800100">
            <a:lnSpc>
              <a:spcPct val="90000"/>
            </a:lnSpc>
            <a:spcBef>
              <a:spcPct val="0"/>
            </a:spcBef>
            <a:spcAft>
              <a:spcPct val="15000"/>
            </a:spcAft>
            <a:buChar char="•"/>
          </a:pPr>
          <a:r>
            <a:rPr lang="en-US" sz="1800" b="0" i="0" kern="1200" dirty="0"/>
            <a:t>Discuss with your team what you may want to include on your poster during the March team training.</a:t>
          </a:r>
        </a:p>
      </dsp:txBody>
      <dsp:txXfrm>
        <a:off x="83647" y="3541337"/>
        <a:ext cx="8418177" cy="1546227"/>
      </dsp:txXfrm>
    </dsp:sp>
    <dsp:sp modelId="{C8A02AA2-BB9F-44E5-B5DE-2D6E56749085}">
      <dsp:nvSpPr>
        <dsp:cNvPr id="0" name=""/>
        <dsp:cNvSpPr/>
      </dsp:nvSpPr>
      <dsp:spPr>
        <a:xfrm>
          <a:off x="429273" y="3147730"/>
          <a:ext cx="6009829" cy="619920"/>
        </a:xfrm>
        <a:prstGeom prst="roundRect">
          <a:avLst/>
        </a:prstGeom>
        <a:solidFill>
          <a:schemeClr val="accent5">
            <a:hueOff val="3045461"/>
            <a:satOff val="-52560"/>
            <a:lumOff val="-7452"/>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27157" tIns="0" rIns="227157" bIns="0" numCol="1" spcCol="1270" anchor="ctr" anchorCtr="0">
          <a:noAutofit/>
        </a:bodyPr>
        <a:lstStyle/>
        <a:p>
          <a:pPr marL="0" lvl="0" indent="0" algn="l" defTabSz="800100">
            <a:lnSpc>
              <a:spcPct val="90000"/>
            </a:lnSpc>
            <a:spcBef>
              <a:spcPct val="0"/>
            </a:spcBef>
            <a:spcAft>
              <a:spcPct val="35000"/>
            </a:spcAft>
            <a:buNone/>
          </a:pPr>
          <a:r>
            <a:rPr lang="en-US" sz="1800" b="0" i="0" kern="1200" dirty="0"/>
            <a:t>Coaches</a:t>
          </a:r>
          <a:r>
            <a:rPr lang="en-US" sz="1800" kern="1200" dirty="0"/>
            <a:t> T</a:t>
          </a:r>
          <a:r>
            <a:rPr lang="en-US" sz="1800" b="0" i="0" kern="1200" dirty="0"/>
            <a:t>asks</a:t>
          </a:r>
          <a:endParaRPr lang="en-US" sz="1800" kern="1200" dirty="0"/>
        </a:p>
      </dsp:txBody>
      <dsp:txXfrm>
        <a:off x="459535" y="3177992"/>
        <a:ext cx="5949305" cy="559396"/>
      </dsp:txXfrm>
    </dsp:sp>
  </dsp:spTree>
</dsp:drawing>
</file>

<file path=ppt/diagrams/layout1.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784DC4-116A-604D-ABC4-5425518CFE34}" type="datetimeFigureOut">
              <a:rPr lang="en-US" smtClean="0"/>
              <a:t>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9A522-274E-844E-8AB9-DE74A71CC10D}" type="slidenum">
              <a:rPr lang="en-US" smtClean="0"/>
              <a:t>‹#›</a:t>
            </a:fld>
            <a:endParaRPr lang="en-US"/>
          </a:p>
        </p:txBody>
      </p:sp>
    </p:spTree>
    <p:extLst>
      <p:ext uri="{BB962C8B-B14F-4D97-AF65-F5344CB8AC3E}">
        <p14:creationId xmlns:p14="http://schemas.microsoft.com/office/powerpoint/2010/main" val="16856723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sebacademy.edc.org/discussing-race-racism-and-important-current-events-students-guide-lesson-plans-and-resources"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sebacademy.edc.org/discussing-race-racism-and-important-current-events-students-guide-lesson-plans-and-resources"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youtube.com/watch?v=ucEAcIMkS0c"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sebacademy.edc.org/poster-session-direction-and-examples"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sebacademy.edc.org/poster-session-direction-and-examples"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sebacademy.edc.org/poster-session-direction-and-examples"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sebacademy.edc.org/poster-session-direction-and-examples"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sebacademy.edc.org/poster-session-direction-and-examples"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8" Type="http://schemas.openxmlformats.org/officeDocument/2006/relationships/hyperlink" Target="https://sebacademy.edc.org/pbis-cultural-responsiveness-field-guide" TargetMode="External"/><Relationship Id="rId3" Type="http://schemas.openxmlformats.org/officeDocument/2006/relationships/hyperlink" Target="https://sebacademy.edc.org/centering-equity-within-pbis-framework-overview-and-evidence-effectiveness" TargetMode="External"/><Relationship Id="rId7" Type="http://schemas.openxmlformats.org/officeDocument/2006/relationships/hyperlink" Target="https://sebacademy.edc.org/integrated-tiered-fidelity-inventory-companion-guide" TargetMode="External"/><Relationship Id="rId2" Type="http://schemas.openxmlformats.org/officeDocument/2006/relationships/slide" Target="../slides/slide39.xml"/><Relationship Id="rId1" Type="http://schemas.openxmlformats.org/officeDocument/2006/relationships/notesMaster" Target="../notesMasters/notesMaster1.xml"/><Relationship Id="rId6" Type="http://schemas.openxmlformats.org/officeDocument/2006/relationships/hyperlink" Target="https://sebacademy.edc.org/discussing-race-racism-and-important-current-events-students-guide-lesson-plans-and-resources" TargetMode="External"/><Relationship Id="rId11" Type="http://schemas.openxmlformats.org/officeDocument/2006/relationships/hyperlink" Target="https://sebacademy.edc.org/vulnerable-decision-points-vdp-worksheet" TargetMode="External"/><Relationship Id="rId5" Type="http://schemas.openxmlformats.org/officeDocument/2006/relationships/hyperlink" Target="https://sebacademy.edc.org/beginning-address-equity-tier-1-systems" TargetMode="External"/><Relationship Id="rId10" Type="http://schemas.openxmlformats.org/officeDocument/2006/relationships/hyperlink" Target="https://www.youtube.com/watch?v=ucEAcIMkS0c" TargetMode="External"/><Relationship Id="rId4" Type="http://schemas.openxmlformats.org/officeDocument/2006/relationships/hyperlink" Target="https://www.pbis.org/resource/centering-equity-within-the-pbis-framework-overview-and-evidence-of-effectiveness" TargetMode="External"/><Relationship Id="rId9" Type="http://schemas.openxmlformats.org/officeDocument/2006/relationships/hyperlink" Target="https://sebacademy.edc.org/poster-session-direction-and-examples" TargetMode="Externa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go.edc.org/Cohort-9A-Evaluation"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go.edc.org/SEB-Academy-Event-Evaluation"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s://sebacademy.edc.org/pbis-cultural-responsiveness-field-guide" TargetMode="External"/><Relationship Id="rId3" Type="http://schemas.openxmlformats.org/officeDocument/2006/relationships/hyperlink" Target="https://sebacademy.edc.org/centering-equity-within-pbis-framework-overview-and-evidence-effectiveness" TargetMode="External"/><Relationship Id="rId7" Type="http://schemas.openxmlformats.org/officeDocument/2006/relationships/hyperlink" Target="https://sebacademy.edc.org/integrated-tiered-fidelity-inventory-companion-guide"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sebacademy.edc.org/discussing-race-racism-and-important-current-events-students-guide-lesson-plans-and-resources" TargetMode="External"/><Relationship Id="rId11" Type="http://schemas.openxmlformats.org/officeDocument/2006/relationships/hyperlink" Target="https://sebacademy.edc.org/vulnerable-decision-points-vdp-worksheet" TargetMode="External"/><Relationship Id="rId5" Type="http://schemas.openxmlformats.org/officeDocument/2006/relationships/hyperlink" Target="https://sebacademy.edc.org/beginning-address-equity-tier-1-systems" TargetMode="External"/><Relationship Id="rId10" Type="http://schemas.openxmlformats.org/officeDocument/2006/relationships/hyperlink" Target="https://www.youtube.com/watch?v=ucEAcIMkS0c" TargetMode="External"/><Relationship Id="rId4" Type="http://schemas.openxmlformats.org/officeDocument/2006/relationships/hyperlink" Target="https://www.pbis.org/resource/centering-equity-within-the-pbis-framework-overview-and-evidence-of-effectiveness" TargetMode="External"/><Relationship Id="rId9" Type="http://schemas.openxmlformats.org/officeDocument/2006/relationships/hyperlink" Target="https://sebacademy.edc.org/poster-session-direction-and-examples"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sebacademy.edc.org/discussing-race-racism-and-important-current-events-students-guide-lesson-plans-and-resources"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6e28e587ab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6e28e587ab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875019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Resource Link: </a:t>
            </a:r>
            <a:r>
              <a:rPr lang="en-US" dirty="0">
                <a:hlinkClick r:id="rId3"/>
              </a:rPr>
              <a:t>https://sebacademy.edc.org/discussing-race-racism-and-important-current-events-students-guide-lesson-plans-and-resources</a:t>
            </a:r>
            <a:endParaRPr lang="en-US" dirty="0"/>
          </a:p>
        </p:txBody>
      </p:sp>
      <p:sp>
        <p:nvSpPr>
          <p:cNvPr id="4" name="Slide Number Placeholder 3"/>
          <p:cNvSpPr>
            <a:spLocks noGrp="1"/>
          </p:cNvSpPr>
          <p:nvPr>
            <p:ph type="sldNum" sz="quarter" idx="5"/>
          </p:nvPr>
        </p:nvSpPr>
        <p:spPr/>
        <p:txBody>
          <a:bodyPr/>
          <a:lstStyle/>
          <a:p>
            <a:fld id="{D9E9A522-274E-844E-8AB9-DE74A71CC10D}" type="slidenum">
              <a:rPr lang="en-US" smtClean="0"/>
              <a:t>11</a:t>
            </a:fld>
            <a:endParaRPr lang="en-US"/>
          </a:p>
        </p:txBody>
      </p:sp>
    </p:spTree>
    <p:extLst>
      <p:ext uri="{BB962C8B-B14F-4D97-AF65-F5344CB8AC3E}">
        <p14:creationId xmlns:p14="http://schemas.microsoft.com/office/powerpoint/2010/main" val="851696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hlinkClick r:id="rId3"/>
              </a:rPr>
              <a:t>https://sebacademy.edc.org/discussing-race-racism-and-important-current-events-students-guide-lesson-plans-and-resources</a:t>
            </a:r>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42C9308-CF24-F044-9EA2-DA2C236CB241}"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6571732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cs typeface="Calibri"/>
              </a:rPr>
              <a:t>TRAINER NOTE: This information was provided to coaches and teams last month. As this is review, please go through the slides at a quicker pace unless coaches have questions. Focus on the discussions and please express to the coaches that the importance of reviewing this information as part of a coach community is to now learn from each other about how to support more disaggregation with our data together. </a:t>
            </a:r>
          </a:p>
          <a:p>
            <a:r>
              <a:rPr lang="en-US" dirty="0">
                <a:cs typeface="Calibri"/>
              </a:rPr>
              <a:t>So in a sense, last month was within teams, this month will be cross school discussions with this important feature.</a:t>
            </a:r>
            <a:endParaRPr dirty="0"/>
          </a:p>
        </p:txBody>
      </p:sp>
    </p:spTree>
    <p:extLst>
      <p:ext uri="{BB962C8B-B14F-4D97-AF65-F5344CB8AC3E}">
        <p14:creationId xmlns:p14="http://schemas.microsoft.com/office/powerpoint/2010/main" val="9865817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cs typeface="Calibri"/>
              </a:rPr>
              <a:t>Youtube</a:t>
            </a:r>
            <a:r>
              <a:rPr lang="en-US" dirty="0">
                <a:cs typeface="Calibri"/>
              </a:rPr>
              <a:t> link: </a:t>
            </a:r>
            <a:r>
              <a:rPr lang="en-US" dirty="0">
                <a:hlinkClick r:id="rId3"/>
              </a:rPr>
              <a:t>https://www.youtube.com/watch?v=ucEAcIMkS0c</a:t>
            </a:r>
            <a:endParaRPr lang="en-US" dirty="0">
              <a:cs typeface="Calibri" panose="020F0502020204030204"/>
            </a:endParaRPr>
          </a:p>
          <a:p>
            <a:endParaRPr lang="en-US" dirty="0">
              <a:cs typeface="Calibri" panose="020F0502020204030204"/>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517B99-17B6-2D4A-9DF3-0C8124AFE3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54152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TRAINER NOTE:</a:t>
            </a:r>
          </a:p>
          <a:p>
            <a:r>
              <a:rPr lang="en-CA"/>
              <a:t>This simplified model of the research indicates that racial bias, even when it is implicit, has a direct and disproportionate impact on student discipline outcomes.</a:t>
            </a:r>
          </a:p>
          <a:p>
            <a:r>
              <a:rPr lang="en-CA"/>
              <a:t>But this model has 2 problems:</a:t>
            </a:r>
            <a:endParaRPr lang="en-US"/>
          </a:p>
          <a:p>
            <a:r>
              <a:rPr lang="en-US"/>
              <a:t>1. it focuses solely on one variable that has been shown in many studies to be highly resistant to change (Racial bias)</a:t>
            </a:r>
          </a:p>
          <a:p>
            <a:r>
              <a:rPr lang="en-US"/>
              <a:t>2. fails to consider contextual variables that may be as critical to biased decision making but are much more malleable.</a:t>
            </a:r>
          </a:p>
          <a:p>
            <a:endParaRPr lang="en-US"/>
          </a:p>
          <a:p>
            <a:r>
              <a:rPr lang="en-US"/>
              <a:t>CLICK</a:t>
            </a:r>
          </a:p>
          <a:p>
            <a:endParaRPr lang="en-US"/>
          </a:p>
          <a:p>
            <a:r>
              <a:rPr lang="en-US"/>
              <a:t>However, when we recognize that the context or situation can influence someone’s response and that individuals may selectively show racial bias in different decision situations, we develop a multidimensional view of bias that can be altered with intervention. For example, a teacher may make more equitable discipline decisions at the start of the day but be more likely to send students of color to the office at the end of the day </a:t>
            </a:r>
          </a:p>
          <a:p>
            <a:endParaRPr lang="en-CA"/>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517B99-17B6-2D4A-9DF3-0C8124AFE3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57340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B33A6136-52E4-6A4E-9041-775E1522D3F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532918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9A522-274E-844E-8AB9-DE74A71CC1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04866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we find disproportionality we need to ask questions to focus in on the problem before we can start of offer and create solutions. </a:t>
            </a:r>
          </a:p>
          <a:p>
            <a:endParaRPr lang="en-US" dirty="0"/>
          </a:p>
          <a:p>
            <a:r>
              <a:rPr lang="en-US" dirty="0"/>
              <a:t>We are going to focus on Disproportionate discipline to day. </a:t>
            </a:r>
          </a:p>
        </p:txBody>
      </p:sp>
      <p:sp>
        <p:nvSpPr>
          <p:cNvPr id="4" name="Slide Number Placeholder 3"/>
          <p:cNvSpPr>
            <a:spLocks noGrp="1"/>
          </p:cNvSpPr>
          <p:nvPr>
            <p:ph type="sldNum" sz="quarter" idx="5"/>
          </p:nvPr>
        </p:nvSpPr>
        <p:spPr/>
        <p:txBody>
          <a:bodyPr/>
          <a:lstStyle/>
          <a:p>
            <a:fld id="{D9E9A522-274E-844E-8AB9-DE74A71CC10D}" type="slidenum">
              <a:rPr lang="en-US" smtClean="0"/>
              <a:t>23</a:t>
            </a:fld>
            <a:endParaRPr lang="en-US"/>
          </a:p>
        </p:txBody>
      </p:sp>
    </p:spTree>
    <p:extLst>
      <p:ext uri="{BB962C8B-B14F-4D97-AF65-F5344CB8AC3E}">
        <p14:creationId xmlns:p14="http://schemas.microsoft.com/office/powerpoint/2010/main" val="323836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E9A522-274E-844E-8AB9-DE74A71CC10D}" type="slidenum">
              <a:rPr lang="en-US" smtClean="0"/>
              <a:t>24</a:t>
            </a:fld>
            <a:endParaRPr lang="en-US"/>
          </a:p>
        </p:txBody>
      </p:sp>
    </p:spTree>
    <p:extLst>
      <p:ext uri="{BB962C8B-B14F-4D97-AF65-F5344CB8AC3E}">
        <p14:creationId xmlns:p14="http://schemas.microsoft.com/office/powerpoint/2010/main" val="19394576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CA" baseline="0"/>
              <a:t>This is ME (my routine)</a:t>
            </a:r>
          </a:p>
          <a:p>
            <a:pPr defTabSz="948507">
              <a:defRPr/>
            </a:pPr>
            <a:endParaRPr lang="en-CA" baseline="0"/>
          </a:p>
          <a:p>
            <a:pPr defTabSz="948507">
              <a:defRPr/>
            </a:pPr>
            <a:r>
              <a:rPr lang="en-CA" baseline="0"/>
              <a:t>“You can’t punish skills into a child”</a:t>
            </a:r>
            <a:endParaRPr lang="en-US"/>
          </a:p>
          <a:p>
            <a:endParaRPr lang="en-CA"/>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517B99-17B6-2D4A-9DF3-0C8124AFE3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57608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70bb5c559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70bb5c559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interruption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517B99-17B6-2D4A-9DF3-0C8124AFE3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11457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r>
              <a:rPr lang="en-US" dirty="0">
                <a:latin typeface="Arial" pitchFamily="-1" charset="0"/>
              </a:rPr>
              <a:t>TRAINERS: </a:t>
            </a:r>
          </a:p>
          <a:p>
            <a:pPr eaLnBrk="1" hangingPunct="1"/>
            <a:r>
              <a:rPr lang="en-US" dirty="0">
                <a:latin typeface="Arial" pitchFamily="-1" charset="0"/>
              </a:rPr>
              <a:t>Encourage participants to jot down responses to the individual questions using the Identify Potential VDPs worksheet (link below and in syllabus) prior to sending people to team-based breakout rooms</a:t>
            </a:r>
          </a:p>
          <a:p>
            <a:endParaRPr lang="en-US" dirty="0">
              <a:latin typeface="Arial"/>
              <a:cs typeface="Arial"/>
            </a:endParaRPr>
          </a:p>
          <a:p>
            <a:pPr marL="158750" indent="0">
              <a:buNone/>
            </a:pPr>
            <a:r>
              <a:rPr lang="en-US" dirty="0"/>
              <a:t>https://sebacademy.edc.org/vulnerable-decision-points-vdp-worksheet </a:t>
            </a:r>
          </a:p>
        </p:txBody>
      </p:sp>
    </p:spTree>
    <p:extLst>
      <p:ext uri="{BB962C8B-B14F-4D97-AF65-F5344CB8AC3E}">
        <p14:creationId xmlns:p14="http://schemas.microsoft.com/office/powerpoint/2010/main" val="15408586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825162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should be brief (5 minutes)</a:t>
            </a:r>
          </a:p>
        </p:txBody>
      </p:sp>
      <p:sp>
        <p:nvSpPr>
          <p:cNvPr id="4" name="Slide Number Placeholder 3"/>
          <p:cNvSpPr>
            <a:spLocks noGrp="1"/>
          </p:cNvSpPr>
          <p:nvPr>
            <p:ph type="sldNum" sz="quarter" idx="5"/>
          </p:nvPr>
        </p:nvSpPr>
        <p:spPr/>
        <p:txBody>
          <a:bodyPr/>
          <a:lstStyle/>
          <a:p>
            <a:fld id="{D9E9A522-274E-844E-8AB9-DE74A71CC10D}" type="slidenum">
              <a:rPr lang="en-US" smtClean="0"/>
              <a:t>30</a:t>
            </a:fld>
            <a:endParaRPr lang="en-US"/>
          </a:p>
        </p:txBody>
      </p:sp>
    </p:spTree>
    <p:extLst>
      <p:ext uri="{BB962C8B-B14F-4D97-AF65-F5344CB8AC3E}">
        <p14:creationId xmlns:p14="http://schemas.microsoft.com/office/powerpoint/2010/main" val="34614746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should be brief (5 minutes)</a:t>
            </a:r>
          </a:p>
        </p:txBody>
      </p:sp>
      <p:sp>
        <p:nvSpPr>
          <p:cNvPr id="4" name="Slide Number Placeholder 3"/>
          <p:cNvSpPr>
            <a:spLocks noGrp="1"/>
          </p:cNvSpPr>
          <p:nvPr>
            <p:ph type="sldNum" sz="quarter" idx="5"/>
          </p:nvPr>
        </p:nvSpPr>
        <p:spPr/>
        <p:txBody>
          <a:bodyPr/>
          <a:lstStyle/>
          <a:p>
            <a:fld id="{D9E9A522-274E-844E-8AB9-DE74A71CC10D}" type="slidenum">
              <a:rPr lang="en-US" smtClean="0"/>
              <a:t>31</a:t>
            </a:fld>
            <a:endParaRPr lang="en-US"/>
          </a:p>
        </p:txBody>
      </p:sp>
    </p:spTree>
    <p:extLst>
      <p:ext uri="{BB962C8B-B14F-4D97-AF65-F5344CB8AC3E}">
        <p14:creationId xmlns:p14="http://schemas.microsoft.com/office/powerpoint/2010/main" val="26133046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should be brief (5 minutes)</a:t>
            </a:r>
          </a:p>
        </p:txBody>
      </p:sp>
      <p:sp>
        <p:nvSpPr>
          <p:cNvPr id="4" name="Slide Number Placeholder 3"/>
          <p:cNvSpPr>
            <a:spLocks noGrp="1"/>
          </p:cNvSpPr>
          <p:nvPr>
            <p:ph type="sldNum" sz="quarter" idx="5"/>
          </p:nvPr>
        </p:nvSpPr>
        <p:spPr/>
        <p:txBody>
          <a:bodyPr/>
          <a:lstStyle/>
          <a:p>
            <a:fld id="{D9E9A522-274E-844E-8AB9-DE74A71CC10D}" type="slidenum">
              <a:rPr lang="en-US" smtClean="0"/>
              <a:t>32</a:t>
            </a:fld>
            <a:endParaRPr lang="en-US"/>
          </a:p>
        </p:txBody>
      </p:sp>
    </p:spTree>
    <p:extLst>
      <p:ext uri="{BB962C8B-B14F-4D97-AF65-F5344CB8AC3E}">
        <p14:creationId xmlns:p14="http://schemas.microsoft.com/office/powerpoint/2010/main" val="1783629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TRAINER NOTE: Here is an example of a virtual poster from last year, created in google slides. </a:t>
            </a:r>
            <a:r>
              <a:rPr lang="en-US" sz="1200" b="0" i="0" kern="1200" dirty="0">
                <a:solidFill>
                  <a:schemeClr val="tx1"/>
                </a:solidFill>
                <a:effectLst/>
                <a:latin typeface="+mn-lt"/>
                <a:ea typeface="+mn-ea"/>
                <a:cs typeface="+mn-cs"/>
              </a:rPr>
              <a:t>You can click on the TV, fish, chalkboard, and computer screen to view various elements of PBIS, including the start of a PBIS Handbook.</a:t>
            </a:r>
            <a:r>
              <a:rPr lang="en-US" dirty="0"/>
              <a:t> Feel free to get creative in your virtual poster design!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mn-lt"/>
              </a:rPr>
              <a:t>Poster Session Examples and Directions </a:t>
            </a:r>
            <a:r>
              <a:rPr lang="en-US" dirty="0">
                <a:hlinkClick r:id="rId3"/>
              </a:rPr>
              <a:t>https://sebacademy.edc.org/poster-session-direction-and-examples</a:t>
            </a:r>
            <a:endParaRPr lang="en-US" dirty="0"/>
          </a:p>
          <a:p>
            <a:endParaRPr lang="en-US" dirty="0"/>
          </a:p>
        </p:txBody>
      </p:sp>
      <p:sp>
        <p:nvSpPr>
          <p:cNvPr id="4" name="Slide Number Placeholder 3"/>
          <p:cNvSpPr>
            <a:spLocks noGrp="1"/>
          </p:cNvSpPr>
          <p:nvPr>
            <p:ph type="sldNum" sz="quarter" idx="5"/>
          </p:nvPr>
        </p:nvSpPr>
        <p:spPr/>
        <p:txBody>
          <a:bodyPr/>
          <a:lstStyle/>
          <a:p>
            <a:fld id="{D9E9A522-274E-844E-8AB9-DE74A71CC10D}" type="slidenum">
              <a:rPr lang="en-US" smtClean="0"/>
              <a:t>33</a:t>
            </a:fld>
            <a:endParaRPr lang="en-US"/>
          </a:p>
        </p:txBody>
      </p:sp>
    </p:spTree>
    <p:extLst>
      <p:ext uri="{BB962C8B-B14F-4D97-AF65-F5344CB8AC3E}">
        <p14:creationId xmlns:p14="http://schemas.microsoft.com/office/powerpoint/2010/main" val="21231617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mn-lt"/>
              </a:rPr>
              <a:t>Poster Session Examples and Directions </a:t>
            </a:r>
            <a:r>
              <a:rPr lang="en-US" dirty="0">
                <a:hlinkClick r:id="rId3"/>
              </a:rPr>
              <a:t>https://sebacademy.edc.org/poster-session-direction-and-examples</a:t>
            </a:r>
            <a:endParaRPr lang="en-US" dirty="0"/>
          </a:p>
          <a:p>
            <a:endParaRPr lang="en-US" dirty="0"/>
          </a:p>
        </p:txBody>
      </p:sp>
      <p:sp>
        <p:nvSpPr>
          <p:cNvPr id="4" name="Slide Number Placeholder 3"/>
          <p:cNvSpPr>
            <a:spLocks noGrp="1"/>
          </p:cNvSpPr>
          <p:nvPr>
            <p:ph type="sldNum" sz="quarter" idx="5"/>
          </p:nvPr>
        </p:nvSpPr>
        <p:spPr/>
        <p:txBody>
          <a:bodyPr/>
          <a:lstStyle/>
          <a:p>
            <a:fld id="{D9E9A522-274E-844E-8AB9-DE74A71CC10D}" type="slidenum">
              <a:rPr lang="en-US" smtClean="0"/>
              <a:t>34</a:t>
            </a:fld>
            <a:endParaRPr lang="en-US"/>
          </a:p>
        </p:txBody>
      </p:sp>
    </p:spTree>
    <p:extLst>
      <p:ext uri="{BB962C8B-B14F-4D97-AF65-F5344CB8AC3E}">
        <p14:creationId xmlns:p14="http://schemas.microsoft.com/office/powerpoint/2010/main" val="39720681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mn-lt"/>
              </a:rPr>
              <a:t>Poster Session Examples and Directions </a:t>
            </a:r>
            <a:r>
              <a:rPr lang="en-US" dirty="0">
                <a:hlinkClick r:id="rId3"/>
              </a:rPr>
              <a:t>https://sebacademy.edc.org/poster-session-direction-and-examples</a:t>
            </a:r>
            <a:endParaRPr lang="en-US" dirty="0"/>
          </a:p>
          <a:p>
            <a:endParaRPr lang="en-US" dirty="0"/>
          </a:p>
        </p:txBody>
      </p:sp>
      <p:sp>
        <p:nvSpPr>
          <p:cNvPr id="4" name="Slide Number Placeholder 3"/>
          <p:cNvSpPr>
            <a:spLocks noGrp="1"/>
          </p:cNvSpPr>
          <p:nvPr>
            <p:ph type="sldNum" sz="quarter" idx="5"/>
          </p:nvPr>
        </p:nvSpPr>
        <p:spPr/>
        <p:txBody>
          <a:bodyPr/>
          <a:lstStyle/>
          <a:p>
            <a:fld id="{D9E9A522-274E-844E-8AB9-DE74A71CC10D}" type="slidenum">
              <a:rPr lang="en-US" smtClean="0"/>
              <a:t>35</a:t>
            </a:fld>
            <a:endParaRPr lang="en-US"/>
          </a:p>
        </p:txBody>
      </p:sp>
    </p:spTree>
    <p:extLst>
      <p:ext uri="{BB962C8B-B14F-4D97-AF65-F5344CB8AC3E}">
        <p14:creationId xmlns:p14="http://schemas.microsoft.com/office/powerpoint/2010/main" val="37257426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mn-lt"/>
              </a:rPr>
              <a:t>Poster Session Examples and Directions </a:t>
            </a:r>
            <a:r>
              <a:rPr lang="en-US" dirty="0">
                <a:hlinkClick r:id="rId3"/>
              </a:rPr>
              <a:t>https://sebacademy.edc.org/poster-session-direction-and-examples</a:t>
            </a:r>
            <a:endParaRPr lang="en-US" dirty="0"/>
          </a:p>
          <a:p>
            <a:endParaRPr lang="en-US" dirty="0"/>
          </a:p>
        </p:txBody>
      </p:sp>
      <p:sp>
        <p:nvSpPr>
          <p:cNvPr id="4" name="Slide Number Placeholder 3"/>
          <p:cNvSpPr>
            <a:spLocks noGrp="1"/>
          </p:cNvSpPr>
          <p:nvPr>
            <p:ph type="sldNum" sz="quarter" idx="5"/>
          </p:nvPr>
        </p:nvSpPr>
        <p:spPr/>
        <p:txBody>
          <a:bodyPr/>
          <a:lstStyle/>
          <a:p>
            <a:fld id="{D9E9A522-274E-844E-8AB9-DE74A71CC10D}" type="slidenum">
              <a:rPr lang="en-US" smtClean="0"/>
              <a:t>36</a:t>
            </a:fld>
            <a:endParaRPr lang="en-US"/>
          </a:p>
        </p:txBody>
      </p:sp>
    </p:spTree>
    <p:extLst>
      <p:ext uri="{BB962C8B-B14F-4D97-AF65-F5344CB8AC3E}">
        <p14:creationId xmlns:p14="http://schemas.microsoft.com/office/powerpoint/2010/main" val="5839845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TRAINERS – QR Code is updated</a:t>
            </a:r>
          </a:p>
          <a:p>
            <a:pPr marL="158750" indent="0">
              <a:buNone/>
            </a:pPr>
            <a:endParaRPr lang="en-US" dirty="0"/>
          </a:p>
          <a:p>
            <a:pPr marL="158750" marR="0" lvl="0" indent="0" algn="l" defTabSz="914400" rtl="0" eaLnBrk="1" fontAlgn="auto" latinLnBrk="0" hangingPunct="1">
              <a:lnSpc>
                <a:spcPct val="100000"/>
              </a:lnSpc>
              <a:spcBef>
                <a:spcPts val="0"/>
              </a:spcBef>
              <a:spcAft>
                <a:spcPts val="0"/>
              </a:spcAft>
              <a:buClrTx/>
              <a:buSzTx/>
              <a:buFontTx/>
              <a:buNone/>
              <a:tabLst/>
              <a:defRPr/>
            </a:pPr>
            <a:r>
              <a:rPr lang="en-US" dirty="0"/>
              <a:t>Post a link to the attendance survey (below) in the chat for those who do not use the QR code on the slide: </a:t>
            </a:r>
          </a:p>
          <a:p>
            <a:pPr marL="15875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158750" marR="0" lvl="0" indent="0" algn="l" defTabSz="914400" rtl="0" eaLnBrk="1" fontAlgn="auto" latinLnBrk="0" hangingPunct="1">
              <a:lnSpc>
                <a:spcPct val="100000"/>
              </a:lnSpc>
              <a:spcBef>
                <a:spcPts val="0"/>
              </a:spcBef>
              <a:spcAft>
                <a:spcPts val="0"/>
              </a:spcAft>
              <a:buClrTx/>
              <a:buSzTx/>
              <a:buFontTx/>
              <a:buNone/>
              <a:tabLst/>
              <a:defRPr/>
            </a:pPr>
            <a:r>
              <a:rPr lang="en-US" dirty="0"/>
              <a:t>https://docs.google.com/forms/d/e/1FAIpQLSf-la8kZA-l6ZXIR48DsDhimdXqFAX2d8Cw6xIXio0UxScqvw/viewform  </a:t>
            </a:r>
          </a:p>
          <a:p>
            <a:pPr marL="158750" indent="0">
              <a:buNone/>
            </a:pPr>
            <a:endParaRPr lang="en-US" dirty="0"/>
          </a:p>
        </p:txBody>
      </p:sp>
    </p:spTree>
    <p:extLst>
      <p:ext uri="{BB962C8B-B14F-4D97-AF65-F5344CB8AC3E}">
        <p14:creationId xmlns:p14="http://schemas.microsoft.com/office/powerpoint/2010/main" val="10475528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Tx/>
              <a:buSzTx/>
              <a:buFontTx/>
              <a:buNone/>
              <a:tabLst/>
              <a:defRPr/>
            </a:pPr>
            <a:r>
              <a:rPr lang="en-US" sz="1600" dirty="0">
                <a:cs typeface="+mn-lt"/>
              </a:rPr>
              <a:t>Poster Session Examples and Directions </a:t>
            </a:r>
            <a:r>
              <a:rPr lang="en-US" sz="1600" dirty="0">
                <a:hlinkClick r:id="rId3"/>
              </a:rPr>
              <a:t>https://sebacademy.edc.org/poster-session-direction-and-examples</a:t>
            </a:r>
            <a:endParaRPr lang="en-US" sz="1600" dirty="0"/>
          </a:p>
          <a:p>
            <a:pPr marL="158750" indent="0">
              <a:buNone/>
            </a:pPr>
            <a:endParaRPr lang="en-US" sz="1600" dirty="0">
              <a:solidFill>
                <a:srgbClr val="000000"/>
              </a:solidFill>
            </a:endParaRP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42C9308-CF24-F044-9EA2-DA2C236CB241}"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37</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6786115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fontAlgn="base"/>
            <a:r>
              <a:rPr lang="en-US" sz="1100" b="0" i="0" u="none" strike="noStrike" cap="none">
                <a:solidFill>
                  <a:srgbClr val="000000"/>
                </a:solidFill>
                <a:effectLst/>
                <a:latin typeface="Arial"/>
                <a:ea typeface="Arial"/>
                <a:cs typeface="Arial"/>
                <a:sym typeface="Arial"/>
              </a:rPr>
              <a:t>   </a:t>
            </a:r>
            <a:endParaRPr lang="en-US" b="0" i="0">
              <a:effectLst/>
            </a:endParaRPr>
          </a:p>
          <a:p>
            <a:pPr marL="158750"/>
            <a:endParaRPr lang="en-US">
              <a:cs typeface="Calibri"/>
            </a:endParaRPr>
          </a:p>
        </p:txBody>
      </p:sp>
    </p:spTree>
    <p:extLst>
      <p:ext uri="{BB962C8B-B14F-4D97-AF65-F5344CB8AC3E}">
        <p14:creationId xmlns:p14="http://schemas.microsoft.com/office/powerpoint/2010/main" val="40493903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g6ae1091f2c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 name="Google Shape;1003;g6ae1091f2c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1219140" rtl="0" eaLnBrk="1" fontAlgn="auto" latinLnBrk="0" hangingPunct="1">
              <a:lnSpc>
                <a:spcPct val="100000"/>
              </a:lnSpc>
              <a:spcBef>
                <a:spcPts val="0"/>
              </a:spcBef>
              <a:spcAft>
                <a:spcPts val="800"/>
              </a:spcAft>
              <a:buClr>
                <a:srgbClr val="FFFFFF"/>
              </a:buClr>
              <a:buSzPts val="1200"/>
              <a:buFont typeface="Hind Vadodara"/>
              <a:buNone/>
              <a:tabLst/>
              <a:defRPr/>
            </a:pPr>
            <a:r>
              <a:rPr kumimoji="0" lang="en-US" sz="1200" b="1" i="0" u="none" strike="noStrike" kern="1200" cap="none" spc="0" normalizeH="0" baseline="0" noProof="0" dirty="0">
                <a:ln>
                  <a:noFill/>
                </a:ln>
                <a:solidFill>
                  <a:srgbClr val="00ACC2"/>
                </a:solidFill>
                <a:effectLst/>
                <a:uLnTx/>
                <a:uFillTx/>
                <a:latin typeface="Hind Vadodara"/>
                <a:cs typeface="Hind Vadodara"/>
                <a:sym typeface="Hind Vadodara"/>
              </a:rPr>
              <a:t>RESOURCES:</a:t>
            </a:r>
          </a:p>
          <a:p>
            <a:pPr marL="285750" indent="-285750">
              <a:spcAft>
                <a:spcPts val="800"/>
              </a:spcAft>
              <a:buFont typeface="Calibri"/>
              <a:buChar char="-"/>
            </a:pPr>
            <a:r>
              <a:rPr lang="en-US" dirty="0">
                <a:cs typeface="Calibri"/>
              </a:rPr>
              <a:t>Centering Equity within the PBIS Framework: Overview and Evidence of Effectiveness: </a:t>
            </a:r>
            <a:r>
              <a:rPr lang="en-US" dirty="0">
                <a:hlinkClick r:id="rId3"/>
              </a:rPr>
              <a:t>https://sebacademy.edc.org/centering-equity-within-pbis-framework-overview-and-evidence-effectiveness</a:t>
            </a:r>
            <a:r>
              <a:rPr lang="en-US" dirty="0"/>
              <a:t> </a:t>
            </a:r>
            <a:endParaRPr lang="en-US" dirty="0">
              <a:cs typeface="Calibri"/>
              <a:hlinkClick r:id="rId4"/>
            </a:endParaRPr>
          </a:p>
          <a:p>
            <a:pPr marL="285750" indent="-285750">
              <a:spcAft>
                <a:spcPts val="800"/>
              </a:spcAft>
              <a:buFont typeface="Calibri"/>
              <a:buChar char="-"/>
            </a:pPr>
            <a:r>
              <a:rPr lang="en-US" dirty="0">
                <a:cs typeface="Calibri"/>
              </a:rPr>
              <a:t>Beginning to Address Equity in Tier 1 Systems: </a:t>
            </a:r>
            <a:r>
              <a:rPr lang="en-US" dirty="0">
                <a:hlinkClick r:id="rId5"/>
              </a:rPr>
              <a:t>https://sebacademy.edc.org/beginning-address-equity-tier-1-systems</a:t>
            </a:r>
            <a:r>
              <a:rPr lang="en-US" dirty="0"/>
              <a:t> </a:t>
            </a:r>
            <a:endParaRPr lang="en-US" dirty="0">
              <a:cs typeface="Calibri"/>
            </a:endParaRPr>
          </a:p>
          <a:p>
            <a:pPr marL="285750" indent="-285750">
              <a:spcAft>
                <a:spcPts val="800"/>
              </a:spcAft>
              <a:buFont typeface="Calibri"/>
              <a:buChar char="-"/>
            </a:pPr>
            <a:r>
              <a:rPr lang="en-US" dirty="0"/>
              <a:t>Discussing Race, Racism, and Important Events: </a:t>
            </a:r>
            <a:r>
              <a:rPr lang="en-US" dirty="0">
                <a:hlinkClick r:id="rId6"/>
              </a:rPr>
              <a:t>https://sebacademy.edc.org/discussing-race-racism-and-important-current-events-students-guide-lesson-plans-and-resources</a:t>
            </a:r>
            <a:r>
              <a:rPr lang="en-US" dirty="0"/>
              <a:t> </a:t>
            </a:r>
            <a:endParaRPr lang="en-US" dirty="0">
              <a:cs typeface="Calibri"/>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solidFill>
                  <a:srgbClr val="FFFFFF"/>
                </a:solidFill>
                <a:hlinkClick r:id="rId7"/>
              </a:rPr>
              <a:t>Integrated TFI Companion Guide</a:t>
            </a:r>
            <a:r>
              <a:rPr lang="en-US" sz="1200" dirty="0">
                <a:solidFill>
                  <a:srgbClr val="FFFFFF"/>
                </a:solidFill>
              </a:rPr>
              <a:t> -</a:t>
            </a:r>
            <a:r>
              <a:rPr lang="en-US" dirty="0">
                <a:hlinkClick r:id="rId7"/>
              </a:rPr>
              <a:t>https://sebacademy.edc.org/integrated-tiered-fidelity-inventory-companion-guide</a:t>
            </a:r>
            <a:endParaRPr lang="en-U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solidFill>
                  <a:srgbClr val="FFFFFF"/>
                </a:solidFill>
                <a:hlinkClick r:id="rId8"/>
              </a:rPr>
              <a:t>Culturally Responsive Field Guide</a:t>
            </a:r>
            <a:r>
              <a:rPr lang="en-US" sz="1200" dirty="0">
                <a:solidFill>
                  <a:srgbClr val="FFFFFF"/>
                </a:solidFill>
              </a:rPr>
              <a:t> -</a:t>
            </a:r>
            <a:r>
              <a:rPr lang="en-US" dirty="0">
                <a:hlinkClick r:id="rId8"/>
              </a:rPr>
              <a:t>https://sebacademy.edc.org/</a:t>
            </a:r>
            <a:r>
              <a:rPr lang="en-US" dirty="0" err="1">
                <a:hlinkClick r:id="rId8"/>
              </a:rPr>
              <a:t>pbis</a:t>
            </a:r>
            <a:r>
              <a:rPr lang="en-US" dirty="0">
                <a:hlinkClick r:id="rId8"/>
              </a:rPr>
              <a:t>-cultural-responsiveness-field-guide</a:t>
            </a:r>
            <a:endParaRPr lang="en-U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cs typeface="+mn-lt"/>
              </a:rPr>
              <a:t>Poster Session Examples and Directions </a:t>
            </a:r>
            <a:r>
              <a:rPr lang="en-US" dirty="0">
                <a:hlinkClick r:id="rId9"/>
              </a:rPr>
              <a:t>https://sebacademy.edc.org/poster-session-direction-and-examples</a:t>
            </a:r>
            <a:endParaRPr lang="en-US" dirty="0"/>
          </a:p>
          <a:p>
            <a:pPr marL="171450" indent="-171450">
              <a:buFontTx/>
              <a:buChar char="-"/>
            </a:pPr>
            <a:r>
              <a:rPr lang="en-US" dirty="0">
                <a:cs typeface="+mn-lt"/>
              </a:rPr>
              <a:t>Implicit Bias Video - </a:t>
            </a:r>
            <a:r>
              <a:rPr lang="en-US" dirty="0">
                <a:hlinkClick r:id="rId10"/>
              </a:rPr>
              <a:t>https://www.youtube.com/watch?v=ucEAcIMkS0c</a:t>
            </a:r>
            <a:r>
              <a:rPr lang="en-US" dirty="0"/>
              <a:t> </a:t>
            </a:r>
            <a:endParaRPr lang="en-US" dirty="0">
              <a:cs typeface="+mn-lt"/>
            </a:endParaRPr>
          </a:p>
          <a:p>
            <a:pPr marL="171450" indent="-171450">
              <a:buFontTx/>
              <a:buChar char="-"/>
            </a:pPr>
            <a:r>
              <a:rPr lang="en-US" dirty="0">
                <a:cs typeface="+mn-lt"/>
              </a:rPr>
              <a:t>Vulnerable Decision Points (VDP) Worksheet - </a:t>
            </a:r>
            <a:r>
              <a:rPr lang="en-US" dirty="0">
                <a:hlinkClick r:id="rId11"/>
              </a:rPr>
              <a:t>https://sebacademy.edc.org/vulnerable-decision-points-vdp-worksheet</a:t>
            </a:r>
            <a:endParaRPr lang="en-US" dirty="0">
              <a:cs typeface="+mn-lt"/>
            </a:endParaRPr>
          </a:p>
        </p:txBody>
      </p:sp>
    </p:spTree>
    <p:extLst>
      <p:ext uri="{BB962C8B-B14F-4D97-AF65-F5344CB8AC3E}">
        <p14:creationId xmlns:p14="http://schemas.microsoft.com/office/powerpoint/2010/main" val="15089307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TRAINERS -</a:t>
            </a:r>
          </a:p>
          <a:p>
            <a:pPr marL="158750" indent="0">
              <a:buNone/>
            </a:pPr>
            <a:r>
              <a:rPr lang="en-US" dirty="0"/>
              <a:t>Put link to evaluation (below) in the chat for those who do not use the QR code:</a:t>
            </a:r>
          </a:p>
          <a:p>
            <a:pPr marL="158750" indent="0">
              <a:buNone/>
            </a:pPr>
            <a:endParaRPr lang="en-US" dirty="0"/>
          </a:p>
          <a:p>
            <a:pPr marL="15875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rPr>
              <a:t>Evaluation Survey: </a:t>
            </a:r>
            <a:r>
              <a:rPr lang="en-US" b="1" i="0" u="none" strike="noStrike" dirty="0">
                <a:effectLst/>
                <a:latin typeface="Open Sans" panose="020B0606030504020204" pitchFamily="34" charset="0"/>
                <a:hlinkClick r:id="rId3"/>
              </a:rPr>
              <a:t>https://go.edc.org/Cohort-9A-Evaluation</a:t>
            </a:r>
            <a:endParaRPr lang="en-US" sz="1200" dirty="0">
              <a:effectLst/>
              <a:latin typeface="Calibri" panose="020F0502020204030204" pitchFamily="34" charset="0"/>
              <a:ea typeface="Calibri" panose="020F0502020204030204" pitchFamily="34" charset="0"/>
            </a:endParaRPr>
          </a:p>
          <a:p>
            <a:pPr marL="158750" indent="0">
              <a:buNone/>
            </a:pPr>
            <a:endParaRPr lang="en-US" b="1" dirty="0"/>
          </a:p>
        </p:txBody>
      </p:sp>
    </p:spTree>
    <p:extLst>
      <p:ext uri="{BB962C8B-B14F-4D97-AF65-F5344CB8AC3E}">
        <p14:creationId xmlns:p14="http://schemas.microsoft.com/office/powerpoint/2010/main" val="29325225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TRAINERS -</a:t>
            </a:r>
          </a:p>
          <a:p>
            <a:pPr marL="158750" indent="0">
              <a:buNone/>
            </a:pPr>
            <a:r>
              <a:rPr lang="en-US" dirty="0"/>
              <a:t>Put link to evaluation (below) in the chat for those who do not use the QR code: </a:t>
            </a:r>
            <a:r>
              <a:rPr lang="en-US" b="1" i="0" dirty="0">
                <a:solidFill>
                  <a:srgbClr val="212529"/>
                </a:solidFill>
                <a:effectLst/>
                <a:highlight>
                  <a:srgbClr val="FFFFFF"/>
                </a:highlight>
                <a:latin typeface="Open Sans" panose="020B0606030504020204" pitchFamily="34" charset="0"/>
              </a:rPr>
              <a:t>Evaluation</a:t>
            </a:r>
            <a:r>
              <a:rPr lang="en-US" b="0" i="0" dirty="0">
                <a:solidFill>
                  <a:srgbClr val="212529"/>
                </a:solidFill>
                <a:effectLst/>
                <a:highlight>
                  <a:srgbClr val="FFFFFF"/>
                </a:highlight>
                <a:latin typeface="Open Sans" panose="020B0606030504020204" pitchFamily="34" charset="0"/>
              </a:rPr>
              <a:t>- </a:t>
            </a:r>
            <a:r>
              <a:rPr lang="en-US" b="1" i="0" u="none" strike="noStrike" dirty="0">
                <a:effectLst/>
                <a:latin typeface="Open Sans" panose="020B0606030504020204" pitchFamily="34" charset="0"/>
                <a:hlinkClick r:id="rId3"/>
              </a:rPr>
              <a:t>https://go.edc.org/SEB-Academy-Event-Evaluation</a:t>
            </a:r>
            <a:endParaRPr lang="en-US" dirty="0"/>
          </a:p>
          <a:p>
            <a:pPr marL="158750" indent="0">
              <a:buNone/>
            </a:pPr>
            <a:endParaRPr lang="en-US" b="1" dirty="0"/>
          </a:p>
        </p:txBody>
      </p:sp>
    </p:spTree>
    <p:extLst>
      <p:ext uri="{BB962C8B-B14F-4D97-AF65-F5344CB8AC3E}">
        <p14:creationId xmlns:p14="http://schemas.microsoft.com/office/powerpoint/2010/main" val="29325225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fontAlgn="base"/>
            <a:r>
              <a:rPr lang="en-US" sz="1100" b="0" i="0" u="none" strike="noStrike" cap="none" dirty="0">
                <a:solidFill>
                  <a:srgbClr val="000000"/>
                </a:solidFill>
                <a:effectLst/>
                <a:latin typeface="Arial"/>
                <a:ea typeface="Arial"/>
                <a:cs typeface="Arial"/>
                <a:sym typeface="Arial"/>
              </a:rPr>
              <a:t>   </a:t>
            </a:r>
            <a:endParaRPr lang="en-US" b="0" i="0" dirty="0">
              <a:effectLst/>
            </a:endParaRPr>
          </a:p>
          <a:p>
            <a:pPr marL="158750"/>
            <a:endParaRPr lang="en-US" dirty="0">
              <a:cs typeface="Calibri"/>
            </a:endParaRPr>
          </a:p>
        </p:txBody>
      </p:sp>
    </p:spTree>
    <p:extLst>
      <p:ext uri="{BB962C8B-B14F-4D97-AF65-F5344CB8AC3E}">
        <p14:creationId xmlns:p14="http://schemas.microsoft.com/office/powerpoint/2010/main" val="42892079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g6ae1091f2c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 name="Google Shape;1003;g6ae1091f2c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1219140" rtl="0" eaLnBrk="1" fontAlgn="auto" latinLnBrk="0" hangingPunct="1">
              <a:lnSpc>
                <a:spcPct val="100000"/>
              </a:lnSpc>
              <a:spcBef>
                <a:spcPts val="0"/>
              </a:spcBef>
              <a:spcAft>
                <a:spcPts val="800"/>
              </a:spcAft>
              <a:buClr>
                <a:srgbClr val="FFFFFF"/>
              </a:buClr>
              <a:buSzPts val="1200"/>
              <a:buFont typeface="Hind Vadodara"/>
              <a:buNone/>
              <a:tabLst/>
              <a:defRPr/>
            </a:pPr>
            <a:r>
              <a:rPr kumimoji="0" lang="en-US" sz="1200" b="1" i="0" u="none" strike="noStrike" kern="1200" cap="none" spc="0" normalizeH="0" baseline="0" noProof="0" dirty="0">
                <a:ln>
                  <a:noFill/>
                </a:ln>
                <a:solidFill>
                  <a:srgbClr val="00ACC2"/>
                </a:solidFill>
                <a:effectLst/>
                <a:uLnTx/>
                <a:uFillTx/>
                <a:latin typeface="Hind Vadodara"/>
                <a:cs typeface="Hind Vadodara"/>
                <a:sym typeface="Hind Vadodara"/>
              </a:rPr>
              <a:t>RESOURCES:</a:t>
            </a:r>
          </a:p>
          <a:p>
            <a:pPr marL="285750" indent="-285750">
              <a:spcAft>
                <a:spcPts val="800"/>
              </a:spcAft>
              <a:buFont typeface="Calibri"/>
              <a:buChar char="-"/>
            </a:pPr>
            <a:r>
              <a:rPr lang="en-US" dirty="0">
                <a:cs typeface="Calibri"/>
              </a:rPr>
              <a:t>Centering Equity within the PBIS Framework: Overview and Evidence of Effectiveness: </a:t>
            </a:r>
            <a:r>
              <a:rPr lang="en-US" dirty="0">
                <a:hlinkClick r:id="rId3"/>
              </a:rPr>
              <a:t>https://sebacademy.edc.org/centering-equity-within-pbis-framework-overview-and-evidence-effectiveness</a:t>
            </a:r>
            <a:r>
              <a:rPr lang="en-US" dirty="0"/>
              <a:t> </a:t>
            </a:r>
            <a:endParaRPr lang="en-US" dirty="0">
              <a:cs typeface="Calibri"/>
              <a:hlinkClick r:id="rId4"/>
            </a:endParaRPr>
          </a:p>
          <a:p>
            <a:pPr marL="285750" indent="-285750">
              <a:spcAft>
                <a:spcPts val="800"/>
              </a:spcAft>
              <a:buFont typeface="Calibri"/>
              <a:buChar char="-"/>
            </a:pPr>
            <a:r>
              <a:rPr lang="en-US" dirty="0">
                <a:cs typeface="Calibri"/>
              </a:rPr>
              <a:t>Beginning to Address Equity in Tier 1 Systems: </a:t>
            </a:r>
            <a:r>
              <a:rPr lang="en-US" dirty="0">
                <a:hlinkClick r:id="rId5"/>
              </a:rPr>
              <a:t>https://sebacademy.edc.org/beginning-address-equity-tier-1-systems</a:t>
            </a:r>
            <a:r>
              <a:rPr lang="en-US" dirty="0"/>
              <a:t> </a:t>
            </a:r>
            <a:endParaRPr lang="en-US" dirty="0">
              <a:cs typeface="Calibri"/>
            </a:endParaRPr>
          </a:p>
          <a:p>
            <a:pPr marL="285750" indent="-285750">
              <a:spcAft>
                <a:spcPts val="800"/>
              </a:spcAft>
              <a:buFont typeface="Calibri"/>
              <a:buChar char="-"/>
            </a:pPr>
            <a:r>
              <a:rPr lang="en-US" dirty="0"/>
              <a:t>Discussing Race, Racism, and Important Events: </a:t>
            </a:r>
            <a:r>
              <a:rPr lang="en-US" dirty="0">
                <a:hlinkClick r:id="rId6"/>
              </a:rPr>
              <a:t>https://sebacademy.edc.org/discussing-race-racism-and-important-current-events-students-guide-lesson-plans-and-resources</a:t>
            </a:r>
            <a:r>
              <a:rPr lang="en-US" dirty="0"/>
              <a:t> </a:t>
            </a:r>
            <a:endParaRPr lang="en-US" dirty="0">
              <a:cs typeface="Calibri"/>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solidFill>
                  <a:srgbClr val="FFFFFF"/>
                </a:solidFill>
                <a:hlinkClick r:id="rId7"/>
              </a:rPr>
              <a:t>Integrated TFI Companion Guide</a:t>
            </a:r>
            <a:r>
              <a:rPr lang="en-US" sz="1200" dirty="0">
                <a:solidFill>
                  <a:srgbClr val="FFFFFF"/>
                </a:solidFill>
              </a:rPr>
              <a:t> -</a:t>
            </a:r>
            <a:r>
              <a:rPr lang="en-US" dirty="0">
                <a:hlinkClick r:id="rId7"/>
              </a:rPr>
              <a:t>https://sebacademy.edc.org/integrated-tiered-fidelity-inventory-companion-guide</a:t>
            </a:r>
            <a:endParaRPr lang="en-U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solidFill>
                  <a:srgbClr val="FFFFFF"/>
                </a:solidFill>
                <a:hlinkClick r:id="rId8"/>
              </a:rPr>
              <a:t>Culturally Responsive Field Guide</a:t>
            </a:r>
            <a:r>
              <a:rPr lang="en-US" sz="1200" dirty="0">
                <a:solidFill>
                  <a:srgbClr val="FFFFFF"/>
                </a:solidFill>
              </a:rPr>
              <a:t> -</a:t>
            </a:r>
            <a:r>
              <a:rPr lang="en-US" dirty="0">
                <a:hlinkClick r:id="rId8"/>
              </a:rPr>
              <a:t>https://sebacademy.edc.org/</a:t>
            </a:r>
            <a:r>
              <a:rPr lang="en-US" dirty="0" err="1">
                <a:hlinkClick r:id="rId8"/>
              </a:rPr>
              <a:t>pbis</a:t>
            </a:r>
            <a:r>
              <a:rPr lang="en-US" dirty="0">
                <a:hlinkClick r:id="rId8"/>
              </a:rPr>
              <a:t>-cultural-responsiveness-field-guide</a:t>
            </a:r>
            <a:endParaRPr lang="en-U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cs typeface="+mn-lt"/>
              </a:rPr>
              <a:t>Poster Session Examples and Directions </a:t>
            </a:r>
            <a:r>
              <a:rPr lang="en-US" dirty="0">
                <a:hlinkClick r:id="rId9"/>
              </a:rPr>
              <a:t>https://sebacademy.edc.org/poster-session-direction-and-examples</a:t>
            </a:r>
            <a:endParaRPr lang="en-US" dirty="0"/>
          </a:p>
          <a:p>
            <a:pPr marL="171450" indent="-171450">
              <a:buFontTx/>
              <a:buChar char="-"/>
            </a:pPr>
            <a:r>
              <a:rPr lang="en-US" dirty="0">
                <a:cs typeface="+mn-lt"/>
              </a:rPr>
              <a:t>Implicit Bias Video - </a:t>
            </a:r>
            <a:r>
              <a:rPr lang="en-US" dirty="0">
                <a:hlinkClick r:id="rId10"/>
              </a:rPr>
              <a:t>https://www.youtube.com/watch?v=ucEAcIMkS0c</a:t>
            </a:r>
            <a:r>
              <a:rPr lang="en-US" dirty="0"/>
              <a:t> </a:t>
            </a:r>
            <a:endParaRPr lang="en-US" dirty="0">
              <a:cs typeface="+mn-lt"/>
            </a:endParaRPr>
          </a:p>
          <a:p>
            <a:pPr marL="171450" indent="-171450">
              <a:buFontTx/>
              <a:buChar char="-"/>
            </a:pPr>
            <a:r>
              <a:rPr lang="en-US" dirty="0">
                <a:cs typeface="+mn-lt"/>
              </a:rPr>
              <a:t>Vulnerable Decision Points (VDP) Worksheet - </a:t>
            </a:r>
            <a:r>
              <a:rPr lang="en-US" dirty="0">
                <a:hlinkClick r:id="rId11"/>
              </a:rPr>
              <a:t>https://sebacademy.edc.org/vulnerable-decision-points-vdp-worksheet</a:t>
            </a:r>
            <a:endParaRPr lang="en-US" dirty="0">
              <a:cs typeface="+mn-lt"/>
            </a:endParaRPr>
          </a:p>
        </p:txBody>
      </p:sp>
    </p:spTree>
    <p:extLst>
      <p:ext uri="{BB962C8B-B14F-4D97-AF65-F5344CB8AC3E}">
        <p14:creationId xmlns:p14="http://schemas.microsoft.com/office/powerpoint/2010/main" val="21278323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12:30</a:t>
            </a:r>
          </a:p>
          <a:p>
            <a:pPr marL="0" lvl="0" indent="0" algn="l" rtl="0">
              <a:spcBef>
                <a:spcPts val="0"/>
              </a:spcBef>
              <a:spcAft>
                <a:spcPts val="0"/>
              </a:spcAft>
              <a:buNone/>
            </a:pPr>
            <a:endParaRPr/>
          </a:p>
        </p:txBody>
      </p:sp>
    </p:spTree>
    <p:extLst>
      <p:ext uri="{BB962C8B-B14F-4D97-AF65-F5344CB8AC3E}">
        <p14:creationId xmlns:p14="http://schemas.microsoft.com/office/powerpoint/2010/main" val="6941236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1DF0A18-DDC8-CC47-A980-D73890B96B34}" type="slidenum">
              <a:rPr kumimoji="0" lang="en-US" sz="1200" b="0" i="0" u="none" strike="noStrike" kern="1200" cap="none" spc="0" normalizeH="0" baseline="0" noProof="0" smtClean="0">
                <a:ln>
                  <a:noFill/>
                </a:ln>
                <a:solidFill>
                  <a:srgbClr val="000000"/>
                </a:solidFill>
                <a:effectLst/>
                <a:uLnTx/>
                <a:uFillTx/>
                <a:latin typeface="Arial" pitchFamily="-1"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endParaRPr>
          </a:p>
        </p:txBody>
      </p:sp>
    </p:spTree>
    <p:extLst>
      <p:ext uri="{BB962C8B-B14F-4D97-AF65-F5344CB8AC3E}">
        <p14:creationId xmlns:p14="http://schemas.microsoft.com/office/powerpoint/2010/main" val="14867935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Link to School Family Practices Survey: </a:t>
            </a:r>
            <a:r>
              <a:rPr lang="en-US" sz="1600" b="0" i="0" u="none" strike="noStrike" kern="1200" dirty="0">
                <a:solidFill>
                  <a:schemeClr val="tx1"/>
                </a:solidFill>
                <a:effectLst/>
                <a:latin typeface="Arial" pitchFamily="-108" charset="0"/>
                <a:ea typeface="ＭＳ Ｐゴシック" pitchFamily="-65" charset="-128"/>
                <a:cs typeface="ＭＳ Ｐゴシック" pitchFamily="-65" charset="-128"/>
              </a:rPr>
              <a:t>https://sebacademy.edc.org/family-school-practices-survey</a:t>
            </a:r>
            <a:endParaRPr lang="en-US" sz="1600" dirty="0"/>
          </a:p>
          <a:p>
            <a:br>
              <a:rPr lang="en-US" sz="1600" dirty="0"/>
            </a:br>
            <a:r>
              <a:rPr lang="en-US" sz="1600" dirty="0"/>
              <a:t>Family School Practices Survey: https://uconn.co1.qualtrics.com/jfe/form/SV_4U9QPw9ASvLr83z</a:t>
            </a: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42C9308-CF24-F044-9EA2-DA2C236CB241}"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8403362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hlinkClick r:id="rId3"/>
              </a:rPr>
              <a:t>https://sebacademy.edc.org/discussing-race-racism-and-important-current-events-students-guide-lesson-plans-and-resources</a:t>
            </a:r>
            <a:endParaRPr lang="en-US" dirty="0"/>
          </a:p>
        </p:txBody>
      </p:sp>
    </p:spTree>
    <p:extLst>
      <p:ext uri="{BB962C8B-B14F-4D97-AF65-F5344CB8AC3E}">
        <p14:creationId xmlns:p14="http://schemas.microsoft.com/office/powerpoint/2010/main" val="28312341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6.xml"/><Relationship Id="rId4" Type="http://schemas.openxmlformats.org/officeDocument/2006/relationships/hyperlink" Target="http://bit.ly/2TtBDfr" TargetMode="Externa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8.xml"/><Relationship Id="rId4" Type="http://schemas.openxmlformats.org/officeDocument/2006/relationships/hyperlink" Target="http://bit.ly/2TtBDfr" TargetMode="Externa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3.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9.xml"/><Relationship Id="rId4" Type="http://schemas.openxmlformats.org/officeDocument/2006/relationships/hyperlink" Target="http://bit.ly/2TtBDfr" TargetMode="Externa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0.xml"/><Relationship Id="rId4" Type="http://schemas.openxmlformats.org/officeDocument/2006/relationships/hyperlink" Target="http://bit.ly/2TtBDfr" TargetMode="Externa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4" Type="http://schemas.openxmlformats.org/officeDocument/2006/relationships/hyperlink" Target="http://bit.ly/2TtBDfr" TargetMode="Externa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4.xml"/><Relationship Id="rId4" Type="http://schemas.openxmlformats.org/officeDocument/2006/relationships/hyperlink" Target="http://bit.ly/2TtBDfr" TargetMode="Externa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562585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586ED7-CF97-B548-871F-2729E14D2B01}" type="slidenum">
              <a:rPr lang="en-US"/>
              <a:pPr>
                <a:defRPr/>
              </a:pPr>
              <a:t>‹#›</a:t>
            </a:fld>
            <a:endParaRPr lang="en-US"/>
          </a:p>
        </p:txBody>
      </p:sp>
    </p:spTree>
    <p:extLst>
      <p:ext uri="{BB962C8B-B14F-4D97-AF65-F5344CB8AC3E}">
        <p14:creationId xmlns:p14="http://schemas.microsoft.com/office/powerpoint/2010/main" val="137465057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586ED7-CF97-B548-871F-2729E14D2B01}" type="slidenum">
              <a:rPr lang="en-US"/>
              <a:pPr>
                <a:defRPr/>
              </a:pPr>
              <a:t>‹#›</a:t>
            </a:fld>
            <a:endParaRPr lang="en-US"/>
          </a:p>
        </p:txBody>
      </p:sp>
    </p:spTree>
    <p:extLst>
      <p:ext uri="{BB962C8B-B14F-4D97-AF65-F5344CB8AC3E}">
        <p14:creationId xmlns:p14="http://schemas.microsoft.com/office/powerpoint/2010/main" val="137465057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985C783-5E3A-544F-B084-B44361D3C5E1}" type="slidenum">
              <a:rPr lang="en-US"/>
              <a:pPr/>
              <a:t>‹#›</a:t>
            </a:fld>
            <a:endParaRPr lang="en-US"/>
          </a:p>
        </p:txBody>
      </p:sp>
    </p:spTree>
    <p:extLst>
      <p:ext uri="{BB962C8B-B14F-4D97-AF65-F5344CB8AC3E}">
        <p14:creationId xmlns:p14="http://schemas.microsoft.com/office/powerpoint/2010/main" val="314834886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5D514A2-C9D6-0848-900D-9A371420AF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4248078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994D5A-E2AC-4582-8E43-7EA027664A3B}" type="datetimeFigureOut">
              <a:rPr lang="en-US" smtClean="0"/>
              <a:t>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1B58DF-A9EF-4488-93EF-74A3A9C9747E}" type="slidenum">
              <a:rPr lang="en-US" smtClean="0"/>
              <a:t>‹#›</a:t>
            </a:fld>
            <a:endParaRPr lang="en-US"/>
          </a:p>
        </p:txBody>
      </p:sp>
    </p:spTree>
    <p:extLst>
      <p:ext uri="{BB962C8B-B14F-4D97-AF65-F5344CB8AC3E}">
        <p14:creationId xmlns:p14="http://schemas.microsoft.com/office/powerpoint/2010/main" val="101501052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C0C0EE8-7DE5-934B-B0CC-78364372EDC7}" type="slidenum">
              <a:rPr lang="en-US"/>
              <a:pPr>
                <a:defRPr/>
              </a:pPr>
              <a:t>‹#›</a:t>
            </a:fld>
            <a:endParaRPr lang="en-US"/>
          </a:p>
        </p:txBody>
      </p:sp>
    </p:spTree>
    <p:extLst>
      <p:ext uri="{BB962C8B-B14F-4D97-AF65-F5344CB8AC3E}">
        <p14:creationId xmlns:p14="http://schemas.microsoft.com/office/powerpoint/2010/main" val="36555451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9497516" cy="4681869"/>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49595673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21599693"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700"/>
            </a:lvl1pPr>
            <a:lvl2pPr lvl="1" algn="ctr" rtl="0">
              <a:lnSpc>
                <a:spcPct val="100000"/>
              </a:lnSpc>
              <a:spcBef>
                <a:spcPts val="0"/>
              </a:spcBef>
              <a:spcAft>
                <a:spcPts val="0"/>
              </a:spcAft>
              <a:buSzPts val="1600"/>
              <a:buNone/>
              <a:defRPr sz="2100"/>
            </a:lvl2pPr>
            <a:lvl3pPr lvl="2" algn="ctr" rtl="0">
              <a:lnSpc>
                <a:spcPct val="100000"/>
              </a:lnSpc>
              <a:spcBef>
                <a:spcPts val="0"/>
              </a:spcBef>
              <a:spcAft>
                <a:spcPts val="0"/>
              </a:spcAft>
              <a:buSzPts val="1600"/>
              <a:buNone/>
              <a:defRPr sz="2100"/>
            </a:lvl3pPr>
            <a:lvl4pPr lvl="3" algn="ctr" rtl="0">
              <a:lnSpc>
                <a:spcPct val="100000"/>
              </a:lnSpc>
              <a:spcBef>
                <a:spcPts val="0"/>
              </a:spcBef>
              <a:spcAft>
                <a:spcPts val="0"/>
              </a:spcAft>
              <a:buSzPts val="1600"/>
              <a:buNone/>
              <a:defRPr sz="2100"/>
            </a:lvl4pPr>
            <a:lvl5pPr lvl="4" algn="ctr" rtl="0">
              <a:lnSpc>
                <a:spcPct val="100000"/>
              </a:lnSpc>
              <a:spcBef>
                <a:spcPts val="0"/>
              </a:spcBef>
              <a:spcAft>
                <a:spcPts val="0"/>
              </a:spcAft>
              <a:buSzPts val="1600"/>
              <a:buNone/>
              <a:defRPr sz="2100"/>
            </a:lvl5pPr>
            <a:lvl6pPr lvl="5" algn="ctr" rtl="0">
              <a:lnSpc>
                <a:spcPct val="100000"/>
              </a:lnSpc>
              <a:spcBef>
                <a:spcPts val="0"/>
              </a:spcBef>
              <a:spcAft>
                <a:spcPts val="0"/>
              </a:spcAft>
              <a:buSzPts val="1600"/>
              <a:buNone/>
              <a:defRPr sz="2100"/>
            </a:lvl6pPr>
            <a:lvl7pPr lvl="6" algn="ctr" rtl="0">
              <a:lnSpc>
                <a:spcPct val="100000"/>
              </a:lnSpc>
              <a:spcBef>
                <a:spcPts val="0"/>
              </a:spcBef>
              <a:spcAft>
                <a:spcPts val="0"/>
              </a:spcAft>
              <a:buSzPts val="1600"/>
              <a:buNone/>
              <a:defRPr sz="2100"/>
            </a:lvl7pPr>
            <a:lvl8pPr lvl="7" algn="ctr" rtl="0">
              <a:lnSpc>
                <a:spcPct val="100000"/>
              </a:lnSpc>
              <a:spcBef>
                <a:spcPts val="0"/>
              </a:spcBef>
              <a:spcAft>
                <a:spcPts val="0"/>
              </a:spcAft>
              <a:buSzPts val="1600"/>
              <a:buNone/>
              <a:defRPr sz="2100"/>
            </a:lvl8pPr>
            <a:lvl9pPr lvl="8" algn="ctr" rtl="0">
              <a:lnSpc>
                <a:spcPct val="100000"/>
              </a:lnSpc>
              <a:spcBef>
                <a:spcPts val="0"/>
              </a:spcBef>
              <a:spcAft>
                <a:spcPts val="0"/>
              </a:spcAft>
              <a:buSzPts val="1600"/>
              <a:buNone/>
              <a:defRPr sz="2100"/>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61735003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 and list">
  <p:cSld name="1_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9497516" cy="4681869"/>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1557381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64932522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637894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985C783-5E3A-544F-B084-B44361D3C5E1}" type="slidenum">
              <a:rPr lang="en-US"/>
              <a:pPr/>
              <a:t>‹#›</a:t>
            </a:fld>
            <a:endParaRPr lang="en-US"/>
          </a:p>
        </p:txBody>
      </p:sp>
    </p:spTree>
    <p:extLst>
      <p:ext uri="{BB962C8B-B14F-4D97-AF65-F5344CB8AC3E}">
        <p14:creationId xmlns:p14="http://schemas.microsoft.com/office/powerpoint/2010/main" val="314834886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3451784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95"/>
        <p:cNvGrpSpPr/>
        <p:nvPr/>
      </p:nvGrpSpPr>
      <p:grpSpPr>
        <a:xfrm>
          <a:off x="0" y="0"/>
          <a:ext cx="0" cy="0"/>
          <a:chOff x="0" y="0"/>
          <a:chExt cx="0" cy="0"/>
        </a:xfrm>
      </p:grpSpPr>
      <p:grpSp>
        <p:nvGrpSpPr>
          <p:cNvPr id="96" name="Google Shape;96;p11"/>
          <p:cNvGrpSpPr/>
          <p:nvPr/>
        </p:nvGrpSpPr>
        <p:grpSpPr>
          <a:xfrm>
            <a:off x="9" y="3779033"/>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7" y="12"/>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5333"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58254858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Small numbers">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9" y="3779033"/>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13"/>
          <p:cNvGrpSpPr/>
          <p:nvPr/>
        </p:nvGrpSpPr>
        <p:grpSpPr>
          <a:xfrm>
            <a:off x="10670207" y="12"/>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83402601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7" y="12"/>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4"/>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58889725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180" name="Google Shape;180;p16"/>
          <p:cNvGrpSpPr/>
          <p:nvPr/>
        </p:nvGrpSpPr>
        <p:grpSpPr>
          <a:xfrm>
            <a:off x="9" y="3779033"/>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6"/>
          <p:cNvGrpSpPr/>
          <p:nvPr/>
        </p:nvGrpSpPr>
        <p:grpSpPr>
          <a:xfrm>
            <a:off x="10670207" y="12"/>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0721525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itle and three columns 3">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09" name="Google Shape;209;p18"/>
          <p:cNvGrpSpPr/>
          <p:nvPr/>
        </p:nvGrpSpPr>
        <p:grpSpPr>
          <a:xfrm>
            <a:off x="10670207" y="12"/>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a:off x="-28" y="3881234"/>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95652971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7" y="12"/>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4"/>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305791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itle and list">
  <p:cSld name="1_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2415088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lt1"/>
                </a:solidFill>
                <a:latin typeface="Hind Vadodara"/>
                <a:ea typeface="Hind Vadodara"/>
                <a:cs typeface="Hind Vadodara"/>
                <a:sym typeface="Hind Vadodara"/>
              </a:rPr>
              <a:t>CREDITS: This presentation template was created by </a:t>
            </a:r>
            <a:r>
              <a:rPr lang="en" sz="1333" b="1">
                <a:solidFill>
                  <a:schemeClr val="lt1"/>
                </a:solidFill>
                <a:uFill>
                  <a:noFill/>
                </a:uFill>
                <a:latin typeface="Hind Vadodara"/>
                <a:ea typeface="Hind Vadodara"/>
                <a:cs typeface="Hind Vadodara"/>
                <a:sym typeface="Hind Vadodara"/>
                <a:hlinkClick r:id="rId2"/>
              </a:rPr>
              <a:t>Slidesgo</a:t>
            </a:r>
            <a:r>
              <a:rPr lang="en" sz="1333">
                <a:solidFill>
                  <a:schemeClr val="lt1"/>
                </a:solidFill>
                <a:latin typeface="Hind Vadodara"/>
                <a:ea typeface="Hind Vadodara"/>
                <a:cs typeface="Hind Vadodara"/>
                <a:sym typeface="Hind Vadodara"/>
              </a:rPr>
              <a:t>, including icons by </a:t>
            </a:r>
            <a:r>
              <a:rPr lang="en" sz="1333" b="1">
                <a:solidFill>
                  <a:schemeClr val="lt1"/>
                </a:solidFill>
                <a:uFill>
                  <a:noFill/>
                </a:uFill>
                <a:latin typeface="Hind Vadodara"/>
                <a:ea typeface="Hind Vadodara"/>
                <a:cs typeface="Hind Vadodara"/>
                <a:sym typeface="Hind Vadodara"/>
                <a:hlinkClick r:id="rId3"/>
              </a:rPr>
              <a:t>Flaticon</a:t>
            </a:r>
            <a:r>
              <a:rPr lang="en" sz="1333">
                <a:solidFill>
                  <a:schemeClr val="lt1"/>
                </a:solidFill>
                <a:latin typeface="Hind Vadodara"/>
                <a:ea typeface="Hind Vadodara"/>
                <a:cs typeface="Hind Vadodara"/>
                <a:sym typeface="Hind Vadodara"/>
              </a:rPr>
              <a:t>, and infographics &amp; images by </a:t>
            </a:r>
            <a:r>
              <a:rPr lang="en" sz="1333" b="1">
                <a:solidFill>
                  <a:schemeClr val="lt1"/>
                </a:solidFill>
                <a:uFill>
                  <a:noFill/>
                </a:uFill>
                <a:latin typeface="Hind Vadodara"/>
                <a:ea typeface="Hind Vadodara"/>
                <a:cs typeface="Hind Vadodara"/>
                <a:sym typeface="Hind Vadodara"/>
                <a:hlinkClick r:id="rId4"/>
              </a:rPr>
              <a:t>Freepik</a:t>
            </a:r>
            <a:endParaRPr sz="1333"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153436172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Big text">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Poppins"/>
                <a:ea typeface="Poppins"/>
                <a:cs typeface="Poppins"/>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41412001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378379016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EE5388B-A0DB-D24D-8E1F-7062AA0F01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174862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Title and two columns" userDrawn="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217114" y="-36606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solidFill>
                    <a:schemeClr val="accent6">
                      <a:lumMod val="50000"/>
                    </a:schemeClr>
                  </a:solidFill>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4000" b="1">
                <a:solidFill>
                  <a:schemeClr val="accent6">
                    <a:lumMod val="50000"/>
                  </a:schemeClr>
                </a:solidFill>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Tree>
    <p:extLst>
      <p:ext uri="{BB962C8B-B14F-4D97-AF65-F5344CB8AC3E}">
        <p14:creationId xmlns:p14="http://schemas.microsoft.com/office/powerpoint/2010/main" val="408427899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Title and two columns" type="twoColTx">
  <p:cSld name="1_Title and two columns">
    <p:spTree>
      <p:nvGrpSpPr>
        <p:cNvPr id="1" name="Shape 45"/>
        <p:cNvGrpSpPr/>
        <p:nvPr/>
      </p:nvGrpSpPr>
      <p:grpSpPr>
        <a:xfrm>
          <a:off x="0" y="0"/>
          <a:ext cx="0" cy="0"/>
          <a:chOff x="0" y="0"/>
          <a:chExt cx="0" cy="0"/>
        </a:xfrm>
      </p:grpSpPr>
      <p:grpSp>
        <p:nvGrpSpPr>
          <p:cNvPr id="46" name="Google Shape;46;p5"/>
          <p:cNvGrpSpPr/>
          <p:nvPr/>
        </p:nvGrpSpPr>
        <p:grpSpPr>
          <a:xfrm>
            <a:off x="217114" y="-36606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solidFill>
                    <a:schemeClr val="accent6">
                      <a:lumMod val="50000"/>
                    </a:schemeClr>
                  </a:solidFill>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r>
              <a:rPr lang="en-US"/>
              <a:t>Click to edit Master title style</a:t>
            </a:r>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400">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solidFill>
                  <a:schemeClr val="accent6">
                    <a:lumMod val="50000"/>
                  </a:schemeClr>
                </a:solidFill>
              </a:defRPr>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r>
              <a:rPr lang="en-US"/>
              <a:t>Click to edit Master title style</a:t>
            </a:r>
            <a:endParaRPr dirty="0"/>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400">
                <a:solidFill>
                  <a:schemeClr val="accent6">
                    <a:lumMod val="50000"/>
                  </a:schemeClr>
                </a:solidFill>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dirty="0"/>
          </a:p>
        </p:txBody>
      </p:sp>
    </p:spTree>
    <p:extLst>
      <p:ext uri="{BB962C8B-B14F-4D97-AF65-F5344CB8AC3E}">
        <p14:creationId xmlns:p14="http://schemas.microsoft.com/office/powerpoint/2010/main" val="352023964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 name="Google Shape;73;p7"/>
          <p:cNvSpPr txBox="1">
            <a:spLocks noGrp="1"/>
          </p:cNvSpPr>
          <p:nvPr>
            <p:ph type="title"/>
          </p:nvPr>
        </p:nvSpPr>
        <p:spPr>
          <a:xfrm>
            <a:off x="513748" y="275814"/>
            <a:ext cx="7441531"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600" b="1">
                <a:solidFill>
                  <a:schemeClr val="accent6">
                    <a:lumMod val="50000"/>
                  </a:schemeClr>
                </a:solidFill>
                <a:latin typeface="Calibri" panose="020F0502020204030204" pitchFamily="34" charset="0"/>
                <a:cs typeface="Calibri" panose="020F0502020204030204" pitchFamily="34" charset="0"/>
              </a:defRPr>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r>
              <a:rPr lang="en-US"/>
              <a:t>Click to edit Master title style</a:t>
            </a:r>
            <a:endParaRPr/>
          </a:p>
        </p:txBody>
      </p:sp>
    </p:spTree>
    <p:extLst>
      <p:ext uri="{BB962C8B-B14F-4D97-AF65-F5344CB8AC3E}">
        <p14:creationId xmlns:p14="http://schemas.microsoft.com/office/powerpoint/2010/main" val="141760045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Technology design">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grpSp>
    </p:spTree>
    <p:extLst>
      <p:ext uri="{BB962C8B-B14F-4D97-AF65-F5344CB8AC3E}">
        <p14:creationId xmlns:p14="http://schemas.microsoft.com/office/powerpoint/2010/main" val="105544005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52084467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4"/>
        <p:cNvGrpSpPr/>
        <p:nvPr/>
      </p:nvGrpSpPr>
      <p:grpSpPr>
        <a:xfrm>
          <a:off x="0" y="0"/>
          <a:ext cx="0" cy="0"/>
          <a:chOff x="0" y="0"/>
          <a:chExt cx="0" cy="0"/>
        </a:xfrm>
      </p:grpSpPr>
      <p:sp>
        <p:nvSpPr>
          <p:cNvPr id="75" name="Google Shape;75;p8"/>
          <p:cNvSpPr/>
          <p:nvPr/>
        </p:nvSpPr>
        <p:spPr>
          <a:xfrm rot="10800000">
            <a:off x="-1401821" y="-30952"/>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463323" y="2464968"/>
            <a:ext cx="4418929" cy="2344873"/>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6000" b="1">
                <a:solidFill>
                  <a:schemeClr val="accent6">
                    <a:lumMod val="50000"/>
                  </a:schemeClr>
                </a:solidFill>
                <a:latin typeface="+mj-lt"/>
              </a:defRPr>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r>
              <a:rPr lang="en-US" dirty="0"/>
              <a:t>Click to edit Master title style</a:t>
            </a:r>
            <a:endParaRPr dirty="0"/>
          </a:p>
        </p:txBody>
      </p:sp>
    </p:spTree>
    <p:extLst>
      <p:ext uri="{BB962C8B-B14F-4D97-AF65-F5344CB8AC3E}">
        <p14:creationId xmlns:p14="http://schemas.microsoft.com/office/powerpoint/2010/main" val="158014328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70" lvl="0" indent="-406381">
              <a:lnSpc>
                <a:spcPct val="100000"/>
              </a:lnSpc>
              <a:spcBef>
                <a:spcPts val="0"/>
              </a:spcBef>
              <a:spcAft>
                <a:spcPts val="0"/>
              </a:spcAft>
              <a:buClr>
                <a:srgbClr val="434343"/>
              </a:buClr>
              <a:buSzPts val="1200"/>
              <a:buFont typeface="Open Sans SemiBold"/>
              <a:buAutoNum type="arabicPeriod"/>
              <a:defRPr sz="1600"/>
            </a:lvl1pPr>
            <a:lvl2pPr marL="1219140" lvl="1" indent="-406381">
              <a:spcBef>
                <a:spcPts val="2133"/>
              </a:spcBef>
              <a:spcAft>
                <a:spcPts val="0"/>
              </a:spcAft>
              <a:buClr>
                <a:srgbClr val="434343"/>
              </a:buClr>
              <a:buSzPts val="1200"/>
              <a:buFont typeface="Roboto Condensed Light"/>
              <a:buAutoNum type="alphaLcPeriod"/>
              <a:defRPr/>
            </a:lvl2pPr>
            <a:lvl3pPr marL="1828709" lvl="2" indent="-423312">
              <a:spcBef>
                <a:spcPts val="2133"/>
              </a:spcBef>
              <a:spcAft>
                <a:spcPts val="0"/>
              </a:spcAft>
              <a:buClr>
                <a:srgbClr val="434343"/>
              </a:buClr>
              <a:buSzPts val="1400"/>
              <a:buFont typeface="Roboto Condensed Light"/>
              <a:buAutoNum type="romanLcPeriod"/>
              <a:defRPr/>
            </a:lvl3pPr>
            <a:lvl4pPr marL="2438278" lvl="3" indent="-423312">
              <a:spcBef>
                <a:spcPts val="2133"/>
              </a:spcBef>
              <a:spcAft>
                <a:spcPts val="0"/>
              </a:spcAft>
              <a:buClr>
                <a:srgbClr val="434343"/>
              </a:buClr>
              <a:buSzPts val="1400"/>
              <a:buFont typeface="Roboto Condensed Light"/>
              <a:buAutoNum type="arabicPeriod"/>
              <a:defRPr/>
            </a:lvl4pPr>
            <a:lvl5pPr marL="3047848" lvl="4" indent="-423312">
              <a:spcBef>
                <a:spcPts val="2133"/>
              </a:spcBef>
              <a:spcAft>
                <a:spcPts val="0"/>
              </a:spcAft>
              <a:buClr>
                <a:srgbClr val="434343"/>
              </a:buClr>
              <a:buSzPts val="1400"/>
              <a:buFont typeface="Roboto Condensed Light"/>
              <a:buAutoNum type="alphaLcPeriod"/>
              <a:defRPr/>
            </a:lvl5pPr>
            <a:lvl6pPr marL="3657418" lvl="5" indent="-423312">
              <a:spcBef>
                <a:spcPts val="2133"/>
              </a:spcBef>
              <a:spcAft>
                <a:spcPts val="0"/>
              </a:spcAft>
              <a:buClr>
                <a:srgbClr val="434343"/>
              </a:buClr>
              <a:buSzPts val="1400"/>
              <a:buFont typeface="Roboto Condensed Light"/>
              <a:buAutoNum type="romanLcPeriod"/>
              <a:defRPr/>
            </a:lvl6pPr>
            <a:lvl7pPr marL="4266987" lvl="6" indent="-423312">
              <a:spcBef>
                <a:spcPts val="2133"/>
              </a:spcBef>
              <a:spcAft>
                <a:spcPts val="0"/>
              </a:spcAft>
              <a:buClr>
                <a:srgbClr val="434343"/>
              </a:buClr>
              <a:buSzPts val="1400"/>
              <a:buFont typeface="Roboto Condensed Light"/>
              <a:buAutoNum type="arabicPeriod"/>
              <a:defRPr/>
            </a:lvl7pPr>
            <a:lvl8pPr marL="4876557" lvl="7" indent="-423312">
              <a:spcBef>
                <a:spcPts val="2133"/>
              </a:spcBef>
              <a:spcAft>
                <a:spcPts val="0"/>
              </a:spcAft>
              <a:buClr>
                <a:srgbClr val="434343"/>
              </a:buClr>
              <a:buSzPts val="1400"/>
              <a:buFont typeface="Roboto Condensed Light"/>
              <a:buAutoNum type="alphaLcPeriod"/>
              <a:defRPr/>
            </a:lvl8pPr>
            <a:lvl9pPr marL="5486126" lvl="8" indent="-423312">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4" y="13"/>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4"/>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53778230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Title and body" userDrawn="1">
  <p:cSld name="1_Title and body">
    <p:spTree>
      <p:nvGrpSpPr>
        <p:cNvPr id="1" name="Shape 35"/>
        <p:cNvGrpSpPr/>
        <p:nvPr/>
      </p:nvGrpSpPr>
      <p:grpSpPr>
        <a:xfrm>
          <a:off x="0" y="0"/>
          <a:ext cx="0" cy="0"/>
          <a:chOff x="0" y="0"/>
          <a:chExt cx="0" cy="0"/>
        </a:xfrm>
      </p:grpSpPr>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600" b="1">
                <a:solidFill>
                  <a:schemeClr val="accent6">
                    <a:lumMod val="50000"/>
                  </a:schemeClr>
                </a:solidFill>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dirty="0"/>
              <a:t>Click to edit Master title style</a:t>
            </a:r>
            <a:endParaRPr dirty="0"/>
          </a:p>
        </p:txBody>
      </p:sp>
    </p:spTree>
    <p:extLst>
      <p:ext uri="{BB962C8B-B14F-4D97-AF65-F5344CB8AC3E}">
        <p14:creationId xmlns:p14="http://schemas.microsoft.com/office/powerpoint/2010/main" val="351058643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994D5A-E2AC-4582-8E43-7EA027664A3B}" type="datetimeFigureOut">
              <a:rPr kumimoji="0" lang="en-US" sz="1800" b="0" i="0" u="none" strike="noStrike" kern="1200" cap="none" spc="0" normalizeH="0" baseline="0" noProof="0" smtClean="0">
                <a:ln>
                  <a:noFill/>
                </a:ln>
                <a:solidFill>
                  <a:srgbClr val="0D0F41"/>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2/2/2025</a:t>
            </a:fld>
            <a:endParaRPr kumimoji="0" lang="en-US" sz="1800" b="0" i="0" u="none" strike="noStrike" kern="1200" cap="none" spc="0" normalizeH="0" baseline="0" noProof="0">
              <a:ln>
                <a:noFill/>
              </a:ln>
              <a:solidFill>
                <a:srgbClr val="0D0F41"/>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0F41"/>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1B58DF-A9EF-4488-93EF-74A3A9C9747E}" type="slidenum">
              <a:rPr kumimoji="0" lang="en-US" sz="1800" b="0" i="0" u="none" strike="noStrike" kern="1200" cap="none" spc="0" normalizeH="0" baseline="0" noProof="0" smtClean="0">
                <a:ln>
                  <a:noFill/>
                </a:ln>
                <a:solidFill>
                  <a:srgbClr val="0D0F41"/>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0D0F41"/>
              </a:solidFill>
              <a:effectLst/>
              <a:uLnTx/>
              <a:uFillTx/>
              <a:latin typeface="Arial"/>
              <a:ea typeface="+mn-ea"/>
              <a:cs typeface="+mn-cs"/>
            </a:endParaRPr>
          </a:p>
        </p:txBody>
      </p:sp>
    </p:spTree>
    <p:extLst>
      <p:ext uri="{BB962C8B-B14F-4D97-AF65-F5344CB8AC3E}">
        <p14:creationId xmlns:p14="http://schemas.microsoft.com/office/powerpoint/2010/main" val="5257140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1597212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ABE58-BCC3-5F98-DBA2-81CB069C5DB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3B563B-C305-AC09-66D6-D68DC521366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FF1C26-BDCF-8A88-7F17-22CE698FFCB2}"/>
              </a:ext>
            </a:extLst>
          </p:cNvPr>
          <p:cNvSpPr>
            <a:spLocks noGrp="1"/>
          </p:cNvSpPr>
          <p:nvPr>
            <p:ph type="dt" sz="half" idx="10"/>
          </p:nvPr>
        </p:nvSpPr>
        <p:spPr/>
        <p:txBody>
          <a:bodyPr/>
          <a:lstStyle/>
          <a:p>
            <a:fld id="{912EECF4-2CF1-1344-B84D-E5482C6FB23A}" type="datetimeFigureOut">
              <a:rPr lang="en-US" smtClean="0"/>
              <a:t>2/2/2025</a:t>
            </a:fld>
            <a:endParaRPr lang="en-US"/>
          </a:p>
        </p:txBody>
      </p:sp>
      <p:sp>
        <p:nvSpPr>
          <p:cNvPr id="5" name="Footer Placeholder 4">
            <a:extLst>
              <a:ext uri="{FF2B5EF4-FFF2-40B4-BE49-F238E27FC236}">
                <a16:creationId xmlns:a16="http://schemas.microsoft.com/office/drawing/2014/main" id="{9419A5D6-BD79-1509-66FF-02824E5C0D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0B6A5F-91F7-A8E1-178D-6686F7AC8B9C}"/>
              </a:ext>
            </a:extLst>
          </p:cNvPr>
          <p:cNvSpPr>
            <a:spLocks noGrp="1"/>
          </p:cNvSpPr>
          <p:nvPr>
            <p:ph type="sldNum" sz="quarter" idx="12"/>
          </p:nvPr>
        </p:nvSpPr>
        <p:spPr/>
        <p:txBody>
          <a:bodyPr/>
          <a:lstStyle/>
          <a:p>
            <a:fld id="{A598D239-D69A-3643-BAC9-88272865BE7B}" type="slidenum">
              <a:rPr lang="en-US" smtClean="0"/>
              <a:t>‹#›</a:t>
            </a:fld>
            <a:endParaRPr lang="en-US"/>
          </a:p>
        </p:txBody>
      </p:sp>
    </p:spTree>
    <p:extLst>
      <p:ext uri="{BB962C8B-B14F-4D97-AF65-F5344CB8AC3E}">
        <p14:creationId xmlns:p14="http://schemas.microsoft.com/office/powerpoint/2010/main" val="220395591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9DA01-143E-8229-BE1B-0D413FBC7F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6F0214-486D-AAEC-DA87-C9E26CBE7D6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B0D368-DC08-C9E2-61CA-8418C718C32F}"/>
              </a:ext>
            </a:extLst>
          </p:cNvPr>
          <p:cNvSpPr>
            <a:spLocks noGrp="1"/>
          </p:cNvSpPr>
          <p:nvPr>
            <p:ph type="dt" sz="half" idx="10"/>
          </p:nvPr>
        </p:nvSpPr>
        <p:spPr/>
        <p:txBody>
          <a:bodyPr/>
          <a:lstStyle/>
          <a:p>
            <a:fld id="{912EECF4-2CF1-1344-B84D-E5482C6FB23A}" type="datetimeFigureOut">
              <a:rPr lang="en-US" smtClean="0"/>
              <a:t>2/2/2025</a:t>
            </a:fld>
            <a:endParaRPr lang="en-US"/>
          </a:p>
        </p:txBody>
      </p:sp>
      <p:sp>
        <p:nvSpPr>
          <p:cNvPr id="5" name="Footer Placeholder 4">
            <a:extLst>
              <a:ext uri="{FF2B5EF4-FFF2-40B4-BE49-F238E27FC236}">
                <a16:creationId xmlns:a16="http://schemas.microsoft.com/office/drawing/2014/main" id="{4FD3D52C-87DA-0FB1-BC2B-6C1A581E42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BAA00C-6AA7-E858-7361-56CEAA667935}"/>
              </a:ext>
            </a:extLst>
          </p:cNvPr>
          <p:cNvSpPr>
            <a:spLocks noGrp="1"/>
          </p:cNvSpPr>
          <p:nvPr>
            <p:ph type="sldNum" sz="quarter" idx="12"/>
          </p:nvPr>
        </p:nvSpPr>
        <p:spPr/>
        <p:txBody>
          <a:bodyPr/>
          <a:lstStyle/>
          <a:p>
            <a:fld id="{A598D239-D69A-3643-BAC9-88272865BE7B}" type="slidenum">
              <a:rPr lang="en-US" smtClean="0"/>
              <a:t>‹#›</a:t>
            </a:fld>
            <a:endParaRPr lang="en-US"/>
          </a:p>
        </p:txBody>
      </p:sp>
    </p:spTree>
    <p:extLst>
      <p:ext uri="{BB962C8B-B14F-4D97-AF65-F5344CB8AC3E}">
        <p14:creationId xmlns:p14="http://schemas.microsoft.com/office/powerpoint/2010/main" val="228083805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9F9BD-FA84-BA9C-5800-3A93F9EA207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CA9B286-F926-18CE-02FB-FB0EF081867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A2539C3-24F7-778F-5E85-02F2DF330195}"/>
              </a:ext>
            </a:extLst>
          </p:cNvPr>
          <p:cNvSpPr>
            <a:spLocks noGrp="1"/>
          </p:cNvSpPr>
          <p:nvPr>
            <p:ph type="dt" sz="half" idx="10"/>
          </p:nvPr>
        </p:nvSpPr>
        <p:spPr/>
        <p:txBody>
          <a:bodyPr/>
          <a:lstStyle/>
          <a:p>
            <a:fld id="{912EECF4-2CF1-1344-B84D-E5482C6FB23A}" type="datetimeFigureOut">
              <a:rPr lang="en-US" smtClean="0"/>
              <a:t>2/2/2025</a:t>
            </a:fld>
            <a:endParaRPr lang="en-US"/>
          </a:p>
        </p:txBody>
      </p:sp>
      <p:sp>
        <p:nvSpPr>
          <p:cNvPr id="5" name="Footer Placeholder 4">
            <a:extLst>
              <a:ext uri="{FF2B5EF4-FFF2-40B4-BE49-F238E27FC236}">
                <a16:creationId xmlns:a16="http://schemas.microsoft.com/office/drawing/2014/main" id="{5719AB0A-723E-55E0-6D5F-370BEC7E90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E7951E-782C-1ABD-0769-93EFA84C9EB0}"/>
              </a:ext>
            </a:extLst>
          </p:cNvPr>
          <p:cNvSpPr>
            <a:spLocks noGrp="1"/>
          </p:cNvSpPr>
          <p:nvPr>
            <p:ph type="sldNum" sz="quarter" idx="12"/>
          </p:nvPr>
        </p:nvSpPr>
        <p:spPr/>
        <p:txBody>
          <a:bodyPr/>
          <a:lstStyle/>
          <a:p>
            <a:fld id="{A598D239-D69A-3643-BAC9-88272865BE7B}" type="slidenum">
              <a:rPr lang="en-US" smtClean="0"/>
              <a:t>‹#›</a:t>
            </a:fld>
            <a:endParaRPr lang="en-US"/>
          </a:p>
        </p:txBody>
      </p:sp>
    </p:spTree>
    <p:extLst>
      <p:ext uri="{BB962C8B-B14F-4D97-AF65-F5344CB8AC3E}">
        <p14:creationId xmlns:p14="http://schemas.microsoft.com/office/powerpoint/2010/main" val="164504479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8C59E-D237-1F4B-5E7B-D2C8D9B110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E3873B-F773-E36E-6430-897E6472E25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712264D-6EA4-9E52-62C5-37342E8DD43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1822EBA-C464-CB72-CECB-2119AA2F7631}"/>
              </a:ext>
            </a:extLst>
          </p:cNvPr>
          <p:cNvSpPr>
            <a:spLocks noGrp="1"/>
          </p:cNvSpPr>
          <p:nvPr>
            <p:ph type="dt" sz="half" idx="10"/>
          </p:nvPr>
        </p:nvSpPr>
        <p:spPr/>
        <p:txBody>
          <a:bodyPr/>
          <a:lstStyle/>
          <a:p>
            <a:fld id="{912EECF4-2CF1-1344-B84D-E5482C6FB23A}" type="datetimeFigureOut">
              <a:rPr lang="en-US" smtClean="0"/>
              <a:t>2/2/2025</a:t>
            </a:fld>
            <a:endParaRPr lang="en-US"/>
          </a:p>
        </p:txBody>
      </p:sp>
      <p:sp>
        <p:nvSpPr>
          <p:cNvPr id="6" name="Footer Placeholder 5">
            <a:extLst>
              <a:ext uri="{FF2B5EF4-FFF2-40B4-BE49-F238E27FC236}">
                <a16:creationId xmlns:a16="http://schemas.microsoft.com/office/drawing/2014/main" id="{7B7AE4E0-0E8D-3CED-9825-7E2D4FA8AC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3A3958-A4A1-AC2B-C786-B352883F0ADB}"/>
              </a:ext>
            </a:extLst>
          </p:cNvPr>
          <p:cNvSpPr>
            <a:spLocks noGrp="1"/>
          </p:cNvSpPr>
          <p:nvPr>
            <p:ph type="sldNum" sz="quarter" idx="12"/>
          </p:nvPr>
        </p:nvSpPr>
        <p:spPr/>
        <p:txBody>
          <a:bodyPr/>
          <a:lstStyle/>
          <a:p>
            <a:fld id="{A598D239-D69A-3643-BAC9-88272865BE7B}" type="slidenum">
              <a:rPr lang="en-US" smtClean="0"/>
              <a:t>‹#›</a:t>
            </a:fld>
            <a:endParaRPr lang="en-US"/>
          </a:p>
        </p:txBody>
      </p:sp>
    </p:spTree>
    <p:extLst>
      <p:ext uri="{BB962C8B-B14F-4D97-AF65-F5344CB8AC3E}">
        <p14:creationId xmlns:p14="http://schemas.microsoft.com/office/powerpoint/2010/main" val="76261981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27664-B4D0-D8A8-52DA-6B9745DD1C7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4BE3D5E-66E3-228E-8846-9454F254B67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590BEE-2888-4897-382E-719AC9B2AAF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04AA3D7-AEBC-72CD-4484-1B0A7A2AA73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053B52A-F707-A4F7-6F72-CA211690A43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E1CB526-27F5-A623-8EE5-3FDCDF111CA4}"/>
              </a:ext>
            </a:extLst>
          </p:cNvPr>
          <p:cNvSpPr>
            <a:spLocks noGrp="1"/>
          </p:cNvSpPr>
          <p:nvPr>
            <p:ph type="dt" sz="half" idx="10"/>
          </p:nvPr>
        </p:nvSpPr>
        <p:spPr/>
        <p:txBody>
          <a:bodyPr/>
          <a:lstStyle/>
          <a:p>
            <a:fld id="{912EECF4-2CF1-1344-B84D-E5482C6FB23A}" type="datetimeFigureOut">
              <a:rPr lang="en-US" smtClean="0"/>
              <a:t>2/2/2025</a:t>
            </a:fld>
            <a:endParaRPr lang="en-US"/>
          </a:p>
        </p:txBody>
      </p:sp>
      <p:sp>
        <p:nvSpPr>
          <p:cNvPr id="8" name="Footer Placeholder 7">
            <a:extLst>
              <a:ext uri="{FF2B5EF4-FFF2-40B4-BE49-F238E27FC236}">
                <a16:creationId xmlns:a16="http://schemas.microsoft.com/office/drawing/2014/main" id="{D9E546F6-E5C2-15D4-C81A-3BE0CBD6059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86D814D-EBA5-4EF0-F641-E60F368C6C00}"/>
              </a:ext>
            </a:extLst>
          </p:cNvPr>
          <p:cNvSpPr>
            <a:spLocks noGrp="1"/>
          </p:cNvSpPr>
          <p:nvPr>
            <p:ph type="sldNum" sz="quarter" idx="12"/>
          </p:nvPr>
        </p:nvSpPr>
        <p:spPr/>
        <p:txBody>
          <a:bodyPr/>
          <a:lstStyle/>
          <a:p>
            <a:fld id="{A598D239-D69A-3643-BAC9-88272865BE7B}" type="slidenum">
              <a:rPr lang="en-US" smtClean="0"/>
              <a:t>‹#›</a:t>
            </a:fld>
            <a:endParaRPr lang="en-US"/>
          </a:p>
        </p:txBody>
      </p:sp>
    </p:spTree>
    <p:extLst>
      <p:ext uri="{BB962C8B-B14F-4D97-AF65-F5344CB8AC3E}">
        <p14:creationId xmlns:p14="http://schemas.microsoft.com/office/powerpoint/2010/main" val="289721984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9A67C-ABB8-E27C-EB11-161EA630396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D6F4B91-90BF-75A0-3921-EC4B3F9F70A6}"/>
              </a:ext>
            </a:extLst>
          </p:cNvPr>
          <p:cNvSpPr>
            <a:spLocks noGrp="1"/>
          </p:cNvSpPr>
          <p:nvPr>
            <p:ph type="dt" sz="half" idx="10"/>
          </p:nvPr>
        </p:nvSpPr>
        <p:spPr/>
        <p:txBody>
          <a:bodyPr/>
          <a:lstStyle/>
          <a:p>
            <a:fld id="{912EECF4-2CF1-1344-B84D-E5482C6FB23A}" type="datetimeFigureOut">
              <a:rPr lang="en-US" smtClean="0"/>
              <a:t>2/2/2025</a:t>
            </a:fld>
            <a:endParaRPr lang="en-US"/>
          </a:p>
        </p:txBody>
      </p:sp>
      <p:sp>
        <p:nvSpPr>
          <p:cNvPr id="4" name="Footer Placeholder 3">
            <a:extLst>
              <a:ext uri="{FF2B5EF4-FFF2-40B4-BE49-F238E27FC236}">
                <a16:creationId xmlns:a16="http://schemas.microsoft.com/office/drawing/2014/main" id="{7AC8E695-2695-CDF7-41FF-A1674738CDE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3C6556F-BA9B-AF6E-32C2-DF56BE1DED4B}"/>
              </a:ext>
            </a:extLst>
          </p:cNvPr>
          <p:cNvSpPr>
            <a:spLocks noGrp="1"/>
          </p:cNvSpPr>
          <p:nvPr>
            <p:ph type="sldNum" sz="quarter" idx="12"/>
          </p:nvPr>
        </p:nvSpPr>
        <p:spPr/>
        <p:txBody>
          <a:bodyPr/>
          <a:lstStyle/>
          <a:p>
            <a:fld id="{A598D239-D69A-3643-BAC9-88272865BE7B}" type="slidenum">
              <a:rPr lang="en-US" smtClean="0"/>
              <a:t>‹#›</a:t>
            </a:fld>
            <a:endParaRPr lang="en-US"/>
          </a:p>
        </p:txBody>
      </p:sp>
    </p:spTree>
    <p:extLst>
      <p:ext uri="{BB962C8B-B14F-4D97-AF65-F5344CB8AC3E}">
        <p14:creationId xmlns:p14="http://schemas.microsoft.com/office/powerpoint/2010/main" val="112646542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07C6FF-B84A-EA9F-AE29-38E447485F2E}"/>
              </a:ext>
            </a:extLst>
          </p:cNvPr>
          <p:cNvSpPr>
            <a:spLocks noGrp="1"/>
          </p:cNvSpPr>
          <p:nvPr>
            <p:ph type="dt" sz="half" idx="10"/>
          </p:nvPr>
        </p:nvSpPr>
        <p:spPr/>
        <p:txBody>
          <a:bodyPr/>
          <a:lstStyle/>
          <a:p>
            <a:fld id="{912EECF4-2CF1-1344-B84D-E5482C6FB23A}" type="datetimeFigureOut">
              <a:rPr lang="en-US" smtClean="0"/>
              <a:t>2/2/2025</a:t>
            </a:fld>
            <a:endParaRPr lang="en-US"/>
          </a:p>
        </p:txBody>
      </p:sp>
      <p:sp>
        <p:nvSpPr>
          <p:cNvPr id="3" name="Footer Placeholder 2">
            <a:extLst>
              <a:ext uri="{FF2B5EF4-FFF2-40B4-BE49-F238E27FC236}">
                <a16:creationId xmlns:a16="http://schemas.microsoft.com/office/drawing/2014/main" id="{AE68540F-59AA-761F-AE82-D06711D62F6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2852FE4-C70E-2C44-88FB-0B342E255BDD}"/>
              </a:ext>
            </a:extLst>
          </p:cNvPr>
          <p:cNvSpPr>
            <a:spLocks noGrp="1"/>
          </p:cNvSpPr>
          <p:nvPr>
            <p:ph type="sldNum" sz="quarter" idx="12"/>
          </p:nvPr>
        </p:nvSpPr>
        <p:spPr/>
        <p:txBody>
          <a:bodyPr/>
          <a:lstStyle/>
          <a:p>
            <a:fld id="{A598D239-D69A-3643-BAC9-88272865BE7B}" type="slidenum">
              <a:rPr lang="en-US" smtClean="0"/>
              <a:t>‹#›</a:t>
            </a:fld>
            <a:endParaRPr lang="en-US"/>
          </a:p>
        </p:txBody>
      </p:sp>
    </p:spTree>
    <p:extLst>
      <p:ext uri="{BB962C8B-B14F-4D97-AF65-F5344CB8AC3E}">
        <p14:creationId xmlns:p14="http://schemas.microsoft.com/office/powerpoint/2010/main" val="90527607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E11E0-C19A-7CA7-0552-7848DED84F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9CB8084-EC41-10A7-B186-320691F02AA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EA44E3D-919C-76EE-A3EB-8230F5518A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77D305-6F74-89A3-9AAF-EE67D2391B6E}"/>
              </a:ext>
            </a:extLst>
          </p:cNvPr>
          <p:cNvSpPr>
            <a:spLocks noGrp="1"/>
          </p:cNvSpPr>
          <p:nvPr>
            <p:ph type="dt" sz="half" idx="10"/>
          </p:nvPr>
        </p:nvSpPr>
        <p:spPr/>
        <p:txBody>
          <a:bodyPr/>
          <a:lstStyle/>
          <a:p>
            <a:fld id="{912EECF4-2CF1-1344-B84D-E5482C6FB23A}" type="datetimeFigureOut">
              <a:rPr lang="en-US" smtClean="0"/>
              <a:t>2/2/2025</a:t>
            </a:fld>
            <a:endParaRPr lang="en-US"/>
          </a:p>
        </p:txBody>
      </p:sp>
      <p:sp>
        <p:nvSpPr>
          <p:cNvPr id="6" name="Footer Placeholder 5">
            <a:extLst>
              <a:ext uri="{FF2B5EF4-FFF2-40B4-BE49-F238E27FC236}">
                <a16:creationId xmlns:a16="http://schemas.microsoft.com/office/drawing/2014/main" id="{6766BB62-A045-D80C-D674-5C487EE75B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29765C-CE32-B978-4CDD-E65B3B702A13}"/>
              </a:ext>
            </a:extLst>
          </p:cNvPr>
          <p:cNvSpPr>
            <a:spLocks noGrp="1"/>
          </p:cNvSpPr>
          <p:nvPr>
            <p:ph type="sldNum" sz="quarter" idx="12"/>
          </p:nvPr>
        </p:nvSpPr>
        <p:spPr/>
        <p:txBody>
          <a:bodyPr/>
          <a:lstStyle/>
          <a:p>
            <a:fld id="{A598D239-D69A-3643-BAC9-88272865BE7B}" type="slidenum">
              <a:rPr lang="en-US" smtClean="0"/>
              <a:t>‹#›</a:t>
            </a:fld>
            <a:endParaRPr lang="en-US"/>
          </a:p>
        </p:txBody>
      </p:sp>
    </p:spTree>
    <p:extLst>
      <p:ext uri="{BB962C8B-B14F-4D97-AF65-F5344CB8AC3E}">
        <p14:creationId xmlns:p14="http://schemas.microsoft.com/office/powerpoint/2010/main" val="26276491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AF2CE-7239-9011-164A-6D15CBF982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2294EA1-3230-3FDC-E3D9-D4EFFA14094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55B6FEF-BBB5-C781-3125-08F8DAE55B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9DF16B-6A1C-DFCA-0846-9DF2D2DCA5D7}"/>
              </a:ext>
            </a:extLst>
          </p:cNvPr>
          <p:cNvSpPr>
            <a:spLocks noGrp="1"/>
          </p:cNvSpPr>
          <p:nvPr>
            <p:ph type="dt" sz="half" idx="10"/>
          </p:nvPr>
        </p:nvSpPr>
        <p:spPr/>
        <p:txBody>
          <a:bodyPr/>
          <a:lstStyle/>
          <a:p>
            <a:fld id="{912EECF4-2CF1-1344-B84D-E5482C6FB23A}" type="datetimeFigureOut">
              <a:rPr lang="en-US" smtClean="0"/>
              <a:t>2/2/2025</a:t>
            </a:fld>
            <a:endParaRPr lang="en-US"/>
          </a:p>
        </p:txBody>
      </p:sp>
      <p:sp>
        <p:nvSpPr>
          <p:cNvPr id="6" name="Footer Placeholder 5">
            <a:extLst>
              <a:ext uri="{FF2B5EF4-FFF2-40B4-BE49-F238E27FC236}">
                <a16:creationId xmlns:a16="http://schemas.microsoft.com/office/drawing/2014/main" id="{5737C1FC-74CA-A5A1-80B4-8464E64D9A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F210E0-4596-931B-18AD-49239CE86557}"/>
              </a:ext>
            </a:extLst>
          </p:cNvPr>
          <p:cNvSpPr>
            <a:spLocks noGrp="1"/>
          </p:cNvSpPr>
          <p:nvPr>
            <p:ph type="sldNum" sz="quarter" idx="12"/>
          </p:nvPr>
        </p:nvSpPr>
        <p:spPr/>
        <p:txBody>
          <a:bodyPr/>
          <a:lstStyle/>
          <a:p>
            <a:fld id="{A598D239-D69A-3643-BAC9-88272865BE7B}" type="slidenum">
              <a:rPr lang="en-US" smtClean="0"/>
              <a:t>‹#›</a:t>
            </a:fld>
            <a:endParaRPr lang="en-US"/>
          </a:p>
        </p:txBody>
      </p:sp>
    </p:spTree>
    <p:extLst>
      <p:ext uri="{BB962C8B-B14F-4D97-AF65-F5344CB8AC3E}">
        <p14:creationId xmlns:p14="http://schemas.microsoft.com/office/powerpoint/2010/main" val="156746800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3CC16-130D-C052-EE69-4FC9C153BC6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9C37326-CD87-ECE4-8CC5-B641CCA6786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75BFEE-7126-4DE5-8E9E-865D526ED43F}"/>
              </a:ext>
            </a:extLst>
          </p:cNvPr>
          <p:cNvSpPr>
            <a:spLocks noGrp="1"/>
          </p:cNvSpPr>
          <p:nvPr>
            <p:ph type="dt" sz="half" idx="10"/>
          </p:nvPr>
        </p:nvSpPr>
        <p:spPr/>
        <p:txBody>
          <a:bodyPr/>
          <a:lstStyle/>
          <a:p>
            <a:fld id="{912EECF4-2CF1-1344-B84D-E5482C6FB23A}" type="datetimeFigureOut">
              <a:rPr lang="en-US" smtClean="0"/>
              <a:t>2/2/2025</a:t>
            </a:fld>
            <a:endParaRPr lang="en-US"/>
          </a:p>
        </p:txBody>
      </p:sp>
      <p:sp>
        <p:nvSpPr>
          <p:cNvPr id="5" name="Footer Placeholder 4">
            <a:extLst>
              <a:ext uri="{FF2B5EF4-FFF2-40B4-BE49-F238E27FC236}">
                <a16:creationId xmlns:a16="http://schemas.microsoft.com/office/drawing/2014/main" id="{77421C35-9A21-B692-9C80-8FAEA48F32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4965CC-F911-7B3A-EB17-77C80B93396A}"/>
              </a:ext>
            </a:extLst>
          </p:cNvPr>
          <p:cNvSpPr>
            <a:spLocks noGrp="1"/>
          </p:cNvSpPr>
          <p:nvPr>
            <p:ph type="sldNum" sz="quarter" idx="12"/>
          </p:nvPr>
        </p:nvSpPr>
        <p:spPr/>
        <p:txBody>
          <a:bodyPr/>
          <a:lstStyle/>
          <a:p>
            <a:fld id="{A598D239-D69A-3643-BAC9-88272865BE7B}" type="slidenum">
              <a:rPr lang="en-US" smtClean="0"/>
              <a:t>‹#›</a:t>
            </a:fld>
            <a:endParaRPr lang="en-US"/>
          </a:p>
        </p:txBody>
      </p:sp>
    </p:spTree>
    <p:extLst>
      <p:ext uri="{BB962C8B-B14F-4D97-AF65-F5344CB8AC3E}">
        <p14:creationId xmlns:p14="http://schemas.microsoft.com/office/powerpoint/2010/main" val="38022277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 name="Google Shape;73;p7"/>
          <p:cNvSpPr txBox="1">
            <a:spLocks noGrp="1"/>
          </p:cNvSpPr>
          <p:nvPr>
            <p:ph type="title"/>
          </p:nvPr>
        </p:nvSpPr>
        <p:spPr>
          <a:xfrm>
            <a:off x="513748" y="275814"/>
            <a:ext cx="7441531"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600" b="1">
                <a:solidFill>
                  <a:schemeClr val="accent6">
                    <a:lumMod val="50000"/>
                  </a:schemeClr>
                </a:solidFill>
                <a:latin typeface="Calibri" panose="020F0502020204030204" pitchFamily="34" charset="0"/>
                <a:cs typeface="Calibri" panose="020F0502020204030204" pitchFamily="34" charset="0"/>
              </a:defRPr>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r>
              <a:rPr lang="en-US"/>
              <a:t>Click to edit Master title style</a:t>
            </a:r>
            <a:endParaRPr/>
          </a:p>
        </p:txBody>
      </p:sp>
    </p:spTree>
    <p:extLst>
      <p:ext uri="{BB962C8B-B14F-4D97-AF65-F5344CB8AC3E}">
        <p14:creationId xmlns:p14="http://schemas.microsoft.com/office/powerpoint/2010/main" val="50453887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FFADD45-5FCB-D136-861B-6B4A90B1AD3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F515C02-0674-6539-3974-4F4482A29D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E3BC85-B2BD-93D9-AE77-D5426C02E2AB}"/>
              </a:ext>
            </a:extLst>
          </p:cNvPr>
          <p:cNvSpPr>
            <a:spLocks noGrp="1"/>
          </p:cNvSpPr>
          <p:nvPr>
            <p:ph type="dt" sz="half" idx="10"/>
          </p:nvPr>
        </p:nvSpPr>
        <p:spPr/>
        <p:txBody>
          <a:bodyPr/>
          <a:lstStyle/>
          <a:p>
            <a:fld id="{912EECF4-2CF1-1344-B84D-E5482C6FB23A}" type="datetimeFigureOut">
              <a:rPr lang="en-US" smtClean="0"/>
              <a:t>2/2/2025</a:t>
            </a:fld>
            <a:endParaRPr lang="en-US"/>
          </a:p>
        </p:txBody>
      </p:sp>
      <p:sp>
        <p:nvSpPr>
          <p:cNvPr id="5" name="Footer Placeholder 4">
            <a:extLst>
              <a:ext uri="{FF2B5EF4-FFF2-40B4-BE49-F238E27FC236}">
                <a16:creationId xmlns:a16="http://schemas.microsoft.com/office/drawing/2014/main" id="{5919F28D-568C-E982-F46E-DE10DFC9EF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56CF85-C0FF-04F3-8900-1E40948B3BB2}"/>
              </a:ext>
            </a:extLst>
          </p:cNvPr>
          <p:cNvSpPr>
            <a:spLocks noGrp="1"/>
          </p:cNvSpPr>
          <p:nvPr>
            <p:ph type="sldNum" sz="quarter" idx="12"/>
          </p:nvPr>
        </p:nvSpPr>
        <p:spPr/>
        <p:txBody>
          <a:bodyPr/>
          <a:lstStyle/>
          <a:p>
            <a:fld id="{A598D239-D69A-3643-BAC9-88272865BE7B}" type="slidenum">
              <a:rPr lang="en-US" smtClean="0"/>
              <a:t>‹#›</a:t>
            </a:fld>
            <a:endParaRPr lang="en-US"/>
          </a:p>
        </p:txBody>
      </p:sp>
    </p:spTree>
    <p:extLst>
      <p:ext uri="{BB962C8B-B14F-4D97-AF65-F5344CB8AC3E}">
        <p14:creationId xmlns:p14="http://schemas.microsoft.com/office/powerpoint/2010/main" val="302622784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19470125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173559551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9497516" cy="4681869"/>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85857045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21599693"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700"/>
            </a:lvl1pPr>
            <a:lvl2pPr lvl="1" algn="ctr" rtl="0">
              <a:lnSpc>
                <a:spcPct val="100000"/>
              </a:lnSpc>
              <a:spcBef>
                <a:spcPts val="0"/>
              </a:spcBef>
              <a:spcAft>
                <a:spcPts val="0"/>
              </a:spcAft>
              <a:buSzPts val="1600"/>
              <a:buNone/>
              <a:defRPr sz="2100"/>
            </a:lvl2pPr>
            <a:lvl3pPr lvl="2" algn="ctr" rtl="0">
              <a:lnSpc>
                <a:spcPct val="100000"/>
              </a:lnSpc>
              <a:spcBef>
                <a:spcPts val="0"/>
              </a:spcBef>
              <a:spcAft>
                <a:spcPts val="0"/>
              </a:spcAft>
              <a:buSzPts val="1600"/>
              <a:buNone/>
              <a:defRPr sz="2100"/>
            </a:lvl3pPr>
            <a:lvl4pPr lvl="3" algn="ctr" rtl="0">
              <a:lnSpc>
                <a:spcPct val="100000"/>
              </a:lnSpc>
              <a:spcBef>
                <a:spcPts val="0"/>
              </a:spcBef>
              <a:spcAft>
                <a:spcPts val="0"/>
              </a:spcAft>
              <a:buSzPts val="1600"/>
              <a:buNone/>
              <a:defRPr sz="2100"/>
            </a:lvl4pPr>
            <a:lvl5pPr lvl="4" algn="ctr" rtl="0">
              <a:lnSpc>
                <a:spcPct val="100000"/>
              </a:lnSpc>
              <a:spcBef>
                <a:spcPts val="0"/>
              </a:spcBef>
              <a:spcAft>
                <a:spcPts val="0"/>
              </a:spcAft>
              <a:buSzPts val="1600"/>
              <a:buNone/>
              <a:defRPr sz="2100"/>
            </a:lvl5pPr>
            <a:lvl6pPr lvl="5" algn="ctr" rtl="0">
              <a:lnSpc>
                <a:spcPct val="100000"/>
              </a:lnSpc>
              <a:spcBef>
                <a:spcPts val="0"/>
              </a:spcBef>
              <a:spcAft>
                <a:spcPts val="0"/>
              </a:spcAft>
              <a:buSzPts val="1600"/>
              <a:buNone/>
              <a:defRPr sz="2100"/>
            </a:lvl6pPr>
            <a:lvl7pPr lvl="6" algn="ctr" rtl="0">
              <a:lnSpc>
                <a:spcPct val="100000"/>
              </a:lnSpc>
              <a:spcBef>
                <a:spcPts val="0"/>
              </a:spcBef>
              <a:spcAft>
                <a:spcPts val="0"/>
              </a:spcAft>
              <a:buSzPts val="1600"/>
              <a:buNone/>
              <a:defRPr sz="2100"/>
            </a:lvl7pPr>
            <a:lvl8pPr lvl="7" algn="ctr" rtl="0">
              <a:lnSpc>
                <a:spcPct val="100000"/>
              </a:lnSpc>
              <a:spcBef>
                <a:spcPts val="0"/>
              </a:spcBef>
              <a:spcAft>
                <a:spcPts val="0"/>
              </a:spcAft>
              <a:buSzPts val="1600"/>
              <a:buNone/>
              <a:defRPr sz="2100"/>
            </a:lvl8pPr>
            <a:lvl9pPr lvl="8" algn="ctr" rtl="0">
              <a:lnSpc>
                <a:spcPct val="100000"/>
              </a:lnSpc>
              <a:spcBef>
                <a:spcPts val="0"/>
              </a:spcBef>
              <a:spcAft>
                <a:spcPts val="0"/>
              </a:spcAft>
              <a:buSzPts val="1600"/>
              <a:buNone/>
              <a:defRPr sz="2100"/>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64993581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62676587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46568140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Title and list">
  <p:cSld name="1_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9497516" cy="4681869"/>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4767665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106786189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863940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4"/>
        <p:cNvGrpSpPr/>
        <p:nvPr/>
      </p:nvGrpSpPr>
      <p:grpSpPr>
        <a:xfrm>
          <a:off x="0" y="0"/>
          <a:ext cx="0" cy="0"/>
          <a:chOff x="0" y="0"/>
          <a:chExt cx="0" cy="0"/>
        </a:xfrm>
      </p:grpSpPr>
      <p:sp>
        <p:nvSpPr>
          <p:cNvPr id="75" name="Google Shape;75;p8"/>
          <p:cNvSpPr/>
          <p:nvPr/>
        </p:nvSpPr>
        <p:spPr>
          <a:xfrm rot="10800000">
            <a:off x="-1401821" y="-30952"/>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463323" y="2464968"/>
            <a:ext cx="4418929" cy="2344873"/>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6000" b="1">
                <a:solidFill>
                  <a:schemeClr val="accent6">
                    <a:lumMod val="50000"/>
                  </a:schemeClr>
                </a:solidFill>
                <a:latin typeface="+mj-lt"/>
              </a:defRPr>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r>
              <a:rPr lang="en-US" dirty="0"/>
              <a:t>Click to edit Master title style</a:t>
            </a:r>
            <a:endParaRPr dirty="0"/>
          </a:p>
        </p:txBody>
      </p:sp>
    </p:spTree>
    <p:extLst>
      <p:ext uri="{BB962C8B-B14F-4D97-AF65-F5344CB8AC3E}">
        <p14:creationId xmlns:p14="http://schemas.microsoft.com/office/powerpoint/2010/main" val="87531307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2087573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415572465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0101156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0056206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95"/>
        <p:cNvGrpSpPr/>
        <p:nvPr/>
      </p:nvGrpSpPr>
      <p:grpSpPr>
        <a:xfrm>
          <a:off x="0" y="0"/>
          <a:ext cx="0" cy="0"/>
          <a:chOff x="0" y="0"/>
          <a:chExt cx="0" cy="0"/>
        </a:xfrm>
      </p:grpSpPr>
      <p:grpSp>
        <p:nvGrpSpPr>
          <p:cNvPr id="96" name="Google Shape;96;p11"/>
          <p:cNvGrpSpPr/>
          <p:nvPr/>
        </p:nvGrpSpPr>
        <p:grpSpPr>
          <a:xfrm>
            <a:off x="9" y="3779033"/>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7" y="12"/>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5333"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30767792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Title only 2">
  <p:cSld name="1_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36961094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Small numbers">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9" y="3779033"/>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13"/>
          <p:cNvGrpSpPr/>
          <p:nvPr/>
        </p:nvGrpSpPr>
        <p:grpSpPr>
          <a:xfrm>
            <a:off x="10670207" y="12"/>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21898782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96359881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7" y="12"/>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4"/>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84074324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180" name="Google Shape;180;p16"/>
          <p:cNvGrpSpPr/>
          <p:nvPr/>
        </p:nvGrpSpPr>
        <p:grpSpPr>
          <a:xfrm>
            <a:off x="9" y="3779033"/>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6"/>
          <p:cNvGrpSpPr/>
          <p:nvPr/>
        </p:nvGrpSpPr>
        <p:grpSpPr>
          <a:xfrm>
            <a:off x="10670207" y="12"/>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902278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7599170" y="1749380"/>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2"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1"/>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302832307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Title and three columns 3">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09" name="Google Shape;209;p18"/>
          <p:cNvGrpSpPr/>
          <p:nvPr/>
        </p:nvGrpSpPr>
        <p:grpSpPr>
          <a:xfrm>
            <a:off x="10670207" y="12"/>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a:off x="-28" y="3881234"/>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58700790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7" y="12"/>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4"/>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3503419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Title and list">
  <p:cSld name="1_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3634061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Resources">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4751834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lt1"/>
                </a:solidFill>
                <a:latin typeface="Hind Vadodara"/>
                <a:ea typeface="Hind Vadodara"/>
                <a:cs typeface="Hind Vadodara"/>
                <a:sym typeface="Hind Vadodara"/>
              </a:rPr>
              <a:t>CREDITS: This presentation template was created by </a:t>
            </a:r>
            <a:r>
              <a:rPr lang="en" sz="1333" b="1">
                <a:solidFill>
                  <a:schemeClr val="lt1"/>
                </a:solidFill>
                <a:uFill>
                  <a:noFill/>
                </a:uFill>
                <a:latin typeface="Hind Vadodara"/>
                <a:ea typeface="Hind Vadodara"/>
                <a:cs typeface="Hind Vadodara"/>
                <a:sym typeface="Hind Vadodara"/>
                <a:hlinkClick r:id="rId2"/>
              </a:rPr>
              <a:t>Slidesgo</a:t>
            </a:r>
            <a:r>
              <a:rPr lang="en" sz="1333">
                <a:solidFill>
                  <a:schemeClr val="lt1"/>
                </a:solidFill>
                <a:latin typeface="Hind Vadodara"/>
                <a:ea typeface="Hind Vadodara"/>
                <a:cs typeface="Hind Vadodara"/>
                <a:sym typeface="Hind Vadodara"/>
              </a:rPr>
              <a:t>, including icons by </a:t>
            </a:r>
            <a:r>
              <a:rPr lang="en" sz="1333" b="1">
                <a:solidFill>
                  <a:schemeClr val="lt1"/>
                </a:solidFill>
                <a:uFill>
                  <a:noFill/>
                </a:uFill>
                <a:latin typeface="Hind Vadodara"/>
                <a:ea typeface="Hind Vadodara"/>
                <a:cs typeface="Hind Vadodara"/>
                <a:sym typeface="Hind Vadodara"/>
                <a:hlinkClick r:id="rId3"/>
              </a:rPr>
              <a:t>Flaticon</a:t>
            </a:r>
            <a:r>
              <a:rPr lang="en" sz="1333">
                <a:solidFill>
                  <a:schemeClr val="lt1"/>
                </a:solidFill>
                <a:latin typeface="Hind Vadodara"/>
                <a:ea typeface="Hind Vadodara"/>
                <a:cs typeface="Hind Vadodara"/>
                <a:sym typeface="Hind Vadodara"/>
              </a:rPr>
              <a:t>, and infographics &amp; images by </a:t>
            </a:r>
            <a:r>
              <a:rPr lang="en" sz="1333" b="1">
                <a:solidFill>
                  <a:schemeClr val="lt1"/>
                </a:solidFill>
                <a:uFill>
                  <a:noFill/>
                </a:uFill>
                <a:latin typeface="Hind Vadodara"/>
                <a:ea typeface="Hind Vadodara"/>
                <a:cs typeface="Hind Vadodara"/>
                <a:sym typeface="Hind Vadodara"/>
                <a:hlinkClick r:id="rId4"/>
              </a:rPr>
              <a:t>Freepik</a:t>
            </a:r>
            <a:endParaRPr sz="1333"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325149724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Big text">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Poppins"/>
                <a:ea typeface="Poppins"/>
                <a:cs typeface="Poppins"/>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188761367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38491661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234359226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EE5388B-A0DB-D24D-8E1F-7062AA0F01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238730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Technology design">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144296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2"/>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3"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1530845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45306284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395832074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9497516" cy="4681869"/>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31058980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21599693"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700"/>
            </a:lvl1pPr>
            <a:lvl2pPr lvl="1" algn="ctr" rtl="0">
              <a:lnSpc>
                <a:spcPct val="100000"/>
              </a:lnSpc>
              <a:spcBef>
                <a:spcPts val="0"/>
              </a:spcBef>
              <a:spcAft>
                <a:spcPts val="0"/>
              </a:spcAft>
              <a:buSzPts val="1600"/>
              <a:buNone/>
              <a:defRPr sz="2100"/>
            </a:lvl2pPr>
            <a:lvl3pPr lvl="2" algn="ctr" rtl="0">
              <a:lnSpc>
                <a:spcPct val="100000"/>
              </a:lnSpc>
              <a:spcBef>
                <a:spcPts val="0"/>
              </a:spcBef>
              <a:spcAft>
                <a:spcPts val="0"/>
              </a:spcAft>
              <a:buSzPts val="1600"/>
              <a:buNone/>
              <a:defRPr sz="2100"/>
            </a:lvl3pPr>
            <a:lvl4pPr lvl="3" algn="ctr" rtl="0">
              <a:lnSpc>
                <a:spcPct val="100000"/>
              </a:lnSpc>
              <a:spcBef>
                <a:spcPts val="0"/>
              </a:spcBef>
              <a:spcAft>
                <a:spcPts val="0"/>
              </a:spcAft>
              <a:buSzPts val="1600"/>
              <a:buNone/>
              <a:defRPr sz="2100"/>
            </a:lvl4pPr>
            <a:lvl5pPr lvl="4" algn="ctr" rtl="0">
              <a:lnSpc>
                <a:spcPct val="100000"/>
              </a:lnSpc>
              <a:spcBef>
                <a:spcPts val="0"/>
              </a:spcBef>
              <a:spcAft>
                <a:spcPts val="0"/>
              </a:spcAft>
              <a:buSzPts val="1600"/>
              <a:buNone/>
              <a:defRPr sz="2100"/>
            </a:lvl5pPr>
            <a:lvl6pPr lvl="5" algn="ctr" rtl="0">
              <a:lnSpc>
                <a:spcPct val="100000"/>
              </a:lnSpc>
              <a:spcBef>
                <a:spcPts val="0"/>
              </a:spcBef>
              <a:spcAft>
                <a:spcPts val="0"/>
              </a:spcAft>
              <a:buSzPts val="1600"/>
              <a:buNone/>
              <a:defRPr sz="2100"/>
            </a:lvl6pPr>
            <a:lvl7pPr lvl="6" algn="ctr" rtl="0">
              <a:lnSpc>
                <a:spcPct val="100000"/>
              </a:lnSpc>
              <a:spcBef>
                <a:spcPts val="0"/>
              </a:spcBef>
              <a:spcAft>
                <a:spcPts val="0"/>
              </a:spcAft>
              <a:buSzPts val="1600"/>
              <a:buNone/>
              <a:defRPr sz="2100"/>
            </a:lvl7pPr>
            <a:lvl8pPr lvl="7" algn="ctr" rtl="0">
              <a:lnSpc>
                <a:spcPct val="100000"/>
              </a:lnSpc>
              <a:spcBef>
                <a:spcPts val="0"/>
              </a:spcBef>
              <a:spcAft>
                <a:spcPts val="0"/>
              </a:spcAft>
              <a:buSzPts val="1600"/>
              <a:buNone/>
              <a:defRPr sz="2100"/>
            </a:lvl8pPr>
            <a:lvl9pPr lvl="8" algn="ctr" rtl="0">
              <a:lnSpc>
                <a:spcPct val="100000"/>
              </a:lnSpc>
              <a:spcBef>
                <a:spcPts val="0"/>
              </a:spcBef>
              <a:spcAft>
                <a:spcPts val="0"/>
              </a:spcAft>
              <a:buSzPts val="1600"/>
              <a:buNone/>
              <a:defRPr sz="2100"/>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25648158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38595378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333057103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Title and list">
  <p:cSld name="1_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9497516" cy="4681869"/>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7029291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307639757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6225042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401175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70" lvl="0" indent="-406381">
              <a:lnSpc>
                <a:spcPct val="100000"/>
              </a:lnSpc>
              <a:spcBef>
                <a:spcPts val="0"/>
              </a:spcBef>
              <a:spcAft>
                <a:spcPts val="0"/>
              </a:spcAft>
              <a:buClr>
                <a:srgbClr val="434343"/>
              </a:buClr>
              <a:buSzPts val="1200"/>
              <a:buFont typeface="Open Sans SemiBold"/>
              <a:buAutoNum type="arabicPeriod"/>
              <a:defRPr sz="1600"/>
            </a:lvl1pPr>
            <a:lvl2pPr marL="1219140" lvl="1" indent="-406381">
              <a:spcBef>
                <a:spcPts val="2133"/>
              </a:spcBef>
              <a:spcAft>
                <a:spcPts val="0"/>
              </a:spcAft>
              <a:buClr>
                <a:srgbClr val="434343"/>
              </a:buClr>
              <a:buSzPts val="1200"/>
              <a:buFont typeface="Roboto Condensed Light"/>
              <a:buAutoNum type="alphaLcPeriod"/>
              <a:defRPr/>
            </a:lvl2pPr>
            <a:lvl3pPr marL="1828709" lvl="2" indent="-423312">
              <a:spcBef>
                <a:spcPts val="2133"/>
              </a:spcBef>
              <a:spcAft>
                <a:spcPts val="0"/>
              </a:spcAft>
              <a:buClr>
                <a:srgbClr val="434343"/>
              </a:buClr>
              <a:buSzPts val="1400"/>
              <a:buFont typeface="Roboto Condensed Light"/>
              <a:buAutoNum type="romanLcPeriod"/>
              <a:defRPr/>
            </a:lvl3pPr>
            <a:lvl4pPr marL="2438278" lvl="3" indent="-423312">
              <a:spcBef>
                <a:spcPts val="2133"/>
              </a:spcBef>
              <a:spcAft>
                <a:spcPts val="0"/>
              </a:spcAft>
              <a:buClr>
                <a:srgbClr val="434343"/>
              </a:buClr>
              <a:buSzPts val="1400"/>
              <a:buFont typeface="Roboto Condensed Light"/>
              <a:buAutoNum type="arabicPeriod"/>
              <a:defRPr/>
            </a:lvl4pPr>
            <a:lvl5pPr marL="3047848" lvl="4" indent="-423312">
              <a:spcBef>
                <a:spcPts val="2133"/>
              </a:spcBef>
              <a:spcAft>
                <a:spcPts val="0"/>
              </a:spcAft>
              <a:buClr>
                <a:srgbClr val="434343"/>
              </a:buClr>
              <a:buSzPts val="1400"/>
              <a:buFont typeface="Roboto Condensed Light"/>
              <a:buAutoNum type="alphaLcPeriod"/>
              <a:defRPr/>
            </a:lvl5pPr>
            <a:lvl6pPr marL="3657418" lvl="5" indent="-423312">
              <a:spcBef>
                <a:spcPts val="2133"/>
              </a:spcBef>
              <a:spcAft>
                <a:spcPts val="0"/>
              </a:spcAft>
              <a:buClr>
                <a:srgbClr val="434343"/>
              </a:buClr>
              <a:buSzPts val="1400"/>
              <a:buFont typeface="Roboto Condensed Light"/>
              <a:buAutoNum type="romanLcPeriod"/>
              <a:defRPr/>
            </a:lvl6pPr>
            <a:lvl7pPr marL="4266987" lvl="6" indent="-423312">
              <a:spcBef>
                <a:spcPts val="2133"/>
              </a:spcBef>
              <a:spcAft>
                <a:spcPts val="0"/>
              </a:spcAft>
              <a:buClr>
                <a:srgbClr val="434343"/>
              </a:buClr>
              <a:buSzPts val="1400"/>
              <a:buFont typeface="Roboto Condensed Light"/>
              <a:buAutoNum type="arabicPeriod"/>
              <a:defRPr/>
            </a:lvl7pPr>
            <a:lvl8pPr marL="4876557" lvl="7" indent="-423312">
              <a:spcBef>
                <a:spcPts val="2133"/>
              </a:spcBef>
              <a:spcAft>
                <a:spcPts val="0"/>
              </a:spcAft>
              <a:buClr>
                <a:srgbClr val="434343"/>
              </a:buClr>
              <a:buSzPts val="1400"/>
              <a:buFont typeface="Roboto Condensed Light"/>
              <a:buAutoNum type="alphaLcPeriod"/>
              <a:defRPr/>
            </a:lvl8pPr>
            <a:lvl9pPr marL="5486126" lvl="8" indent="-423312">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4" y="13"/>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4"/>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93959296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204130541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97737995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2471943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95"/>
        <p:cNvGrpSpPr/>
        <p:nvPr/>
      </p:nvGrpSpPr>
      <p:grpSpPr>
        <a:xfrm>
          <a:off x="0" y="0"/>
          <a:ext cx="0" cy="0"/>
          <a:chOff x="0" y="0"/>
          <a:chExt cx="0" cy="0"/>
        </a:xfrm>
      </p:grpSpPr>
      <p:grpSp>
        <p:nvGrpSpPr>
          <p:cNvPr id="96" name="Google Shape;96;p11"/>
          <p:cNvGrpSpPr/>
          <p:nvPr/>
        </p:nvGrpSpPr>
        <p:grpSpPr>
          <a:xfrm>
            <a:off x="9" y="3779033"/>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7" y="12"/>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5333"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78319301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Title only 2">
  <p:cSld name="1_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42803193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Small numbers">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9" y="3779033"/>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13"/>
          <p:cNvGrpSpPr/>
          <p:nvPr/>
        </p:nvGrpSpPr>
        <p:grpSpPr>
          <a:xfrm>
            <a:off x="10670207" y="12"/>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50859404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0202809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7" y="12"/>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4"/>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17169621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180" name="Google Shape;180;p16"/>
          <p:cNvGrpSpPr/>
          <p:nvPr/>
        </p:nvGrpSpPr>
        <p:grpSpPr>
          <a:xfrm>
            <a:off x="9" y="3779033"/>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6"/>
          <p:cNvGrpSpPr/>
          <p:nvPr/>
        </p:nvGrpSpPr>
        <p:grpSpPr>
          <a:xfrm>
            <a:off x="10670207" y="12"/>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931854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Title and three columns 3">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09" name="Google Shape;209;p18"/>
          <p:cNvGrpSpPr/>
          <p:nvPr/>
        </p:nvGrpSpPr>
        <p:grpSpPr>
          <a:xfrm>
            <a:off x="10670207" y="12"/>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a:off x="-28" y="3881234"/>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7768433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8"/>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310721208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7" y="12"/>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4"/>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9804051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Title and list">
  <p:cSld name="1_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220285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Resources">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2848030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lt1"/>
                </a:solidFill>
                <a:latin typeface="Hind Vadodara"/>
                <a:ea typeface="Hind Vadodara"/>
                <a:cs typeface="Hind Vadodara"/>
                <a:sym typeface="Hind Vadodara"/>
              </a:rPr>
              <a:t>CREDITS: This presentation template was created by </a:t>
            </a:r>
            <a:r>
              <a:rPr lang="en" sz="1333" b="1">
                <a:solidFill>
                  <a:schemeClr val="lt1"/>
                </a:solidFill>
                <a:uFill>
                  <a:noFill/>
                </a:uFill>
                <a:latin typeface="Hind Vadodara"/>
                <a:ea typeface="Hind Vadodara"/>
                <a:cs typeface="Hind Vadodara"/>
                <a:sym typeface="Hind Vadodara"/>
                <a:hlinkClick r:id="rId2"/>
              </a:rPr>
              <a:t>Slidesgo</a:t>
            </a:r>
            <a:r>
              <a:rPr lang="en" sz="1333">
                <a:solidFill>
                  <a:schemeClr val="lt1"/>
                </a:solidFill>
                <a:latin typeface="Hind Vadodara"/>
                <a:ea typeface="Hind Vadodara"/>
                <a:cs typeface="Hind Vadodara"/>
                <a:sym typeface="Hind Vadodara"/>
              </a:rPr>
              <a:t>, including icons by </a:t>
            </a:r>
            <a:r>
              <a:rPr lang="en" sz="1333" b="1">
                <a:solidFill>
                  <a:schemeClr val="lt1"/>
                </a:solidFill>
                <a:uFill>
                  <a:noFill/>
                </a:uFill>
                <a:latin typeface="Hind Vadodara"/>
                <a:ea typeface="Hind Vadodara"/>
                <a:cs typeface="Hind Vadodara"/>
                <a:sym typeface="Hind Vadodara"/>
                <a:hlinkClick r:id="rId3"/>
              </a:rPr>
              <a:t>Flaticon</a:t>
            </a:r>
            <a:r>
              <a:rPr lang="en" sz="1333">
                <a:solidFill>
                  <a:schemeClr val="lt1"/>
                </a:solidFill>
                <a:latin typeface="Hind Vadodara"/>
                <a:ea typeface="Hind Vadodara"/>
                <a:cs typeface="Hind Vadodara"/>
                <a:sym typeface="Hind Vadodara"/>
              </a:rPr>
              <a:t>, and infographics &amp; images by </a:t>
            </a:r>
            <a:r>
              <a:rPr lang="en" sz="1333" b="1">
                <a:solidFill>
                  <a:schemeClr val="lt1"/>
                </a:solidFill>
                <a:uFill>
                  <a:noFill/>
                </a:uFill>
                <a:latin typeface="Hind Vadodara"/>
                <a:ea typeface="Hind Vadodara"/>
                <a:cs typeface="Hind Vadodara"/>
                <a:sym typeface="Hind Vadodara"/>
                <a:hlinkClick r:id="rId4"/>
              </a:rPr>
              <a:t>Freepik</a:t>
            </a:r>
            <a:endParaRPr sz="1333"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270097214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Big text">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Poppins"/>
                <a:ea typeface="Poppins"/>
                <a:cs typeface="Poppins"/>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201472795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49899710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213433435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EE5388B-A0DB-D24D-8E1F-7062AA0F01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85015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Technology design">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2421992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5042830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631109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10" y="3779034"/>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8" y="13"/>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7679408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254685440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9497516" cy="4681869"/>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86011187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21599693"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700"/>
            </a:lvl1pPr>
            <a:lvl2pPr lvl="1" algn="ctr" rtl="0">
              <a:lnSpc>
                <a:spcPct val="100000"/>
              </a:lnSpc>
              <a:spcBef>
                <a:spcPts val="0"/>
              </a:spcBef>
              <a:spcAft>
                <a:spcPts val="0"/>
              </a:spcAft>
              <a:buSzPts val="1600"/>
              <a:buNone/>
              <a:defRPr sz="2100"/>
            </a:lvl2pPr>
            <a:lvl3pPr lvl="2" algn="ctr" rtl="0">
              <a:lnSpc>
                <a:spcPct val="100000"/>
              </a:lnSpc>
              <a:spcBef>
                <a:spcPts val="0"/>
              </a:spcBef>
              <a:spcAft>
                <a:spcPts val="0"/>
              </a:spcAft>
              <a:buSzPts val="1600"/>
              <a:buNone/>
              <a:defRPr sz="2100"/>
            </a:lvl3pPr>
            <a:lvl4pPr lvl="3" algn="ctr" rtl="0">
              <a:lnSpc>
                <a:spcPct val="100000"/>
              </a:lnSpc>
              <a:spcBef>
                <a:spcPts val="0"/>
              </a:spcBef>
              <a:spcAft>
                <a:spcPts val="0"/>
              </a:spcAft>
              <a:buSzPts val="1600"/>
              <a:buNone/>
              <a:defRPr sz="2100"/>
            </a:lvl4pPr>
            <a:lvl5pPr lvl="4" algn="ctr" rtl="0">
              <a:lnSpc>
                <a:spcPct val="100000"/>
              </a:lnSpc>
              <a:spcBef>
                <a:spcPts val="0"/>
              </a:spcBef>
              <a:spcAft>
                <a:spcPts val="0"/>
              </a:spcAft>
              <a:buSzPts val="1600"/>
              <a:buNone/>
              <a:defRPr sz="2100"/>
            </a:lvl5pPr>
            <a:lvl6pPr lvl="5" algn="ctr" rtl="0">
              <a:lnSpc>
                <a:spcPct val="100000"/>
              </a:lnSpc>
              <a:spcBef>
                <a:spcPts val="0"/>
              </a:spcBef>
              <a:spcAft>
                <a:spcPts val="0"/>
              </a:spcAft>
              <a:buSzPts val="1600"/>
              <a:buNone/>
              <a:defRPr sz="2100"/>
            </a:lvl6pPr>
            <a:lvl7pPr lvl="6" algn="ctr" rtl="0">
              <a:lnSpc>
                <a:spcPct val="100000"/>
              </a:lnSpc>
              <a:spcBef>
                <a:spcPts val="0"/>
              </a:spcBef>
              <a:spcAft>
                <a:spcPts val="0"/>
              </a:spcAft>
              <a:buSzPts val="1600"/>
              <a:buNone/>
              <a:defRPr sz="2100"/>
            </a:lvl7pPr>
            <a:lvl8pPr lvl="7" algn="ctr" rtl="0">
              <a:lnSpc>
                <a:spcPct val="100000"/>
              </a:lnSpc>
              <a:spcBef>
                <a:spcPts val="0"/>
              </a:spcBef>
              <a:spcAft>
                <a:spcPts val="0"/>
              </a:spcAft>
              <a:buSzPts val="1600"/>
              <a:buNone/>
              <a:defRPr sz="2100"/>
            </a:lvl8pPr>
            <a:lvl9pPr lvl="8" algn="ctr" rtl="0">
              <a:lnSpc>
                <a:spcPct val="100000"/>
              </a:lnSpc>
              <a:spcBef>
                <a:spcPts val="0"/>
              </a:spcBef>
              <a:spcAft>
                <a:spcPts val="0"/>
              </a:spcAft>
              <a:buSzPts val="1600"/>
              <a:buNone/>
              <a:defRPr sz="2100"/>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97457773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67788097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230533165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matchingName="Title and list">
  <p:cSld name="1_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9497516" cy="4681869"/>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3454799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49556127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9143633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6964057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258459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2"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59454950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09443757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9985114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95"/>
        <p:cNvGrpSpPr/>
        <p:nvPr/>
      </p:nvGrpSpPr>
      <p:grpSpPr>
        <a:xfrm>
          <a:off x="0" y="0"/>
          <a:ext cx="0" cy="0"/>
          <a:chOff x="0" y="0"/>
          <a:chExt cx="0" cy="0"/>
        </a:xfrm>
      </p:grpSpPr>
      <p:grpSp>
        <p:nvGrpSpPr>
          <p:cNvPr id="96" name="Google Shape;96;p11"/>
          <p:cNvGrpSpPr/>
          <p:nvPr/>
        </p:nvGrpSpPr>
        <p:grpSpPr>
          <a:xfrm>
            <a:off x="9" y="3779033"/>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7" y="12"/>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5333"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95375512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matchingName="Title only 2">
  <p:cSld name="1_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406877465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matchingName="Small numbers">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9" y="3779033"/>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13"/>
          <p:cNvGrpSpPr/>
          <p:nvPr/>
        </p:nvGrpSpPr>
        <p:grpSpPr>
          <a:xfrm>
            <a:off x="10670207" y="12"/>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416450463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93944158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7" y="12"/>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4"/>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96033145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180" name="Google Shape;180;p16"/>
          <p:cNvGrpSpPr/>
          <p:nvPr/>
        </p:nvGrpSpPr>
        <p:grpSpPr>
          <a:xfrm>
            <a:off x="9" y="3779033"/>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6"/>
          <p:cNvGrpSpPr/>
          <p:nvPr/>
        </p:nvGrpSpPr>
        <p:grpSpPr>
          <a:xfrm>
            <a:off x="10670207" y="12"/>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1280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matchingName="Title and three columns 3">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09" name="Google Shape;209;p18"/>
          <p:cNvGrpSpPr/>
          <p:nvPr/>
        </p:nvGrpSpPr>
        <p:grpSpPr>
          <a:xfrm>
            <a:off x="10670207" y="12"/>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a:off x="-28" y="3881234"/>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45895474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7" y="12"/>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4"/>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56974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5"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298336525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matchingName="Title and list">
  <p:cSld name="1_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7767112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matchingName="Resources">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9687718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lt1"/>
                </a:solidFill>
                <a:latin typeface="Hind Vadodara"/>
                <a:ea typeface="Hind Vadodara"/>
                <a:cs typeface="Hind Vadodara"/>
                <a:sym typeface="Hind Vadodara"/>
              </a:rPr>
              <a:t>CREDITS: This presentation template was created by </a:t>
            </a:r>
            <a:r>
              <a:rPr lang="en" sz="1333" b="1">
                <a:solidFill>
                  <a:schemeClr val="lt1"/>
                </a:solidFill>
                <a:uFill>
                  <a:noFill/>
                </a:uFill>
                <a:latin typeface="Hind Vadodara"/>
                <a:ea typeface="Hind Vadodara"/>
                <a:cs typeface="Hind Vadodara"/>
                <a:sym typeface="Hind Vadodara"/>
                <a:hlinkClick r:id="rId2"/>
              </a:rPr>
              <a:t>Slidesgo</a:t>
            </a:r>
            <a:r>
              <a:rPr lang="en" sz="1333">
                <a:solidFill>
                  <a:schemeClr val="lt1"/>
                </a:solidFill>
                <a:latin typeface="Hind Vadodara"/>
                <a:ea typeface="Hind Vadodara"/>
                <a:cs typeface="Hind Vadodara"/>
                <a:sym typeface="Hind Vadodara"/>
              </a:rPr>
              <a:t>, including icons by </a:t>
            </a:r>
            <a:r>
              <a:rPr lang="en" sz="1333" b="1">
                <a:solidFill>
                  <a:schemeClr val="lt1"/>
                </a:solidFill>
                <a:uFill>
                  <a:noFill/>
                </a:uFill>
                <a:latin typeface="Hind Vadodara"/>
                <a:ea typeface="Hind Vadodara"/>
                <a:cs typeface="Hind Vadodara"/>
                <a:sym typeface="Hind Vadodara"/>
                <a:hlinkClick r:id="rId3"/>
              </a:rPr>
              <a:t>Flaticon</a:t>
            </a:r>
            <a:r>
              <a:rPr lang="en" sz="1333">
                <a:solidFill>
                  <a:schemeClr val="lt1"/>
                </a:solidFill>
                <a:latin typeface="Hind Vadodara"/>
                <a:ea typeface="Hind Vadodara"/>
                <a:cs typeface="Hind Vadodara"/>
                <a:sym typeface="Hind Vadodara"/>
              </a:rPr>
              <a:t>, and infographics &amp; images by </a:t>
            </a:r>
            <a:r>
              <a:rPr lang="en" sz="1333" b="1">
                <a:solidFill>
                  <a:schemeClr val="lt1"/>
                </a:solidFill>
                <a:uFill>
                  <a:noFill/>
                </a:uFill>
                <a:latin typeface="Hind Vadodara"/>
                <a:ea typeface="Hind Vadodara"/>
                <a:cs typeface="Hind Vadodara"/>
                <a:sym typeface="Hind Vadodara"/>
                <a:hlinkClick r:id="rId4"/>
              </a:rPr>
              <a:t>Freepik</a:t>
            </a:r>
            <a:endParaRPr sz="1333"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132969689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matchingName="Big text">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Poppins"/>
                <a:ea typeface="Poppins"/>
                <a:cs typeface="Poppins"/>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92818904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269758331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357254941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EE5388B-A0DB-D24D-8E1F-7062AA0F01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52665435"/>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matchingName="Technology design">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592433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6714787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3"/>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941825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10" y="3779034"/>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8" y="13"/>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5333"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0706012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2"/>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3"/>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9139681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10" y="3779034"/>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13"/>
          <p:cNvGrpSpPr/>
          <p:nvPr/>
        </p:nvGrpSpPr>
        <p:grpSpPr>
          <a:xfrm>
            <a:off x="10670208" y="13"/>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6889060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6"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6102830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8" y="13"/>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6"/>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841465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5D514A2-C9D6-0848-900D-9A371420AF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49069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180" name="Google Shape;180;p16"/>
          <p:cNvGrpSpPr/>
          <p:nvPr/>
        </p:nvGrpSpPr>
        <p:grpSpPr>
          <a:xfrm>
            <a:off x="10" y="3779034"/>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6"/>
          <p:cNvGrpSpPr/>
          <p:nvPr/>
        </p:nvGrpSpPr>
        <p:grpSpPr>
          <a:xfrm>
            <a:off x="10670208" y="13"/>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352808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
        <p:nvSpPr>
          <p:cNvPr id="195" name="Google Shape;195;p17"/>
          <p:cNvSpPr/>
          <p:nvPr/>
        </p:nvSpPr>
        <p:spPr>
          <a:xfrm rot="10800000">
            <a:off x="6610746"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306778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09" name="Google Shape;209;p18"/>
          <p:cNvGrpSpPr/>
          <p:nvPr/>
        </p:nvGrpSpPr>
        <p:grpSpPr>
          <a:xfrm>
            <a:off x="10670208" y="13"/>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a:off x="-28" y="3881236"/>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421592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8" y="13"/>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6"/>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644207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609570" lvl="0" indent="-440245" rtl="0">
              <a:lnSpc>
                <a:spcPct val="100000"/>
              </a:lnSpc>
              <a:spcBef>
                <a:spcPts val="0"/>
              </a:spcBef>
              <a:spcAft>
                <a:spcPts val="0"/>
              </a:spcAft>
              <a:buClr>
                <a:schemeClr val="accent2"/>
              </a:buClr>
              <a:buSzPts val="1600"/>
              <a:buFont typeface="Raleway Thin"/>
              <a:buChar char="●"/>
              <a:defRPr sz="2400"/>
            </a:lvl1pPr>
            <a:lvl2pPr marL="1219140" lvl="1" indent="-440245" rtl="0">
              <a:spcBef>
                <a:spcPts val="2133"/>
              </a:spcBef>
              <a:spcAft>
                <a:spcPts val="0"/>
              </a:spcAft>
              <a:buSzPts val="1600"/>
              <a:buFont typeface="Nunito Light"/>
              <a:buChar char="○"/>
              <a:defRPr/>
            </a:lvl2pPr>
            <a:lvl3pPr marL="1828709" lvl="2" indent="-431779" rtl="0">
              <a:spcBef>
                <a:spcPts val="2133"/>
              </a:spcBef>
              <a:spcAft>
                <a:spcPts val="0"/>
              </a:spcAft>
              <a:buSzPts val="1500"/>
              <a:buFont typeface="Nunito Light"/>
              <a:buChar char="■"/>
              <a:defRPr/>
            </a:lvl3pPr>
            <a:lvl4pPr marL="2438278" lvl="3" indent="-431779" rtl="0">
              <a:spcBef>
                <a:spcPts val="2133"/>
              </a:spcBef>
              <a:spcAft>
                <a:spcPts val="0"/>
              </a:spcAft>
              <a:buSzPts val="1500"/>
              <a:buFont typeface="Nunito Light"/>
              <a:buChar char="●"/>
              <a:defRPr/>
            </a:lvl4pPr>
            <a:lvl5pPr marL="3047848" lvl="4" indent="-423312" rtl="0">
              <a:spcBef>
                <a:spcPts val="2133"/>
              </a:spcBef>
              <a:spcAft>
                <a:spcPts val="0"/>
              </a:spcAft>
              <a:buSzPts val="1400"/>
              <a:buFont typeface="Nunito Light"/>
              <a:buChar char="○"/>
              <a:defRPr/>
            </a:lvl5pPr>
            <a:lvl6pPr marL="3657418" lvl="5" indent="-423312" rtl="0">
              <a:spcBef>
                <a:spcPts val="2133"/>
              </a:spcBef>
              <a:spcAft>
                <a:spcPts val="0"/>
              </a:spcAft>
              <a:buSzPts val="1400"/>
              <a:buFont typeface="Nunito Light"/>
              <a:buChar char="■"/>
              <a:defRPr/>
            </a:lvl6pPr>
            <a:lvl7pPr marL="4266987" lvl="6" indent="-414846" rtl="0">
              <a:spcBef>
                <a:spcPts val="2133"/>
              </a:spcBef>
              <a:spcAft>
                <a:spcPts val="0"/>
              </a:spcAft>
              <a:buSzPts val="1300"/>
              <a:buFont typeface="Nunito Light"/>
              <a:buChar char="●"/>
              <a:defRPr/>
            </a:lvl7pPr>
            <a:lvl8pPr marL="4876557" lvl="7" indent="-414846" rtl="0">
              <a:spcBef>
                <a:spcPts val="2133"/>
              </a:spcBef>
              <a:spcAft>
                <a:spcPts val="0"/>
              </a:spcAft>
              <a:buSzPts val="1300"/>
              <a:buFont typeface="Nunito Light"/>
              <a:buChar char="○"/>
              <a:defRPr/>
            </a:lvl8pPr>
            <a:lvl9pPr marL="5486126" lvl="8" indent="-423312"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10" y="3779034"/>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288997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5" y="4738024"/>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2"/>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723857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609570" lvl="0" indent="-397913" rtl="0">
              <a:lnSpc>
                <a:spcPct val="100000"/>
              </a:lnSpc>
              <a:spcBef>
                <a:spcPts val="0"/>
              </a:spcBef>
              <a:spcAft>
                <a:spcPts val="0"/>
              </a:spcAft>
              <a:buClr>
                <a:schemeClr val="accent2"/>
              </a:buClr>
              <a:buSzPts val="1100"/>
              <a:buFont typeface="Raleway Thin"/>
              <a:buChar char="■"/>
              <a:defRPr sz="1333"/>
            </a:lvl1pPr>
            <a:lvl2pPr marL="1219140" lvl="1" indent="-406381" rtl="0">
              <a:spcBef>
                <a:spcPts val="2133"/>
              </a:spcBef>
              <a:spcAft>
                <a:spcPts val="0"/>
              </a:spcAft>
              <a:buClr>
                <a:srgbClr val="434343"/>
              </a:buClr>
              <a:buSzPts val="1200"/>
              <a:buFont typeface="Roboto Condensed Light"/>
              <a:buChar char="○"/>
              <a:defRPr/>
            </a:lvl2pPr>
            <a:lvl3pPr marL="1828709" lvl="2" indent="-423312" rtl="0">
              <a:spcBef>
                <a:spcPts val="2133"/>
              </a:spcBef>
              <a:spcAft>
                <a:spcPts val="0"/>
              </a:spcAft>
              <a:buClr>
                <a:srgbClr val="434343"/>
              </a:buClr>
              <a:buSzPts val="1400"/>
              <a:buFont typeface="Roboto Condensed Light"/>
              <a:buChar char="■"/>
              <a:defRPr/>
            </a:lvl3pPr>
            <a:lvl4pPr marL="2438278" lvl="3" indent="-423312" rtl="0">
              <a:spcBef>
                <a:spcPts val="2133"/>
              </a:spcBef>
              <a:spcAft>
                <a:spcPts val="0"/>
              </a:spcAft>
              <a:buClr>
                <a:srgbClr val="434343"/>
              </a:buClr>
              <a:buSzPts val="1400"/>
              <a:buFont typeface="Roboto Condensed Light"/>
              <a:buChar char="●"/>
              <a:defRPr/>
            </a:lvl4pPr>
            <a:lvl5pPr marL="3047848" lvl="4" indent="-423312" rtl="0">
              <a:spcBef>
                <a:spcPts val="2133"/>
              </a:spcBef>
              <a:spcAft>
                <a:spcPts val="0"/>
              </a:spcAft>
              <a:buClr>
                <a:srgbClr val="434343"/>
              </a:buClr>
              <a:buSzPts val="1400"/>
              <a:buFont typeface="Roboto Condensed Light"/>
              <a:buChar char="○"/>
              <a:defRPr/>
            </a:lvl5pPr>
            <a:lvl6pPr marL="3657418" lvl="5" indent="-423312" rtl="0">
              <a:spcBef>
                <a:spcPts val="2133"/>
              </a:spcBef>
              <a:spcAft>
                <a:spcPts val="0"/>
              </a:spcAft>
              <a:buClr>
                <a:srgbClr val="434343"/>
              </a:buClr>
              <a:buSzPts val="1400"/>
              <a:buFont typeface="Roboto Condensed Light"/>
              <a:buChar char="■"/>
              <a:defRPr/>
            </a:lvl6pPr>
            <a:lvl7pPr marL="4266987" lvl="6" indent="-423312" rtl="0">
              <a:spcBef>
                <a:spcPts val="2133"/>
              </a:spcBef>
              <a:spcAft>
                <a:spcPts val="0"/>
              </a:spcAft>
              <a:buClr>
                <a:srgbClr val="434343"/>
              </a:buClr>
              <a:buSzPts val="1400"/>
              <a:buFont typeface="Roboto Condensed Light"/>
              <a:buChar char="●"/>
              <a:defRPr/>
            </a:lvl7pPr>
            <a:lvl8pPr marL="4876557" lvl="7" indent="-423312" rtl="0">
              <a:spcBef>
                <a:spcPts val="2133"/>
              </a:spcBef>
              <a:spcAft>
                <a:spcPts val="0"/>
              </a:spcAft>
              <a:buClr>
                <a:srgbClr val="434343"/>
              </a:buClr>
              <a:buSzPts val="1400"/>
              <a:buFont typeface="Roboto Condensed Light"/>
              <a:buChar char="○"/>
              <a:defRPr/>
            </a:lvl8pPr>
            <a:lvl9pPr marL="5486126" lvl="8" indent="-423312" rtl="0">
              <a:spcBef>
                <a:spcPts val="2133"/>
              </a:spcBef>
              <a:spcAft>
                <a:spcPts val="2133"/>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609570" lvl="0" indent="-397913" rtl="0">
              <a:lnSpc>
                <a:spcPct val="100000"/>
              </a:lnSpc>
              <a:spcBef>
                <a:spcPts val="0"/>
              </a:spcBef>
              <a:spcAft>
                <a:spcPts val="0"/>
              </a:spcAft>
              <a:buClr>
                <a:schemeClr val="accent2"/>
              </a:buClr>
              <a:buSzPts val="1100"/>
              <a:buFont typeface="Raleway Thin"/>
              <a:buChar char="■"/>
              <a:defRPr sz="1333"/>
            </a:lvl1pPr>
            <a:lvl2pPr marL="1219140" lvl="1" indent="-406381" rtl="0">
              <a:spcBef>
                <a:spcPts val="2133"/>
              </a:spcBef>
              <a:spcAft>
                <a:spcPts val="0"/>
              </a:spcAft>
              <a:buClr>
                <a:srgbClr val="434343"/>
              </a:buClr>
              <a:buSzPts val="1200"/>
              <a:buFont typeface="Roboto Condensed Light"/>
              <a:buChar char="○"/>
              <a:defRPr/>
            </a:lvl2pPr>
            <a:lvl3pPr marL="1828709" lvl="2" indent="-423312" rtl="0">
              <a:spcBef>
                <a:spcPts val="2133"/>
              </a:spcBef>
              <a:spcAft>
                <a:spcPts val="0"/>
              </a:spcAft>
              <a:buClr>
                <a:srgbClr val="434343"/>
              </a:buClr>
              <a:buSzPts val="1400"/>
              <a:buFont typeface="Roboto Condensed Light"/>
              <a:buChar char="■"/>
              <a:defRPr/>
            </a:lvl3pPr>
            <a:lvl4pPr marL="2438278" lvl="3" indent="-423312" rtl="0">
              <a:spcBef>
                <a:spcPts val="2133"/>
              </a:spcBef>
              <a:spcAft>
                <a:spcPts val="0"/>
              </a:spcAft>
              <a:buClr>
                <a:srgbClr val="434343"/>
              </a:buClr>
              <a:buSzPts val="1400"/>
              <a:buFont typeface="Roboto Condensed Light"/>
              <a:buChar char="●"/>
              <a:defRPr/>
            </a:lvl4pPr>
            <a:lvl5pPr marL="3047848" lvl="4" indent="-423312" rtl="0">
              <a:spcBef>
                <a:spcPts val="2133"/>
              </a:spcBef>
              <a:spcAft>
                <a:spcPts val="0"/>
              </a:spcAft>
              <a:buClr>
                <a:srgbClr val="434343"/>
              </a:buClr>
              <a:buSzPts val="1400"/>
              <a:buFont typeface="Roboto Condensed Light"/>
              <a:buChar char="○"/>
              <a:defRPr/>
            </a:lvl5pPr>
            <a:lvl6pPr marL="3657418" lvl="5" indent="-423312" rtl="0">
              <a:spcBef>
                <a:spcPts val="2133"/>
              </a:spcBef>
              <a:spcAft>
                <a:spcPts val="0"/>
              </a:spcAft>
              <a:buClr>
                <a:srgbClr val="434343"/>
              </a:buClr>
              <a:buSzPts val="1400"/>
              <a:buFont typeface="Roboto Condensed Light"/>
              <a:buChar char="■"/>
              <a:defRPr/>
            </a:lvl6pPr>
            <a:lvl7pPr marL="4266987" lvl="6" indent="-423312" rtl="0">
              <a:spcBef>
                <a:spcPts val="2133"/>
              </a:spcBef>
              <a:spcAft>
                <a:spcPts val="0"/>
              </a:spcAft>
              <a:buClr>
                <a:srgbClr val="434343"/>
              </a:buClr>
              <a:buSzPts val="1400"/>
              <a:buFont typeface="Roboto Condensed Light"/>
              <a:buChar char="●"/>
              <a:defRPr/>
            </a:lvl7pPr>
            <a:lvl8pPr marL="4876557" lvl="7" indent="-423312" rtl="0">
              <a:spcBef>
                <a:spcPts val="2133"/>
              </a:spcBef>
              <a:spcAft>
                <a:spcPts val="0"/>
              </a:spcAft>
              <a:buClr>
                <a:srgbClr val="434343"/>
              </a:buClr>
              <a:buSzPts val="1400"/>
              <a:buFont typeface="Roboto Condensed Light"/>
              <a:buChar char="○"/>
              <a:defRPr/>
            </a:lvl8pPr>
            <a:lvl9pPr marL="5486126" lvl="8" indent="-423312" rtl="0">
              <a:spcBef>
                <a:spcPts val="2133"/>
              </a:spcBef>
              <a:spcAft>
                <a:spcPts val="2133"/>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10" y="3779034"/>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8" y="13"/>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414288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lt1"/>
                </a:solidFill>
                <a:latin typeface="Hind Vadodara"/>
                <a:ea typeface="Hind Vadodara"/>
                <a:cs typeface="Hind Vadodara"/>
                <a:sym typeface="Hind Vadodara"/>
              </a:rPr>
              <a:t>CREDITS: This presentation template was created by </a:t>
            </a:r>
            <a:r>
              <a:rPr lang="en" sz="1333" b="1">
                <a:solidFill>
                  <a:schemeClr val="lt1"/>
                </a:solidFill>
                <a:uFill>
                  <a:noFill/>
                </a:uFill>
                <a:latin typeface="Hind Vadodara"/>
                <a:ea typeface="Hind Vadodara"/>
                <a:cs typeface="Hind Vadodara"/>
                <a:sym typeface="Hind Vadodara"/>
                <a:hlinkClick r:id="rId2"/>
              </a:rPr>
              <a:t>Slidesgo</a:t>
            </a:r>
            <a:r>
              <a:rPr lang="en" sz="1333">
                <a:solidFill>
                  <a:schemeClr val="lt1"/>
                </a:solidFill>
                <a:latin typeface="Hind Vadodara"/>
                <a:ea typeface="Hind Vadodara"/>
                <a:cs typeface="Hind Vadodara"/>
                <a:sym typeface="Hind Vadodara"/>
              </a:rPr>
              <a:t>, including icons by </a:t>
            </a:r>
            <a:r>
              <a:rPr lang="en" sz="1333" b="1">
                <a:solidFill>
                  <a:schemeClr val="lt1"/>
                </a:solidFill>
                <a:uFill>
                  <a:noFill/>
                </a:uFill>
                <a:latin typeface="Hind Vadodara"/>
                <a:ea typeface="Hind Vadodara"/>
                <a:cs typeface="Hind Vadodara"/>
                <a:sym typeface="Hind Vadodara"/>
                <a:hlinkClick r:id="rId3"/>
              </a:rPr>
              <a:t>Flaticon</a:t>
            </a:r>
            <a:r>
              <a:rPr lang="en" sz="1333">
                <a:solidFill>
                  <a:schemeClr val="lt1"/>
                </a:solidFill>
                <a:latin typeface="Hind Vadodara"/>
                <a:ea typeface="Hind Vadodara"/>
                <a:cs typeface="Hind Vadodara"/>
                <a:sym typeface="Hind Vadodara"/>
              </a:rPr>
              <a:t>, and infographics &amp; images by </a:t>
            </a:r>
            <a:r>
              <a:rPr lang="en" sz="1333" b="1">
                <a:solidFill>
                  <a:schemeClr val="lt1"/>
                </a:solidFill>
                <a:uFill>
                  <a:noFill/>
                </a:uFill>
                <a:latin typeface="Hind Vadodara"/>
                <a:ea typeface="Hind Vadodara"/>
                <a:cs typeface="Hind Vadodara"/>
                <a:sym typeface="Hind Vadodara"/>
                <a:hlinkClick r:id="rId4"/>
              </a:rPr>
              <a:t>Freepik</a:t>
            </a:r>
            <a:endParaRPr sz="1333"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4120255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Poppins"/>
                <a:ea typeface="Poppins"/>
                <a:cs typeface="Poppins"/>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25293780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39561678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994D5A-E2AC-4582-8E43-7EA027664A3B}" type="datetimeFigureOut">
              <a:rPr lang="en-US" smtClean="0"/>
              <a:t>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1B58DF-A9EF-4488-93EF-74A3A9C9747E}" type="slidenum">
              <a:rPr lang="en-US" smtClean="0"/>
              <a:t>‹#›</a:t>
            </a:fld>
            <a:endParaRPr lang="en-US"/>
          </a:p>
        </p:txBody>
      </p:sp>
    </p:spTree>
    <p:extLst>
      <p:ext uri="{BB962C8B-B14F-4D97-AF65-F5344CB8AC3E}">
        <p14:creationId xmlns:p14="http://schemas.microsoft.com/office/powerpoint/2010/main" val="10150105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29051549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16548390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864149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550033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8205146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453066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24967967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5304058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803758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475287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C0C0EE8-7DE5-934B-B0CC-78364372EDC7}" type="slidenum">
              <a:rPr lang="en-US"/>
              <a:pPr>
                <a:defRPr/>
              </a:pPr>
              <a:t>‹#›</a:t>
            </a:fld>
            <a:endParaRPr lang="en-US"/>
          </a:p>
        </p:txBody>
      </p:sp>
    </p:spTree>
    <p:extLst>
      <p:ext uri="{BB962C8B-B14F-4D97-AF65-F5344CB8AC3E}">
        <p14:creationId xmlns:p14="http://schemas.microsoft.com/office/powerpoint/2010/main" val="3655545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9" y="3779033"/>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7" y="12"/>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5333"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52052335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69417424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9" y="3779033"/>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13"/>
          <p:cNvGrpSpPr/>
          <p:nvPr/>
        </p:nvGrpSpPr>
        <p:grpSpPr>
          <a:xfrm>
            <a:off x="10670207" y="12"/>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7028649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6753388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7" y="12"/>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4"/>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5414513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180" name="Google Shape;180;p16"/>
          <p:cNvGrpSpPr/>
          <p:nvPr/>
        </p:nvGrpSpPr>
        <p:grpSpPr>
          <a:xfrm>
            <a:off x="9" y="3779033"/>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6"/>
          <p:cNvGrpSpPr/>
          <p:nvPr/>
        </p:nvGrpSpPr>
        <p:grpSpPr>
          <a:xfrm>
            <a:off x="10670207" y="12"/>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8522933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
        <p:nvSpPr>
          <p:cNvPr id="195" name="Google Shape;195;p17"/>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612775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09" name="Google Shape;209;p18"/>
          <p:cNvGrpSpPr/>
          <p:nvPr/>
        </p:nvGrpSpPr>
        <p:grpSpPr>
          <a:xfrm>
            <a:off x="10670207" y="12"/>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a:off x="-28" y="3881234"/>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88869952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7" y="12"/>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4"/>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9083863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8963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06228"/>
                </a:solidFill>
              </a:defRPr>
            </a:lvl1pPr>
          </a:lstStyle>
          <a:p>
            <a:r>
              <a:rPr lang="en-US"/>
              <a:t>Click to edit Master title style</a:t>
            </a:r>
          </a:p>
        </p:txBody>
      </p:sp>
      <p:sp>
        <p:nvSpPr>
          <p:cNvPr id="6" name="Text Placeholder 5"/>
          <p:cNvSpPr>
            <a:spLocks noGrp="1"/>
          </p:cNvSpPr>
          <p:nvPr>
            <p:ph type="body" sz="quarter" idx="10"/>
          </p:nvPr>
        </p:nvSpPr>
        <p:spPr>
          <a:xfrm>
            <a:off x="508000" y="1411553"/>
            <a:ext cx="11176000" cy="2210863"/>
          </a:xfrm>
        </p:spPr>
        <p:txBody>
          <a:bodyPr/>
          <a:lstStyle>
            <a:lvl1pPr>
              <a:lnSpc>
                <a:spcPct val="90000"/>
              </a:lnSpc>
              <a:defRPr>
                <a:solidFill>
                  <a:srgbClr val="206228"/>
                </a:solidFill>
              </a:defRPr>
            </a:lvl1pPr>
            <a:lvl2pPr>
              <a:lnSpc>
                <a:spcPct val="90000"/>
              </a:lnSpc>
              <a:defRPr>
                <a:solidFill>
                  <a:srgbClr val="206228"/>
                </a:solidFill>
              </a:defRPr>
            </a:lvl2pPr>
            <a:lvl3pPr>
              <a:lnSpc>
                <a:spcPct val="90000"/>
              </a:lnSpc>
              <a:defRPr>
                <a:solidFill>
                  <a:srgbClr val="206228"/>
                </a:solidFill>
              </a:defRPr>
            </a:lvl3pPr>
            <a:lvl4pPr>
              <a:lnSpc>
                <a:spcPct val="90000"/>
              </a:lnSpc>
              <a:defRPr>
                <a:solidFill>
                  <a:srgbClr val="206228"/>
                </a:solidFill>
              </a:defRPr>
            </a:lvl4pPr>
            <a:lvl5pPr>
              <a:lnSpc>
                <a:spcPct val="90000"/>
              </a:lnSpc>
              <a:defRPr>
                <a:solidFill>
                  <a:srgbClr val="2062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3491167"/>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3271606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2676591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lt1"/>
                </a:solidFill>
                <a:latin typeface="Hind Vadodara"/>
                <a:ea typeface="Hind Vadodara"/>
                <a:cs typeface="Hind Vadodara"/>
                <a:sym typeface="Hind Vadodara"/>
              </a:rPr>
              <a:t>CREDITS: This presentation template was created by </a:t>
            </a:r>
            <a:r>
              <a:rPr lang="en" sz="1333" b="1">
                <a:solidFill>
                  <a:schemeClr val="lt1"/>
                </a:solidFill>
                <a:uFill>
                  <a:noFill/>
                </a:uFill>
                <a:latin typeface="Hind Vadodara"/>
                <a:ea typeface="Hind Vadodara"/>
                <a:cs typeface="Hind Vadodara"/>
                <a:sym typeface="Hind Vadodara"/>
                <a:hlinkClick r:id="rId2"/>
              </a:rPr>
              <a:t>Slidesgo</a:t>
            </a:r>
            <a:r>
              <a:rPr lang="en" sz="1333">
                <a:solidFill>
                  <a:schemeClr val="lt1"/>
                </a:solidFill>
                <a:latin typeface="Hind Vadodara"/>
                <a:ea typeface="Hind Vadodara"/>
                <a:cs typeface="Hind Vadodara"/>
                <a:sym typeface="Hind Vadodara"/>
              </a:rPr>
              <a:t>, including icons by </a:t>
            </a:r>
            <a:r>
              <a:rPr lang="en" sz="1333" b="1">
                <a:solidFill>
                  <a:schemeClr val="lt1"/>
                </a:solidFill>
                <a:uFill>
                  <a:noFill/>
                </a:uFill>
                <a:latin typeface="Hind Vadodara"/>
                <a:ea typeface="Hind Vadodara"/>
                <a:cs typeface="Hind Vadodara"/>
                <a:sym typeface="Hind Vadodara"/>
                <a:hlinkClick r:id="rId3"/>
              </a:rPr>
              <a:t>Flaticon</a:t>
            </a:r>
            <a:r>
              <a:rPr lang="en" sz="1333">
                <a:solidFill>
                  <a:schemeClr val="lt1"/>
                </a:solidFill>
                <a:latin typeface="Hind Vadodara"/>
                <a:ea typeface="Hind Vadodara"/>
                <a:cs typeface="Hind Vadodara"/>
                <a:sym typeface="Hind Vadodara"/>
              </a:rPr>
              <a:t>, and infographics &amp; images by </a:t>
            </a:r>
            <a:r>
              <a:rPr lang="en" sz="1333" b="1">
                <a:solidFill>
                  <a:schemeClr val="lt1"/>
                </a:solidFill>
                <a:uFill>
                  <a:noFill/>
                </a:uFill>
                <a:latin typeface="Hind Vadodara"/>
                <a:ea typeface="Hind Vadodara"/>
                <a:cs typeface="Hind Vadodara"/>
                <a:sym typeface="Hind Vadodara"/>
                <a:hlinkClick r:id="rId4"/>
              </a:rPr>
              <a:t>Freepik</a:t>
            </a:r>
            <a:endParaRPr sz="1333"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355138842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Poppins"/>
                <a:ea typeface="Poppins"/>
                <a:cs typeface="Poppins"/>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338001948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84498601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2705489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158014532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5462801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48630814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33474344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43000"/>
          </a:xfrm>
        </p:spPr>
        <p:txBody>
          <a:bodyPr/>
          <a:lstStyle/>
          <a:p>
            <a:r>
              <a:rPr lang="en-US"/>
              <a:t>Click to edit Master title style</a:t>
            </a:r>
          </a:p>
        </p:txBody>
      </p:sp>
      <p:sp>
        <p:nvSpPr>
          <p:cNvPr id="3" name="Table Placeholder 2"/>
          <p:cNvSpPr>
            <a:spLocks noGrp="1"/>
          </p:cNvSpPr>
          <p:nvPr>
            <p:ph type="tbl" idx="1"/>
          </p:nvPr>
        </p:nvSpPr>
        <p:spPr>
          <a:xfrm>
            <a:off x="914400" y="1447800"/>
            <a:ext cx="10363200" cy="46482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2369DD-4C16-F949-B34A-4428E2FC13D4}" type="slidenum">
              <a:rPr lang="en-US"/>
              <a:pPr>
                <a:defRPr/>
              </a:pPr>
              <a:t>‹#›</a:t>
            </a:fld>
            <a:endParaRPr lang="en-US"/>
          </a:p>
        </p:txBody>
      </p:sp>
    </p:spTree>
    <p:extLst>
      <p:ext uri="{BB962C8B-B14F-4D97-AF65-F5344CB8AC3E}">
        <p14:creationId xmlns:p14="http://schemas.microsoft.com/office/powerpoint/2010/main" val="319535245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711191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2558415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269581080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415833163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1703552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9" y="3779033"/>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7" y="12"/>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5333"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5436506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03513443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9" y="3779033"/>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13"/>
          <p:cNvGrpSpPr/>
          <p:nvPr/>
        </p:nvGrpSpPr>
        <p:grpSpPr>
          <a:xfrm>
            <a:off x="10670207" y="12"/>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410852730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26359173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7" y="12"/>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4"/>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4501661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9497516" cy="4681869"/>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1527877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180" name="Google Shape;180;p16"/>
          <p:cNvGrpSpPr/>
          <p:nvPr/>
        </p:nvGrpSpPr>
        <p:grpSpPr>
          <a:xfrm>
            <a:off x="9" y="3779033"/>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6"/>
          <p:cNvGrpSpPr/>
          <p:nvPr/>
        </p:nvGrpSpPr>
        <p:grpSpPr>
          <a:xfrm>
            <a:off x="10670207" y="12"/>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5954024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
        <p:nvSpPr>
          <p:cNvPr id="195" name="Google Shape;195;p17"/>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6431374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09" name="Google Shape;209;p18"/>
          <p:cNvGrpSpPr/>
          <p:nvPr/>
        </p:nvGrpSpPr>
        <p:grpSpPr>
          <a:xfrm>
            <a:off x="10670207" y="12"/>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a:off x="-28" y="3881234"/>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00742562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7" y="12"/>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4"/>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3743551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1784591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4074538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6960563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lt1"/>
                </a:solidFill>
                <a:latin typeface="Hind Vadodara"/>
                <a:ea typeface="Hind Vadodara"/>
                <a:cs typeface="Hind Vadodara"/>
                <a:sym typeface="Hind Vadodara"/>
              </a:rPr>
              <a:t>CREDITS: This presentation template was created by </a:t>
            </a:r>
            <a:r>
              <a:rPr lang="en" sz="1333" b="1">
                <a:solidFill>
                  <a:schemeClr val="lt1"/>
                </a:solidFill>
                <a:uFill>
                  <a:noFill/>
                </a:uFill>
                <a:latin typeface="Hind Vadodara"/>
                <a:ea typeface="Hind Vadodara"/>
                <a:cs typeface="Hind Vadodara"/>
                <a:sym typeface="Hind Vadodara"/>
                <a:hlinkClick r:id="rId2"/>
              </a:rPr>
              <a:t>Slidesgo</a:t>
            </a:r>
            <a:r>
              <a:rPr lang="en" sz="1333">
                <a:solidFill>
                  <a:schemeClr val="lt1"/>
                </a:solidFill>
                <a:latin typeface="Hind Vadodara"/>
                <a:ea typeface="Hind Vadodara"/>
                <a:cs typeface="Hind Vadodara"/>
                <a:sym typeface="Hind Vadodara"/>
              </a:rPr>
              <a:t>, including icons by </a:t>
            </a:r>
            <a:r>
              <a:rPr lang="en" sz="1333" b="1">
                <a:solidFill>
                  <a:schemeClr val="lt1"/>
                </a:solidFill>
                <a:uFill>
                  <a:noFill/>
                </a:uFill>
                <a:latin typeface="Hind Vadodara"/>
                <a:ea typeface="Hind Vadodara"/>
                <a:cs typeface="Hind Vadodara"/>
                <a:sym typeface="Hind Vadodara"/>
                <a:hlinkClick r:id="rId3"/>
              </a:rPr>
              <a:t>Flaticon</a:t>
            </a:r>
            <a:r>
              <a:rPr lang="en" sz="1333">
                <a:solidFill>
                  <a:schemeClr val="lt1"/>
                </a:solidFill>
                <a:latin typeface="Hind Vadodara"/>
                <a:ea typeface="Hind Vadodara"/>
                <a:cs typeface="Hind Vadodara"/>
                <a:sym typeface="Hind Vadodara"/>
              </a:rPr>
              <a:t>, and infographics &amp; images by </a:t>
            </a:r>
            <a:r>
              <a:rPr lang="en" sz="1333" b="1">
                <a:solidFill>
                  <a:schemeClr val="lt1"/>
                </a:solidFill>
                <a:uFill>
                  <a:noFill/>
                </a:uFill>
                <a:latin typeface="Hind Vadodara"/>
                <a:ea typeface="Hind Vadodara"/>
                <a:cs typeface="Hind Vadodara"/>
                <a:sym typeface="Hind Vadodara"/>
                <a:hlinkClick r:id="rId4"/>
              </a:rPr>
              <a:t>Freepik</a:t>
            </a:r>
            <a:endParaRPr sz="1333"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144267731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Poppins"/>
                <a:ea typeface="Poppins"/>
                <a:cs typeface="Poppins"/>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70267928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10572310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242192215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43979072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cSld name="Blue 1 Column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4350" y="1"/>
            <a:ext cx="9201150" cy="942974"/>
          </a:xfrm>
        </p:spPr>
        <p:txBody>
          <a:bodyPr lIns="0" tIns="0" rIns="0" bIns="0"/>
          <a:lstStyle>
            <a:lvl1pPr>
              <a:defRPr b="0" i="0">
                <a:solidFill>
                  <a:schemeClr val="bg1"/>
                </a:solidFill>
                <a:latin typeface="Calibri Light" charset="0"/>
                <a:ea typeface="Calibri Light" charset="0"/>
                <a:cs typeface="Calibri Light" charset="0"/>
              </a:defRPr>
            </a:lvl1pPr>
          </a:lstStyle>
          <a:p>
            <a:r>
              <a:rPr lang="en-US"/>
              <a:t>Sample Slide Title Goes Here</a:t>
            </a:r>
          </a:p>
        </p:txBody>
      </p:sp>
      <p:sp>
        <p:nvSpPr>
          <p:cNvPr id="3" name="Content Placeholder 2"/>
          <p:cNvSpPr>
            <a:spLocks noGrp="1" noChangeAspect="1"/>
          </p:cNvSpPr>
          <p:nvPr>
            <p:ph idx="1"/>
          </p:nvPr>
        </p:nvSpPr>
        <p:spPr/>
        <p:txBody>
          <a:bodyPr lIns="0" tIns="0" rIns="0" bIns="0"/>
          <a:lstStyle>
            <a:lvl1pPr marL="228600" indent="-228600">
              <a:buClr>
                <a:schemeClr val="accent1"/>
              </a:buClr>
              <a:buSzPct val="90000"/>
              <a:buFont typeface="Wingdings" charset="2"/>
              <a:buChar char="§"/>
              <a:defRPr b="0" i="0">
                <a:latin typeface="Calibri Light" charset="0"/>
                <a:ea typeface="Calibri Light" charset="0"/>
                <a:cs typeface="Calibri Light" charset="0"/>
              </a:defRPr>
            </a:lvl1pPr>
            <a:lvl2pPr marL="685800" indent="-228600">
              <a:buClr>
                <a:schemeClr val="accent1"/>
              </a:buClr>
              <a:buSzPct val="90000"/>
              <a:buFont typeface="Courier New" panose="02070309020205020404" pitchFamily="49" charset="0"/>
              <a:buChar char="o"/>
              <a:defRPr b="0" i="0">
                <a:latin typeface="Calibri Light" charset="0"/>
                <a:ea typeface="Calibri Light" charset="0"/>
                <a:cs typeface="Calibri Light" charset="0"/>
              </a:defRPr>
            </a:lvl2pPr>
            <a:lvl3pPr marL="1143000" indent="-228600">
              <a:buClr>
                <a:schemeClr val="accent1"/>
              </a:buClr>
              <a:buSzPct val="90000"/>
              <a:buFont typeface="Times New Roman" panose="02020603050405020304" pitchFamily="18" charset="0"/>
              <a:buChar char="▲"/>
              <a:defRPr b="0" i="0">
                <a:latin typeface="Calibri Light" charset="0"/>
                <a:ea typeface="Calibri Light" charset="0"/>
                <a:cs typeface="Calibri Light" charset="0"/>
              </a:defRPr>
            </a:lvl3pPr>
            <a:lvl4pPr marL="1600200" indent="-228600">
              <a:buClr>
                <a:schemeClr val="accent1"/>
              </a:buClr>
              <a:buSzPct val="90000"/>
              <a:buFont typeface="Wingdings" panose="05000000000000000000" pitchFamily="2" charset="2"/>
              <a:buChar char="q"/>
              <a:defRPr b="0" i="0">
                <a:latin typeface="Calibri Light" charset="0"/>
                <a:ea typeface="Calibri Light" charset="0"/>
                <a:cs typeface="Calibri Light" charset="0"/>
              </a:defRPr>
            </a:lvl4pPr>
            <a:lvl5pPr marL="2057400" indent="-228600">
              <a:buClr>
                <a:schemeClr val="accent1"/>
              </a:buClr>
              <a:buSzPct val="90000"/>
              <a:buFont typeface="Arial" panose="020B0604020202020204" pitchFamily="34" charset="0"/>
              <a:buChar char="•"/>
              <a:defRPr b="0" i="0">
                <a:latin typeface="Calibri Light" charset="0"/>
                <a:ea typeface="Calibri Light" charset="0"/>
                <a:cs typeface="Calibri Light"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A47862-2EFC-124A-BEF0-AC9C533BB65C}" type="slidenum">
              <a:rPr lang="en-US" smtClean="0"/>
              <a:t>‹#›</a:t>
            </a:fld>
            <a:endParaRPr lang="en-US"/>
          </a:p>
        </p:txBody>
      </p:sp>
    </p:spTree>
    <p:extLst>
      <p:ext uri="{BB962C8B-B14F-4D97-AF65-F5344CB8AC3E}">
        <p14:creationId xmlns:p14="http://schemas.microsoft.com/office/powerpoint/2010/main" val="250125345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5625853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2740090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108511304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378379016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1597212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9497516" cy="4681869"/>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5177545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echnology design">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1542927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24219221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06.xml"/><Relationship Id="rId13" Type="http://schemas.openxmlformats.org/officeDocument/2006/relationships/slideLayout" Target="../slideLayouts/slideLayout211.xml"/><Relationship Id="rId18" Type="http://schemas.openxmlformats.org/officeDocument/2006/relationships/slideLayout" Target="../slideLayouts/slideLayout216.xml"/><Relationship Id="rId26" Type="http://schemas.openxmlformats.org/officeDocument/2006/relationships/slideLayout" Target="../slideLayouts/slideLayout224.xml"/><Relationship Id="rId3" Type="http://schemas.openxmlformats.org/officeDocument/2006/relationships/slideLayout" Target="../slideLayouts/slideLayout201.xml"/><Relationship Id="rId21" Type="http://schemas.openxmlformats.org/officeDocument/2006/relationships/slideLayout" Target="../slideLayouts/slideLayout219.xml"/><Relationship Id="rId7" Type="http://schemas.openxmlformats.org/officeDocument/2006/relationships/slideLayout" Target="../slideLayouts/slideLayout205.xml"/><Relationship Id="rId12" Type="http://schemas.openxmlformats.org/officeDocument/2006/relationships/slideLayout" Target="../slideLayouts/slideLayout210.xml"/><Relationship Id="rId17" Type="http://schemas.openxmlformats.org/officeDocument/2006/relationships/slideLayout" Target="../slideLayouts/slideLayout215.xml"/><Relationship Id="rId25" Type="http://schemas.openxmlformats.org/officeDocument/2006/relationships/slideLayout" Target="../slideLayouts/slideLayout223.xml"/><Relationship Id="rId2" Type="http://schemas.openxmlformats.org/officeDocument/2006/relationships/slideLayout" Target="../slideLayouts/slideLayout200.xml"/><Relationship Id="rId16" Type="http://schemas.openxmlformats.org/officeDocument/2006/relationships/slideLayout" Target="../slideLayouts/slideLayout214.xml"/><Relationship Id="rId20" Type="http://schemas.openxmlformats.org/officeDocument/2006/relationships/slideLayout" Target="../slideLayouts/slideLayout218.xml"/><Relationship Id="rId29" Type="http://schemas.openxmlformats.org/officeDocument/2006/relationships/slideLayout" Target="../slideLayouts/slideLayout227.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24" Type="http://schemas.openxmlformats.org/officeDocument/2006/relationships/slideLayout" Target="../slideLayouts/slideLayout222.xml"/><Relationship Id="rId5" Type="http://schemas.openxmlformats.org/officeDocument/2006/relationships/slideLayout" Target="../slideLayouts/slideLayout203.xml"/><Relationship Id="rId15" Type="http://schemas.openxmlformats.org/officeDocument/2006/relationships/slideLayout" Target="../slideLayouts/slideLayout213.xml"/><Relationship Id="rId23" Type="http://schemas.openxmlformats.org/officeDocument/2006/relationships/slideLayout" Target="../slideLayouts/slideLayout221.xml"/><Relationship Id="rId28" Type="http://schemas.openxmlformats.org/officeDocument/2006/relationships/slideLayout" Target="../slideLayouts/slideLayout226.xml"/><Relationship Id="rId10" Type="http://schemas.openxmlformats.org/officeDocument/2006/relationships/slideLayout" Target="../slideLayouts/slideLayout208.xml"/><Relationship Id="rId19" Type="http://schemas.openxmlformats.org/officeDocument/2006/relationships/slideLayout" Target="../slideLayouts/slideLayout217.xml"/><Relationship Id="rId4" Type="http://schemas.openxmlformats.org/officeDocument/2006/relationships/slideLayout" Target="../slideLayouts/slideLayout202.xml"/><Relationship Id="rId9" Type="http://schemas.openxmlformats.org/officeDocument/2006/relationships/slideLayout" Target="../slideLayouts/slideLayout207.xml"/><Relationship Id="rId14" Type="http://schemas.openxmlformats.org/officeDocument/2006/relationships/slideLayout" Target="../slideLayouts/slideLayout212.xml"/><Relationship Id="rId22" Type="http://schemas.openxmlformats.org/officeDocument/2006/relationships/slideLayout" Target="../slideLayouts/slideLayout220.xml"/><Relationship Id="rId27" Type="http://schemas.openxmlformats.org/officeDocument/2006/relationships/slideLayout" Target="../slideLayouts/slideLayout225.xml"/><Relationship Id="rId30"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26" Type="http://schemas.openxmlformats.org/officeDocument/2006/relationships/theme" Target="../theme/theme2.xml"/><Relationship Id="rId3" Type="http://schemas.openxmlformats.org/officeDocument/2006/relationships/slideLayout" Target="../slideLayouts/slideLayout18.xml"/><Relationship Id="rId21" Type="http://schemas.openxmlformats.org/officeDocument/2006/relationships/slideLayout" Target="../slideLayouts/slideLayout36.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slideLayout" Target="../slideLayouts/slideLayout40.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26" Type="http://schemas.openxmlformats.org/officeDocument/2006/relationships/theme" Target="../theme/theme3.xml"/><Relationship Id="rId3" Type="http://schemas.openxmlformats.org/officeDocument/2006/relationships/slideLayout" Target="../slideLayouts/slideLayout43.xml"/><Relationship Id="rId21" Type="http://schemas.openxmlformats.org/officeDocument/2006/relationships/slideLayout" Target="../slideLayouts/slideLayout61.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5" Type="http://schemas.openxmlformats.org/officeDocument/2006/relationships/slideLayout" Target="../slideLayouts/slideLayout65.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24" Type="http://schemas.openxmlformats.org/officeDocument/2006/relationships/slideLayout" Target="../slideLayouts/slideLayout64.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slideLayout" Target="../slideLayouts/slideLayout63.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slideLayout" Target="../slideLayouts/slideLayout6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18" Type="http://schemas.openxmlformats.org/officeDocument/2006/relationships/slideLayout" Target="../slideLayouts/slideLayout83.xml"/><Relationship Id="rId26" Type="http://schemas.openxmlformats.org/officeDocument/2006/relationships/slideLayout" Target="../slideLayouts/slideLayout91.xml"/><Relationship Id="rId3" Type="http://schemas.openxmlformats.org/officeDocument/2006/relationships/slideLayout" Target="../slideLayouts/slideLayout68.xml"/><Relationship Id="rId21" Type="http://schemas.openxmlformats.org/officeDocument/2006/relationships/slideLayout" Target="../slideLayouts/slideLayout86.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slideLayout" Target="../slideLayouts/slideLayout82.xml"/><Relationship Id="rId25" Type="http://schemas.openxmlformats.org/officeDocument/2006/relationships/slideLayout" Target="../slideLayouts/slideLayout90.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20" Type="http://schemas.openxmlformats.org/officeDocument/2006/relationships/slideLayout" Target="../slideLayouts/slideLayout85.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24" Type="http://schemas.openxmlformats.org/officeDocument/2006/relationships/slideLayout" Target="../slideLayouts/slideLayout89.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23" Type="http://schemas.openxmlformats.org/officeDocument/2006/relationships/slideLayout" Target="../slideLayouts/slideLayout88.xml"/><Relationship Id="rId10" Type="http://schemas.openxmlformats.org/officeDocument/2006/relationships/slideLayout" Target="../slideLayouts/slideLayout75.xml"/><Relationship Id="rId19" Type="http://schemas.openxmlformats.org/officeDocument/2006/relationships/slideLayout" Target="../slideLayouts/slideLayout84.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 Id="rId22" Type="http://schemas.openxmlformats.org/officeDocument/2006/relationships/slideLayout" Target="../slideLayouts/slideLayout87.xml"/><Relationship Id="rId27"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18" Type="http://schemas.openxmlformats.org/officeDocument/2006/relationships/slideLayout" Target="../slideLayouts/slideLayout122.xml"/><Relationship Id="rId26" Type="http://schemas.openxmlformats.org/officeDocument/2006/relationships/theme" Target="../theme/theme6.xml"/><Relationship Id="rId3" Type="http://schemas.openxmlformats.org/officeDocument/2006/relationships/slideLayout" Target="../slideLayouts/slideLayout107.xml"/><Relationship Id="rId21" Type="http://schemas.openxmlformats.org/officeDocument/2006/relationships/slideLayout" Target="../slideLayouts/slideLayout125.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17" Type="http://schemas.openxmlformats.org/officeDocument/2006/relationships/slideLayout" Target="../slideLayouts/slideLayout121.xml"/><Relationship Id="rId25" Type="http://schemas.openxmlformats.org/officeDocument/2006/relationships/slideLayout" Target="../slideLayouts/slideLayout129.xml"/><Relationship Id="rId2" Type="http://schemas.openxmlformats.org/officeDocument/2006/relationships/slideLayout" Target="../slideLayouts/slideLayout106.xml"/><Relationship Id="rId16" Type="http://schemas.openxmlformats.org/officeDocument/2006/relationships/slideLayout" Target="../slideLayouts/slideLayout120.xml"/><Relationship Id="rId20" Type="http://schemas.openxmlformats.org/officeDocument/2006/relationships/slideLayout" Target="../slideLayouts/slideLayout124.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24" Type="http://schemas.openxmlformats.org/officeDocument/2006/relationships/slideLayout" Target="../slideLayouts/slideLayout128.xml"/><Relationship Id="rId5" Type="http://schemas.openxmlformats.org/officeDocument/2006/relationships/slideLayout" Target="../slideLayouts/slideLayout109.xml"/><Relationship Id="rId15" Type="http://schemas.openxmlformats.org/officeDocument/2006/relationships/slideLayout" Target="../slideLayouts/slideLayout119.xml"/><Relationship Id="rId23" Type="http://schemas.openxmlformats.org/officeDocument/2006/relationships/slideLayout" Target="../slideLayouts/slideLayout127.xml"/><Relationship Id="rId10" Type="http://schemas.openxmlformats.org/officeDocument/2006/relationships/slideLayout" Target="../slideLayouts/slideLayout114.xml"/><Relationship Id="rId19" Type="http://schemas.openxmlformats.org/officeDocument/2006/relationships/slideLayout" Target="../slideLayouts/slideLayout123.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slideLayout" Target="../slideLayouts/slideLayout118.xml"/><Relationship Id="rId22" Type="http://schemas.openxmlformats.org/officeDocument/2006/relationships/slideLayout" Target="../slideLayouts/slideLayout12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37.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theme" Target="../theme/theme7.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slideLayout" Target="../slideLayouts/slideLayout153.xml"/><Relationship Id="rId18" Type="http://schemas.openxmlformats.org/officeDocument/2006/relationships/slideLayout" Target="../slideLayouts/slideLayout158.xml"/><Relationship Id="rId26" Type="http://schemas.openxmlformats.org/officeDocument/2006/relationships/slideLayout" Target="../slideLayouts/slideLayout166.xml"/><Relationship Id="rId3" Type="http://schemas.openxmlformats.org/officeDocument/2006/relationships/slideLayout" Target="../slideLayouts/slideLayout143.xml"/><Relationship Id="rId21" Type="http://schemas.openxmlformats.org/officeDocument/2006/relationships/slideLayout" Target="../slideLayouts/slideLayout161.xml"/><Relationship Id="rId7" Type="http://schemas.openxmlformats.org/officeDocument/2006/relationships/slideLayout" Target="../slideLayouts/slideLayout147.xml"/><Relationship Id="rId12" Type="http://schemas.openxmlformats.org/officeDocument/2006/relationships/slideLayout" Target="../slideLayouts/slideLayout152.xml"/><Relationship Id="rId17" Type="http://schemas.openxmlformats.org/officeDocument/2006/relationships/slideLayout" Target="../slideLayouts/slideLayout157.xml"/><Relationship Id="rId25" Type="http://schemas.openxmlformats.org/officeDocument/2006/relationships/slideLayout" Target="../slideLayouts/slideLayout165.xml"/><Relationship Id="rId2" Type="http://schemas.openxmlformats.org/officeDocument/2006/relationships/slideLayout" Target="../slideLayouts/slideLayout142.xml"/><Relationship Id="rId16" Type="http://schemas.openxmlformats.org/officeDocument/2006/relationships/slideLayout" Target="../slideLayouts/slideLayout156.xml"/><Relationship Id="rId20" Type="http://schemas.openxmlformats.org/officeDocument/2006/relationships/slideLayout" Target="../slideLayouts/slideLayout160.xml"/><Relationship Id="rId29" Type="http://schemas.openxmlformats.org/officeDocument/2006/relationships/slideLayout" Target="../slideLayouts/slideLayout169.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24" Type="http://schemas.openxmlformats.org/officeDocument/2006/relationships/slideLayout" Target="../slideLayouts/slideLayout164.xml"/><Relationship Id="rId5" Type="http://schemas.openxmlformats.org/officeDocument/2006/relationships/slideLayout" Target="../slideLayouts/slideLayout145.xml"/><Relationship Id="rId15" Type="http://schemas.openxmlformats.org/officeDocument/2006/relationships/slideLayout" Target="../slideLayouts/slideLayout155.xml"/><Relationship Id="rId23" Type="http://schemas.openxmlformats.org/officeDocument/2006/relationships/slideLayout" Target="../slideLayouts/slideLayout163.xml"/><Relationship Id="rId28" Type="http://schemas.openxmlformats.org/officeDocument/2006/relationships/slideLayout" Target="../slideLayouts/slideLayout168.xml"/><Relationship Id="rId10" Type="http://schemas.openxmlformats.org/officeDocument/2006/relationships/slideLayout" Target="../slideLayouts/slideLayout150.xml"/><Relationship Id="rId19" Type="http://schemas.openxmlformats.org/officeDocument/2006/relationships/slideLayout" Target="../slideLayouts/slideLayout159.xml"/><Relationship Id="rId4" Type="http://schemas.openxmlformats.org/officeDocument/2006/relationships/slideLayout" Target="../slideLayouts/slideLayout144.xml"/><Relationship Id="rId9" Type="http://schemas.openxmlformats.org/officeDocument/2006/relationships/slideLayout" Target="../slideLayouts/slideLayout149.xml"/><Relationship Id="rId14" Type="http://schemas.openxmlformats.org/officeDocument/2006/relationships/slideLayout" Target="../slideLayouts/slideLayout154.xml"/><Relationship Id="rId22" Type="http://schemas.openxmlformats.org/officeDocument/2006/relationships/slideLayout" Target="../slideLayouts/slideLayout162.xml"/><Relationship Id="rId27" Type="http://schemas.openxmlformats.org/officeDocument/2006/relationships/slideLayout" Target="../slideLayouts/slideLayout167.xml"/><Relationship Id="rId30"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77.xml"/><Relationship Id="rId13" Type="http://schemas.openxmlformats.org/officeDocument/2006/relationships/slideLayout" Target="../slideLayouts/slideLayout182.xml"/><Relationship Id="rId18" Type="http://schemas.openxmlformats.org/officeDocument/2006/relationships/slideLayout" Target="../slideLayouts/slideLayout187.xml"/><Relationship Id="rId26" Type="http://schemas.openxmlformats.org/officeDocument/2006/relationships/slideLayout" Target="../slideLayouts/slideLayout195.xml"/><Relationship Id="rId3" Type="http://schemas.openxmlformats.org/officeDocument/2006/relationships/slideLayout" Target="../slideLayouts/slideLayout172.xml"/><Relationship Id="rId21" Type="http://schemas.openxmlformats.org/officeDocument/2006/relationships/slideLayout" Target="../slideLayouts/slideLayout190.xml"/><Relationship Id="rId7" Type="http://schemas.openxmlformats.org/officeDocument/2006/relationships/slideLayout" Target="../slideLayouts/slideLayout176.xml"/><Relationship Id="rId12" Type="http://schemas.openxmlformats.org/officeDocument/2006/relationships/slideLayout" Target="../slideLayouts/slideLayout181.xml"/><Relationship Id="rId17" Type="http://schemas.openxmlformats.org/officeDocument/2006/relationships/slideLayout" Target="../slideLayouts/slideLayout186.xml"/><Relationship Id="rId25" Type="http://schemas.openxmlformats.org/officeDocument/2006/relationships/slideLayout" Target="../slideLayouts/slideLayout194.xml"/><Relationship Id="rId2" Type="http://schemas.openxmlformats.org/officeDocument/2006/relationships/slideLayout" Target="../slideLayouts/slideLayout171.xml"/><Relationship Id="rId16" Type="http://schemas.openxmlformats.org/officeDocument/2006/relationships/slideLayout" Target="../slideLayouts/slideLayout185.xml"/><Relationship Id="rId20" Type="http://schemas.openxmlformats.org/officeDocument/2006/relationships/slideLayout" Target="../slideLayouts/slideLayout189.xml"/><Relationship Id="rId29" Type="http://schemas.openxmlformats.org/officeDocument/2006/relationships/slideLayout" Target="../slideLayouts/slideLayout198.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24" Type="http://schemas.openxmlformats.org/officeDocument/2006/relationships/slideLayout" Target="../slideLayouts/slideLayout193.xml"/><Relationship Id="rId5" Type="http://schemas.openxmlformats.org/officeDocument/2006/relationships/slideLayout" Target="../slideLayouts/slideLayout174.xml"/><Relationship Id="rId15" Type="http://schemas.openxmlformats.org/officeDocument/2006/relationships/slideLayout" Target="../slideLayouts/slideLayout184.xml"/><Relationship Id="rId23" Type="http://schemas.openxmlformats.org/officeDocument/2006/relationships/slideLayout" Target="../slideLayouts/slideLayout192.xml"/><Relationship Id="rId28" Type="http://schemas.openxmlformats.org/officeDocument/2006/relationships/slideLayout" Target="../slideLayouts/slideLayout197.xml"/><Relationship Id="rId10" Type="http://schemas.openxmlformats.org/officeDocument/2006/relationships/slideLayout" Target="../slideLayouts/slideLayout179.xml"/><Relationship Id="rId19" Type="http://schemas.openxmlformats.org/officeDocument/2006/relationships/slideLayout" Target="../slideLayouts/slideLayout188.xml"/><Relationship Id="rId4" Type="http://schemas.openxmlformats.org/officeDocument/2006/relationships/slideLayout" Target="../slideLayouts/slideLayout173.xml"/><Relationship Id="rId9" Type="http://schemas.openxmlformats.org/officeDocument/2006/relationships/slideLayout" Target="../slideLayouts/slideLayout178.xml"/><Relationship Id="rId14" Type="http://schemas.openxmlformats.org/officeDocument/2006/relationships/slideLayout" Target="../slideLayouts/slideLayout183.xml"/><Relationship Id="rId22" Type="http://schemas.openxmlformats.org/officeDocument/2006/relationships/slideLayout" Target="../slideLayouts/slideLayout191.xml"/><Relationship Id="rId27" Type="http://schemas.openxmlformats.org/officeDocument/2006/relationships/slideLayout" Target="../slideLayouts/slideLayout196.xml"/><Relationship Id="rId30"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2268230813"/>
      </p:ext>
    </p:extLst>
  </p:cSld>
  <p:clrMap bg1="lt1" tx1="dk1" bg2="dk2" tx2="lt2" accent1="accent1" accent2="accent2" accent3="accent3" accent4="accent4" accent5="accent5" accent6="accent6" hlink="hlink" folHlink="folHlink"/>
  <p:sldLayoutIdLst>
    <p:sldLayoutId id="2147483795" r:id="rId1"/>
    <p:sldLayoutId id="2147483662" r:id="rId2"/>
    <p:sldLayoutId id="2147483670" r:id="rId3"/>
    <p:sldLayoutId id="2147483803" r:id="rId4"/>
    <p:sldLayoutId id="2147483804" r:id="rId5"/>
    <p:sldLayoutId id="2147483671" r:id="rId6"/>
    <p:sldLayoutId id="2147483673" r:id="rId7"/>
    <p:sldLayoutId id="2147483787" r:id="rId8"/>
    <p:sldLayoutId id="2147483800" r:id="rId9"/>
    <p:sldLayoutId id="2147483801" r:id="rId10"/>
    <p:sldLayoutId id="2147483802" r:id="rId11"/>
    <p:sldLayoutId id="2147483797" r:id="rId12"/>
    <p:sldLayoutId id="2147483798" r:id="rId13"/>
    <p:sldLayoutId id="2147483794" r:id="rId14"/>
    <p:sldLayoutId id="2147483805"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2526990059"/>
      </p:ext>
    </p:extLst>
  </p:cSld>
  <p:clrMap bg1="lt1" tx1="dk1" bg2="dk2" tx2="lt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 id="2147483916" r:id="rId11"/>
    <p:sldLayoutId id="2147483917" r:id="rId12"/>
    <p:sldLayoutId id="2147483918" r:id="rId13"/>
    <p:sldLayoutId id="2147483919" r:id="rId14"/>
    <p:sldLayoutId id="2147483920" r:id="rId15"/>
    <p:sldLayoutId id="2147483921" r:id="rId16"/>
    <p:sldLayoutId id="2147483922" r:id="rId17"/>
    <p:sldLayoutId id="2147483923" r:id="rId18"/>
    <p:sldLayoutId id="2147483924" r:id="rId19"/>
    <p:sldLayoutId id="2147483925" r:id="rId20"/>
    <p:sldLayoutId id="2147483926" r:id="rId21"/>
    <p:sldLayoutId id="2147483927" r:id="rId22"/>
    <p:sldLayoutId id="2147483928" r:id="rId23"/>
    <p:sldLayoutId id="2147483929" r:id="rId24"/>
    <p:sldLayoutId id="2147483930" r:id="rId25"/>
    <p:sldLayoutId id="2147483931" r:id="rId26"/>
    <p:sldLayoutId id="2147483932" r:id="rId27"/>
    <p:sldLayoutId id="2147483933" r:id="rId28"/>
    <p:sldLayoutId id="2147483934" r:id="rId2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4285289879"/>
      </p:ext>
    </p:extLst>
  </p:cSld>
  <p:clrMap bg1="lt1" tx1="dk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 id="2147483697" r:id="rId20"/>
    <p:sldLayoutId id="2147483698" r:id="rId21"/>
    <p:sldLayoutId id="2147483699" r:id="rId22"/>
    <p:sldLayoutId id="2147483700" r:id="rId23"/>
    <p:sldLayoutId id="2147483701" r:id="rId24"/>
    <p:sldLayoutId id="2147483702"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3152713220"/>
      </p:ext>
    </p:extLst>
  </p:cSld>
  <p:clrMap bg1="lt1" tx1="dk1" bg2="dk2" tx2="lt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 id="2147483720" r:id="rId17"/>
    <p:sldLayoutId id="2147483721" r:id="rId18"/>
    <p:sldLayoutId id="2147483722" r:id="rId19"/>
    <p:sldLayoutId id="2147483723" r:id="rId20"/>
    <p:sldLayoutId id="2147483724" r:id="rId21"/>
    <p:sldLayoutId id="2147483725" r:id="rId22"/>
    <p:sldLayoutId id="2147483726" r:id="rId23"/>
    <p:sldLayoutId id="2147483727" r:id="rId24"/>
    <p:sldLayoutId id="2147483728"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4234490398"/>
      </p:ext>
    </p:extLst>
  </p:cSld>
  <p:clrMap bg1="lt1" tx1="dk1" bg2="dk2" tx2="lt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 id="2147483747" r:id="rId18"/>
    <p:sldLayoutId id="2147483748" r:id="rId19"/>
    <p:sldLayoutId id="2147483749" r:id="rId20"/>
    <p:sldLayoutId id="2147483750" r:id="rId21"/>
    <p:sldLayoutId id="2147483751" r:id="rId22"/>
    <p:sldLayoutId id="2147483752" r:id="rId23"/>
    <p:sldLayoutId id="2147483753" r:id="rId24"/>
    <p:sldLayoutId id="2147483754" r:id="rId25"/>
    <p:sldLayoutId id="2147483792"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2027129079"/>
      </p:ext>
    </p:extLst>
  </p:cSld>
  <p:clrMap bg1="lt1" tx1="dk1" bg2="dk2" tx2="lt2" accent1="accent1" accent2="accent2" accent3="accent3" accent4="accent4" accent5="accent5" accent6="accent6" hlink="hlink" folHlink="folHlink"/>
  <p:sldLayoutIdLst>
    <p:sldLayoutId id="2147483757" r:id="rId1"/>
    <p:sldLayoutId id="2147483758" r:id="rId2"/>
    <p:sldLayoutId id="2147483759" r:id="rId3"/>
    <p:sldLayoutId id="2147483761" r:id="rId4"/>
    <p:sldLayoutId id="2147483762" r:id="rId5"/>
    <p:sldLayoutId id="2147483764" r:id="rId6"/>
    <p:sldLayoutId id="2147483765" r:id="rId7"/>
    <p:sldLayoutId id="2147483767" r:id="rId8"/>
    <p:sldLayoutId id="2147483769" r:id="rId9"/>
    <p:sldLayoutId id="2147483770" r:id="rId10"/>
    <p:sldLayoutId id="2147483771" r:id="rId11"/>
    <p:sldLayoutId id="2147483773" r:id="rId12"/>
    <p:sldLayoutId id="2147483774"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617683251"/>
      </p:ext>
    </p:extLst>
  </p:cSld>
  <p:clrMap bg1="lt1" tx1="dk1" bg2="dk2" tx2="lt2" accent1="accent1" accent2="accent2" accent3="accent3" accent4="accent4" accent5="accent5" accent6="accent6" hlink="hlink" folHlink="folHlink"/>
  <p:sldLayoutIdLst>
    <p:sldLayoutId id="2147483807" r:id="rId1"/>
    <p:sldLayoutId id="2147483808"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 id="2147483819" r:id="rId12"/>
    <p:sldLayoutId id="2147483820" r:id="rId13"/>
    <p:sldLayoutId id="2147483821" r:id="rId14"/>
    <p:sldLayoutId id="2147483822" r:id="rId15"/>
    <p:sldLayoutId id="2147483823" r:id="rId16"/>
    <p:sldLayoutId id="2147483824" r:id="rId17"/>
    <p:sldLayoutId id="2147483825" r:id="rId18"/>
    <p:sldLayoutId id="2147483826" r:id="rId19"/>
    <p:sldLayoutId id="2147483827" r:id="rId20"/>
    <p:sldLayoutId id="2147483828" r:id="rId21"/>
    <p:sldLayoutId id="2147483829" r:id="rId22"/>
    <p:sldLayoutId id="2147483830" r:id="rId23"/>
    <p:sldLayoutId id="2147483831" r:id="rId24"/>
    <p:sldLayoutId id="2147483832"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17697E-8A3B-99CC-9E28-5ED6F4E19E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1BDC0BE-9502-EF85-917C-3B7A89F6CD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C01E8E-2FF7-7ACB-2D14-D45EF7BF69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2EECF4-2CF1-1344-B84D-E5482C6FB23A}" type="datetimeFigureOut">
              <a:rPr lang="en-US" smtClean="0"/>
              <a:t>2/2/2025</a:t>
            </a:fld>
            <a:endParaRPr lang="en-US"/>
          </a:p>
        </p:txBody>
      </p:sp>
      <p:sp>
        <p:nvSpPr>
          <p:cNvPr id="5" name="Footer Placeholder 4">
            <a:extLst>
              <a:ext uri="{FF2B5EF4-FFF2-40B4-BE49-F238E27FC236}">
                <a16:creationId xmlns:a16="http://schemas.microsoft.com/office/drawing/2014/main" id="{002B981B-C285-12B6-D79A-FD26708584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EF2DA08-D266-110D-FB01-BEADE8457B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98D239-D69A-3643-BAC9-88272865BE7B}" type="slidenum">
              <a:rPr lang="en-US" smtClean="0"/>
              <a:t>‹#›</a:t>
            </a:fld>
            <a:endParaRPr lang="en-US"/>
          </a:p>
        </p:txBody>
      </p:sp>
    </p:spTree>
    <p:extLst>
      <p:ext uri="{BB962C8B-B14F-4D97-AF65-F5344CB8AC3E}">
        <p14:creationId xmlns:p14="http://schemas.microsoft.com/office/powerpoint/2010/main" val="1595270764"/>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2804804376"/>
      </p:ext>
    </p:extLst>
  </p:cSld>
  <p:clrMap bg1="lt1" tx1="dk1" bg2="dk2" tx2="lt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 id="2147483857" r:id="rId12"/>
    <p:sldLayoutId id="2147483858" r:id="rId13"/>
    <p:sldLayoutId id="2147483859" r:id="rId14"/>
    <p:sldLayoutId id="2147483860" r:id="rId15"/>
    <p:sldLayoutId id="2147483861" r:id="rId16"/>
    <p:sldLayoutId id="2147483862" r:id="rId17"/>
    <p:sldLayoutId id="2147483863" r:id="rId18"/>
    <p:sldLayoutId id="2147483864" r:id="rId19"/>
    <p:sldLayoutId id="2147483865" r:id="rId20"/>
    <p:sldLayoutId id="2147483866" r:id="rId21"/>
    <p:sldLayoutId id="2147483867" r:id="rId22"/>
    <p:sldLayoutId id="2147483868" r:id="rId23"/>
    <p:sldLayoutId id="2147483869" r:id="rId24"/>
    <p:sldLayoutId id="2147483870" r:id="rId25"/>
    <p:sldLayoutId id="2147483871" r:id="rId26"/>
    <p:sldLayoutId id="2147483872" r:id="rId27"/>
    <p:sldLayoutId id="2147483873" r:id="rId28"/>
    <p:sldLayoutId id="2147483874" r:id="rId2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2786365405"/>
      </p:ext>
    </p:extLst>
  </p:cSld>
  <p:clrMap bg1="lt1" tx1="dk1" bg2="dk2" tx2="lt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 id="2147483887" r:id="rId12"/>
    <p:sldLayoutId id="2147483888" r:id="rId13"/>
    <p:sldLayoutId id="2147483889" r:id="rId14"/>
    <p:sldLayoutId id="2147483890" r:id="rId15"/>
    <p:sldLayoutId id="2147483891" r:id="rId16"/>
    <p:sldLayoutId id="2147483892" r:id="rId17"/>
    <p:sldLayoutId id="2147483893" r:id="rId18"/>
    <p:sldLayoutId id="2147483894" r:id="rId19"/>
    <p:sldLayoutId id="2147483895" r:id="rId20"/>
    <p:sldLayoutId id="2147483896" r:id="rId21"/>
    <p:sldLayoutId id="2147483897" r:id="rId22"/>
    <p:sldLayoutId id="2147483898" r:id="rId23"/>
    <p:sldLayoutId id="2147483899" r:id="rId24"/>
    <p:sldLayoutId id="2147483900" r:id="rId25"/>
    <p:sldLayoutId id="2147483901" r:id="rId26"/>
    <p:sldLayoutId id="2147483902" r:id="rId27"/>
    <p:sldLayoutId id="2147483903" r:id="rId28"/>
    <p:sldLayoutId id="2147483904" r:id="rId2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9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9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9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3.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06.xml"/><Relationship Id="rId1" Type="http://schemas.openxmlformats.org/officeDocument/2006/relationships/video" Target="https://www.youtube.com/embed/ucEAcIMkS0c?feature=oembed" TargetMode="External"/><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7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03.xml"/></Relationships>
</file>

<file path=ppt/slides/_rels/slide19.xml.rels><?xml version="1.0" encoding="UTF-8" standalone="yes"?>
<Relationships xmlns="http://schemas.openxmlformats.org/package/2006/relationships"><Relationship Id="rId8" Type="http://schemas.openxmlformats.org/officeDocument/2006/relationships/diagramLayout" Target="../diagrams/layout5.xml"/><Relationship Id="rId13" Type="http://schemas.openxmlformats.org/officeDocument/2006/relationships/diagramLayout" Target="../diagrams/layout6.xml"/><Relationship Id="rId18" Type="http://schemas.openxmlformats.org/officeDocument/2006/relationships/diagramLayout" Target="../diagrams/layout7.xml"/><Relationship Id="rId3" Type="http://schemas.openxmlformats.org/officeDocument/2006/relationships/diagramLayout" Target="../diagrams/layout4.xml"/><Relationship Id="rId21" Type="http://schemas.microsoft.com/office/2007/relationships/diagramDrawing" Target="../diagrams/drawing7.xml"/><Relationship Id="rId7" Type="http://schemas.openxmlformats.org/officeDocument/2006/relationships/diagramData" Target="../diagrams/data5.xml"/><Relationship Id="rId12" Type="http://schemas.openxmlformats.org/officeDocument/2006/relationships/diagramData" Target="../diagrams/data6.xml"/><Relationship Id="rId17" Type="http://schemas.openxmlformats.org/officeDocument/2006/relationships/diagramData" Target="../diagrams/data7.xml"/><Relationship Id="rId2" Type="http://schemas.openxmlformats.org/officeDocument/2006/relationships/diagramData" Target="../diagrams/data4.xml"/><Relationship Id="rId16" Type="http://schemas.microsoft.com/office/2007/relationships/diagramDrawing" Target="../diagrams/drawing6.xml"/><Relationship Id="rId20" Type="http://schemas.openxmlformats.org/officeDocument/2006/relationships/diagramColors" Target="../diagrams/colors7.xml"/><Relationship Id="rId1" Type="http://schemas.openxmlformats.org/officeDocument/2006/relationships/slideLayout" Target="../slideLayouts/slideLayout105.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5" Type="http://schemas.openxmlformats.org/officeDocument/2006/relationships/diagramColors" Target="../diagrams/colors6.xml"/><Relationship Id="rId10" Type="http://schemas.openxmlformats.org/officeDocument/2006/relationships/diagramColors" Target="../diagrams/colors5.xml"/><Relationship Id="rId19" Type="http://schemas.openxmlformats.org/officeDocument/2006/relationships/diagramQuickStyle" Target="../diagrams/quickStyle7.xml"/><Relationship Id="rId4" Type="http://schemas.openxmlformats.org/officeDocument/2006/relationships/diagramQuickStyle" Target="../diagrams/quickStyle4.xml"/><Relationship Id="rId9" Type="http://schemas.openxmlformats.org/officeDocument/2006/relationships/diagramQuickStyle" Target="../diagrams/quickStyle5.xml"/><Relationship Id="rId14" Type="http://schemas.openxmlformats.org/officeDocument/2006/relationships/diagramQuickStyle" Target="../diagrams/quickStyle6.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9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hyperlink" Target="https://commons.wikimedia.org/wiki/File:Hand_Gesture_-_Holding_a_Magnifying_Glass_Vector.svg"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6.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145.xm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hyperlink" Target="https://nepbis.org/wp-content/uploads/2020/08/ib-worksheets-2015-4-9.pdf&#8203;" TargetMode="External"/><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67.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85.xml"/><Relationship Id="rId5" Type="http://schemas.openxmlformats.org/officeDocument/2006/relationships/image" Target="../media/image32.png"/><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85.xml"/><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25.xml"/><Relationship Id="rId1" Type="http://schemas.openxmlformats.org/officeDocument/2006/relationships/slideLayout" Target="../slideLayouts/slideLayout85.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6.xml"/><Relationship Id="rId1" Type="http://schemas.openxmlformats.org/officeDocument/2006/relationships/slideLayout" Target="../slideLayouts/slideLayout85.xml"/><Relationship Id="rId4" Type="http://schemas.openxmlformats.org/officeDocument/2006/relationships/image" Target="../media/image37.jpeg"/></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7.xml"/><Relationship Id="rId1" Type="http://schemas.openxmlformats.org/officeDocument/2006/relationships/slideLayout" Target="../slideLayouts/slideLayout91.xml"/></Relationships>
</file>

<file path=ppt/slides/_rels/slide3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8.xml"/><Relationship Id="rId1" Type="http://schemas.openxmlformats.org/officeDocument/2006/relationships/slideLayout" Target="../slideLayouts/slideLayout91.xml"/></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9.xml"/><Relationship Id="rId1" Type="http://schemas.openxmlformats.org/officeDocument/2006/relationships/slideLayout" Target="../slideLayouts/slideLayout9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8.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1.xml"/><Relationship Id="rId1" Type="http://schemas.openxmlformats.org/officeDocument/2006/relationships/slideLayout" Target="../slideLayouts/slideLayout8.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9.xml.rels><?xml version="1.0" encoding="UTF-8" standalone="yes"?>
<Relationships xmlns="http://schemas.openxmlformats.org/package/2006/relationships"><Relationship Id="rId8" Type="http://schemas.openxmlformats.org/officeDocument/2006/relationships/hyperlink" Target="https://www.youtube.com/watch?v=ucEAcIMkS0c" TargetMode="External"/><Relationship Id="rId3" Type="http://schemas.openxmlformats.org/officeDocument/2006/relationships/hyperlink" Target="https://sebacademy.edc.org/beginning-address-equity-tier-1-systems" TargetMode="External"/><Relationship Id="rId7" Type="http://schemas.openxmlformats.org/officeDocument/2006/relationships/hyperlink" Target="https://sebacademy.edc.org/centering-equity-within-pbis-framework-overview-and-evidence-effectiveness" TargetMode="External"/><Relationship Id="rId2" Type="http://schemas.openxmlformats.org/officeDocument/2006/relationships/notesSlide" Target="../notesSlides/notesSlide32.xml"/><Relationship Id="rId1" Type="http://schemas.openxmlformats.org/officeDocument/2006/relationships/slideLayout" Target="../slideLayouts/slideLayout98.xml"/><Relationship Id="rId6" Type="http://schemas.openxmlformats.org/officeDocument/2006/relationships/hyperlink" Target="https://sebacademy.edc.org/discussing-race-racism-and-important-current-events-students-guide-lesson-plans-and-resources" TargetMode="External"/><Relationship Id="rId11" Type="http://schemas.openxmlformats.org/officeDocument/2006/relationships/image" Target="../media/image18.png"/><Relationship Id="rId5" Type="http://schemas.openxmlformats.org/officeDocument/2006/relationships/hyperlink" Target="https://sebacademy.edc.org/pbis-cultural-responsiveness-field-guide" TargetMode="External"/><Relationship Id="rId10" Type="http://schemas.openxmlformats.org/officeDocument/2006/relationships/hyperlink" Target="https://sebacademy.edc.org/poster-session-direction-and-examples" TargetMode="External"/><Relationship Id="rId4" Type="http://schemas.openxmlformats.org/officeDocument/2006/relationships/hyperlink" Target="https://sebacademy.edc.org/integrated-tiered-fidelity-inventory-companion-guide" TargetMode="External"/><Relationship Id="rId9" Type="http://schemas.openxmlformats.org/officeDocument/2006/relationships/hyperlink" Target="https://sebacademy.edc.org/vulnerable-decision-points-vdp-worksheet"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image" Target="../media/image12.png"/><Relationship Id="rId1" Type="http://schemas.openxmlformats.org/officeDocument/2006/relationships/slideLayout" Target="../slideLayouts/slideLayout130.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8" Type="http://schemas.openxmlformats.org/officeDocument/2006/relationships/hyperlink" Target="https://www.youtube.com/watch?v=ucEAcIMkS0c" TargetMode="External"/><Relationship Id="rId3" Type="http://schemas.openxmlformats.org/officeDocument/2006/relationships/hyperlink" Target="https://sebacademy.edc.org/beginning-address-equity-tier-1-systems" TargetMode="External"/><Relationship Id="rId7" Type="http://schemas.openxmlformats.org/officeDocument/2006/relationships/hyperlink" Target="https://sebacademy.edc.org/centering-equity-within-pbis-framework-overview-and-evidence-effectiveness" TargetMode="External"/><Relationship Id="rId2" Type="http://schemas.openxmlformats.org/officeDocument/2006/relationships/notesSlide" Target="../notesSlides/notesSlide5.xml"/><Relationship Id="rId1" Type="http://schemas.openxmlformats.org/officeDocument/2006/relationships/slideLayout" Target="../slideLayouts/slideLayout98.xml"/><Relationship Id="rId6" Type="http://schemas.openxmlformats.org/officeDocument/2006/relationships/hyperlink" Target="https://sebacademy.edc.org/discussing-race-racism-and-important-current-events-students-guide-lesson-plans-and-resources" TargetMode="External"/><Relationship Id="rId11" Type="http://schemas.openxmlformats.org/officeDocument/2006/relationships/image" Target="../media/image18.png"/><Relationship Id="rId5" Type="http://schemas.openxmlformats.org/officeDocument/2006/relationships/hyperlink" Target="https://sebacademy.edc.org/pbis-cultural-responsiveness-field-guide" TargetMode="External"/><Relationship Id="rId10" Type="http://schemas.openxmlformats.org/officeDocument/2006/relationships/hyperlink" Target="https://sebacademy.edc.org/poster-session-direction-and-examples" TargetMode="External"/><Relationship Id="rId4" Type="http://schemas.openxmlformats.org/officeDocument/2006/relationships/hyperlink" Target="https://sebacademy.edc.org/integrated-tiered-fidelity-inventory-companion-guide" TargetMode="External"/><Relationship Id="rId9" Type="http://schemas.openxmlformats.org/officeDocument/2006/relationships/hyperlink" Target="https://sebacademy.edc.org/vulnerable-decision-points-vdp-worksheet"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hyperlink" Target="https://www.pbis.org/Common/Cms/files/pbisresources/Family%20Engagement%20in%20PBIS.pdf" TargetMode="Externa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29"/>
          <p:cNvSpPr txBox="1">
            <a:spLocks noGrp="1"/>
          </p:cNvSpPr>
          <p:nvPr>
            <p:ph type="ctrTitle"/>
          </p:nvPr>
        </p:nvSpPr>
        <p:spPr>
          <a:xfrm>
            <a:off x="2283185" y="1706992"/>
            <a:ext cx="9258025" cy="1722008"/>
          </a:xfrm>
          <a:prstGeom prst="rect">
            <a:avLst/>
          </a:prstGeom>
        </p:spPr>
        <p:txBody>
          <a:bodyPr spcFirstLastPara="1" wrap="square" lIns="121900" tIns="121900" rIns="121900" bIns="121900" anchor="ctr" anchorCtr="0">
            <a:noAutofit/>
          </a:bodyPr>
          <a:lstStyle/>
          <a:p>
            <a:pPr lvl="0"/>
            <a:r>
              <a:rPr lang="en-US" sz="3733" b="1" dirty="0">
                <a:latin typeface="Arial" panose="020B0604020202020204" pitchFamily="34" charset="0"/>
                <a:cs typeface="Arial" panose="020B0604020202020204" pitchFamily="34" charset="0"/>
              </a:rPr>
              <a:t>PBIS Coaches’ Training</a:t>
            </a:r>
            <a:br>
              <a:rPr lang="en-US" sz="4267" dirty="0">
                <a:latin typeface="Arial" panose="020B0604020202020204" pitchFamily="34" charset="0"/>
                <a:cs typeface="Arial" panose="020B0604020202020204" pitchFamily="34" charset="0"/>
              </a:rPr>
            </a:br>
            <a:r>
              <a:rPr lang="en-US" sz="3733" dirty="0">
                <a:solidFill>
                  <a:srgbClr val="FFC000"/>
                </a:solidFill>
                <a:latin typeface="Arial" panose="020B0604020202020204" pitchFamily="34" charset="0"/>
                <a:cs typeface="Arial" panose="020B0604020202020204" pitchFamily="34" charset="0"/>
              </a:rPr>
              <a:t>Year 3 – February 24-25</a:t>
            </a:r>
            <a:endParaRPr lang="en-US" sz="4267" dirty="0">
              <a:solidFill>
                <a:srgbClr val="FFC000"/>
              </a:solidFill>
              <a:latin typeface="Arial" panose="020B0604020202020204" pitchFamily="34" charset="0"/>
              <a:cs typeface="Arial" panose="020B0604020202020204" pitchFamily="34" charset="0"/>
            </a:endParaRPr>
          </a:p>
        </p:txBody>
      </p:sp>
      <p:sp>
        <p:nvSpPr>
          <p:cNvPr id="290" name="Google Shape;290;p29"/>
          <p:cNvSpPr txBox="1">
            <a:spLocks noGrp="1"/>
          </p:cNvSpPr>
          <p:nvPr>
            <p:ph type="subTitle" idx="1"/>
          </p:nvPr>
        </p:nvSpPr>
        <p:spPr>
          <a:xfrm>
            <a:off x="3356911" y="3281217"/>
            <a:ext cx="6946342" cy="1291281"/>
          </a:xfrm>
          <a:prstGeom prst="rect">
            <a:avLst/>
          </a:prstGeom>
        </p:spPr>
        <p:txBody>
          <a:bodyPr spcFirstLastPara="1" wrap="square" lIns="121900" tIns="121900" rIns="121900" bIns="121900" anchor="t" anchorCtr="0">
            <a:noAutofit/>
          </a:bodyPr>
          <a:lstStyle/>
          <a:p>
            <a:pPr marL="0" indent="0"/>
            <a:r>
              <a:rPr lang="en" sz="3200" dirty="0">
                <a:latin typeface="Arial" panose="020B0604020202020204" pitchFamily="34" charset="0"/>
                <a:cs typeface="Arial" panose="020B0604020202020204" pitchFamily="34" charset="0"/>
              </a:rPr>
              <a:t>Insert Trainer Names</a:t>
            </a:r>
            <a:endParaRPr lang="en" sz="1867"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D704FE52-F119-4241-8F05-B0D641E4D1A5}"/>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413239" y="6154749"/>
            <a:ext cx="2833687" cy="703251"/>
          </a:xfrm>
          <a:prstGeom prst="rect">
            <a:avLst/>
          </a:prstGeom>
        </p:spPr>
      </p:pic>
      <p:pic>
        <p:nvPicPr>
          <p:cNvPr id="5" name="Picture 4" descr="Text&#10;&#10;Description automatically generated with medium confidence">
            <a:extLst>
              <a:ext uri="{FF2B5EF4-FFF2-40B4-BE49-F238E27FC236}">
                <a16:creationId xmlns:a16="http://schemas.microsoft.com/office/drawing/2014/main" id="{9E2BF57E-0E90-56DC-6550-0BAE748F6F8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07286" y="191049"/>
            <a:ext cx="7918720" cy="1389891"/>
          </a:xfrm>
          <a:prstGeom prst="rect">
            <a:avLst/>
          </a:prstGeom>
          <a:solidFill>
            <a:schemeClr val="bg1"/>
          </a:solidFill>
        </p:spPr>
      </p:pic>
      <p:sp>
        <p:nvSpPr>
          <p:cNvPr id="3" name="TextBox 2">
            <a:extLst>
              <a:ext uri="{FF2B5EF4-FFF2-40B4-BE49-F238E27FC236}">
                <a16:creationId xmlns:a16="http://schemas.microsoft.com/office/drawing/2014/main" id="{047098D0-8430-833A-DFDD-0D7EDD488DEC}"/>
              </a:ext>
            </a:extLst>
          </p:cNvPr>
          <p:cNvSpPr txBox="1"/>
          <p:nvPr/>
        </p:nvSpPr>
        <p:spPr>
          <a:xfrm>
            <a:off x="4563823" y="4484730"/>
            <a:ext cx="4973717" cy="166199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mn-cs"/>
              </a:rPr>
              <a:t>Created from content from the National Technical Assistance Center on Positive Behavioral Interventions and Supports </a:t>
            </a:r>
            <a:br>
              <a:rPr kumimoji="0" lang="en-US" sz="1600" b="1" i="0" u="none" strike="noStrike" kern="1200" cap="none" spc="0" normalizeH="0" baseline="0" noProof="0" dirty="0">
                <a:ln>
                  <a:noFill/>
                </a:ln>
                <a:solidFill>
                  <a:srgbClr val="FFFFFF"/>
                </a:solidFill>
                <a:effectLst/>
                <a:uLnTx/>
                <a:uFillTx/>
                <a:latin typeface="Arial"/>
                <a:ea typeface="+mn-ea"/>
                <a:cs typeface="+mn-cs"/>
              </a:rPr>
            </a:br>
            <a:r>
              <a:rPr kumimoji="0" lang="en-US" sz="1100" b="1" i="0" u="none" strike="noStrike" kern="1200" cap="none" spc="0" normalizeH="0" baseline="0" noProof="0" dirty="0">
                <a:ln>
                  <a:noFill/>
                </a:ln>
                <a:solidFill>
                  <a:srgbClr val="FFFFFF"/>
                </a:solidFill>
                <a:effectLst/>
                <a:uLnTx/>
                <a:uFillTx/>
                <a:latin typeface="Arial"/>
                <a:ea typeface="+mn-ea"/>
                <a:cs typeface="+mn-cs"/>
              </a:rPr>
              <a:t>U.S. Department of Education, Office of Special Education Programs and Office of Elementary and Secondary Education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mn-cs"/>
              </a:rPr>
              <a:t>with support from NEPBIS Network, May Institute, &amp; Broad Reach Consulting</a:t>
            </a:r>
          </a:p>
        </p:txBody>
      </p:sp>
    </p:spTree>
    <p:extLst>
      <p:ext uri="{BB962C8B-B14F-4D97-AF65-F5344CB8AC3E}">
        <p14:creationId xmlns:p14="http://schemas.microsoft.com/office/powerpoint/2010/main" val="8330059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80" name="Google Shape;480;p38"/>
          <p:cNvSpPr txBox="1">
            <a:spLocks noGrp="1"/>
          </p:cNvSpPr>
          <p:nvPr>
            <p:ph type="ctrTitle"/>
          </p:nvPr>
        </p:nvSpPr>
        <p:spPr>
          <a:xfrm>
            <a:off x="2806581" y="2439914"/>
            <a:ext cx="8623419" cy="2242662"/>
          </a:xfrm>
          <a:prstGeom prst="rect">
            <a:avLst/>
          </a:prstGeom>
        </p:spPr>
        <p:txBody>
          <a:bodyPr spcFirstLastPara="1" wrap="square" lIns="121900" tIns="121900" rIns="121900" bIns="121900" anchor="ctr" anchorCtr="0">
            <a:noAutofit/>
          </a:bodyPr>
          <a:lstStyle/>
          <a:p>
            <a:r>
              <a:rPr lang="en-US" sz="4800" b="1" dirty="0">
                <a:latin typeface="Arial"/>
                <a:cs typeface="Arial"/>
              </a:rPr>
              <a:t>PBIS</a:t>
            </a:r>
            <a:br>
              <a:rPr lang="en-US" sz="4800" b="1" dirty="0">
                <a:latin typeface="Arial" panose="020B0604020202020204" pitchFamily="34" charset="0"/>
                <a:cs typeface="Arial" panose="020B0604020202020204" pitchFamily="34" charset="0"/>
              </a:rPr>
            </a:br>
            <a:r>
              <a:rPr lang="en-US" sz="4800" b="1" dirty="0">
                <a:latin typeface="Arial"/>
                <a:cs typeface="Arial"/>
              </a:rPr>
              <a:t>Resource Spotlight:</a:t>
            </a:r>
            <a:br>
              <a:rPr lang="en-US" sz="7200" b="1" dirty="0">
                <a:latin typeface="Arial" panose="020B0604020202020204" pitchFamily="34" charset="0"/>
                <a:cs typeface="Arial" panose="020B0604020202020204" pitchFamily="34" charset="0"/>
              </a:rPr>
            </a:br>
            <a:r>
              <a:rPr lang="en-US" sz="3200" b="1" dirty="0">
                <a:latin typeface="Arial"/>
                <a:cs typeface="Arial"/>
              </a:rPr>
              <a:t>Discussing Race, Racism, and Current Events with Students</a:t>
            </a:r>
            <a:br>
              <a:rPr lang="en-US" sz="3200" b="1" dirty="0">
                <a:latin typeface="Arial" panose="020B0604020202020204" pitchFamily="34" charset="0"/>
                <a:cs typeface="Arial" panose="020B0604020202020204" pitchFamily="34" charset="0"/>
              </a:rPr>
            </a:br>
            <a:endParaRPr sz="3200" b="1" dirty="0">
              <a:latin typeface="Arial" panose="020B0604020202020204" pitchFamily="34" charset="0"/>
              <a:cs typeface="Arial" panose="020B0604020202020204" pitchFamily="34" charset="0"/>
            </a:endParaRPr>
          </a:p>
        </p:txBody>
      </p:sp>
      <p:pic>
        <p:nvPicPr>
          <p:cNvPr id="6" name="Picture 5" descr="Center on Positive Behavior Interventions &amp; Supports (PBIS) Logo of three interconnected circles">
            <a:extLst>
              <a:ext uri="{FF2B5EF4-FFF2-40B4-BE49-F238E27FC236}">
                <a16:creationId xmlns:a16="http://schemas.microsoft.com/office/drawing/2014/main" id="{0769406C-0E34-4163-8B3C-9A7B3412C294}"/>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765537" y="5300196"/>
            <a:ext cx="2833687" cy="703251"/>
          </a:xfrm>
          <a:prstGeom prst="rect">
            <a:avLst/>
          </a:prstGeom>
        </p:spPr>
      </p:pic>
    </p:spTree>
    <p:extLst>
      <p:ext uri="{BB962C8B-B14F-4D97-AF65-F5344CB8AC3E}">
        <p14:creationId xmlns:p14="http://schemas.microsoft.com/office/powerpoint/2010/main" val="17226493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7E90FDE-CB6C-1A41-67EC-FDFA80DEDD76}"/>
              </a:ext>
            </a:extLst>
          </p:cNvPr>
          <p:cNvSpPr>
            <a:spLocks noGrp="1"/>
          </p:cNvSpPr>
          <p:nvPr>
            <p:ph type="body" idx="1"/>
          </p:nvPr>
        </p:nvSpPr>
        <p:spPr>
          <a:xfrm>
            <a:off x="252034" y="1154230"/>
            <a:ext cx="7494941" cy="1525908"/>
          </a:xfrm>
        </p:spPr>
        <p:txBody>
          <a:bodyPr/>
          <a:lstStyle/>
          <a:p>
            <a:pPr marL="168910" indent="0">
              <a:buNone/>
            </a:pPr>
            <a:r>
              <a:rPr lang="en-US" dirty="0"/>
              <a:t>This guide is intended to increase the frequency and quality of conversations about race, racism, and current events regarding race in K-12 classrooms to support students and provide voice and self-reflection.</a:t>
            </a:r>
          </a:p>
        </p:txBody>
      </p:sp>
      <p:sp>
        <p:nvSpPr>
          <p:cNvPr id="3" name="Title 2">
            <a:extLst>
              <a:ext uri="{FF2B5EF4-FFF2-40B4-BE49-F238E27FC236}">
                <a16:creationId xmlns:a16="http://schemas.microsoft.com/office/drawing/2014/main" id="{3817C057-8324-614C-51AD-75A737EE41EA}"/>
              </a:ext>
            </a:extLst>
          </p:cNvPr>
          <p:cNvSpPr>
            <a:spLocks noGrp="1"/>
          </p:cNvSpPr>
          <p:nvPr>
            <p:ph type="title"/>
          </p:nvPr>
        </p:nvSpPr>
        <p:spPr>
          <a:xfrm>
            <a:off x="252034" y="132485"/>
            <a:ext cx="11263974" cy="845600"/>
          </a:xfrm>
        </p:spPr>
        <p:txBody>
          <a:bodyPr/>
          <a:lstStyle/>
          <a:p>
            <a:r>
              <a:rPr lang="en-US" dirty="0"/>
              <a:t>Discussing Race, and Racism...</a:t>
            </a:r>
          </a:p>
        </p:txBody>
      </p:sp>
      <p:sp>
        <p:nvSpPr>
          <p:cNvPr id="5" name="Text Placeholder 5">
            <a:extLst>
              <a:ext uri="{FF2B5EF4-FFF2-40B4-BE49-F238E27FC236}">
                <a16:creationId xmlns:a16="http://schemas.microsoft.com/office/drawing/2014/main" id="{DB5D399A-453E-1859-BCBD-9DCBDA836F28}"/>
              </a:ext>
            </a:extLst>
          </p:cNvPr>
          <p:cNvSpPr txBox="1">
            <a:spLocks/>
          </p:cNvSpPr>
          <p:nvPr/>
        </p:nvSpPr>
        <p:spPr>
          <a:xfrm>
            <a:off x="1093204" y="3803894"/>
            <a:ext cx="6143619" cy="220502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609585" marR="0" lvl="0" indent="-440256" algn="l" rtl="0">
              <a:lnSpc>
                <a:spcPct val="100000"/>
              </a:lnSpc>
              <a:spcBef>
                <a:spcPts val="0"/>
              </a:spcBef>
              <a:spcAft>
                <a:spcPts val="0"/>
              </a:spcAft>
              <a:buClr>
                <a:schemeClr val="accent2"/>
              </a:buClr>
              <a:buSzPts val="1600"/>
              <a:buFont typeface="Raleway Thin"/>
              <a:buChar char="●"/>
              <a:defRPr sz="2400" b="0" i="0" u="none" strike="noStrike" cap="none">
                <a:solidFill>
                  <a:schemeClr val="lt1"/>
                </a:solidFill>
                <a:latin typeface="Hind Vadodara"/>
                <a:ea typeface="Hind Vadodara"/>
                <a:cs typeface="Hind Vadodara"/>
                <a:sym typeface="Hind Vadodara"/>
              </a:defRPr>
            </a:lvl1pPr>
            <a:lvl2pPr marL="1219170" marR="0" lvl="1" indent="-440256" algn="l" rtl="0">
              <a:lnSpc>
                <a:spcPct val="100000"/>
              </a:lnSpc>
              <a:spcBef>
                <a:spcPts val="2133"/>
              </a:spcBef>
              <a:spcAft>
                <a:spcPts val="0"/>
              </a:spcAft>
              <a:buClr>
                <a:schemeClr val="lt1"/>
              </a:buClr>
              <a:buSzPts val="1600"/>
              <a:buFont typeface="Nunito Light"/>
              <a:buChar char="○"/>
              <a:defRPr sz="1867" b="0" i="0" u="none" strike="noStrike" cap="none">
                <a:solidFill>
                  <a:schemeClr val="lt1"/>
                </a:solidFill>
                <a:latin typeface="Hind Vadodara"/>
                <a:ea typeface="Hind Vadodara"/>
                <a:cs typeface="Hind Vadodara"/>
                <a:sym typeface="Hind Vadodara"/>
              </a:defRPr>
            </a:lvl2pPr>
            <a:lvl3pPr marL="1828754" marR="0" lvl="2" indent="-431789" algn="l" rtl="0">
              <a:lnSpc>
                <a:spcPct val="100000"/>
              </a:lnSpc>
              <a:spcBef>
                <a:spcPts val="2133"/>
              </a:spcBef>
              <a:spcAft>
                <a:spcPts val="0"/>
              </a:spcAft>
              <a:buClr>
                <a:schemeClr val="lt1"/>
              </a:buClr>
              <a:buSzPts val="1500"/>
              <a:buFont typeface="Nunito Light"/>
              <a:buChar char="■"/>
              <a:defRPr sz="1867" b="0" i="0" u="none" strike="noStrike" cap="none">
                <a:solidFill>
                  <a:schemeClr val="lt1"/>
                </a:solidFill>
                <a:latin typeface="Hind Vadodara"/>
                <a:ea typeface="Hind Vadodara"/>
                <a:cs typeface="Hind Vadodara"/>
                <a:sym typeface="Hind Vadodara"/>
              </a:defRPr>
            </a:lvl3pPr>
            <a:lvl4pPr marL="2438339" marR="0" lvl="3" indent="-431789" algn="l" rtl="0">
              <a:lnSpc>
                <a:spcPct val="100000"/>
              </a:lnSpc>
              <a:spcBef>
                <a:spcPts val="2133"/>
              </a:spcBef>
              <a:spcAft>
                <a:spcPts val="0"/>
              </a:spcAft>
              <a:buClr>
                <a:schemeClr val="lt1"/>
              </a:buClr>
              <a:buSzPts val="1500"/>
              <a:buFont typeface="Nunito Light"/>
              <a:buChar char="●"/>
              <a:defRPr sz="1867" b="0" i="0" u="none" strike="noStrike" cap="none">
                <a:solidFill>
                  <a:schemeClr val="lt1"/>
                </a:solidFill>
                <a:latin typeface="Hind Vadodara"/>
                <a:ea typeface="Hind Vadodara"/>
                <a:cs typeface="Hind Vadodara"/>
                <a:sym typeface="Hind Vadodara"/>
              </a:defRPr>
            </a:lvl4pPr>
            <a:lvl5pPr marL="3047924" marR="0" lvl="4" indent="-423323" algn="l" rtl="0">
              <a:lnSpc>
                <a:spcPct val="100000"/>
              </a:lnSpc>
              <a:spcBef>
                <a:spcPts val="2133"/>
              </a:spcBef>
              <a:spcAft>
                <a:spcPts val="0"/>
              </a:spcAft>
              <a:buClr>
                <a:schemeClr val="lt1"/>
              </a:buClr>
              <a:buSzPts val="1400"/>
              <a:buFont typeface="Nunito Light"/>
              <a:buChar char="○"/>
              <a:defRPr sz="1867" b="0" i="0" u="none" strike="noStrike" cap="none">
                <a:solidFill>
                  <a:schemeClr val="lt1"/>
                </a:solidFill>
                <a:latin typeface="Hind Vadodara"/>
                <a:ea typeface="Hind Vadodara"/>
                <a:cs typeface="Hind Vadodara"/>
                <a:sym typeface="Hind Vadodara"/>
              </a:defRPr>
            </a:lvl5pPr>
            <a:lvl6pPr marL="3657509" marR="0" lvl="5" indent="-423323" algn="l" rtl="0">
              <a:lnSpc>
                <a:spcPct val="100000"/>
              </a:lnSpc>
              <a:spcBef>
                <a:spcPts val="2133"/>
              </a:spcBef>
              <a:spcAft>
                <a:spcPts val="0"/>
              </a:spcAft>
              <a:buClr>
                <a:schemeClr val="lt1"/>
              </a:buClr>
              <a:buSzPts val="1400"/>
              <a:buFont typeface="Nunito Light"/>
              <a:buChar char="■"/>
              <a:defRPr sz="1867" b="0" i="0" u="none" strike="noStrike" cap="none">
                <a:solidFill>
                  <a:schemeClr val="lt1"/>
                </a:solidFill>
                <a:latin typeface="Hind Vadodara"/>
                <a:ea typeface="Hind Vadodara"/>
                <a:cs typeface="Hind Vadodara"/>
                <a:sym typeface="Hind Vadodara"/>
              </a:defRPr>
            </a:lvl6pPr>
            <a:lvl7pPr marL="4267093" marR="0" lvl="6" indent="-414856" algn="l" rtl="0">
              <a:lnSpc>
                <a:spcPct val="100000"/>
              </a:lnSpc>
              <a:spcBef>
                <a:spcPts val="2133"/>
              </a:spcBef>
              <a:spcAft>
                <a:spcPts val="0"/>
              </a:spcAft>
              <a:buClr>
                <a:schemeClr val="lt1"/>
              </a:buClr>
              <a:buSzPts val="1300"/>
              <a:buFont typeface="Nunito Light"/>
              <a:buChar char="●"/>
              <a:defRPr sz="1867" b="0" i="0" u="none" strike="noStrike" cap="none">
                <a:solidFill>
                  <a:schemeClr val="lt1"/>
                </a:solidFill>
                <a:latin typeface="Hind Vadodara"/>
                <a:ea typeface="Hind Vadodara"/>
                <a:cs typeface="Hind Vadodara"/>
                <a:sym typeface="Hind Vadodara"/>
              </a:defRPr>
            </a:lvl7pPr>
            <a:lvl8pPr marL="4876678" marR="0" lvl="7" indent="-414856" algn="l" rtl="0">
              <a:lnSpc>
                <a:spcPct val="100000"/>
              </a:lnSpc>
              <a:spcBef>
                <a:spcPts val="2133"/>
              </a:spcBef>
              <a:spcAft>
                <a:spcPts val="0"/>
              </a:spcAft>
              <a:buClr>
                <a:schemeClr val="lt1"/>
              </a:buClr>
              <a:buSzPts val="1300"/>
              <a:buFont typeface="Nunito Light"/>
              <a:buChar char="○"/>
              <a:defRPr sz="1867" b="0" i="0" u="none" strike="noStrike" cap="none">
                <a:solidFill>
                  <a:schemeClr val="lt1"/>
                </a:solidFill>
                <a:latin typeface="Hind Vadodara"/>
                <a:ea typeface="Hind Vadodara"/>
                <a:cs typeface="Hind Vadodara"/>
                <a:sym typeface="Hind Vadodara"/>
              </a:defRPr>
            </a:lvl8pPr>
            <a:lvl9pPr marL="5486263" marR="0" lvl="8" indent="-423323" algn="l" rtl="0">
              <a:lnSpc>
                <a:spcPct val="100000"/>
              </a:lnSpc>
              <a:spcBef>
                <a:spcPts val="2133"/>
              </a:spcBef>
              <a:spcAft>
                <a:spcPts val="2133"/>
              </a:spcAft>
              <a:buClr>
                <a:schemeClr val="lt1"/>
              </a:buClr>
              <a:buSzPts val="1400"/>
              <a:buFont typeface="Nunito Light"/>
              <a:buChar char="■"/>
              <a:defRPr sz="1867" b="0" i="0" u="none" strike="noStrike" cap="none">
                <a:solidFill>
                  <a:schemeClr val="lt1"/>
                </a:solidFill>
                <a:latin typeface="Hind Vadodara"/>
                <a:ea typeface="Hind Vadodara"/>
                <a:cs typeface="Hind Vadodara"/>
                <a:sym typeface="Hind Vadodara"/>
              </a:defRPr>
            </a:lvl9pPr>
          </a:lstStyle>
          <a:p>
            <a:pPr marL="168910" indent="0">
              <a:buNone/>
            </a:pPr>
            <a:r>
              <a:rPr lang="en-US" kern="0" dirty="0"/>
              <a:t>Sections to take note...</a:t>
            </a:r>
          </a:p>
          <a:p>
            <a:pPr marL="626110" indent="-457200">
              <a:buAutoNum type="arabicPeriod"/>
            </a:pPr>
            <a:r>
              <a:rPr lang="en-US" kern="0" dirty="0"/>
              <a:t>Embed this work within existing systems</a:t>
            </a:r>
            <a:endParaRPr lang="en-US" dirty="0"/>
          </a:p>
          <a:p>
            <a:pPr marL="626110" indent="-457200">
              <a:buAutoNum type="arabicPeriod"/>
            </a:pPr>
            <a:r>
              <a:rPr lang="en-US" kern="0" dirty="0"/>
              <a:t>Build knowledge and expertise</a:t>
            </a:r>
          </a:p>
          <a:p>
            <a:pPr marL="626110" indent="-457200">
              <a:buAutoNum type="arabicPeriod"/>
            </a:pPr>
            <a:r>
              <a:rPr lang="en-US" kern="0" dirty="0"/>
              <a:t>Create an installation plan</a:t>
            </a:r>
          </a:p>
          <a:p>
            <a:pPr marL="626110" indent="-457200">
              <a:buAutoNum type="arabicPeriod"/>
            </a:pPr>
            <a:r>
              <a:rPr lang="en-US" kern="0" dirty="0"/>
              <a:t>Implement and monitor progress</a:t>
            </a:r>
          </a:p>
        </p:txBody>
      </p:sp>
      <p:pic>
        <p:nvPicPr>
          <p:cNvPr id="4" name="Picture 6" descr="Text&#10;&#10;Description automatically generated">
            <a:extLst>
              <a:ext uri="{FF2B5EF4-FFF2-40B4-BE49-F238E27FC236}">
                <a16:creationId xmlns:a16="http://schemas.microsoft.com/office/drawing/2014/main" id="{FBC0FD34-209A-1E6B-B04F-DE3A0BABD821}"/>
              </a:ext>
            </a:extLst>
          </p:cNvPr>
          <p:cNvPicPr>
            <a:picLocks noChangeAspect="1"/>
          </p:cNvPicPr>
          <p:nvPr/>
        </p:nvPicPr>
        <p:blipFill>
          <a:blip r:embed="rId3"/>
          <a:stretch>
            <a:fillRect/>
          </a:stretch>
        </p:blipFill>
        <p:spPr>
          <a:xfrm>
            <a:off x="8464987" y="1069427"/>
            <a:ext cx="3473234" cy="54680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8759396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9900E1-52DF-4869-AC2D-AC9A9D6C8B24}"/>
              </a:ext>
            </a:extLst>
          </p:cNvPr>
          <p:cNvSpPr>
            <a:spLocks noGrp="1"/>
          </p:cNvSpPr>
          <p:nvPr>
            <p:ph type="body" idx="1"/>
          </p:nvPr>
        </p:nvSpPr>
        <p:spPr>
          <a:xfrm>
            <a:off x="430312" y="2014031"/>
            <a:ext cx="7845255" cy="2992738"/>
          </a:xfrm>
          <a:prstGeom prst="roundRect">
            <a:avLst/>
          </a:prstGeom>
          <a:noFill/>
          <a:ln w="38100"/>
        </p:spPr>
        <p:style>
          <a:lnRef idx="2">
            <a:schemeClr val="accent1"/>
          </a:lnRef>
          <a:fillRef idx="1">
            <a:schemeClr val="lt1"/>
          </a:fillRef>
          <a:effectRef idx="0">
            <a:schemeClr val="accent1"/>
          </a:effectRef>
          <a:fontRef idx="minor">
            <a:schemeClr val="dk1"/>
          </a:fontRef>
        </p:style>
        <p:txBody>
          <a:bodyPr spcFirstLastPara="1" vert="horz" wrap="square" lIns="91440" tIns="45720" rIns="91440" bIns="45720" rtlCol="0" anchor="ctr" anchorCtr="0">
            <a:noAutofit/>
          </a:bodyPr>
          <a:lstStyle/>
          <a:p>
            <a:pPr marL="640080" indent="-457200">
              <a:spcAft>
                <a:spcPts val="600"/>
              </a:spcAft>
              <a:buClr>
                <a:schemeClr val="bg1"/>
              </a:buClr>
              <a:buSzPct val="100000"/>
              <a:buFont typeface="Wingdings" panose="05000000000000000000" pitchFamily="2" charset="2"/>
              <a:buChar char="v"/>
            </a:pPr>
            <a:r>
              <a:rPr lang="en-US" sz="2400" dirty="0"/>
              <a:t>Independently Review the article and chat with your co-coaches (15 minutes)</a:t>
            </a:r>
          </a:p>
          <a:p>
            <a:pPr marL="640080" indent="-457200">
              <a:spcAft>
                <a:spcPts val="600"/>
              </a:spcAft>
              <a:buClr>
                <a:schemeClr val="bg1"/>
              </a:buClr>
              <a:buSzPct val="100000"/>
              <a:buFont typeface="Wingdings" panose="05000000000000000000" pitchFamily="2" charset="2"/>
              <a:buChar char="v"/>
            </a:pPr>
            <a:r>
              <a:rPr lang="en-US" sz="2400" dirty="0">
                <a:solidFill>
                  <a:schemeClr val="bg1"/>
                </a:solidFill>
              </a:rPr>
              <a:t>Whole group discussion of common take aways (10 minutes)</a:t>
            </a:r>
          </a:p>
          <a:p>
            <a:pPr marL="640080" indent="-457200">
              <a:spcAft>
                <a:spcPts val="600"/>
              </a:spcAft>
              <a:buClr>
                <a:schemeClr val="bg1"/>
              </a:buClr>
              <a:buSzPct val="100000"/>
              <a:buFont typeface="Wingdings" panose="05000000000000000000" pitchFamily="2" charset="2"/>
              <a:buChar char="v"/>
            </a:pPr>
            <a:r>
              <a:rPr lang="en-US" sz="2400" b="1" i="1" dirty="0">
                <a:solidFill>
                  <a:schemeClr val="bg1"/>
                </a:solidFill>
              </a:rPr>
              <a:t>How could this document be shared with your team and integrated into your current equity work.</a:t>
            </a:r>
          </a:p>
        </p:txBody>
      </p:sp>
      <p:sp>
        <p:nvSpPr>
          <p:cNvPr id="2" name="Title 1">
            <a:extLst>
              <a:ext uri="{FF2B5EF4-FFF2-40B4-BE49-F238E27FC236}">
                <a16:creationId xmlns:a16="http://schemas.microsoft.com/office/drawing/2014/main" id="{8E63E907-7F3B-407B-9675-B2EF94C7CA09}"/>
              </a:ext>
            </a:extLst>
          </p:cNvPr>
          <p:cNvSpPr>
            <a:spLocks noGrp="1"/>
          </p:cNvSpPr>
          <p:nvPr>
            <p:ph type="title"/>
          </p:nvPr>
        </p:nvSpPr>
        <p:spPr>
          <a:xfrm>
            <a:off x="309470" y="343098"/>
            <a:ext cx="10360431" cy="845600"/>
          </a:xfrm>
        </p:spPr>
        <p:txBody>
          <a:bodyPr>
            <a:noAutofit/>
          </a:bodyPr>
          <a:lstStyle/>
          <a:p>
            <a:r>
              <a:rPr lang="en-US" sz="3200" b="1" dirty="0">
                <a:solidFill>
                  <a:schemeClr val="bg1"/>
                </a:solidFill>
                <a:cs typeface="Calibri Light"/>
              </a:rPr>
              <a:t>DISCUSSION: Discussing Race, and Racism...</a:t>
            </a:r>
            <a:endParaRPr lang="en-US" sz="3200" dirty="0">
              <a:solidFill>
                <a:schemeClr val="bg1"/>
              </a:solidFill>
              <a:cs typeface="Calibri Light"/>
            </a:endParaRPr>
          </a:p>
        </p:txBody>
      </p:sp>
      <p:grpSp>
        <p:nvGrpSpPr>
          <p:cNvPr id="82" name="Google Shape;16036;p73">
            <a:extLst>
              <a:ext uri="{FF2B5EF4-FFF2-40B4-BE49-F238E27FC236}">
                <a16:creationId xmlns:a16="http://schemas.microsoft.com/office/drawing/2014/main" id="{CD718688-6DFD-4A92-BEFA-9D2926C20B17}"/>
              </a:ext>
            </a:extLst>
          </p:cNvPr>
          <p:cNvGrpSpPr/>
          <p:nvPr/>
        </p:nvGrpSpPr>
        <p:grpSpPr>
          <a:xfrm>
            <a:off x="8751492" y="3389790"/>
            <a:ext cx="2300168" cy="1714788"/>
            <a:chOff x="1798763" y="3395401"/>
            <a:chExt cx="376185" cy="280448"/>
          </a:xfrm>
        </p:grpSpPr>
        <p:sp>
          <p:nvSpPr>
            <p:cNvPr id="83" name="Google Shape;16037;p73">
              <a:extLst>
                <a:ext uri="{FF2B5EF4-FFF2-40B4-BE49-F238E27FC236}">
                  <a16:creationId xmlns:a16="http://schemas.microsoft.com/office/drawing/2014/main" id="{1F512D5B-411D-4442-97CF-3BA7BC887833}"/>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16038;p73">
              <a:extLst>
                <a:ext uri="{FF2B5EF4-FFF2-40B4-BE49-F238E27FC236}">
                  <a16:creationId xmlns:a16="http://schemas.microsoft.com/office/drawing/2014/main" id="{1A76D813-18CC-423A-929E-A27BFB00D04F}"/>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16039;p73">
              <a:extLst>
                <a:ext uri="{FF2B5EF4-FFF2-40B4-BE49-F238E27FC236}">
                  <a16:creationId xmlns:a16="http://schemas.microsoft.com/office/drawing/2014/main" id="{6F4A14BA-71BB-41E1-9DA1-82DC41B529AF}"/>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16040;p73">
              <a:extLst>
                <a:ext uri="{FF2B5EF4-FFF2-40B4-BE49-F238E27FC236}">
                  <a16:creationId xmlns:a16="http://schemas.microsoft.com/office/drawing/2014/main" id="{1B4F88CA-C05B-4773-8D79-2964B31C0D0D}"/>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16041;p73">
              <a:extLst>
                <a:ext uri="{FF2B5EF4-FFF2-40B4-BE49-F238E27FC236}">
                  <a16:creationId xmlns:a16="http://schemas.microsoft.com/office/drawing/2014/main" id="{3672D5C6-D37D-4628-97F5-7321464B05A0}"/>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16042;p73">
              <a:extLst>
                <a:ext uri="{FF2B5EF4-FFF2-40B4-BE49-F238E27FC236}">
                  <a16:creationId xmlns:a16="http://schemas.microsoft.com/office/drawing/2014/main" id="{B5D496CA-8BCD-4C29-BB88-560CE002C077}"/>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16043;p73">
              <a:extLst>
                <a:ext uri="{FF2B5EF4-FFF2-40B4-BE49-F238E27FC236}">
                  <a16:creationId xmlns:a16="http://schemas.microsoft.com/office/drawing/2014/main" id="{A649B921-0A18-4B1F-8766-4B7D4C72982D}"/>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16044;p73">
              <a:extLst>
                <a:ext uri="{FF2B5EF4-FFF2-40B4-BE49-F238E27FC236}">
                  <a16:creationId xmlns:a16="http://schemas.microsoft.com/office/drawing/2014/main" id="{84AF3D5E-0101-40D4-AA9E-C298DA6A558A}"/>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16045;p73">
              <a:extLst>
                <a:ext uri="{FF2B5EF4-FFF2-40B4-BE49-F238E27FC236}">
                  <a16:creationId xmlns:a16="http://schemas.microsoft.com/office/drawing/2014/main" id="{8A7D3078-04B5-41FA-A75B-AFCDBCDC52B6}"/>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16046;p73">
              <a:extLst>
                <a:ext uri="{FF2B5EF4-FFF2-40B4-BE49-F238E27FC236}">
                  <a16:creationId xmlns:a16="http://schemas.microsoft.com/office/drawing/2014/main" id="{FE927DF6-04A9-4556-8AFA-A883E31FD645}"/>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16047;p73">
              <a:extLst>
                <a:ext uri="{FF2B5EF4-FFF2-40B4-BE49-F238E27FC236}">
                  <a16:creationId xmlns:a16="http://schemas.microsoft.com/office/drawing/2014/main" id="{8968929A-8FAA-4F5C-A24D-0EA8E3B781FE}"/>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16048;p73">
              <a:extLst>
                <a:ext uri="{FF2B5EF4-FFF2-40B4-BE49-F238E27FC236}">
                  <a16:creationId xmlns:a16="http://schemas.microsoft.com/office/drawing/2014/main" id="{F3A6CFB4-C982-4CEE-8736-9631E1379DFD}"/>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16049;p73">
              <a:extLst>
                <a:ext uri="{FF2B5EF4-FFF2-40B4-BE49-F238E27FC236}">
                  <a16:creationId xmlns:a16="http://schemas.microsoft.com/office/drawing/2014/main" id="{D7010C81-EE62-46E8-96FC-F048B08AC74E}"/>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16050;p73">
              <a:extLst>
                <a:ext uri="{FF2B5EF4-FFF2-40B4-BE49-F238E27FC236}">
                  <a16:creationId xmlns:a16="http://schemas.microsoft.com/office/drawing/2014/main" id="{29D1EAC8-FE22-4EB8-8029-771F416CF554}"/>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16051;p73">
              <a:extLst>
                <a:ext uri="{FF2B5EF4-FFF2-40B4-BE49-F238E27FC236}">
                  <a16:creationId xmlns:a16="http://schemas.microsoft.com/office/drawing/2014/main" id="{88B0C7E6-36BB-406F-B768-94F8D0A1B5C2}"/>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16052;p73">
              <a:extLst>
                <a:ext uri="{FF2B5EF4-FFF2-40B4-BE49-F238E27FC236}">
                  <a16:creationId xmlns:a16="http://schemas.microsoft.com/office/drawing/2014/main" id="{537DAD99-BBE5-4B41-AC4C-484F07E3F5D7}"/>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16053;p73">
              <a:extLst>
                <a:ext uri="{FF2B5EF4-FFF2-40B4-BE49-F238E27FC236}">
                  <a16:creationId xmlns:a16="http://schemas.microsoft.com/office/drawing/2014/main" id="{ECAB1227-5616-40E3-A003-AB2826A69583}"/>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16054;p73">
              <a:extLst>
                <a:ext uri="{FF2B5EF4-FFF2-40B4-BE49-F238E27FC236}">
                  <a16:creationId xmlns:a16="http://schemas.microsoft.com/office/drawing/2014/main" id="{F9E7516E-D33E-46CA-85F2-70B2D9FAE0DD}"/>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16055;p73">
              <a:extLst>
                <a:ext uri="{FF2B5EF4-FFF2-40B4-BE49-F238E27FC236}">
                  <a16:creationId xmlns:a16="http://schemas.microsoft.com/office/drawing/2014/main" id="{54BA7F3A-7A27-4484-8D92-2F1AD0A4C543}"/>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16056;p73">
              <a:extLst>
                <a:ext uri="{FF2B5EF4-FFF2-40B4-BE49-F238E27FC236}">
                  <a16:creationId xmlns:a16="http://schemas.microsoft.com/office/drawing/2014/main" id="{89EB1491-B2E6-4DF1-81F4-D95B952799CE}"/>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16057;p73">
              <a:extLst>
                <a:ext uri="{FF2B5EF4-FFF2-40B4-BE49-F238E27FC236}">
                  <a16:creationId xmlns:a16="http://schemas.microsoft.com/office/drawing/2014/main" id="{CBE983F6-15CF-4AF5-9B31-89128BAAFD6D}"/>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16058;p73">
              <a:extLst>
                <a:ext uri="{FF2B5EF4-FFF2-40B4-BE49-F238E27FC236}">
                  <a16:creationId xmlns:a16="http://schemas.microsoft.com/office/drawing/2014/main" id="{4B896ECC-F230-4E05-ADAD-3AAF62D62314}"/>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16059;p73">
              <a:extLst>
                <a:ext uri="{FF2B5EF4-FFF2-40B4-BE49-F238E27FC236}">
                  <a16:creationId xmlns:a16="http://schemas.microsoft.com/office/drawing/2014/main" id="{6430A9A8-2EBD-43B9-B16D-851A2D54E73B}"/>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16060;p73">
              <a:extLst>
                <a:ext uri="{FF2B5EF4-FFF2-40B4-BE49-F238E27FC236}">
                  <a16:creationId xmlns:a16="http://schemas.microsoft.com/office/drawing/2014/main" id="{A1A83D41-52B3-43D7-AE0F-E91A4908B967}"/>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16061;p73">
              <a:extLst>
                <a:ext uri="{FF2B5EF4-FFF2-40B4-BE49-F238E27FC236}">
                  <a16:creationId xmlns:a16="http://schemas.microsoft.com/office/drawing/2014/main" id="{EA265D70-C699-4DC5-912A-1FA3F0D0AC1D}"/>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16062;p73">
              <a:extLst>
                <a:ext uri="{FF2B5EF4-FFF2-40B4-BE49-F238E27FC236}">
                  <a16:creationId xmlns:a16="http://schemas.microsoft.com/office/drawing/2014/main" id="{F5D44425-D065-43B0-9691-50AA17E9E83B}"/>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16063;p73">
              <a:extLst>
                <a:ext uri="{FF2B5EF4-FFF2-40B4-BE49-F238E27FC236}">
                  <a16:creationId xmlns:a16="http://schemas.microsoft.com/office/drawing/2014/main" id="{C9C48439-5B33-4E28-89D6-609979ACDD9C}"/>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16064;p73">
              <a:extLst>
                <a:ext uri="{FF2B5EF4-FFF2-40B4-BE49-F238E27FC236}">
                  <a16:creationId xmlns:a16="http://schemas.microsoft.com/office/drawing/2014/main" id="{0F865036-04B4-4D3B-B373-D119CB56FCD0}"/>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16065;p73">
              <a:extLst>
                <a:ext uri="{FF2B5EF4-FFF2-40B4-BE49-F238E27FC236}">
                  <a16:creationId xmlns:a16="http://schemas.microsoft.com/office/drawing/2014/main" id="{0FC78BBA-E27C-4410-A9D4-AD08E3C17FAE}"/>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16066;p73">
              <a:extLst>
                <a:ext uri="{FF2B5EF4-FFF2-40B4-BE49-F238E27FC236}">
                  <a16:creationId xmlns:a16="http://schemas.microsoft.com/office/drawing/2014/main" id="{C590FD08-C17D-40F7-99DD-DE2A3C4DBF43}"/>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16067;p73">
              <a:extLst>
                <a:ext uri="{FF2B5EF4-FFF2-40B4-BE49-F238E27FC236}">
                  <a16:creationId xmlns:a16="http://schemas.microsoft.com/office/drawing/2014/main" id="{1E7B5342-60C3-456D-978C-EB90E2822D74}"/>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 name="Google Shape;9682;p69">
            <a:extLst>
              <a:ext uri="{FF2B5EF4-FFF2-40B4-BE49-F238E27FC236}">
                <a16:creationId xmlns:a16="http://schemas.microsoft.com/office/drawing/2014/main" id="{A4A9399B-077A-4D6C-ACD0-37D1456A4DDA}"/>
              </a:ext>
            </a:extLst>
          </p:cNvPr>
          <p:cNvGrpSpPr/>
          <p:nvPr/>
        </p:nvGrpSpPr>
        <p:grpSpPr>
          <a:xfrm>
            <a:off x="9729797" y="2372755"/>
            <a:ext cx="2290529" cy="2734701"/>
            <a:chOff x="7159964" y="1971904"/>
            <a:chExt cx="291564" cy="348103"/>
          </a:xfrm>
        </p:grpSpPr>
        <p:sp>
          <p:nvSpPr>
            <p:cNvPr id="18" name="Google Shape;9683;p69">
              <a:extLst>
                <a:ext uri="{FF2B5EF4-FFF2-40B4-BE49-F238E27FC236}">
                  <a16:creationId xmlns:a16="http://schemas.microsoft.com/office/drawing/2014/main" id="{A3C55E67-049C-48F6-8759-3B6D5030785F}"/>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9684;p69">
              <a:extLst>
                <a:ext uri="{FF2B5EF4-FFF2-40B4-BE49-F238E27FC236}">
                  <a16:creationId xmlns:a16="http://schemas.microsoft.com/office/drawing/2014/main" id="{95C7360F-A7F4-41F1-A4D9-5D4E23165E1A}"/>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9694;p69">
              <a:extLst>
                <a:ext uri="{FF2B5EF4-FFF2-40B4-BE49-F238E27FC236}">
                  <a16:creationId xmlns:a16="http://schemas.microsoft.com/office/drawing/2014/main" id="{5D0B62D9-2C06-4AB7-A518-7191DCD3BE46}"/>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9695;p69">
              <a:extLst>
                <a:ext uri="{FF2B5EF4-FFF2-40B4-BE49-F238E27FC236}">
                  <a16:creationId xmlns:a16="http://schemas.microsoft.com/office/drawing/2014/main" id="{4407E2A8-112C-4645-95C1-F351B27A5933}"/>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9696;p69">
              <a:extLst>
                <a:ext uri="{FF2B5EF4-FFF2-40B4-BE49-F238E27FC236}">
                  <a16:creationId xmlns:a16="http://schemas.microsoft.com/office/drawing/2014/main" id="{339C105F-8EE8-4926-8C7D-56753BF1A556}"/>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9697;p69">
              <a:extLst>
                <a:ext uri="{FF2B5EF4-FFF2-40B4-BE49-F238E27FC236}">
                  <a16:creationId xmlns:a16="http://schemas.microsoft.com/office/drawing/2014/main" id="{525207EF-3E4C-489D-A2F0-B18C1463D6CA}"/>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9698;p69">
              <a:extLst>
                <a:ext uri="{FF2B5EF4-FFF2-40B4-BE49-F238E27FC236}">
                  <a16:creationId xmlns:a16="http://schemas.microsoft.com/office/drawing/2014/main" id="{C89472BC-8221-4E71-9769-C09BD7B055AD}"/>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9699;p69">
              <a:extLst>
                <a:ext uri="{FF2B5EF4-FFF2-40B4-BE49-F238E27FC236}">
                  <a16:creationId xmlns:a16="http://schemas.microsoft.com/office/drawing/2014/main" id="{B99A042A-014F-446E-83E2-AFE06AB50C68}"/>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9700;p69">
              <a:extLst>
                <a:ext uri="{FF2B5EF4-FFF2-40B4-BE49-F238E27FC236}">
                  <a16:creationId xmlns:a16="http://schemas.microsoft.com/office/drawing/2014/main" id="{28BEF6F6-8813-4A60-883A-2D5C2708AFF2}"/>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9701;p69">
              <a:extLst>
                <a:ext uri="{FF2B5EF4-FFF2-40B4-BE49-F238E27FC236}">
                  <a16:creationId xmlns:a16="http://schemas.microsoft.com/office/drawing/2014/main" id="{90C52496-61D3-4C99-94AE-C70237A35B62}"/>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9702;p69">
              <a:extLst>
                <a:ext uri="{FF2B5EF4-FFF2-40B4-BE49-F238E27FC236}">
                  <a16:creationId xmlns:a16="http://schemas.microsoft.com/office/drawing/2014/main" id="{75C20D3D-C04D-462E-9F1D-362885741722}"/>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9703;p69">
              <a:extLst>
                <a:ext uri="{FF2B5EF4-FFF2-40B4-BE49-F238E27FC236}">
                  <a16:creationId xmlns:a16="http://schemas.microsoft.com/office/drawing/2014/main" id="{E616DD9F-4CB7-42B2-B42D-EE157E8E11AF}"/>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9704;p69">
              <a:extLst>
                <a:ext uri="{FF2B5EF4-FFF2-40B4-BE49-F238E27FC236}">
                  <a16:creationId xmlns:a16="http://schemas.microsoft.com/office/drawing/2014/main" id="{A354D697-1D95-4518-BAB5-4C280FD9919B}"/>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9705;p69">
              <a:extLst>
                <a:ext uri="{FF2B5EF4-FFF2-40B4-BE49-F238E27FC236}">
                  <a16:creationId xmlns:a16="http://schemas.microsoft.com/office/drawing/2014/main" id="{1C9B22CC-8105-435F-8502-1B8205A70266}"/>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9706;p69">
              <a:extLst>
                <a:ext uri="{FF2B5EF4-FFF2-40B4-BE49-F238E27FC236}">
                  <a16:creationId xmlns:a16="http://schemas.microsoft.com/office/drawing/2014/main" id="{61CE34C8-177C-45DB-A4A8-9950BB2ED81B}"/>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9707;p69">
              <a:extLst>
                <a:ext uri="{FF2B5EF4-FFF2-40B4-BE49-F238E27FC236}">
                  <a16:creationId xmlns:a16="http://schemas.microsoft.com/office/drawing/2014/main" id="{C329F901-AC87-4564-BC77-0BECABA7C168}"/>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9708;p69">
              <a:extLst>
                <a:ext uri="{FF2B5EF4-FFF2-40B4-BE49-F238E27FC236}">
                  <a16:creationId xmlns:a16="http://schemas.microsoft.com/office/drawing/2014/main" id="{7E94097D-C2A6-4DA2-B29C-B646F1F03FA3}"/>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9709;p69">
              <a:extLst>
                <a:ext uri="{FF2B5EF4-FFF2-40B4-BE49-F238E27FC236}">
                  <a16:creationId xmlns:a16="http://schemas.microsoft.com/office/drawing/2014/main" id="{EEB37D43-CA72-4318-877F-6E8E13470B91}"/>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9710;p69">
              <a:extLst>
                <a:ext uri="{FF2B5EF4-FFF2-40B4-BE49-F238E27FC236}">
                  <a16:creationId xmlns:a16="http://schemas.microsoft.com/office/drawing/2014/main" id="{06F8E62C-58A3-4FB9-A23C-928890CE616B}"/>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9711;p69">
              <a:extLst>
                <a:ext uri="{FF2B5EF4-FFF2-40B4-BE49-F238E27FC236}">
                  <a16:creationId xmlns:a16="http://schemas.microsoft.com/office/drawing/2014/main" id="{F480DFAD-42BD-4408-8275-74A731CFDFDD}"/>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9712;p69">
              <a:extLst>
                <a:ext uri="{FF2B5EF4-FFF2-40B4-BE49-F238E27FC236}">
                  <a16:creationId xmlns:a16="http://schemas.microsoft.com/office/drawing/2014/main" id="{BDBCFAAC-F36F-49B2-BAC9-0911C6A1C389}"/>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cxnSp>
        <p:nvCxnSpPr>
          <p:cNvPr id="9" name="Straight Arrow Connector 8">
            <a:extLst>
              <a:ext uri="{FF2B5EF4-FFF2-40B4-BE49-F238E27FC236}">
                <a16:creationId xmlns:a16="http://schemas.microsoft.com/office/drawing/2014/main" id="{73259655-21F4-49B4-9FE9-4A859B12C1EB}"/>
              </a:ext>
            </a:extLst>
          </p:cNvPr>
          <p:cNvCxnSpPr>
            <a:cxnSpLocks/>
          </p:cNvCxnSpPr>
          <p:nvPr/>
        </p:nvCxnSpPr>
        <p:spPr>
          <a:xfrm>
            <a:off x="8751492" y="2848045"/>
            <a:ext cx="955766" cy="27800"/>
          </a:xfrm>
          <a:prstGeom prst="straightConnector1">
            <a:avLst/>
          </a:prstGeom>
          <a:ln w="38100" cap="flat" cmpd="sng" algn="ctr">
            <a:solidFill>
              <a:srgbClr val="5C728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63" name="Google Shape;662;p43">
            <a:extLst>
              <a:ext uri="{FF2B5EF4-FFF2-40B4-BE49-F238E27FC236}">
                <a16:creationId xmlns:a16="http://schemas.microsoft.com/office/drawing/2014/main" id="{D6A72235-AE78-47C2-B0A0-92101730CB31}"/>
              </a:ext>
            </a:extLst>
          </p:cNvPr>
          <p:cNvSpPr/>
          <p:nvPr/>
        </p:nvSpPr>
        <p:spPr>
          <a:xfrm>
            <a:off x="10710443" y="467463"/>
            <a:ext cx="1158240" cy="1158240"/>
          </a:xfrm>
          <a:prstGeom prst="ellipse">
            <a:avLst/>
          </a:prstGeom>
          <a:gradFill>
            <a:gsLst>
              <a:gs pos="0">
                <a:srgbClr val="63A537"/>
              </a:gs>
              <a:gs pos="100000">
                <a:srgbClr val="99CB38"/>
              </a:gs>
            </a:gsLst>
            <a:lin ang="10800025"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nvGrpSpPr>
          <p:cNvPr id="164" name="Group 163">
            <a:extLst>
              <a:ext uri="{FF2B5EF4-FFF2-40B4-BE49-F238E27FC236}">
                <a16:creationId xmlns:a16="http://schemas.microsoft.com/office/drawing/2014/main" id="{4C62F00B-97A2-4F7F-83B5-1073905E4159}"/>
              </a:ext>
            </a:extLst>
          </p:cNvPr>
          <p:cNvGrpSpPr/>
          <p:nvPr/>
        </p:nvGrpSpPr>
        <p:grpSpPr>
          <a:xfrm>
            <a:off x="10869680" y="698188"/>
            <a:ext cx="806237" cy="674497"/>
            <a:chOff x="5927593" y="419031"/>
            <a:chExt cx="2451625" cy="2051026"/>
          </a:xfrm>
        </p:grpSpPr>
        <p:grpSp>
          <p:nvGrpSpPr>
            <p:cNvPr id="165" name="Google Shape;16036;p73">
              <a:extLst>
                <a:ext uri="{FF2B5EF4-FFF2-40B4-BE49-F238E27FC236}">
                  <a16:creationId xmlns:a16="http://schemas.microsoft.com/office/drawing/2014/main" id="{0252F135-6FD8-4434-835E-E8743467AA3D}"/>
                </a:ext>
              </a:extLst>
            </p:cNvPr>
            <p:cNvGrpSpPr/>
            <p:nvPr/>
          </p:nvGrpSpPr>
          <p:grpSpPr>
            <a:xfrm>
              <a:off x="5927593" y="1181807"/>
              <a:ext cx="1725126" cy="1286091"/>
              <a:chOff x="1798763" y="3395401"/>
              <a:chExt cx="376185" cy="280448"/>
            </a:xfrm>
          </p:grpSpPr>
          <p:sp>
            <p:nvSpPr>
              <p:cNvPr id="188" name="Google Shape;16037;p73">
                <a:extLst>
                  <a:ext uri="{FF2B5EF4-FFF2-40B4-BE49-F238E27FC236}">
                    <a16:creationId xmlns:a16="http://schemas.microsoft.com/office/drawing/2014/main" id="{CDDA60AD-1837-48AA-B2F1-7BA60CF9053F}"/>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9" name="Google Shape;16038;p73">
                <a:extLst>
                  <a:ext uri="{FF2B5EF4-FFF2-40B4-BE49-F238E27FC236}">
                    <a16:creationId xmlns:a16="http://schemas.microsoft.com/office/drawing/2014/main" id="{D04E1C8D-D836-4DF9-B965-93B7CC321655}"/>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0" name="Google Shape;16039;p73">
                <a:extLst>
                  <a:ext uri="{FF2B5EF4-FFF2-40B4-BE49-F238E27FC236}">
                    <a16:creationId xmlns:a16="http://schemas.microsoft.com/office/drawing/2014/main" id="{3F035DC2-0EC7-4602-9CF7-E3ACD6751D07}"/>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1" name="Google Shape;16040;p73">
                <a:extLst>
                  <a:ext uri="{FF2B5EF4-FFF2-40B4-BE49-F238E27FC236}">
                    <a16:creationId xmlns:a16="http://schemas.microsoft.com/office/drawing/2014/main" id="{35C1A7B4-3C8C-47B1-9F50-764281743DEA}"/>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2" name="Google Shape;16041;p73">
                <a:extLst>
                  <a:ext uri="{FF2B5EF4-FFF2-40B4-BE49-F238E27FC236}">
                    <a16:creationId xmlns:a16="http://schemas.microsoft.com/office/drawing/2014/main" id="{D2EE2643-CEB5-4CFD-A16D-383887D901B2}"/>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3" name="Google Shape;16042;p73">
                <a:extLst>
                  <a:ext uri="{FF2B5EF4-FFF2-40B4-BE49-F238E27FC236}">
                    <a16:creationId xmlns:a16="http://schemas.microsoft.com/office/drawing/2014/main" id="{F813BCBF-D845-414A-B3D6-C35D0E412591}"/>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4" name="Google Shape;16043;p73">
                <a:extLst>
                  <a:ext uri="{FF2B5EF4-FFF2-40B4-BE49-F238E27FC236}">
                    <a16:creationId xmlns:a16="http://schemas.microsoft.com/office/drawing/2014/main" id="{84BBF8B7-5423-4B9C-9BE2-4167460AB947}"/>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5" name="Google Shape;16044;p73">
                <a:extLst>
                  <a:ext uri="{FF2B5EF4-FFF2-40B4-BE49-F238E27FC236}">
                    <a16:creationId xmlns:a16="http://schemas.microsoft.com/office/drawing/2014/main" id="{680A64C8-9A15-4E9A-8142-9CD921D5AB28}"/>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6" name="Google Shape;16045;p73">
                <a:extLst>
                  <a:ext uri="{FF2B5EF4-FFF2-40B4-BE49-F238E27FC236}">
                    <a16:creationId xmlns:a16="http://schemas.microsoft.com/office/drawing/2014/main" id="{6F5CE203-6278-4C49-A3B1-99B0907CD86C}"/>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7" name="Google Shape;16046;p73">
                <a:extLst>
                  <a:ext uri="{FF2B5EF4-FFF2-40B4-BE49-F238E27FC236}">
                    <a16:creationId xmlns:a16="http://schemas.microsoft.com/office/drawing/2014/main" id="{BF57A928-997F-44F6-A60A-2ECEA76370A6}"/>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8" name="Google Shape;16047;p73">
                <a:extLst>
                  <a:ext uri="{FF2B5EF4-FFF2-40B4-BE49-F238E27FC236}">
                    <a16:creationId xmlns:a16="http://schemas.microsoft.com/office/drawing/2014/main" id="{D580831F-D69B-429A-B825-03A8AA678F10}"/>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9" name="Google Shape;16048;p73">
                <a:extLst>
                  <a:ext uri="{FF2B5EF4-FFF2-40B4-BE49-F238E27FC236}">
                    <a16:creationId xmlns:a16="http://schemas.microsoft.com/office/drawing/2014/main" id="{1EFD721C-6421-47BA-A0E7-47A07C8843BE}"/>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0" name="Google Shape;16049;p73">
                <a:extLst>
                  <a:ext uri="{FF2B5EF4-FFF2-40B4-BE49-F238E27FC236}">
                    <a16:creationId xmlns:a16="http://schemas.microsoft.com/office/drawing/2014/main" id="{23055E72-A13F-4924-8158-DDBEC4874557}"/>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1" name="Google Shape;16050;p73">
                <a:extLst>
                  <a:ext uri="{FF2B5EF4-FFF2-40B4-BE49-F238E27FC236}">
                    <a16:creationId xmlns:a16="http://schemas.microsoft.com/office/drawing/2014/main" id="{EB444240-B280-4C12-AC06-123B02ED1ABD}"/>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2" name="Google Shape;16051;p73">
                <a:extLst>
                  <a:ext uri="{FF2B5EF4-FFF2-40B4-BE49-F238E27FC236}">
                    <a16:creationId xmlns:a16="http://schemas.microsoft.com/office/drawing/2014/main" id="{64635754-CA24-4B0A-8B64-6B3747752D5D}"/>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3" name="Google Shape;16052;p73">
                <a:extLst>
                  <a:ext uri="{FF2B5EF4-FFF2-40B4-BE49-F238E27FC236}">
                    <a16:creationId xmlns:a16="http://schemas.microsoft.com/office/drawing/2014/main" id="{B0F6E564-5A5C-4127-955C-C559D6D4C611}"/>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4" name="Google Shape;16053;p73">
                <a:extLst>
                  <a:ext uri="{FF2B5EF4-FFF2-40B4-BE49-F238E27FC236}">
                    <a16:creationId xmlns:a16="http://schemas.microsoft.com/office/drawing/2014/main" id="{594B1F87-BB6F-408B-AAC9-0CEF7B878DB2}"/>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5" name="Google Shape;16054;p73">
                <a:extLst>
                  <a:ext uri="{FF2B5EF4-FFF2-40B4-BE49-F238E27FC236}">
                    <a16:creationId xmlns:a16="http://schemas.microsoft.com/office/drawing/2014/main" id="{B869D487-C0FC-4DE8-A030-C836F1580945}"/>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6" name="Google Shape;16055;p73">
                <a:extLst>
                  <a:ext uri="{FF2B5EF4-FFF2-40B4-BE49-F238E27FC236}">
                    <a16:creationId xmlns:a16="http://schemas.microsoft.com/office/drawing/2014/main" id="{8A5B79CB-689B-499A-A0A6-5C41055F291E}"/>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7" name="Google Shape;16056;p73">
                <a:extLst>
                  <a:ext uri="{FF2B5EF4-FFF2-40B4-BE49-F238E27FC236}">
                    <a16:creationId xmlns:a16="http://schemas.microsoft.com/office/drawing/2014/main" id="{36F82D27-B39C-400B-98F0-EE0CB158586C}"/>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rgbClr val="37A76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8" name="Google Shape;16057;p73">
                <a:extLst>
                  <a:ext uri="{FF2B5EF4-FFF2-40B4-BE49-F238E27FC236}">
                    <a16:creationId xmlns:a16="http://schemas.microsoft.com/office/drawing/2014/main" id="{728609DE-6CA9-4B5F-AD65-ADFAAA4A2700}"/>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9" name="Google Shape;16058;p73">
                <a:extLst>
                  <a:ext uri="{FF2B5EF4-FFF2-40B4-BE49-F238E27FC236}">
                    <a16:creationId xmlns:a16="http://schemas.microsoft.com/office/drawing/2014/main" id="{85A04BF0-7D23-4003-B51C-9474A7254FE1}"/>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0" name="Google Shape;16059;p73">
                <a:extLst>
                  <a:ext uri="{FF2B5EF4-FFF2-40B4-BE49-F238E27FC236}">
                    <a16:creationId xmlns:a16="http://schemas.microsoft.com/office/drawing/2014/main" id="{8F4662D6-C875-43C0-A6F2-7BB151B050CC}"/>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1" name="Google Shape;16060;p73">
                <a:extLst>
                  <a:ext uri="{FF2B5EF4-FFF2-40B4-BE49-F238E27FC236}">
                    <a16:creationId xmlns:a16="http://schemas.microsoft.com/office/drawing/2014/main" id="{3C7F8523-2C4D-4859-B8E5-557E0FC8694F}"/>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2" name="Google Shape;16061;p73">
                <a:extLst>
                  <a:ext uri="{FF2B5EF4-FFF2-40B4-BE49-F238E27FC236}">
                    <a16:creationId xmlns:a16="http://schemas.microsoft.com/office/drawing/2014/main" id="{35CD06AC-21D9-4D2D-95EF-CB4F3E12F20E}"/>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3" name="Google Shape;16062;p73">
                <a:extLst>
                  <a:ext uri="{FF2B5EF4-FFF2-40B4-BE49-F238E27FC236}">
                    <a16:creationId xmlns:a16="http://schemas.microsoft.com/office/drawing/2014/main" id="{2C393050-EA06-4C86-BF18-C57AEBDED640}"/>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rgbClr val="63A53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4" name="Google Shape;16063;p73">
                <a:extLst>
                  <a:ext uri="{FF2B5EF4-FFF2-40B4-BE49-F238E27FC236}">
                    <a16:creationId xmlns:a16="http://schemas.microsoft.com/office/drawing/2014/main" id="{CDEE17DC-80C0-4756-B892-8577AB8F9E40}"/>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5" name="Google Shape;16064;p73">
                <a:extLst>
                  <a:ext uri="{FF2B5EF4-FFF2-40B4-BE49-F238E27FC236}">
                    <a16:creationId xmlns:a16="http://schemas.microsoft.com/office/drawing/2014/main" id="{85429E91-42A6-4032-85BB-F71574B01CB5}"/>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6" name="Google Shape;16065;p73">
                <a:extLst>
                  <a:ext uri="{FF2B5EF4-FFF2-40B4-BE49-F238E27FC236}">
                    <a16:creationId xmlns:a16="http://schemas.microsoft.com/office/drawing/2014/main" id="{A2747919-97AB-4266-9060-13423F10ED97}"/>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7" name="Google Shape;16066;p73">
                <a:extLst>
                  <a:ext uri="{FF2B5EF4-FFF2-40B4-BE49-F238E27FC236}">
                    <a16:creationId xmlns:a16="http://schemas.microsoft.com/office/drawing/2014/main" id="{385E2AD8-2490-46A5-BAD7-064B522AA99E}"/>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8" name="Google Shape;16067;p73">
                <a:extLst>
                  <a:ext uri="{FF2B5EF4-FFF2-40B4-BE49-F238E27FC236}">
                    <a16:creationId xmlns:a16="http://schemas.microsoft.com/office/drawing/2014/main" id="{4F864B22-382D-4FB4-9710-98CE415C9DAC}"/>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grpSp>
          <p:nvGrpSpPr>
            <p:cNvPr id="166" name="Google Shape;9682;p69">
              <a:extLst>
                <a:ext uri="{FF2B5EF4-FFF2-40B4-BE49-F238E27FC236}">
                  <a16:creationId xmlns:a16="http://schemas.microsoft.com/office/drawing/2014/main" id="{84F4A6CB-CE7A-4254-A33B-A32B63CADE82}"/>
                </a:ext>
              </a:extLst>
            </p:cNvPr>
            <p:cNvGrpSpPr/>
            <p:nvPr/>
          </p:nvGrpSpPr>
          <p:grpSpPr>
            <a:xfrm>
              <a:off x="6661321" y="419031"/>
              <a:ext cx="1717897" cy="2051026"/>
              <a:chOff x="7159964" y="1971904"/>
              <a:chExt cx="291564" cy="348103"/>
            </a:xfrm>
          </p:grpSpPr>
          <p:sp>
            <p:nvSpPr>
              <p:cNvPr id="167" name="Google Shape;9683;p69">
                <a:extLst>
                  <a:ext uri="{FF2B5EF4-FFF2-40B4-BE49-F238E27FC236}">
                    <a16:creationId xmlns:a16="http://schemas.microsoft.com/office/drawing/2014/main" id="{19C78E83-5A24-4155-934A-7E1244B9F686}"/>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8" name="Google Shape;9684;p69">
                <a:extLst>
                  <a:ext uri="{FF2B5EF4-FFF2-40B4-BE49-F238E27FC236}">
                    <a16:creationId xmlns:a16="http://schemas.microsoft.com/office/drawing/2014/main" id="{C06E2220-AF4F-4228-AFA7-19192FDADDD7}"/>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9" name="Google Shape;9694;p69">
                <a:extLst>
                  <a:ext uri="{FF2B5EF4-FFF2-40B4-BE49-F238E27FC236}">
                    <a16:creationId xmlns:a16="http://schemas.microsoft.com/office/drawing/2014/main" id="{FF5AADD0-EE37-4E9A-ACF1-E361277445E4}"/>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0" name="Google Shape;9695;p69">
                <a:extLst>
                  <a:ext uri="{FF2B5EF4-FFF2-40B4-BE49-F238E27FC236}">
                    <a16:creationId xmlns:a16="http://schemas.microsoft.com/office/drawing/2014/main" id="{2B1C8523-5864-452A-A151-273B1DE38E43}"/>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1" name="Google Shape;9696;p69">
                <a:extLst>
                  <a:ext uri="{FF2B5EF4-FFF2-40B4-BE49-F238E27FC236}">
                    <a16:creationId xmlns:a16="http://schemas.microsoft.com/office/drawing/2014/main" id="{D22AFB3A-4672-4A85-B4A3-0DEBE8FA811C}"/>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2" name="Google Shape;9697;p69">
                <a:extLst>
                  <a:ext uri="{FF2B5EF4-FFF2-40B4-BE49-F238E27FC236}">
                    <a16:creationId xmlns:a16="http://schemas.microsoft.com/office/drawing/2014/main" id="{D2B86695-3473-44AC-8A8D-E33EE525BC96}"/>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3" name="Google Shape;9698;p69">
                <a:extLst>
                  <a:ext uri="{FF2B5EF4-FFF2-40B4-BE49-F238E27FC236}">
                    <a16:creationId xmlns:a16="http://schemas.microsoft.com/office/drawing/2014/main" id="{403C34BF-6858-4B5A-9436-878620CD6B5D}"/>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4" name="Google Shape;9699;p69">
                <a:extLst>
                  <a:ext uri="{FF2B5EF4-FFF2-40B4-BE49-F238E27FC236}">
                    <a16:creationId xmlns:a16="http://schemas.microsoft.com/office/drawing/2014/main" id="{4799154A-3631-4E08-A30C-5CE57528D8CB}"/>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rgbClr val="63A53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5" name="Google Shape;9700;p69">
                <a:extLst>
                  <a:ext uri="{FF2B5EF4-FFF2-40B4-BE49-F238E27FC236}">
                    <a16:creationId xmlns:a16="http://schemas.microsoft.com/office/drawing/2014/main" id="{34D283B0-372B-491A-B964-E21D35992845}"/>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6" name="Google Shape;9701;p69">
                <a:extLst>
                  <a:ext uri="{FF2B5EF4-FFF2-40B4-BE49-F238E27FC236}">
                    <a16:creationId xmlns:a16="http://schemas.microsoft.com/office/drawing/2014/main" id="{A89AAB7B-DADD-4A25-95F1-5603688230F1}"/>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7" name="Google Shape;9702;p69">
                <a:extLst>
                  <a:ext uri="{FF2B5EF4-FFF2-40B4-BE49-F238E27FC236}">
                    <a16:creationId xmlns:a16="http://schemas.microsoft.com/office/drawing/2014/main" id="{83417B86-4EC9-4677-839E-46F27C39BB20}"/>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8" name="Google Shape;9703;p69">
                <a:extLst>
                  <a:ext uri="{FF2B5EF4-FFF2-40B4-BE49-F238E27FC236}">
                    <a16:creationId xmlns:a16="http://schemas.microsoft.com/office/drawing/2014/main" id="{D47CB38A-E30A-415B-8AF1-6C889E518045}"/>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9" name="Google Shape;9704;p69">
                <a:extLst>
                  <a:ext uri="{FF2B5EF4-FFF2-40B4-BE49-F238E27FC236}">
                    <a16:creationId xmlns:a16="http://schemas.microsoft.com/office/drawing/2014/main" id="{FAF49E3B-9277-45BF-9810-46B34FC47F90}"/>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rgbClr val="63A537">
                  <a:lumMod val="75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0" name="Google Shape;9705;p69">
                <a:extLst>
                  <a:ext uri="{FF2B5EF4-FFF2-40B4-BE49-F238E27FC236}">
                    <a16:creationId xmlns:a16="http://schemas.microsoft.com/office/drawing/2014/main" id="{6EA2B194-1482-46AA-A286-F319953CF28D}"/>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1" name="Google Shape;9706;p69">
                <a:extLst>
                  <a:ext uri="{FF2B5EF4-FFF2-40B4-BE49-F238E27FC236}">
                    <a16:creationId xmlns:a16="http://schemas.microsoft.com/office/drawing/2014/main" id="{136C6650-9612-46FC-AE7A-221C95053DED}"/>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2" name="Google Shape;9707;p69">
                <a:extLst>
                  <a:ext uri="{FF2B5EF4-FFF2-40B4-BE49-F238E27FC236}">
                    <a16:creationId xmlns:a16="http://schemas.microsoft.com/office/drawing/2014/main" id="{2D83C3C2-2C8B-4306-B864-DA26E0CBBD54}"/>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3" name="Google Shape;9708;p69">
                <a:extLst>
                  <a:ext uri="{FF2B5EF4-FFF2-40B4-BE49-F238E27FC236}">
                    <a16:creationId xmlns:a16="http://schemas.microsoft.com/office/drawing/2014/main" id="{5A08CDE2-9325-4775-9986-F9CB8382E210}"/>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4" name="Google Shape;9709;p69">
                <a:extLst>
                  <a:ext uri="{FF2B5EF4-FFF2-40B4-BE49-F238E27FC236}">
                    <a16:creationId xmlns:a16="http://schemas.microsoft.com/office/drawing/2014/main" id="{25CBD067-46D2-424E-ADF5-999638968438}"/>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5" name="Google Shape;9710;p69">
                <a:extLst>
                  <a:ext uri="{FF2B5EF4-FFF2-40B4-BE49-F238E27FC236}">
                    <a16:creationId xmlns:a16="http://schemas.microsoft.com/office/drawing/2014/main" id="{358A144E-A06C-447A-97F9-F8B3E5D20F85}"/>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6" name="Google Shape;9711;p69">
                <a:extLst>
                  <a:ext uri="{FF2B5EF4-FFF2-40B4-BE49-F238E27FC236}">
                    <a16:creationId xmlns:a16="http://schemas.microsoft.com/office/drawing/2014/main" id="{F53231B4-DAA1-4294-8828-CCCB95A81872}"/>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7" name="Google Shape;9712;p69">
                <a:extLst>
                  <a:ext uri="{FF2B5EF4-FFF2-40B4-BE49-F238E27FC236}">
                    <a16:creationId xmlns:a16="http://schemas.microsoft.com/office/drawing/2014/main" id="{72E6EEC9-2F6A-424E-B2C9-176D5C0B61A0}"/>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grpSp>
      <p:sp>
        <p:nvSpPr>
          <p:cNvPr id="4" name="Text Placeholder 4">
            <a:extLst>
              <a:ext uri="{FF2B5EF4-FFF2-40B4-BE49-F238E27FC236}">
                <a16:creationId xmlns:a16="http://schemas.microsoft.com/office/drawing/2014/main" id="{0E0751E7-07CD-E811-E625-CA0DF4914BAA}"/>
              </a:ext>
            </a:extLst>
          </p:cNvPr>
          <p:cNvSpPr txBox="1">
            <a:spLocks/>
          </p:cNvSpPr>
          <p:nvPr/>
        </p:nvSpPr>
        <p:spPr>
          <a:xfrm>
            <a:off x="10536014" y="5872516"/>
            <a:ext cx="1901776" cy="874988"/>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0" indent="0" defTabSz="1219170">
              <a:buClr>
                <a:prstClr val="white"/>
              </a:buClr>
              <a:buNone/>
              <a:defRPr/>
            </a:pPr>
            <a:r>
              <a:rPr lang="en-US" sz="2100" kern="0" dirty="0"/>
              <a:t>5 Minutes</a:t>
            </a:r>
            <a:endParaRPr lang="en-US" sz="2100" dirty="0"/>
          </a:p>
          <a:p>
            <a:pPr marL="0" indent="0" defTabSz="1219170">
              <a:buNone/>
              <a:defRPr/>
            </a:pPr>
            <a:r>
              <a:rPr lang="en-US" sz="2100" kern="0" dirty="0"/>
              <a:t>10</a:t>
            </a:r>
            <a:r>
              <a:rPr kumimoji="0" lang="en-US" sz="2100" b="0" i="0" u="none" strike="noStrike" kern="0" cap="none" spc="0" normalizeH="0" baseline="0" noProof="0" dirty="0">
                <a:ln>
                  <a:noFill/>
                </a:ln>
                <a:effectLst/>
                <a:uLnTx/>
                <a:uFillTx/>
                <a:latin typeface="Hind Vadodara"/>
                <a:cs typeface="Hind Vadodara"/>
                <a:sym typeface="Hind Vadodara"/>
              </a:rPr>
              <a:t> </a:t>
            </a:r>
            <a:r>
              <a:rPr lang="en-US" sz="2100" kern="0" dirty="0"/>
              <a:t>minutes</a:t>
            </a:r>
            <a:endParaRPr lang="en-US" sz="2100" dirty="0"/>
          </a:p>
          <a:p>
            <a:pPr marL="0" indent="0" defTabSz="1219170">
              <a:buNone/>
              <a:defRPr/>
            </a:pPr>
            <a:r>
              <a:rPr lang="en-US" sz="2100" kern="0" dirty="0"/>
              <a:t>10</a:t>
            </a:r>
            <a:r>
              <a:rPr kumimoji="0" lang="en-US" sz="2100" b="0" i="0" u="none" strike="noStrike" kern="0" cap="none" spc="0" normalizeH="0" baseline="0" noProof="0" dirty="0">
                <a:ln>
                  <a:noFill/>
                </a:ln>
                <a:effectLst/>
                <a:uLnTx/>
                <a:uFillTx/>
                <a:latin typeface="Hind Vadodara"/>
                <a:cs typeface="Hind Vadodara"/>
                <a:sym typeface="Hind Vadodara"/>
              </a:rPr>
              <a:t> minutes</a:t>
            </a:r>
            <a:endParaRPr lang="en-US" sz="2100" b="0" i="0" u="none" strike="noStrike" cap="none" spc="0" normalizeH="0" baseline="0" noProof="0" dirty="0">
              <a:ln>
                <a:noFill/>
              </a:ln>
              <a:effectLst/>
              <a:uLnTx/>
              <a:uFillTx/>
              <a:latin typeface="Hind Vadodara"/>
              <a:cs typeface="Hind Vadodara"/>
            </a:endParaRPr>
          </a:p>
        </p:txBody>
      </p:sp>
      <p:grpSp>
        <p:nvGrpSpPr>
          <p:cNvPr id="5" name="Google Shape;6077;p67">
            <a:extLst>
              <a:ext uri="{FF2B5EF4-FFF2-40B4-BE49-F238E27FC236}">
                <a16:creationId xmlns:a16="http://schemas.microsoft.com/office/drawing/2014/main" id="{A1E9523D-8949-33DA-52DA-38DBEB428BD6}"/>
              </a:ext>
            </a:extLst>
          </p:cNvPr>
          <p:cNvGrpSpPr/>
          <p:nvPr/>
        </p:nvGrpSpPr>
        <p:grpSpPr>
          <a:xfrm>
            <a:off x="9967411" y="5162511"/>
            <a:ext cx="537983" cy="537983"/>
            <a:chOff x="5873617" y="2309901"/>
            <a:chExt cx="345720" cy="345720"/>
          </a:xfrm>
        </p:grpSpPr>
        <p:sp>
          <p:nvSpPr>
            <p:cNvPr id="6" name="Google Shape;6078;p67">
              <a:extLst>
                <a:ext uri="{FF2B5EF4-FFF2-40B4-BE49-F238E27FC236}">
                  <a16:creationId xmlns:a16="http://schemas.microsoft.com/office/drawing/2014/main" id="{B1C790D6-1459-BAEB-2EB4-4684FB41F49E}"/>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6079;p67">
              <a:extLst>
                <a:ext uri="{FF2B5EF4-FFF2-40B4-BE49-F238E27FC236}">
                  <a16:creationId xmlns:a16="http://schemas.microsoft.com/office/drawing/2014/main" id="{7071D22B-C3F8-EF97-E3CF-D0818D66C334}"/>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6080;p67">
              <a:extLst>
                <a:ext uri="{FF2B5EF4-FFF2-40B4-BE49-F238E27FC236}">
                  <a16:creationId xmlns:a16="http://schemas.microsoft.com/office/drawing/2014/main" id="{EF51AA94-E2D0-3F70-F0F9-D4436823D880}"/>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6081;p67">
              <a:extLst>
                <a:ext uri="{FF2B5EF4-FFF2-40B4-BE49-F238E27FC236}">
                  <a16:creationId xmlns:a16="http://schemas.microsoft.com/office/drawing/2014/main" id="{A8815B68-BC12-0F5C-1314-B0B8B34BFD5C}"/>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6082;p67">
              <a:extLst>
                <a:ext uri="{FF2B5EF4-FFF2-40B4-BE49-F238E27FC236}">
                  <a16:creationId xmlns:a16="http://schemas.microsoft.com/office/drawing/2014/main" id="{101E5900-BB69-5F2D-74CD-9D142F19FC56}"/>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6083;p67">
              <a:extLst>
                <a:ext uri="{FF2B5EF4-FFF2-40B4-BE49-F238E27FC236}">
                  <a16:creationId xmlns:a16="http://schemas.microsoft.com/office/drawing/2014/main" id="{F703AE31-90F1-F7BC-31C0-539F78C01246}"/>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6084;p67">
              <a:extLst>
                <a:ext uri="{FF2B5EF4-FFF2-40B4-BE49-F238E27FC236}">
                  <a16:creationId xmlns:a16="http://schemas.microsoft.com/office/drawing/2014/main" id="{546E0329-B48B-24EC-EB27-600279FE7114}"/>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6085;p67">
              <a:extLst>
                <a:ext uri="{FF2B5EF4-FFF2-40B4-BE49-F238E27FC236}">
                  <a16:creationId xmlns:a16="http://schemas.microsoft.com/office/drawing/2014/main" id="{6DDBB26F-717C-28AC-108A-8B458895D01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6086;p67">
              <a:extLst>
                <a:ext uri="{FF2B5EF4-FFF2-40B4-BE49-F238E27FC236}">
                  <a16:creationId xmlns:a16="http://schemas.microsoft.com/office/drawing/2014/main" id="{9409A0D7-EC8E-23F0-0F8F-E689A3FFFAF3}"/>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6087;p67">
              <a:extLst>
                <a:ext uri="{FF2B5EF4-FFF2-40B4-BE49-F238E27FC236}">
                  <a16:creationId xmlns:a16="http://schemas.microsoft.com/office/drawing/2014/main" id="{F1F00ABD-A80F-3DD9-C8CC-B8B52E13EC68}"/>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6088;p67">
              <a:extLst>
                <a:ext uri="{FF2B5EF4-FFF2-40B4-BE49-F238E27FC236}">
                  <a16:creationId xmlns:a16="http://schemas.microsoft.com/office/drawing/2014/main" id="{0E57ABE6-92FE-C58B-1FFD-E068A30674F3}"/>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6089;p67">
              <a:extLst>
                <a:ext uri="{FF2B5EF4-FFF2-40B4-BE49-F238E27FC236}">
                  <a16:creationId xmlns:a16="http://schemas.microsoft.com/office/drawing/2014/main" id="{D8517F32-CC8A-BC91-E25F-7E33A54279FD}"/>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6090;p67">
              <a:extLst>
                <a:ext uri="{FF2B5EF4-FFF2-40B4-BE49-F238E27FC236}">
                  <a16:creationId xmlns:a16="http://schemas.microsoft.com/office/drawing/2014/main" id="{276F7E28-8FCA-1CFD-0BB6-27D3F5FB7702}"/>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6091;p67">
              <a:extLst>
                <a:ext uri="{FF2B5EF4-FFF2-40B4-BE49-F238E27FC236}">
                  <a16:creationId xmlns:a16="http://schemas.microsoft.com/office/drawing/2014/main" id="{254CADAC-2542-6A58-A3E9-8D73343781D1}"/>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6092;p67">
              <a:extLst>
                <a:ext uri="{FF2B5EF4-FFF2-40B4-BE49-F238E27FC236}">
                  <a16:creationId xmlns:a16="http://schemas.microsoft.com/office/drawing/2014/main" id="{ACF5C91D-BAA0-1BDB-5682-D39B62CECFC4}"/>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6093;p67">
              <a:extLst>
                <a:ext uri="{FF2B5EF4-FFF2-40B4-BE49-F238E27FC236}">
                  <a16:creationId xmlns:a16="http://schemas.microsoft.com/office/drawing/2014/main" id="{FDBDA932-6D4C-3C47-947A-BFD78775FD60}"/>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6094;p67">
              <a:extLst>
                <a:ext uri="{FF2B5EF4-FFF2-40B4-BE49-F238E27FC236}">
                  <a16:creationId xmlns:a16="http://schemas.microsoft.com/office/drawing/2014/main" id="{CA662B6C-7303-A6B4-BE4D-2BAF18D4DB30}"/>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6095;p67">
              <a:extLst>
                <a:ext uri="{FF2B5EF4-FFF2-40B4-BE49-F238E27FC236}">
                  <a16:creationId xmlns:a16="http://schemas.microsoft.com/office/drawing/2014/main" id="{C148ED3F-468D-17B9-630A-0359B8FAEEBB}"/>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6096;p67">
              <a:extLst>
                <a:ext uri="{FF2B5EF4-FFF2-40B4-BE49-F238E27FC236}">
                  <a16:creationId xmlns:a16="http://schemas.microsoft.com/office/drawing/2014/main" id="{779F2152-6BA2-8097-E84B-DE8D68EA78D3}"/>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8" name="Google Shape;6464;p67">
            <a:extLst>
              <a:ext uri="{FF2B5EF4-FFF2-40B4-BE49-F238E27FC236}">
                <a16:creationId xmlns:a16="http://schemas.microsoft.com/office/drawing/2014/main" id="{3937D6E0-7A24-F92B-5177-82EA5067CA7F}"/>
              </a:ext>
            </a:extLst>
          </p:cNvPr>
          <p:cNvGrpSpPr/>
          <p:nvPr/>
        </p:nvGrpSpPr>
        <p:grpSpPr>
          <a:xfrm>
            <a:off x="6530592" y="6181416"/>
            <a:ext cx="495955" cy="495955"/>
            <a:chOff x="4674908" y="3682271"/>
            <a:chExt cx="371966" cy="371966"/>
          </a:xfrm>
        </p:grpSpPr>
        <p:sp>
          <p:nvSpPr>
            <p:cNvPr id="49" name="Google Shape;6465;p67">
              <a:extLst>
                <a:ext uri="{FF2B5EF4-FFF2-40B4-BE49-F238E27FC236}">
                  <a16:creationId xmlns:a16="http://schemas.microsoft.com/office/drawing/2014/main" id="{84FC435E-EDC8-B603-D2E3-225FCE07EF2E}"/>
                </a:ext>
              </a:extLst>
            </p:cNvPr>
            <p:cNvSpPr/>
            <p:nvPr/>
          </p:nvSpPr>
          <p:spPr>
            <a:xfrm>
              <a:off x="4674908" y="3682271"/>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6466;p67">
              <a:extLst>
                <a:ext uri="{FF2B5EF4-FFF2-40B4-BE49-F238E27FC236}">
                  <a16:creationId xmlns:a16="http://schemas.microsoft.com/office/drawing/2014/main" id="{91BAFA48-DBD0-AF25-D74B-11A4A5737F08}"/>
                </a:ext>
              </a:extLst>
            </p:cNvPr>
            <p:cNvSpPr/>
            <p:nvPr/>
          </p:nvSpPr>
          <p:spPr>
            <a:xfrm>
              <a:off x="4690934" y="3698140"/>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rgbClr val="667E9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6467;p67">
              <a:extLst>
                <a:ext uri="{FF2B5EF4-FFF2-40B4-BE49-F238E27FC236}">
                  <a16:creationId xmlns:a16="http://schemas.microsoft.com/office/drawing/2014/main" id="{CB586A0E-C236-A687-B5EB-1ABAD793EDC9}"/>
                </a:ext>
              </a:extLst>
            </p:cNvPr>
            <p:cNvSpPr/>
            <p:nvPr/>
          </p:nvSpPr>
          <p:spPr>
            <a:xfrm>
              <a:off x="4802829" y="3742409"/>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6468;p67">
              <a:extLst>
                <a:ext uri="{FF2B5EF4-FFF2-40B4-BE49-F238E27FC236}">
                  <a16:creationId xmlns:a16="http://schemas.microsoft.com/office/drawing/2014/main" id="{6964E44F-8C32-B03F-6229-3038EFB4057C}"/>
                </a:ext>
              </a:extLst>
            </p:cNvPr>
            <p:cNvSpPr/>
            <p:nvPr/>
          </p:nvSpPr>
          <p:spPr>
            <a:xfrm>
              <a:off x="4789167" y="3855591"/>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3" name="Text Placeholder 4">
            <a:extLst>
              <a:ext uri="{FF2B5EF4-FFF2-40B4-BE49-F238E27FC236}">
                <a16:creationId xmlns:a16="http://schemas.microsoft.com/office/drawing/2014/main" id="{337AE237-73C3-B5DB-019C-B3F729C1BD48}"/>
              </a:ext>
            </a:extLst>
          </p:cNvPr>
          <p:cNvSpPr txBox="1">
            <a:spLocks/>
          </p:cNvSpPr>
          <p:nvPr/>
        </p:nvSpPr>
        <p:spPr>
          <a:xfrm>
            <a:off x="5548784" y="5990464"/>
            <a:ext cx="4982366" cy="595236"/>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2565" indent="0" algn="r" defTabSz="1219170">
              <a:buClr>
                <a:prstClr val="white"/>
              </a:buClr>
              <a:buNone/>
              <a:defRPr/>
            </a:pPr>
            <a:r>
              <a:rPr lang="en-US" sz="2100" kern="0" dirty="0"/>
              <a:t>Independ Review</a:t>
            </a:r>
            <a:endParaRPr lang="en-US" sz="2100" dirty="0"/>
          </a:p>
          <a:p>
            <a:pPr marL="202565" indent="0" algn="r" defTabSz="1219170">
              <a:buNone/>
              <a:defRPr/>
            </a:pPr>
            <a:r>
              <a:rPr lang="en-US" sz="2100" kern="0" dirty="0"/>
              <a:t>Coach</a:t>
            </a:r>
            <a:r>
              <a:rPr kumimoji="0" lang="en-US" sz="2100" b="0" i="0" u="none" strike="noStrike" kern="0" cap="none" spc="0" normalizeH="0" baseline="0" noProof="0" dirty="0">
                <a:ln>
                  <a:noFill/>
                </a:ln>
                <a:effectLst/>
                <a:uLnTx/>
                <a:uFillTx/>
                <a:latin typeface="Hind Vadodara"/>
                <a:cs typeface="Hind Vadodara"/>
                <a:sym typeface="Hind Vadodara"/>
              </a:rPr>
              <a:t> Review/Chat</a:t>
            </a:r>
            <a:endParaRPr lang="en-US" sz="2100"/>
          </a:p>
          <a:p>
            <a:pPr marL="202565" marR="0" lvl="0" indent="0" algn="r" defTabSz="1219170" rtl="0" eaLnBrk="1" fontAlgn="auto" latinLnBrk="0" hangingPunct="1">
              <a:lnSpc>
                <a:spcPct val="100000"/>
              </a:lnSpc>
              <a:spcBef>
                <a:spcPts val="0"/>
              </a:spcBef>
              <a:spcAft>
                <a:spcPts val="0"/>
              </a:spcAft>
              <a:buClr>
                <a:prstClr val="white"/>
              </a:buClr>
              <a:buSzPts val="1200"/>
              <a:buFont typeface="Open Sans SemiBold"/>
              <a:buNone/>
              <a:tabLst/>
              <a:defRPr/>
            </a:pPr>
            <a:r>
              <a:rPr kumimoji="0" lang="en-US" sz="2100" b="0" i="0" u="none" strike="noStrike" kern="0" cap="none" spc="0" normalizeH="0" baseline="0" noProof="0" dirty="0">
                <a:ln>
                  <a:noFill/>
                </a:ln>
                <a:effectLst/>
                <a:uLnTx/>
                <a:uFillTx/>
                <a:latin typeface="Hind Vadodara"/>
                <a:cs typeface="Hind Vadodara"/>
                <a:sym typeface="Hind Vadodara"/>
              </a:rPr>
              <a:t>Whole Group</a:t>
            </a:r>
            <a:endParaRPr lang="en-US" sz="2100" b="0" i="0" u="none" strike="noStrike" kern="0" cap="none" spc="0" normalizeH="0" baseline="0" noProof="0" dirty="0">
              <a:ln>
                <a:noFill/>
              </a:ln>
              <a:effectLst/>
              <a:uLnTx/>
              <a:uFillTx/>
              <a:latin typeface="Hind Vadodara"/>
              <a:cs typeface="Hind Vadodara"/>
            </a:endParaRPr>
          </a:p>
        </p:txBody>
      </p:sp>
    </p:spTree>
    <p:extLst>
      <p:ext uri="{BB962C8B-B14F-4D97-AF65-F5344CB8AC3E}">
        <p14:creationId xmlns:p14="http://schemas.microsoft.com/office/powerpoint/2010/main" val="1546595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38"/>
          <p:cNvSpPr/>
          <p:nvPr/>
        </p:nvSpPr>
        <p:spPr>
          <a:xfrm>
            <a:off x="3007000" y="1188984"/>
            <a:ext cx="2394400" cy="2394400"/>
          </a:xfrm>
          <a:prstGeom prst="donut">
            <a:avLst>
              <a:gd name="adj" fmla="val 4516"/>
            </a:avLst>
          </a:pr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0" name="Google Shape;480;p38"/>
          <p:cNvSpPr txBox="1">
            <a:spLocks noGrp="1"/>
          </p:cNvSpPr>
          <p:nvPr>
            <p:ph type="title"/>
          </p:nvPr>
        </p:nvSpPr>
        <p:spPr>
          <a:xfrm rot="-294">
            <a:off x="566751" y="4018618"/>
            <a:ext cx="7029196" cy="2154763"/>
          </a:xfrm>
          <a:prstGeom prst="rect">
            <a:avLst/>
          </a:prstGeom>
        </p:spPr>
        <p:txBody>
          <a:bodyPr spcFirstLastPara="1" wrap="square" lIns="121900" tIns="121900" rIns="121900" bIns="121900" anchor="ctr" anchorCtr="0">
            <a:noAutofit/>
          </a:bodyPr>
          <a:lstStyle/>
          <a:p>
            <a:r>
              <a:rPr lang="en-US" sz="3600" b="1" dirty="0"/>
              <a:t>Big Idea Check-in: </a:t>
            </a:r>
            <a:br>
              <a:rPr lang="en-US" sz="3600" b="1" dirty="0"/>
            </a:br>
            <a:r>
              <a:rPr lang="en-US" sz="3600" dirty="0"/>
              <a:t>Vulnerable Decision Points and Risk Ratio</a:t>
            </a:r>
            <a:endParaRPr lang="en-US" sz="2800" b="1" dirty="0"/>
          </a:p>
        </p:txBody>
      </p:sp>
      <p:pic>
        <p:nvPicPr>
          <p:cNvPr id="6" name="Picture 5">
            <a:extLst>
              <a:ext uri="{FF2B5EF4-FFF2-40B4-BE49-F238E27FC236}">
                <a16:creationId xmlns:a16="http://schemas.microsoft.com/office/drawing/2014/main" id="{0769406C-0E34-4163-8B3C-9A7B3412C29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182381" y="6066333"/>
            <a:ext cx="2833687" cy="703251"/>
          </a:xfrm>
          <a:prstGeom prst="rect">
            <a:avLst/>
          </a:prstGeom>
        </p:spPr>
      </p:pic>
      <p:pic>
        <p:nvPicPr>
          <p:cNvPr id="2" name="Picture 1">
            <a:extLst>
              <a:ext uri="{FF2B5EF4-FFF2-40B4-BE49-F238E27FC236}">
                <a16:creationId xmlns:a16="http://schemas.microsoft.com/office/drawing/2014/main" id="{76524630-6598-432B-B3E9-0700A333F9B6}"/>
              </a:ext>
            </a:extLst>
          </p:cNvPr>
          <p:cNvPicPr>
            <a:picLocks noChangeAspect="1"/>
          </p:cNvPicPr>
          <p:nvPr/>
        </p:nvPicPr>
        <p:blipFill>
          <a:blip r:embed="rId4"/>
          <a:stretch>
            <a:fillRect/>
          </a:stretch>
        </p:blipFill>
        <p:spPr>
          <a:xfrm>
            <a:off x="3455331" y="1623918"/>
            <a:ext cx="1487971" cy="1532532"/>
          </a:xfrm>
          <a:prstGeom prst="rect">
            <a:avLst/>
          </a:prstGeom>
        </p:spPr>
      </p:pic>
    </p:spTree>
    <p:extLst>
      <p:ext uri="{BB962C8B-B14F-4D97-AF65-F5344CB8AC3E}">
        <p14:creationId xmlns:p14="http://schemas.microsoft.com/office/powerpoint/2010/main" val="22049506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9FBAA5-9027-5121-D4D1-08D347C0BF07}"/>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D1C5C867-0101-F543-AEB0-3219DE99CC38}"/>
              </a:ext>
            </a:extLst>
          </p:cNvPr>
          <p:cNvSpPr>
            <a:spLocks noGrp="1"/>
          </p:cNvSpPr>
          <p:nvPr>
            <p:ph type="title"/>
          </p:nvPr>
        </p:nvSpPr>
        <p:spPr>
          <a:xfrm>
            <a:off x="813349" y="403629"/>
            <a:ext cx="7572977" cy="845600"/>
          </a:xfrm>
        </p:spPr>
        <p:txBody>
          <a:bodyPr/>
          <a:lstStyle/>
          <a:p>
            <a:r>
              <a:rPr lang="en-US" b="1" dirty="0">
                <a:solidFill>
                  <a:schemeClr val="bg1"/>
                </a:solidFill>
              </a:rPr>
              <a:t>What is Implicit Bias?</a:t>
            </a:r>
          </a:p>
        </p:txBody>
      </p:sp>
      <p:sp>
        <p:nvSpPr>
          <p:cNvPr id="9" name="Content Placeholder 1">
            <a:extLst>
              <a:ext uri="{FF2B5EF4-FFF2-40B4-BE49-F238E27FC236}">
                <a16:creationId xmlns:a16="http://schemas.microsoft.com/office/drawing/2014/main" id="{35289FDD-A13E-4D4D-A841-8B309C9C17A7}"/>
              </a:ext>
            </a:extLst>
          </p:cNvPr>
          <p:cNvSpPr txBox="1">
            <a:spLocks/>
          </p:cNvSpPr>
          <p:nvPr/>
        </p:nvSpPr>
        <p:spPr>
          <a:xfrm>
            <a:off x="813349" y="1505608"/>
            <a:ext cx="10646979" cy="4525963"/>
          </a:xfrm>
          <a:prstGeom prst="rect">
            <a:avLst/>
          </a:prstGeom>
          <a:noFill/>
          <a:ln>
            <a:noFill/>
          </a:ln>
        </p:spPr>
        <p:txBody>
          <a:bodyPr spcFirstLastPara="1" wrap="square" lIns="91425" tIns="91425" rIns="91425" bIns="91425" numCol="1"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200"/>
              <a:buFont typeface="Hind Vadodara"/>
              <a:buNone/>
              <a:defRPr sz="1867" b="0" i="0" u="none" strike="noStrike" cap="none">
                <a:solidFill>
                  <a:schemeClr val="lt1"/>
                </a:solidFill>
                <a:latin typeface="Hind Vadodara"/>
                <a:ea typeface="Hind Vadodara"/>
                <a:cs typeface="Hind Vadodara"/>
                <a:sym typeface="Hind Vadodara"/>
              </a:defRPr>
            </a:lvl1pPr>
            <a:lvl2pPr marL="914400" marR="0" lvl="1"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2pPr>
            <a:lvl3pPr marL="1371600" marR="0" lvl="2"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3pPr>
            <a:lvl4pPr marL="1828800" marR="0" lvl="3"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4pPr>
            <a:lvl5pPr marL="2286000" marR="0" lvl="4"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5pPr>
            <a:lvl6pPr marL="2743200" marR="0" lvl="5"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6pPr>
            <a:lvl7pPr marL="3200400" marR="0" lvl="6"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7pPr>
            <a:lvl8pPr marL="3657600" marR="0" lvl="7"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8pPr>
            <a:lvl9pPr marL="4114800" marR="0" lvl="8"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9pPr>
          </a:lstStyle>
          <a:p>
            <a:pPr marL="596900" marR="0" lvl="0" indent="-457200" algn="l" defTabSz="914400" rtl="0" eaLnBrk="1" fontAlgn="auto" latinLnBrk="0" hangingPunct="1">
              <a:lnSpc>
                <a:spcPct val="100000"/>
              </a:lnSpc>
              <a:spcBef>
                <a:spcPts val="0"/>
              </a:spcBef>
              <a:spcAft>
                <a:spcPts val="0"/>
              </a:spcAft>
              <a:buClr>
                <a:srgbClr val="84ACB6">
                  <a:lumMod val="40000"/>
                  <a:lumOff val="60000"/>
                </a:srgbClr>
              </a:buClr>
              <a:buSzPct val="100000"/>
              <a:buFont typeface="Wingdings" pitchFamily="2" charset="2"/>
              <a:buChar char="v"/>
              <a:tabLst/>
              <a:defRPr/>
            </a:pPr>
            <a:r>
              <a:rPr kumimoji="0" lang="en-US" sz="2800" b="0" i="0" u="none" strike="noStrike" kern="0" cap="none" spc="0" normalizeH="0" baseline="0" noProof="0" dirty="0">
                <a:ln>
                  <a:noFill/>
                </a:ln>
                <a:solidFill>
                  <a:srgbClr val="FFFFFF"/>
                </a:solidFill>
                <a:effectLst/>
                <a:uLnTx/>
                <a:uFillTx/>
                <a:latin typeface="Hind Vadodara"/>
                <a:cs typeface="Hind Vadodara"/>
                <a:sym typeface="Hind Vadodara"/>
              </a:rPr>
              <a:t>Unconscious, automatic</a:t>
            </a:r>
          </a:p>
          <a:p>
            <a:pPr marL="596900" marR="0" lvl="0" indent="-457200" algn="l" defTabSz="914400" rtl="0" eaLnBrk="1" fontAlgn="auto" latinLnBrk="0" hangingPunct="1">
              <a:lnSpc>
                <a:spcPct val="100000"/>
              </a:lnSpc>
              <a:spcBef>
                <a:spcPts val="0"/>
              </a:spcBef>
              <a:spcAft>
                <a:spcPts val="0"/>
              </a:spcAft>
              <a:buClr>
                <a:srgbClr val="84ACB6">
                  <a:lumMod val="40000"/>
                  <a:lumOff val="60000"/>
                </a:srgbClr>
              </a:buClr>
              <a:buSzPct val="100000"/>
              <a:buFont typeface="Wingdings" pitchFamily="2" charset="2"/>
              <a:buChar char="v"/>
              <a:tabLst/>
              <a:defRPr/>
            </a:pPr>
            <a:endParaRPr kumimoji="0" lang="en-US" sz="2800" b="0" i="0" u="none" strike="noStrike" kern="0" cap="none" spc="0" normalizeH="0" baseline="0" noProof="0" dirty="0">
              <a:ln>
                <a:noFill/>
              </a:ln>
              <a:solidFill>
                <a:srgbClr val="FFFFFF"/>
              </a:solidFill>
              <a:effectLst/>
              <a:uLnTx/>
              <a:uFillTx/>
              <a:latin typeface="Hind Vadodara"/>
              <a:cs typeface="Hind Vadodara"/>
              <a:sym typeface="Hind Vadodara"/>
            </a:endParaRPr>
          </a:p>
          <a:p>
            <a:pPr marL="596900" marR="0" lvl="0" indent="-457200" algn="l" defTabSz="914400" rtl="0" eaLnBrk="1" fontAlgn="auto" latinLnBrk="0" hangingPunct="1">
              <a:lnSpc>
                <a:spcPct val="100000"/>
              </a:lnSpc>
              <a:spcBef>
                <a:spcPts val="0"/>
              </a:spcBef>
              <a:spcAft>
                <a:spcPts val="0"/>
              </a:spcAft>
              <a:buClr>
                <a:srgbClr val="84ACB6">
                  <a:lumMod val="40000"/>
                  <a:lumOff val="60000"/>
                </a:srgbClr>
              </a:buClr>
              <a:buSzPct val="100000"/>
              <a:buFont typeface="Wingdings" pitchFamily="2" charset="2"/>
              <a:buChar char="v"/>
              <a:tabLst/>
              <a:defRPr/>
            </a:pPr>
            <a:r>
              <a:rPr kumimoji="0" lang="en-US" sz="2800" b="0" i="0" u="none" strike="noStrike" kern="0" cap="none" spc="0" normalizeH="0" baseline="0" noProof="0" dirty="0">
                <a:ln>
                  <a:noFill/>
                </a:ln>
                <a:solidFill>
                  <a:srgbClr val="FFFFFF"/>
                </a:solidFill>
                <a:effectLst/>
                <a:uLnTx/>
                <a:uFillTx/>
                <a:latin typeface="Hind Vadodara"/>
                <a:cs typeface="Hind Vadodara"/>
                <a:sym typeface="Hind Vadodara"/>
              </a:rPr>
              <a:t>Based on stereotypes</a:t>
            </a:r>
          </a:p>
          <a:p>
            <a:pPr marL="1054100" marR="0" lvl="1" indent="-457200" algn="l" defTabSz="914400" rtl="0" eaLnBrk="1" fontAlgn="auto" latinLnBrk="0" hangingPunct="1">
              <a:lnSpc>
                <a:spcPct val="100000"/>
              </a:lnSpc>
              <a:spcBef>
                <a:spcPts val="0"/>
              </a:spcBef>
              <a:spcAft>
                <a:spcPts val="0"/>
              </a:spcAft>
              <a:buClr>
                <a:srgbClr val="84ACB6">
                  <a:lumMod val="40000"/>
                  <a:lumOff val="60000"/>
                </a:srgbClr>
              </a:buClr>
              <a:buSzPct val="100000"/>
              <a:buFont typeface="Arial" panose="020B0604020202020204" pitchFamily="34" charset="0"/>
              <a:buChar char="•"/>
              <a:tabLst/>
              <a:defRPr/>
            </a:pPr>
            <a:r>
              <a:rPr kumimoji="0" lang="en-US" sz="2800" b="0" i="0" u="none" strike="noStrike" kern="0" cap="none" spc="0" normalizeH="0" baseline="0" noProof="0" dirty="0">
                <a:ln>
                  <a:noFill/>
                </a:ln>
                <a:solidFill>
                  <a:srgbClr val="FFFFFF"/>
                </a:solidFill>
                <a:effectLst/>
                <a:uLnTx/>
                <a:uFillTx/>
                <a:latin typeface="Hind Vadodara"/>
                <a:cs typeface="Hind Vadodara"/>
                <a:sym typeface="Hind Vadodara"/>
              </a:rPr>
              <a:t>We </a:t>
            </a:r>
            <a:r>
              <a:rPr kumimoji="0" lang="en-US" sz="2800" b="1" i="0" u="sng" strike="noStrike" kern="0" cap="none" spc="0" normalizeH="0" baseline="0" noProof="0" dirty="0">
                <a:ln>
                  <a:noFill/>
                </a:ln>
                <a:solidFill>
                  <a:srgbClr val="FFFFFF"/>
                </a:solidFill>
                <a:effectLst/>
                <a:uLnTx/>
                <a:uFillTx/>
                <a:latin typeface="Hind Vadodara"/>
                <a:cs typeface="Hind Vadodara"/>
                <a:sym typeface="Hind Vadodara"/>
              </a:rPr>
              <a:t>all</a:t>
            </a:r>
            <a:r>
              <a:rPr kumimoji="0" lang="en-US" sz="2800" b="0" i="0" u="sng" strike="noStrike" kern="0" cap="none" spc="0" normalizeH="0" baseline="0" noProof="0" dirty="0">
                <a:ln>
                  <a:noFill/>
                </a:ln>
                <a:solidFill>
                  <a:srgbClr val="FFFFFF"/>
                </a:solidFill>
                <a:effectLst/>
                <a:uLnTx/>
                <a:uFillTx/>
                <a:latin typeface="Hind Vadodara"/>
                <a:cs typeface="Hind Vadodara"/>
                <a:sym typeface="Hind Vadodara"/>
              </a:rPr>
              <a:t> </a:t>
            </a:r>
            <a:r>
              <a:rPr kumimoji="0" lang="en-US" sz="2800" b="0" i="0" u="none" strike="noStrike" kern="0" cap="none" spc="0" normalizeH="0" baseline="0" noProof="0" dirty="0">
                <a:ln>
                  <a:noFill/>
                </a:ln>
                <a:solidFill>
                  <a:srgbClr val="FFFFFF"/>
                </a:solidFill>
                <a:effectLst/>
                <a:uLnTx/>
                <a:uFillTx/>
                <a:latin typeface="Hind Vadodara"/>
                <a:cs typeface="Hind Vadodara"/>
                <a:sym typeface="Hind Vadodara"/>
              </a:rPr>
              <a:t>have it (even those affected by it)</a:t>
            </a:r>
          </a:p>
          <a:p>
            <a:pPr marL="1054100" marR="0" lvl="1" indent="-457200" algn="l" defTabSz="914400" rtl="0" eaLnBrk="1" fontAlgn="auto" latinLnBrk="0" hangingPunct="1">
              <a:lnSpc>
                <a:spcPct val="100000"/>
              </a:lnSpc>
              <a:spcBef>
                <a:spcPts val="0"/>
              </a:spcBef>
              <a:spcAft>
                <a:spcPts val="0"/>
              </a:spcAft>
              <a:buClr>
                <a:srgbClr val="84ACB6">
                  <a:lumMod val="40000"/>
                  <a:lumOff val="60000"/>
                </a:srgbClr>
              </a:buClr>
              <a:buSzPct val="100000"/>
              <a:buFont typeface="Arial" panose="020B0604020202020204" pitchFamily="34" charset="0"/>
              <a:buChar char="•"/>
              <a:tabLst/>
              <a:defRPr/>
            </a:pPr>
            <a:r>
              <a:rPr kumimoji="0" lang="en-US" sz="2800" b="0" i="0" u="none" strike="noStrike" kern="0" cap="none" spc="0" normalizeH="0" baseline="0" noProof="0" dirty="0">
                <a:ln>
                  <a:noFill/>
                </a:ln>
                <a:solidFill>
                  <a:srgbClr val="FFFFFF"/>
                </a:solidFill>
                <a:effectLst/>
                <a:uLnTx/>
                <a:uFillTx/>
                <a:latin typeface="Hind Vadodara"/>
                <a:cs typeface="Hind Vadodara"/>
                <a:sym typeface="Hind Vadodara"/>
              </a:rPr>
              <a:t>Generally, </a:t>
            </a:r>
            <a:r>
              <a:rPr kumimoji="0" lang="en-US" sz="2800" b="1" i="0" u="sng" strike="noStrike" kern="0" cap="none" spc="0" normalizeH="0" baseline="0" noProof="0" dirty="0">
                <a:ln>
                  <a:noFill/>
                </a:ln>
                <a:solidFill>
                  <a:srgbClr val="FFFFFF"/>
                </a:solidFill>
                <a:effectLst/>
                <a:uLnTx/>
                <a:uFillTx/>
                <a:latin typeface="Hind Vadodara"/>
                <a:cs typeface="Hind Vadodara"/>
                <a:sym typeface="Hind Vadodara"/>
              </a:rPr>
              <a:t>not</a:t>
            </a:r>
            <a:r>
              <a:rPr kumimoji="0" lang="en-US" sz="2800" b="0" i="0" u="sng" strike="noStrike" kern="0" cap="none" spc="0" normalizeH="0" baseline="0" noProof="0" dirty="0">
                <a:ln>
                  <a:noFill/>
                </a:ln>
                <a:solidFill>
                  <a:srgbClr val="FFFFFF"/>
                </a:solidFill>
                <a:effectLst/>
                <a:uLnTx/>
                <a:uFillTx/>
                <a:latin typeface="Hind Vadodara"/>
                <a:cs typeface="Hind Vadodara"/>
                <a:sym typeface="Hind Vadodara"/>
              </a:rPr>
              <a:t> </a:t>
            </a:r>
            <a:r>
              <a:rPr kumimoji="0" lang="en-US" sz="2800" b="0" i="0" u="none" strike="noStrike" kern="0" cap="none" spc="0" normalizeH="0" baseline="0" noProof="0" dirty="0">
                <a:ln>
                  <a:noFill/>
                </a:ln>
                <a:solidFill>
                  <a:srgbClr val="FFFFFF"/>
                </a:solidFill>
                <a:effectLst/>
                <a:uLnTx/>
                <a:uFillTx/>
                <a:latin typeface="Hind Vadodara"/>
                <a:cs typeface="Hind Vadodara"/>
                <a:sym typeface="Hind Vadodara"/>
              </a:rPr>
              <a:t>an indication of what we believe or would endorse</a:t>
            </a:r>
          </a:p>
          <a:p>
            <a:pPr marL="1054100" marR="0" lvl="1" indent="-457200" algn="l" defTabSz="914400" rtl="0" eaLnBrk="1" fontAlgn="auto" latinLnBrk="0" hangingPunct="1">
              <a:lnSpc>
                <a:spcPct val="100000"/>
              </a:lnSpc>
              <a:spcBef>
                <a:spcPts val="0"/>
              </a:spcBef>
              <a:spcAft>
                <a:spcPts val="0"/>
              </a:spcAft>
              <a:buClr>
                <a:srgbClr val="84ACB6">
                  <a:lumMod val="40000"/>
                  <a:lumOff val="60000"/>
                </a:srgbClr>
              </a:buClr>
              <a:buSzPct val="100000"/>
              <a:buFont typeface="Arial" panose="020B0604020202020204" pitchFamily="34" charset="0"/>
              <a:buChar char="•"/>
              <a:tabLst/>
              <a:defRPr/>
            </a:pPr>
            <a:endParaRPr kumimoji="0" lang="en-US" sz="2800" b="0" i="0" u="none" strike="noStrike" kern="0" cap="none" spc="0" normalizeH="0" baseline="0" noProof="0" dirty="0">
              <a:ln>
                <a:noFill/>
              </a:ln>
              <a:solidFill>
                <a:srgbClr val="FFFFFF"/>
              </a:solidFill>
              <a:effectLst/>
              <a:uLnTx/>
              <a:uFillTx/>
              <a:latin typeface="Hind Vadodara"/>
              <a:cs typeface="Hind Vadodara"/>
              <a:sym typeface="Hind Vadodara"/>
            </a:endParaRPr>
          </a:p>
          <a:p>
            <a:pPr marL="596900" marR="0" lvl="0" indent="-457200" algn="l" defTabSz="914400" rtl="0" eaLnBrk="1" fontAlgn="auto" latinLnBrk="0" hangingPunct="1">
              <a:lnSpc>
                <a:spcPct val="100000"/>
              </a:lnSpc>
              <a:spcBef>
                <a:spcPts val="0"/>
              </a:spcBef>
              <a:spcAft>
                <a:spcPts val="0"/>
              </a:spcAft>
              <a:buClr>
                <a:srgbClr val="84ACB6">
                  <a:lumMod val="40000"/>
                  <a:lumOff val="60000"/>
                </a:srgbClr>
              </a:buClr>
              <a:buSzPct val="100000"/>
              <a:buFont typeface="Wingdings" pitchFamily="2" charset="2"/>
              <a:buChar char="v"/>
              <a:tabLst/>
              <a:defRPr/>
            </a:pPr>
            <a:r>
              <a:rPr kumimoji="0" lang="en-US" sz="2800" b="0" i="0" u="none" strike="noStrike" kern="0" cap="none" spc="0" normalizeH="0" baseline="0" noProof="0" dirty="0">
                <a:ln>
                  <a:noFill/>
                </a:ln>
                <a:solidFill>
                  <a:srgbClr val="FFFFFF"/>
                </a:solidFill>
                <a:effectLst/>
                <a:uLnTx/>
                <a:uFillTx/>
                <a:latin typeface="Hind Vadodara"/>
                <a:cs typeface="Hind Vadodara"/>
                <a:sym typeface="Hind Vadodara"/>
              </a:rPr>
              <a:t>More likely to influence:</a:t>
            </a:r>
          </a:p>
          <a:p>
            <a:pPr marL="1054100" marR="0" lvl="1" indent="-457200" algn="l" defTabSz="914400" rtl="0" eaLnBrk="1" fontAlgn="auto" latinLnBrk="0" hangingPunct="1">
              <a:lnSpc>
                <a:spcPct val="100000"/>
              </a:lnSpc>
              <a:spcBef>
                <a:spcPts val="0"/>
              </a:spcBef>
              <a:spcAft>
                <a:spcPts val="0"/>
              </a:spcAft>
              <a:buClr>
                <a:srgbClr val="84ACB6">
                  <a:lumMod val="40000"/>
                  <a:lumOff val="60000"/>
                </a:srgbClr>
              </a:buClr>
              <a:buSzPct val="100000"/>
              <a:buFont typeface="Arial" panose="020B0604020202020204" pitchFamily="34" charset="0"/>
              <a:buChar char="•"/>
              <a:tabLst/>
              <a:defRPr/>
            </a:pPr>
            <a:r>
              <a:rPr kumimoji="0" lang="en-US" sz="2800" b="1" i="0" u="sng" strike="noStrike" kern="0" cap="none" spc="0" normalizeH="0" baseline="0" noProof="0" dirty="0">
                <a:ln>
                  <a:noFill/>
                </a:ln>
                <a:solidFill>
                  <a:srgbClr val="FFFFFF"/>
                </a:solidFill>
                <a:effectLst/>
                <a:uLnTx/>
                <a:uFillTx/>
                <a:latin typeface="Hind Vadodara"/>
                <a:cs typeface="Hind Vadodara"/>
                <a:sym typeface="Hind Vadodara"/>
              </a:rPr>
              <a:t>Snap</a:t>
            </a:r>
            <a:r>
              <a:rPr kumimoji="0" lang="en-US" sz="2800" b="0" i="0" u="sng" strike="noStrike" kern="0" cap="none" spc="0" normalizeH="0" baseline="0" noProof="0" dirty="0">
                <a:ln>
                  <a:noFill/>
                </a:ln>
                <a:solidFill>
                  <a:srgbClr val="FFFFFF"/>
                </a:solidFill>
                <a:effectLst/>
                <a:uLnTx/>
                <a:uFillTx/>
                <a:latin typeface="Hind Vadodara"/>
                <a:cs typeface="Hind Vadodara"/>
                <a:sym typeface="Hind Vadodara"/>
              </a:rPr>
              <a:t> </a:t>
            </a:r>
            <a:r>
              <a:rPr kumimoji="0" lang="en-US" sz="2800" b="0" i="0" u="none" strike="noStrike" kern="0" cap="none" spc="0" normalizeH="0" baseline="0" noProof="0" dirty="0">
                <a:ln>
                  <a:noFill/>
                </a:ln>
                <a:solidFill>
                  <a:srgbClr val="FFFFFF"/>
                </a:solidFill>
                <a:effectLst/>
                <a:uLnTx/>
                <a:uFillTx/>
                <a:latin typeface="Hind Vadodara"/>
                <a:cs typeface="Hind Vadodara"/>
                <a:sym typeface="Hind Vadodara"/>
              </a:rPr>
              <a:t>decisions</a:t>
            </a:r>
          </a:p>
          <a:p>
            <a:pPr marL="1054100" marR="0" lvl="1" indent="-457200" algn="l" defTabSz="914400" rtl="0" eaLnBrk="1" fontAlgn="auto" latinLnBrk="0" hangingPunct="1">
              <a:lnSpc>
                <a:spcPct val="100000"/>
              </a:lnSpc>
              <a:spcBef>
                <a:spcPts val="0"/>
              </a:spcBef>
              <a:spcAft>
                <a:spcPts val="0"/>
              </a:spcAft>
              <a:buClr>
                <a:srgbClr val="84ACB6">
                  <a:lumMod val="40000"/>
                  <a:lumOff val="60000"/>
                </a:srgbClr>
              </a:buClr>
              <a:buSzPct val="100000"/>
              <a:buFont typeface="Arial" panose="020B0604020202020204" pitchFamily="34" charset="0"/>
              <a:buChar char="•"/>
              <a:tabLst/>
              <a:defRPr/>
            </a:pPr>
            <a:r>
              <a:rPr kumimoji="0" lang="en-US" sz="2800" b="0" i="0" u="none" strike="noStrike" kern="0" cap="none" spc="0" normalizeH="0" baseline="0" noProof="0" dirty="0">
                <a:ln>
                  <a:noFill/>
                </a:ln>
                <a:solidFill>
                  <a:srgbClr val="FFFFFF"/>
                </a:solidFill>
                <a:effectLst/>
                <a:uLnTx/>
                <a:uFillTx/>
                <a:latin typeface="Hind Vadodara"/>
                <a:cs typeface="Hind Vadodara"/>
                <a:sym typeface="Hind Vadodara"/>
              </a:rPr>
              <a:t>Decisions that are </a:t>
            </a:r>
            <a:r>
              <a:rPr kumimoji="0" lang="en-US" sz="2800" b="1" i="0" u="sng" strike="noStrike" kern="0" cap="none" spc="0" normalizeH="0" baseline="0" noProof="0" dirty="0">
                <a:ln>
                  <a:noFill/>
                </a:ln>
                <a:solidFill>
                  <a:srgbClr val="FFFFFF"/>
                </a:solidFill>
                <a:effectLst/>
                <a:uLnTx/>
                <a:uFillTx/>
                <a:latin typeface="Hind Vadodara"/>
                <a:cs typeface="Hind Vadodara"/>
                <a:sym typeface="Hind Vadodara"/>
              </a:rPr>
              <a:t>ambiguous</a:t>
            </a:r>
          </a:p>
        </p:txBody>
      </p:sp>
    </p:spTree>
    <p:extLst>
      <p:ext uri="{BB962C8B-B14F-4D97-AF65-F5344CB8AC3E}">
        <p14:creationId xmlns:p14="http://schemas.microsoft.com/office/powerpoint/2010/main" val="5761164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CBDA468A-E1CC-D84E-B66F-1079066A101E}"/>
              </a:ext>
            </a:extLst>
          </p:cNvPr>
          <p:cNvSpPr txBox="1">
            <a:spLocks/>
          </p:cNvSpPr>
          <p:nvPr/>
        </p:nvSpPr>
        <p:spPr>
          <a:xfrm>
            <a:off x="2335161" y="258097"/>
            <a:ext cx="8229600" cy="1143000"/>
          </a:xfrm>
          <a:prstGeom prst="rect">
            <a:avLst/>
          </a:prstGeom>
          <a:no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a:ln>
                  <a:noFill/>
                </a:ln>
                <a:solidFill>
                  <a:srgbClr val="FFFFFF"/>
                </a:solidFill>
                <a:effectLst/>
                <a:uLnTx/>
                <a:uFillTx/>
                <a:latin typeface="Arial"/>
                <a:cs typeface="Arial"/>
                <a:sym typeface="Arial"/>
              </a:rPr>
              <a:t>Implicit Bias in Early Learning</a:t>
            </a:r>
            <a:br>
              <a:rPr kumimoji="0" lang="en-US" sz="1867" b="0" i="0" u="none" strike="noStrike" kern="0" cap="none" spc="0" normalizeH="0" baseline="0" noProof="0">
                <a:ln>
                  <a:noFill/>
                </a:ln>
                <a:solidFill>
                  <a:srgbClr val="FFFFFF"/>
                </a:solidFill>
                <a:effectLst/>
                <a:uLnTx/>
                <a:uFillTx/>
                <a:latin typeface="Arial"/>
                <a:cs typeface="Arial"/>
                <a:sym typeface="Arial"/>
              </a:rPr>
            </a:br>
            <a:r>
              <a:rPr kumimoji="0" lang="en-US" sz="2000" b="0" i="0" u="none" strike="noStrike" kern="0" cap="none" spc="0" normalizeH="0" baseline="0" noProof="0">
                <a:ln>
                  <a:noFill/>
                </a:ln>
                <a:solidFill>
                  <a:srgbClr val="FFFFFF"/>
                </a:solidFill>
                <a:effectLst/>
                <a:uLnTx/>
                <a:uFillTx/>
                <a:latin typeface="Arial"/>
                <a:cs typeface="Arial"/>
                <a:sym typeface="Arial"/>
              </a:rPr>
              <a:t>(Gilliam et al., 2016)</a:t>
            </a:r>
          </a:p>
        </p:txBody>
      </p:sp>
      <p:pic>
        <p:nvPicPr>
          <p:cNvPr id="4" name="Online Media 3" title="Bias Isn't Just A Police Problem, It's A Preschool Problem | Let's Talk | NPR">
            <a:hlinkClick r:id="" action="ppaction://media"/>
            <a:extLst>
              <a:ext uri="{FF2B5EF4-FFF2-40B4-BE49-F238E27FC236}">
                <a16:creationId xmlns:a16="http://schemas.microsoft.com/office/drawing/2014/main" id="{C0633DF0-F721-224F-9183-017524331787}"/>
              </a:ext>
            </a:extLst>
          </p:cNvPr>
          <p:cNvPicPr>
            <a:picLocks noRot="1" noChangeAspect="1"/>
          </p:cNvPicPr>
          <p:nvPr>
            <a:videoFile r:link="rId1"/>
          </p:nvPr>
        </p:nvPicPr>
        <p:blipFill>
          <a:blip r:embed="rId4"/>
          <a:stretch>
            <a:fillRect/>
          </a:stretch>
        </p:blipFill>
        <p:spPr>
          <a:xfrm>
            <a:off x="2480783" y="1557196"/>
            <a:ext cx="8316480" cy="4698811"/>
          </a:xfrm>
          <a:prstGeom prst="rect">
            <a:avLst/>
          </a:prstGeom>
        </p:spPr>
      </p:pic>
    </p:spTree>
    <p:extLst>
      <p:ext uri="{BB962C8B-B14F-4D97-AF65-F5344CB8AC3E}">
        <p14:creationId xmlns:p14="http://schemas.microsoft.com/office/powerpoint/2010/main" val="4273281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ECB7C-6278-0C4D-B37A-6817E2698242}"/>
              </a:ext>
            </a:extLst>
          </p:cNvPr>
          <p:cNvSpPr>
            <a:spLocks noGrp="1"/>
          </p:cNvSpPr>
          <p:nvPr>
            <p:ph type="title"/>
          </p:nvPr>
        </p:nvSpPr>
        <p:spPr/>
        <p:txBody>
          <a:bodyPr/>
          <a:lstStyle/>
          <a:p>
            <a:r>
              <a:rPr lang="en-US"/>
              <a:t>A Multi-Dimensional View of Bias</a:t>
            </a:r>
          </a:p>
        </p:txBody>
      </p:sp>
      <p:cxnSp>
        <p:nvCxnSpPr>
          <p:cNvPr id="3" name="AutoShape 7">
            <a:extLst>
              <a:ext uri="{FF2B5EF4-FFF2-40B4-BE49-F238E27FC236}">
                <a16:creationId xmlns:a16="http://schemas.microsoft.com/office/drawing/2014/main" id="{B4CF375D-8B92-074C-95AE-9BFA1BB05302}"/>
              </a:ext>
            </a:extLst>
          </p:cNvPr>
          <p:cNvCxnSpPr>
            <a:cxnSpLocks noChangeShapeType="1"/>
          </p:cNvCxnSpPr>
          <p:nvPr/>
        </p:nvCxnSpPr>
        <p:spPr bwMode="auto">
          <a:xfrm>
            <a:off x="4602341" y="2989321"/>
            <a:ext cx="2770581" cy="2173"/>
          </a:xfrm>
          <a:prstGeom prst="straightConnector1">
            <a:avLst/>
          </a:prstGeom>
          <a:noFill/>
          <a:ln w="50800">
            <a:solidFill>
              <a:schemeClr val="bg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cxnSp>
      <p:sp>
        <p:nvSpPr>
          <p:cNvPr id="4" name="Text Box 10">
            <a:extLst>
              <a:ext uri="{FF2B5EF4-FFF2-40B4-BE49-F238E27FC236}">
                <a16:creationId xmlns:a16="http://schemas.microsoft.com/office/drawing/2014/main" id="{3E12D4E7-D361-A948-8D10-036F2A605850}"/>
              </a:ext>
            </a:extLst>
          </p:cNvPr>
          <p:cNvSpPr txBox="1">
            <a:spLocks noChangeArrowheads="1"/>
          </p:cNvSpPr>
          <p:nvPr/>
        </p:nvSpPr>
        <p:spPr bwMode="auto">
          <a:xfrm>
            <a:off x="2264664" y="2052279"/>
            <a:ext cx="2337677" cy="1874081"/>
          </a:xfrm>
          <a:prstGeom prst="rect">
            <a:avLst/>
          </a:prstGeom>
          <a:solidFill>
            <a:schemeClr val="accent4"/>
          </a:solidFill>
          <a:ln w="38100">
            <a:solidFill>
              <a:schemeClr val="bg1"/>
            </a:solidFill>
            <a:miter lim="800000"/>
            <a:headEnd/>
            <a:tailEnd/>
          </a:ln>
        </p:spPr>
        <p:txBody>
          <a:bodyPr anchor="ctr" anchorCtr="1"/>
          <a:lstStyle/>
          <a:p>
            <a:pPr marL="0" marR="0" lvl="0" indent="0" algn="ctr" defTabSz="1219170" rtl="0" eaLnBrk="0" fontAlgn="base" latinLnBrk="0" hangingPunct="0">
              <a:lnSpc>
                <a:spcPct val="100000"/>
              </a:lnSpc>
              <a:spcBef>
                <a:spcPct val="50000"/>
              </a:spcBef>
              <a:spcAft>
                <a:spcPct val="0"/>
              </a:spcAft>
              <a:buClr>
                <a:srgbClr val="000000"/>
              </a:buClr>
              <a:buSzTx/>
              <a:buFontTx/>
              <a:buNone/>
              <a:tabLst/>
              <a:defRPr/>
            </a:pPr>
            <a:r>
              <a:rPr kumimoji="0" lang="en-US" sz="1867" b="0" i="0" u="none" strike="noStrike" kern="0" cap="none" spc="0" normalizeH="0" baseline="0" noProof="0">
                <a:ln>
                  <a:noFill/>
                </a:ln>
                <a:solidFill>
                  <a:srgbClr val="FFFFFF"/>
                </a:solidFill>
                <a:effectLst/>
                <a:uLnTx/>
                <a:uFillTx/>
                <a:latin typeface="Arial" charset="0"/>
                <a:ea typeface="ＭＳ Ｐゴシック" charset="-128"/>
                <a:cs typeface="Arial"/>
                <a:sym typeface="Arial"/>
              </a:rPr>
              <a:t>Racial Bias</a:t>
            </a:r>
          </a:p>
        </p:txBody>
      </p:sp>
      <p:sp>
        <p:nvSpPr>
          <p:cNvPr id="5" name="Text Box 10">
            <a:extLst>
              <a:ext uri="{FF2B5EF4-FFF2-40B4-BE49-F238E27FC236}">
                <a16:creationId xmlns:a16="http://schemas.microsoft.com/office/drawing/2014/main" id="{A8B6EE6C-3C13-0A48-B10D-CC5779A2F396}"/>
              </a:ext>
            </a:extLst>
          </p:cNvPr>
          <p:cNvSpPr txBox="1">
            <a:spLocks noChangeArrowheads="1"/>
          </p:cNvSpPr>
          <p:nvPr/>
        </p:nvSpPr>
        <p:spPr bwMode="auto">
          <a:xfrm>
            <a:off x="7372922" y="2052278"/>
            <a:ext cx="2554413" cy="1874081"/>
          </a:xfrm>
          <a:prstGeom prst="rect">
            <a:avLst/>
          </a:prstGeom>
          <a:solidFill>
            <a:schemeClr val="accent5">
              <a:lumMod val="75000"/>
            </a:schemeClr>
          </a:solidFill>
          <a:ln w="38100">
            <a:solidFill>
              <a:schemeClr val="bg1"/>
            </a:solidFill>
            <a:miter lim="800000"/>
            <a:headEnd/>
            <a:tailEnd/>
          </a:ln>
        </p:spPr>
        <p:txBody>
          <a:bodyPr anchor="ctr" anchorCtr="1"/>
          <a:lstStyle/>
          <a:p>
            <a:pPr marL="0" marR="0" lvl="0" indent="0" algn="ctr" defTabSz="1219170" rtl="0" eaLnBrk="0" fontAlgn="base" latinLnBrk="0" hangingPunct="0">
              <a:lnSpc>
                <a:spcPct val="100000"/>
              </a:lnSpc>
              <a:spcBef>
                <a:spcPct val="50000"/>
              </a:spcBef>
              <a:spcAft>
                <a:spcPct val="0"/>
              </a:spcAft>
              <a:buClr>
                <a:srgbClr val="000000"/>
              </a:buClr>
              <a:buSzTx/>
              <a:buFontTx/>
              <a:buNone/>
              <a:tabLst/>
              <a:defRPr/>
            </a:pPr>
            <a:r>
              <a:rPr kumimoji="0" lang="en-US" sz="1867" b="0" i="0" u="none" strike="noStrike" kern="0" cap="none" spc="0" normalizeH="0" baseline="0" noProof="0">
                <a:ln>
                  <a:noFill/>
                </a:ln>
                <a:solidFill>
                  <a:srgbClr val="FFFFFF"/>
                </a:solidFill>
                <a:effectLst/>
                <a:uLnTx/>
                <a:uFillTx/>
                <a:latin typeface="Arial" charset="0"/>
                <a:ea typeface="ＭＳ Ｐゴシック" charset="-128"/>
                <a:cs typeface="Arial"/>
                <a:sym typeface="Arial"/>
              </a:rPr>
              <a:t>Disproportionate Discipline</a:t>
            </a:r>
          </a:p>
        </p:txBody>
      </p:sp>
      <p:sp>
        <p:nvSpPr>
          <p:cNvPr id="6" name="Text Box 10">
            <a:extLst>
              <a:ext uri="{FF2B5EF4-FFF2-40B4-BE49-F238E27FC236}">
                <a16:creationId xmlns:a16="http://schemas.microsoft.com/office/drawing/2014/main" id="{D00A5CEF-2AB8-EA49-A964-132BC3983366}"/>
              </a:ext>
            </a:extLst>
          </p:cNvPr>
          <p:cNvSpPr txBox="1">
            <a:spLocks noChangeArrowheads="1"/>
          </p:cNvSpPr>
          <p:nvPr/>
        </p:nvSpPr>
        <p:spPr bwMode="auto">
          <a:xfrm>
            <a:off x="4714085" y="4364487"/>
            <a:ext cx="2337677" cy="1874081"/>
          </a:xfrm>
          <a:prstGeom prst="rect">
            <a:avLst/>
          </a:prstGeom>
          <a:solidFill>
            <a:schemeClr val="accent5">
              <a:lumMod val="40000"/>
              <a:lumOff val="60000"/>
            </a:schemeClr>
          </a:solidFill>
          <a:ln w="38100">
            <a:solidFill>
              <a:schemeClr val="bg1"/>
            </a:solidFill>
            <a:miter lim="800000"/>
            <a:headEnd/>
            <a:tailEnd/>
          </a:ln>
        </p:spPr>
        <p:txBody>
          <a:bodyPr anchor="ctr" anchorCtr="1"/>
          <a:lstStyle/>
          <a:p>
            <a:pPr marL="0" marR="0" lvl="0" indent="0" algn="ctr" defTabSz="1219170" rtl="0" eaLnBrk="0" fontAlgn="base" latinLnBrk="0" hangingPunct="0">
              <a:lnSpc>
                <a:spcPct val="100000"/>
              </a:lnSpc>
              <a:spcBef>
                <a:spcPct val="50000"/>
              </a:spcBef>
              <a:spcAft>
                <a:spcPct val="0"/>
              </a:spcAft>
              <a:buClr>
                <a:srgbClr val="000000"/>
              </a:buClr>
              <a:buSzTx/>
              <a:buFontTx/>
              <a:buNone/>
              <a:tabLst/>
              <a:defRPr/>
            </a:pPr>
            <a:r>
              <a:rPr kumimoji="0" lang="en-US" sz="1867" b="1" i="0" u="none" strike="noStrike" kern="0" cap="none" spc="0" normalizeH="0" baseline="0" noProof="0">
                <a:ln>
                  <a:noFill/>
                </a:ln>
                <a:solidFill>
                  <a:prstClr val="black"/>
                </a:solidFill>
                <a:effectLst/>
                <a:uLnTx/>
                <a:uFillTx/>
                <a:latin typeface="Arial" charset="0"/>
                <a:ea typeface="ＭＳ Ｐゴシック" charset="-128"/>
                <a:cs typeface="Arial"/>
                <a:sym typeface="Arial"/>
              </a:rPr>
              <a:t>SITUATION</a:t>
            </a:r>
          </a:p>
        </p:txBody>
      </p:sp>
      <p:cxnSp>
        <p:nvCxnSpPr>
          <p:cNvPr id="7" name="AutoShape 7">
            <a:extLst>
              <a:ext uri="{FF2B5EF4-FFF2-40B4-BE49-F238E27FC236}">
                <a16:creationId xmlns:a16="http://schemas.microsoft.com/office/drawing/2014/main" id="{41343504-C5E9-904C-B4E0-DD9D1BF7A139}"/>
              </a:ext>
            </a:extLst>
          </p:cNvPr>
          <p:cNvCxnSpPr>
            <a:cxnSpLocks noChangeShapeType="1"/>
          </p:cNvCxnSpPr>
          <p:nvPr/>
        </p:nvCxnSpPr>
        <p:spPr bwMode="auto">
          <a:xfrm flipV="1">
            <a:off x="5882924" y="2991495"/>
            <a:ext cx="0" cy="1372990"/>
          </a:xfrm>
          <a:prstGeom prst="straightConnector1">
            <a:avLst/>
          </a:prstGeom>
          <a:noFill/>
          <a:ln w="50800">
            <a:solidFill>
              <a:schemeClr val="bg1"/>
            </a:solidFill>
            <a:round/>
            <a:headEnd/>
            <a:tailEnd type="oval"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cxnSp>
      <p:sp>
        <p:nvSpPr>
          <p:cNvPr id="8" name="Rounded Rectangular Callout 7">
            <a:extLst>
              <a:ext uri="{FF2B5EF4-FFF2-40B4-BE49-F238E27FC236}">
                <a16:creationId xmlns:a16="http://schemas.microsoft.com/office/drawing/2014/main" id="{B35D2618-5199-4F4E-B74A-3A0EBD95E0AD}"/>
              </a:ext>
            </a:extLst>
          </p:cNvPr>
          <p:cNvSpPr/>
          <p:nvPr/>
        </p:nvSpPr>
        <p:spPr>
          <a:xfrm rot="347013">
            <a:off x="8062862" y="4277548"/>
            <a:ext cx="3352392" cy="1949039"/>
          </a:xfrm>
          <a:prstGeom prst="wedgeRoundRectCallout">
            <a:avLst/>
          </a:prstGeom>
          <a:solidFill>
            <a:schemeClr val="accent3"/>
          </a:solidFill>
          <a:ln w="76200">
            <a:solidFill>
              <a:schemeClr val="accent5">
                <a:lumMod val="20000"/>
                <a:lumOff val="80000"/>
              </a:schemeClr>
            </a:solidFill>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a:ln>
                  <a:noFill/>
                </a:ln>
                <a:solidFill>
                  <a:srgbClr val="FFFFFF"/>
                </a:solidFill>
                <a:effectLst/>
                <a:uLnTx/>
                <a:uFillTx/>
                <a:latin typeface="Franklin Gothic Book"/>
                <a:ea typeface="+mn-ea"/>
                <a:cs typeface="+mn-cs"/>
                <a:sym typeface="Arial"/>
              </a:rPr>
              <a:t>What </a:t>
            </a:r>
            <a:r>
              <a:rPr kumimoji="0" lang="en-US" sz="1867" b="1" i="0" u="none" strike="noStrike" kern="0" cap="none" spc="0" normalizeH="0" baseline="0" noProof="0">
                <a:ln>
                  <a:noFill/>
                </a:ln>
                <a:solidFill>
                  <a:srgbClr val="FFFFFF"/>
                </a:solidFill>
                <a:effectLst/>
                <a:uLnTx/>
                <a:uFillTx/>
                <a:latin typeface="Franklin Gothic Book"/>
                <a:ea typeface="+mn-ea"/>
                <a:cs typeface="+mn-cs"/>
                <a:sym typeface="Arial"/>
              </a:rPr>
              <a:t>discipline decisions </a:t>
            </a:r>
            <a:r>
              <a:rPr kumimoji="0" lang="en-US" sz="1867" b="0" i="0" u="none" strike="noStrike" kern="0" cap="none" spc="0" normalizeH="0" baseline="0" noProof="0">
                <a:ln>
                  <a:noFill/>
                </a:ln>
                <a:solidFill>
                  <a:srgbClr val="FFFFFF"/>
                </a:solidFill>
                <a:effectLst/>
                <a:uLnTx/>
                <a:uFillTx/>
                <a:latin typeface="Franklin Gothic Book"/>
                <a:ea typeface="+mn-ea"/>
                <a:cs typeface="+mn-cs"/>
                <a:sym typeface="Arial"/>
              </a:rPr>
              <a:t>are influenced by </a:t>
            </a:r>
            <a:r>
              <a:rPr kumimoji="0" lang="en-US" sz="1867" b="1" i="0" u="none" strike="noStrike" kern="0" cap="none" spc="0" normalizeH="0" baseline="0" noProof="0">
                <a:ln>
                  <a:noFill/>
                </a:ln>
                <a:solidFill>
                  <a:srgbClr val="FFFFFF"/>
                </a:solidFill>
                <a:effectLst/>
                <a:uLnTx/>
                <a:uFillTx/>
                <a:latin typeface="Franklin Gothic Book"/>
                <a:ea typeface="+mn-ea"/>
                <a:cs typeface="+mn-cs"/>
                <a:sym typeface="Arial"/>
              </a:rPr>
              <a:t>implicit bias</a:t>
            </a:r>
            <a:r>
              <a:rPr kumimoji="0" lang="en-US" sz="1867" b="0" i="0" u="none" strike="noStrike" kern="0" cap="none" spc="0" normalizeH="0" baseline="0" noProof="0">
                <a:ln>
                  <a:noFill/>
                </a:ln>
                <a:solidFill>
                  <a:srgbClr val="FFFFFF"/>
                </a:solidFill>
                <a:effectLst/>
                <a:uLnTx/>
                <a:uFillTx/>
                <a:latin typeface="Franklin Gothic Book"/>
                <a:ea typeface="+mn-ea"/>
                <a:cs typeface="+mn-cs"/>
                <a:sym typeface="Arial"/>
              </a:rPr>
              <a:t>?</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160E44"/>
              </a:solidFill>
              <a:effectLst/>
              <a:uLnTx/>
              <a:uFillTx/>
              <a:latin typeface="Franklin Gothic Book"/>
              <a:ea typeface="+mn-ea"/>
              <a:cs typeface="+mn-cs"/>
              <a:sym typeface="Arial"/>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a:ln>
                  <a:noFill/>
                </a:ln>
                <a:solidFill>
                  <a:srgbClr val="FFFFFF"/>
                </a:solidFill>
                <a:effectLst/>
                <a:uLnTx/>
                <a:uFillTx/>
                <a:latin typeface="Franklin Gothic Book"/>
                <a:ea typeface="+mn-ea"/>
                <a:cs typeface="+mn-cs"/>
                <a:sym typeface="Arial"/>
              </a:rPr>
              <a:t>Unmute or type in chat</a:t>
            </a:r>
          </a:p>
        </p:txBody>
      </p:sp>
    </p:spTree>
    <p:extLst>
      <p:ext uri="{BB962C8B-B14F-4D97-AF65-F5344CB8AC3E}">
        <p14:creationId xmlns:p14="http://schemas.microsoft.com/office/powerpoint/2010/main" val="2555167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500" fill="hold"/>
                                        <p:tgtEl>
                                          <p:spTgt spid="5"/>
                                        </p:tgtEl>
                                        <p:attrNameLst>
                                          <p:attrName>ppt_x</p:attrName>
                                        </p:attrNameLst>
                                      </p:cBhvr>
                                      <p:tavLst>
                                        <p:tav tm="0">
                                          <p:val>
                                            <p:strVal val="#ppt_x"/>
                                          </p:val>
                                        </p:tav>
                                        <p:tav tm="100000">
                                          <p:val>
                                            <p:strVal val="#ppt_x"/>
                                          </p:val>
                                        </p:tav>
                                      </p:tavLst>
                                    </p:anim>
                                    <p:anim calcmode="lin" valueType="num">
                                      <p:cBhvr additive="base">
                                        <p:cTn id="1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59585E-56D9-4FC3-9E59-0817A63BD1B0}"/>
            </a:ext>
          </a:extLst>
        </p:cNvPr>
        <p:cNvGrpSpPr/>
        <p:nvPr/>
      </p:nvGrpSpPr>
      <p:grpSpPr>
        <a:xfrm>
          <a:off x="0" y="0"/>
          <a:ext cx="0" cy="0"/>
          <a:chOff x="0" y="0"/>
          <a:chExt cx="0" cy="0"/>
        </a:xfrm>
      </p:grpSpPr>
      <p:sp>
        <p:nvSpPr>
          <p:cNvPr id="8" name="Title 4">
            <a:extLst>
              <a:ext uri="{FF2B5EF4-FFF2-40B4-BE49-F238E27FC236}">
                <a16:creationId xmlns:a16="http://schemas.microsoft.com/office/drawing/2014/main" id="{CC9C80F5-ECAC-9288-6889-AEE13E42EED8}"/>
              </a:ext>
            </a:extLst>
          </p:cNvPr>
          <p:cNvSpPr txBox="1">
            <a:spLocks/>
          </p:cNvSpPr>
          <p:nvPr/>
        </p:nvSpPr>
        <p:spPr>
          <a:xfrm flipH="1">
            <a:off x="1253242" y="283667"/>
            <a:ext cx="4886400" cy="622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9pPr>
          </a:lstStyle>
          <a:p>
            <a:pPr marL="0" marR="0" lvl="0" indent="0" algn="l" defTabSz="914400" rtl="0" eaLnBrk="1" fontAlgn="auto" latinLnBrk="0" hangingPunct="1">
              <a:lnSpc>
                <a:spcPct val="100000"/>
              </a:lnSpc>
              <a:spcBef>
                <a:spcPts val="0"/>
              </a:spcBef>
              <a:spcAft>
                <a:spcPts val="0"/>
              </a:spcAft>
              <a:buClr>
                <a:srgbClr val="FFFFFF"/>
              </a:buClr>
              <a:buSzPts val="3000"/>
              <a:buFont typeface="Poppins SemiBold"/>
              <a:buNone/>
              <a:tabLst/>
              <a:defRPr/>
            </a:pPr>
            <a:r>
              <a:rPr kumimoji="0" lang="en-US" sz="3600" b="0" i="0" u="none" strike="noStrike" kern="0" cap="none" spc="0" normalizeH="0" baseline="0" noProof="0" dirty="0">
                <a:ln>
                  <a:noFill/>
                </a:ln>
                <a:solidFill>
                  <a:srgbClr val="FFFFFF"/>
                </a:solidFill>
                <a:effectLst/>
                <a:uLnTx/>
                <a:uFillTx/>
                <a:latin typeface="Poppins SemiBold"/>
                <a:cs typeface="Poppins SemiBold"/>
                <a:sym typeface="Poppins SemiBold"/>
              </a:rPr>
              <a:t>Decision Points</a:t>
            </a:r>
          </a:p>
        </p:txBody>
      </p:sp>
      <p:sp>
        <p:nvSpPr>
          <p:cNvPr id="9" name="Text Placeholder 5">
            <a:extLst>
              <a:ext uri="{FF2B5EF4-FFF2-40B4-BE49-F238E27FC236}">
                <a16:creationId xmlns:a16="http://schemas.microsoft.com/office/drawing/2014/main" id="{9FB79667-D03E-4708-5545-3166896118CD}"/>
              </a:ext>
            </a:extLst>
          </p:cNvPr>
          <p:cNvSpPr txBox="1">
            <a:spLocks/>
          </p:cNvSpPr>
          <p:nvPr/>
        </p:nvSpPr>
        <p:spPr>
          <a:xfrm rot="21599693" flipH="1">
            <a:off x="1253401" y="2340035"/>
            <a:ext cx="4478800" cy="3543094"/>
          </a:xfrm>
          <a:prstGeom prst="rect">
            <a:avLst/>
          </a:prstGeom>
          <a:noFill/>
          <a:ln>
            <a:solidFill>
              <a:schemeClr val="bg1"/>
            </a:solid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609585" marR="0" lvl="0" indent="-440256" algn="l" rtl="0">
              <a:lnSpc>
                <a:spcPct val="100000"/>
              </a:lnSpc>
              <a:spcBef>
                <a:spcPts val="0"/>
              </a:spcBef>
              <a:spcAft>
                <a:spcPts val="0"/>
              </a:spcAft>
              <a:buClr>
                <a:schemeClr val="accent2"/>
              </a:buClr>
              <a:buSzPts val="1600"/>
              <a:buFont typeface="Raleway Thin"/>
              <a:buChar char="●"/>
              <a:defRPr sz="2400" b="0" i="0" u="none" strike="noStrike" cap="none">
                <a:solidFill>
                  <a:schemeClr val="lt1"/>
                </a:solidFill>
                <a:latin typeface="Hind Vadodara"/>
                <a:ea typeface="Hind Vadodara"/>
                <a:cs typeface="Hind Vadodara"/>
                <a:sym typeface="Hind Vadodara"/>
              </a:defRPr>
            </a:lvl1pPr>
            <a:lvl2pPr marL="1219170" marR="0" lvl="1" indent="-440256" algn="l" rtl="0">
              <a:lnSpc>
                <a:spcPct val="100000"/>
              </a:lnSpc>
              <a:spcBef>
                <a:spcPts val="2133"/>
              </a:spcBef>
              <a:spcAft>
                <a:spcPts val="0"/>
              </a:spcAft>
              <a:buClr>
                <a:schemeClr val="lt1"/>
              </a:buClr>
              <a:buSzPts val="1600"/>
              <a:buFont typeface="Nunito Light"/>
              <a:buChar char="○"/>
              <a:defRPr sz="1867" b="0" i="0" u="none" strike="noStrike" cap="none">
                <a:solidFill>
                  <a:schemeClr val="lt1"/>
                </a:solidFill>
                <a:latin typeface="Hind Vadodara"/>
                <a:ea typeface="Hind Vadodara"/>
                <a:cs typeface="Hind Vadodara"/>
                <a:sym typeface="Hind Vadodara"/>
              </a:defRPr>
            </a:lvl2pPr>
            <a:lvl3pPr marL="1828754" marR="0" lvl="2" indent="-431789" algn="l" rtl="0">
              <a:lnSpc>
                <a:spcPct val="100000"/>
              </a:lnSpc>
              <a:spcBef>
                <a:spcPts val="2133"/>
              </a:spcBef>
              <a:spcAft>
                <a:spcPts val="0"/>
              </a:spcAft>
              <a:buClr>
                <a:schemeClr val="lt1"/>
              </a:buClr>
              <a:buSzPts val="1500"/>
              <a:buFont typeface="Nunito Light"/>
              <a:buChar char="■"/>
              <a:defRPr sz="1867" b="0" i="0" u="none" strike="noStrike" cap="none">
                <a:solidFill>
                  <a:schemeClr val="lt1"/>
                </a:solidFill>
                <a:latin typeface="Hind Vadodara"/>
                <a:ea typeface="Hind Vadodara"/>
                <a:cs typeface="Hind Vadodara"/>
                <a:sym typeface="Hind Vadodara"/>
              </a:defRPr>
            </a:lvl3pPr>
            <a:lvl4pPr marL="2438339" marR="0" lvl="3" indent="-431789" algn="l" rtl="0">
              <a:lnSpc>
                <a:spcPct val="100000"/>
              </a:lnSpc>
              <a:spcBef>
                <a:spcPts val="2133"/>
              </a:spcBef>
              <a:spcAft>
                <a:spcPts val="0"/>
              </a:spcAft>
              <a:buClr>
                <a:schemeClr val="lt1"/>
              </a:buClr>
              <a:buSzPts val="1500"/>
              <a:buFont typeface="Nunito Light"/>
              <a:buChar char="●"/>
              <a:defRPr sz="1867" b="0" i="0" u="none" strike="noStrike" cap="none">
                <a:solidFill>
                  <a:schemeClr val="lt1"/>
                </a:solidFill>
                <a:latin typeface="Hind Vadodara"/>
                <a:ea typeface="Hind Vadodara"/>
                <a:cs typeface="Hind Vadodara"/>
                <a:sym typeface="Hind Vadodara"/>
              </a:defRPr>
            </a:lvl4pPr>
            <a:lvl5pPr marL="3047924" marR="0" lvl="4" indent="-423323" algn="l" rtl="0">
              <a:lnSpc>
                <a:spcPct val="100000"/>
              </a:lnSpc>
              <a:spcBef>
                <a:spcPts val="2133"/>
              </a:spcBef>
              <a:spcAft>
                <a:spcPts val="0"/>
              </a:spcAft>
              <a:buClr>
                <a:schemeClr val="lt1"/>
              </a:buClr>
              <a:buSzPts val="1400"/>
              <a:buFont typeface="Nunito Light"/>
              <a:buChar char="○"/>
              <a:defRPr sz="1867" b="0" i="0" u="none" strike="noStrike" cap="none">
                <a:solidFill>
                  <a:schemeClr val="lt1"/>
                </a:solidFill>
                <a:latin typeface="Hind Vadodara"/>
                <a:ea typeface="Hind Vadodara"/>
                <a:cs typeface="Hind Vadodara"/>
                <a:sym typeface="Hind Vadodara"/>
              </a:defRPr>
            </a:lvl5pPr>
            <a:lvl6pPr marL="3657509" marR="0" lvl="5" indent="-423323" algn="l" rtl="0">
              <a:lnSpc>
                <a:spcPct val="100000"/>
              </a:lnSpc>
              <a:spcBef>
                <a:spcPts val="2133"/>
              </a:spcBef>
              <a:spcAft>
                <a:spcPts val="0"/>
              </a:spcAft>
              <a:buClr>
                <a:schemeClr val="lt1"/>
              </a:buClr>
              <a:buSzPts val="1400"/>
              <a:buFont typeface="Nunito Light"/>
              <a:buChar char="■"/>
              <a:defRPr sz="1867" b="0" i="0" u="none" strike="noStrike" cap="none">
                <a:solidFill>
                  <a:schemeClr val="lt1"/>
                </a:solidFill>
                <a:latin typeface="Hind Vadodara"/>
                <a:ea typeface="Hind Vadodara"/>
                <a:cs typeface="Hind Vadodara"/>
                <a:sym typeface="Hind Vadodara"/>
              </a:defRPr>
            </a:lvl6pPr>
            <a:lvl7pPr marL="4267093" marR="0" lvl="6" indent="-414856" algn="l" rtl="0">
              <a:lnSpc>
                <a:spcPct val="100000"/>
              </a:lnSpc>
              <a:spcBef>
                <a:spcPts val="2133"/>
              </a:spcBef>
              <a:spcAft>
                <a:spcPts val="0"/>
              </a:spcAft>
              <a:buClr>
                <a:schemeClr val="lt1"/>
              </a:buClr>
              <a:buSzPts val="1300"/>
              <a:buFont typeface="Nunito Light"/>
              <a:buChar char="●"/>
              <a:defRPr sz="1867" b="0" i="0" u="none" strike="noStrike" cap="none">
                <a:solidFill>
                  <a:schemeClr val="lt1"/>
                </a:solidFill>
                <a:latin typeface="Hind Vadodara"/>
                <a:ea typeface="Hind Vadodara"/>
                <a:cs typeface="Hind Vadodara"/>
                <a:sym typeface="Hind Vadodara"/>
              </a:defRPr>
            </a:lvl7pPr>
            <a:lvl8pPr marL="4876678" marR="0" lvl="7" indent="-414856" algn="l" rtl="0">
              <a:lnSpc>
                <a:spcPct val="100000"/>
              </a:lnSpc>
              <a:spcBef>
                <a:spcPts val="2133"/>
              </a:spcBef>
              <a:spcAft>
                <a:spcPts val="0"/>
              </a:spcAft>
              <a:buClr>
                <a:schemeClr val="lt1"/>
              </a:buClr>
              <a:buSzPts val="1300"/>
              <a:buFont typeface="Nunito Light"/>
              <a:buChar char="○"/>
              <a:defRPr sz="1867" b="0" i="0" u="none" strike="noStrike" cap="none">
                <a:solidFill>
                  <a:schemeClr val="lt1"/>
                </a:solidFill>
                <a:latin typeface="Hind Vadodara"/>
                <a:ea typeface="Hind Vadodara"/>
                <a:cs typeface="Hind Vadodara"/>
                <a:sym typeface="Hind Vadodara"/>
              </a:defRPr>
            </a:lvl8pPr>
            <a:lvl9pPr marL="5486263" marR="0" lvl="8" indent="-423323" algn="l" rtl="0">
              <a:lnSpc>
                <a:spcPct val="100000"/>
              </a:lnSpc>
              <a:spcBef>
                <a:spcPts val="2133"/>
              </a:spcBef>
              <a:spcAft>
                <a:spcPts val="2133"/>
              </a:spcAft>
              <a:buClr>
                <a:schemeClr val="lt1"/>
              </a:buClr>
              <a:buSzPts val="1400"/>
              <a:buFont typeface="Nunito Light"/>
              <a:buChar char="■"/>
              <a:defRPr sz="1867" b="0" i="0" u="none" strike="noStrike" cap="none">
                <a:solidFill>
                  <a:schemeClr val="lt1"/>
                </a:solidFill>
                <a:latin typeface="Hind Vadodara"/>
                <a:ea typeface="Hind Vadodara"/>
                <a:cs typeface="Hind Vadodara"/>
                <a:sym typeface="Hind Vadodara"/>
              </a:defRPr>
            </a:lvl9pPr>
          </a:lstStyle>
          <a:p>
            <a:pPr marL="609585" marR="0" lvl="0" indent="-440256" algn="l" defTabSz="914400" rtl="0" eaLnBrk="1" fontAlgn="auto" latinLnBrk="0" hangingPunct="1">
              <a:lnSpc>
                <a:spcPct val="100000"/>
              </a:lnSpc>
              <a:spcBef>
                <a:spcPts val="0"/>
              </a:spcBef>
              <a:spcAft>
                <a:spcPts val="0"/>
              </a:spcAft>
              <a:buClr>
                <a:srgbClr val="00ACC2"/>
              </a:buClr>
              <a:buSzPct val="100000"/>
              <a:buFont typeface="Wingdings" panose="05000000000000000000" pitchFamily="2" charset="2"/>
              <a:buChar char="§"/>
              <a:tabLst/>
              <a:defRPr/>
            </a:pPr>
            <a:r>
              <a:rPr kumimoji="0" lang="en-US" sz="2400" b="0" i="0" u="none" strike="noStrike" kern="0" cap="none" spc="0" normalizeH="0" baseline="0" noProof="0" dirty="0">
                <a:ln>
                  <a:noFill/>
                </a:ln>
                <a:solidFill>
                  <a:srgbClr val="FFFFFF"/>
                </a:solidFill>
                <a:effectLst/>
                <a:uLnTx/>
                <a:uFillTx/>
                <a:latin typeface="Hind Vadodara"/>
                <a:cs typeface="Hind Vadodara"/>
                <a:sym typeface="Hind Vadodara"/>
              </a:rPr>
              <a:t>A specific decision in which school/district data shows </a:t>
            </a:r>
            <a:r>
              <a:rPr kumimoji="0" lang="en-US" sz="2400" b="1" i="0" u="none" strike="noStrike" kern="0" cap="none" spc="0" normalizeH="0" baseline="0" noProof="0" dirty="0">
                <a:ln>
                  <a:noFill/>
                </a:ln>
                <a:solidFill>
                  <a:srgbClr val="FFFFFF"/>
                </a:solidFill>
                <a:effectLst/>
                <a:uLnTx/>
                <a:uFillTx/>
                <a:latin typeface="Hind Vadodara"/>
                <a:cs typeface="Hind Vadodara"/>
                <a:sym typeface="Hind Vadodara"/>
              </a:rPr>
              <a:t>LITTLE TO NO</a:t>
            </a:r>
            <a:r>
              <a:rPr kumimoji="0" lang="en-US" sz="2400" b="0" i="0" u="none" strike="noStrike" kern="0" cap="none" spc="0" normalizeH="0" baseline="0" noProof="0" dirty="0">
                <a:ln>
                  <a:noFill/>
                </a:ln>
                <a:solidFill>
                  <a:srgbClr val="FFFFFF"/>
                </a:solidFill>
                <a:effectLst/>
                <a:uLnTx/>
                <a:uFillTx/>
                <a:latin typeface="Hind Vadodara"/>
                <a:cs typeface="Hind Vadodara"/>
                <a:sym typeface="Hind Vadodara"/>
              </a:rPr>
              <a:t> disproportionality.</a:t>
            </a:r>
          </a:p>
          <a:p>
            <a:pPr marL="609585" marR="0" lvl="0" indent="-440256" algn="l" defTabSz="914400" rtl="0" eaLnBrk="1" fontAlgn="auto" latinLnBrk="0" hangingPunct="1">
              <a:lnSpc>
                <a:spcPct val="100000"/>
              </a:lnSpc>
              <a:spcBef>
                <a:spcPts val="0"/>
              </a:spcBef>
              <a:spcAft>
                <a:spcPts val="0"/>
              </a:spcAft>
              <a:buClr>
                <a:srgbClr val="00ACC2"/>
              </a:buClr>
              <a:buSzPct val="100000"/>
              <a:buFont typeface="Wingdings" panose="05000000000000000000" pitchFamily="2" charset="2"/>
              <a:buChar char="§"/>
              <a:tabLst/>
              <a:defRPr/>
            </a:pPr>
            <a:endParaRPr kumimoji="0" lang="en-US" sz="2400" b="0" i="0" u="none" strike="noStrike" kern="0" cap="none" spc="0" normalizeH="0" baseline="0" noProof="0" dirty="0">
              <a:ln>
                <a:noFill/>
              </a:ln>
              <a:solidFill>
                <a:srgbClr val="FFFFFF"/>
              </a:solidFill>
              <a:effectLst/>
              <a:uLnTx/>
              <a:uFillTx/>
              <a:latin typeface="Hind Vadodara"/>
              <a:cs typeface="Hind Vadodara"/>
              <a:sym typeface="Hind Vadodara"/>
            </a:endParaRPr>
          </a:p>
          <a:p>
            <a:pPr marL="609585" marR="0" lvl="0" indent="-440256" algn="l" defTabSz="914400" rtl="0" eaLnBrk="1" fontAlgn="auto" latinLnBrk="0" hangingPunct="1">
              <a:lnSpc>
                <a:spcPct val="100000"/>
              </a:lnSpc>
              <a:spcBef>
                <a:spcPts val="0"/>
              </a:spcBef>
              <a:spcAft>
                <a:spcPts val="0"/>
              </a:spcAft>
              <a:buClr>
                <a:srgbClr val="00ACC2"/>
              </a:buClr>
              <a:buSzPct val="100000"/>
              <a:buFont typeface="Wingdings" panose="05000000000000000000" pitchFamily="2" charset="2"/>
              <a:buChar char="§"/>
              <a:tabLst/>
              <a:defRPr/>
            </a:pPr>
            <a:r>
              <a:rPr kumimoji="0" lang="en-US" sz="2400" b="0" i="0" u="none" strike="noStrike" kern="0" cap="none" spc="0" normalizeH="0" baseline="0" noProof="0" dirty="0">
                <a:ln>
                  <a:noFill/>
                </a:ln>
                <a:solidFill>
                  <a:srgbClr val="FFFFFF"/>
                </a:solidFill>
                <a:effectLst/>
                <a:uLnTx/>
                <a:uFillTx/>
                <a:latin typeface="Hind Vadodara"/>
                <a:cs typeface="Hind Vadodara"/>
                <a:sym typeface="Hind Vadodara"/>
              </a:rPr>
              <a:t>All student groups show equity in receiving a discipline referral for a specific behavior.</a:t>
            </a:r>
          </a:p>
          <a:p>
            <a:pPr marL="609585" marR="0" lvl="0" indent="-440256" algn="l" defTabSz="914400" rtl="0" eaLnBrk="1" fontAlgn="auto" latinLnBrk="0" hangingPunct="1">
              <a:lnSpc>
                <a:spcPct val="100000"/>
              </a:lnSpc>
              <a:spcBef>
                <a:spcPts val="0"/>
              </a:spcBef>
              <a:spcAft>
                <a:spcPts val="0"/>
              </a:spcAft>
              <a:buClr>
                <a:srgbClr val="00ACC2"/>
              </a:buClr>
              <a:buSzPts val="1600"/>
              <a:buFont typeface="Raleway Thin"/>
              <a:buChar char="●"/>
              <a:tabLst/>
              <a:defRPr/>
            </a:pPr>
            <a:endParaRPr kumimoji="0" lang="en-US" sz="2400" b="0" i="0" u="none" strike="noStrike" kern="0" cap="none" spc="0" normalizeH="0" baseline="0" noProof="0" dirty="0">
              <a:ln>
                <a:noFill/>
              </a:ln>
              <a:solidFill>
                <a:srgbClr val="FFFFFF"/>
              </a:solidFill>
              <a:effectLst/>
              <a:uLnTx/>
              <a:uFillTx/>
              <a:latin typeface="Hind Vadodara"/>
              <a:cs typeface="Hind Vadodara"/>
              <a:sym typeface="Hind Vadodara"/>
            </a:endParaRPr>
          </a:p>
        </p:txBody>
      </p:sp>
      <p:sp>
        <p:nvSpPr>
          <p:cNvPr id="10" name="Text Placeholder 6">
            <a:extLst>
              <a:ext uri="{FF2B5EF4-FFF2-40B4-BE49-F238E27FC236}">
                <a16:creationId xmlns:a16="http://schemas.microsoft.com/office/drawing/2014/main" id="{1ED29DCA-1E0A-CF4E-0727-A619A27F8485}"/>
              </a:ext>
            </a:extLst>
          </p:cNvPr>
          <p:cNvSpPr txBox="1">
            <a:spLocks/>
          </p:cNvSpPr>
          <p:nvPr/>
        </p:nvSpPr>
        <p:spPr>
          <a:xfrm>
            <a:off x="6344099" y="2339835"/>
            <a:ext cx="5186362" cy="3543300"/>
          </a:xfrm>
          <a:prstGeom prst="rect">
            <a:avLst/>
          </a:prstGeom>
          <a:solidFill>
            <a:srgbClr val="002060"/>
          </a:solidFill>
          <a:ln>
            <a:solidFill>
              <a:schemeClr val="bg1"/>
            </a:solid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1pPr>
            <a:lvl2pPr marL="914400" marR="0" lvl="1" indent="-317500" algn="l" rtl="0">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9pPr>
          </a:lstStyle>
          <a:p>
            <a:pPr marL="482600" marR="0" lvl="0" indent="-342900" algn="l" defTabSz="914400" rtl="0" eaLnBrk="1" fontAlgn="auto" latinLnBrk="0" hangingPunct="1">
              <a:lnSpc>
                <a:spcPct val="100000"/>
              </a:lnSpc>
              <a:spcBef>
                <a:spcPts val="0"/>
              </a:spcBef>
              <a:spcAft>
                <a:spcPts val="0"/>
              </a:spcAft>
              <a:buClr>
                <a:srgbClr val="FFFFFF"/>
              </a:buClr>
              <a:buSzPct val="100000"/>
              <a:buFont typeface="Wingdings" panose="05000000000000000000" pitchFamily="2" charset="2"/>
              <a:buChar char="§"/>
              <a:tabLst/>
              <a:defRPr/>
            </a:pPr>
            <a:r>
              <a:rPr kumimoji="0" lang="en-US" sz="2400" b="0" i="0" u="none" strike="noStrike" kern="0" cap="none" spc="0" normalizeH="0" baseline="0" noProof="0" dirty="0">
                <a:ln>
                  <a:noFill/>
                </a:ln>
                <a:solidFill>
                  <a:srgbClr val="FFFFFF"/>
                </a:solidFill>
                <a:effectLst/>
                <a:uLnTx/>
                <a:uFillTx/>
                <a:latin typeface="Hind Vadodara"/>
                <a:cs typeface="Hind Vadodara"/>
                <a:sym typeface="Hind Vadodara"/>
              </a:rPr>
              <a:t>A specific decision that is more vulnerable to the effects of implicit bias.  Some student groups show an inequitable distribution of discipline referrals</a:t>
            </a:r>
            <a:br>
              <a:rPr kumimoji="0" lang="en-US" sz="2400" b="0" i="0" u="none" strike="noStrike" kern="0" cap="none" spc="0" normalizeH="0" baseline="0" noProof="0" dirty="0">
                <a:ln>
                  <a:noFill/>
                </a:ln>
                <a:solidFill>
                  <a:srgbClr val="FFFFFF"/>
                </a:solidFill>
                <a:effectLst/>
                <a:uLnTx/>
                <a:uFillTx/>
                <a:latin typeface="Hind Vadodara"/>
                <a:cs typeface="Hind Vadodara"/>
                <a:sym typeface="Hind Vadodara"/>
              </a:rPr>
            </a:br>
            <a:endParaRPr kumimoji="0" lang="en-US" sz="2400" b="0" i="0" u="none" strike="noStrike" kern="0" cap="none" spc="0" normalizeH="0" baseline="0" noProof="0" dirty="0">
              <a:ln>
                <a:noFill/>
              </a:ln>
              <a:solidFill>
                <a:srgbClr val="FFFFFF"/>
              </a:solidFill>
              <a:effectLst/>
              <a:uLnTx/>
              <a:uFillTx/>
              <a:latin typeface="Hind Vadodara"/>
              <a:cs typeface="Hind Vadodara"/>
              <a:sym typeface="Hind Vadodara"/>
            </a:endParaRPr>
          </a:p>
          <a:p>
            <a:pPr marL="482600" marR="0" lvl="0" indent="-342900" algn="l" defTabSz="914400" rtl="0" eaLnBrk="1" fontAlgn="auto" latinLnBrk="0" hangingPunct="1">
              <a:lnSpc>
                <a:spcPct val="100000"/>
              </a:lnSpc>
              <a:spcBef>
                <a:spcPts val="0"/>
              </a:spcBef>
              <a:spcAft>
                <a:spcPts val="0"/>
              </a:spcAft>
              <a:buClr>
                <a:srgbClr val="FFFFFF"/>
              </a:buClr>
              <a:buSzPct val="100000"/>
              <a:buFont typeface="Wingdings" panose="05000000000000000000" pitchFamily="2" charset="2"/>
              <a:buChar char="§"/>
              <a:tabLst/>
              <a:defRPr/>
            </a:pPr>
            <a:r>
              <a:rPr kumimoji="0" lang="en-US" sz="2400" b="0" i="0" u="none" strike="noStrike" kern="0" cap="none" spc="0" normalizeH="0" baseline="0" noProof="0" dirty="0">
                <a:ln>
                  <a:noFill/>
                </a:ln>
                <a:solidFill>
                  <a:srgbClr val="FFFFFF"/>
                </a:solidFill>
                <a:effectLst/>
                <a:uLnTx/>
                <a:uFillTx/>
                <a:latin typeface="Hind Vadodara"/>
                <a:cs typeface="Hind Vadodara"/>
                <a:sym typeface="Hind Vadodara"/>
              </a:rPr>
              <a:t>Two parts:</a:t>
            </a:r>
          </a:p>
          <a:p>
            <a:pPr marL="939800" marR="0" lvl="1" indent="-342900" algn="l" defTabSz="914400" rtl="0" eaLnBrk="1" fontAlgn="auto" latinLnBrk="0" hangingPunct="1">
              <a:lnSpc>
                <a:spcPct val="100000"/>
              </a:lnSpc>
              <a:spcBef>
                <a:spcPts val="0"/>
              </a:spcBef>
              <a:spcAft>
                <a:spcPts val="0"/>
              </a:spcAft>
              <a:buClr>
                <a:srgbClr val="FFFFFF"/>
              </a:buClr>
              <a:buSzPct val="100000"/>
              <a:buFont typeface="Wingdings" panose="05000000000000000000" pitchFamily="2" charset="2"/>
              <a:buChar char="§"/>
              <a:tabLst/>
              <a:defRPr/>
            </a:pPr>
            <a:r>
              <a:rPr kumimoji="0" lang="en-US" sz="2000" b="0" i="0" u="none" strike="noStrike" kern="0" cap="none" spc="0" normalizeH="0" baseline="0" noProof="0" dirty="0">
                <a:ln>
                  <a:noFill/>
                </a:ln>
                <a:solidFill>
                  <a:srgbClr val="FFFFFF"/>
                </a:solidFill>
                <a:effectLst/>
                <a:uLnTx/>
                <a:uFillTx/>
                <a:latin typeface="Hind Vadodara"/>
                <a:cs typeface="Hind Vadodara"/>
                <a:sym typeface="Hind Vadodara"/>
              </a:rPr>
              <a:t>Elements of the </a:t>
            </a:r>
            <a:r>
              <a:rPr kumimoji="0" lang="en-US" sz="2000" b="1" i="0" u="none" strike="noStrike" kern="0" cap="none" spc="0" normalizeH="0" baseline="0" noProof="0" dirty="0">
                <a:ln>
                  <a:noFill/>
                </a:ln>
                <a:solidFill>
                  <a:srgbClr val="FFFFFF"/>
                </a:solidFill>
                <a:effectLst/>
                <a:uLnTx/>
                <a:uFillTx/>
                <a:latin typeface="Hind Vadodara"/>
                <a:cs typeface="Hind Vadodara"/>
                <a:sym typeface="Hind Vadodara"/>
              </a:rPr>
              <a:t>SITUATION</a:t>
            </a:r>
          </a:p>
          <a:p>
            <a:pPr marL="939800" marR="0" lvl="1" indent="-342900" algn="l" defTabSz="914400" rtl="0" eaLnBrk="1" fontAlgn="auto" latinLnBrk="0" hangingPunct="1">
              <a:lnSpc>
                <a:spcPct val="100000"/>
              </a:lnSpc>
              <a:spcBef>
                <a:spcPts val="0"/>
              </a:spcBef>
              <a:spcAft>
                <a:spcPts val="0"/>
              </a:spcAft>
              <a:buClr>
                <a:srgbClr val="FFFFFF"/>
              </a:buClr>
              <a:buSzPct val="100000"/>
              <a:buFont typeface="Wingdings" panose="05000000000000000000" pitchFamily="2" charset="2"/>
              <a:buChar char="§"/>
              <a:tabLst/>
              <a:defRPr/>
            </a:pPr>
            <a:r>
              <a:rPr kumimoji="0" lang="en-US" sz="2000" b="0" i="0" u="none" strike="noStrike" kern="0" cap="none" spc="0" normalizeH="0" baseline="0" noProof="0" dirty="0">
                <a:ln>
                  <a:noFill/>
                </a:ln>
                <a:solidFill>
                  <a:srgbClr val="FFFFFF"/>
                </a:solidFill>
                <a:effectLst/>
                <a:uLnTx/>
                <a:uFillTx/>
                <a:latin typeface="Hind Vadodara"/>
                <a:cs typeface="Hind Vadodara"/>
                <a:sym typeface="Hind Vadodara"/>
              </a:rPr>
              <a:t>The person’s </a:t>
            </a:r>
            <a:r>
              <a:rPr kumimoji="0" lang="en-US" sz="2000" b="1" i="0" u="none" strike="noStrike" kern="0" cap="none" spc="0" normalizeH="0" baseline="0" noProof="0" dirty="0">
                <a:ln>
                  <a:noFill/>
                </a:ln>
                <a:solidFill>
                  <a:srgbClr val="FFFFFF"/>
                </a:solidFill>
                <a:effectLst/>
                <a:uLnTx/>
                <a:uFillTx/>
                <a:latin typeface="Hind Vadodara"/>
                <a:cs typeface="Hind Vadodara"/>
                <a:sym typeface="Hind Vadodara"/>
              </a:rPr>
              <a:t>DECISION STATE </a:t>
            </a:r>
            <a:r>
              <a:rPr kumimoji="0" lang="en-US" sz="2000" b="0" i="0" u="none" strike="noStrike" kern="0" cap="none" spc="0" normalizeH="0" baseline="0" noProof="0" dirty="0">
                <a:ln>
                  <a:noFill/>
                </a:ln>
                <a:solidFill>
                  <a:srgbClr val="FFFFFF"/>
                </a:solidFill>
                <a:effectLst/>
                <a:uLnTx/>
                <a:uFillTx/>
                <a:latin typeface="Hind Vadodara"/>
                <a:cs typeface="Hind Vadodara"/>
                <a:sym typeface="Hind Vadodara"/>
              </a:rPr>
              <a:t>(internal state)</a:t>
            </a:r>
          </a:p>
        </p:txBody>
      </p:sp>
      <p:sp>
        <p:nvSpPr>
          <p:cNvPr id="11" name="TextBox 10">
            <a:extLst>
              <a:ext uri="{FF2B5EF4-FFF2-40B4-BE49-F238E27FC236}">
                <a16:creationId xmlns:a16="http://schemas.microsoft.com/office/drawing/2014/main" id="{3BDFC740-07C3-3C38-3AC3-F166A49859A3}"/>
              </a:ext>
            </a:extLst>
          </p:cNvPr>
          <p:cNvSpPr txBox="1"/>
          <p:nvPr/>
        </p:nvSpPr>
        <p:spPr>
          <a:xfrm>
            <a:off x="1253242" y="1409381"/>
            <a:ext cx="4479149" cy="954107"/>
          </a:xfrm>
          <a:prstGeom prst="rect">
            <a:avLst/>
          </a:prstGeom>
          <a:no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mn-ea"/>
                <a:cs typeface="+mn-cs"/>
              </a:rPr>
              <a:t>What is an </a:t>
            </a:r>
            <a:r>
              <a:rPr kumimoji="0" lang="en-US" sz="2800" b="1" i="0" u="none" strike="noStrike" kern="1200" cap="none" spc="0" normalizeH="0" baseline="0" noProof="0" dirty="0">
                <a:ln>
                  <a:noFill/>
                </a:ln>
                <a:solidFill>
                  <a:srgbClr val="FFFFFF"/>
                </a:solidFill>
                <a:effectLst/>
                <a:uLnTx/>
                <a:uFillTx/>
                <a:latin typeface="Arial"/>
                <a:ea typeface="+mn-ea"/>
                <a:cs typeface="+mn-cs"/>
              </a:rPr>
              <a:t>EQUITABLE</a:t>
            </a:r>
            <a:r>
              <a:rPr kumimoji="0" lang="en-US" sz="2800" b="0" i="0" u="none" strike="noStrike" kern="1200" cap="none" spc="0" normalizeH="0" baseline="0" noProof="0" dirty="0">
                <a:ln>
                  <a:noFill/>
                </a:ln>
                <a:solidFill>
                  <a:srgbClr val="FFFFFF"/>
                </a:solidFill>
                <a:effectLst/>
                <a:uLnTx/>
                <a:uFillTx/>
                <a:latin typeface="Arial"/>
                <a:ea typeface="+mn-ea"/>
                <a:cs typeface="+mn-cs"/>
              </a:rPr>
              <a:t> Decision Point?</a:t>
            </a:r>
          </a:p>
        </p:txBody>
      </p:sp>
      <p:sp>
        <p:nvSpPr>
          <p:cNvPr id="12" name="TextBox 11">
            <a:extLst>
              <a:ext uri="{FF2B5EF4-FFF2-40B4-BE49-F238E27FC236}">
                <a16:creationId xmlns:a16="http://schemas.microsoft.com/office/drawing/2014/main" id="{25CB7447-033C-D4F2-4758-E836D5B6C998}"/>
              </a:ext>
            </a:extLst>
          </p:cNvPr>
          <p:cNvSpPr txBox="1"/>
          <p:nvPr/>
        </p:nvSpPr>
        <p:spPr>
          <a:xfrm>
            <a:off x="6344846" y="1385728"/>
            <a:ext cx="5185615" cy="954107"/>
          </a:xfrm>
          <a:prstGeom prst="rect">
            <a:avLst/>
          </a:prstGeom>
          <a:solidFill>
            <a:srgbClr val="002060"/>
          </a:solid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mn-ea"/>
                <a:cs typeface="+mn-cs"/>
              </a:rPr>
              <a:t>What is a </a:t>
            </a:r>
            <a:r>
              <a:rPr kumimoji="0" lang="en-US" sz="2800" b="1" i="0" u="none" strike="noStrike" kern="1200" cap="none" spc="0" normalizeH="0" baseline="0" noProof="0" dirty="0">
                <a:ln>
                  <a:noFill/>
                </a:ln>
                <a:solidFill>
                  <a:srgbClr val="FFFFFF"/>
                </a:solidFill>
                <a:effectLst/>
                <a:uLnTx/>
                <a:uFillTx/>
                <a:latin typeface="Arial"/>
                <a:ea typeface="+mn-ea"/>
                <a:cs typeface="+mn-cs"/>
              </a:rPr>
              <a:t>VULNERABLE</a:t>
            </a:r>
            <a:r>
              <a:rPr kumimoji="0" lang="en-US" sz="2800" b="0" i="0" u="none" strike="noStrike" kern="1200" cap="none" spc="0" normalizeH="0" baseline="0" noProof="0" dirty="0">
                <a:ln>
                  <a:noFill/>
                </a:ln>
                <a:solidFill>
                  <a:srgbClr val="FFFFFF"/>
                </a:solidFill>
                <a:effectLst/>
                <a:uLnTx/>
                <a:uFillTx/>
                <a:latin typeface="Arial"/>
                <a:ea typeface="+mn-ea"/>
                <a:cs typeface="+mn-cs"/>
              </a:rPr>
              <a:t> Decision Point?</a:t>
            </a:r>
          </a:p>
        </p:txBody>
      </p:sp>
    </p:spTree>
    <p:extLst>
      <p:ext uri="{BB962C8B-B14F-4D97-AF65-F5344CB8AC3E}">
        <p14:creationId xmlns:p14="http://schemas.microsoft.com/office/powerpoint/2010/main" val="32412402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38E3F-BB02-404B-8023-D7A141471EE9}"/>
              </a:ext>
            </a:extLst>
          </p:cNvPr>
          <p:cNvSpPr>
            <a:spLocks noGrp="1"/>
          </p:cNvSpPr>
          <p:nvPr>
            <p:ph type="title"/>
          </p:nvPr>
        </p:nvSpPr>
        <p:spPr/>
        <p:txBody>
          <a:bodyPr/>
          <a:lstStyle/>
          <a:p>
            <a:r>
              <a:rPr lang="en-US" b="1"/>
              <a:t>VDPs from National ODR Data</a:t>
            </a:r>
          </a:p>
        </p:txBody>
      </p:sp>
      <p:sp>
        <p:nvSpPr>
          <p:cNvPr id="4" name="Content Placeholder 1">
            <a:extLst>
              <a:ext uri="{FF2B5EF4-FFF2-40B4-BE49-F238E27FC236}">
                <a16:creationId xmlns:a16="http://schemas.microsoft.com/office/drawing/2014/main" id="{3854A549-C246-8848-95ED-5B848554EC16}"/>
              </a:ext>
            </a:extLst>
          </p:cNvPr>
          <p:cNvSpPr txBox="1">
            <a:spLocks/>
          </p:cNvSpPr>
          <p:nvPr/>
        </p:nvSpPr>
        <p:spPr bwMode="auto">
          <a:xfrm>
            <a:off x="1145481" y="1519961"/>
            <a:ext cx="4950519"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fontScale="92500" lnSpcReduction="20000"/>
          </a:bodyPr>
          <a:lstStyle>
            <a:lvl1pPr marL="342891" indent="-342891" algn="l" rtl="0" eaLnBrk="0" fontAlgn="base" hangingPunct="0">
              <a:spcBef>
                <a:spcPct val="20000"/>
              </a:spcBef>
              <a:spcAft>
                <a:spcPct val="0"/>
              </a:spcAft>
              <a:buChar char="•"/>
              <a:defRPr sz="3200">
                <a:solidFill>
                  <a:schemeClr val="tx1"/>
                </a:solidFill>
                <a:latin typeface="+mn-lt"/>
                <a:ea typeface="ＭＳ Ｐゴシック" pitchFamily="-108" charset="-128"/>
                <a:cs typeface="Britannic Bold"/>
              </a:defRPr>
            </a:lvl1pPr>
            <a:lvl2pPr marL="742932" indent="-285744" algn="l" rtl="0" eaLnBrk="0" fontAlgn="base" hangingPunct="0">
              <a:spcBef>
                <a:spcPct val="20000"/>
              </a:spcBef>
              <a:spcAft>
                <a:spcPct val="0"/>
              </a:spcAft>
              <a:buChar char="–"/>
              <a:defRPr sz="2800">
                <a:solidFill>
                  <a:schemeClr val="tx1"/>
                </a:solidFill>
                <a:latin typeface="+mn-lt"/>
                <a:ea typeface="ＭＳ Ｐゴシック" pitchFamily="-108" charset="-128"/>
                <a:cs typeface="Britannic Bold"/>
              </a:defRPr>
            </a:lvl2pPr>
            <a:lvl3pPr marL="1142971" indent="-228594" algn="l" rtl="0" eaLnBrk="0" fontAlgn="base" hangingPunct="0">
              <a:spcBef>
                <a:spcPct val="20000"/>
              </a:spcBef>
              <a:spcAft>
                <a:spcPct val="0"/>
              </a:spcAft>
              <a:buChar char="•"/>
              <a:defRPr sz="2400">
                <a:solidFill>
                  <a:schemeClr val="tx1"/>
                </a:solidFill>
                <a:latin typeface="+mn-lt"/>
                <a:ea typeface="ＭＳ Ｐゴシック" pitchFamily="-108" charset="-128"/>
                <a:cs typeface="Britannic Bold"/>
              </a:defRPr>
            </a:lvl3pPr>
            <a:lvl4pPr marL="1600160" indent="-228594" algn="l" rtl="0" eaLnBrk="0" fontAlgn="base" hangingPunct="0">
              <a:spcBef>
                <a:spcPct val="20000"/>
              </a:spcBef>
              <a:spcAft>
                <a:spcPct val="0"/>
              </a:spcAft>
              <a:buChar char="–"/>
              <a:defRPr sz="2000">
                <a:solidFill>
                  <a:schemeClr val="tx1"/>
                </a:solidFill>
                <a:latin typeface="+mn-lt"/>
                <a:ea typeface="ＭＳ Ｐゴシック" pitchFamily="-108" charset="-128"/>
                <a:cs typeface="Britannic Bold"/>
              </a:defRPr>
            </a:lvl4pPr>
            <a:lvl5pPr marL="2057349" indent="-228594" algn="l" rtl="0" eaLnBrk="0" fontAlgn="base" hangingPunct="0">
              <a:spcBef>
                <a:spcPct val="20000"/>
              </a:spcBef>
              <a:spcAft>
                <a:spcPct val="0"/>
              </a:spcAft>
              <a:buChar char="»"/>
              <a:defRPr sz="2000">
                <a:solidFill>
                  <a:schemeClr val="tx1"/>
                </a:solidFill>
                <a:latin typeface="+mn-lt"/>
                <a:ea typeface="ＭＳ Ｐゴシック" pitchFamily="-108" charset="-128"/>
                <a:cs typeface="Britannic Bold"/>
              </a:defRPr>
            </a:lvl5pPr>
            <a:lvl6pPr marL="2514537" indent="-228594" algn="l" rtl="0" fontAlgn="base">
              <a:spcBef>
                <a:spcPct val="20000"/>
              </a:spcBef>
              <a:spcAft>
                <a:spcPct val="0"/>
              </a:spcAft>
              <a:buChar char="»"/>
              <a:defRPr sz="2000">
                <a:solidFill>
                  <a:schemeClr val="tx1"/>
                </a:solidFill>
                <a:latin typeface="+mn-lt"/>
                <a:ea typeface="ＭＳ Ｐゴシック" pitchFamily="-108" charset="-128"/>
              </a:defRPr>
            </a:lvl6pPr>
            <a:lvl7pPr marL="2971726" indent="-228594" algn="l" rtl="0" fontAlgn="base">
              <a:spcBef>
                <a:spcPct val="20000"/>
              </a:spcBef>
              <a:spcAft>
                <a:spcPct val="0"/>
              </a:spcAft>
              <a:buChar char="»"/>
              <a:defRPr sz="2000">
                <a:solidFill>
                  <a:schemeClr val="tx1"/>
                </a:solidFill>
                <a:latin typeface="+mn-lt"/>
                <a:ea typeface="ＭＳ Ｐゴシック" pitchFamily="-108" charset="-128"/>
              </a:defRPr>
            </a:lvl7pPr>
            <a:lvl8pPr marL="3428914" indent="-228594" algn="l" rtl="0" fontAlgn="base">
              <a:spcBef>
                <a:spcPct val="20000"/>
              </a:spcBef>
              <a:spcAft>
                <a:spcPct val="0"/>
              </a:spcAft>
              <a:buChar char="»"/>
              <a:defRPr sz="2000">
                <a:solidFill>
                  <a:schemeClr val="tx1"/>
                </a:solidFill>
                <a:latin typeface="+mn-lt"/>
                <a:ea typeface="ＭＳ Ｐゴシック" pitchFamily="-108" charset="-128"/>
              </a:defRPr>
            </a:lvl8pPr>
            <a:lvl9pPr marL="3886103" indent="-228594" algn="l" rtl="0" fontAlgn="base">
              <a:spcBef>
                <a:spcPct val="20000"/>
              </a:spcBef>
              <a:spcAft>
                <a:spcPct val="0"/>
              </a:spcAft>
              <a:buChar char="»"/>
              <a:defRPr sz="2000">
                <a:solidFill>
                  <a:schemeClr val="tx1"/>
                </a:solidFill>
                <a:latin typeface="+mn-lt"/>
                <a:ea typeface="ＭＳ Ｐゴシック" pitchFamily="-108" charset="-128"/>
              </a:defRPr>
            </a:lvl9pPr>
          </a:lstStyle>
          <a:p>
            <a:pPr marL="342891" marR="0" lvl="0" indent="-342891" algn="l" defTabSz="914400" rtl="0" eaLnBrk="0" fontAlgn="base" latinLnBrk="0" hangingPunct="0">
              <a:lnSpc>
                <a:spcPct val="100000"/>
              </a:lnSpc>
              <a:spcBef>
                <a:spcPct val="20000"/>
              </a:spcBef>
              <a:spcAft>
                <a:spcPct val="0"/>
              </a:spcAft>
              <a:buClrTx/>
              <a:buSzTx/>
              <a:buFontTx/>
              <a:buChar char="•"/>
              <a:tabLst/>
              <a:defRPr/>
            </a:pPr>
            <a:r>
              <a:rPr kumimoji="0" lang="en-US" sz="2800" b="1" i="0" u="none" strike="noStrike" kern="0" cap="none" spc="0" normalizeH="0" baseline="0" noProof="0">
                <a:ln>
                  <a:noFill/>
                </a:ln>
                <a:solidFill>
                  <a:prstClr val="white"/>
                </a:solidFill>
                <a:effectLst/>
                <a:uLnTx/>
                <a:uFillTx/>
                <a:latin typeface="Franklin Gothic Book"/>
                <a:ea typeface="ＭＳ Ｐゴシック" pitchFamily="-108" charset="-128"/>
              </a:rPr>
              <a:t>Subjective problem behavior</a:t>
            </a:r>
          </a:p>
          <a:p>
            <a:pPr marL="742932" marR="0" lvl="1" indent="-285744" algn="l" defTabSz="914400" rtl="0" eaLnBrk="0" fontAlgn="base" latinLnBrk="0" hangingPunct="0">
              <a:lnSpc>
                <a:spcPct val="100000"/>
              </a:lnSpc>
              <a:spcBef>
                <a:spcPct val="20000"/>
              </a:spcBef>
              <a:spcAft>
                <a:spcPct val="0"/>
              </a:spcAft>
              <a:buClrTx/>
              <a:buSzTx/>
              <a:buFontTx/>
              <a:buChar char="–"/>
              <a:tabLst/>
              <a:defRPr/>
            </a:pPr>
            <a:r>
              <a:rPr kumimoji="0" lang="en-US" sz="2800" b="0" i="0" u="none" strike="noStrike" kern="0" cap="none" spc="0" normalizeH="0" baseline="0" noProof="0">
                <a:ln>
                  <a:noFill/>
                </a:ln>
                <a:solidFill>
                  <a:prstClr val="white"/>
                </a:solidFill>
                <a:effectLst/>
                <a:uLnTx/>
                <a:uFillTx/>
                <a:latin typeface="Franklin Gothic Book"/>
                <a:ea typeface="ＭＳ Ｐゴシック" pitchFamily="-108" charset="-128"/>
              </a:rPr>
              <a:t>Defiance, Disrespect, Disruption</a:t>
            </a:r>
          </a:p>
          <a:p>
            <a:pPr marL="742932" marR="0" lvl="1" indent="-285744" algn="l" defTabSz="914400" rtl="0" eaLnBrk="0" fontAlgn="base" latinLnBrk="0" hangingPunct="0">
              <a:lnSpc>
                <a:spcPct val="100000"/>
              </a:lnSpc>
              <a:spcBef>
                <a:spcPct val="20000"/>
              </a:spcBef>
              <a:spcAft>
                <a:spcPct val="0"/>
              </a:spcAft>
              <a:buClrTx/>
              <a:buSzTx/>
              <a:buFontTx/>
              <a:buChar char="–"/>
              <a:tabLst/>
              <a:defRPr/>
            </a:pPr>
            <a:r>
              <a:rPr kumimoji="0" lang="en-US" sz="2800" b="0" i="0" u="none" strike="noStrike" kern="0" cap="none" spc="0" normalizeH="0" baseline="0" noProof="0">
                <a:ln>
                  <a:noFill/>
                </a:ln>
                <a:solidFill>
                  <a:prstClr val="white"/>
                </a:solidFill>
                <a:effectLst/>
                <a:uLnTx/>
                <a:uFillTx/>
                <a:latin typeface="Franklin Gothic Book"/>
                <a:ea typeface="ＭＳ Ｐゴシック" pitchFamily="-108" charset="-128"/>
              </a:rPr>
              <a:t>Major vs. minor</a:t>
            </a:r>
          </a:p>
          <a:p>
            <a:pPr marL="742932" marR="0" lvl="1" indent="-285744" algn="l" defTabSz="914400" rtl="0" eaLnBrk="0" fontAlgn="base" latinLnBrk="0" hangingPunct="0">
              <a:lnSpc>
                <a:spcPct val="100000"/>
              </a:lnSpc>
              <a:spcBef>
                <a:spcPct val="20000"/>
              </a:spcBef>
              <a:spcAft>
                <a:spcPct val="0"/>
              </a:spcAft>
              <a:buClrTx/>
              <a:buSzTx/>
              <a:buFontTx/>
              <a:buChar char="–"/>
              <a:tabLst/>
              <a:defRPr/>
            </a:pPr>
            <a:endParaRPr kumimoji="0" lang="en-US" sz="2800" b="0" i="0" u="none" strike="noStrike" kern="0" cap="none" spc="0" normalizeH="0" baseline="0" noProof="0">
              <a:ln>
                <a:noFill/>
              </a:ln>
              <a:solidFill>
                <a:prstClr val="white"/>
              </a:solidFill>
              <a:effectLst/>
              <a:uLnTx/>
              <a:uFillTx/>
              <a:latin typeface="Franklin Gothic Book"/>
              <a:ea typeface="ＭＳ Ｐゴシック" pitchFamily="-108" charset="-128"/>
            </a:endParaRPr>
          </a:p>
          <a:p>
            <a:pPr marL="342891" marR="0" lvl="0" indent="-342891" algn="l" defTabSz="914400" rtl="0" eaLnBrk="0" fontAlgn="base" latinLnBrk="0" hangingPunct="0">
              <a:lnSpc>
                <a:spcPct val="100000"/>
              </a:lnSpc>
              <a:spcBef>
                <a:spcPct val="20000"/>
              </a:spcBef>
              <a:spcAft>
                <a:spcPct val="0"/>
              </a:spcAft>
              <a:buClrTx/>
              <a:buSzTx/>
              <a:buFontTx/>
              <a:buChar char="•"/>
              <a:tabLst/>
              <a:defRPr/>
            </a:pPr>
            <a:r>
              <a:rPr kumimoji="0" lang="en-US" sz="2800" b="1" i="0" u="none" strike="noStrike" kern="0" cap="none" spc="0" normalizeH="0" baseline="0" noProof="0">
                <a:ln>
                  <a:noFill/>
                </a:ln>
                <a:solidFill>
                  <a:prstClr val="white"/>
                </a:solidFill>
                <a:effectLst/>
                <a:uLnTx/>
                <a:uFillTx/>
                <a:latin typeface="Franklin Gothic Book"/>
                <a:ea typeface="ＭＳ Ｐゴシック" pitchFamily="-108" charset="-128"/>
              </a:rPr>
              <a:t>Non-classroom areas</a:t>
            </a:r>
          </a:p>
          <a:p>
            <a:pPr marL="742932" marR="0" lvl="1" indent="-285744" algn="l" defTabSz="914400" rtl="0" eaLnBrk="0" fontAlgn="base" latinLnBrk="0" hangingPunct="0">
              <a:lnSpc>
                <a:spcPct val="100000"/>
              </a:lnSpc>
              <a:spcBef>
                <a:spcPct val="20000"/>
              </a:spcBef>
              <a:spcAft>
                <a:spcPct val="0"/>
              </a:spcAft>
              <a:buClrTx/>
              <a:buSzTx/>
              <a:buFontTx/>
              <a:buChar char="–"/>
              <a:tabLst/>
              <a:defRPr/>
            </a:pPr>
            <a:r>
              <a:rPr kumimoji="0" lang="en-US" sz="2800" b="0" i="0" u="none" strike="noStrike" kern="0" cap="none" spc="0" normalizeH="0" baseline="0" noProof="0">
                <a:ln>
                  <a:noFill/>
                </a:ln>
                <a:solidFill>
                  <a:prstClr val="white"/>
                </a:solidFill>
                <a:effectLst/>
                <a:uLnTx/>
                <a:uFillTx/>
                <a:latin typeface="Franklin Gothic Book"/>
                <a:ea typeface="ＭＳ Ｐゴシック" pitchFamily="-108" charset="-128"/>
              </a:rPr>
              <a:t>Hallways</a:t>
            </a:r>
          </a:p>
          <a:p>
            <a:pPr marL="742932" marR="0" lvl="1" indent="-285744" algn="l" defTabSz="914400" rtl="0" eaLnBrk="0" fontAlgn="base" latinLnBrk="0" hangingPunct="0">
              <a:lnSpc>
                <a:spcPct val="100000"/>
              </a:lnSpc>
              <a:spcBef>
                <a:spcPct val="20000"/>
              </a:spcBef>
              <a:spcAft>
                <a:spcPct val="0"/>
              </a:spcAft>
              <a:buClrTx/>
              <a:buSzTx/>
              <a:buFontTx/>
              <a:buChar char="–"/>
              <a:tabLst/>
              <a:defRPr/>
            </a:pPr>
            <a:endParaRPr kumimoji="0" lang="en-US" sz="2800" b="0" i="0" u="none" strike="noStrike" kern="0" cap="none" spc="0" normalizeH="0" baseline="0" noProof="0">
              <a:ln>
                <a:noFill/>
              </a:ln>
              <a:solidFill>
                <a:prstClr val="white"/>
              </a:solidFill>
              <a:effectLst/>
              <a:uLnTx/>
              <a:uFillTx/>
              <a:latin typeface="Franklin Gothic Book"/>
              <a:ea typeface="ＭＳ Ｐゴシック" pitchFamily="-108" charset="-128"/>
            </a:endParaRPr>
          </a:p>
          <a:p>
            <a:pPr marL="342891" marR="0" lvl="0" indent="-342891" algn="l" defTabSz="914400" rtl="0" eaLnBrk="0" fontAlgn="base" latinLnBrk="0" hangingPunct="0">
              <a:lnSpc>
                <a:spcPct val="100000"/>
              </a:lnSpc>
              <a:spcBef>
                <a:spcPct val="20000"/>
              </a:spcBef>
              <a:spcAft>
                <a:spcPct val="0"/>
              </a:spcAft>
              <a:buClrTx/>
              <a:buSzTx/>
              <a:buFontTx/>
              <a:buChar char="•"/>
              <a:tabLst/>
              <a:defRPr/>
            </a:pPr>
            <a:r>
              <a:rPr kumimoji="0" lang="en-US" sz="2800" b="1" i="0" u="none" strike="noStrike" kern="0" cap="none" spc="0" normalizeH="0" baseline="0" noProof="0">
                <a:ln>
                  <a:noFill/>
                </a:ln>
                <a:solidFill>
                  <a:prstClr val="white"/>
                </a:solidFill>
                <a:effectLst/>
                <a:uLnTx/>
                <a:uFillTx/>
                <a:latin typeface="Franklin Gothic Book"/>
                <a:ea typeface="ＭＳ Ｐゴシック" pitchFamily="-108" charset="-128"/>
              </a:rPr>
              <a:t>Classrooms</a:t>
            </a:r>
          </a:p>
          <a:p>
            <a:pPr marL="342891" marR="0" lvl="0" indent="-342891" algn="l" defTabSz="914400" rtl="0" eaLnBrk="0" fontAlgn="base" latinLnBrk="0" hangingPunct="0">
              <a:lnSpc>
                <a:spcPct val="100000"/>
              </a:lnSpc>
              <a:spcBef>
                <a:spcPct val="20000"/>
              </a:spcBef>
              <a:spcAft>
                <a:spcPct val="0"/>
              </a:spcAft>
              <a:buClrTx/>
              <a:buSzTx/>
              <a:buFontTx/>
              <a:buChar char="•"/>
              <a:tabLst/>
              <a:defRPr/>
            </a:pPr>
            <a:endParaRPr kumimoji="0" lang="en-US" sz="2800" b="0" i="0" u="none" strike="noStrike" kern="0" cap="none" spc="0" normalizeH="0" baseline="0" noProof="0">
              <a:ln>
                <a:noFill/>
              </a:ln>
              <a:solidFill>
                <a:prstClr val="white"/>
              </a:solidFill>
              <a:effectLst/>
              <a:uLnTx/>
              <a:uFillTx/>
              <a:latin typeface="Franklin Gothic Book"/>
              <a:ea typeface="ＭＳ Ｐゴシック" pitchFamily="-108" charset="-128"/>
            </a:endParaRPr>
          </a:p>
          <a:p>
            <a:pPr marL="342891" marR="0" lvl="0" indent="-342891" algn="l" defTabSz="914400" rtl="0" eaLnBrk="0" fontAlgn="base" latinLnBrk="0" hangingPunct="0">
              <a:lnSpc>
                <a:spcPct val="100000"/>
              </a:lnSpc>
              <a:spcBef>
                <a:spcPct val="20000"/>
              </a:spcBef>
              <a:spcAft>
                <a:spcPct val="0"/>
              </a:spcAft>
              <a:buClrTx/>
              <a:buSzTx/>
              <a:buFontTx/>
              <a:buChar char="•"/>
              <a:tabLst/>
              <a:defRPr/>
            </a:pPr>
            <a:r>
              <a:rPr kumimoji="0" lang="en-US" sz="2800" b="1" i="0" u="none" strike="noStrike" kern="0" cap="none" spc="0" normalizeH="0" baseline="0" noProof="0">
                <a:ln>
                  <a:noFill/>
                </a:ln>
                <a:solidFill>
                  <a:prstClr val="white"/>
                </a:solidFill>
                <a:effectLst/>
                <a:uLnTx/>
                <a:uFillTx/>
                <a:latin typeface="Franklin Gothic Book"/>
                <a:ea typeface="ＭＳ Ｐゴシック" pitchFamily="-108" charset="-128"/>
              </a:rPr>
              <a:t>Afternoons</a:t>
            </a:r>
          </a:p>
        </p:txBody>
      </p:sp>
      <p:sp>
        <p:nvSpPr>
          <p:cNvPr id="5" name="TextBox 4">
            <a:extLst>
              <a:ext uri="{FF2B5EF4-FFF2-40B4-BE49-F238E27FC236}">
                <a16:creationId xmlns:a16="http://schemas.microsoft.com/office/drawing/2014/main" id="{2DBA4891-9680-C844-A95D-7214A760BC15}"/>
              </a:ext>
            </a:extLst>
          </p:cNvPr>
          <p:cNvSpPr txBox="1"/>
          <p:nvPr/>
        </p:nvSpPr>
        <p:spPr>
          <a:xfrm>
            <a:off x="7944486" y="1905071"/>
            <a:ext cx="3016575" cy="70788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a:ln w="22225">
                  <a:solidFill>
                    <a:srgbClr val="00ACC2"/>
                  </a:solidFill>
                  <a:prstDash val="solid"/>
                </a:ln>
                <a:solidFill>
                  <a:srgbClr val="00ACC2">
                    <a:lumMod val="40000"/>
                    <a:lumOff val="60000"/>
                  </a:srgbClr>
                </a:solidFill>
                <a:effectLst/>
                <a:uLnTx/>
                <a:uFillTx/>
                <a:latin typeface="Stencil" panose="040409050D0802020404" pitchFamily="82" charset="0"/>
                <a:ea typeface="+mn-ea"/>
                <a:cs typeface="Arial"/>
                <a:sym typeface="Arial"/>
              </a:rPr>
              <a:t>ambiguity</a:t>
            </a:r>
            <a:endParaRPr kumimoji="0" lang="en-US" sz="4000" b="1" i="0" u="none" strike="noStrike" kern="0" cap="none" spc="0" normalizeH="0" baseline="0" noProof="0">
              <a:ln>
                <a:noFill/>
              </a:ln>
              <a:solidFill>
                <a:srgbClr val="FFC000"/>
              </a:solidFill>
              <a:effectLst/>
              <a:uLnTx/>
              <a:uFillTx/>
              <a:latin typeface="Stencil" panose="040409050D0802020404" pitchFamily="82" charset="0"/>
              <a:ea typeface="+mn-ea"/>
              <a:cs typeface="Arial"/>
              <a:sym typeface="Arial"/>
            </a:endParaRPr>
          </a:p>
        </p:txBody>
      </p:sp>
      <p:sp>
        <p:nvSpPr>
          <p:cNvPr id="6" name="TextBox 5">
            <a:extLst>
              <a:ext uri="{FF2B5EF4-FFF2-40B4-BE49-F238E27FC236}">
                <a16:creationId xmlns:a16="http://schemas.microsoft.com/office/drawing/2014/main" id="{95DE36B0-6C4B-7D4D-8068-A03D60D9E33B}"/>
              </a:ext>
            </a:extLst>
          </p:cNvPr>
          <p:cNvSpPr txBox="1"/>
          <p:nvPr/>
        </p:nvSpPr>
        <p:spPr>
          <a:xfrm>
            <a:off x="7059117" y="3171820"/>
            <a:ext cx="4787312" cy="70788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a:ln w="22225">
                  <a:solidFill>
                    <a:srgbClr val="00ACC2"/>
                  </a:solidFill>
                  <a:prstDash val="solid"/>
                </a:ln>
                <a:solidFill>
                  <a:srgbClr val="00ACC2">
                    <a:lumMod val="40000"/>
                    <a:lumOff val="60000"/>
                  </a:srgbClr>
                </a:solidFill>
                <a:effectLst/>
                <a:uLnTx/>
                <a:uFillTx/>
                <a:latin typeface="Stencil" panose="040409050D0802020404" pitchFamily="82" charset="0"/>
                <a:ea typeface="+mn-ea"/>
                <a:cs typeface="Arial"/>
                <a:sym typeface="Arial"/>
              </a:rPr>
              <a:t>LACK OF contact</a:t>
            </a:r>
          </a:p>
        </p:txBody>
      </p:sp>
      <p:sp>
        <p:nvSpPr>
          <p:cNvPr id="7" name="TextBox 6">
            <a:extLst>
              <a:ext uri="{FF2B5EF4-FFF2-40B4-BE49-F238E27FC236}">
                <a16:creationId xmlns:a16="http://schemas.microsoft.com/office/drawing/2014/main" id="{6054F200-4592-1041-B22A-2946D0C4A421}"/>
              </a:ext>
            </a:extLst>
          </p:cNvPr>
          <p:cNvSpPr txBox="1"/>
          <p:nvPr/>
        </p:nvSpPr>
        <p:spPr>
          <a:xfrm>
            <a:off x="6239461" y="4296563"/>
            <a:ext cx="6116376" cy="70788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a:ln w="22225">
                  <a:solidFill>
                    <a:srgbClr val="00ACC2"/>
                  </a:solidFill>
                  <a:prstDash val="solid"/>
                </a:ln>
                <a:solidFill>
                  <a:srgbClr val="00ACC2">
                    <a:lumMod val="40000"/>
                    <a:lumOff val="60000"/>
                  </a:srgbClr>
                </a:solidFill>
                <a:effectLst/>
                <a:uLnTx/>
                <a:uFillTx/>
                <a:latin typeface="Stencil" panose="040409050D0802020404" pitchFamily="82" charset="0"/>
                <a:ea typeface="+mn-ea"/>
                <a:cs typeface="Arial"/>
                <a:sym typeface="Arial"/>
              </a:rPr>
              <a:t>DEMANDS? Relevance?</a:t>
            </a:r>
          </a:p>
        </p:txBody>
      </p:sp>
      <p:sp>
        <p:nvSpPr>
          <p:cNvPr id="8" name="TextBox 7">
            <a:extLst>
              <a:ext uri="{FF2B5EF4-FFF2-40B4-BE49-F238E27FC236}">
                <a16:creationId xmlns:a16="http://schemas.microsoft.com/office/drawing/2014/main" id="{6E198FAA-6992-D944-819D-BA3E9D2F086D}"/>
              </a:ext>
            </a:extLst>
          </p:cNvPr>
          <p:cNvSpPr txBox="1"/>
          <p:nvPr/>
        </p:nvSpPr>
        <p:spPr>
          <a:xfrm>
            <a:off x="8024534" y="5338038"/>
            <a:ext cx="2546229" cy="70788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a:ln w="22225">
                  <a:solidFill>
                    <a:srgbClr val="00ACC2"/>
                  </a:solidFill>
                  <a:prstDash val="solid"/>
                </a:ln>
                <a:solidFill>
                  <a:srgbClr val="00ACC2">
                    <a:lumMod val="40000"/>
                    <a:lumOff val="60000"/>
                  </a:srgbClr>
                </a:solidFill>
                <a:effectLst/>
                <a:uLnTx/>
                <a:uFillTx/>
                <a:latin typeface="Stencil" panose="040409050D0802020404" pitchFamily="82" charset="0"/>
                <a:ea typeface="+mn-ea"/>
                <a:cs typeface="Arial"/>
                <a:sym typeface="Arial"/>
              </a:rPr>
              <a:t>fatigue</a:t>
            </a:r>
          </a:p>
        </p:txBody>
      </p:sp>
      <p:cxnSp>
        <p:nvCxnSpPr>
          <p:cNvPr id="10" name="Straight Connector 9">
            <a:extLst>
              <a:ext uri="{FF2B5EF4-FFF2-40B4-BE49-F238E27FC236}">
                <a16:creationId xmlns:a16="http://schemas.microsoft.com/office/drawing/2014/main" id="{6483A744-4C4A-2E4B-A21F-FE4A5F6469BC}"/>
              </a:ext>
            </a:extLst>
          </p:cNvPr>
          <p:cNvCxnSpPr>
            <a:cxnSpLocks/>
          </p:cNvCxnSpPr>
          <p:nvPr/>
        </p:nvCxnSpPr>
        <p:spPr>
          <a:xfrm>
            <a:off x="5967623" y="1372989"/>
            <a:ext cx="0" cy="5013435"/>
          </a:xfrm>
          <a:prstGeom prst="line">
            <a:avLst/>
          </a:prstGeom>
          <a:ln w="28575">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6897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 calcmode="lin" valueType="num">
                                      <p:cBhvr additive="base">
                                        <p:cTn id="1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 calcmode="lin" valueType="num">
                                      <p:cBhvr additive="base">
                                        <p:cTn id="2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 calcmode="lin" valueType="num">
                                      <p:cBhvr additive="base">
                                        <p:cTn id="3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
                                            <p:txEl>
                                              <p:pRg st="0" end="0"/>
                                            </p:txEl>
                                          </p:spTgt>
                                        </p:tgtEl>
                                        <p:attrNameLst>
                                          <p:attrName>style.visibility</p:attrName>
                                        </p:attrNameLst>
                                      </p:cBhvr>
                                      <p:to>
                                        <p:strVal val="visible"/>
                                      </p:to>
                                    </p:set>
                                    <p:anim calcmode="lin" valueType="num">
                                      <p:cBhvr additive="base">
                                        <p:cTn id="3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
                                            <p:txEl>
                                              <p:pRg st="7" end="7"/>
                                            </p:txEl>
                                          </p:spTgt>
                                        </p:tgtEl>
                                        <p:attrNameLst>
                                          <p:attrName>style.visibility</p:attrName>
                                        </p:attrNameLst>
                                      </p:cBhvr>
                                      <p:to>
                                        <p:strVal val="visible"/>
                                      </p:to>
                                    </p:set>
                                    <p:anim calcmode="lin" valueType="num">
                                      <p:cBhvr additive="base">
                                        <p:cTn id="43"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7">
                                            <p:txEl>
                                              <p:pRg st="0" end="0"/>
                                            </p:txEl>
                                          </p:spTgt>
                                        </p:tgtEl>
                                        <p:attrNameLst>
                                          <p:attrName>style.visibility</p:attrName>
                                        </p:attrNameLst>
                                      </p:cBhvr>
                                      <p:to>
                                        <p:strVal val="visible"/>
                                      </p:to>
                                    </p:set>
                                    <p:anim calcmode="lin" valueType="num">
                                      <p:cBhvr additive="base">
                                        <p:cTn id="49"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4">
                                            <p:txEl>
                                              <p:pRg st="9" end="9"/>
                                            </p:txEl>
                                          </p:spTgt>
                                        </p:tgtEl>
                                        <p:attrNameLst>
                                          <p:attrName>style.visibility</p:attrName>
                                        </p:attrNameLst>
                                      </p:cBhvr>
                                      <p:to>
                                        <p:strVal val="visible"/>
                                      </p:to>
                                    </p:set>
                                    <p:anim calcmode="lin" valueType="num">
                                      <p:cBhvr additive="base">
                                        <p:cTn id="55"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8">
                                            <p:txEl>
                                              <p:pRg st="0" end="0"/>
                                            </p:txEl>
                                          </p:spTgt>
                                        </p:tgtEl>
                                        <p:attrNameLst>
                                          <p:attrName>style.visibility</p:attrName>
                                        </p:attrNameLst>
                                      </p:cBhvr>
                                      <p:to>
                                        <p:strVal val="visible"/>
                                      </p:to>
                                    </p:set>
                                    <p:anim calcmode="lin" valueType="num">
                                      <p:cBhvr additive="base">
                                        <p:cTn id="61"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2640B3-798F-C5B2-1826-20A965123780}"/>
            </a:ext>
          </a:extLst>
        </p:cNvPr>
        <p:cNvGrpSpPr/>
        <p:nvPr/>
      </p:nvGrpSpPr>
      <p:grpSpPr>
        <a:xfrm>
          <a:off x="0" y="0"/>
          <a:ext cx="0" cy="0"/>
          <a:chOff x="0" y="0"/>
          <a:chExt cx="0" cy="0"/>
        </a:xfrm>
      </p:grpSpPr>
      <p:sp>
        <p:nvSpPr>
          <p:cNvPr id="8" name="Text Placeholder 1">
            <a:extLst>
              <a:ext uri="{FF2B5EF4-FFF2-40B4-BE49-F238E27FC236}">
                <a16:creationId xmlns:a16="http://schemas.microsoft.com/office/drawing/2014/main" id="{279F29B6-3C71-C10C-5B05-42EBA315FBFB}"/>
              </a:ext>
            </a:extLst>
          </p:cNvPr>
          <p:cNvSpPr txBox="1">
            <a:spLocks/>
          </p:cNvSpPr>
          <p:nvPr/>
        </p:nvSpPr>
        <p:spPr>
          <a:xfrm>
            <a:off x="323850" y="1227138"/>
            <a:ext cx="11620500" cy="253206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1pPr>
            <a:lvl2pPr marL="914400" marR="0" lvl="1" indent="-317500" algn="l" rtl="0">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9pPr>
          </a:lstStyle>
          <a:p>
            <a:pPr marL="169329" marR="0" lvl="0" indent="0" algn="l" defTabSz="914400" rtl="0" eaLnBrk="1" fontAlgn="auto" latinLnBrk="0" hangingPunct="1">
              <a:lnSpc>
                <a:spcPct val="100000"/>
              </a:lnSpc>
              <a:spcBef>
                <a:spcPts val="0"/>
              </a:spcBef>
              <a:spcAft>
                <a:spcPts val="0"/>
              </a:spcAft>
              <a:buClr>
                <a:srgbClr val="FFFFFF"/>
              </a:buClr>
              <a:buSzPts val="1400"/>
              <a:buFont typeface="Hind Vadodara"/>
              <a:buNone/>
              <a:tabLst/>
              <a:defRPr/>
            </a:pPr>
            <a:r>
              <a:rPr kumimoji="0" lang="en-US" sz="3200" b="0" i="0" u="none" strike="noStrike" kern="0" cap="none" spc="0" normalizeH="0" baseline="0" noProof="0">
                <a:ln>
                  <a:noFill/>
                </a:ln>
                <a:solidFill>
                  <a:srgbClr val="FFFFFF"/>
                </a:solidFill>
                <a:effectLst/>
                <a:uLnTx/>
                <a:uFillTx/>
                <a:latin typeface="Hind Vadodara"/>
                <a:cs typeface="Hind Vadodara"/>
                <a:sym typeface="Hind Vadodara"/>
              </a:rPr>
              <a:t>Disaggregating your data to identify vulnerable decision points:</a:t>
            </a:r>
          </a:p>
          <a:p>
            <a:pPr marL="169329" marR="0" lvl="0" indent="0" algn="l" defTabSz="914400" rtl="0" eaLnBrk="1" fontAlgn="auto" latinLnBrk="0" hangingPunct="1">
              <a:lnSpc>
                <a:spcPct val="100000"/>
              </a:lnSpc>
              <a:spcBef>
                <a:spcPts val="0"/>
              </a:spcBef>
              <a:spcAft>
                <a:spcPts val="0"/>
              </a:spcAft>
              <a:buClr>
                <a:srgbClr val="FFFFFF"/>
              </a:buClr>
              <a:buSzPts val="1400"/>
              <a:buFont typeface="Hind Vadodara"/>
              <a:buNone/>
              <a:tabLst/>
              <a:defRPr/>
            </a:pPr>
            <a:endParaRPr kumimoji="0" lang="en-US" sz="1867" b="0" i="0" u="none" strike="noStrike" kern="0" cap="none" spc="0" normalizeH="0" baseline="0" noProof="0">
              <a:ln>
                <a:noFill/>
              </a:ln>
              <a:solidFill>
                <a:srgbClr val="FFFFFF"/>
              </a:solidFill>
              <a:effectLst/>
              <a:uLnTx/>
              <a:uFillTx/>
              <a:latin typeface="Hind Vadodara"/>
              <a:cs typeface="Hind Vadodara"/>
              <a:sym typeface="Hind Vadodara"/>
            </a:endParaRPr>
          </a:p>
          <a:p>
            <a:pPr marL="457200" marR="0" lvl="0" indent="-317500" algn="l" defTabSz="914400" rtl="0" eaLnBrk="1" fontAlgn="auto" latinLnBrk="0" hangingPunct="1">
              <a:lnSpc>
                <a:spcPct val="100000"/>
              </a:lnSpc>
              <a:spcBef>
                <a:spcPts val="0"/>
              </a:spcBef>
              <a:spcAft>
                <a:spcPts val="0"/>
              </a:spcAft>
              <a:buClr>
                <a:srgbClr val="FFFFFF"/>
              </a:buClr>
              <a:buSzPts val="1400"/>
              <a:buFont typeface="Hind Vadodara"/>
              <a:buChar char="●"/>
              <a:tabLst/>
              <a:defRPr/>
            </a:pPr>
            <a:r>
              <a:rPr kumimoji="0" lang="en-US" sz="1867" b="0" i="0" u="none" strike="noStrike" kern="0" cap="none" spc="0" normalizeH="0" baseline="0" noProof="0">
                <a:ln>
                  <a:noFill/>
                </a:ln>
                <a:solidFill>
                  <a:srgbClr val="FFFFFF"/>
                </a:solidFill>
                <a:effectLst/>
                <a:uLnTx/>
                <a:uFillTx/>
                <a:latin typeface="Hind Vadodara"/>
                <a:cs typeface="Hind Vadodara"/>
                <a:sym typeface="Hind Vadodara"/>
              </a:rPr>
              <a:t>By looking at data broken down by student type: </a:t>
            </a:r>
            <a:r>
              <a:rPr kumimoji="0" lang="en-US" sz="1867" b="0" i="0" u="none" strike="noStrike" kern="0" cap="none" spc="0" normalizeH="0" baseline="0" noProof="0">
                <a:ln>
                  <a:noFill/>
                </a:ln>
                <a:solidFill>
                  <a:srgbClr val="FFFF00"/>
                </a:solidFill>
                <a:effectLst/>
                <a:uLnTx/>
                <a:uFillTx/>
                <a:latin typeface="Hind Vadodara"/>
                <a:cs typeface="Hind Vadodara"/>
                <a:sym typeface="Hind Vadodara"/>
              </a:rPr>
              <a:t>race/ethnicity, IEP/504 status, EL status, gender, etc.</a:t>
            </a:r>
            <a:r>
              <a:rPr kumimoji="0" lang="en-US" sz="1867" b="0" i="0" u="none" strike="noStrike" kern="0" cap="none" spc="0" normalizeH="0" baseline="0" noProof="0">
                <a:ln>
                  <a:noFill/>
                </a:ln>
                <a:solidFill>
                  <a:srgbClr val="FFFFFF"/>
                </a:solidFill>
                <a:effectLst/>
                <a:uLnTx/>
                <a:uFillTx/>
                <a:latin typeface="Hind Vadodara"/>
                <a:cs typeface="Hind Vadodara"/>
                <a:sym typeface="Hind Vadodara"/>
              </a:rPr>
              <a:t> we can find areas where our implicit biases or  might have altered the way we respond to certain students. This is called disaggregation.</a:t>
            </a:r>
            <a:endParaRPr kumimoji="0" lang="en-US" sz="1867" b="0" i="0" u="none" strike="noStrike" kern="0" cap="none" spc="0" normalizeH="0" baseline="0" noProof="0" dirty="0">
              <a:ln>
                <a:noFill/>
              </a:ln>
              <a:solidFill>
                <a:srgbClr val="FFFFFF"/>
              </a:solidFill>
              <a:effectLst/>
              <a:uLnTx/>
              <a:uFillTx/>
              <a:latin typeface="Hind Vadodara"/>
              <a:cs typeface="Hind Vadodara"/>
              <a:sym typeface="Hind Vadodara"/>
            </a:endParaRPr>
          </a:p>
        </p:txBody>
      </p:sp>
      <p:sp>
        <p:nvSpPr>
          <p:cNvPr id="9" name="Title 2">
            <a:extLst>
              <a:ext uri="{FF2B5EF4-FFF2-40B4-BE49-F238E27FC236}">
                <a16:creationId xmlns:a16="http://schemas.microsoft.com/office/drawing/2014/main" id="{51D42DE7-CF9D-2C3D-57DF-94F11481FEA1}"/>
              </a:ext>
            </a:extLst>
          </p:cNvPr>
          <p:cNvSpPr txBox="1">
            <a:spLocks/>
          </p:cNvSpPr>
          <p:nvPr/>
        </p:nvSpPr>
        <p:spPr>
          <a:xfrm>
            <a:off x="323850" y="465138"/>
            <a:ext cx="10793413" cy="84613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9pPr>
          </a:lstStyle>
          <a:p>
            <a:pPr marL="0" marR="0" lvl="0" indent="0" algn="l" defTabSz="914400" rtl="0" eaLnBrk="1" fontAlgn="auto" latinLnBrk="0" hangingPunct="1">
              <a:lnSpc>
                <a:spcPct val="100000"/>
              </a:lnSpc>
              <a:spcBef>
                <a:spcPts val="0"/>
              </a:spcBef>
              <a:spcAft>
                <a:spcPts val="0"/>
              </a:spcAft>
              <a:buClr>
                <a:srgbClr val="FFFFFF"/>
              </a:buClr>
              <a:buSzPts val="3000"/>
              <a:buFont typeface="Poppins SemiBold"/>
              <a:buNone/>
              <a:tabLst/>
              <a:defRPr/>
            </a:pPr>
            <a:r>
              <a:rPr kumimoji="0" lang="en-US" sz="3000" b="0" i="0" u="none" strike="noStrike" kern="0" cap="none" spc="0" normalizeH="0" baseline="0" noProof="0">
                <a:ln>
                  <a:noFill/>
                </a:ln>
                <a:solidFill>
                  <a:srgbClr val="FFFFFF"/>
                </a:solidFill>
                <a:effectLst/>
                <a:uLnTx/>
                <a:uFillTx/>
                <a:latin typeface="Poppins SemiBold"/>
                <a:cs typeface="Poppins SemiBold"/>
                <a:sym typeface="Poppins SemiBold"/>
              </a:rPr>
              <a:t>STEP 1: Identify vulnerable decision points</a:t>
            </a:r>
            <a:endParaRPr kumimoji="0" lang="en-US" sz="3000" b="0" i="0" u="none" strike="noStrike" kern="0" cap="none" spc="0" normalizeH="0" baseline="0" noProof="0" dirty="0">
              <a:ln>
                <a:noFill/>
              </a:ln>
              <a:solidFill>
                <a:srgbClr val="FFFFFF"/>
              </a:solidFill>
              <a:effectLst/>
              <a:uLnTx/>
              <a:uFillTx/>
              <a:latin typeface="Poppins SemiBold"/>
              <a:cs typeface="Poppins SemiBold"/>
              <a:sym typeface="Poppins SemiBold"/>
            </a:endParaRPr>
          </a:p>
        </p:txBody>
      </p:sp>
      <p:graphicFrame>
        <p:nvGraphicFramePr>
          <p:cNvPr id="10" name="Diagram 9">
            <a:extLst>
              <a:ext uri="{FF2B5EF4-FFF2-40B4-BE49-F238E27FC236}">
                <a16:creationId xmlns:a16="http://schemas.microsoft.com/office/drawing/2014/main" id="{E0A950EB-8BEA-7805-4A7B-4B03EC7FDFA9}"/>
              </a:ext>
            </a:extLst>
          </p:cNvPr>
          <p:cNvGraphicFramePr/>
          <p:nvPr/>
        </p:nvGraphicFramePr>
        <p:xfrm>
          <a:off x="1603950" y="3909914"/>
          <a:ext cx="9384150" cy="7593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Title 2">
            <a:extLst>
              <a:ext uri="{FF2B5EF4-FFF2-40B4-BE49-F238E27FC236}">
                <a16:creationId xmlns:a16="http://schemas.microsoft.com/office/drawing/2014/main" id="{B3B70672-4BF2-151D-F0C0-AD767A314921}"/>
              </a:ext>
            </a:extLst>
          </p:cNvPr>
          <p:cNvSpPr txBox="1">
            <a:spLocks/>
          </p:cNvSpPr>
          <p:nvPr/>
        </p:nvSpPr>
        <p:spPr>
          <a:xfrm>
            <a:off x="4895850" y="3201181"/>
            <a:ext cx="2104103" cy="84613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9pPr>
          </a:lstStyle>
          <a:p>
            <a:pPr marL="0" marR="0" lvl="0" indent="0" algn="l" defTabSz="914400" rtl="0" eaLnBrk="1" fontAlgn="auto" latinLnBrk="0" hangingPunct="1">
              <a:lnSpc>
                <a:spcPct val="100000"/>
              </a:lnSpc>
              <a:spcBef>
                <a:spcPts val="0"/>
              </a:spcBef>
              <a:spcAft>
                <a:spcPts val="0"/>
              </a:spcAft>
              <a:buClr>
                <a:srgbClr val="FFFFFF"/>
              </a:buClr>
              <a:buSzPts val="3000"/>
              <a:buFont typeface="Poppins SemiBold"/>
              <a:buNone/>
              <a:tabLst/>
              <a:defRPr/>
            </a:pPr>
            <a:r>
              <a:rPr kumimoji="0" lang="en-US" sz="2800" b="0" i="0" u="none" strike="noStrike" kern="0" cap="none" spc="0" normalizeH="0" baseline="0" noProof="0">
                <a:ln>
                  <a:noFill/>
                </a:ln>
                <a:solidFill>
                  <a:srgbClr val="FFFFFF"/>
                </a:solidFill>
                <a:effectLst/>
                <a:uLnTx/>
                <a:uFillTx/>
                <a:latin typeface="Poppins SemiBold"/>
                <a:cs typeface="Poppins SemiBold"/>
                <a:sym typeface="Poppins SemiBold"/>
              </a:rPr>
              <a:t>EXAMPLE</a:t>
            </a:r>
            <a:endParaRPr kumimoji="0" lang="en-US" sz="2800" b="0" i="0" u="none" strike="noStrike" kern="0" cap="none" spc="0" normalizeH="0" baseline="0" noProof="0" dirty="0">
              <a:ln>
                <a:noFill/>
              </a:ln>
              <a:solidFill>
                <a:srgbClr val="FFFFFF"/>
              </a:solidFill>
              <a:effectLst/>
              <a:uLnTx/>
              <a:uFillTx/>
              <a:latin typeface="Poppins SemiBold"/>
              <a:cs typeface="Poppins SemiBold"/>
              <a:sym typeface="Poppins SemiBold"/>
            </a:endParaRPr>
          </a:p>
        </p:txBody>
      </p:sp>
      <p:graphicFrame>
        <p:nvGraphicFramePr>
          <p:cNvPr id="12" name="Diagram 11">
            <a:extLst>
              <a:ext uri="{FF2B5EF4-FFF2-40B4-BE49-F238E27FC236}">
                <a16:creationId xmlns:a16="http://schemas.microsoft.com/office/drawing/2014/main" id="{AED98498-0898-CE80-E87A-2BE1C46FEE16}"/>
              </a:ext>
            </a:extLst>
          </p:cNvPr>
          <p:cNvGraphicFramePr/>
          <p:nvPr/>
        </p:nvGraphicFramePr>
        <p:xfrm>
          <a:off x="1373324" y="5071440"/>
          <a:ext cx="9828075" cy="86106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3" name="Diagram 12">
            <a:extLst>
              <a:ext uri="{FF2B5EF4-FFF2-40B4-BE49-F238E27FC236}">
                <a16:creationId xmlns:a16="http://schemas.microsoft.com/office/drawing/2014/main" id="{9BBC0020-8946-CC4A-76B1-6A19B719AD63}"/>
              </a:ext>
            </a:extLst>
          </p:cNvPr>
          <p:cNvGraphicFramePr/>
          <p:nvPr/>
        </p:nvGraphicFramePr>
        <p:xfrm>
          <a:off x="1343026" y="5089796"/>
          <a:ext cx="9905998" cy="842712"/>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14" name="Diagram 13">
            <a:extLst>
              <a:ext uri="{FF2B5EF4-FFF2-40B4-BE49-F238E27FC236}">
                <a16:creationId xmlns:a16="http://schemas.microsoft.com/office/drawing/2014/main" id="{6096915B-16F8-8433-72F8-221B2DFF19B0}"/>
              </a:ext>
            </a:extLst>
          </p:cNvPr>
          <p:cNvGraphicFramePr/>
          <p:nvPr/>
        </p:nvGraphicFramePr>
        <p:xfrm>
          <a:off x="1112400" y="4954879"/>
          <a:ext cx="10136624" cy="1112546"/>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spTree>
    <p:extLst>
      <p:ext uri="{BB962C8B-B14F-4D97-AF65-F5344CB8AC3E}">
        <p14:creationId xmlns:p14="http://schemas.microsoft.com/office/powerpoint/2010/main" val="357240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AsOne/>
      </p:bldGraphic>
      <p:bldGraphic spid="13" grpId="0">
        <p:bldAsOne/>
      </p:bldGraphic>
      <p:bldGraphic spid="14"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grpSp>
        <p:nvGrpSpPr>
          <p:cNvPr id="326" name="Google Shape;326;p32" descr="Decorative"/>
          <p:cNvGrpSpPr/>
          <p:nvPr/>
        </p:nvGrpSpPr>
        <p:grpSpPr>
          <a:xfrm>
            <a:off x="-572003" y="4254339"/>
            <a:ext cx="2339700" cy="2603661"/>
            <a:chOff x="-488378" y="3190879"/>
            <a:chExt cx="1754775" cy="1952746"/>
          </a:xfrm>
        </p:grpSpPr>
        <p:sp>
          <p:nvSpPr>
            <p:cNvPr id="327" name="Google Shape;327;p32"/>
            <p:cNvSpPr/>
            <p:nvPr/>
          </p:nvSpPr>
          <p:spPr>
            <a:xfrm flipH="1">
              <a:off x="-488369" y="3190879"/>
              <a:ext cx="1754765" cy="1951990"/>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gradFill>
              <a:gsLst>
                <a:gs pos="0">
                  <a:srgbClr val="00ACC2">
                    <a:alpha val="30588"/>
                    <a:alpha val="54189"/>
                  </a:srgbClr>
                </a:gs>
                <a:gs pos="100000">
                  <a:srgbClr val="00A791">
                    <a:alpha val="29411"/>
                    <a:alpha val="54189"/>
                  </a:srgbClr>
                </a:gs>
              </a:gsLst>
              <a:lin ang="10800025"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328" name="Google Shape;328;p32"/>
            <p:cNvSpPr/>
            <p:nvPr/>
          </p:nvSpPr>
          <p:spPr>
            <a:xfrm flipH="1">
              <a:off x="-488371" y="3525889"/>
              <a:ext cx="1454283" cy="16177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329" name="Google Shape;329;p32"/>
            <p:cNvSpPr/>
            <p:nvPr/>
          </p:nvSpPr>
          <p:spPr>
            <a:xfrm flipH="1">
              <a:off x="-488378" y="3943296"/>
              <a:ext cx="1062363" cy="12003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grpSp>
      <p:graphicFrame>
        <p:nvGraphicFramePr>
          <p:cNvPr id="3" name="Diagram 2" descr="Self&#10; Self-monitor&#10;  Are you participating?&#10;  Engaged as a learner?&#10;  &#10; Stretch, break, stand as needed​&#10; &#10; If you have questions or comments:&#10;  unmute&#10;  use the chat box&#10;Others&#10; Mute when listening, unmute to talk​&#10; &#10; Work as a team:&#10;  Room for every voice&#10;  Reinforce participation&#10;Environment&#10; Have your computer charged and ready to go​&#10; &#10; Keep necessary materials at hand&#10;  action plan&#10;  relevant docs&#10;  water/snacks&#10;  &#10; Minimize distractions if possible​&#10;">
            <a:extLst>
              <a:ext uri="{FF2B5EF4-FFF2-40B4-BE49-F238E27FC236}">
                <a16:creationId xmlns:a16="http://schemas.microsoft.com/office/drawing/2014/main" id="{63B24D00-2905-428E-AB35-01C8365E60D3}"/>
              </a:ext>
            </a:extLst>
          </p:cNvPr>
          <p:cNvGraphicFramePr/>
          <p:nvPr>
            <p:extLst>
              <p:ext uri="{D42A27DB-BD31-4B8C-83A1-F6EECF244321}">
                <p14:modId xmlns:p14="http://schemas.microsoft.com/office/powerpoint/2010/main" val="3861682659"/>
              </p:ext>
            </p:extLst>
          </p:nvPr>
        </p:nvGraphicFramePr>
        <p:xfrm>
          <a:off x="359428" y="-1220571"/>
          <a:ext cx="11984199" cy="84867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25" name="Google Shape;325;p32"/>
          <p:cNvSpPr txBox="1">
            <a:spLocks noGrp="1"/>
          </p:cNvSpPr>
          <p:nvPr>
            <p:ph type="title"/>
          </p:nvPr>
        </p:nvSpPr>
        <p:spPr>
          <a:xfrm>
            <a:off x="6102340" y="5851226"/>
            <a:ext cx="5279600" cy="845600"/>
          </a:xfrm>
          <a:prstGeom prst="rect">
            <a:avLst/>
          </a:prstGeom>
        </p:spPr>
        <p:txBody>
          <a:bodyPr spcFirstLastPara="1" wrap="square" lIns="121900" tIns="121900" rIns="121900" bIns="121900" anchor="t" anchorCtr="0">
            <a:noAutofit/>
          </a:bodyPr>
          <a:lstStyle/>
          <a:p>
            <a:r>
              <a:rPr lang="en"/>
              <a:t>EXPECTATIONS</a:t>
            </a:r>
            <a:endParaRPr/>
          </a:p>
        </p:txBody>
      </p:sp>
      <p:pic>
        <p:nvPicPr>
          <p:cNvPr id="323" name="Google Shape;323;p32" descr="magnifying glass&#10;"/>
          <p:cNvPicPr preferRelativeResize="0"/>
          <p:nvPr/>
        </p:nvPicPr>
        <p:blipFill>
          <a:blip r:embed="rId8">
            <a:extLst>
              <a:ext uri="{837473B0-CC2E-450A-ABE3-18F120FF3D39}">
                <a1611:picAttrSrcUrl xmlns:a1611="http://schemas.microsoft.com/office/drawing/2016/11/main" r:id="rId9"/>
              </a:ext>
            </a:extLst>
          </a:blip>
          <a:srcRect/>
          <a:stretch/>
        </p:blipFill>
        <p:spPr>
          <a:xfrm flipH="1">
            <a:off x="-3662681" y="3260300"/>
            <a:ext cx="8120417" cy="459072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1C4C2876-230E-3148-A4A4-1BAC895AE36F}"/>
              </a:ext>
            </a:extLst>
          </p:cNvPr>
          <p:cNvGraphicFramePr>
            <a:graphicFrameLocks noGrp="1"/>
          </p:cNvGraphicFramePr>
          <p:nvPr/>
        </p:nvGraphicFramePr>
        <p:xfrm>
          <a:off x="369757" y="1982073"/>
          <a:ext cx="5987740" cy="2484120"/>
        </p:xfrm>
        <a:graphic>
          <a:graphicData uri="http://schemas.openxmlformats.org/drawingml/2006/table">
            <a:tbl>
              <a:tblPr firstRow="1" bandRow="1">
                <a:tableStyleId>{5940675A-B579-460E-94D1-54222C63F5DA}</a:tableStyleId>
              </a:tblPr>
              <a:tblGrid>
                <a:gridCol w="1197548">
                  <a:extLst>
                    <a:ext uri="{9D8B030D-6E8A-4147-A177-3AD203B41FA5}">
                      <a16:colId xmlns:a16="http://schemas.microsoft.com/office/drawing/2014/main" val="3092628590"/>
                    </a:ext>
                  </a:extLst>
                </a:gridCol>
                <a:gridCol w="1197548">
                  <a:extLst>
                    <a:ext uri="{9D8B030D-6E8A-4147-A177-3AD203B41FA5}">
                      <a16:colId xmlns:a16="http://schemas.microsoft.com/office/drawing/2014/main" val="3684411419"/>
                    </a:ext>
                  </a:extLst>
                </a:gridCol>
                <a:gridCol w="1197548">
                  <a:extLst>
                    <a:ext uri="{9D8B030D-6E8A-4147-A177-3AD203B41FA5}">
                      <a16:colId xmlns:a16="http://schemas.microsoft.com/office/drawing/2014/main" val="1613597847"/>
                    </a:ext>
                  </a:extLst>
                </a:gridCol>
                <a:gridCol w="1197548">
                  <a:extLst>
                    <a:ext uri="{9D8B030D-6E8A-4147-A177-3AD203B41FA5}">
                      <a16:colId xmlns:a16="http://schemas.microsoft.com/office/drawing/2014/main" val="2659658849"/>
                    </a:ext>
                  </a:extLst>
                </a:gridCol>
                <a:gridCol w="1197548">
                  <a:extLst>
                    <a:ext uri="{9D8B030D-6E8A-4147-A177-3AD203B41FA5}">
                      <a16:colId xmlns:a16="http://schemas.microsoft.com/office/drawing/2014/main" val="2406188299"/>
                    </a:ext>
                  </a:extLst>
                </a:gridCol>
              </a:tblGrid>
              <a:tr h="370840">
                <a:tc>
                  <a:txBody>
                    <a:bodyPr/>
                    <a:lstStyle/>
                    <a:p>
                      <a:endParaRPr lang="en-US" sz="1400" b="1"/>
                    </a:p>
                  </a:txBody>
                  <a:tcPr>
                    <a:solidFill>
                      <a:schemeClr val="bg1"/>
                    </a:solidFill>
                  </a:tcPr>
                </a:tc>
                <a:tc>
                  <a:txBody>
                    <a:bodyPr/>
                    <a:lstStyle/>
                    <a:p>
                      <a:r>
                        <a:rPr lang="en-US" sz="1400" b="1" dirty="0"/>
                        <a:t># of Enrolled Students</a:t>
                      </a:r>
                    </a:p>
                  </a:txBody>
                  <a:tcPr>
                    <a:solidFill>
                      <a:schemeClr val="bg1"/>
                    </a:solidFill>
                  </a:tcPr>
                </a:tc>
                <a:tc>
                  <a:txBody>
                    <a:bodyPr/>
                    <a:lstStyle/>
                    <a:p>
                      <a:r>
                        <a:rPr lang="en-US" sz="1400" b="1" dirty="0"/>
                        <a:t># of Students with Referrals</a:t>
                      </a:r>
                    </a:p>
                  </a:txBody>
                  <a:tcPr>
                    <a:solidFill>
                      <a:schemeClr val="bg1"/>
                    </a:solidFill>
                  </a:tcPr>
                </a:tc>
                <a:tc>
                  <a:txBody>
                    <a:bodyPr/>
                    <a:lstStyle/>
                    <a:p>
                      <a:r>
                        <a:rPr lang="en-US" sz="1400" b="1" dirty="0"/>
                        <a:t>% of Students within Disability with Referrals </a:t>
                      </a:r>
                    </a:p>
                  </a:txBody>
                  <a:tcPr>
                    <a:solidFill>
                      <a:schemeClr val="bg1"/>
                    </a:solidFill>
                  </a:tcPr>
                </a:tc>
                <a:tc>
                  <a:txBody>
                    <a:bodyPr/>
                    <a:lstStyle/>
                    <a:p>
                      <a:r>
                        <a:rPr lang="en-US" sz="1400" b="1" dirty="0"/>
                        <a:t>Risk Index</a:t>
                      </a:r>
                    </a:p>
                  </a:txBody>
                  <a:tcPr>
                    <a:solidFill>
                      <a:schemeClr val="bg1"/>
                    </a:solidFill>
                  </a:tcPr>
                </a:tc>
                <a:extLst>
                  <a:ext uri="{0D108BD9-81ED-4DB2-BD59-A6C34878D82A}">
                    <a16:rowId xmlns:a16="http://schemas.microsoft.com/office/drawing/2014/main" val="3443091069"/>
                  </a:ext>
                </a:extLst>
              </a:tr>
              <a:tr h="370840">
                <a:tc>
                  <a:txBody>
                    <a:bodyPr/>
                    <a:lstStyle/>
                    <a:p>
                      <a:r>
                        <a:rPr lang="en-US" sz="1400" b="0" dirty="0"/>
                        <a:t>IEP</a:t>
                      </a:r>
                    </a:p>
                  </a:txBody>
                  <a:tcPr>
                    <a:solidFill>
                      <a:schemeClr val="bg1"/>
                    </a:solidFill>
                  </a:tcPr>
                </a:tc>
                <a:tc>
                  <a:txBody>
                    <a:bodyPr/>
                    <a:lstStyle/>
                    <a:p>
                      <a:r>
                        <a:rPr lang="en-US" sz="1400" b="0" dirty="0"/>
                        <a:t>45</a:t>
                      </a:r>
                    </a:p>
                  </a:txBody>
                  <a:tcPr>
                    <a:solidFill>
                      <a:schemeClr val="bg1"/>
                    </a:solidFill>
                  </a:tcPr>
                </a:tc>
                <a:tc>
                  <a:txBody>
                    <a:bodyPr/>
                    <a:lstStyle/>
                    <a:p>
                      <a:r>
                        <a:rPr lang="en-US" sz="1400" b="0" dirty="0"/>
                        <a:t>17</a:t>
                      </a:r>
                    </a:p>
                  </a:txBody>
                  <a:tcPr>
                    <a:solidFill>
                      <a:schemeClr val="bg1"/>
                    </a:solidFill>
                  </a:tcPr>
                </a:tc>
                <a:tc>
                  <a:txBody>
                    <a:bodyPr/>
                    <a:lstStyle/>
                    <a:p>
                      <a:r>
                        <a:rPr lang="en-US" sz="1400" b="0" dirty="0"/>
                        <a:t>38%</a:t>
                      </a:r>
                    </a:p>
                  </a:txBody>
                  <a:tcPr>
                    <a:solidFill>
                      <a:schemeClr val="bg1"/>
                    </a:solidFill>
                  </a:tcPr>
                </a:tc>
                <a:tc>
                  <a:txBody>
                    <a:bodyPr/>
                    <a:lstStyle/>
                    <a:p>
                      <a:r>
                        <a:rPr lang="en-US" sz="1400" b="0" dirty="0"/>
                        <a:t>0.38</a:t>
                      </a:r>
                    </a:p>
                  </a:txBody>
                  <a:tcPr>
                    <a:solidFill>
                      <a:schemeClr val="bg1"/>
                    </a:solidFill>
                  </a:tcPr>
                </a:tc>
                <a:extLst>
                  <a:ext uri="{0D108BD9-81ED-4DB2-BD59-A6C34878D82A}">
                    <a16:rowId xmlns:a16="http://schemas.microsoft.com/office/drawing/2014/main" val="1040802123"/>
                  </a:ext>
                </a:extLst>
              </a:tr>
              <a:tr h="370840">
                <a:tc>
                  <a:txBody>
                    <a:bodyPr/>
                    <a:lstStyle/>
                    <a:p>
                      <a:r>
                        <a:rPr lang="en-US" sz="1400" b="0" dirty="0"/>
                        <a:t>504</a:t>
                      </a:r>
                    </a:p>
                  </a:txBody>
                  <a:tcPr>
                    <a:solidFill>
                      <a:schemeClr val="bg1"/>
                    </a:solidFill>
                  </a:tcPr>
                </a:tc>
                <a:tc>
                  <a:txBody>
                    <a:bodyPr/>
                    <a:lstStyle/>
                    <a:p>
                      <a:r>
                        <a:rPr lang="en-US" sz="1400" b="0" dirty="0"/>
                        <a:t>25</a:t>
                      </a:r>
                    </a:p>
                  </a:txBody>
                  <a:tcPr>
                    <a:solidFill>
                      <a:schemeClr val="bg1"/>
                    </a:solidFill>
                  </a:tcPr>
                </a:tc>
                <a:tc>
                  <a:txBody>
                    <a:bodyPr/>
                    <a:lstStyle/>
                    <a:p>
                      <a:r>
                        <a:rPr lang="en-US" sz="1400" b="0" dirty="0"/>
                        <a:t>6</a:t>
                      </a:r>
                    </a:p>
                  </a:txBody>
                  <a:tcPr>
                    <a:solidFill>
                      <a:schemeClr val="bg1"/>
                    </a:solidFill>
                  </a:tcPr>
                </a:tc>
                <a:tc>
                  <a:txBody>
                    <a:bodyPr/>
                    <a:lstStyle/>
                    <a:p>
                      <a:r>
                        <a:rPr lang="en-US" sz="1400" b="0" dirty="0"/>
                        <a:t>24%</a:t>
                      </a:r>
                    </a:p>
                  </a:txBody>
                  <a:tcPr>
                    <a:solidFill>
                      <a:schemeClr val="bg1"/>
                    </a:solidFill>
                  </a:tcPr>
                </a:tc>
                <a:tc>
                  <a:txBody>
                    <a:bodyPr/>
                    <a:lstStyle/>
                    <a:p>
                      <a:r>
                        <a:rPr lang="en-US" sz="1400" b="0" dirty="0"/>
                        <a:t>0.24</a:t>
                      </a:r>
                    </a:p>
                  </a:txBody>
                  <a:tcPr>
                    <a:solidFill>
                      <a:schemeClr val="bg1"/>
                    </a:solidFill>
                  </a:tcPr>
                </a:tc>
                <a:extLst>
                  <a:ext uri="{0D108BD9-81ED-4DB2-BD59-A6C34878D82A}">
                    <a16:rowId xmlns:a16="http://schemas.microsoft.com/office/drawing/2014/main" val="3936148143"/>
                  </a:ext>
                </a:extLst>
              </a:tr>
              <a:tr h="370840">
                <a:tc>
                  <a:txBody>
                    <a:bodyPr/>
                    <a:lstStyle/>
                    <a:p>
                      <a:r>
                        <a:rPr lang="en-US" sz="1400" b="0" dirty="0"/>
                        <a:t>None</a:t>
                      </a:r>
                    </a:p>
                  </a:txBody>
                  <a:tcPr>
                    <a:solidFill>
                      <a:schemeClr val="bg1"/>
                    </a:solidFill>
                  </a:tcPr>
                </a:tc>
                <a:tc>
                  <a:txBody>
                    <a:bodyPr/>
                    <a:lstStyle/>
                    <a:p>
                      <a:r>
                        <a:rPr lang="en-US" sz="1400" b="0" dirty="0"/>
                        <a:t>300</a:t>
                      </a:r>
                    </a:p>
                  </a:txBody>
                  <a:tcPr>
                    <a:solidFill>
                      <a:schemeClr val="bg1"/>
                    </a:solidFill>
                  </a:tcPr>
                </a:tc>
                <a:tc>
                  <a:txBody>
                    <a:bodyPr/>
                    <a:lstStyle/>
                    <a:p>
                      <a:r>
                        <a:rPr lang="en-US" sz="1400" b="0" dirty="0"/>
                        <a:t>63</a:t>
                      </a:r>
                    </a:p>
                  </a:txBody>
                  <a:tcPr>
                    <a:solidFill>
                      <a:schemeClr val="bg1"/>
                    </a:solidFill>
                  </a:tcPr>
                </a:tc>
                <a:tc>
                  <a:txBody>
                    <a:bodyPr/>
                    <a:lstStyle/>
                    <a:p>
                      <a:r>
                        <a:rPr lang="en-US" sz="1400" b="0" dirty="0"/>
                        <a:t>21%</a:t>
                      </a:r>
                    </a:p>
                  </a:txBody>
                  <a:tcPr>
                    <a:solidFill>
                      <a:schemeClr val="bg1"/>
                    </a:solidFill>
                  </a:tcPr>
                </a:tc>
                <a:tc>
                  <a:txBody>
                    <a:bodyPr/>
                    <a:lstStyle/>
                    <a:p>
                      <a:r>
                        <a:rPr lang="en-US" sz="1400" b="0" dirty="0"/>
                        <a:t>0.21</a:t>
                      </a:r>
                    </a:p>
                  </a:txBody>
                  <a:tcPr>
                    <a:solidFill>
                      <a:schemeClr val="bg1"/>
                    </a:solidFill>
                  </a:tcPr>
                </a:tc>
                <a:extLst>
                  <a:ext uri="{0D108BD9-81ED-4DB2-BD59-A6C34878D82A}">
                    <a16:rowId xmlns:a16="http://schemas.microsoft.com/office/drawing/2014/main" val="3171002067"/>
                  </a:ext>
                </a:extLst>
              </a:tr>
            </a:tbl>
          </a:graphicData>
        </a:graphic>
      </p:graphicFrame>
      <p:sp>
        <p:nvSpPr>
          <p:cNvPr id="15" name="Title 3">
            <a:extLst>
              <a:ext uri="{FF2B5EF4-FFF2-40B4-BE49-F238E27FC236}">
                <a16:creationId xmlns:a16="http://schemas.microsoft.com/office/drawing/2014/main" id="{9A7E4629-E860-8046-B5D2-4731F574B1F8}"/>
              </a:ext>
            </a:extLst>
          </p:cNvPr>
          <p:cNvSpPr>
            <a:spLocks noGrp="1"/>
          </p:cNvSpPr>
          <p:nvPr>
            <p:ph type="title" idx="4294967295"/>
          </p:nvPr>
        </p:nvSpPr>
        <p:spPr>
          <a:xfrm>
            <a:off x="0" y="466725"/>
            <a:ext cx="9378950" cy="846138"/>
          </a:xfrm>
          <a:noFill/>
        </p:spPr>
        <p:txBody>
          <a:bodyPr/>
          <a:lstStyle/>
          <a:p>
            <a:r>
              <a:rPr lang="en-US" sz="3800" dirty="0">
                <a:latin typeface="Poppins Medium"/>
              </a:rPr>
              <a:t>EXAMPLE 3: ODRS</a:t>
            </a:r>
            <a:endParaRPr lang="en-US" sz="3800" dirty="0">
              <a:solidFill>
                <a:schemeClr val="bg1"/>
              </a:solidFill>
              <a:latin typeface="Poppins Medium"/>
            </a:endParaRPr>
          </a:p>
        </p:txBody>
      </p:sp>
      <p:sp>
        <p:nvSpPr>
          <p:cNvPr id="8" name="Content Placeholder 7"/>
          <p:cNvSpPr>
            <a:spLocks noGrp="1"/>
          </p:cNvSpPr>
          <p:nvPr>
            <p:ph sz="half" idx="4294967295"/>
          </p:nvPr>
        </p:nvSpPr>
        <p:spPr>
          <a:xfrm>
            <a:off x="0" y="5208588"/>
            <a:ext cx="11452225" cy="2317750"/>
          </a:xfrm>
        </p:spPr>
        <p:txBody>
          <a:bodyPr>
            <a:noAutofit/>
          </a:bodyPr>
          <a:lstStyle/>
          <a:p>
            <a:pPr marL="296466" indent="-128588">
              <a:spcAft>
                <a:spcPts val="1350"/>
              </a:spcAft>
              <a:buFont typeface="Arial" pitchFamily="34" charset="0"/>
              <a:buChar char="•"/>
            </a:pPr>
            <a:r>
              <a:rPr lang="en-US" sz="2000" i="1" dirty="0">
                <a:solidFill>
                  <a:schemeClr val="bg1"/>
                </a:solidFill>
                <a:latin typeface="Poppins Medium"/>
                <a:cs typeface="Arial" pitchFamily="34" charset="0"/>
              </a:rPr>
              <a:t>17 of the 45 students with IEPs have a discipline referral, so </a:t>
            </a:r>
            <a:r>
              <a:rPr lang="en-US" sz="2000" i="1" dirty="0">
                <a:solidFill>
                  <a:schemeClr val="accent4">
                    <a:lumMod val="40000"/>
                    <a:lumOff val="60000"/>
                  </a:schemeClr>
                </a:solidFill>
                <a:latin typeface="Poppins Medium"/>
                <a:cs typeface="Arial" pitchFamily="34" charset="0"/>
              </a:rPr>
              <a:t>__</a:t>
            </a:r>
            <a:r>
              <a:rPr lang="en-US" sz="2000" b="1" i="1" dirty="0">
                <a:solidFill>
                  <a:schemeClr val="accent4">
                    <a:lumMod val="40000"/>
                    <a:lumOff val="60000"/>
                  </a:schemeClr>
                </a:solidFill>
                <a:latin typeface="Poppins Medium"/>
                <a:cs typeface="Arial" pitchFamily="34" charset="0"/>
              </a:rPr>
              <a:t>?%</a:t>
            </a:r>
            <a:r>
              <a:rPr lang="en-US" sz="2000" i="1" dirty="0">
                <a:solidFill>
                  <a:schemeClr val="accent4">
                    <a:lumMod val="40000"/>
                    <a:lumOff val="60000"/>
                  </a:schemeClr>
                </a:solidFill>
                <a:latin typeface="Poppins Medium"/>
                <a:cs typeface="Arial" pitchFamily="34" charset="0"/>
              </a:rPr>
              <a:t> </a:t>
            </a:r>
            <a:r>
              <a:rPr lang="en-US" sz="2000" i="1" dirty="0">
                <a:solidFill>
                  <a:schemeClr val="bg1"/>
                </a:solidFill>
                <a:latin typeface="Poppins Medium"/>
                <a:cs typeface="Arial" pitchFamily="34" charset="0"/>
              </a:rPr>
              <a:t>of students with IEPs have a referral. </a:t>
            </a:r>
          </a:p>
          <a:p>
            <a:pPr marL="296466" indent="-128588">
              <a:spcAft>
                <a:spcPts val="1350"/>
              </a:spcAft>
              <a:buFont typeface="Arial" pitchFamily="34" charset="0"/>
              <a:buChar char="•"/>
            </a:pPr>
            <a:r>
              <a:rPr lang="en-US" sz="2000" i="1" dirty="0">
                <a:solidFill>
                  <a:schemeClr val="bg1"/>
                </a:solidFill>
                <a:latin typeface="Poppins Medium"/>
                <a:cs typeface="Arial" pitchFamily="34" charset="0"/>
              </a:rPr>
              <a:t>63 of the </a:t>
            </a:r>
            <a:r>
              <a:rPr lang="en-US" sz="2000" i="1" dirty="0">
                <a:solidFill>
                  <a:schemeClr val="accent4">
                    <a:lumMod val="40000"/>
                    <a:lumOff val="60000"/>
                  </a:schemeClr>
                </a:solidFill>
                <a:latin typeface="Poppins Medium"/>
                <a:cs typeface="Arial" pitchFamily="34" charset="0"/>
              </a:rPr>
              <a:t>__</a:t>
            </a:r>
            <a:r>
              <a:rPr lang="en-US" sz="2000" b="1" i="1" dirty="0">
                <a:solidFill>
                  <a:schemeClr val="accent4">
                    <a:lumMod val="40000"/>
                    <a:lumOff val="60000"/>
                  </a:schemeClr>
                </a:solidFill>
                <a:latin typeface="Poppins Medium"/>
                <a:cs typeface="Arial" pitchFamily="34" charset="0"/>
              </a:rPr>
              <a:t> </a:t>
            </a:r>
            <a:r>
              <a:rPr lang="en-US" sz="2000" i="1" dirty="0">
                <a:solidFill>
                  <a:schemeClr val="bg1"/>
                </a:solidFill>
                <a:latin typeface="Poppins Medium"/>
                <a:cs typeface="Arial" pitchFamily="34" charset="0"/>
              </a:rPr>
              <a:t>students without a disability have a discipline referral, so 21% of the students without a disability have a referral.</a:t>
            </a:r>
          </a:p>
        </p:txBody>
      </p:sp>
      <p:sp>
        <p:nvSpPr>
          <p:cNvPr id="12" name="Rectangle: Rounded Corners 11"/>
          <p:cNvSpPr/>
          <p:nvPr/>
        </p:nvSpPr>
        <p:spPr>
          <a:xfrm>
            <a:off x="1548340" y="3372198"/>
            <a:ext cx="3630574" cy="273570"/>
          </a:xfrm>
          <a:prstGeom prst="round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13" name="Rectangle: Rounded Corners 12"/>
          <p:cNvSpPr/>
          <p:nvPr/>
        </p:nvSpPr>
        <p:spPr>
          <a:xfrm>
            <a:off x="1548340" y="4130278"/>
            <a:ext cx="3611619" cy="244503"/>
          </a:xfrm>
          <a:prstGeom prst="round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Franklin Gothic Book"/>
              <a:ea typeface="+mn-ea"/>
              <a:cs typeface="+mn-cs"/>
            </a:endParaRPr>
          </a:p>
        </p:txBody>
      </p:sp>
      <p:grpSp>
        <p:nvGrpSpPr>
          <p:cNvPr id="16" name="Group 15">
            <a:extLst>
              <a:ext uri="{FF2B5EF4-FFF2-40B4-BE49-F238E27FC236}">
                <a16:creationId xmlns:a16="http://schemas.microsoft.com/office/drawing/2014/main" id="{CAF45E67-1AD0-844A-8A41-FEEE9952EC5E}"/>
              </a:ext>
            </a:extLst>
          </p:cNvPr>
          <p:cNvGrpSpPr/>
          <p:nvPr/>
        </p:nvGrpSpPr>
        <p:grpSpPr>
          <a:xfrm>
            <a:off x="9123836" y="80741"/>
            <a:ext cx="2698406" cy="1619043"/>
            <a:chOff x="9028" y="327514"/>
            <a:chExt cx="2698406" cy="1619043"/>
          </a:xfrm>
          <a:scene3d>
            <a:camera prst="orthographicFront"/>
            <a:lightRig rig="flat" dir="t"/>
          </a:scene3d>
        </p:grpSpPr>
        <p:sp>
          <p:nvSpPr>
            <p:cNvPr id="17" name="Rounded Rectangle 16">
              <a:extLst>
                <a:ext uri="{FF2B5EF4-FFF2-40B4-BE49-F238E27FC236}">
                  <a16:creationId xmlns:a16="http://schemas.microsoft.com/office/drawing/2014/main" id="{2919B33A-1CF2-9A44-B0ED-576E4EF7FF36}"/>
                </a:ext>
              </a:extLst>
            </p:cNvPr>
            <p:cNvSpPr/>
            <p:nvPr/>
          </p:nvSpPr>
          <p:spPr>
            <a:xfrm>
              <a:off x="9028" y="327514"/>
              <a:ext cx="2698406" cy="1619043"/>
            </a:xfrm>
            <a:prstGeom prst="roundRect">
              <a:avLst>
                <a:gd name="adj" fmla="val 10000"/>
              </a:avLst>
            </a:prstGeom>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0F41"/>
                </a:solidFill>
                <a:effectLst/>
                <a:uLnTx/>
                <a:uFillTx/>
                <a:latin typeface="Arial"/>
                <a:ea typeface="+mn-ea"/>
                <a:cs typeface="+mn-cs"/>
              </a:endParaRPr>
            </a:p>
          </p:txBody>
        </p:sp>
        <p:sp>
          <p:nvSpPr>
            <p:cNvPr id="18" name="Rounded Rectangle 4">
              <a:extLst>
                <a:ext uri="{FF2B5EF4-FFF2-40B4-BE49-F238E27FC236}">
                  <a16:creationId xmlns:a16="http://schemas.microsoft.com/office/drawing/2014/main" id="{B7DE8C9F-8F4D-DA49-85F3-2FC56B110D8C}"/>
                </a:ext>
              </a:extLst>
            </p:cNvPr>
            <p:cNvSpPr txBox="1"/>
            <p:nvPr/>
          </p:nvSpPr>
          <p:spPr>
            <a:xfrm>
              <a:off x="56448" y="374934"/>
              <a:ext cx="2603566" cy="1524203"/>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95250" tIns="95250" rIns="95250" bIns="95250" numCol="1" spcCol="1270" anchor="ctr" anchorCtr="0">
              <a:noAutofit/>
            </a:bodyPr>
            <a:lstStyle/>
            <a:p>
              <a:pPr marL="0" marR="0" lvl="0" indent="0" algn="ctr" defTabSz="1111250" rtl="0" eaLnBrk="1" fontAlgn="auto" latinLnBrk="0" hangingPunct="1">
                <a:lnSpc>
                  <a:spcPct val="90000"/>
                </a:lnSpc>
                <a:spcBef>
                  <a:spcPct val="0"/>
                </a:spcBef>
                <a:spcAft>
                  <a:spcPct val="35000"/>
                </a:spcAft>
                <a:buClrTx/>
                <a:buSzTx/>
                <a:buFontTx/>
                <a:buNone/>
                <a:tabLst/>
                <a:defRPr/>
              </a:pPr>
              <a:r>
                <a:rPr kumimoji="0" lang="en-US" sz="2500" b="0" i="0" u="none" strike="noStrike" kern="1200" cap="none" spc="0" normalizeH="0" baseline="0" noProof="0" dirty="0">
                  <a:ln>
                    <a:noFill/>
                  </a:ln>
                  <a:solidFill>
                    <a:srgbClr val="0D0F41"/>
                  </a:solidFill>
                  <a:effectLst/>
                  <a:uLnTx/>
                  <a:uFillTx/>
                  <a:latin typeface="Arial"/>
                  <a:ea typeface="+mn-ea"/>
                  <a:cs typeface="+mn-cs"/>
                </a:rPr>
                <a:t>Are students with disabilities being referred at the same rate?</a:t>
              </a:r>
            </a:p>
          </p:txBody>
        </p:sp>
      </p:grpSp>
      <p:pic>
        <p:nvPicPr>
          <p:cNvPr id="4" name="Picture 3">
            <a:extLst>
              <a:ext uri="{FF2B5EF4-FFF2-40B4-BE49-F238E27FC236}">
                <a16:creationId xmlns:a16="http://schemas.microsoft.com/office/drawing/2014/main" id="{21618F5D-D551-3248-A446-B4C9F4BDE398}"/>
              </a:ext>
            </a:extLst>
          </p:cNvPr>
          <p:cNvPicPr>
            <a:picLocks noChangeAspect="1"/>
          </p:cNvPicPr>
          <p:nvPr/>
        </p:nvPicPr>
        <p:blipFill>
          <a:blip r:embed="rId3"/>
          <a:stretch>
            <a:fillRect/>
          </a:stretch>
        </p:blipFill>
        <p:spPr>
          <a:xfrm>
            <a:off x="6892578" y="1886721"/>
            <a:ext cx="4953312" cy="3224049"/>
          </a:xfrm>
          <a:prstGeom prst="rect">
            <a:avLst/>
          </a:prstGeom>
        </p:spPr>
      </p:pic>
      <p:sp>
        <p:nvSpPr>
          <p:cNvPr id="2" name="Oval Callout 3">
            <a:extLst>
              <a:ext uri="{FF2B5EF4-FFF2-40B4-BE49-F238E27FC236}">
                <a16:creationId xmlns:a16="http://schemas.microsoft.com/office/drawing/2014/main" id="{BF37B75F-E3B8-7879-090B-BACC96482CE2}"/>
              </a:ext>
            </a:extLst>
          </p:cNvPr>
          <p:cNvSpPr/>
          <p:nvPr/>
        </p:nvSpPr>
        <p:spPr>
          <a:xfrm>
            <a:off x="5069349" y="128161"/>
            <a:ext cx="4007067" cy="1903067"/>
          </a:xfrm>
          <a:prstGeom prst="wedgeEllipseCallout">
            <a:avLst>
              <a:gd name="adj1" fmla="val 35801"/>
              <a:gd name="adj2" fmla="val 60061"/>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Can your school’s ODR data be disaggregated?</a:t>
            </a:r>
          </a:p>
        </p:txBody>
      </p:sp>
    </p:spTree>
    <p:extLst>
      <p:ext uri="{BB962C8B-B14F-4D97-AF65-F5344CB8AC3E}">
        <p14:creationId xmlns:p14="http://schemas.microsoft.com/office/powerpoint/2010/main" val="6576335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E939415-65FD-5596-CA1A-750B34FA7E2A}"/>
              </a:ext>
            </a:extLst>
          </p:cNvPr>
          <p:cNvSpPr>
            <a:spLocks noGrp="1"/>
          </p:cNvSpPr>
          <p:nvPr>
            <p:ph type="body" idx="1"/>
          </p:nvPr>
        </p:nvSpPr>
        <p:spPr>
          <a:xfrm>
            <a:off x="813349" y="1319998"/>
            <a:ext cx="10220963" cy="4681869"/>
          </a:xfrm>
        </p:spPr>
        <p:txBody>
          <a:bodyPr/>
          <a:lstStyle/>
          <a:p>
            <a:pPr algn="l"/>
            <a:r>
              <a:rPr lang="en-US" b="0" i="0" dirty="0">
                <a:solidFill>
                  <a:schemeClr val="bg1"/>
                </a:solidFill>
                <a:effectLst/>
                <a:latin typeface="arial" panose="020B0604020202020204" pitchFamily="34" charset="0"/>
              </a:rPr>
              <a:t>The Risk Ratio is the likelihood for a specific group to receive at least one referral when compared to a different group of students. </a:t>
            </a:r>
            <a:br>
              <a:rPr lang="en-US" b="0" i="0" dirty="0">
                <a:solidFill>
                  <a:schemeClr val="bg1"/>
                </a:solidFill>
                <a:effectLst/>
                <a:latin typeface="arial" panose="020B0604020202020204" pitchFamily="34" charset="0"/>
              </a:rPr>
            </a:br>
            <a:endParaRPr lang="en-US" b="0" i="0" dirty="0">
              <a:solidFill>
                <a:schemeClr val="bg1"/>
              </a:solidFill>
              <a:effectLst/>
              <a:latin typeface="arial" panose="020B0604020202020204" pitchFamily="34" charset="0"/>
            </a:endParaRPr>
          </a:p>
          <a:p>
            <a:pPr algn="l"/>
            <a:r>
              <a:rPr lang="en-US" b="0" i="0" dirty="0">
                <a:solidFill>
                  <a:schemeClr val="bg1"/>
                </a:solidFill>
                <a:effectLst/>
                <a:latin typeface="arial" panose="020B0604020202020204" pitchFamily="34" charset="0"/>
              </a:rPr>
              <a:t>Risk Ratio is calculated by </a:t>
            </a:r>
            <a:r>
              <a:rPr lang="en-US" b="1" u="sng" dirty="0">
                <a:solidFill>
                  <a:schemeClr val="bg1"/>
                </a:solidFill>
                <a:effectLst/>
                <a:latin typeface="arial" panose="020B0604020202020204" pitchFamily="34" charset="0"/>
              </a:rPr>
              <a:t>dividing the risk of the specific group by the risk of a comparison group.</a:t>
            </a:r>
            <a:br>
              <a:rPr lang="en-US" b="1" u="sng" dirty="0">
                <a:solidFill>
                  <a:schemeClr val="bg1"/>
                </a:solidFill>
                <a:effectLst/>
                <a:latin typeface="arial" panose="020B0604020202020204" pitchFamily="34" charset="0"/>
              </a:rPr>
            </a:br>
            <a:endParaRPr lang="en-US" b="1" u="sng" dirty="0">
              <a:solidFill>
                <a:schemeClr val="bg1"/>
              </a:solidFill>
              <a:effectLst/>
              <a:latin typeface="arial" panose="020B0604020202020204" pitchFamily="34" charset="0"/>
            </a:endParaRPr>
          </a:p>
          <a:p>
            <a:pPr algn="l">
              <a:buFont typeface="Arial" panose="020B0604020202020204" pitchFamily="34" charset="0"/>
              <a:buChar char="•"/>
            </a:pPr>
            <a:r>
              <a:rPr lang="en-US" b="0" i="0" dirty="0">
                <a:solidFill>
                  <a:schemeClr val="bg1"/>
                </a:solidFill>
                <a:effectLst/>
                <a:latin typeface="arial" panose="020B0604020202020204" pitchFamily="34" charset="0"/>
              </a:rPr>
              <a:t>Teams analyzing this report look to answer the question: For a given group of students, how much more or less likely are they to receive at least one referral than students from another group?</a:t>
            </a:r>
            <a:br>
              <a:rPr lang="en-US" b="0" i="0" dirty="0">
                <a:solidFill>
                  <a:schemeClr val="bg1"/>
                </a:solidFill>
                <a:effectLst/>
                <a:latin typeface="arial" panose="020B0604020202020204" pitchFamily="34" charset="0"/>
              </a:rPr>
            </a:br>
            <a:endParaRPr lang="en-US" dirty="0">
              <a:solidFill>
                <a:schemeClr val="bg1"/>
              </a:solidFill>
            </a:endParaRPr>
          </a:p>
        </p:txBody>
      </p:sp>
      <p:sp>
        <p:nvSpPr>
          <p:cNvPr id="3" name="Title 2">
            <a:extLst>
              <a:ext uri="{FF2B5EF4-FFF2-40B4-BE49-F238E27FC236}">
                <a16:creationId xmlns:a16="http://schemas.microsoft.com/office/drawing/2014/main" id="{2C90669F-F937-CBEC-18E0-2DF64432EB07}"/>
              </a:ext>
            </a:extLst>
          </p:cNvPr>
          <p:cNvSpPr>
            <a:spLocks noGrp="1"/>
          </p:cNvSpPr>
          <p:nvPr>
            <p:ph type="title"/>
          </p:nvPr>
        </p:nvSpPr>
        <p:spPr/>
        <p:txBody>
          <a:bodyPr/>
          <a:lstStyle/>
          <a:p>
            <a:r>
              <a:rPr lang="en-US" b="0" i="0" dirty="0">
                <a:solidFill>
                  <a:schemeClr val="bg1"/>
                </a:solidFill>
                <a:effectLst/>
                <a:latin typeface="arial" panose="020B0604020202020204" pitchFamily="34" charset="0"/>
              </a:rPr>
              <a:t>Calculating the Risk Ratio for a Group</a:t>
            </a:r>
            <a:endParaRPr lang="en-US" dirty="0"/>
          </a:p>
        </p:txBody>
      </p:sp>
      <p:sp>
        <p:nvSpPr>
          <p:cNvPr id="5" name="TextBox 4">
            <a:extLst>
              <a:ext uri="{FF2B5EF4-FFF2-40B4-BE49-F238E27FC236}">
                <a16:creationId xmlns:a16="http://schemas.microsoft.com/office/drawing/2014/main" id="{10637949-F15C-E146-8DFE-5C79592B6A01}"/>
              </a:ext>
            </a:extLst>
          </p:cNvPr>
          <p:cNvSpPr txBox="1"/>
          <p:nvPr/>
        </p:nvSpPr>
        <p:spPr>
          <a:xfrm>
            <a:off x="4561586" y="5540202"/>
            <a:ext cx="6093618" cy="923330"/>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A risk ratio greater than 1.0 indicates higher risk.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A risk ratio less than 1.0 indicates lower risk.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A risk ratio equal to 1.0 indicates an equal risk.</a:t>
            </a:r>
            <a:endParaRPr kumimoji="0" lang="en-US" sz="1800" b="0" i="0" u="none" strike="noStrike" kern="1200" cap="none" spc="0" normalizeH="0" baseline="0" noProof="0" dirty="0">
              <a:ln>
                <a:noFill/>
              </a:ln>
              <a:solidFill>
                <a:srgbClr val="0D0F41"/>
              </a:solidFill>
              <a:effectLst/>
              <a:uLnTx/>
              <a:uFillTx/>
              <a:latin typeface="Arial"/>
              <a:ea typeface="+mn-ea"/>
              <a:cs typeface="+mn-cs"/>
            </a:endParaRPr>
          </a:p>
        </p:txBody>
      </p:sp>
    </p:spTree>
    <p:extLst>
      <p:ext uri="{BB962C8B-B14F-4D97-AF65-F5344CB8AC3E}">
        <p14:creationId xmlns:p14="http://schemas.microsoft.com/office/powerpoint/2010/main" val="8361574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50A12E-1C85-2841-2540-C2BC9010C84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4EE553E-EADB-B87C-31D4-44F5CC18655D}"/>
              </a:ext>
            </a:extLst>
          </p:cNvPr>
          <p:cNvSpPr>
            <a:spLocks noGrp="1"/>
          </p:cNvSpPr>
          <p:nvPr>
            <p:ph type="body" idx="1"/>
          </p:nvPr>
        </p:nvSpPr>
        <p:spPr>
          <a:xfrm>
            <a:off x="1347242" y="1325205"/>
            <a:ext cx="9497516" cy="1252987"/>
          </a:xfrm>
        </p:spPr>
        <p:txBody>
          <a:bodyPr/>
          <a:lstStyle/>
          <a:p>
            <a:pPr algn="l"/>
            <a:r>
              <a:rPr lang="en-US" b="0" i="0" dirty="0">
                <a:solidFill>
                  <a:schemeClr val="bg1"/>
                </a:solidFill>
                <a:effectLst/>
                <a:latin typeface="arial" panose="020B0604020202020204" pitchFamily="34" charset="0"/>
              </a:rPr>
              <a:t>Risk Ratio is calculated by </a:t>
            </a:r>
            <a:r>
              <a:rPr lang="en-US" b="1" u="sng" dirty="0">
                <a:solidFill>
                  <a:schemeClr val="bg1"/>
                </a:solidFill>
                <a:effectLst/>
                <a:latin typeface="arial" panose="020B0604020202020204" pitchFamily="34" charset="0"/>
              </a:rPr>
              <a:t>dividing the risk index of the specific group by the risk index of a comparison group.</a:t>
            </a:r>
          </a:p>
          <a:p>
            <a:pPr algn="l">
              <a:buFont typeface="Arial" panose="020B0604020202020204" pitchFamily="34" charset="0"/>
              <a:buChar char="•"/>
            </a:pPr>
            <a:endParaRPr lang="en-US" dirty="0">
              <a:solidFill>
                <a:schemeClr val="bg1"/>
              </a:solidFill>
            </a:endParaRPr>
          </a:p>
        </p:txBody>
      </p:sp>
      <p:sp>
        <p:nvSpPr>
          <p:cNvPr id="3" name="Title 2">
            <a:extLst>
              <a:ext uri="{FF2B5EF4-FFF2-40B4-BE49-F238E27FC236}">
                <a16:creationId xmlns:a16="http://schemas.microsoft.com/office/drawing/2014/main" id="{BCD80A3D-3D0E-14B9-66E6-6433BDF89936}"/>
              </a:ext>
            </a:extLst>
          </p:cNvPr>
          <p:cNvSpPr>
            <a:spLocks noGrp="1"/>
          </p:cNvSpPr>
          <p:nvPr>
            <p:ph type="title"/>
          </p:nvPr>
        </p:nvSpPr>
        <p:spPr/>
        <p:txBody>
          <a:bodyPr/>
          <a:lstStyle/>
          <a:p>
            <a:r>
              <a:rPr lang="en-US" b="0" i="0" dirty="0">
                <a:solidFill>
                  <a:schemeClr val="bg1"/>
                </a:solidFill>
                <a:effectLst/>
                <a:latin typeface="arial" panose="020B0604020202020204" pitchFamily="34" charset="0"/>
              </a:rPr>
              <a:t>Risk Ratio</a:t>
            </a:r>
            <a:endParaRPr lang="en-US" dirty="0"/>
          </a:p>
        </p:txBody>
      </p:sp>
      <p:pic>
        <p:nvPicPr>
          <p:cNvPr id="4" name="Picture 3">
            <a:extLst>
              <a:ext uri="{FF2B5EF4-FFF2-40B4-BE49-F238E27FC236}">
                <a16:creationId xmlns:a16="http://schemas.microsoft.com/office/drawing/2014/main" id="{DD3709DF-01D9-EAE2-2407-55FB34666367}"/>
              </a:ext>
            </a:extLst>
          </p:cNvPr>
          <p:cNvPicPr>
            <a:picLocks noChangeAspect="1"/>
          </p:cNvPicPr>
          <p:nvPr/>
        </p:nvPicPr>
        <p:blipFill>
          <a:blip r:embed="rId3"/>
          <a:stretch>
            <a:fillRect/>
          </a:stretch>
        </p:blipFill>
        <p:spPr>
          <a:xfrm>
            <a:off x="247198" y="2691750"/>
            <a:ext cx="6011177" cy="2511770"/>
          </a:xfrm>
          <a:prstGeom prst="rect">
            <a:avLst/>
          </a:prstGeom>
        </p:spPr>
      </p:pic>
      <p:sp>
        <p:nvSpPr>
          <p:cNvPr id="7" name="TextBox 6">
            <a:extLst>
              <a:ext uri="{FF2B5EF4-FFF2-40B4-BE49-F238E27FC236}">
                <a16:creationId xmlns:a16="http://schemas.microsoft.com/office/drawing/2014/main" id="{9951F9DE-5A93-C66D-777C-545D9A6D4BCA}"/>
              </a:ext>
            </a:extLst>
          </p:cNvPr>
          <p:cNvSpPr txBox="1"/>
          <p:nvPr/>
        </p:nvSpPr>
        <p:spPr>
          <a:xfrm>
            <a:off x="6688110" y="2691750"/>
            <a:ext cx="4872489" cy="246221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FFFFFF"/>
                </a:solidFill>
                <a:effectLst/>
                <a:uLnTx/>
                <a:uFillTx/>
                <a:latin typeface="Arial"/>
                <a:ea typeface="+mn-ea"/>
                <a:cs typeface="+mn-cs"/>
              </a:rPr>
              <a:t>Risk Ratio of students </a:t>
            </a:r>
            <a:r>
              <a:rPr kumimoji="0" lang="en-US" sz="2200" b="1" i="0" u="none" strike="noStrike" kern="1200" cap="none" spc="0" normalizeH="0" baseline="0" noProof="0" dirty="0">
                <a:ln>
                  <a:noFill/>
                </a:ln>
                <a:solidFill>
                  <a:srgbClr val="FFFFFF"/>
                </a:solidFill>
                <a:effectLst/>
                <a:uLnTx/>
                <a:uFillTx/>
                <a:latin typeface="Arial"/>
                <a:ea typeface="+mn-ea"/>
                <a:cs typeface="+mn-cs"/>
              </a:rPr>
              <a:t>WITH </a:t>
            </a:r>
            <a:r>
              <a:rPr kumimoji="0" lang="en-US" sz="2200" b="0" i="0" u="none" strike="noStrike" kern="1200" cap="none" spc="0" normalizeH="0" baseline="0" noProof="0" dirty="0">
                <a:ln>
                  <a:noFill/>
                </a:ln>
                <a:solidFill>
                  <a:srgbClr val="FFFFFF"/>
                </a:solidFill>
                <a:effectLst/>
                <a:uLnTx/>
                <a:uFillTx/>
                <a:latin typeface="Arial"/>
                <a:ea typeface="+mn-ea"/>
                <a:cs typeface="+mn-cs"/>
              </a:rPr>
              <a:t>an IEP getting an ODR = 1.8 compared to students with NO IEP (38/21=1.8)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FFFF00"/>
                </a:solidFill>
                <a:effectLst/>
                <a:uLnTx/>
                <a:uFillTx/>
                <a:latin typeface="Arial"/>
                <a:ea typeface="+mn-ea"/>
                <a:cs typeface="+mn-cs"/>
              </a:rPr>
              <a:t>Conclusion:  </a:t>
            </a:r>
            <a:r>
              <a:rPr kumimoji="0" lang="en-US" sz="2200" b="0" i="0" u="none" strike="noStrike" kern="1200" cap="none" spc="0" normalizeH="0" baseline="0" noProof="0" dirty="0">
                <a:ln>
                  <a:noFill/>
                </a:ln>
                <a:solidFill>
                  <a:srgbClr val="FFFFFF"/>
                </a:solidFill>
                <a:effectLst/>
                <a:uLnTx/>
                <a:uFillTx/>
                <a:latin typeface="Arial"/>
                <a:ea typeface="+mn-ea"/>
                <a:cs typeface="+mn-cs"/>
              </a:rPr>
              <a:t>Students with an IEP are 1.8 times MORE likely to get an ODR than non-IEP students.</a:t>
            </a:r>
          </a:p>
        </p:txBody>
      </p:sp>
      <p:sp>
        <p:nvSpPr>
          <p:cNvPr id="9" name="TextBox 8">
            <a:extLst>
              <a:ext uri="{FF2B5EF4-FFF2-40B4-BE49-F238E27FC236}">
                <a16:creationId xmlns:a16="http://schemas.microsoft.com/office/drawing/2014/main" id="{61F6AAC0-605B-BEE1-2FD1-DB8F834E217C}"/>
              </a:ext>
            </a:extLst>
          </p:cNvPr>
          <p:cNvSpPr txBox="1"/>
          <p:nvPr/>
        </p:nvSpPr>
        <p:spPr>
          <a:xfrm>
            <a:off x="2275285" y="5743216"/>
            <a:ext cx="5697140" cy="923330"/>
          </a:xfrm>
          <a:prstGeom prst="rect">
            <a:avLst/>
          </a:prstGeom>
          <a:solidFill>
            <a:schemeClr val="accent4">
              <a:lumMod val="50000"/>
            </a:schemeClr>
          </a:solidFill>
          <a:ln>
            <a:solidFill>
              <a:schemeClr val="bg1"/>
            </a:solidFill>
          </a:ln>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A risk ratio greater than 1.0 indicates higher risk.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A risk ratio less than 1.0 indicates lower risk.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A risk ratio equal to 1.0 indicates an equal risk.</a:t>
            </a:r>
          </a:p>
        </p:txBody>
      </p:sp>
    </p:spTree>
    <p:extLst>
      <p:ext uri="{BB962C8B-B14F-4D97-AF65-F5344CB8AC3E}">
        <p14:creationId xmlns:p14="http://schemas.microsoft.com/office/powerpoint/2010/main" val="39319882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09B29-8F0C-71D8-15D4-8254B3703598}"/>
              </a:ext>
            </a:extLst>
          </p:cNvPr>
          <p:cNvSpPr>
            <a:spLocks noGrp="1"/>
          </p:cNvSpPr>
          <p:nvPr>
            <p:ph type="title"/>
          </p:nvPr>
        </p:nvSpPr>
        <p:spPr>
          <a:xfrm>
            <a:off x="632373" y="314562"/>
            <a:ext cx="11426277" cy="845600"/>
          </a:xfrm>
        </p:spPr>
        <p:txBody>
          <a:bodyPr/>
          <a:lstStyle/>
          <a:p>
            <a:r>
              <a:rPr lang="en-US" sz="3600" dirty="0"/>
              <a:t>STEP 2:  Questions to address disproportionality</a:t>
            </a:r>
          </a:p>
        </p:txBody>
      </p:sp>
      <p:sp>
        <p:nvSpPr>
          <p:cNvPr id="3" name="Text Placeholder 2">
            <a:extLst>
              <a:ext uri="{FF2B5EF4-FFF2-40B4-BE49-F238E27FC236}">
                <a16:creationId xmlns:a16="http://schemas.microsoft.com/office/drawing/2014/main" id="{D754A418-D804-45C5-2127-E4B7ADFBBE5C}"/>
              </a:ext>
            </a:extLst>
          </p:cNvPr>
          <p:cNvSpPr>
            <a:spLocks noGrp="1"/>
          </p:cNvSpPr>
          <p:nvPr>
            <p:ph type="body" idx="1"/>
          </p:nvPr>
        </p:nvSpPr>
        <p:spPr>
          <a:xfrm>
            <a:off x="632373" y="1160162"/>
            <a:ext cx="11209810" cy="4286700"/>
          </a:xfrm>
        </p:spPr>
        <p:txBody>
          <a:bodyPr/>
          <a:lstStyle/>
          <a:p>
            <a:pPr>
              <a:spcBef>
                <a:spcPts val="600"/>
              </a:spcBef>
            </a:pPr>
            <a:r>
              <a:rPr lang="en-US" dirty="0">
                <a:solidFill>
                  <a:schemeClr val="accent5">
                    <a:lumMod val="40000"/>
                    <a:lumOff val="60000"/>
                  </a:schemeClr>
                </a:solidFill>
              </a:rPr>
              <a:t>Disproportionate referrals or exclusionary discipline</a:t>
            </a:r>
          </a:p>
          <a:p>
            <a:pPr lvl="1">
              <a:spcBef>
                <a:spcPts val="600"/>
              </a:spcBef>
            </a:pPr>
            <a:r>
              <a:rPr lang="en-US" sz="1800" dirty="0"/>
              <a:t>Do staff understand the definitions for behaviors?</a:t>
            </a:r>
          </a:p>
          <a:p>
            <a:pPr lvl="1">
              <a:spcBef>
                <a:spcPts val="600"/>
              </a:spcBef>
            </a:pPr>
            <a:r>
              <a:rPr lang="en-US" sz="1800" dirty="0"/>
              <a:t>Do staff understand the flow chart for behaviors and are they using it consistently with all groups?</a:t>
            </a:r>
          </a:p>
          <a:p>
            <a:pPr lvl="1">
              <a:spcBef>
                <a:spcPts val="600"/>
              </a:spcBef>
            </a:pPr>
            <a:r>
              <a:rPr lang="en-US" sz="1800" dirty="0"/>
              <a:t>Are administrators using progressive discipline for all students in the same way?</a:t>
            </a:r>
          </a:p>
          <a:p>
            <a:pPr lvl="1">
              <a:spcBef>
                <a:spcPts val="600"/>
              </a:spcBef>
            </a:pPr>
            <a:r>
              <a:rPr lang="en-US" sz="1800" dirty="0"/>
              <a:t>Is it time to develop a neutralizing routine? (more on this in March)</a:t>
            </a:r>
            <a:br>
              <a:rPr lang="en-US" sz="1800" dirty="0"/>
            </a:br>
            <a:endParaRPr lang="en-US" sz="1800" dirty="0">
              <a:solidFill>
                <a:srgbClr val="FFFF00"/>
              </a:solidFill>
            </a:endParaRPr>
          </a:p>
          <a:p>
            <a:r>
              <a:rPr lang="en-US" dirty="0">
                <a:solidFill>
                  <a:srgbClr val="FFFF00"/>
                </a:solidFill>
              </a:rPr>
              <a:t>Disproportionate chronic absenteeism</a:t>
            </a:r>
          </a:p>
          <a:p>
            <a:pPr lvl="1">
              <a:spcBef>
                <a:spcPts val="600"/>
              </a:spcBef>
            </a:pPr>
            <a:r>
              <a:rPr lang="en-US" sz="1800" dirty="0"/>
              <a:t>Why does this group have higher absenteeism rates? </a:t>
            </a:r>
          </a:p>
          <a:p>
            <a:pPr lvl="1">
              <a:spcBef>
                <a:spcPts val="600"/>
              </a:spcBef>
            </a:pPr>
            <a:r>
              <a:rPr lang="en-US" sz="1800" dirty="0"/>
              <a:t>Are we applying excused and non-excused absents the same across groups?</a:t>
            </a:r>
          </a:p>
          <a:p>
            <a:pPr lvl="1">
              <a:spcBef>
                <a:spcPts val="600"/>
              </a:spcBef>
            </a:pPr>
            <a:r>
              <a:rPr lang="en-US" sz="1800" dirty="0"/>
              <a:t>How can we support them attending school more frequently?</a:t>
            </a:r>
            <a:br>
              <a:rPr lang="en-US" sz="1800" dirty="0"/>
            </a:br>
            <a:endParaRPr lang="en-US" sz="1800" dirty="0"/>
          </a:p>
          <a:p>
            <a:pPr>
              <a:spcBef>
                <a:spcPts val="600"/>
              </a:spcBef>
            </a:pPr>
            <a:r>
              <a:rPr lang="en-US" dirty="0">
                <a:solidFill>
                  <a:srgbClr val="92D050"/>
                </a:solidFill>
              </a:rPr>
              <a:t>Disproportionate feelings of safety or belonging</a:t>
            </a:r>
          </a:p>
          <a:p>
            <a:pPr lvl="1">
              <a:spcBef>
                <a:spcPts val="600"/>
              </a:spcBef>
            </a:pPr>
            <a:r>
              <a:rPr lang="en-US" sz="1800" dirty="0"/>
              <a:t>Does this group feel that they belong, are safe, and can succeed at school?</a:t>
            </a:r>
          </a:p>
          <a:p>
            <a:pPr lvl="1">
              <a:spcBef>
                <a:spcPts val="600"/>
              </a:spcBef>
            </a:pPr>
            <a:r>
              <a:rPr lang="en-US" sz="1800" dirty="0"/>
              <a:t>Are there implicit or explicit biases at play?</a:t>
            </a:r>
          </a:p>
          <a:p>
            <a:pPr lvl="1">
              <a:spcBef>
                <a:spcPts val="600"/>
              </a:spcBef>
            </a:pPr>
            <a:r>
              <a:rPr lang="en-US" sz="1800" dirty="0"/>
              <a:t>Can other data (attendance/discipline) shed light on this topic?</a:t>
            </a:r>
          </a:p>
        </p:txBody>
      </p:sp>
    </p:spTree>
    <p:extLst>
      <p:ext uri="{BB962C8B-B14F-4D97-AF65-F5344CB8AC3E}">
        <p14:creationId xmlns:p14="http://schemas.microsoft.com/office/powerpoint/2010/main" val="17015480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B410F-F9F8-7C4E-99F1-7F034D5561FE}"/>
              </a:ext>
            </a:extLst>
          </p:cNvPr>
          <p:cNvSpPr>
            <a:spLocks noGrp="1"/>
          </p:cNvSpPr>
          <p:nvPr>
            <p:ph type="title"/>
          </p:nvPr>
        </p:nvSpPr>
        <p:spPr>
          <a:xfrm>
            <a:off x="813349" y="467463"/>
            <a:ext cx="10488064" cy="845600"/>
          </a:xfrm>
        </p:spPr>
        <p:txBody>
          <a:bodyPr/>
          <a:lstStyle/>
          <a:p>
            <a:r>
              <a:rPr lang="en-US" b="1" dirty="0">
                <a:latin typeface="+mj-lt"/>
              </a:rPr>
              <a:t>Step 2 – Develop a Neutralizing Routine</a:t>
            </a:r>
          </a:p>
        </p:txBody>
      </p:sp>
      <p:sp>
        <p:nvSpPr>
          <p:cNvPr id="3" name="Content Placeholder 1">
            <a:extLst>
              <a:ext uri="{FF2B5EF4-FFF2-40B4-BE49-F238E27FC236}">
                <a16:creationId xmlns:a16="http://schemas.microsoft.com/office/drawing/2014/main" id="{FFBFB91B-C1AB-4147-B8E1-E5E9C58F192A}"/>
              </a:ext>
            </a:extLst>
          </p:cNvPr>
          <p:cNvSpPr txBox="1">
            <a:spLocks/>
          </p:cNvSpPr>
          <p:nvPr/>
        </p:nvSpPr>
        <p:spPr bwMode="auto">
          <a:xfrm>
            <a:off x="1113971" y="1649866"/>
            <a:ext cx="9964057"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891" indent="-342891" algn="l" rtl="0" eaLnBrk="0" fontAlgn="base" hangingPunct="0">
              <a:spcBef>
                <a:spcPct val="20000"/>
              </a:spcBef>
              <a:spcAft>
                <a:spcPct val="0"/>
              </a:spcAft>
              <a:buChar char="•"/>
              <a:defRPr sz="3200">
                <a:solidFill>
                  <a:schemeClr val="tx1"/>
                </a:solidFill>
                <a:latin typeface="+mn-lt"/>
                <a:ea typeface="ＭＳ Ｐゴシック" pitchFamily="-65" charset="-128"/>
                <a:cs typeface="ＭＳ Ｐゴシック" pitchFamily="-65" charset="-128"/>
              </a:defRPr>
            </a:lvl1pPr>
            <a:lvl2pPr marL="742932" indent="-285744"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2971" indent="-228594" algn="l" rtl="0" eaLnBrk="0" fontAlgn="base" hangingPunct="0">
              <a:spcBef>
                <a:spcPct val="20000"/>
              </a:spcBef>
              <a:spcAft>
                <a:spcPct val="0"/>
              </a:spcAft>
              <a:buChar char="•"/>
              <a:defRPr sz="2400">
                <a:solidFill>
                  <a:schemeClr val="tx1"/>
                </a:solidFill>
                <a:latin typeface="+mn-lt"/>
                <a:ea typeface="ヒラギノ角ゴ Pro W3" pitchFamily="-1" charset="-128"/>
                <a:cs typeface="ヒラギノ角ゴ Pro W3" pitchFamily="-1" charset="-128"/>
              </a:defRPr>
            </a:lvl3pPr>
            <a:lvl4pPr marL="1600160" indent="-228594" algn="l" rtl="0" eaLnBrk="0" fontAlgn="base" hangingPunct="0">
              <a:spcBef>
                <a:spcPct val="20000"/>
              </a:spcBef>
              <a:spcAft>
                <a:spcPct val="0"/>
              </a:spcAft>
              <a:buChar char="–"/>
              <a:defRPr sz="2000">
                <a:solidFill>
                  <a:schemeClr val="tx1"/>
                </a:solidFill>
                <a:latin typeface="+mn-lt"/>
                <a:ea typeface="ヒラギノ角ゴ Pro W3" pitchFamily="-1" charset="-128"/>
              </a:defRPr>
            </a:lvl4pPr>
            <a:lvl5pPr marL="2057349" indent="-228594" algn="l" rtl="0" eaLnBrk="0" fontAlgn="base" hangingPunct="0">
              <a:spcBef>
                <a:spcPct val="20000"/>
              </a:spcBef>
              <a:spcAft>
                <a:spcPct val="0"/>
              </a:spcAft>
              <a:buChar char="»"/>
              <a:defRPr sz="2000">
                <a:solidFill>
                  <a:schemeClr val="tx1"/>
                </a:solidFill>
                <a:latin typeface="+mn-lt"/>
                <a:ea typeface="ヒラギノ角ゴ Pro W3" pitchFamily="-1" charset="-128"/>
              </a:defRPr>
            </a:lvl5pPr>
            <a:lvl6pPr marL="2514537" indent="-228594" algn="l" rtl="0" fontAlgn="base">
              <a:spcBef>
                <a:spcPct val="20000"/>
              </a:spcBef>
              <a:spcAft>
                <a:spcPct val="0"/>
              </a:spcAft>
              <a:buChar char="»"/>
              <a:defRPr sz="2000">
                <a:solidFill>
                  <a:schemeClr val="tx1"/>
                </a:solidFill>
                <a:latin typeface="+mn-lt"/>
                <a:ea typeface="ＭＳ Ｐゴシック" pitchFamily="-108" charset="-128"/>
              </a:defRPr>
            </a:lvl6pPr>
            <a:lvl7pPr marL="2971726" indent="-228594" algn="l" rtl="0" fontAlgn="base">
              <a:spcBef>
                <a:spcPct val="20000"/>
              </a:spcBef>
              <a:spcAft>
                <a:spcPct val="0"/>
              </a:spcAft>
              <a:buChar char="»"/>
              <a:defRPr sz="2000">
                <a:solidFill>
                  <a:schemeClr val="tx1"/>
                </a:solidFill>
                <a:latin typeface="+mn-lt"/>
                <a:ea typeface="ＭＳ Ｐゴシック" pitchFamily="-108" charset="-128"/>
              </a:defRPr>
            </a:lvl7pPr>
            <a:lvl8pPr marL="3428914" indent="-228594" algn="l" rtl="0" fontAlgn="base">
              <a:spcBef>
                <a:spcPct val="20000"/>
              </a:spcBef>
              <a:spcAft>
                <a:spcPct val="0"/>
              </a:spcAft>
              <a:buChar char="»"/>
              <a:defRPr sz="2000">
                <a:solidFill>
                  <a:schemeClr val="tx1"/>
                </a:solidFill>
                <a:latin typeface="+mn-lt"/>
                <a:ea typeface="ＭＳ Ｐゴシック" pitchFamily="-108" charset="-128"/>
              </a:defRPr>
            </a:lvl8pPr>
            <a:lvl9pPr marL="3886103" indent="-228594" algn="l" rtl="0" fontAlgn="base">
              <a:spcBef>
                <a:spcPct val="20000"/>
              </a:spcBef>
              <a:spcAft>
                <a:spcPct val="0"/>
              </a:spcAft>
              <a:buChar char="»"/>
              <a:defRPr sz="2000">
                <a:solidFill>
                  <a:schemeClr val="tx1"/>
                </a:solidFill>
                <a:latin typeface="+mn-lt"/>
                <a:ea typeface="ＭＳ Ｐゴシック" pitchFamily="-108" charset="-128"/>
              </a:defRPr>
            </a:lvl9pPr>
          </a:lstStyle>
          <a:p>
            <a:pPr marL="0" marR="0" lvl="0" indent="0" defTabSz="914400" rtl="0" eaLnBrk="0" fontAlgn="base" latinLnBrk="0" hangingPunct="0">
              <a:lnSpc>
                <a:spcPct val="100000"/>
              </a:lnSpc>
              <a:spcBef>
                <a:spcPct val="20000"/>
              </a:spcBef>
              <a:spcAft>
                <a:spcPct val="0"/>
              </a:spcAft>
              <a:buClrTx/>
              <a:buSzTx/>
              <a:buFontTx/>
              <a:buNone/>
              <a:tabLst/>
              <a:defRPr/>
            </a:pPr>
            <a:r>
              <a:rPr kumimoji="0" lang="en-US" sz="3200" b="0" i="0" u="none" strike="noStrike" kern="0" cap="none" spc="0" normalizeH="0" baseline="0" noProof="0" dirty="0">
                <a:ln>
                  <a:noFill/>
                </a:ln>
                <a:solidFill>
                  <a:prstClr val="white"/>
                </a:solidFill>
                <a:effectLst/>
                <a:uLnTx/>
                <a:uFillTx/>
                <a:latin typeface="Franklin Gothic Book"/>
                <a:ea typeface="ＭＳ Ｐゴシック" pitchFamily="-65" charset="-128"/>
              </a:rPr>
              <a:t>When you see </a:t>
            </a:r>
            <a:r>
              <a:rPr kumimoji="0" lang="en-US" sz="3200" b="1" i="0" u="none" strike="noStrike" kern="0" cap="none" spc="0" normalizeH="0" baseline="0" noProof="0" dirty="0">
                <a:ln>
                  <a:noFill/>
                </a:ln>
                <a:solidFill>
                  <a:srgbClr val="00ACC2">
                    <a:lumMod val="40000"/>
                    <a:lumOff val="60000"/>
                  </a:srgbClr>
                </a:solidFill>
                <a:effectLst/>
                <a:uLnTx/>
                <a:uFillTx/>
                <a:latin typeface="Franklin Gothic Book"/>
                <a:ea typeface="ＭＳ Ｐゴシック" pitchFamily="-65" charset="-128"/>
              </a:rPr>
              <a:t>unwanted behavior </a:t>
            </a:r>
            <a:r>
              <a:rPr kumimoji="0" lang="en-US" sz="3200" b="0" i="0" u="none" strike="noStrike" kern="0" cap="none" spc="0" normalizeH="0" baseline="0" noProof="0" dirty="0">
                <a:ln>
                  <a:noFill/>
                </a:ln>
                <a:solidFill>
                  <a:prstClr val="white"/>
                </a:solidFill>
                <a:effectLst/>
                <a:uLnTx/>
                <a:uFillTx/>
                <a:latin typeface="Franklin Gothic Book"/>
                <a:ea typeface="ＭＳ Ｐゴシック" pitchFamily="-65" charset="-128"/>
              </a:rPr>
              <a:t>or the start of a </a:t>
            </a:r>
            <a:r>
              <a:rPr kumimoji="0" lang="en-US" sz="3200" b="1" i="0" u="none" strike="noStrike" kern="0" cap="none" spc="0" normalizeH="0" baseline="0" noProof="0" dirty="0">
                <a:ln>
                  <a:noFill/>
                </a:ln>
                <a:solidFill>
                  <a:srgbClr val="00ACC2">
                    <a:lumMod val="40000"/>
                    <a:lumOff val="60000"/>
                  </a:srgbClr>
                </a:solidFill>
                <a:effectLst/>
                <a:uLnTx/>
                <a:uFillTx/>
                <a:latin typeface="Franklin Gothic Book"/>
                <a:ea typeface="ＭＳ Ｐゴシック" pitchFamily="-65" charset="-128"/>
              </a:rPr>
              <a:t>power struggle</a:t>
            </a:r>
            <a:r>
              <a:rPr kumimoji="0" lang="en-US" sz="3200" b="0" i="0" u="none" strike="noStrike" kern="0" cap="none" spc="0" normalizeH="0" baseline="0" noProof="0" dirty="0">
                <a:ln>
                  <a:noFill/>
                </a:ln>
                <a:solidFill>
                  <a:prstClr val="white"/>
                </a:solidFill>
                <a:effectLst/>
                <a:uLnTx/>
                <a:uFillTx/>
                <a:latin typeface="Franklin Gothic Book"/>
                <a:ea typeface="ＭＳ Ｐゴシック" pitchFamily="-65" charset="-128"/>
              </a:rPr>
              <a:t>, stop and ask yourself:</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600" b="0" i="0" u="none" strike="noStrike" kern="0" cap="none" spc="0" normalizeH="0" baseline="0" noProof="0" dirty="0">
              <a:ln>
                <a:noFill/>
              </a:ln>
              <a:solidFill>
                <a:prstClr val="white"/>
              </a:solidFill>
              <a:effectLst/>
              <a:uLnTx/>
              <a:uFillTx/>
              <a:latin typeface="Franklin Gothic Book"/>
              <a:ea typeface="ＭＳ Ｐゴシック" pitchFamily="-65" charset="-128"/>
            </a:endParaRPr>
          </a:p>
          <a:p>
            <a:pPr marL="514338" marR="0" lvl="0" indent="-514338" algn="l" defTabSz="914400" rtl="0" eaLnBrk="0" fontAlgn="base" latinLnBrk="0" hangingPunct="0">
              <a:lnSpc>
                <a:spcPct val="100000"/>
              </a:lnSpc>
              <a:spcBef>
                <a:spcPct val="20000"/>
              </a:spcBef>
              <a:spcAft>
                <a:spcPct val="0"/>
              </a:spcAft>
              <a:buClrTx/>
              <a:buSzTx/>
              <a:buFont typeface="+mj-lt"/>
              <a:buAutoNum type="arabicPeriod"/>
              <a:tabLst/>
              <a:defRPr/>
            </a:pPr>
            <a:r>
              <a:rPr kumimoji="0" lang="en-US" sz="2600" b="1" i="0" u="none" strike="noStrike" kern="0" cap="none" spc="0" normalizeH="0" baseline="0" noProof="0" dirty="0">
                <a:ln>
                  <a:noFill/>
                </a:ln>
                <a:solidFill>
                  <a:prstClr val="white"/>
                </a:solidFill>
                <a:effectLst/>
                <a:uLnTx/>
                <a:uFillTx/>
                <a:latin typeface="Franklin Gothic Book"/>
                <a:ea typeface="ＭＳ Ｐゴシック" pitchFamily="-65" charset="-128"/>
              </a:rPr>
              <a:t>Is this a VDP? </a:t>
            </a:r>
          </a:p>
          <a:p>
            <a:pPr marL="914377" marR="0" lvl="1" indent="-514338" algn="l" defTabSz="914400" rtl="0" eaLnBrk="0" fontAlgn="base" latinLnBrk="0" hangingPunct="0">
              <a:lnSpc>
                <a:spcPct val="100000"/>
              </a:lnSpc>
              <a:spcBef>
                <a:spcPct val="20000"/>
              </a:spcBef>
              <a:spcAft>
                <a:spcPct val="0"/>
              </a:spcAft>
              <a:buClrTx/>
              <a:buSzTx/>
              <a:buFontTx/>
              <a:buChar char="–"/>
              <a:tabLst/>
              <a:defRPr/>
            </a:pPr>
            <a:r>
              <a:rPr kumimoji="0" lang="en-US" sz="2600" b="0" i="0" u="none" strike="noStrike" kern="0" cap="none" spc="0" normalizeH="0" baseline="0" noProof="0" dirty="0">
                <a:ln>
                  <a:noFill/>
                </a:ln>
                <a:solidFill>
                  <a:prstClr val="white"/>
                </a:solidFill>
                <a:effectLst/>
                <a:uLnTx/>
                <a:uFillTx/>
                <a:latin typeface="Franklin Gothic Book"/>
                <a:ea typeface="ＭＳ Ｐゴシック" pitchFamily="-108" charset="-128"/>
                <a:cs typeface="+mn-cs"/>
              </a:rPr>
              <a:t>What are the elements of the situation?</a:t>
            </a:r>
          </a:p>
          <a:p>
            <a:pPr marL="914377" marR="0" lvl="1" indent="-514338" algn="l" defTabSz="914400" rtl="0" eaLnBrk="0" fontAlgn="base" latinLnBrk="0" hangingPunct="0">
              <a:lnSpc>
                <a:spcPct val="100000"/>
              </a:lnSpc>
              <a:spcBef>
                <a:spcPct val="20000"/>
              </a:spcBef>
              <a:spcAft>
                <a:spcPct val="0"/>
              </a:spcAft>
              <a:buClrTx/>
              <a:buSzTx/>
              <a:buFontTx/>
              <a:buChar char="–"/>
              <a:tabLst/>
              <a:defRPr/>
            </a:pPr>
            <a:r>
              <a:rPr kumimoji="0" lang="en-US" sz="2600" b="0" i="0" u="none" strike="noStrike" kern="0" cap="none" spc="0" normalizeH="0" baseline="0" noProof="0" dirty="0">
                <a:ln>
                  <a:noFill/>
                </a:ln>
                <a:solidFill>
                  <a:prstClr val="white"/>
                </a:solidFill>
                <a:effectLst/>
                <a:uLnTx/>
                <a:uFillTx/>
                <a:latin typeface="Franklin Gothic Book"/>
                <a:ea typeface="ＭＳ Ｐゴシック" pitchFamily="-108" charset="-128"/>
                <a:cs typeface="+mn-cs"/>
              </a:rPr>
              <a:t>What is my internal decision state?</a:t>
            </a:r>
          </a:p>
          <a:p>
            <a:pPr marL="914377" marR="0" lvl="1" indent="-514338" algn="l" defTabSz="914400" rtl="0" eaLnBrk="0" fontAlgn="base" latinLnBrk="0" hangingPunct="0">
              <a:lnSpc>
                <a:spcPct val="100000"/>
              </a:lnSpc>
              <a:spcBef>
                <a:spcPct val="20000"/>
              </a:spcBef>
              <a:spcAft>
                <a:spcPct val="0"/>
              </a:spcAft>
              <a:buClrTx/>
              <a:buSzTx/>
              <a:buFontTx/>
              <a:buChar char="–"/>
              <a:tabLst/>
              <a:defRPr/>
            </a:pPr>
            <a:endParaRPr kumimoji="0" lang="en-US" sz="2600" b="0" i="0" u="none" strike="noStrike" kern="0" cap="none" spc="0" normalizeH="0" baseline="0" noProof="0" dirty="0">
              <a:ln>
                <a:noFill/>
              </a:ln>
              <a:solidFill>
                <a:prstClr val="white"/>
              </a:solidFill>
              <a:effectLst/>
              <a:uLnTx/>
              <a:uFillTx/>
              <a:latin typeface="Franklin Gothic Book"/>
              <a:ea typeface="ＭＳ Ｐゴシック" pitchFamily="-108" charset="-128"/>
              <a:cs typeface="+mn-cs"/>
            </a:endParaRPr>
          </a:p>
          <a:p>
            <a:pPr marL="514338" marR="0" lvl="0" indent="-514338" algn="l" defTabSz="914400" rtl="0" eaLnBrk="0" fontAlgn="base" latinLnBrk="0" hangingPunct="0">
              <a:lnSpc>
                <a:spcPct val="100000"/>
              </a:lnSpc>
              <a:spcBef>
                <a:spcPct val="20000"/>
              </a:spcBef>
              <a:spcAft>
                <a:spcPct val="0"/>
              </a:spcAft>
              <a:buClrTx/>
              <a:buSzTx/>
              <a:buFont typeface="+mj-lt"/>
              <a:buAutoNum type="arabicPeriod"/>
              <a:tabLst/>
              <a:defRPr/>
            </a:pPr>
            <a:r>
              <a:rPr kumimoji="0" lang="en-US" sz="2600" b="0" i="0" u="none" strike="noStrike" kern="0" cap="none" spc="0" normalizeH="0" baseline="0" noProof="0" dirty="0">
                <a:ln>
                  <a:noFill/>
                </a:ln>
                <a:solidFill>
                  <a:prstClr val="white"/>
                </a:solidFill>
                <a:effectLst/>
                <a:uLnTx/>
                <a:uFillTx/>
                <a:latin typeface="Franklin Gothic Book"/>
                <a:ea typeface="ＭＳ Ｐゴシック" pitchFamily="-65" charset="-128"/>
              </a:rPr>
              <a:t>If so, use a pre-determined agreed-upon alternative response.</a:t>
            </a:r>
          </a:p>
          <a:p>
            <a:pPr marL="514338" marR="0" lvl="0" indent="-514338" algn="l" defTabSz="914400" rtl="0" eaLnBrk="0" fontAlgn="base" latinLnBrk="0" hangingPunct="0">
              <a:lnSpc>
                <a:spcPct val="100000"/>
              </a:lnSpc>
              <a:spcBef>
                <a:spcPct val="20000"/>
              </a:spcBef>
              <a:spcAft>
                <a:spcPct val="0"/>
              </a:spcAft>
              <a:buClrTx/>
              <a:buSzTx/>
              <a:buFont typeface="+mj-lt"/>
              <a:buAutoNum type="arabicPeriod"/>
              <a:tabLst/>
              <a:defRPr/>
            </a:pPr>
            <a:endParaRPr kumimoji="0" lang="en-US" sz="2600" b="0" i="0" u="none" strike="noStrike" kern="0" cap="none" spc="0" normalizeH="0" baseline="0" noProof="0" dirty="0">
              <a:ln>
                <a:noFill/>
              </a:ln>
              <a:solidFill>
                <a:prstClr val="white"/>
              </a:solidFill>
              <a:effectLst/>
              <a:uLnTx/>
              <a:uFillTx/>
              <a:latin typeface="Franklin Gothic Book"/>
              <a:ea typeface="ＭＳ Ｐゴシック" pitchFamily="-65" charset="-128"/>
            </a:endParaRPr>
          </a:p>
        </p:txBody>
      </p:sp>
    </p:spTree>
    <p:extLst>
      <p:ext uri="{BB962C8B-B14F-4D97-AF65-F5344CB8AC3E}">
        <p14:creationId xmlns:p14="http://schemas.microsoft.com/office/powerpoint/2010/main" val="652460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04B3F-AE76-DD42-9AE1-68FCFA616CC8}"/>
              </a:ext>
            </a:extLst>
          </p:cNvPr>
          <p:cNvSpPr>
            <a:spLocks noGrp="1"/>
          </p:cNvSpPr>
          <p:nvPr>
            <p:ph type="title"/>
          </p:nvPr>
        </p:nvSpPr>
        <p:spPr/>
        <p:txBody>
          <a:bodyPr/>
          <a:lstStyle/>
          <a:p>
            <a:r>
              <a:rPr lang="en-US" b="1"/>
              <a:t>Neutralizing Routines</a:t>
            </a:r>
          </a:p>
        </p:txBody>
      </p:sp>
      <p:sp>
        <p:nvSpPr>
          <p:cNvPr id="25" name="Rectangle 3">
            <a:extLst>
              <a:ext uri="{FF2B5EF4-FFF2-40B4-BE49-F238E27FC236}">
                <a16:creationId xmlns:a16="http://schemas.microsoft.com/office/drawing/2014/main" id="{7453E695-3262-A949-BE5D-5D1D936637FF}"/>
              </a:ext>
            </a:extLst>
          </p:cNvPr>
          <p:cNvSpPr>
            <a:spLocks noChangeArrowheads="1"/>
          </p:cNvSpPr>
          <p:nvPr/>
        </p:nvSpPr>
        <p:spPr bwMode="auto">
          <a:xfrm>
            <a:off x="2274888" y="2882925"/>
            <a:ext cx="1600200" cy="2133600"/>
          </a:xfrm>
          <a:prstGeom prst="rect">
            <a:avLst/>
          </a:prstGeom>
          <a:noFill/>
          <a:ln w="9525">
            <a:solidFill>
              <a:schemeClr val="tx1"/>
            </a:solidFill>
            <a:miter lim="800000"/>
            <a:headEnd/>
            <a:tailEnd/>
          </a:ln>
          <a:effectLst/>
        </p:spPr>
        <p:txBody>
          <a:bodyPr wrap="none" anchor="ct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black"/>
              </a:solidFill>
              <a:effectLst/>
              <a:uLnTx/>
              <a:uFillTx/>
              <a:latin typeface="Arial" charset="0"/>
              <a:ea typeface="+mn-ea"/>
              <a:cs typeface="Arial"/>
              <a:sym typeface="Arial"/>
            </a:endParaRPr>
          </a:p>
        </p:txBody>
      </p:sp>
      <p:sp>
        <p:nvSpPr>
          <p:cNvPr id="26" name="Rectangle 4">
            <a:extLst>
              <a:ext uri="{FF2B5EF4-FFF2-40B4-BE49-F238E27FC236}">
                <a16:creationId xmlns:a16="http://schemas.microsoft.com/office/drawing/2014/main" id="{F9B76735-90A7-3843-8807-8736846402B7}"/>
              </a:ext>
            </a:extLst>
          </p:cNvPr>
          <p:cNvSpPr>
            <a:spLocks noChangeArrowheads="1"/>
          </p:cNvSpPr>
          <p:nvPr/>
        </p:nvSpPr>
        <p:spPr bwMode="auto">
          <a:xfrm>
            <a:off x="4287839" y="2882925"/>
            <a:ext cx="1600200" cy="2133600"/>
          </a:xfrm>
          <a:prstGeom prst="rect">
            <a:avLst/>
          </a:prstGeom>
          <a:noFill/>
          <a:ln w="9525">
            <a:solidFill>
              <a:schemeClr val="tx1"/>
            </a:solidFill>
            <a:miter lim="800000"/>
            <a:headEnd/>
            <a:tailEnd/>
          </a:ln>
          <a:effectLst/>
        </p:spPr>
        <p:txBody>
          <a:bodyPr wrap="none" anchor="ct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black"/>
              </a:solidFill>
              <a:effectLst/>
              <a:uLnTx/>
              <a:uFillTx/>
              <a:latin typeface="Arial" charset="0"/>
              <a:ea typeface="+mn-ea"/>
              <a:cs typeface="Arial"/>
              <a:sym typeface="Arial"/>
            </a:endParaRPr>
          </a:p>
        </p:txBody>
      </p:sp>
      <p:sp>
        <p:nvSpPr>
          <p:cNvPr id="27" name="Rectangle 5">
            <a:extLst>
              <a:ext uri="{FF2B5EF4-FFF2-40B4-BE49-F238E27FC236}">
                <a16:creationId xmlns:a16="http://schemas.microsoft.com/office/drawing/2014/main" id="{FB34D07A-3528-7140-BC03-513672B0476C}"/>
              </a:ext>
            </a:extLst>
          </p:cNvPr>
          <p:cNvSpPr>
            <a:spLocks noChangeArrowheads="1"/>
          </p:cNvSpPr>
          <p:nvPr/>
        </p:nvSpPr>
        <p:spPr bwMode="auto">
          <a:xfrm>
            <a:off x="6303963" y="2882925"/>
            <a:ext cx="1600200" cy="2133600"/>
          </a:xfrm>
          <a:prstGeom prst="rect">
            <a:avLst/>
          </a:prstGeom>
          <a:noFill/>
          <a:ln w="9525">
            <a:solidFill>
              <a:schemeClr val="tx1"/>
            </a:solidFill>
            <a:miter lim="800000"/>
            <a:headEnd/>
            <a:tailEnd/>
          </a:ln>
          <a:effectLst/>
        </p:spPr>
        <p:txBody>
          <a:bodyPr wrap="none" anchor="ct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black"/>
              </a:solidFill>
              <a:effectLst/>
              <a:uLnTx/>
              <a:uFillTx/>
              <a:latin typeface="Arial" charset="0"/>
              <a:ea typeface="+mn-ea"/>
              <a:cs typeface="Arial"/>
              <a:sym typeface="Arial"/>
            </a:endParaRPr>
          </a:p>
        </p:txBody>
      </p:sp>
      <p:sp>
        <p:nvSpPr>
          <p:cNvPr id="28" name="Rectangle 6">
            <a:extLst>
              <a:ext uri="{FF2B5EF4-FFF2-40B4-BE49-F238E27FC236}">
                <a16:creationId xmlns:a16="http://schemas.microsoft.com/office/drawing/2014/main" id="{6AE4B56F-6E94-A740-A72A-D176595DC86F}"/>
              </a:ext>
            </a:extLst>
          </p:cNvPr>
          <p:cNvSpPr>
            <a:spLocks noChangeArrowheads="1"/>
          </p:cNvSpPr>
          <p:nvPr/>
        </p:nvSpPr>
        <p:spPr bwMode="auto">
          <a:xfrm>
            <a:off x="8305800" y="2882925"/>
            <a:ext cx="1600200" cy="2133600"/>
          </a:xfrm>
          <a:prstGeom prst="rect">
            <a:avLst/>
          </a:prstGeom>
          <a:noFill/>
          <a:ln w="9525">
            <a:solidFill>
              <a:schemeClr val="tx1"/>
            </a:solidFill>
            <a:miter lim="800000"/>
            <a:headEnd/>
            <a:tailEnd/>
          </a:ln>
          <a:effectLst/>
        </p:spPr>
        <p:txBody>
          <a:bodyPr wrap="none" anchor="ct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black"/>
              </a:solidFill>
              <a:effectLst/>
              <a:uLnTx/>
              <a:uFillTx/>
              <a:latin typeface="Arial" charset="0"/>
              <a:ea typeface="+mn-ea"/>
              <a:cs typeface="Arial"/>
              <a:sym typeface="Arial"/>
            </a:endParaRPr>
          </a:p>
        </p:txBody>
      </p:sp>
      <p:sp>
        <p:nvSpPr>
          <p:cNvPr id="29" name="Text Box 7">
            <a:extLst>
              <a:ext uri="{FF2B5EF4-FFF2-40B4-BE49-F238E27FC236}">
                <a16:creationId xmlns:a16="http://schemas.microsoft.com/office/drawing/2014/main" id="{B5BC772B-9D39-6648-96A3-81486B21B593}"/>
              </a:ext>
            </a:extLst>
          </p:cNvPr>
          <p:cNvSpPr txBox="1">
            <a:spLocks noChangeArrowheads="1"/>
          </p:cNvSpPr>
          <p:nvPr/>
        </p:nvSpPr>
        <p:spPr bwMode="auto">
          <a:xfrm>
            <a:off x="1999526" y="2882925"/>
            <a:ext cx="2087431" cy="379656"/>
          </a:xfrm>
          <a:prstGeom prst="rect">
            <a:avLst/>
          </a:prstGeom>
          <a:noFill/>
          <a:ln w="9525">
            <a:noFill/>
            <a:miter lim="800000"/>
            <a:headEnd/>
            <a:tailEnd/>
          </a:ln>
          <a:effectLst/>
        </p:spPr>
        <p:txBody>
          <a:bodyPr wrap="none">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a:ln>
                  <a:noFill/>
                </a:ln>
                <a:solidFill>
                  <a:srgbClr val="00ACC2">
                    <a:lumMod val="40000"/>
                    <a:lumOff val="60000"/>
                  </a:srgbClr>
                </a:solidFill>
                <a:effectLst/>
                <a:uLnTx/>
                <a:uFillTx/>
                <a:latin typeface="Arial" charset="0"/>
                <a:ea typeface="+mn-ea"/>
                <a:cs typeface="Arial"/>
                <a:sym typeface="Arial"/>
              </a:rPr>
              <a:t>SETTING EVENT</a:t>
            </a:r>
          </a:p>
        </p:txBody>
      </p:sp>
      <p:sp>
        <p:nvSpPr>
          <p:cNvPr id="30" name="Text Box 8">
            <a:extLst>
              <a:ext uri="{FF2B5EF4-FFF2-40B4-BE49-F238E27FC236}">
                <a16:creationId xmlns:a16="http://schemas.microsoft.com/office/drawing/2014/main" id="{E24A50CD-9A6B-6F42-9BDC-E799C8FA6FB8}"/>
              </a:ext>
            </a:extLst>
          </p:cNvPr>
          <p:cNvSpPr txBox="1">
            <a:spLocks noChangeArrowheads="1"/>
          </p:cNvSpPr>
          <p:nvPr/>
        </p:nvSpPr>
        <p:spPr bwMode="auto">
          <a:xfrm>
            <a:off x="4217749" y="2882925"/>
            <a:ext cx="1822935" cy="379656"/>
          </a:xfrm>
          <a:prstGeom prst="rect">
            <a:avLst/>
          </a:prstGeom>
          <a:noFill/>
          <a:ln w="9525">
            <a:noFill/>
            <a:miter lim="800000"/>
            <a:headEnd/>
            <a:tailEnd/>
          </a:ln>
          <a:effectLst/>
        </p:spPr>
        <p:txBody>
          <a:bodyPr wrap="none">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a:ln>
                  <a:noFill/>
                </a:ln>
                <a:solidFill>
                  <a:srgbClr val="00ACC2">
                    <a:lumMod val="40000"/>
                    <a:lumOff val="60000"/>
                  </a:srgbClr>
                </a:solidFill>
                <a:effectLst/>
                <a:uLnTx/>
                <a:uFillTx/>
                <a:latin typeface="Arial" charset="0"/>
                <a:ea typeface="+mn-ea"/>
                <a:cs typeface="Arial"/>
                <a:sym typeface="Arial"/>
              </a:rPr>
              <a:t>ANTECEDENT</a:t>
            </a:r>
          </a:p>
        </p:txBody>
      </p:sp>
      <p:sp>
        <p:nvSpPr>
          <p:cNvPr id="31" name="Text Box 9">
            <a:extLst>
              <a:ext uri="{FF2B5EF4-FFF2-40B4-BE49-F238E27FC236}">
                <a16:creationId xmlns:a16="http://schemas.microsoft.com/office/drawing/2014/main" id="{BA3C6FAB-1DCE-4542-AC4D-7AB9C18AD5DB}"/>
              </a:ext>
            </a:extLst>
          </p:cNvPr>
          <p:cNvSpPr txBox="1">
            <a:spLocks noChangeArrowheads="1"/>
          </p:cNvSpPr>
          <p:nvPr/>
        </p:nvSpPr>
        <p:spPr bwMode="auto">
          <a:xfrm>
            <a:off x="6503147" y="2900560"/>
            <a:ext cx="1449436" cy="379656"/>
          </a:xfrm>
          <a:prstGeom prst="rect">
            <a:avLst/>
          </a:prstGeom>
          <a:noFill/>
          <a:ln w="9525">
            <a:noFill/>
            <a:miter lim="800000"/>
            <a:headEnd/>
            <a:tailEnd/>
          </a:ln>
          <a:effectLst/>
        </p:spPr>
        <p:txBody>
          <a:bodyPr wrap="none">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a:ln>
                  <a:noFill/>
                </a:ln>
                <a:solidFill>
                  <a:srgbClr val="00ACC2">
                    <a:lumMod val="40000"/>
                    <a:lumOff val="60000"/>
                  </a:srgbClr>
                </a:solidFill>
                <a:effectLst/>
                <a:uLnTx/>
                <a:uFillTx/>
                <a:latin typeface="Arial" charset="0"/>
                <a:ea typeface="+mn-ea"/>
                <a:cs typeface="Arial"/>
                <a:sym typeface="Arial"/>
              </a:rPr>
              <a:t>BEHAVIOR</a:t>
            </a:r>
          </a:p>
        </p:txBody>
      </p:sp>
      <p:sp>
        <p:nvSpPr>
          <p:cNvPr id="32" name="Text Box 10">
            <a:extLst>
              <a:ext uri="{FF2B5EF4-FFF2-40B4-BE49-F238E27FC236}">
                <a16:creationId xmlns:a16="http://schemas.microsoft.com/office/drawing/2014/main" id="{7693A199-0796-D04D-93D1-4C2887C20CED}"/>
              </a:ext>
            </a:extLst>
          </p:cNvPr>
          <p:cNvSpPr txBox="1">
            <a:spLocks noChangeArrowheads="1"/>
          </p:cNvSpPr>
          <p:nvPr/>
        </p:nvSpPr>
        <p:spPr bwMode="auto">
          <a:xfrm>
            <a:off x="8382002" y="2882925"/>
            <a:ext cx="2063385" cy="379656"/>
          </a:xfrm>
          <a:prstGeom prst="rect">
            <a:avLst/>
          </a:prstGeom>
          <a:noFill/>
          <a:ln w="9525">
            <a:noFill/>
            <a:miter lim="800000"/>
            <a:headEnd/>
            <a:tailEnd/>
          </a:ln>
          <a:effectLst/>
        </p:spPr>
        <p:txBody>
          <a:bodyPr wrap="none">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a:ln>
                  <a:noFill/>
                </a:ln>
                <a:solidFill>
                  <a:srgbClr val="00ACC2">
                    <a:lumMod val="40000"/>
                    <a:lumOff val="60000"/>
                  </a:srgbClr>
                </a:solidFill>
                <a:effectLst/>
                <a:uLnTx/>
                <a:uFillTx/>
                <a:latin typeface="Arial" charset="0"/>
                <a:ea typeface="+mn-ea"/>
                <a:cs typeface="Arial"/>
                <a:sym typeface="Arial"/>
              </a:rPr>
              <a:t>CONSEQUENCE</a:t>
            </a:r>
          </a:p>
        </p:txBody>
      </p:sp>
      <p:sp>
        <p:nvSpPr>
          <p:cNvPr id="33" name="Text Box 12">
            <a:extLst>
              <a:ext uri="{FF2B5EF4-FFF2-40B4-BE49-F238E27FC236}">
                <a16:creationId xmlns:a16="http://schemas.microsoft.com/office/drawing/2014/main" id="{9F0E706C-E124-C842-9121-C4A826C29690}"/>
              </a:ext>
            </a:extLst>
          </p:cNvPr>
          <p:cNvSpPr txBox="1">
            <a:spLocks noChangeArrowheads="1"/>
          </p:cNvSpPr>
          <p:nvPr/>
        </p:nvSpPr>
        <p:spPr bwMode="auto">
          <a:xfrm>
            <a:off x="2246343" y="3262581"/>
            <a:ext cx="1600200" cy="1816266"/>
          </a:xfrm>
          <a:prstGeom prst="rect">
            <a:avLst/>
          </a:prstGeom>
          <a:noFill/>
          <a:ln w="9525">
            <a:noFill/>
            <a:miter lim="800000"/>
            <a:headEnd/>
            <a:tailEnd/>
          </a:ln>
          <a:effectLst/>
        </p:spPr>
        <p:txBody>
          <a:bodyPr wrap="square">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a:ln>
                  <a:noFill/>
                </a:ln>
                <a:solidFill>
                  <a:srgbClr val="FFFFFF"/>
                </a:solidFill>
                <a:effectLst/>
                <a:uLnTx/>
                <a:uFillTx/>
                <a:latin typeface="Arial" charset="0"/>
                <a:ea typeface="+mn-ea"/>
                <a:cs typeface="Arial"/>
                <a:sym typeface="Arial"/>
              </a:rPr>
              <a:t>Lack of positive interactions with student</a:t>
            </a:r>
          </a:p>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charset="0"/>
              <a:ea typeface="+mn-ea"/>
              <a:cs typeface="Arial"/>
              <a:sym typeface="Arial"/>
            </a:endParaRPr>
          </a:p>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a:ln>
                  <a:noFill/>
                </a:ln>
                <a:solidFill>
                  <a:srgbClr val="FFFFFF"/>
                </a:solidFill>
                <a:effectLst/>
                <a:uLnTx/>
                <a:uFillTx/>
                <a:latin typeface="Arial" charset="0"/>
                <a:ea typeface="+mn-ea"/>
                <a:cs typeface="Arial"/>
                <a:sym typeface="Arial"/>
              </a:rPr>
              <a:t>Fatigue</a:t>
            </a:r>
          </a:p>
        </p:txBody>
      </p:sp>
      <p:sp>
        <p:nvSpPr>
          <p:cNvPr id="34" name="Text Box 13">
            <a:extLst>
              <a:ext uri="{FF2B5EF4-FFF2-40B4-BE49-F238E27FC236}">
                <a16:creationId xmlns:a16="http://schemas.microsoft.com/office/drawing/2014/main" id="{0AA74F0C-9CE3-C242-8662-D6BCEA3E96BA}"/>
              </a:ext>
            </a:extLst>
          </p:cNvPr>
          <p:cNvSpPr txBox="1">
            <a:spLocks noChangeArrowheads="1"/>
          </p:cNvSpPr>
          <p:nvPr/>
        </p:nvSpPr>
        <p:spPr bwMode="auto">
          <a:xfrm>
            <a:off x="4333386" y="3351476"/>
            <a:ext cx="1600200" cy="1528945"/>
          </a:xfrm>
          <a:prstGeom prst="rect">
            <a:avLst/>
          </a:prstGeom>
          <a:noFill/>
          <a:ln w="9525">
            <a:noFill/>
            <a:miter lim="800000"/>
            <a:headEnd/>
            <a:tailEnd/>
          </a:ln>
          <a:effectLst/>
        </p:spPr>
        <p:txBody>
          <a:bodyPr wrap="square">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a:ln>
                  <a:noFill/>
                </a:ln>
                <a:solidFill>
                  <a:srgbClr val="FFFFFF"/>
                </a:solidFill>
                <a:effectLst/>
                <a:uLnTx/>
                <a:uFillTx/>
                <a:latin typeface="Arial" charset="0"/>
                <a:ea typeface="+mn-ea"/>
                <a:cs typeface="Arial"/>
                <a:sym typeface="Arial"/>
              </a:rPr>
              <a:t>Loud complaints about work (subjective behavior)</a:t>
            </a:r>
          </a:p>
        </p:txBody>
      </p:sp>
      <p:sp>
        <p:nvSpPr>
          <p:cNvPr id="35" name="Text Box 14">
            <a:extLst>
              <a:ext uri="{FF2B5EF4-FFF2-40B4-BE49-F238E27FC236}">
                <a16:creationId xmlns:a16="http://schemas.microsoft.com/office/drawing/2014/main" id="{637AA9B4-27F2-9B4F-8BE2-38AA3B02B050}"/>
              </a:ext>
            </a:extLst>
          </p:cNvPr>
          <p:cNvSpPr txBox="1">
            <a:spLocks noChangeArrowheads="1"/>
          </p:cNvSpPr>
          <p:nvPr/>
        </p:nvSpPr>
        <p:spPr bwMode="auto">
          <a:xfrm>
            <a:off x="6432329" y="3351476"/>
            <a:ext cx="1600200" cy="1241622"/>
          </a:xfrm>
          <a:prstGeom prst="rect">
            <a:avLst/>
          </a:prstGeom>
          <a:noFill/>
          <a:ln w="9525">
            <a:noFill/>
            <a:miter lim="800000"/>
            <a:headEnd/>
            <a:tailEnd/>
          </a:ln>
          <a:effectLst/>
        </p:spPr>
        <p:txBody>
          <a:bodyPr wrap="square">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CA" sz="1867" b="0" i="0" u="none" strike="noStrike" kern="0" cap="none" spc="0" normalizeH="0" baseline="0" noProof="0">
                <a:ln>
                  <a:noFill/>
                </a:ln>
                <a:solidFill>
                  <a:srgbClr val="FFFFFF"/>
                </a:solidFill>
                <a:effectLst/>
                <a:uLnTx/>
                <a:uFillTx/>
                <a:latin typeface="Arial" charset="0"/>
                <a:ea typeface="+mn-ea"/>
                <a:cs typeface="Arial"/>
                <a:sym typeface="Arial"/>
              </a:rPr>
              <a:t>Send student to the office (ODR)</a:t>
            </a:r>
            <a:endParaRPr kumimoji="0" lang="en-US" sz="1867" b="0" i="0" u="none" strike="noStrike" kern="0" cap="none" spc="0" normalizeH="0" baseline="0" noProof="0">
              <a:ln>
                <a:noFill/>
              </a:ln>
              <a:solidFill>
                <a:srgbClr val="FFFFFF"/>
              </a:solidFill>
              <a:effectLst/>
              <a:uLnTx/>
              <a:uFillTx/>
              <a:latin typeface="Arial" charset="0"/>
              <a:ea typeface="+mn-ea"/>
              <a:cs typeface="Arial"/>
              <a:sym typeface="Arial"/>
            </a:endParaRPr>
          </a:p>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charset="0"/>
              <a:ea typeface="+mn-ea"/>
              <a:cs typeface="Arial"/>
              <a:sym typeface="Arial"/>
            </a:endParaRPr>
          </a:p>
        </p:txBody>
      </p:sp>
      <p:sp>
        <p:nvSpPr>
          <p:cNvPr id="36" name="Text Box 15">
            <a:extLst>
              <a:ext uri="{FF2B5EF4-FFF2-40B4-BE49-F238E27FC236}">
                <a16:creationId xmlns:a16="http://schemas.microsoft.com/office/drawing/2014/main" id="{66B0DE79-3043-FB42-B158-BE71040812B0}"/>
              </a:ext>
            </a:extLst>
          </p:cNvPr>
          <p:cNvSpPr txBox="1">
            <a:spLocks noChangeArrowheads="1"/>
          </p:cNvSpPr>
          <p:nvPr/>
        </p:nvSpPr>
        <p:spPr bwMode="auto">
          <a:xfrm>
            <a:off x="8523214" y="3351476"/>
            <a:ext cx="1784423" cy="1241622"/>
          </a:xfrm>
          <a:prstGeom prst="rect">
            <a:avLst/>
          </a:prstGeom>
          <a:noFill/>
          <a:ln w="9525">
            <a:noFill/>
            <a:miter lim="800000"/>
            <a:headEnd/>
            <a:tailEnd/>
          </a:ln>
          <a:effectLst/>
        </p:spPr>
        <p:txBody>
          <a:bodyPr wrap="square">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a:ln>
                  <a:noFill/>
                </a:ln>
                <a:solidFill>
                  <a:srgbClr val="FFFFFF"/>
                </a:solidFill>
                <a:effectLst/>
                <a:uLnTx/>
                <a:uFillTx/>
                <a:latin typeface="Arial" charset="0"/>
                <a:ea typeface="+mn-ea"/>
                <a:cs typeface="Arial"/>
                <a:sym typeface="Arial"/>
              </a:rPr>
              <a:t>Student leaves class </a:t>
            </a:r>
          </a:p>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a:ln>
                  <a:noFill/>
                </a:ln>
                <a:solidFill>
                  <a:srgbClr val="FFFFFF"/>
                </a:solidFill>
                <a:effectLst/>
                <a:uLnTx/>
                <a:uFillTx/>
                <a:latin typeface="Arial" charset="0"/>
                <a:ea typeface="+mn-ea"/>
                <a:cs typeface="Arial"/>
                <a:sym typeface="Arial"/>
              </a:rPr>
              <a:t>(escape social interaction)</a:t>
            </a:r>
          </a:p>
        </p:txBody>
      </p:sp>
      <p:cxnSp>
        <p:nvCxnSpPr>
          <p:cNvPr id="37" name="AutoShape 20">
            <a:extLst>
              <a:ext uri="{FF2B5EF4-FFF2-40B4-BE49-F238E27FC236}">
                <a16:creationId xmlns:a16="http://schemas.microsoft.com/office/drawing/2014/main" id="{C62B6E60-DF6E-824D-8084-01E1FE9FDD44}"/>
              </a:ext>
            </a:extLst>
          </p:cNvPr>
          <p:cNvCxnSpPr>
            <a:cxnSpLocks noChangeShapeType="1"/>
            <a:stCxn id="25" idx="3"/>
            <a:endCxn id="26" idx="1"/>
          </p:cNvCxnSpPr>
          <p:nvPr/>
        </p:nvCxnSpPr>
        <p:spPr bwMode="auto">
          <a:xfrm>
            <a:off x="3875089" y="3949725"/>
            <a:ext cx="412751" cy="0"/>
          </a:xfrm>
          <a:prstGeom prst="straightConnector1">
            <a:avLst/>
          </a:prstGeom>
          <a:noFill/>
          <a:ln w="9525">
            <a:solidFill>
              <a:schemeClr val="tx1"/>
            </a:solidFill>
            <a:round/>
            <a:headEnd/>
            <a:tailEnd type="triangle" w="med" len="med"/>
          </a:ln>
          <a:effectLst/>
        </p:spPr>
      </p:cxnSp>
      <p:cxnSp>
        <p:nvCxnSpPr>
          <p:cNvPr id="38" name="AutoShape 21">
            <a:extLst>
              <a:ext uri="{FF2B5EF4-FFF2-40B4-BE49-F238E27FC236}">
                <a16:creationId xmlns:a16="http://schemas.microsoft.com/office/drawing/2014/main" id="{105FA6D4-BB49-F04F-B159-DE9A291B980A}"/>
              </a:ext>
            </a:extLst>
          </p:cNvPr>
          <p:cNvCxnSpPr>
            <a:cxnSpLocks noChangeShapeType="1"/>
          </p:cNvCxnSpPr>
          <p:nvPr/>
        </p:nvCxnSpPr>
        <p:spPr bwMode="auto">
          <a:xfrm>
            <a:off x="5888039" y="4005064"/>
            <a:ext cx="415925" cy="0"/>
          </a:xfrm>
          <a:prstGeom prst="straightConnector1">
            <a:avLst/>
          </a:prstGeom>
          <a:noFill/>
          <a:ln w="9525">
            <a:solidFill>
              <a:schemeClr val="tx1"/>
            </a:solidFill>
            <a:round/>
            <a:headEnd/>
            <a:tailEnd type="triangle" w="med" len="med"/>
          </a:ln>
          <a:effectLst/>
        </p:spPr>
      </p:cxnSp>
      <p:cxnSp>
        <p:nvCxnSpPr>
          <p:cNvPr id="39" name="AutoShape 22">
            <a:extLst>
              <a:ext uri="{FF2B5EF4-FFF2-40B4-BE49-F238E27FC236}">
                <a16:creationId xmlns:a16="http://schemas.microsoft.com/office/drawing/2014/main" id="{825D14AB-55D8-F34D-8C5B-4FF011F7D47B}"/>
              </a:ext>
            </a:extLst>
          </p:cNvPr>
          <p:cNvCxnSpPr>
            <a:cxnSpLocks noChangeShapeType="1"/>
            <a:stCxn id="27" idx="3"/>
            <a:endCxn id="28" idx="1"/>
          </p:cNvCxnSpPr>
          <p:nvPr/>
        </p:nvCxnSpPr>
        <p:spPr bwMode="auto">
          <a:xfrm>
            <a:off x="7904164" y="3949725"/>
            <a:ext cx="401637" cy="0"/>
          </a:xfrm>
          <a:prstGeom prst="straightConnector1">
            <a:avLst/>
          </a:prstGeom>
          <a:noFill/>
          <a:ln w="9525">
            <a:solidFill>
              <a:schemeClr val="tx1"/>
            </a:solidFill>
            <a:round/>
            <a:headEnd/>
            <a:tailEnd type="triangle" w="med" len="med"/>
          </a:ln>
          <a:effectLst/>
        </p:spPr>
      </p:cxnSp>
      <p:sp>
        <p:nvSpPr>
          <p:cNvPr id="40" name="AutoShape 26">
            <a:extLst>
              <a:ext uri="{FF2B5EF4-FFF2-40B4-BE49-F238E27FC236}">
                <a16:creationId xmlns:a16="http://schemas.microsoft.com/office/drawing/2014/main" id="{DE685D7C-E3C3-B848-B50C-B37F21A7AAD3}"/>
              </a:ext>
            </a:extLst>
          </p:cNvPr>
          <p:cNvSpPr>
            <a:spLocks noChangeArrowheads="1"/>
          </p:cNvSpPr>
          <p:nvPr/>
        </p:nvSpPr>
        <p:spPr bwMode="auto">
          <a:xfrm>
            <a:off x="6295605" y="4733035"/>
            <a:ext cx="1864519" cy="793734"/>
          </a:xfrm>
          <a:prstGeom prst="curvedUpArrow">
            <a:avLst>
              <a:gd name="adj1" fmla="val 37569"/>
              <a:gd name="adj2" fmla="val 75138"/>
              <a:gd name="adj3" fmla="val 33333"/>
            </a:avLst>
          </a:prstGeom>
          <a:solidFill>
            <a:schemeClr val="bg1"/>
          </a:solidFill>
          <a:ln w="9525">
            <a:solidFill>
              <a:schemeClr val="tx1"/>
            </a:solidFill>
            <a:miter lim="800000"/>
            <a:headEnd/>
            <a:tailEnd/>
          </a:ln>
          <a:effectLst/>
        </p:spPr>
        <p:txBody>
          <a:bodyPr wrap="none" anchor="ct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black"/>
              </a:solidFill>
              <a:effectLst/>
              <a:uLnTx/>
              <a:uFillTx/>
              <a:latin typeface="Arial" charset="0"/>
              <a:ea typeface="+mn-ea"/>
              <a:cs typeface="Arial"/>
              <a:sym typeface="Arial"/>
            </a:endParaRPr>
          </a:p>
        </p:txBody>
      </p:sp>
      <p:sp>
        <p:nvSpPr>
          <p:cNvPr id="41" name="Oval Callout 40">
            <a:extLst>
              <a:ext uri="{FF2B5EF4-FFF2-40B4-BE49-F238E27FC236}">
                <a16:creationId xmlns:a16="http://schemas.microsoft.com/office/drawing/2014/main" id="{C3B06688-C247-5645-9396-587C44B4467F}"/>
              </a:ext>
            </a:extLst>
          </p:cNvPr>
          <p:cNvSpPr/>
          <p:nvPr/>
        </p:nvSpPr>
        <p:spPr>
          <a:xfrm>
            <a:off x="4660490" y="4582418"/>
            <a:ext cx="2571938" cy="2133598"/>
          </a:xfrm>
          <a:prstGeom prst="wedgeEllipseCallout">
            <a:avLst>
              <a:gd name="adj1" fmla="val -37392"/>
              <a:gd name="adj2" fmla="val 56453"/>
            </a:avLst>
          </a:prstGeom>
          <a:solidFill>
            <a:schemeClr val="accent5">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CA" sz="1867" b="0" i="0" u="sng" strike="noStrike" kern="0" cap="none" spc="0" normalizeH="0" baseline="0" noProof="0">
              <a:ln>
                <a:noFill/>
              </a:ln>
              <a:solidFill>
                <a:srgbClr val="FFFFFF"/>
              </a:solidFill>
              <a:effectLst/>
              <a:uLnTx/>
              <a:uFillTx/>
              <a:latin typeface="Franklin Gothic Book"/>
              <a:ea typeface="+mn-ea"/>
              <a:cs typeface="+mn-cs"/>
              <a:sym typeface="Arial"/>
            </a:endParaRPr>
          </a:p>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CA" sz="1867" b="1" i="0" u="none" strike="noStrike" kern="0" cap="none" spc="0" normalizeH="0" baseline="0" noProof="0">
                <a:ln>
                  <a:noFill/>
                </a:ln>
                <a:solidFill>
                  <a:srgbClr val="FFFFFF"/>
                </a:solidFill>
                <a:effectLst/>
                <a:uLnTx/>
                <a:uFillTx/>
                <a:latin typeface="Franklin Gothic Book"/>
                <a:ea typeface="+mn-ea"/>
                <a:cs typeface="+mn-cs"/>
                <a:sym typeface="Arial"/>
              </a:rPr>
              <a:t>ALTERNATIVE RESPONSE:</a:t>
            </a:r>
          </a:p>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CA" sz="1867" b="0" i="0" u="none" strike="noStrike" kern="0" cap="none" spc="0" normalizeH="0" baseline="0" noProof="0">
                <a:ln>
                  <a:noFill/>
                </a:ln>
                <a:solidFill>
                  <a:srgbClr val="FFFFFF"/>
                </a:solidFill>
                <a:effectLst/>
                <a:uLnTx/>
                <a:uFillTx/>
                <a:latin typeface="Franklin Gothic Book"/>
                <a:ea typeface="+mn-ea"/>
                <a:cs typeface="+mn-cs"/>
                <a:sym typeface="Arial"/>
              </a:rPr>
              <a:t>Take a deep breath &amp; model desired behavior.</a:t>
            </a:r>
          </a:p>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Franklin Gothic Book"/>
              <a:ea typeface="+mn-ea"/>
              <a:cs typeface="+mn-cs"/>
              <a:sym typeface="Arial"/>
            </a:endParaRPr>
          </a:p>
        </p:txBody>
      </p:sp>
      <p:sp>
        <p:nvSpPr>
          <p:cNvPr id="42" name="Line 7">
            <a:extLst>
              <a:ext uri="{FF2B5EF4-FFF2-40B4-BE49-F238E27FC236}">
                <a16:creationId xmlns:a16="http://schemas.microsoft.com/office/drawing/2014/main" id="{976AF950-6D83-5F4D-A05A-6E2903CB179B}"/>
              </a:ext>
            </a:extLst>
          </p:cNvPr>
          <p:cNvSpPr>
            <a:spLocks noChangeShapeType="1"/>
          </p:cNvSpPr>
          <p:nvPr/>
        </p:nvSpPr>
        <p:spPr bwMode="auto">
          <a:xfrm>
            <a:off x="7465217" y="4804441"/>
            <a:ext cx="754063" cy="332517"/>
          </a:xfrm>
          <a:prstGeom prst="line">
            <a:avLst/>
          </a:prstGeom>
          <a:noFill/>
          <a:ln w="38100">
            <a:solidFill>
              <a:srgbClr val="FF0000"/>
            </a:solidFill>
            <a:round/>
            <a:headEnd/>
            <a:tailEnd/>
          </a:ln>
        </p:spPr>
        <p:txBody>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black"/>
              </a:solidFill>
              <a:effectLst/>
              <a:uLnTx/>
              <a:uFillTx/>
              <a:latin typeface="Arial" charset="0"/>
              <a:ea typeface="+mn-ea"/>
              <a:cs typeface="Arial"/>
              <a:sym typeface="Arial"/>
            </a:endParaRPr>
          </a:p>
        </p:txBody>
      </p:sp>
      <p:sp>
        <p:nvSpPr>
          <p:cNvPr id="43" name="Line 8">
            <a:extLst>
              <a:ext uri="{FF2B5EF4-FFF2-40B4-BE49-F238E27FC236}">
                <a16:creationId xmlns:a16="http://schemas.microsoft.com/office/drawing/2014/main" id="{36ECCAFE-7D62-FB48-A9B2-51734F059DDA}"/>
              </a:ext>
            </a:extLst>
          </p:cNvPr>
          <p:cNvSpPr>
            <a:spLocks noChangeShapeType="1"/>
          </p:cNvSpPr>
          <p:nvPr/>
        </p:nvSpPr>
        <p:spPr bwMode="auto">
          <a:xfrm flipV="1">
            <a:off x="7457280" y="4804440"/>
            <a:ext cx="800100" cy="332516"/>
          </a:xfrm>
          <a:prstGeom prst="line">
            <a:avLst/>
          </a:prstGeom>
          <a:noFill/>
          <a:ln w="38100">
            <a:solidFill>
              <a:srgbClr val="FF0000"/>
            </a:solidFill>
            <a:round/>
            <a:headEnd/>
            <a:tailEnd/>
          </a:ln>
        </p:spPr>
        <p:txBody>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black"/>
              </a:solidFill>
              <a:effectLst/>
              <a:uLnTx/>
              <a:uFillTx/>
              <a:latin typeface="Arial" charset="0"/>
              <a:ea typeface="+mn-ea"/>
              <a:cs typeface="Arial"/>
              <a:sym typeface="Arial"/>
            </a:endParaRPr>
          </a:p>
        </p:txBody>
      </p:sp>
      <p:sp>
        <p:nvSpPr>
          <p:cNvPr id="44" name="AutoShape 25">
            <a:extLst>
              <a:ext uri="{FF2B5EF4-FFF2-40B4-BE49-F238E27FC236}">
                <a16:creationId xmlns:a16="http://schemas.microsoft.com/office/drawing/2014/main" id="{A021B350-1932-FB42-9764-7EFC363D590D}"/>
              </a:ext>
            </a:extLst>
          </p:cNvPr>
          <p:cNvSpPr>
            <a:spLocks noChangeArrowheads="1"/>
          </p:cNvSpPr>
          <p:nvPr/>
        </p:nvSpPr>
        <p:spPr bwMode="auto">
          <a:xfrm>
            <a:off x="6096001" y="3070250"/>
            <a:ext cx="360363" cy="1582887"/>
          </a:xfrm>
          <a:prstGeom prst="downArrow">
            <a:avLst>
              <a:gd name="adj1" fmla="val 50000"/>
              <a:gd name="adj2" fmla="val 39868"/>
            </a:avLst>
          </a:prstGeom>
          <a:solidFill>
            <a:schemeClr val="bg1"/>
          </a:solidFill>
          <a:ln w="9525">
            <a:solidFill>
              <a:schemeClr val="bg1"/>
            </a:solidFill>
            <a:miter lim="800000"/>
            <a:headEnd/>
            <a:tailEnd/>
          </a:ln>
          <a:effectLst/>
        </p:spPr>
        <p:txBody>
          <a:bodyPr wrap="none" anchor="ct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black"/>
              </a:solidFill>
              <a:effectLst/>
              <a:uLnTx/>
              <a:uFillTx/>
              <a:latin typeface="Arial" charset="0"/>
              <a:ea typeface="+mn-ea"/>
              <a:cs typeface="Arial"/>
              <a:sym typeface="Arial"/>
            </a:endParaRPr>
          </a:p>
        </p:txBody>
      </p:sp>
      <p:sp>
        <p:nvSpPr>
          <p:cNvPr id="45" name="AutoShape 23">
            <a:extLst>
              <a:ext uri="{FF2B5EF4-FFF2-40B4-BE49-F238E27FC236}">
                <a16:creationId xmlns:a16="http://schemas.microsoft.com/office/drawing/2014/main" id="{80F7EF8C-5374-F542-8F5E-83F49E0E1672}"/>
              </a:ext>
            </a:extLst>
          </p:cNvPr>
          <p:cNvSpPr>
            <a:spLocks noChangeArrowheads="1"/>
          </p:cNvSpPr>
          <p:nvPr/>
        </p:nvSpPr>
        <p:spPr bwMode="auto">
          <a:xfrm>
            <a:off x="4872039" y="1628800"/>
            <a:ext cx="2879725" cy="1582739"/>
          </a:xfrm>
          <a:prstGeom prst="cloudCallout">
            <a:avLst>
              <a:gd name="adj1" fmla="val -43273"/>
              <a:gd name="adj2" fmla="val 71264"/>
            </a:avLst>
          </a:prstGeom>
          <a:solidFill>
            <a:srgbClr val="CCECFF"/>
          </a:solidFill>
          <a:ln w="9525">
            <a:solidFill>
              <a:schemeClr val="tx1"/>
            </a:solidFill>
            <a:round/>
            <a:headEnd/>
            <a:tailEnd/>
          </a:ln>
          <a:effectLst/>
        </p:spPr>
        <p:txBody>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CA" sz="1600" b="1" i="0" u="none" strike="noStrike" kern="0" cap="none" spc="0" normalizeH="0" baseline="0" noProof="0">
                <a:ln>
                  <a:noFill/>
                </a:ln>
                <a:solidFill>
                  <a:prstClr val="black"/>
                </a:solidFill>
                <a:effectLst/>
                <a:uLnTx/>
                <a:uFillTx/>
                <a:latin typeface="Arial"/>
                <a:ea typeface="+mn-ea"/>
                <a:cs typeface="Arial"/>
                <a:sym typeface="Arial"/>
              </a:rPr>
              <a:t>SELF-ASSESSMENT:</a:t>
            </a:r>
          </a:p>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CA" sz="1600" b="0" i="0" u="none" strike="noStrike" kern="0" cap="none" spc="0" normalizeH="0" baseline="0" noProof="0">
                <a:ln>
                  <a:noFill/>
                </a:ln>
                <a:solidFill>
                  <a:prstClr val="black"/>
                </a:solidFill>
                <a:effectLst/>
                <a:uLnTx/>
                <a:uFillTx/>
                <a:latin typeface="Arial"/>
                <a:ea typeface="+mn-ea"/>
                <a:cs typeface="Arial"/>
                <a:sym typeface="Arial"/>
              </a:rPr>
              <a:t>“Am I triggered or agitated?”</a:t>
            </a:r>
          </a:p>
        </p:txBody>
      </p:sp>
    </p:spTree>
    <p:extLst>
      <p:ext uri="{BB962C8B-B14F-4D97-AF65-F5344CB8AC3E}">
        <p14:creationId xmlns:p14="http://schemas.microsoft.com/office/powerpoint/2010/main" val="1937527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 0 L -0.07083 0 " pathEditMode="relative" ptsTypes="AA">
                                      <p:cBhvr>
                                        <p:cTn id="6" dur="2000" fill="hold"/>
                                        <p:tgtEl>
                                          <p:spTgt spid="25"/>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0 0 L -0.07083 0 " pathEditMode="relative" ptsTypes="AA">
                                      <p:cBhvr>
                                        <p:cTn id="8" dur="2000" fill="hold"/>
                                        <p:tgtEl>
                                          <p:spTgt spid="26"/>
                                        </p:tgtEl>
                                        <p:attrNameLst>
                                          <p:attrName>ppt_x</p:attrName>
                                          <p:attrName>ppt_y</p:attrName>
                                        </p:attrNameLst>
                                      </p:cBhvr>
                                    </p:animMotion>
                                  </p:childTnLst>
                                </p:cTn>
                              </p:par>
                              <p:par>
                                <p:cTn id="9" presetID="0" presetClass="path" presetSubtype="0" accel="50000" decel="50000" fill="hold" grpId="0" nodeType="withEffect">
                                  <p:stCondLst>
                                    <p:cond delay="0"/>
                                  </p:stCondLst>
                                  <p:childTnLst>
                                    <p:animMotion origin="layout" path="M 0 0 L -0.07083 0 " pathEditMode="relative" ptsTypes="AA">
                                      <p:cBhvr>
                                        <p:cTn id="10" dur="2000" fill="hold"/>
                                        <p:tgtEl>
                                          <p:spTgt spid="29"/>
                                        </p:tgtEl>
                                        <p:attrNameLst>
                                          <p:attrName>ppt_x</p:attrName>
                                          <p:attrName>ppt_y</p:attrName>
                                        </p:attrNameLst>
                                      </p:cBhvr>
                                    </p:animMotion>
                                  </p:childTnLst>
                                </p:cTn>
                              </p:par>
                              <p:par>
                                <p:cTn id="11" presetID="0" presetClass="path" presetSubtype="0" accel="50000" decel="50000" fill="hold" grpId="0" nodeType="withEffect">
                                  <p:stCondLst>
                                    <p:cond delay="0"/>
                                  </p:stCondLst>
                                  <p:childTnLst>
                                    <p:animMotion origin="layout" path="M 0 0 L -0.07083 0 " pathEditMode="relative" ptsTypes="AA">
                                      <p:cBhvr>
                                        <p:cTn id="12" dur="2000" fill="hold"/>
                                        <p:tgtEl>
                                          <p:spTgt spid="30"/>
                                        </p:tgtEl>
                                        <p:attrNameLst>
                                          <p:attrName>ppt_x</p:attrName>
                                          <p:attrName>ppt_y</p:attrName>
                                        </p:attrNameLst>
                                      </p:cBhvr>
                                    </p:animMotion>
                                  </p:childTnLst>
                                </p:cTn>
                              </p:par>
                              <p:par>
                                <p:cTn id="13" presetID="0" presetClass="path" presetSubtype="0" accel="50000" decel="50000" fill="hold" grpId="0" nodeType="withEffect">
                                  <p:stCondLst>
                                    <p:cond delay="0"/>
                                  </p:stCondLst>
                                  <p:childTnLst>
                                    <p:animMotion origin="layout" path="M 2.08333E-7 -1.85185E-6 L -0.07083 -1.85185E-6 " pathEditMode="relative" rAng="0" ptsTypes="AA">
                                      <p:cBhvr>
                                        <p:cTn id="14" dur="2000" fill="hold"/>
                                        <p:tgtEl>
                                          <p:spTgt spid="33"/>
                                        </p:tgtEl>
                                        <p:attrNameLst>
                                          <p:attrName>ppt_x</p:attrName>
                                          <p:attrName>ppt_y</p:attrName>
                                        </p:attrNameLst>
                                      </p:cBhvr>
                                      <p:rCtr x="-3542" y="0"/>
                                    </p:animMotion>
                                  </p:childTnLst>
                                </p:cTn>
                              </p:par>
                              <p:par>
                                <p:cTn id="15" presetID="0" presetClass="path" presetSubtype="0" accel="50000" decel="50000" fill="hold" grpId="0" nodeType="withEffect">
                                  <p:stCondLst>
                                    <p:cond delay="0"/>
                                  </p:stCondLst>
                                  <p:childTnLst>
                                    <p:animMotion origin="layout" path="M -3.75E-6 1.11022E-16 L -0.07083 1.11022E-16 " pathEditMode="relative" rAng="0" ptsTypes="AA">
                                      <p:cBhvr>
                                        <p:cTn id="16" dur="2000" fill="hold"/>
                                        <p:tgtEl>
                                          <p:spTgt spid="34"/>
                                        </p:tgtEl>
                                        <p:attrNameLst>
                                          <p:attrName>ppt_x</p:attrName>
                                          <p:attrName>ppt_y</p:attrName>
                                        </p:attrNameLst>
                                      </p:cBhvr>
                                      <p:rCtr x="-3542" y="0"/>
                                    </p:animMotion>
                                  </p:childTnLst>
                                </p:cTn>
                              </p:par>
                              <p:par>
                                <p:cTn id="17" presetID="0" presetClass="path" presetSubtype="0" accel="50000" decel="50000" fill="hold" nodeType="withEffect">
                                  <p:stCondLst>
                                    <p:cond delay="0"/>
                                  </p:stCondLst>
                                  <p:childTnLst>
                                    <p:animMotion origin="layout" path="M 0 0 L -0.07083 0 " pathEditMode="relative" ptsTypes="AA">
                                      <p:cBhvr>
                                        <p:cTn id="18" dur="2000" fill="hold"/>
                                        <p:tgtEl>
                                          <p:spTgt spid="37"/>
                                        </p:tgtEl>
                                        <p:attrNameLst>
                                          <p:attrName>ppt_x</p:attrName>
                                          <p:attrName>ppt_y</p:attrName>
                                        </p:attrNameLst>
                                      </p:cBhvr>
                                    </p:animMotion>
                                  </p:childTnLst>
                                </p:cTn>
                              </p:par>
                              <p:par>
                                <p:cTn id="19" presetID="0" presetClass="path" presetSubtype="0" accel="50000" decel="50000" fill="hold" grpId="0" nodeType="withEffect">
                                  <p:stCondLst>
                                    <p:cond delay="0"/>
                                  </p:stCondLst>
                                  <p:childTnLst>
                                    <p:animMotion origin="layout" path="M 0 0 L 0.07083 0 " pathEditMode="relative" ptsTypes="AA">
                                      <p:cBhvr>
                                        <p:cTn id="20" dur="2000" fill="hold"/>
                                        <p:tgtEl>
                                          <p:spTgt spid="27"/>
                                        </p:tgtEl>
                                        <p:attrNameLst>
                                          <p:attrName>ppt_x</p:attrName>
                                          <p:attrName>ppt_y</p:attrName>
                                        </p:attrNameLst>
                                      </p:cBhvr>
                                    </p:animMotion>
                                  </p:childTnLst>
                                </p:cTn>
                              </p:par>
                              <p:par>
                                <p:cTn id="21" presetID="0" presetClass="path" presetSubtype="0" accel="50000" decel="50000" fill="hold" grpId="0" nodeType="withEffect">
                                  <p:stCondLst>
                                    <p:cond delay="0"/>
                                  </p:stCondLst>
                                  <p:childTnLst>
                                    <p:animMotion origin="layout" path="M 0 0 L 0.07083 0 " pathEditMode="relative" ptsTypes="AA">
                                      <p:cBhvr>
                                        <p:cTn id="22" dur="2000" fill="hold"/>
                                        <p:tgtEl>
                                          <p:spTgt spid="28"/>
                                        </p:tgtEl>
                                        <p:attrNameLst>
                                          <p:attrName>ppt_x</p:attrName>
                                          <p:attrName>ppt_y</p:attrName>
                                        </p:attrNameLst>
                                      </p:cBhvr>
                                    </p:animMotion>
                                  </p:childTnLst>
                                </p:cTn>
                              </p:par>
                              <p:par>
                                <p:cTn id="23" presetID="0" presetClass="path" presetSubtype="0" accel="50000" decel="50000" fill="hold" grpId="0" nodeType="withEffect">
                                  <p:stCondLst>
                                    <p:cond delay="0"/>
                                  </p:stCondLst>
                                  <p:childTnLst>
                                    <p:animMotion origin="layout" path="M 1.45833E-6 -2.96296E-6 L 0.07083 -2.96296E-6 " pathEditMode="relative" rAng="0" ptsTypes="AA">
                                      <p:cBhvr>
                                        <p:cTn id="24" dur="2000" fill="hold"/>
                                        <p:tgtEl>
                                          <p:spTgt spid="31"/>
                                        </p:tgtEl>
                                        <p:attrNameLst>
                                          <p:attrName>ppt_x</p:attrName>
                                          <p:attrName>ppt_y</p:attrName>
                                        </p:attrNameLst>
                                      </p:cBhvr>
                                      <p:rCtr x="3542" y="0"/>
                                    </p:animMotion>
                                  </p:childTnLst>
                                </p:cTn>
                              </p:par>
                              <p:par>
                                <p:cTn id="25" presetID="0" presetClass="path" presetSubtype="0" accel="50000" decel="50000" fill="hold" grpId="0" nodeType="withEffect">
                                  <p:stCondLst>
                                    <p:cond delay="0"/>
                                  </p:stCondLst>
                                  <p:childTnLst>
                                    <p:animMotion origin="layout" path="M 4.58333E-6 3.33333E-6 L 0.07083 3.33333E-6 " pathEditMode="relative" rAng="0" ptsTypes="AA">
                                      <p:cBhvr>
                                        <p:cTn id="26" dur="2000" fill="hold"/>
                                        <p:tgtEl>
                                          <p:spTgt spid="32"/>
                                        </p:tgtEl>
                                        <p:attrNameLst>
                                          <p:attrName>ppt_x</p:attrName>
                                          <p:attrName>ppt_y</p:attrName>
                                        </p:attrNameLst>
                                      </p:cBhvr>
                                      <p:rCtr x="3542" y="0"/>
                                    </p:animMotion>
                                  </p:childTnLst>
                                </p:cTn>
                              </p:par>
                              <p:par>
                                <p:cTn id="27" presetID="0" presetClass="path" presetSubtype="0" accel="50000" decel="50000" fill="hold" grpId="0" nodeType="withEffect">
                                  <p:stCondLst>
                                    <p:cond delay="0"/>
                                  </p:stCondLst>
                                  <p:childTnLst>
                                    <p:animMotion origin="layout" path="M 8.33333E-7 3.33333E-6 L 0.07083 3.33333E-6 " pathEditMode="relative" rAng="0" ptsTypes="AA">
                                      <p:cBhvr>
                                        <p:cTn id="28" dur="2000" fill="hold"/>
                                        <p:tgtEl>
                                          <p:spTgt spid="35"/>
                                        </p:tgtEl>
                                        <p:attrNameLst>
                                          <p:attrName>ppt_x</p:attrName>
                                          <p:attrName>ppt_y</p:attrName>
                                        </p:attrNameLst>
                                      </p:cBhvr>
                                      <p:rCtr x="3542" y="0"/>
                                    </p:animMotion>
                                  </p:childTnLst>
                                </p:cTn>
                              </p:par>
                              <p:par>
                                <p:cTn id="29" presetID="0" presetClass="path" presetSubtype="0" accel="50000" decel="50000" fill="hold" grpId="0" nodeType="withEffect">
                                  <p:stCondLst>
                                    <p:cond delay="0"/>
                                  </p:stCondLst>
                                  <p:childTnLst>
                                    <p:animMotion origin="layout" path="M 4.375E-6 3.33333E-6 L 0.07083 3.33333E-6 " pathEditMode="relative" rAng="0" ptsTypes="AA">
                                      <p:cBhvr>
                                        <p:cTn id="30" dur="2000" fill="hold"/>
                                        <p:tgtEl>
                                          <p:spTgt spid="36"/>
                                        </p:tgtEl>
                                        <p:attrNameLst>
                                          <p:attrName>ppt_x</p:attrName>
                                          <p:attrName>ppt_y</p:attrName>
                                        </p:attrNameLst>
                                      </p:cBhvr>
                                      <p:rCtr x="3542" y="0"/>
                                    </p:animMotion>
                                  </p:childTnLst>
                                </p:cTn>
                              </p:par>
                              <p:par>
                                <p:cTn id="31" presetID="0" presetClass="path" presetSubtype="0" accel="50000" decel="50000" fill="hold" nodeType="withEffect">
                                  <p:stCondLst>
                                    <p:cond delay="0"/>
                                  </p:stCondLst>
                                  <p:childTnLst>
                                    <p:animMotion origin="layout" path="M 0 0 L 0.07083 0 " pathEditMode="relative" ptsTypes="AA">
                                      <p:cBhvr>
                                        <p:cTn id="32" dur="2000" fill="hold"/>
                                        <p:tgtEl>
                                          <p:spTgt spid="39"/>
                                        </p:tgtEl>
                                        <p:attrNameLst>
                                          <p:attrName>ppt_x</p:attrName>
                                          <p:attrName>ppt_y</p:attrName>
                                        </p:attrNameLst>
                                      </p:cBhvr>
                                    </p:animMotion>
                                  </p:childTnLst>
                                </p:cTn>
                              </p:par>
                              <p:par>
                                <p:cTn id="33" presetID="1" presetClass="exit" presetSubtype="0" fill="hold" nodeType="withEffect">
                                  <p:stCondLst>
                                    <p:cond delay="0"/>
                                  </p:stCondLst>
                                  <p:childTnLst>
                                    <p:set>
                                      <p:cBhvr>
                                        <p:cTn id="34" dur="1" fill="hold">
                                          <p:stCondLst>
                                            <p:cond delay="0"/>
                                          </p:stCondLst>
                                        </p:cTn>
                                        <p:tgtEl>
                                          <p:spTgt spid="3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52" presetClass="entr" presetSubtype="0" fill="hold" grpId="0" nodeType="clickEffect">
                                  <p:stCondLst>
                                    <p:cond delay="0"/>
                                  </p:stCondLst>
                                  <p:childTnLst>
                                    <p:set>
                                      <p:cBhvr>
                                        <p:cTn id="38" dur="1" fill="hold">
                                          <p:stCondLst>
                                            <p:cond delay="0"/>
                                          </p:stCondLst>
                                        </p:cTn>
                                        <p:tgtEl>
                                          <p:spTgt spid="45"/>
                                        </p:tgtEl>
                                        <p:attrNameLst>
                                          <p:attrName>style.visibility</p:attrName>
                                        </p:attrNameLst>
                                      </p:cBhvr>
                                      <p:to>
                                        <p:strVal val="visible"/>
                                      </p:to>
                                    </p:set>
                                    <p:animScale>
                                      <p:cBhvr>
                                        <p:cTn id="39" dur="2000" decel="50000" fill="hold">
                                          <p:stCondLst>
                                            <p:cond delay="0"/>
                                          </p:stCondLst>
                                        </p:cTn>
                                        <p:tgtEl>
                                          <p:spTgt spid="4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0" dur="2000" decel="50000" fill="hold">
                                          <p:stCondLst>
                                            <p:cond delay="0"/>
                                          </p:stCondLst>
                                        </p:cTn>
                                        <p:tgtEl>
                                          <p:spTgt spid="45"/>
                                        </p:tgtEl>
                                        <p:attrNameLst>
                                          <p:attrName>ppt_x</p:attrName>
                                          <p:attrName>ppt_y</p:attrName>
                                        </p:attrNameLst>
                                      </p:cBhvr>
                                    </p:animMotion>
                                    <p:animEffect transition="in" filter="fade">
                                      <p:cBhvr>
                                        <p:cTn id="41" dur="2000"/>
                                        <p:tgtEl>
                                          <p:spTgt spid="4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44"/>
                                        </p:tgtEl>
                                        <p:attrNameLst>
                                          <p:attrName>style.visibility</p:attrName>
                                        </p:attrNameLst>
                                      </p:cBhvr>
                                      <p:to>
                                        <p:strVal val="visible"/>
                                      </p:to>
                                    </p:set>
                                    <p:animEffect transition="in" filter="wipe(up)">
                                      <p:cBhvr>
                                        <p:cTn id="46" dur="500"/>
                                        <p:tgtEl>
                                          <p:spTgt spid="44"/>
                                        </p:tgtEl>
                                      </p:cBhvr>
                                    </p:animEffect>
                                  </p:childTnLst>
                                </p:cTn>
                              </p:par>
                            </p:childTnLst>
                          </p:cTn>
                        </p:par>
                        <p:par>
                          <p:cTn id="47" fill="hold">
                            <p:stCondLst>
                              <p:cond delay="500"/>
                            </p:stCondLst>
                            <p:childTnLst>
                              <p:par>
                                <p:cTn id="48" presetID="52" presetClass="entr" presetSubtype="0" fill="hold" grpId="0" nodeType="afterEffect">
                                  <p:stCondLst>
                                    <p:cond delay="0"/>
                                  </p:stCondLst>
                                  <p:childTnLst>
                                    <p:set>
                                      <p:cBhvr>
                                        <p:cTn id="49" dur="1" fill="hold">
                                          <p:stCondLst>
                                            <p:cond delay="0"/>
                                          </p:stCondLst>
                                        </p:cTn>
                                        <p:tgtEl>
                                          <p:spTgt spid="41"/>
                                        </p:tgtEl>
                                        <p:attrNameLst>
                                          <p:attrName>style.visibility</p:attrName>
                                        </p:attrNameLst>
                                      </p:cBhvr>
                                      <p:to>
                                        <p:strVal val="visible"/>
                                      </p:to>
                                    </p:set>
                                    <p:animScale>
                                      <p:cBhvr>
                                        <p:cTn id="50" dur="1000" decel="50000" fill="hold">
                                          <p:stCondLst>
                                            <p:cond delay="0"/>
                                          </p:stCondLst>
                                        </p:cTn>
                                        <p:tgtEl>
                                          <p:spTgt spid="4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1" dur="1000" decel="50000" fill="hold">
                                          <p:stCondLst>
                                            <p:cond delay="0"/>
                                          </p:stCondLst>
                                        </p:cTn>
                                        <p:tgtEl>
                                          <p:spTgt spid="41"/>
                                        </p:tgtEl>
                                        <p:attrNameLst>
                                          <p:attrName>ppt_x</p:attrName>
                                          <p:attrName>ppt_y</p:attrName>
                                        </p:attrNameLst>
                                      </p:cBhvr>
                                    </p:animMotion>
                                    <p:animEffect transition="in" filter="fade">
                                      <p:cBhvr>
                                        <p:cTn id="52" dur="1000"/>
                                        <p:tgtEl>
                                          <p:spTgt spid="4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40"/>
                                        </p:tgtEl>
                                        <p:attrNameLst>
                                          <p:attrName>style.visibility</p:attrName>
                                        </p:attrNameLst>
                                      </p:cBhvr>
                                      <p:to>
                                        <p:strVal val="visible"/>
                                      </p:to>
                                    </p:set>
                                    <p:animEffect transition="in" filter="wipe(left)">
                                      <p:cBhvr>
                                        <p:cTn id="57" dur="500"/>
                                        <p:tgtEl>
                                          <p:spTgt spid="40"/>
                                        </p:tgtEl>
                                      </p:cBhvr>
                                    </p:animEffect>
                                  </p:childTnLst>
                                </p:cTn>
                              </p:par>
                            </p:childTnLst>
                          </p:cTn>
                        </p:par>
                        <p:par>
                          <p:cTn id="58" fill="hold">
                            <p:stCondLst>
                              <p:cond delay="500"/>
                            </p:stCondLst>
                            <p:childTnLst>
                              <p:par>
                                <p:cTn id="59" presetID="22" presetClass="entr" presetSubtype="1" fill="hold" grpId="0" nodeType="afterEffect">
                                  <p:stCondLst>
                                    <p:cond delay="0"/>
                                  </p:stCondLst>
                                  <p:childTnLst>
                                    <p:set>
                                      <p:cBhvr>
                                        <p:cTn id="60" dur="1" fill="hold">
                                          <p:stCondLst>
                                            <p:cond delay="0"/>
                                          </p:stCondLst>
                                        </p:cTn>
                                        <p:tgtEl>
                                          <p:spTgt spid="42"/>
                                        </p:tgtEl>
                                        <p:attrNameLst>
                                          <p:attrName>style.visibility</p:attrName>
                                        </p:attrNameLst>
                                      </p:cBhvr>
                                      <p:to>
                                        <p:strVal val="visible"/>
                                      </p:to>
                                    </p:set>
                                    <p:animEffect transition="in" filter="wipe(up)">
                                      <p:cBhvr>
                                        <p:cTn id="61" dur="500"/>
                                        <p:tgtEl>
                                          <p:spTgt spid="42"/>
                                        </p:tgtEl>
                                      </p:cBhvr>
                                    </p:animEffect>
                                  </p:childTnLst>
                                </p:cTn>
                              </p:par>
                            </p:childTnLst>
                          </p:cTn>
                        </p:par>
                        <p:par>
                          <p:cTn id="62" fill="hold">
                            <p:stCondLst>
                              <p:cond delay="1000"/>
                            </p:stCondLst>
                            <p:childTnLst>
                              <p:par>
                                <p:cTn id="63" presetID="22" presetClass="entr" presetSubtype="1" fill="hold" grpId="0" nodeType="afterEffect">
                                  <p:stCondLst>
                                    <p:cond delay="0"/>
                                  </p:stCondLst>
                                  <p:childTnLst>
                                    <p:set>
                                      <p:cBhvr>
                                        <p:cTn id="64" dur="1" fill="hold">
                                          <p:stCondLst>
                                            <p:cond delay="0"/>
                                          </p:stCondLst>
                                        </p:cTn>
                                        <p:tgtEl>
                                          <p:spTgt spid="43"/>
                                        </p:tgtEl>
                                        <p:attrNameLst>
                                          <p:attrName>style.visibility</p:attrName>
                                        </p:attrNameLst>
                                      </p:cBhvr>
                                      <p:to>
                                        <p:strVal val="visible"/>
                                      </p:to>
                                    </p:set>
                                    <p:animEffect transition="in" filter="wipe(up)">
                                      <p:cBhvr>
                                        <p:cTn id="65"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29" grpId="0"/>
      <p:bldP spid="30" grpId="0"/>
      <p:bldP spid="31" grpId="0"/>
      <p:bldP spid="32" grpId="0"/>
      <p:bldP spid="33" grpId="0"/>
      <p:bldP spid="34" grpId="0"/>
      <p:bldP spid="35" grpId="0"/>
      <p:bldP spid="36" grpId="0"/>
      <p:bldP spid="40" grpId="0" animBg="1"/>
      <p:bldP spid="41" grpId="0" animBg="1"/>
      <p:bldP spid="42" grpId="0" animBg="1"/>
      <p:bldP spid="43" grpId="0" animBg="1"/>
      <p:bldP spid="44" grpId="0" animBg="1"/>
      <p:bldP spid="4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426AA6C-9A36-9242-B753-B859F93E9533}"/>
              </a:ext>
            </a:extLst>
          </p:cNvPr>
          <p:cNvSpPr>
            <a:spLocks noGrp="1"/>
          </p:cNvSpPr>
          <p:nvPr>
            <p:ph type="ctrTitle"/>
          </p:nvPr>
        </p:nvSpPr>
        <p:spPr>
          <a:xfrm flipH="1">
            <a:off x="1308295" y="3672976"/>
            <a:ext cx="3352196" cy="608000"/>
          </a:xfrm>
        </p:spPr>
        <p:txBody>
          <a:bodyPr/>
          <a:lstStyle/>
          <a:p>
            <a:r>
              <a:rPr lang="en-US" b="1"/>
              <a:t>Elements of a Good Neutralizing Routine</a:t>
            </a:r>
          </a:p>
        </p:txBody>
      </p:sp>
      <p:sp>
        <p:nvSpPr>
          <p:cNvPr id="6" name="TextBox 5">
            <a:extLst>
              <a:ext uri="{FF2B5EF4-FFF2-40B4-BE49-F238E27FC236}">
                <a16:creationId xmlns:a16="http://schemas.microsoft.com/office/drawing/2014/main" id="{A850B330-A471-D443-9F00-B8A7924CAE42}"/>
              </a:ext>
            </a:extLst>
          </p:cNvPr>
          <p:cNvSpPr txBox="1"/>
          <p:nvPr/>
        </p:nvSpPr>
        <p:spPr>
          <a:xfrm>
            <a:off x="6640800" y="2130316"/>
            <a:ext cx="5239657" cy="3693319"/>
          </a:xfrm>
          <a:prstGeom prst="rect">
            <a:avLst/>
          </a:prstGeom>
          <a:noFill/>
        </p:spPr>
        <p:txBody>
          <a:bodyPr wrap="square" rtlCol="0">
            <a:spAutoFit/>
          </a:bodyPr>
          <a:lstStyle/>
          <a:p>
            <a:pPr marL="514350" marR="0" lvl="0" indent="-514350" algn="l" defTabSz="914400" rtl="0" eaLnBrk="1" fontAlgn="auto" latinLnBrk="0" hangingPunct="1">
              <a:lnSpc>
                <a:spcPct val="100000"/>
              </a:lnSpc>
              <a:spcBef>
                <a:spcPts val="0"/>
              </a:spcBef>
              <a:spcAft>
                <a:spcPts val="0"/>
              </a:spcAft>
              <a:buClr>
                <a:srgbClr val="84ACB6">
                  <a:lumMod val="40000"/>
                  <a:lumOff val="60000"/>
                </a:srgbClr>
              </a:buClr>
              <a:buSzTx/>
              <a:buFont typeface="+mj-lt"/>
              <a:buAutoNum type="arabicPeriod"/>
              <a:tabLst/>
              <a:defRPr/>
            </a:pPr>
            <a:r>
              <a:rPr kumimoji="0" lang="en-US" sz="2600" b="0" i="0" u="none" strike="noStrike" kern="1200" cap="none" spc="0" normalizeH="0" baseline="0" noProof="0">
                <a:ln>
                  <a:noFill/>
                </a:ln>
                <a:solidFill>
                  <a:prstClr val="white"/>
                </a:solidFill>
                <a:effectLst/>
                <a:uLnTx/>
                <a:uFillTx/>
                <a:latin typeface="Arial"/>
                <a:ea typeface="+mn-ea"/>
                <a:cs typeface="+mn-cs"/>
              </a:rPr>
              <a:t>If-Then Statement</a:t>
            </a:r>
          </a:p>
          <a:p>
            <a:pPr marL="514350" marR="0" lvl="0" indent="-514350" algn="l" defTabSz="914400" rtl="0" eaLnBrk="1" fontAlgn="auto" latinLnBrk="0" hangingPunct="1">
              <a:lnSpc>
                <a:spcPct val="100000"/>
              </a:lnSpc>
              <a:spcBef>
                <a:spcPts val="0"/>
              </a:spcBef>
              <a:spcAft>
                <a:spcPts val="0"/>
              </a:spcAft>
              <a:buClr>
                <a:srgbClr val="84ACB6">
                  <a:lumMod val="40000"/>
                  <a:lumOff val="60000"/>
                </a:srgbClr>
              </a:buClr>
              <a:buSzTx/>
              <a:buFont typeface="+mj-lt"/>
              <a:buAutoNum type="arabicPeriod"/>
              <a:tabLst/>
              <a:defRPr/>
            </a:pPr>
            <a:endParaRPr kumimoji="0" lang="en-US" sz="2600" b="0" i="0" u="none" strike="noStrike" kern="1200" cap="none" spc="0" normalizeH="0" baseline="0" noProof="0">
              <a:ln>
                <a:noFill/>
              </a:ln>
              <a:solidFill>
                <a:prstClr val="white"/>
              </a:solidFill>
              <a:effectLst/>
              <a:uLnTx/>
              <a:uFillTx/>
              <a:latin typeface="Arial"/>
              <a:ea typeface="+mn-ea"/>
              <a:cs typeface="+mn-cs"/>
            </a:endParaRPr>
          </a:p>
          <a:p>
            <a:pPr marL="514350" marR="0" lvl="0" indent="-514350" algn="l" defTabSz="914400" rtl="0" eaLnBrk="1" fontAlgn="auto" latinLnBrk="0" hangingPunct="1">
              <a:lnSpc>
                <a:spcPct val="100000"/>
              </a:lnSpc>
              <a:spcBef>
                <a:spcPts val="0"/>
              </a:spcBef>
              <a:spcAft>
                <a:spcPts val="0"/>
              </a:spcAft>
              <a:buClr>
                <a:srgbClr val="84ACB6">
                  <a:lumMod val="40000"/>
                  <a:lumOff val="60000"/>
                </a:srgbClr>
              </a:buClr>
              <a:buSzTx/>
              <a:buFont typeface="+mj-lt"/>
              <a:buAutoNum type="arabicPeriod"/>
              <a:tabLst/>
              <a:defRPr/>
            </a:pPr>
            <a:r>
              <a:rPr kumimoji="0" lang="en-US" sz="2600" b="0" i="0" u="none" strike="noStrike" kern="1200" cap="none" spc="0" normalizeH="0" baseline="0" noProof="0">
                <a:ln>
                  <a:noFill/>
                </a:ln>
                <a:solidFill>
                  <a:prstClr val="white"/>
                </a:solidFill>
                <a:effectLst/>
                <a:uLnTx/>
                <a:uFillTx/>
                <a:latin typeface="Arial"/>
                <a:ea typeface="+mn-ea"/>
                <a:cs typeface="+mn-cs"/>
              </a:rPr>
              <a:t>Brief</a:t>
            </a:r>
          </a:p>
          <a:p>
            <a:pPr marL="514350" marR="0" lvl="0" indent="-514350" algn="l" defTabSz="914400" rtl="0" eaLnBrk="1" fontAlgn="auto" latinLnBrk="0" hangingPunct="1">
              <a:lnSpc>
                <a:spcPct val="100000"/>
              </a:lnSpc>
              <a:spcBef>
                <a:spcPts val="0"/>
              </a:spcBef>
              <a:spcAft>
                <a:spcPts val="0"/>
              </a:spcAft>
              <a:buClr>
                <a:srgbClr val="84ACB6">
                  <a:lumMod val="40000"/>
                  <a:lumOff val="60000"/>
                </a:srgbClr>
              </a:buClr>
              <a:buSzTx/>
              <a:buFont typeface="+mj-lt"/>
              <a:buAutoNum type="arabicPeriod"/>
              <a:tabLst/>
              <a:defRPr/>
            </a:pPr>
            <a:endParaRPr kumimoji="0" lang="en-US" sz="2600" b="0" i="0" u="none" strike="noStrike" kern="1200" cap="none" spc="0" normalizeH="0" baseline="0" noProof="0">
              <a:ln>
                <a:noFill/>
              </a:ln>
              <a:solidFill>
                <a:prstClr val="white"/>
              </a:solidFill>
              <a:effectLst/>
              <a:uLnTx/>
              <a:uFillTx/>
              <a:latin typeface="Arial"/>
              <a:ea typeface="+mn-ea"/>
              <a:cs typeface="+mn-cs"/>
            </a:endParaRPr>
          </a:p>
          <a:p>
            <a:pPr marL="514350" marR="0" lvl="0" indent="-514350" algn="l" defTabSz="914400" rtl="0" eaLnBrk="1" fontAlgn="auto" latinLnBrk="0" hangingPunct="1">
              <a:lnSpc>
                <a:spcPct val="100000"/>
              </a:lnSpc>
              <a:spcBef>
                <a:spcPts val="0"/>
              </a:spcBef>
              <a:spcAft>
                <a:spcPts val="0"/>
              </a:spcAft>
              <a:buClr>
                <a:srgbClr val="84ACB6">
                  <a:lumMod val="40000"/>
                  <a:lumOff val="60000"/>
                </a:srgbClr>
              </a:buClr>
              <a:buSzTx/>
              <a:buFont typeface="+mj-lt"/>
              <a:buAutoNum type="arabicPeriod"/>
              <a:tabLst/>
              <a:defRPr/>
            </a:pPr>
            <a:r>
              <a:rPr kumimoji="0" lang="en-US" sz="2600" b="0" i="0" u="none" strike="noStrike" kern="1200" cap="none" spc="0" normalizeH="0" baseline="0" noProof="0">
                <a:ln>
                  <a:noFill/>
                </a:ln>
                <a:solidFill>
                  <a:prstClr val="white"/>
                </a:solidFill>
                <a:effectLst/>
                <a:uLnTx/>
                <a:uFillTx/>
                <a:latin typeface="Arial"/>
                <a:ea typeface="+mn-ea"/>
                <a:cs typeface="+mn-cs"/>
              </a:rPr>
              <a:t>Clear Steps</a:t>
            </a:r>
          </a:p>
          <a:p>
            <a:pPr marL="514350" marR="0" lvl="0" indent="-514350" algn="l" defTabSz="914400" rtl="0" eaLnBrk="1" fontAlgn="auto" latinLnBrk="0" hangingPunct="1">
              <a:lnSpc>
                <a:spcPct val="100000"/>
              </a:lnSpc>
              <a:spcBef>
                <a:spcPts val="0"/>
              </a:spcBef>
              <a:spcAft>
                <a:spcPts val="0"/>
              </a:spcAft>
              <a:buClr>
                <a:srgbClr val="84ACB6">
                  <a:lumMod val="40000"/>
                  <a:lumOff val="60000"/>
                </a:srgbClr>
              </a:buClr>
              <a:buSzTx/>
              <a:buFont typeface="+mj-lt"/>
              <a:buAutoNum type="arabicPeriod"/>
              <a:tabLst/>
              <a:defRPr/>
            </a:pPr>
            <a:endParaRPr kumimoji="0" lang="en-US" sz="2600" b="0" i="0" u="none" strike="noStrike" kern="1200" cap="none" spc="0" normalizeH="0" baseline="0" noProof="0">
              <a:ln>
                <a:noFill/>
              </a:ln>
              <a:solidFill>
                <a:prstClr val="white"/>
              </a:solidFill>
              <a:effectLst/>
              <a:uLnTx/>
              <a:uFillTx/>
              <a:latin typeface="Arial"/>
              <a:ea typeface="+mn-ea"/>
              <a:cs typeface="+mn-cs"/>
            </a:endParaRPr>
          </a:p>
          <a:p>
            <a:pPr marL="514350" marR="0" lvl="0" indent="-514350" algn="l" defTabSz="914400" rtl="0" eaLnBrk="1" fontAlgn="auto" latinLnBrk="0" hangingPunct="1">
              <a:lnSpc>
                <a:spcPct val="100000"/>
              </a:lnSpc>
              <a:spcBef>
                <a:spcPts val="0"/>
              </a:spcBef>
              <a:spcAft>
                <a:spcPts val="0"/>
              </a:spcAft>
              <a:buClr>
                <a:srgbClr val="84ACB6">
                  <a:lumMod val="40000"/>
                  <a:lumOff val="60000"/>
                </a:srgbClr>
              </a:buClr>
              <a:buSzTx/>
              <a:buFont typeface="+mj-lt"/>
              <a:buAutoNum type="arabicPeriod"/>
              <a:tabLst/>
              <a:defRPr/>
            </a:pPr>
            <a:r>
              <a:rPr kumimoji="0" lang="en-US" sz="2600" b="0" i="0" u="none" strike="noStrike" kern="1200" cap="none" spc="0" normalizeH="0" baseline="0" noProof="0">
                <a:ln>
                  <a:noFill/>
                </a:ln>
                <a:solidFill>
                  <a:prstClr val="white"/>
                </a:solidFill>
                <a:effectLst/>
                <a:uLnTx/>
                <a:uFillTx/>
                <a:latin typeface="Arial"/>
                <a:ea typeface="+mn-ea"/>
                <a:cs typeface="+mn-cs"/>
              </a:rPr>
              <a:t>Doable</a:t>
            </a:r>
          </a:p>
          <a:p>
            <a:pPr marL="514350" marR="0" lvl="0" indent="-514350" algn="l" defTabSz="914400" rtl="0" eaLnBrk="1" fontAlgn="auto" latinLnBrk="0" hangingPunct="1">
              <a:lnSpc>
                <a:spcPct val="100000"/>
              </a:lnSpc>
              <a:spcBef>
                <a:spcPts val="0"/>
              </a:spcBef>
              <a:spcAft>
                <a:spcPts val="0"/>
              </a:spcAft>
              <a:buClr>
                <a:srgbClr val="84ACB6">
                  <a:lumMod val="40000"/>
                  <a:lumOff val="60000"/>
                </a:srgbClr>
              </a:buClr>
              <a:buSzTx/>
              <a:buFont typeface="+mj-lt"/>
              <a:buAutoNum type="arabicPeriod"/>
              <a:tabLst/>
              <a:defRPr/>
            </a:pPr>
            <a:endParaRPr kumimoji="0" lang="en-US" sz="2600" b="0" i="0" u="none" strike="noStrike" kern="1200" cap="none" spc="0" normalizeH="0" baseline="0" noProof="0">
              <a:ln>
                <a:noFill/>
              </a:ln>
              <a:solidFill>
                <a:prstClr val="white"/>
              </a:solidFill>
              <a:effectLst/>
              <a:uLnTx/>
              <a:uFillTx/>
              <a:latin typeface="Arial"/>
              <a:ea typeface="+mn-ea"/>
              <a:cs typeface="+mn-cs"/>
            </a:endParaRPr>
          </a:p>
          <a:p>
            <a:pPr marL="514350" marR="0" lvl="0" indent="-514350" algn="l" defTabSz="914400" rtl="0" eaLnBrk="1" fontAlgn="auto" latinLnBrk="0" hangingPunct="1">
              <a:lnSpc>
                <a:spcPct val="100000"/>
              </a:lnSpc>
              <a:spcBef>
                <a:spcPts val="0"/>
              </a:spcBef>
              <a:spcAft>
                <a:spcPts val="0"/>
              </a:spcAft>
              <a:buClr>
                <a:srgbClr val="84ACB6">
                  <a:lumMod val="40000"/>
                  <a:lumOff val="60000"/>
                </a:srgbClr>
              </a:buClr>
              <a:buSzTx/>
              <a:buFont typeface="+mj-lt"/>
              <a:buAutoNum type="arabicPeriod"/>
              <a:tabLst/>
              <a:defRPr/>
            </a:pPr>
            <a:r>
              <a:rPr kumimoji="0" lang="en-US" sz="2600" b="0" i="0" u="none" strike="noStrike" kern="1200" cap="none" spc="0" normalizeH="0" baseline="0" noProof="0">
                <a:ln>
                  <a:noFill/>
                </a:ln>
                <a:solidFill>
                  <a:prstClr val="white"/>
                </a:solidFill>
                <a:effectLst/>
                <a:uLnTx/>
                <a:uFillTx/>
                <a:latin typeface="Arial"/>
                <a:ea typeface="+mn-ea"/>
                <a:cs typeface="+mn-cs"/>
              </a:rPr>
              <a:t>Interrupts the Chain of Events</a:t>
            </a:r>
          </a:p>
        </p:txBody>
      </p:sp>
    </p:spTree>
    <p:extLst>
      <p:ext uri="{BB962C8B-B14F-4D97-AF65-F5344CB8AC3E}">
        <p14:creationId xmlns:p14="http://schemas.microsoft.com/office/powerpoint/2010/main" val="40760857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9EB6D-9976-FE40-8216-C994533967A7}"/>
              </a:ext>
            </a:extLst>
          </p:cNvPr>
          <p:cNvSpPr>
            <a:spLocks noGrp="1"/>
          </p:cNvSpPr>
          <p:nvPr>
            <p:ph type="title"/>
          </p:nvPr>
        </p:nvSpPr>
        <p:spPr/>
        <p:txBody>
          <a:bodyPr/>
          <a:lstStyle/>
          <a:p>
            <a:r>
              <a:rPr lang="en-US" b="1"/>
              <a:t>Neutralizing Routine Examples</a:t>
            </a:r>
          </a:p>
        </p:txBody>
      </p:sp>
      <p:sp>
        <p:nvSpPr>
          <p:cNvPr id="3" name="Content Placeholder 1">
            <a:extLst>
              <a:ext uri="{FF2B5EF4-FFF2-40B4-BE49-F238E27FC236}">
                <a16:creationId xmlns:a16="http://schemas.microsoft.com/office/drawing/2014/main" id="{191918E3-33C8-9D4C-A096-CFD0671BA140}"/>
              </a:ext>
            </a:extLst>
          </p:cNvPr>
          <p:cNvSpPr txBox="1">
            <a:spLocks/>
          </p:cNvSpPr>
          <p:nvPr/>
        </p:nvSpPr>
        <p:spPr bwMode="auto">
          <a:xfrm>
            <a:off x="1389158" y="1484226"/>
            <a:ext cx="8435280" cy="490631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lnSpcReduction="10000"/>
          </a:bodyPr>
          <a:lstStyle>
            <a:lvl1pPr marL="342891" indent="-342891" algn="l" rtl="0" eaLnBrk="0" fontAlgn="base" hangingPunct="0">
              <a:spcBef>
                <a:spcPct val="20000"/>
              </a:spcBef>
              <a:spcAft>
                <a:spcPct val="0"/>
              </a:spcAft>
              <a:buChar char="•"/>
              <a:defRPr sz="3200">
                <a:solidFill>
                  <a:schemeClr val="tx1"/>
                </a:solidFill>
                <a:latin typeface="+mn-lt"/>
                <a:ea typeface="ＭＳ Ｐゴシック" pitchFamily="-65" charset="-128"/>
                <a:cs typeface="ＭＳ Ｐゴシック" pitchFamily="-65" charset="-128"/>
              </a:defRPr>
            </a:lvl1pPr>
            <a:lvl2pPr marL="742932" indent="-285744"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2971" indent="-228594" algn="l" rtl="0" eaLnBrk="0" fontAlgn="base" hangingPunct="0">
              <a:spcBef>
                <a:spcPct val="20000"/>
              </a:spcBef>
              <a:spcAft>
                <a:spcPct val="0"/>
              </a:spcAft>
              <a:buChar char="•"/>
              <a:defRPr sz="2400">
                <a:solidFill>
                  <a:schemeClr val="tx1"/>
                </a:solidFill>
                <a:latin typeface="+mn-lt"/>
                <a:ea typeface="ヒラギノ角ゴ Pro W3" pitchFamily="-1" charset="-128"/>
                <a:cs typeface="ヒラギノ角ゴ Pro W3" pitchFamily="-1" charset="-128"/>
              </a:defRPr>
            </a:lvl3pPr>
            <a:lvl4pPr marL="1600160" indent="-228594" algn="l" rtl="0" eaLnBrk="0" fontAlgn="base" hangingPunct="0">
              <a:spcBef>
                <a:spcPct val="20000"/>
              </a:spcBef>
              <a:spcAft>
                <a:spcPct val="0"/>
              </a:spcAft>
              <a:buChar char="–"/>
              <a:defRPr sz="2000">
                <a:solidFill>
                  <a:schemeClr val="tx1"/>
                </a:solidFill>
                <a:latin typeface="+mn-lt"/>
                <a:ea typeface="ヒラギノ角ゴ Pro W3" pitchFamily="-1" charset="-128"/>
              </a:defRPr>
            </a:lvl4pPr>
            <a:lvl5pPr marL="2057349" indent="-228594" algn="l" rtl="0" eaLnBrk="0" fontAlgn="base" hangingPunct="0">
              <a:spcBef>
                <a:spcPct val="20000"/>
              </a:spcBef>
              <a:spcAft>
                <a:spcPct val="0"/>
              </a:spcAft>
              <a:buChar char="»"/>
              <a:defRPr sz="2000">
                <a:solidFill>
                  <a:schemeClr val="tx1"/>
                </a:solidFill>
                <a:latin typeface="+mn-lt"/>
                <a:ea typeface="ヒラギノ角ゴ Pro W3" pitchFamily="-1" charset="-128"/>
              </a:defRPr>
            </a:lvl5pPr>
            <a:lvl6pPr marL="2514537" indent="-228594" algn="l" rtl="0" fontAlgn="base">
              <a:spcBef>
                <a:spcPct val="20000"/>
              </a:spcBef>
              <a:spcAft>
                <a:spcPct val="0"/>
              </a:spcAft>
              <a:buChar char="»"/>
              <a:defRPr sz="2000">
                <a:solidFill>
                  <a:schemeClr val="tx1"/>
                </a:solidFill>
                <a:latin typeface="+mn-lt"/>
                <a:ea typeface="ＭＳ Ｐゴシック" pitchFamily="-108" charset="-128"/>
              </a:defRPr>
            </a:lvl6pPr>
            <a:lvl7pPr marL="2971726" indent="-228594" algn="l" rtl="0" fontAlgn="base">
              <a:spcBef>
                <a:spcPct val="20000"/>
              </a:spcBef>
              <a:spcAft>
                <a:spcPct val="0"/>
              </a:spcAft>
              <a:buChar char="»"/>
              <a:defRPr sz="2000">
                <a:solidFill>
                  <a:schemeClr val="tx1"/>
                </a:solidFill>
                <a:latin typeface="+mn-lt"/>
                <a:ea typeface="ＭＳ Ｐゴシック" pitchFamily="-108" charset="-128"/>
              </a:defRPr>
            </a:lvl7pPr>
            <a:lvl8pPr marL="3428914" indent="-228594" algn="l" rtl="0" fontAlgn="base">
              <a:spcBef>
                <a:spcPct val="20000"/>
              </a:spcBef>
              <a:spcAft>
                <a:spcPct val="0"/>
              </a:spcAft>
              <a:buChar char="»"/>
              <a:defRPr sz="2000">
                <a:solidFill>
                  <a:schemeClr val="tx1"/>
                </a:solidFill>
                <a:latin typeface="+mn-lt"/>
                <a:ea typeface="ＭＳ Ｐゴシック" pitchFamily="-108" charset="-128"/>
              </a:defRPr>
            </a:lvl8pPr>
            <a:lvl9pPr marL="3886103" indent="-228594" algn="l" rtl="0" fontAlgn="base">
              <a:spcBef>
                <a:spcPct val="20000"/>
              </a:spcBef>
              <a:spcAft>
                <a:spcPct val="0"/>
              </a:spcAft>
              <a:buChar char="»"/>
              <a:defRPr sz="2000">
                <a:solidFill>
                  <a:schemeClr val="tx1"/>
                </a:solidFill>
                <a:latin typeface="+mn-lt"/>
                <a:ea typeface="ＭＳ Ｐゴシック" pitchFamily="-108" charset="-128"/>
              </a:defRPr>
            </a:lvl9pPr>
          </a:lstStyle>
          <a:p>
            <a:pPr marL="342891" marR="0" lvl="0" indent="-342891" algn="l" defTabSz="914400" rtl="0" eaLnBrk="0" fontAlgn="base" latinLnBrk="0" hangingPunct="0">
              <a:lnSpc>
                <a:spcPct val="100000"/>
              </a:lnSpc>
              <a:spcBef>
                <a:spcPct val="20000"/>
              </a:spcBef>
              <a:spcAft>
                <a:spcPct val="0"/>
              </a:spcAft>
              <a:buClrTx/>
              <a:buSzTx/>
              <a:buFontTx/>
              <a:buChar char="•"/>
              <a:tabLst/>
              <a:defRPr/>
            </a:pPr>
            <a:r>
              <a:rPr kumimoji="0" lang="en-CA" sz="2200" b="0" i="0" u="none" strike="noStrike" kern="0" cap="none" spc="0" normalizeH="0" baseline="0" noProof="0">
                <a:ln>
                  <a:noFill/>
                </a:ln>
                <a:solidFill>
                  <a:srgbClr val="FFFFFF"/>
                </a:solidFill>
                <a:effectLst/>
                <a:uLnTx/>
                <a:uFillTx/>
                <a:latin typeface="Franklin Gothic Book"/>
                <a:ea typeface="ＭＳ Ｐゴシック" pitchFamily="-65" charset="-128"/>
              </a:rPr>
              <a:t>If I am triggered or agitated, then I will...</a:t>
            </a:r>
          </a:p>
          <a:p>
            <a:pPr marL="342891" marR="0" lvl="0" indent="-342891" algn="l" defTabSz="914400" rtl="0" eaLnBrk="0" fontAlgn="base" latinLnBrk="0" hangingPunct="0">
              <a:lnSpc>
                <a:spcPct val="100000"/>
              </a:lnSpc>
              <a:spcBef>
                <a:spcPct val="20000"/>
              </a:spcBef>
              <a:spcAft>
                <a:spcPct val="0"/>
              </a:spcAft>
              <a:buClrTx/>
              <a:buSzTx/>
              <a:buFontTx/>
              <a:buChar char="•"/>
              <a:tabLst/>
              <a:defRPr/>
            </a:pPr>
            <a:endParaRPr kumimoji="0" lang="en-CA" sz="2200" b="0" i="0" u="none" strike="noStrike" kern="0" cap="none" spc="0" normalizeH="0" baseline="0" noProof="0">
              <a:ln>
                <a:noFill/>
              </a:ln>
              <a:solidFill>
                <a:srgbClr val="FFFFFF"/>
              </a:solidFill>
              <a:effectLst/>
              <a:uLnTx/>
              <a:uFillTx/>
              <a:latin typeface="Franklin Gothic Book"/>
              <a:ea typeface="ＭＳ Ｐゴシック" pitchFamily="-65" charset="-128"/>
            </a:endParaRPr>
          </a:p>
          <a:p>
            <a:pPr marL="742932" marR="0" lvl="1" indent="-285744" algn="l" defTabSz="914400" rtl="0" eaLnBrk="0" fontAlgn="base" latinLnBrk="0" hangingPunct="0">
              <a:lnSpc>
                <a:spcPct val="100000"/>
              </a:lnSpc>
              <a:spcBef>
                <a:spcPct val="20000"/>
              </a:spcBef>
              <a:spcAft>
                <a:spcPct val="0"/>
              </a:spcAft>
              <a:buClrTx/>
              <a:buSzTx/>
              <a:buFontTx/>
              <a:buChar char="–"/>
              <a:tabLst/>
              <a:defRPr/>
            </a:pPr>
            <a:r>
              <a:rPr kumimoji="0" lang="en-CA" sz="2800" b="1" i="0" u="none" strike="noStrike" kern="0" cap="none" spc="0" normalizeH="0" baseline="0" noProof="0">
                <a:ln>
                  <a:noFill/>
                </a:ln>
                <a:solidFill>
                  <a:srgbClr val="00ACC2">
                    <a:lumMod val="40000"/>
                    <a:lumOff val="60000"/>
                  </a:srgbClr>
                </a:solidFill>
                <a:effectLst/>
                <a:uLnTx/>
                <a:uFillTx/>
                <a:latin typeface="Franklin Gothic Book"/>
                <a:ea typeface="ＭＳ Ｐゴシック" pitchFamily="-108" charset="-128"/>
                <a:cs typeface="+mn-cs"/>
              </a:rPr>
              <a:t>Delay a decision until I can think clearly</a:t>
            </a:r>
          </a:p>
          <a:p>
            <a:pPr marL="1142971" marR="0" lvl="2" indent="-228594"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CA" sz="2000" b="0" i="0" u="none" strike="noStrike" kern="0" cap="none" spc="0" normalizeH="0" baseline="0" noProof="0">
                <a:ln>
                  <a:noFill/>
                </a:ln>
                <a:solidFill>
                  <a:srgbClr val="FFFFFF"/>
                </a:solidFill>
                <a:effectLst/>
                <a:uLnTx/>
                <a:uFillTx/>
                <a:latin typeface="Franklin Gothic Book"/>
                <a:ea typeface="ヒラギノ角ゴ Pro W3" pitchFamily="-1" charset="-128"/>
              </a:rPr>
              <a:t>“See me after class/at the next break”</a:t>
            </a:r>
          </a:p>
          <a:p>
            <a:pPr marL="1142971" marR="0" lvl="2" indent="-228594"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CA" sz="2000" b="0" i="0" u="none" strike="noStrike" kern="0" cap="none" spc="0" normalizeH="0" baseline="0" noProof="0">
              <a:ln>
                <a:noFill/>
              </a:ln>
              <a:solidFill>
                <a:srgbClr val="FFFFFF"/>
              </a:solidFill>
              <a:effectLst/>
              <a:uLnTx/>
              <a:uFillTx/>
              <a:latin typeface="Franklin Gothic Book"/>
              <a:ea typeface="ヒラギノ角ゴ Pro W3" pitchFamily="-1" charset="-128"/>
            </a:endParaRPr>
          </a:p>
          <a:p>
            <a:pPr marL="1142971" marR="0" lvl="2" indent="-228594"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CA" sz="2000" b="0" i="0" u="none" strike="noStrike" kern="0" cap="none" spc="0" normalizeH="0" baseline="0" noProof="0">
              <a:ln>
                <a:noFill/>
              </a:ln>
              <a:solidFill>
                <a:srgbClr val="FFFFFF"/>
              </a:solidFill>
              <a:effectLst/>
              <a:uLnTx/>
              <a:uFillTx/>
              <a:latin typeface="Franklin Gothic Book"/>
              <a:ea typeface="ヒラギノ角ゴ Pro W3" pitchFamily="-1" charset="-128"/>
            </a:endParaRPr>
          </a:p>
          <a:p>
            <a:pPr marL="742932" marR="0" lvl="1" indent="-285744" algn="l" defTabSz="914400" rtl="0" eaLnBrk="0" fontAlgn="base" latinLnBrk="0" hangingPunct="0">
              <a:lnSpc>
                <a:spcPct val="100000"/>
              </a:lnSpc>
              <a:spcBef>
                <a:spcPct val="20000"/>
              </a:spcBef>
              <a:spcAft>
                <a:spcPct val="0"/>
              </a:spcAft>
              <a:buClrTx/>
              <a:buSzTx/>
              <a:buFontTx/>
              <a:buChar char="–"/>
              <a:tabLst/>
              <a:defRPr/>
            </a:pPr>
            <a:r>
              <a:rPr kumimoji="0" lang="en-CA" sz="2800" b="1" i="0" u="none" strike="noStrike" kern="0" cap="none" spc="0" normalizeH="0" baseline="0" noProof="0">
                <a:ln>
                  <a:noFill/>
                </a:ln>
                <a:solidFill>
                  <a:srgbClr val="00ACC2">
                    <a:lumMod val="40000"/>
                    <a:lumOff val="60000"/>
                  </a:srgbClr>
                </a:solidFill>
                <a:effectLst/>
                <a:uLnTx/>
                <a:uFillTx/>
                <a:latin typeface="Franklin Gothic Book"/>
                <a:ea typeface="ＭＳ Ｐゴシック" pitchFamily="-108" charset="-128"/>
                <a:cs typeface="+mn-cs"/>
              </a:rPr>
              <a:t>Reframe the situation</a:t>
            </a:r>
          </a:p>
          <a:p>
            <a:pPr marL="1142971" marR="0" lvl="2" indent="-228594" algn="l" defTabSz="914400" rtl="0" eaLnBrk="0" fontAlgn="base" latinLnBrk="0" hangingPunct="0">
              <a:lnSpc>
                <a:spcPct val="100000"/>
              </a:lnSpc>
              <a:spcBef>
                <a:spcPct val="20000"/>
              </a:spcBef>
              <a:spcAft>
                <a:spcPct val="0"/>
              </a:spcAft>
              <a:buClrTx/>
              <a:buSzTx/>
              <a:buFontTx/>
              <a:buChar char="•"/>
              <a:tabLst/>
              <a:defRPr/>
            </a:pPr>
            <a:r>
              <a:rPr kumimoji="0" lang="en-CA" sz="2000" b="0" i="0" u="none" strike="noStrike" kern="0" cap="none" spc="0" normalizeH="0" baseline="0" noProof="0">
                <a:ln>
                  <a:noFill/>
                </a:ln>
                <a:solidFill>
                  <a:srgbClr val="FFFFFF"/>
                </a:solidFill>
                <a:effectLst/>
                <a:uLnTx/>
                <a:uFillTx/>
                <a:latin typeface="Franklin Gothic Book"/>
                <a:ea typeface="ヒラギノ角ゴ Pro W3" pitchFamily="-1" charset="-128"/>
              </a:rPr>
              <a:t>“How do we do that at school?”</a:t>
            </a:r>
          </a:p>
          <a:p>
            <a:pPr marL="1142971" marR="0" lvl="2" indent="-228594" algn="l" defTabSz="914400" rtl="0" eaLnBrk="0" fontAlgn="base" latinLnBrk="0" hangingPunct="0">
              <a:lnSpc>
                <a:spcPct val="100000"/>
              </a:lnSpc>
              <a:spcBef>
                <a:spcPct val="20000"/>
              </a:spcBef>
              <a:spcAft>
                <a:spcPct val="0"/>
              </a:spcAft>
              <a:buClrTx/>
              <a:buSzTx/>
              <a:buFontTx/>
              <a:buChar char="•"/>
              <a:tabLst/>
              <a:defRPr/>
            </a:pPr>
            <a:endParaRPr kumimoji="0" lang="en-CA" sz="2000" b="0" i="0" u="none" strike="noStrike" kern="0" cap="none" spc="0" normalizeH="0" baseline="0" noProof="0">
              <a:ln>
                <a:noFill/>
              </a:ln>
              <a:solidFill>
                <a:srgbClr val="FFFFFF"/>
              </a:solidFill>
              <a:effectLst/>
              <a:uLnTx/>
              <a:uFillTx/>
              <a:latin typeface="Franklin Gothic Book"/>
              <a:ea typeface="ヒラギノ角ゴ Pro W3" pitchFamily="-1" charset="-128"/>
            </a:endParaRPr>
          </a:p>
          <a:p>
            <a:pPr marL="1142971" marR="0" lvl="2" indent="-228594" algn="l" defTabSz="914400" rtl="0" eaLnBrk="0" fontAlgn="base" latinLnBrk="0" hangingPunct="0">
              <a:lnSpc>
                <a:spcPct val="100000"/>
              </a:lnSpc>
              <a:spcBef>
                <a:spcPct val="20000"/>
              </a:spcBef>
              <a:spcAft>
                <a:spcPct val="0"/>
              </a:spcAft>
              <a:buClrTx/>
              <a:buSzTx/>
              <a:buFontTx/>
              <a:buChar char="•"/>
              <a:tabLst/>
              <a:defRPr/>
            </a:pPr>
            <a:endParaRPr kumimoji="0" lang="en-CA" sz="2000" b="0" i="0" u="none" strike="noStrike" kern="0" cap="none" spc="0" normalizeH="0" baseline="0" noProof="0">
              <a:ln>
                <a:noFill/>
              </a:ln>
              <a:solidFill>
                <a:srgbClr val="FFFFFF"/>
              </a:solidFill>
              <a:effectLst/>
              <a:uLnTx/>
              <a:uFillTx/>
              <a:latin typeface="Franklin Gothic Book"/>
              <a:ea typeface="ヒラギノ角ゴ Pro W3" pitchFamily="-1" charset="-128"/>
            </a:endParaRPr>
          </a:p>
          <a:p>
            <a:pPr marL="742932" marR="0" lvl="1" indent="-285744" algn="l" defTabSz="914400" rtl="0" eaLnBrk="0" fontAlgn="base" latinLnBrk="0" hangingPunct="0">
              <a:lnSpc>
                <a:spcPct val="100000"/>
              </a:lnSpc>
              <a:spcBef>
                <a:spcPct val="20000"/>
              </a:spcBef>
              <a:spcAft>
                <a:spcPct val="0"/>
              </a:spcAft>
              <a:buClrTx/>
              <a:buSzTx/>
              <a:buFontTx/>
              <a:buChar char="–"/>
              <a:tabLst/>
              <a:defRPr/>
            </a:pPr>
            <a:r>
              <a:rPr kumimoji="0" lang="en-CA" sz="2800" b="1" i="0" u="none" strike="noStrike" kern="0" cap="none" spc="0" normalizeH="0" baseline="0" noProof="0">
                <a:ln>
                  <a:noFill/>
                </a:ln>
                <a:solidFill>
                  <a:srgbClr val="00ACC2">
                    <a:lumMod val="40000"/>
                    <a:lumOff val="60000"/>
                  </a:srgbClr>
                </a:solidFill>
                <a:effectLst/>
                <a:uLnTx/>
                <a:uFillTx/>
                <a:latin typeface="Franklin Gothic Book"/>
                <a:ea typeface="ＭＳ Ｐゴシック" pitchFamily="-108" charset="-128"/>
                <a:cs typeface="+mn-cs"/>
              </a:rPr>
              <a:t>Take care of myself</a:t>
            </a:r>
          </a:p>
          <a:p>
            <a:pPr marL="1142971" marR="0" lvl="2" indent="-228594" algn="l" defTabSz="914400" rtl="0" eaLnBrk="0" fontAlgn="base" latinLnBrk="0" hangingPunct="0">
              <a:lnSpc>
                <a:spcPct val="100000"/>
              </a:lnSpc>
              <a:spcBef>
                <a:spcPct val="20000"/>
              </a:spcBef>
              <a:spcAft>
                <a:spcPct val="0"/>
              </a:spcAft>
              <a:buClrTx/>
              <a:buSzTx/>
              <a:buFontTx/>
              <a:buChar char="•"/>
              <a:tabLst/>
              <a:defRPr/>
            </a:pPr>
            <a:r>
              <a:rPr kumimoji="0" lang="en-CA" sz="2000" b="0" i="0" u="none" strike="noStrike" kern="0" cap="none" spc="0" normalizeH="0" baseline="0" noProof="0">
                <a:ln>
                  <a:noFill/>
                </a:ln>
                <a:solidFill>
                  <a:srgbClr val="FFFFFF"/>
                </a:solidFill>
                <a:effectLst/>
                <a:uLnTx/>
                <a:uFillTx/>
                <a:latin typeface="Franklin Gothic Book"/>
                <a:ea typeface="ヒラギノ角ゴ Pro W3" pitchFamily="-1" charset="-128"/>
              </a:rPr>
              <a:t>R</a:t>
            </a:r>
            <a:r>
              <a:rPr kumimoji="0" lang="en-CA" sz="2000" b="0" i="0" u="none" strike="noStrike" kern="0" cap="none" spc="0" normalizeH="0" baseline="0" noProof="0" err="1">
                <a:ln>
                  <a:noFill/>
                </a:ln>
                <a:solidFill>
                  <a:srgbClr val="FFFFFF"/>
                </a:solidFill>
                <a:effectLst/>
                <a:uLnTx/>
                <a:uFillTx/>
                <a:latin typeface="Franklin Gothic Book"/>
                <a:ea typeface="ヒラギノ角ゴ Pro W3" pitchFamily="-1" charset="-128"/>
              </a:rPr>
              <a:t>ecognize</a:t>
            </a:r>
            <a:r>
              <a:rPr kumimoji="0" lang="en-CA" sz="2000" b="0" i="0" u="none" strike="noStrike" kern="0" cap="none" spc="0" normalizeH="0" baseline="0" noProof="0">
                <a:ln>
                  <a:noFill/>
                </a:ln>
                <a:solidFill>
                  <a:srgbClr val="FFFFFF"/>
                </a:solidFill>
                <a:effectLst/>
                <a:uLnTx/>
                <a:uFillTx/>
                <a:latin typeface="Franklin Gothic Book"/>
                <a:ea typeface="ヒラギノ角ゴ Pro W3" pitchFamily="-1" charset="-128"/>
              </a:rPr>
              <a:t> my upset feelings and let them go</a:t>
            </a:r>
          </a:p>
        </p:txBody>
      </p:sp>
      <p:pic>
        <p:nvPicPr>
          <p:cNvPr id="4" name="Picture 3">
            <a:extLst>
              <a:ext uri="{FF2B5EF4-FFF2-40B4-BE49-F238E27FC236}">
                <a16:creationId xmlns:a16="http://schemas.microsoft.com/office/drawing/2014/main" id="{DDE58AD6-358E-644D-B1E6-E05DD321E84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94579" y="1780047"/>
            <a:ext cx="1521779" cy="1445689"/>
          </a:xfrm>
          <a:prstGeom prst="rect">
            <a:avLst/>
          </a:prstGeom>
        </p:spPr>
      </p:pic>
      <p:pic>
        <p:nvPicPr>
          <p:cNvPr id="5" name="Picture 4">
            <a:extLst>
              <a:ext uri="{FF2B5EF4-FFF2-40B4-BE49-F238E27FC236}">
                <a16:creationId xmlns:a16="http://schemas.microsoft.com/office/drawing/2014/main" id="{F8A3FE50-6E30-6F43-91A6-44466B928B4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63795" y="3396899"/>
            <a:ext cx="1965505" cy="1332929"/>
          </a:xfrm>
          <a:prstGeom prst="rect">
            <a:avLst/>
          </a:prstGeom>
        </p:spPr>
      </p:pic>
      <p:pic>
        <p:nvPicPr>
          <p:cNvPr id="6" name="Picture 5">
            <a:extLst>
              <a:ext uri="{FF2B5EF4-FFF2-40B4-BE49-F238E27FC236}">
                <a16:creationId xmlns:a16="http://schemas.microsoft.com/office/drawing/2014/main" id="{8373089A-C6BD-2A47-BD26-DC7B7C11529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63548" y="4729828"/>
            <a:ext cx="1383842" cy="1899389"/>
          </a:xfrm>
          <a:prstGeom prst="rect">
            <a:avLst/>
          </a:prstGeom>
        </p:spPr>
      </p:pic>
    </p:spTree>
    <p:extLst>
      <p:ext uri="{BB962C8B-B14F-4D97-AF65-F5344CB8AC3E}">
        <p14:creationId xmlns:p14="http://schemas.microsoft.com/office/powerpoint/2010/main" val="388240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 calcmode="lin" valueType="num">
                                      <p:cBhvr additive="base">
                                        <p:cTn id="1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3" presetID="9"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anim calcmode="lin" valueType="num">
                                      <p:cBhvr additive="base">
                                        <p:cTn id="20"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3">
                                            <p:txEl>
                                              <p:pRg st="7" end="7"/>
                                            </p:txEl>
                                          </p:spTgt>
                                        </p:tgtEl>
                                        <p:attrNameLst>
                                          <p:attrName>style.visibility</p:attrName>
                                        </p:attrNameLst>
                                      </p:cBhvr>
                                      <p:to>
                                        <p:strVal val="visible"/>
                                      </p:to>
                                    </p:set>
                                    <p:anim calcmode="lin" valueType="num">
                                      <p:cBhvr additive="base">
                                        <p:cTn id="24"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7" end="7"/>
                                            </p:txEl>
                                          </p:spTgt>
                                        </p:tgtEl>
                                        <p:attrNameLst>
                                          <p:attrName>ppt_y</p:attrName>
                                        </p:attrNameLst>
                                      </p:cBhvr>
                                      <p:tavLst>
                                        <p:tav tm="0">
                                          <p:val>
                                            <p:strVal val="1+#ppt_h/2"/>
                                          </p:val>
                                        </p:tav>
                                        <p:tav tm="100000">
                                          <p:val>
                                            <p:strVal val="#ppt_y"/>
                                          </p:val>
                                        </p:tav>
                                      </p:tavLst>
                                    </p:anim>
                                  </p:childTnLst>
                                </p:cTn>
                              </p:par>
                              <p:par>
                                <p:cTn id="26" presetID="9" presetClass="entr" presetSubtype="0"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dissolve">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anim calcmode="lin" valueType="num">
                                      <p:cBhvr additive="base">
                                        <p:cTn id="33"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anim calcmode="lin" valueType="num">
                                      <p:cBhvr additive="base">
                                        <p:cTn id="37"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11" end="11"/>
                                            </p:txEl>
                                          </p:spTgt>
                                        </p:tgtEl>
                                        <p:attrNameLst>
                                          <p:attrName>ppt_y</p:attrName>
                                        </p:attrNameLst>
                                      </p:cBhvr>
                                      <p:tavLst>
                                        <p:tav tm="0">
                                          <p:val>
                                            <p:strVal val="1+#ppt_h/2"/>
                                          </p:val>
                                        </p:tav>
                                        <p:tav tm="100000">
                                          <p:val>
                                            <p:strVal val="#ppt_y"/>
                                          </p:val>
                                        </p:tav>
                                      </p:tavLst>
                                    </p:anim>
                                  </p:childTnLst>
                                </p:cTn>
                              </p:par>
                              <p:par>
                                <p:cTn id="39" presetID="9" presetClass="entr" presetSubtype="0" fill="hold" nodeType="with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dissolve">
                                      <p:cBhvr>
                                        <p:cTn id="4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550912" y="356372"/>
            <a:ext cx="9624626" cy="845600"/>
          </a:xfrm>
        </p:spPr>
        <p:txBody>
          <a:bodyPr/>
          <a:lstStyle/>
          <a:p>
            <a:r>
              <a:rPr lang="en-US" b="1"/>
              <a:t>ACTIVITY: </a:t>
            </a:r>
            <a:r>
              <a:rPr lang="en-US" sz="3800"/>
              <a:t>Explore Vulnerable Decision Points &amp; Develop a Neutralizing Routine</a:t>
            </a:r>
            <a:endParaRPr lang="en-US" sz="3800" b="1"/>
          </a:p>
        </p:txBody>
      </p:sp>
      <p:grpSp>
        <p:nvGrpSpPr>
          <p:cNvPr id="6" name="Group 5">
            <a:extLst>
              <a:ext uri="{FF2B5EF4-FFF2-40B4-BE49-F238E27FC236}">
                <a16:creationId xmlns:a16="http://schemas.microsoft.com/office/drawing/2014/main" id="{1A61BB3F-A561-4650-AB31-80BE6A096FC9}"/>
              </a:ext>
            </a:extLst>
          </p:cNvPr>
          <p:cNvGrpSpPr/>
          <p:nvPr/>
        </p:nvGrpSpPr>
        <p:grpSpPr>
          <a:xfrm>
            <a:off x="10652877" y="287493"/>
            <a:ext cx="1144673" cy="1164791"/>
            <a:chOff x="7429182" y="2594804"/>
            <a:chExt cx="858505" cy="873593"/>
          </a:xfrm>
        </p:grpSpPr>
        <p:sp>
          <p:nvSpPr>
            <p:cNvPr id="7" name="Google Shape;662;p43">
              <a:extLst>
                <a:ext uri="{FF2B5EF4-FFF2-40B4-BE49-F238E27FC236}">
                  <a16:creationId xmlns:a16="http://schemas.microsoft.com/office/drawing/2014/main" id="{8F922E58-9678-40F5-9EA1-A7258612794C}"/>
                </a:ext>
              </a:extLst>
            </p:cNvPr>
            <p:cNvSpPr/>
            <p:nvPr/>
          </p:nvSpPr>
          <p:spPr>
            <a:xfrm>
              <a:off x="7429182" y="2594804"/>
              <a:ext cx="858505" cy="873593"/>
            </a:xfrm>
            <a:prstGeom prst="ellipse">
              <a:avLst/>
            </a:prstGeom>
            <a:gradFill>
              <a:gsLst>
                <a:gs pos="0">
                  <a:schemeClr val="accent2"/>
                </a:gs>
                <a:gs pos="100000">
                  <a:schemeClr val="accent1"/>
                </a:gs>
              </a:gsLst>
              <a:lin ang="10800025" scaled="0"/>
            </a:gra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 name="Google Shape;7825;p68">
              <a:extLst>
                <a:ext uri="{FF2B5EF4-FFF2-40B4-BE49-F238E27FC236}">
                  <a16:creationId xmlns:a16="http://schemas.microsoft.com/office/drawing/2014/main" id="{BA210673-EF27-47A9-B2DE-0A6577FCF113}"/>
                </a:ext>
              </a:extLst>
            </p:cNvPr>
            <p:cNvGrpSpPr/>
            <p:nvPr/>
          </p:nvGrpSpPr>
          <p:grpSpPr>
            <a:xfrm>
              <a:off x="7695804" y="2835669"/>
              <a:ext cx="354144" cy="351869"/>
              <a:chOff x="3514901" y="1489020"/>
              <a:chExt cx="354144" cy="351869"/>
            </a:xfrm>
          </p:grpSpPr>
          <p:sp>
            <p:nvSpPr>
              <p:cNvPr id="9" name="Google Shape;7826;p68">
                <a:extLst>
                  <a:ext uri="{FF2B5EF4-FFF2-40B4-BE49-F238E27FC236}">
                    <a16:creationId xmlns:a16="http://schemas.microsoft.com/office/drawing/2014/main" id="{E83D9B99-F43E-4D73-B125-512387751B34}"/>
                  </a:ext>
                </a:extLst>
              </p:cNvPr>
              <p:cNvSpPr/>
              <p:nvPr/>
            </p:nvSpPr>
            <p:spPr>
              <a:xfrm>
                <a:off x="3514901" y="1489020"/>
                <a:ext cx="354144" cy="351869"/>
              </a:xfrm>
              <a:custGeom>
                <a:avLst/>
                <a:gdLst/>
                <a:ahLst/>
                <a:cxnLst/>
                <a:rect l="l" t="t" r="r" b="b"/>
                <a:pathLst>
                  <a:path w="23653" h="23501" extrusionOk="0">
                    <a:moveTo>
                      <a:pt x="19698" y="1"/>
                    </a:moveTo>
                    <a:cubicBezTo>
                      <a:pt x="19495" y="1"/>
                      <a:pt x="19290" y="80"/>
                      <a:pt x="19133" y="237"/>
                    </a:cubicBezTo>
                    <a:lnTo>
                      <a:pt x="316" y="19075"/>
                    </a:lnTo>
                    <a:cubicBezTo>
                      <a:pt x="0" y="19369"/>
                      <a:pt x="0" y="19874"/>
                      <a:pt x="316" y="20168"/>
                    </a:cubicBezTo>
                    <a:lnTo>
                      <a:pt x="3406" y="23280"/>
                    </a:lnTo>
                    <a:cubicBezTo>
                      <a:pt x="3564" y="23427"/>
                      <a:pt x="3764" y="23501"/>
                      <a:pt x="3964" y="23501"/>
                    </a:cubicBezTo>
                    <a:cubicBezTo>
                      <a:pt x="4163" y="23501"/>
                      <a:pt x="4363" y="23427"/>
                      <a:pt x="4521" y="23280"/>
                    </a:cubicBezTo>
                    <a:lnTo>
                      <a:pt x="23358" y="4442"/>
                    </a:lnTo>
                    <a:cubicBezTo>
                      <a:pt x="23653" y="4148"/>
                      <a:pt x="23653" y="3643"/>
                      <a:pt x="23358" y="3328"/>
                    </a:cubicBezTo>
                    <a:lnTo>
                      <a:pt x="20247" y="237"/>
                    </a:lnTo>
                    <a:cubicBezTo>
                      <a:pt x="20100" y="80"/>
                      <a:pt x="19900" y="1"/>
                      <a:pt x="19698" y="1"/>
                    </a:cubicBez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7827;p68">
                <a:extLst>
                  <a:ext uri="{FF2B5EF4-FFF2-40B4-BE49-F238E27FC236}">
                    <a16:creationId xmlns:a16="http://schemas.microsoft.com/office/drawing/2014/main" id="{B1E3BB45-79CD-4C32-9BCB-F5A36F99BC0C}"/>
                  </a:ext>
                </a:extLst>
              </p:cNvPr>
              <p:cNvSpPr/>
              <p:nvPr/>
            </p:nvSpPr>
            <p:spPr>
              <a:xfrm>
                <a:off x="3619094" y="1759498"/>
                <a:ext cx="24570" cy="24884"/>
              </a:xfrm>
              <a:custGeom>
                <a:avLst/>
                <a:gdLst/>
                <a:ahLst/>
                <a:cxnLst/>
                <a:rect l="l" t="t" r="r" b="b"/>
                <a:pathLst>
                  <a:path w="1641" h="1662" extrusionOk="0">
                    <a:moveTo>
                      <a:pt x="526" y="1"/>
                    </a:moveTo>
                    <a:lnTo>
                      <a:pt x="1"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7828;p68">
                <a:extLst>
                  <a:ext uri="{FF2B5EF4-FFF2-40B4-BE49-F238E27FC236}">
                    <a16:creationId xmlns:a16="http://schemas.microsoft.com/office/drawing/2014/main" id="{BBD68F72-108A-4DF2-85DE-67491B34D323}"/>
                  </a:ext>
                </a:extLst>
              </p:cNvPr>
              <p:cNvSpPr/>
              <p:nvPr/>
            </p:nvSpPr>
            <p:spPr>
              <a:xfrm>
                <a:off x="3623181" y="1722052"/>
                <a:ext cx="41249" cy="41249"/>
              </a:xfrm>
              <a:custGeom>
                <a:avLst/>
                <a:gdLst/>
                <a:ahLst/>
                <a:cxnLst/>
                <a:rect l="l" t="t" r="r" b="b"/>
                <a:pathLst>
                  <a:path w="2755" h="2755" extrusionOk="0">
                    <a:moveTo>
                      <a:pt x="526" y="0"/>
                    </a:moveTo>
                    <a:lnTo>
                      <a:pt x="1" y="526"/>
                    </a:lnTo>
                    <a:lnTo>
                      <a:pt x="2229" y="2754"/>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7829;p68">
                <a:extLst>
                  <a:ext uri="{FF2B5EF4-FFF2-40B4-BE49-F238E27FC236}">
                    <a16:creationId xmlns:a16="http://schemas.microsoft.com/office/drawing/2014/main" id="{7044CE38-B734-4AC8-99B2-5BD16475D4A2}"/>
                  </a:ext>
                </a:extLst>
              </p:cNvPr>
              <p:cNvSpPr/>
              <p:nvPr/>
            </p:nvSpPr>
            <p:spPr>
              <a:xfrm>
                <a:off x="3560536" y="1784682"/>
                <a:ext cx="41264" cy="41579"/>
              </a:xfrm>
              <a:custGeom>
                <a:avLst/>
                <a:gdLst/>
                <a:ahLst/>
                <a:cxnLst/>
                <a:rect l="l" t="t" r="r" b="b"/>
                <a:pathLst>
                  <a:path w="2756" h="2777" extrusionOk="0">
                    <a:moveTo>
                      <a:pt x="527" y="1"/>
                    </a:moveTo>
                    <a:lnTo>
                      <a:pt x="1" y="548"/>
                    </a:lnTo>
                    <a:lnTo>
                      <a:pt x="2230" y="2776"/>
                    </a:lnTo>
                    <a:lnTo>
                      <a:pt x="2755" y="2251"/>
                    </a:lnTo>
                    <a:lnTo>
                      <a:pt x="527"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7830;p68">
                <a:extLst>
                  <a:ext uri="{FF2B5EF4-FFF2-40B4-BE49-F238E27FC236}">
                    <a16:creationId xmlns:a16="http://schemas.microsoft.com/office/drawing/2014/main" id="{1BDAE948-3AB9-4D52-ADF6-7CD8A0B740E4}"/>
                  </a:ext>
                </a:extLst>
              </p:cNvPr>
              <p:cNvSpPr/>
              <p:nvPr/>
            </p:nvSpPr>
            <p:spPr>
              <a:xfrm>
                <a:off x="3660957" y="1717635"/>
                <a:ext cx="24570" cy="24884"/>
              </a:xfrm>
              <a:custGeom>
                <a:avLst/>
                <a:gdLst/>
                <a:ahLst/>
                <a:cxnLst/>
                <a:rect l="l" t="t" r="r" b="b"/>
                <a:pathLst>
                  <a:path w="1641" h="1662" extrusionOk="0">
                    <a:moveTo>
                      <a:pt x="526" y="1"/>
                    </a:moveTo>
                    <a:lnTo>
                      <a:pt x="1" y="547"/>
                    </a:lnTo>
                    <a:lnTo>
                      <a:pt x="1115" y="1662"/>
                    </a:lnTo>
                    <a:lnTo>
                      <a:pt x="1641"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7831;p68">
                <a:extLst>
                  <a:ext uri="{FF2B5EF4-FFF2-40B4-BE49-F238E27FC236}">
                    <a16:creationId xmlns:a16="http://schemas.microsoft.com/office/drawing/2014/main" id="{2CF165C3-9F5A-40CC-8E1A-57276BB026EA}"/>
                  </a:ext>
                </a:extLst>
              </p:cNvPr>
              <p:cNvSpPr/>
              <p:nvPr/>
            </p:nvSpPr>
            <p:spPr>
              <a:xfrm>
                <a:off x="3681739" y="1696868"/>
                <a:ext cx="24570" cy="24555"/>
              </a:xfrm>
              <a:custGeom>
                <a:avLst/>
                <a:gdLst/>
                <a:ahLst/>
                <a:cxnLst/>
                <a:rect l="l" t="t" r="r" b="b"/>
                <a:pathLst>
                  <a:path w="1641" h="1640" extrusionOk="0">
                    <a:moveTo>
                      <a:pt x="526" y="0"/>
                    </a:moveTo>
                    <a:lnTo>
                      <a:pt x="0" y="526"/>
                    </a:lnTo>
                    <a:lnTo>
                      <a:pt x="1115" y="1640"/>
                    </a:lnTo>
                    <a:lnTo>
                      <a:pt x="1640" y="1114"/>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7832;p68">
                <a:extLst>
                  <a:ext uri="{FF2B5EF4-FFF2-40B4-BE49-F238E27FC236}">
                    <a16:creationId xmlns:a16="http://schemas.microsoft.com/office/drawing/2014/main" id="{051AC3A3-5FD0-4162-B78A-08FC0AA998D3}"/>
                  </a:ext>
                </a:extLst>
              </p:cNvPr>
              <p:cNvSpPr/>
              <p:nvPr/>
            </p:nvSpPr>
            <p:spPr>
              <a:xfrm>
                <a:off x="3686141" y="1659092"/>
                <a:ext cx="41249" cy="41564"/>
              </a:xfrm>
              <a:custGeom>
                <a:avLst/>
                <a:gdLst/>
                <a:ahLst/>
                <a:cxnLst/>
                <a:rect l="l" t="t" r="r" b="b"/>
                <a:pathLst>
                  <a:path w="2755" h="2776" extrusionOk="0">
                    <a:moveTo>
                      <a:pt x="526" y="0"/>
                    </a:moveTo>
                    <a:lnTo>
                      <a:pt x="1" y="547"/>
                    </a:lnTo>
                    <a:lnTo>
                      <a:pt x="2229" y="2775"/>
                    </a:lnTo>
                    <a:lnTo>
                      <a:pt x="2755" y="2250"/>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7833;p68">
                <a:extLst>
                  <a:ext uri="{FF2B5EF4-FFF2-40B4-BE49-F238E27FC236}">
                    <a16:creationId xmlns:a16="http://schemas.microsoft.com/office/drawing/2014/main" id="{3E61AA81-FFE5-43B7-9D9E-86C33377A184}"/>
                  </a:ext>
                </a:extLst>
              </p:cNvPr>
              <p:cNvSpPr/>
              <p:nvPr/>
            </p:nvSpPr>
            <p:spPr>
              <a:xfrm>
                <a:off x="3723602" y="1654990"/>
                <a:ext cx="24884" cy="24570"/>
              </a:xfrm>
              <a:custGeom>
                <a:avLst/>
                <a:gdLst/>
                <a:ahLst/>
                <a:cxnLst/>
                <a:rect l="l" t="t" r="r" b="b"/>
                <a:pathLst>
                  <a:path w="1662" h="1641" extrusionOk="0">
                    <a:moveTo>
                      <a:pt x="526" y="1"/>
                    </a:moveTo>
                    <a:lnTo>
                      <a:pt x="1" y="526"/>
                    </a:lnTo>
                    <a:lnTo>
                      <a:pt x="1115" y="1641"/>
                    </a:lnTo>
                    <a:lnTo>
                      <a:pt x="1662" y="1115"/>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7834;p68">
                <a:extLst>
                  <a:ext uri="{FF2B5EF4-FFF2-40B4-BE49-F238E27FC236}">
                    <a16:creationId xmlns:a16="http://schemas.microsoft.com/office/drawing/2014/main" id="{A18DA078-94DA-41BE-B3A7-09A63A60D4BD}"/>
                  </a:ext>
                </a:extLst>
              </p:cNvPr>
              <p:cNvSpPr/>
              <p:nvPr/>
            </p:nvSpPr>
            <p:spPr>
              <a:xfrm>
                <a:off x="3744698" y="1633909"/>
                <a:ext cx="24570" cy="24884"/>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7835;p68">
                <a:extLst>
                  <a:ext uri="{FF2B5EF4-FFF2-40B4-BE49-F238E27FC236}">
                    <a16:creationId xmlns:a16="http://schemas.microsoft.com/office/drawing/2014/main" id="{1A28F0CE-ACD8-4CC5-ABB8-99937EE472F6}"/>
                  </a:ext>
                </a:extLst>
              </p:cNvPr>
              <p:cNvSpPr/>
              <p:nvPr/>
            </p:nvSpPr>
            <p:spPr>
              <a:xfrm>
                <a:off x="3748786" y="1596447"/>
                <a:ext cx="41564" cy="41249"/>
              </a:xfrm>
              <a:custGeom>
                <a:avLst/>
                <a:gdLst/>
                <a:ahLst/>
                <a:cxnLst/>
                <a:rect l="l" t="t" r="r" b="b"/>
                <a:pathLst>
                  <a:path w="2776" h="2755" extrusionOk="0">
                    <a:moveTo>
                      <a:pt x="526" y="0"/>
                    </a:moveTo>
                    <a:lnTo>
                      <a:pt x="1" y="526"/>
                    </a:lnTo>
                    <a:lnTo>
                      <a:pt x="2229" y="2755"/>
                    </a:lnTo>
                    <a:lnTo>
                      <a:pt x="2776"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7836;p68">
                <a:extLst>
                  <a:ext uri="{FF2B5EF4-FFF2-40B4-BE49-F238E27FC236}">
                    <a16:creationId xmlns:a16="http://schemas.microsoft.com/office/drawing/2014/main" id="{FD3B88F4-CA42-478F-B7E8-367730F2E8D9}"/>
                  </a:ext>
                </a:extLst>
              </p:cNvPr>
              <p:cNvSpPr/>
              <p:nvPr/>
            </p:nvSpPr>
            <p:spPr>
              <a:xfrm>
                <a:off x="3786561" y="1592030"/>
                <a:ext cx="24570" cy="24884"/>
              </a:xfrm>
              <a:custGeom>
                <a:avLst/>
                <a:gdLst/>
                <a:ahLst/>
                <a:cxnLst/>
                <a:rect l="l" t="t" r="r" b="b"/>
                <a:pathLst>
                  <a:path w="1641" h="1662" extrusionOk="0">
                    <a:moveTo>
                      <a:pt x="526" y="1"/>
                    </a:moveTo>
                    <a:lnTo>
                      <a:pt x="0"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7837;p68">
                <a:extLst>
                  <a:ext uri="{FF2B5EF4-FFF2-40B4-BE49-F238E27FC236}">
                    <a16:creationId xmlns:a16="http://schemas.microsoft.com/office/drawing/2014/main" id="{C8131860-F9AF-4BFD-A04F-F8FBF9FDB39C}"/>
                  </a:ext>
                </a:extLst>
              </p:cNvPr>
              <p:cNvSpPr/>
              <p:nvPr/>
            </p:nvSpPr>
            <p:spPr>
              <a:xfrm>
                <a:off x="3807343" y="1571264"/>
                <a:ext cx="24869" cy="24570"/>
              </a:xfrm>
              <a:custGeom>
                <a:avLst/>
                <a:gdLst/>
                <a:ahLst/>
                <a:cxnLst/>
                <a:rect l="l" t="t" r="r" b="b"/>
                <a:pathLst>
                  <a:path w="1661" h="1641" extrusionOk="0">
                    <a:moveTo>
                      <a:pt x="526" y="0"/>
                    </a:moveTo>
                    <a:lnTo>
                      <a:pt x="0" y="526"/>
                    </a:lnTo>
                    <a:lnTo>
                      <a:pt x="1114" y="1640"/>
                    </a:lnTo>
                    <a:lnTo>
                      <a:pt x="1661" y="1115"/>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7838;p68">
                <a:extLst>
                  <a:ext uri="{FF2B5EF4-FFF2-40B4-BE49-F238E27FC236}">
                    <a16:creationId xmlns:a16="http://schemas.microsoft.com/office/drawing/2014/main" id="{A75E7C0C-00B7-449B-8FC8-87BE8F66A825}"/>
                  </a:ext>
                </a:extLst>
              </p:cNvPr>
              <p:cNvSpPr/>
              <p:nvPr/>
            </p:nvSpPr>
            <p:spPr>
              <a:xfrm>
                <a:off x="3811745" y="1533488"/>
                <a:ext cx="41249" cy="41564"/>
              </a:xfrm>
              <a:custGeom>
                <a:avLst/>
                <a:gdLst/>
                <a:ahLst/>
                <a:cxnLst/>
                <a:rect l="l" t="t" r="r" b="b"/>
                <a:pathLst>
                  <a:path w="2755" h="2776" extrusionOk="0">
                    <a:moveTo>
                      <a:pt x="526" y="0"/>
                    </a:moveTo>
                    <a:lnTo>
                      <a:pt x="0" y="526"/>
                    </a:lnTo>
                    <a:lnTo>
                      <a:pt x="2229" y="2776"/>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7839;p68">
                <a:extLst>
                  <a:ext uri="{FF2B5EF4-FFF2-40B4-BE49-F238E27FC236}">
                    <a16:creationId xmlns:a16="http://schemas.microsoft.com/office/drawing/2014/main" id="{F6424179-C46C-4799-A15B-74B59B080D5F}"/>
                  </a:ext>
                </a:extLst>
              </p:cNvPr>
              <p:cNvSpPr/>
              <p:nvPr/>
            </p:nvSpPr>
            <p:spPr>
              <a:xfrm>
                <a:off x="3597998" y="1780594"/>
                <a:ext cx="24570" cy="24570"/>
              </a:xfrm>
              <a:custGeom>
                <a:avLst/>
                <a:gdLst/>
                <a:ahLst/>
                <a:cxnLst/>
                <a:rect l="l" t="t" r="r" b="b"/>
                <a:pathLst>
                  <a:path w="1641" h="1641" extrusionOk="0">
                    <a:moveTo>
                      <a:pt x="526" y="1"/>
                    </a:moveTo>
                    <a:lnTo>
                      <a:pt x="1" y="526"/>
                    </a:lnTo>
                    <a:lnTo>
                      <a:pt x="1115" y="1640"/>
                    </a:lnTo>
                    <a:lnTo>
                      <a:pt x="1641" y="1115"/>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7840;p68">
                <a:extLst>
                  <a:ext uri="{FF2B5EF4-FFF2-40B4-BE49-F238E27FC236}">
                    <a16:creationId xmlns:a16="http://schemas.microsoft.com/office/drawing/2014/main" id="{ADA67211-35EA-47DA-90F2-5B53FA87CAF1}"/>
                  </a:ext>
                </a:extLst>
              </p:cNvPr>
              <p:cNvSpPr/>
              <p:nvPr/>
            </p:nvSpPr>
            <p:spPr>
              <a:xfrm>
                <a:off x="3623181" y="1625090"/>
                <a:ext cx="108940" cy="108925"/>
              </a:xfrm>
              <a:custGeom>
                <a:avLst/>
                <a:gdLst/>
                <a:ahLst/>
                <a:cxnLst/>
                <a:rect l="l" t="t" r="r" b="b"/>
                <a:pathLst>
                  <a:path w="7276" h="7275" extrusionOk="0">
                    <a:moveTo>
                      <a:pt x="3070" y="1"/>
                    </a:moveTo>
                    <a:lnTo>
                      <a:pt x="1" y="3049"/>
                    </a:lnTo>
                    <a:lnTo>
                      <a:pt x="4206" y="7275"/>
                    </a:lnTo>
                    <a:lnTo>
                      <a:pt x="7275" y="4205"/>
                    </a:lnTo>
                    <a:lnTo>
                      <a:pt x="3070" y="1"/>
                    </a:lnTo>
                    <a:close/>
                  </a:path>
                </a:pathLst>
              </a:custGeom>
              <a:solidFill>
                <a:srgbClr val="B2C2CE"/>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7841;p68">
                <a:extLst>
                  <a:ext uri="{FF2B5EF4-FFF2-40B4-BE49-F238E27FC236}">
                    <a16:creationId xmlns:a16="http://schemas.microsoft.com/office/drawing/2014/main" id="{2052BC9A-BF9F-4C91-8715-B559C66DEF81}"/>
                  </a:ext>
                </a:extLst>
              </p:cNvPr>
              <p:cNvSpPr/>
              <p:nvPr/>
            </p:nvSpPr>
            <p:spPr>
              <a:xfrm>
                <a:off x="3517416" y="1493826"/>
                <a:ext cx="316698" cy="313225"/>
              </a:xfrm>
              <a:custGeom>
                <a:avLst/>
                <a:gdLst/>
                <a:ahLst/>
                <a:cxnLst/>
                <a:rect l="l" t="t" r="r" b="b"/>
                <a:pathLst>
                  <a:path w="21152" h="20920" extrusionOk="0">
                    <a:moveTo>
                      <a:pt x="2387" y="0"/>
                    </a:moveTo>
                    <a:cubicBezTo>
                      <a:pt x="1835" y="0"/>
                      <a:pt x="1283" y="211"/>
                      <a:pt x="863" y="631"/>
                    </a:cubicBezTo>
                    <a:cubicBezTo>
                      <a:pt x="1" y="1472"/>
                      <a:pt x="1" y="2839"/>
                      <a:pt x="863" y="3701"/>
                    </a:cubicBezTo>
                    <a:lnTo>
                      <a:pt x="18082" y="20920"/>
                    </a:lnTo>
                    <a:lnTo>
                      <a:pt x="21151" y="17871"/>
                    </a:lnTo>
                    <a:lnTo>
                      <a:pt x="3911" y="631"/>
                    </a:lnTo>
                    <a:cubicBezTo>
                      <a:pt x="3491" y="211"/>
                      <a:pt x="2939" y="0"/>
                      <a:pt x="2387" y="0"/>
                    </a:cubicBezTo>
                    <a:close/>
                  </a:path>
                </a:pathLst>
              </a:custGeom>
              <a:solidFill>
                <a:srgbClr val="6B8397"/>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7842;p68">
                <a:extLst>
                  <a:ext uri="{FF2B5EF4-FFF2-40B4-BE49-F238E27FC236}">
                    <a16:creationId xmlns:a16="http://schemas.microsoft.com/office/drawing/2014/main" id="{EF55AD48-AAF7-4487-A58D-33E10F3BCFAE}"/>
                  </a:ext>
                </a:extLst>
              </p:cNvPr>
              <p:cNvSpPr/>
              <p:nvPr/>
            </p:nvSpPr>
            <p:spPr>
              <a:xfrm>
                <a:off x="3788133" y="1761399"/>
                <a:ext cx="73230" cy="72287"/>
              </a:xfrm>
              <a:custGeom>
                <a:avLst/>
                <a:gdLst/>
                <a:ahLst/>
                <a:cxnLst/>
                <a:rect l="l" t="t" r="r" b="b"/>
                <a:pathLst>
                  <a:path w="4891" h="4828" extrusionOk="0">
                    <a:moveTo>
                      <a:pt x="3070" y="0"/>
                    </a:moveTo>
                    <a:lnTo>
                      <a:pt x="1" y="3049"/>
                    </a:lnTo>
                    <a:lnTo>
                      <a:pt x="4521" y="4815"/>
                    </a:lnTo>
                    <a:cubicBezTo>
                      <a:pt x="4546" y="4823"/>
                      <a:pt x="4572" y="4827"/>
                      <a:pt x="4597" y="4827"/>
                    </a:cubicBezTo>
                    <a:cubicBezTo>
                      <a:pt x="4756" y="4827"/>
                      <a:pt x="4891" y="4666"/>
                      <a:pt x="4836" y="4520"/>
                    </a:cubicBezTo>
                    <a:lnTo>
                      <a:pt x="3070" y="0"/>
                    </a:ln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7843;p68">
                <a:extLst>
                  <a:ext uri="{FF2B5EF4-FFF2-40B4-BE49-F238E27FC236}">
                    <a16:creationId xmlns:a16="http://schemas.microsoft.com/office/drawing/2014/main" id="{9E60AB6E-4922-4CF2-B0CD-6E840A2ED3A8}"/>
                  </a:ext>
                </a:extLst>
              </p:cNvPr>
              <p:cNvSpPr/>
              <p:nvPr/>
            </p:nvSpPr>
            <p:spPr>
              <a:xfrm>
                <a:off x="3822136" y="1761399"/>
                <a:ext cx="39198" cy="72407"/>
              </a:xfrm>
              <a:custGeom>
                <a:avLst/>
                <a:gdLst/>
                <a:ahLst/>
                <a:cxnLst/>
                <a:rect l="l" t="t" r="r" b="b"/>
                <a:pathLst>
                  <a:path w="2618" h="4836" extrusionOk="0">
                    <a:moveTo>
                      <a:pt x="799" y="0"/>
                    </a:moveTo>
                    <a:lnTo>
                      <a:pt x="0" y="778"/>
                    </a:lnTo>
                    <a:lnTo>
                      <a:pt x="1451" y="4499"/>
                    </a:lnTo>
                    <a:lnTo>
                      <a:pt x="2250" y="4815"/>
                    </a:lnTo>
                    <a:cubicBezTo>
                      <a:pt x="2282" y="4829"/>
                      <a:pt x="2313" y="4835"/>
                      <a:pt x="2344" y="4835"/>
                    </a:cubicBezTo>
                    <a:cubicBezTo>
                      <a:pt x="2495" y="4835"/>
                      <a:pt x="2618" y="4678"/>
                      <a:pt x="2565" y="4520"/>
                    </a:cubicBezTo>
                    <a:lnTo>
                      <a:pt x="799" y="0"/>
                    </a:lnTo>
                    <a:close/>
                  </a:path>
                </a:pathLst>
              </a:custGeom>
              <a:solidFill>
                <a:srgbClr val="9FB3C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7844;p68">
                <a:extLst>
                  <a:ext uri="{FF2B5EF4-FFF2-40B4-BE49-F238E27FC236}">
                    <a16:creationId xmlns:a16="http://schemas.microsoft.com/office/drawing/2014/main" id="{9380EF8D-B88C-49BB-A40A-15C0B04A2AE1}"/>
                  </a:ext>
                </a:extLst>
              </p:cNvPr>
              <p:cNvSpPr/>
              <p:nvPr/>
            </p:nvSpPr>
            <p:spPr>
              <a:xfrm>
                <a:off x="3541656" y="1493781"/>
                <a:ext cx="292458" cy="313270"/>
              </a:xfrm>
              <a:custGeom>
                <a:avLst/>
                <a:gdLst/>
                <a:ahLst/>
                <a:cxnLst/>
                <a:rect l="l" t="t" r="r" b="b"/>
                <a:pathLst>
                  <a:path w="19533" h="20923" extrusionOk="0">
                    <a:moveTo>
                      <a:pt x="789" y="0"/>
                    </a:moveTo>
                    <a:cubicBezTo>
                      <a:pt x="524" y="0"/>
                      <a:pt x="257" y="49"/>
                      <a:pt x="1" y="151"/>
                    </a:cubicBezTo>
                    <a:cubicBezTo>
                      <a:pt x="295" y="256"/>
                      <a:pt x="547" y="424"/>
                      <a:pt x="778" y="634"/>
                    </a:cubicBezTo>
                    <a:lnTo>
                      <a:pt x="15706" y="15561"/>
                    </a:lnTo>
                    <a:cubicBezTo>
                      <a:pt x="16967" y="16844"/>
                      <a:pt x="16967" y="18904"/>
                      <a:pt x="15706" y="20166"/>
                    </a:cubicBezTo>
                    <a:lnTo>
                      <a:pt x="16463" y="20923"/>
                    </a:lnTo>
                    <a:lnTo>
                      <a:pt x="19532" y="17874"/>
                    </a:lnTo>
                    <a:lnTo>
                      <a:pt x="2292" y="634"/>
                    </a:lnTo>
                    <a:cubicBezTo>
                      <a:pt x="1893" y="220"/>
                      <a:pt x="1348" y="0"/>
                      <a:pt x="789" y="0"/>
                    </a:cubicBezTo>
                    <a:close/>
                  </a:path>
                </a:pathLst>
              </a:custGeom>
              <a:solidFill>
                <a:srgbClr val="4E677C"/>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7845;p68">
                <a:extLst>
                  <a:ext uri="{FF2B5EF4-FFF2-40B4-BE49-F238E27FC236}">
                    <a16:creationId xmlns:a16="http://schemas.microsoft.com/office/drawing/2014/main" id="{11C085F3-029C-4305-8243-E0AB68B83CA3}"/>
                  </a:ext>
                </a:extLst>
              </p:cNvPr>
              <p:cNvSpPr/>
              <p:nvPr/>
            </p:nvSpPr>
            <p:spPr>
              <a:xfrm>
                <a:off x="3834728" y="1807979"/>
                <a:ext cx="26636" cy="25708"/>
              </a:xfrm>
              <a:custGeom>
                <a:avLst/>
                <a:gdLst/>
                <a:ahLst/>
                <a:cxnLst/>
                <a:rect l="l" t="t" r="r" b="b"/>
                <a:pathLst>
                  <a:path w="1779" h="1717" extrusionOk="0">
                    <a:moveTo>
                      <a:pt x="1157" y="1"/>
                    </a:moveTo>
                    <a:lnTo>
                      <a:pt x="0" y="1157"/>
                    </a:lnTo>
                    <a:lnTo>
                      <a:pt x="1409" y="1704"/>
                    </a:lnTo>
                    <a:cubicBezTo>
                      <a:pt x="1434" y="1712"/>
                      <a:pt x="1460" y="1716"/>
                      <a:pt x="1485" y="1716"/>
                    </a:cubicBezTo>
                    <a:cubicBezTo>
                      <a:pt x="1644" y="1716"/>
                      <a:pt x="1779" y="1555"/>
                      <a:pt x="1724" y="1409"/>
                    </a:cubicBezTo>
                    <a:lnTo>
                      <a:pt x="1157" y="1"/>
                    </a:lnTo>
                    <a:close/>
                  </a:path>
                </a:pathLst>
              </a:custGeom>
              <a:solidFill>
                <a:srgbClr val="29435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7846;p68">
                <a:extLst>
                  <a:ext uri="{FF2B5EF4-FFF2-40B4-BE49-F238E27FC236}">
                    <a16:creationId xmlns:a16="http://schemas.microsoft.com/office/drawing/2014/main" id="{57732370-041E-428E-BD4A-6AA5EAF87317}"/>
                  </a:ext>
                </a:extLst>
              </p:cNvPr>
              <p:cNvSpPr/>
              <p:nvPr/>
            </p:nvSpPr>
            <p:spPr>
              <a:xfrm>
                <a:off x="3552047" y="1524984"/>
                <a:ext cx="68320" cy="68334"/>
              </a:xfrm>
              <a:custGeom>
                <a:avLst/>
                <a:gdLst/>
                <a:ahLst/>
                <a:cxnLst/>
                <a:rect l="l" t="t" r="r" b="b"/>
                <a:pathLst>
                  <a:path w="4563" h="4564" extrusionOk="0">
                    <a:moveTo>
                      <a:pt x="3049" y="1"/>
                    </a:moveTo>
                    <a:lnTo>
                      <a:pt x="0" y="3070"/>
                    </a:lnTo>
                    <a:lnTo>
                      <a:pt x="1493" y="4563"/>
                    </a:lnTo>
                    <a:lnTo>
                      <a:pt x="4563" y="1494"/>
                    </a:lnTo>
                    <a:lnTo>
                      <a:pt x="3049" y="1"/>
                    </a:lnTo>
                    <a:close/>
                  </a:path>
                </a:pathLst>
              </a:custGeom>
              <a:solidFill>
                <a:srgbClr val="29435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7847;p68">
                <a:extLst>
                  <a:ext uri="{FF2B5EF4-FFF2-40B4-BE49-F238E27FC236}">
                    <a16:creationId xmlns:a16="http://schemas.microsoft.com/office/drawing/2014/main" id="{CFF4EC09-AA47-4BF9-B6DD-BAFD3D676D58}"/>
                  </a:ext>
                </a:extLst>
              </p:cNvPr>
              <p:cNvSpPr/>
              <p:nvPr/>
            </p:nvSpPr>
            <p:spPr>
              <a:xfrm>
                <a:off x="3593281" y="1566218"/>
                <a:ext cx="221623" cy="221952"/>
              </a:xfrm>
              <a:custGeom>
                <a:avLst/>
                <a:gdLst/>
                <a:ahLst/>
                <a:cxnLst/>
                <a:rect l="l" t="t" r="r" b="b"/>
                <a:pathLst>
                  <a:path w="14802" h="14824" extrusionOk="0">
                    <a:moveTo>
                      <a:pt x="526" y="1"/>
                    </a:moveTo>
                    <a:lnTo>
                      <a:pt x="1" y="548"/>
                    </a:lnTo>
                    <a:lnTo>
                      <a:pt x="14276" y="14823"/>
                    </a:lnTo>
                    <a:lnTo>
                      <a:pt x="14802" y="14298"/>
                    </a:lnTo>
                    <a:lnTo>
                      <a:pt x="526" y="1"/>
                    </a:ln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32" name="Google Shape;6077;p67">
            <a:extLst>
              <a:ext uri="{FF2B5EF4-FFF2-40B4-BE49-F238E27FC236}">
                <a16:creationId xmlns:a16="http://schemas.microsoft.com/office/drawing/2014/main" id="{7E9AEA36-D448-4F7F-BF42-74D8C366DEF5}"/>
              </a:ext>
            </a:extLst>
          </p:cNvPr>
          <p:cNvGrpSpPr/>
          <p:nvPr/>
        </p:nvGrpSpPr>
        <p:grpSpPr>
          <a:xfrm>
            <a:off x="9637555" y="6032524"/>
            <a:ext cx="537983" cy="537983"/>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2" name="TextBox 51">
            <a:extLst>
              <a:ext uri="{FF2B5EF4-FFF2-40B4-BE49-F238E27FC236}">
                <a16:creationId xmlns:a16="http://schemas.microsoft.com/office/drawing/2014/main" id="{EF7384FF-CC00-7B4A-BC5F-8AAA08F7D4BB}"/>
              </a:ext>
            </a:extLst>
          </p:cNvPr>
          <p:cNvSpPr txBox="1"/>
          <p:nvPr/>
        </p:nvSpPr>
        <p:spPr>
          <a:xfrm>
            <a:off x="10177751" y="6101459"/>
            <a:ext cx="2159681" cy="40011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Arial"/>
                <a:ea typeface="+mn-ea"/>
                <a:cs typeface="+mn-cs"/>
              </a:rPr>
              <a:t>20 minutes</a:t>
            </a:r>
          </a:p>
        </p:txBody>
      </p:sp>
      <p:sp>
        <p:nvSpPr>
          <p:cNvPr id="54" name="Rectangle 3">
            <a:extLst>
              <a:ext uri="{FF2B5EF4-FFF2-40B4-BE49-F238E27FC236}">
                <a16:creationId xmlns:a16="http://schemas.microsoft.com/office/drawing/2014/main" id="{5B161983-8FAE-874E-954A-7694793D0DE5}"/>
              </a:ext>
            </a:extLst>
          </p:cNvPr>
          <p:cNvSpPr txBox="1">
            <a:spLocks noChangeArrowheads="1"/>
          </p:cNvSpPr>
          <p:nvPr/>
        </p:nvSpPr>
        <p:spPr bwMode="auto">
          <a:xfrm>
            <a:off x="922627" y="2088274"/>
            <a:ext cx="10444923" cy="458565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891" indent="-342891" algn="l" rtl="0" eaLnBrk="0" fontAlgn="base" hangingPunct="0">
              <a:spcBef>
                <a:spcPct val="20000"/>
              </a:spcBef>
              <a:spcAft>
                <a:spcPct val="0"/>
              </a:spcAft>
              <a:buChar char="•"/>
              <a:defRPr sz="3200">
                <a:solidFill>
                  <a:schemeClr val="tx1"/>
                </a:solidFill>
                <a:latin typeface="+mn-lt"/>
                <a:ea typeface="ＭＳ Ｐゴシック" pitchFamily="-108" charset="-128"/>
                <a:cs typeface="Britannic Bold"/>
              </a:defRPr>
            </a:lvl1pPr>
            <a:lvl2pPr marL="742932" indent="-285744" algn="l" rtl="0" eaLnBrk="0" fontAlgn="base" hangingPunct="0">
              <a:spcBef>
                <a:spcPct val="20000"/>
              </a:spcBef>
              <a:spcAft>
                <a:spcPct val="0"/>
              </a:spcAft>
              <a:buChar char="–"/>
              <a:defRPr sz="2800">
                <a:solidFill>
                  <a:schemeClr val="tx1"/>
                </a:solidFill>
                <a:latin typeface="+mn-lt"/>
                <a:ea typeface="ＭＳ Ｐゴシック" pitchFamily="-108" charset="-128"/>
                <a:cs typeface="Britannic Bold"/>
              </a:defRPr>
            </a:lvl2pPr>
            <a:lvl3pPr marL="1142971" indent="-228594" algn="l" rtl="0" eaLnBrk="0" fontAlgn="base" hangingPunct="0">
              <a:spcBef>
                <a:spcPct val="20000"/>
              </a:spcBef>
              <a:spcAft>
                <a:spcPct val="0"/>
              </a:spcAft>
              <a:buChar char="•"/>
              <a:defRPr sz="2400">
                <a:solidFill>
                  <a:schemeClr val="tx1"/>
                </a:solidFill>
                <a:latin typeface="+mn-lt"/>
                <a:ea typeface="ＭＳ Ｐゴシック" pitchFamily="-108" charset="-128"/>
                <a:cs typeface="Britannic Bold"/>
              </a:defRPr>
            </a:lvl3pPr>
            <a:lvl4pPr marL="1600160" indent="-228594" algn="l" rtl="0" eaLnBrk="0" fontAlgn="base" hangingPunct="0">
              <a:spcBef>
                <a:spcPct val="20000"/>
              </a:spcBef>
              <a:spcAft>
                <a:spcPct val="0"/>
              </a:spcAft>
              <a:buChar char="–"/>
              <a:defRPr sz="2000">
                <a:solidFill>
                  <a:schemeClr val="tx1"/>
                </a:solidFill>
                <a:latin typeface="+mn-lt"/>
                <a:ea typeface="ＭＳ Ｐゴシック" pitchFamily="-108" charset="-128"/>
                <a:cs typeface="Britannic Bold"/>
              </a:defRPr>
            </a:lvl4pPr>
            <a:lvl5pPr marL="2057349" indent="-228594" algn="l" rtl="0" eaLnBrk="0" fontAlgn="base" hangingPunct="0">
              <a:spcBef>
                <a:spcPct val="20000"/>
              </a:spcBef>
              <a:spcAft>
                <a:spcPct val="0"/>
              </a:spcAft>
              <a:buChar char="»"/>
              <a:defRPr sz="2000">
                <a:solidFill>
                  <a:schemeClr val="tx1"/>
                </a:solidFill>
                <a:latin typeface="+mn-lt"/>
                <a:ea typeface="ＭＳ Ｐゴシック" pitchFamily="-108" charset="-128"/>
                <a:cs typeface="Britannic Bold"/>
              </a:defRPr>
            </a:lvl5pPr>
            <a:lvl6pPr marL="2514537" indent="-228594" algn="l" rtl="0" fontAlgn="base">
              <a:spcBef>
                <a:spcPct val="20000"/>
              </a:spcBef>
              <a:spcAft>
                <a:spcPct val="0"/>
              </a:spcAft>
              <a:buChar char="»"/>
              <a:defRPr sz="2000">
                <a:solidFill>
                  <a:schemeClr val="tx1"/>
                </a:solidFill>
                <a:latin typeface="+mn-lt"/>
                <a:ea typeface="ＭＳ Ｐゴシック" pitchFamily="-108" charset="-128"/>
              </a:defRPr>
            </a:lvl6pPr>
            <a:lvl7pPr marL="2971726" indent="-228594" algn="l" rtl="0" fontAlgn="base">
              <a:spcBef>
                <a:spcPct val="20000"/>
              </a:spcBef>
              <a:spcAft>
                <a:spcPct val="0"/>
              </a:spcAft>
              <a:buChar char="»"/>
              <a:defRPr sz="2000">
                <a:solidFill>
                  <a:schemeClr val="tx1"/>
                </a:solidFill>
                <a:latin typeface="+mn-lt"/>
                <a:ea typeface="ＭＳ Ｐゴシック" pitchFamily="-108" charset="-128"/>
              </a:defRPr>
            </a:lvl7pPr>
            <a:lvl8pPr marL="3428914" indent="-228594" algn="l" rtl="0" fontAlgn="base">
              <a:spcBef>
                <a:spcPct val="20000"/>
              </a:spcBef>
              <a:spcAft>
                <a:spcPct val="0"/>
              </a:spcAft>
              <a:buChar char="»"/>
              <a:defRPr sz="2000">
                <a:solidFill>
                  <a:schemeClr val="tx1"/>
                </a:solidFill>
                <a:latin typeface="+mn-lt"/>
                <a:ea typeface="ＭＳ Ｐゴシック" pitchFamily="-108" charset="-128"/>
              </a:defRPr>
            </a:lvl8pPr>
            <a:lvl9pPr marL="3886103" indent="-228594" algn="l" rtl="0" fontAlgn="base">
              <a:spcBef>
                <a:spcPct val="20000"/>
              </a:spcBef>
              <a:spcAft>
                <a:spcPct val="0"/>
              </a:spcAft>
              <a:buChar char="»"/>
              <a:defRPr sz="2000">
                <a:solidFill>
                  <a:schemeClr val="tx1"/>
                </a:solidFill>
                <a:latin typeface="+mn-lt"/>
                <a:ea typeface="ＭＳ Ｐゴシック" pitchFamily="-108" charset="-128"/>
              </a:defRPr>
            </a:lvl9pPr>
          </a:lstStyle>
          <a:p>
            <a:pPr marL="342265" marR="0" lvl="0" indent="-342265" algn="l" defTabSz="914400" rtl="0" eaLnBrk="1" fontAlgn="base" latinLnBrk="0" hangingPunct="1">
              <a:lnSpc>
                <a:spcPct val="90000"/>
              </a:lnSpc>
              <a:spcBef>
                <a:spcPct val="20000"/>
              </a:spcBef>
              <a:spcAft>
                <a:spcPct val="0"/>
              </a:spcAft>
              <a:buClrTx/>
              <a:buSzTx/>
              <a:buFontTx/>
              <a:buChar char="•"/>
              <a:tabLst/>
              <a:defRPr/>
            </a:pPr>
            <a:endParaRPr kumimoji="0" lang="en-US" sz="533" b="0" i="0" u="none" strike="noStrike" kern="0" cap="none" spc="0" normalizeH="0" baseline="0" noProof="0">
              <a:ln>
                <a:noFill/>
              </a:ln>
              <a:solidFill>
                <a:srgbClr val="000000"/>
              </a:solidFill>
              <a:effectLst/>
              <a:uLnTx/>
              <a:uFillTx/>
              <a:latin typeface="Franklin Gothic Medium"/>
              <a:ea typeface="ＭＳ Ｐゴシック" pitchFamily="-108" charset="-128"/>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600" b="1" i="0" u="none" strike="noStrike" kern="0" cap="none" spc="0" normalizeH="0" baseline="0" noProof="0">
                <a:ln>
                  <a:noFill/>
                </a:ln>
                <a:solidFill>
                  <a:prstClr val="white"/>
                </a:solidFill>
                <a:effectLst/>
                <a:uLnTx/>
                <a:uFillTx/>
                <a:latin typeface="Calibri"/>
                <a:ea typeface="ＭＳ Ｐゴシック"/>
                <a:cs typeface="Calibri"/>
              </a:rPr>
              <a:t>Individually</a:t>
            </a:r>
            <a:r>
              <a:rPr kumimoji="0" lang="en-CA" sz="2600" b="1" i="0" u="none" strike="noStrike" kern="0" cap="none" spc="0" normalizeH="0" baseline="0" noProof="0">
                <a:ln>
                  <a:noFill/>
                </a:ln>
                <a:solidFill>
                  <a:prstClr val="white"/>
                </a:solidFill>
                <a:effectLst/>
                <a:uLnTx/>
                <a:uFillTx/>
                <a:latin typeface="Calibri"/>
                <a:ea typeface="ＭＳ Ｐゴシック"/>
                <a:cs typeface="Calibri"/>
              </a:rPr>
              <a:t> </a:t>
            </a:r>
            <a:r>
              <a:rPr kumimoji="0" lang="en-CA" sz="2200" b="0" i="0" u="none" strike="noStrike" kern="0" cap="none" spc="0" normalizeH="0" baseline="0" noProof="0">
                <a:ln>
                  <a:noFill/>
                </a:ln>
                <a:solidFill>
                  <a:prstClr val="white"/>
                </a:solidFill>
                <a:effectLst/>
                <a:uLnTx/>
                <a:uFillTx/>
                <a:latin typeface="Calibri"/>
                <a:ea typeface="ＭＳ Ｐゴシック"/>
                <a:cs typeface="Calibri"/>
              </a:rPr>
              <a:t>(5 minutes)</a:t>
            </a:r>
          </a:p>
          <a:p>
            <a:pPr marL="741680" marR="0" lvl="1" indent="-342265" algn="l" defTabSz="914400" rtl="0" eaLnBrk="0" fontAlgn="base" latinLnBrk="0" hangingPunct="0">
              <a:lnSpc>
                <a:spcPct val="100000"/>
              </a:lnSpc>
              <a:spcBef>
                <a:spcPct val="20000"/>
              </a:spcBef>
              <a:spcAft>
                <a:spcPct val="0"/>
              </a:spcAft>
              <a:buClrTx/>
              <a:buSzTx/>
              <a:buFontTx/>
              <a:buChar char="•"/>
              <a:tabLst/>
              <a:defRPr/>
            </a:pPr>
            <a:r>
              <a:rPr kumimoji="0" lang="en-US" sz="2000" b="0" i="0" u="none" strike="noStrike" kern="0" cap="none" spc="0" normalizeH="0" baseline="0" noProof="0">
                <a:ln>
                  <a:noFill/>
                </a:ln>
                <a:solidFill>
                  <a:prstClr val="white"/>
                </a:solidFill>
                <a:effectLst/>
                <a:uLnTx/>
                <a:uFillTx/>
                <a:latin typeface="Calibri"/>
                <a:ea typeface="Calibri" charset="0"/>
                <a:cs typeface="Calibri"/>
              </a:rPr>
              <a:t>Use the </a:t>
            </a:r>
            <a:r>
              <a:rPr kumimoji="0" lang="en-US" sz="2000" b="1" i="0" u="none" strike="noStrike" kern="0" cap="none" spc="0" normalizeH="0" baseline="0" noProof="0">
                <a:ln>
                  <a:noFill/>
                </a:ln>
                <a:solidFill>
                  <a:srgbClr val="63A537">
                    <a:lumMod val="60000"/>
                    <a:lumOff val="40000"/>
                  </a:srgbClr>
                </a:solidFill>
                <a:effectLst/>
                <a:uLnTx/>
                <a:uFillTx/>
                <a:latin typeface="Calibri"/>
                <a:ea typeface="Calibri" charset="0"/>
                <a:cs typeface="Calibri"/>
                <a:hlinkClick r:id="rId3">
                  <a:extLst>
                    <a:ext uri="{A12FA001-AC4F-418D-AE19-62706E023703}">
                      <ahyp:hlinkClr xmlns:ahyp="http://schemas.microsoft.com/office/drawing/2018/hyperlinkcolor" val="tx"/>
                    </a:ext>
                  </a:extLst>
                </a:hlinkClick>
              </a:rPr>
              <a:t>VDP worksheet</a:t>
            </a:r>
            <a:r>
              <a:rPr kumimoji="0" lang="en-US" sz="2000" b="1" i="0" u="none" strike="noStrike" kern="0" cap="none" spc="0" normalizeH="0" baseline="0" noProof="0">
                <a:ln>
                  <a:noFill/>
                </a:ln>
                <a:solidFill>
                  <a:srgbClr val="63A537">
                    <a:lumMod val="60000"/>
                    <a:lumOff val="40000"/>
                  </a:srgbClr>
                </a:solidFill>
                <a:effectLst/>
                <a:uLnTx/>
                <a:uFillTx/>
                <a:latin typeface="Calibri"/>
                <a:ea typeface="Calibri" charset="0"/>
                <a:cs typeface="Calibri"/>
              </a:rPr>
              <a:t> </a:t>
            </a:r>
            <a:r>
              <a:rPr kumimoji="0" lang="en-US" sz="2000" b="0" i="0" u="none" strike="noStrike" kern="0" cap="none" spc="0" normalizeH="0" baseline="0" noProof="0">
                <a:ln>
                  <a:noFill/>
                </a:ln>
                <a:solidFill>
                  <a:prstClr val="white"/>
                </a:solidFill>
                <a:effectLst/>
                <a:uLnTx/>
                <a:uFillTx/>
                <a:latin typeface="Calibri"/>
                <a:ea typeface="Calibri" charset="0"/>
                <a:cs typeface="Calibri"/>
              </a:rPr>
              <a:t>to:</a:t>
            </a:r>
            <a:endParaRPr kumimoji="0" lang="en-CA" sz="2000" b="0" i="0" u="none" strike="noStrike" kern="0" cap="none" spc="0" normalizeH="0" baseline="0" noProof="0">
              <a:ln>
                <a:noFill/>
              </a:ln>
              <a:solidFill>
                <a:prstClr val="white"/>
              </a:solidFill>
              <a:effectLst/>
              <a:uLnTx/>
              <a:uFillTx/>
              <a:latin typeface="Calibri"/>
              <a:ea typeface="ＭＳ Ｐゴシック" pitchFamily="-108" charset="-128"/>
              <a:cs typeface="Calibri"/>
            </a:endParaRPr>
          </a:p>
          <a:p>
            <a:pPr marL="1141730" marR="0" lvl="2" indent="-285115" algn="l" defTabSz="914400" rtl="0" eaLnBrk="0" fontAlgn="base" latinLnBrk="0" hangingPunct="0">
              <a:lnSpc>
                <a:spcPct val="100000"/>
              </a:lnSpc>
              <a:spcBef>
                <a:spcPct val="20000"/>
              </a:spcBef>
              <a:spcAft>
                <a:spcPct val="0"/>
              </a:spcAft>
              <a:buClrTx/>
              <a:buSzTx/>
              <a:buFontTx/>
              <a:buChar char="–"/>
              <a:tabLst/>
              <a:defRPr/>
            </a:pPr>
            <a:r>
              <a:rPr kumimoji="0" lang="en-US" sz="2000" b="0" i="0" u="none" strike="noStrike" kern="0" cap="none" spc="0" normalizeH="0" baseline="0" noProof="0">
                <a:ln>
                  <a:noFill/>
                </a:ln>
                <a:solidFill>
                  <a:prstClr val="white"/>
                </a:solidFill>
                <a:effectLst/>
                <a:uLnTx/>
                <a:uFillTx/>
                <a:latin typeface="Calibri"/>
                <a:ea typeface="Calibri" charset="0"/>
                <a:cs typeface="Calibri"/>
              </a:rPr>
              <a:t>Identify what you think might be possible VDPs (situations or states) for </a:t>
            </a:r>
            <a:r>
              <a:rPr kumimoji="0" lang="en-US" sz="2000" b="1" i="0" u="sng" strike="noStrike" kern="0" cap="none" spc="0" normalizeH="0" baseline="0" noProof="0">
                <a:ln>
                  <a:noFill/>
                </a:ln>
                <a:solidFill>
                  <a:prstClr val="white"/>
                </a:solidFill>
                <a:effectLst/>
                <a:uLnTx/>
                <a:uFillTx/>
                <a:latin typeface="Calibri"/>
                <a:ea typeface="Calibri" charset="0"/>
                <a:cs typeface="Calibri"/>
              </a:rPr>
              <a:t>you</a:t>
            </a:r>
            <a:r>
              <a:rPr kumimoji="0" lang="en-CA" sz="2000" b="0" i="0" u="none" strike="noStrike" kern="0" cap="none" spc="0" normalizeH="0" baseline="0" noProof="0">
                <a:ln>
                  <a:noFill/>
                </a:ln>
                <a:solidFill>
                  <a:prstClr val="white"/>
                </a:solidFill>
                <a:effectLst/>
                <a:uLnTx/>
                <a:uFillTx/>
                <a:latin typeface="Calibri"/>
                <a:ea typeface="Calibri" charset="0"/>
                <a:cs typeface="Calibri"/>
              </a:rPr>
              <a:t>?</a:t>
            </a:r>
            <a:endParaRPr kumimoji="0" lang="en-CA" sz="2000" b="0" i="0" u="none" strike="noStrike" kern="0" cap="none" spc="0" normalizeH="0" baseline="0" noProof="0">
              <a:ln>
                <a:noFill/>
              </a:ln>
              <a:solidFill>
                <a:prstClr val="white"/>
              </a:solidFill>
              <a:effectLst/>
              <a:uLnTx/>
              <a:uFillTx/>
              <a:latin typeface="Calibri"/>
              <a:ea typeface="ＭＳ Ｐゴシック" pitchFamily="-108" charset="-128"/>
              <a:cs typeface="Calibri"/>
            </a:endParaRPr>
          </a:p>
          <a:p>
            <a:pPr marL="1141730" marR="0" lvl="2" indent="-285115" algn="l" defTabSz="914400" rtl="0" eaLnBrk="0" fontAlgn="base" latinLnBrk="0" hangingPunct="0">
              <a:lnSpc>
                <a:spcPct val="100000"/>
              </a:lnSpc>
              <a:spcBef>
                <a:spcPct val="20000"/>
              </a:spcBef>
              <a:spcAft>
                <a:spcPct val="0"/>
              </a:spcAft>
              <a:buClrTx/>
              <a:buSzTx/>
              <a:buFontTx/>
              <a:buChar char="–"/>
              <a:tabLst/>
              <a:defRPr/>
            </a:pPr>
            <a:r>
              <a:rPr kumimoji="0" lang="en-CA" sz="2000" b="0" i="0" u="none" strike="noStrike" kern="0" cap="none" spc="0" normalizeH="0" baseline="0" noProof="0">
                <a:ln>
                  <a:noFill/>
                </a:ln>
                <a:solidFill>
                  <a:prstClr val="white"/>
                </a:solidFill>
                <a:effectLst/>
                <a:uLnTx/>
                <a:uFillTx/>
                <a:latin typeface="Calibri"/>
                <a:ea typeface="Calibri" charset="0"/>
                <a:cs typeface="Calibri"/>
              </a:rPr>
              <a:t>Determine 1- 2 examples of neutralizing routines that you could use </a:t>
            </a:r>
            <a:endParaRPr kumimoji="0" lang="en-US" sz="2000" b="0" i="0" u="none" strike="noStrike" kern="0" cap="none" spc="0" normalizeH="0" baseline="0" noProof="0">
              <a:ln>
                <a:noFill/>
              </a:ln>
              <a:solidFill>
                <a:prstClr val="white"/>
              </a:solidFill>
              <a:effectLst/>
              <a:uLnTx/>
              <a:uFillTx/>
              <a:latin typeface="Calibri"/>
              <a:ea typeface="ＭＳ Ｐゴシック" pitchFamily="-108" charset="-128"/>
              <a:cs typeface="Calibri"/>
            </a:endParaRPr>
          </a:p>
          <a:p>
            <a:pPr marL="342265" marR="0" lvl="0" indent="-342265" algn="l" defTabSz="914400" rtl="0" eaLnBrk="0" fontAlgn="base" latinLnBrk="0" hangingPunct="0">
              <a:lnSpc>
                <a:spcPct val="100000"/>
              </a:lnSpc>
              <a:spcBef>
                <a:spcPct val="20000"/>
              </a:spcBef>
              <a:spcAft>
                <a:spcPct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panose="020F0502020204030204"/>
              <a:ea typeface="ＭＳ Ｐゴシック" pitchFamily="-108" charset="-128"/>
            </a:endParaRPr>
          </a:p>
          <a:p>
            <a:pPr marL="342265" marR="0" lvl="0" indent="-342265" algn="l" defTabSz="914400" rtl="0" eaLnBrk="0" fontAlgn="base" latinLnBrk="0" hangingPunct="0">
              <a:lnSpc>
                <a:spcPct val="100000"/>
              </a:lnSpc>
              <a:spcBef>
                <a:spcPct val="20000"/>
              </a:spcBef>
              <a:spcAft>
                <a:spcPct val="0"/>
              </a:spcAft>
              <a:buClrTx/>
              <a:buSzTx/>
              <a:buFontTx/>
              <a:buNone/>
              <a:tabLst/>
              <a:defRPr/>
            </a:pPr>
            <a:r>
              <a:rPr kumimoji="0" lang="en-US" sz="2600" b="1" i="0" u="none" strike="noStrike" kern="0" cap="none" spc="0" normalizeH="0" baseline="0" noProof="0">
                <a:ln>
                  <a:noFill/>
                </a:ln>
                <a:solidFill>
                  <a:prstClr val="white"/>
                </a:solidFill>
                <a:effectLst/>
                <a:uLnTx/>
                <a:uFillTx/>
                <a:latin typeface="Calibri" panose="020F0502020204030204"/>
                <a:ea typeface="ＭＳ Ｐゴシック"/>
              </a:rPr>
              <a:t>Discuss with your group </a:t>
            </a:r>
            <a:r>
              <a:rPr kumimoji="0" lang="en-US" sz="2200" b="0" i="0" u="none" strike="noStrike" kern="0" cap="none" spc="0" normalizeH="0" baseline="0" noProof="0">
                <a:ln>
                  <a:noFill/>
                </a:ln>
                <a:solidFill>
                  <a:prstClr val="white"/>
                </a:solidFill>
                <a:effectLst/>
                <a:uLnTx/>
                <a:uFillTx/>
                <a:latin typeface="Calibri" panose="020F0502020204030204"/>
                <a:ea typeface="ＭＳ Ｐゴシック"/>
              </a:rPr>
              <a:t>(10 minutes, Team Breakouts) </a:t>
            </a:r>
          </a:p>
          <a:p>
            <a:pPr marL="742315" marR="0" lvl="1" indent="-28511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CA" sz="2000" b="0" i="0" u="none" strike="noStrike" kern="0" cap="none" spc="0" normalizeH="0" baseline="0" noProof="0">
                <a:ln>
                  <a:noFill/>
                </a:ln>
                <a:solidFill>
                  <a:prstClr val="white"/>
                </a:solidFill>
                <a:effectLst/>
                <a:uLnTx/>
                <a:uFillTx/>
                <a:latin typeface="Calibri"/>
                <a:ea typeface="Calibri" charset="0"/>
                <a:cs typeface="Calibri"/>
              </a:rPr>
              <a:t>What are some common VDPs for adults in schools?</a:t>
            </a:r>
          </a:p>
          <a:p>
            <a:pPr marL="742315" marR="0" lvl="1" indent="-28511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CA" sz="2000" b="0" i="0" u="none" strike="noStrike" kern="0" cap="none" spc="0" normalizeH="0" baseline="0" noProof="0">
                <a:ln>
                  <a:noFill/>
                </a:ln>
                <a:solidFill>
                  <a:prstClr val="white"/>
                </a:solidFill>
                <a:effectLst/>
                <a:uLnTx/>
                <a:uFillTx/>
                <a:latin typeface="Calibri"/>
                <a:ea typeface="Calibri" charset="0"/>
                <a:cs typeface="Calibri"/>
              </a:rPr>
              <a:t>How could you introduce VDPs and neutralizing routines to your colleagues and promote the use of these practices in your school?</a:t>
            </a:r>
          </a:p>
          <a:p>
            <a:pPr marL="342265" marR="0" lvl="0" indent="-342265" algn="l" defTabSz="914400" rtl="0" eaLnBrk="0" fontAlgn="base" latinLnBrk="0" hangingPunct="0">
              <a:lnSpc>
                <a:spcPct val="100000"/>
              </a:lnSpc>
              <a:spcBef>
                <a:spcPct val="20000"/>
              </a:spcBef>
              <a:spcAft>
                <a:spcPct val="0"/>
              </a:spcAft>
              <a:buClrTx/>
              <a:buSzTx/>
              <a:buFontTx/>
              <a:buChar char="•"/>
              <a:tabLst/>
              <a:defRPr/>
            </a:pPr>
            <a:endParaRPr kumimoji="0" lang="en-CA" sz="2000" b="0" i="0" u="none" strike="noStrike" kern="0" cap="none" spc="0" normalizeH="0" baseline="0" noProof="0">
              <a:ln>
                <a:noFill/>
              </a:ln>
              <a:solidFill>
                <a:srgbClr val="000000"/>
              </a:solidFill>
              <a:effectLst/>
              <a:uLnTx/>
              <a:uFillTx/>
              <a:latin typeface="Calibri" charset="0"/>
              <a:ea typeface="Calibri" charset="0"/>
              <a:cs typeface="Calibri"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CA" sz="2600" b="1" i="0" u="none" strike="noStrike" kern="0" cap="none" spc="0" normalizeH="0" baseline="0" noProof="0">
                <a:ln>
                  <a:noFill/>
                </a:ln>
                <a:solidFill>
                  <a:prstClr val="white"/>
                </a:solidFill>
                <a:effectLst/>
                <a:uLnTx/>
                <a:uFillTx/>
                <a:latin typeface="Calibri"/>
                <a:ea typeface="Calibri" charset="0"/>
                <a:cs typeface="Calibri"/>
              </a:rPr>
              <a:t>Whole group share </a:t>
            </a:r>
            <a:r>
              <a:rPr kumimoji="0" lang="en-CA" sz="2200" b="0" i="0" u="none" strike="noStrike" kern="0" cap="none" spc="0" normalizeH="0" baseline="0" noProof="0">
                <a:ln>
                  <a:noFill/>
                </a:ln>
                <a:solidFill>
                  <a:prstClr val="white"/>
                </a:solidFill>
                <a:effectLst/>
                <a:uLnTx/>
                <a:uFillTx/>
                <a:latin typeface="Calibri"/>
                <a:ea typeface="Calibri" charset="0"/>
                <a:cs typeface="Calibri"/>
              </a:rPr>
              <a:t>(5 minutes)</a:t>
            </a:r>
          </a:p>
          <a:p>
            <a:pPr marL="456565" marR="0" lvl="1" indent="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Franklin Gothic Book"/>
              <a:ea typeface="ＭＳ Ｐゴシック" pitchFamily="-108" charset="-128"/>
              <a:cs typeface="Calibri" charset="0"/>
            </a:endParaRPr>
          </a:p>
        </p:txBody>
      </p:sp>
    </p:spTree>
    <p:extLst>
      <p:ext uri="{BB962C8B-B14F-4D97-AF65-F5344CB8AC3E}">
        <p14:creationId xmlns:p14="http://schemas.microsoft.com/office/powerpoint/2010/main" val="39780021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38"/>
          <p:cNvSpPr/>
          <p:nvPr/>
        </p:nvSpPr>
        <p:spPr>
          <a:xfrm>
            <a:off x="3007000" y="1188984"/>
            <a:ext cx="2394400" cy="2394400"/>
          </a:xfrm>
          <a:prstGeom prst="donut">
            <a:avLst>
              <a:gd name="adj" fmla="val 4516"/>
            </a:avLst>
          </a:pr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80" name="Google Shape;480;p38"/>
          <p:cNvSpPr txBox="1">
            <a:spLocks noGrp="1"/>
          </p:cNvSpPr>
          <p:nvPr>
            <p:ph type="title"/>
          </p:nvPr>
        </p:nvSpPr>
        <p:spPr>
          <a:xfrm rot="-294">
            <a:off x="977891" y="4183920"/>
            <a:ext cx="6388112" cy="1882215"/>
          </a:xfrm>
          <a:prstGeom prst="rect">
            <a:avLst/>
          </a:prstGeom>
        </p:spPr>
        <p:txBody>
          <a:bodyPr spcFirstLastPara="1" wrap="square" lIns="121900" tIns="121900" rIns="121900" bIns="121900" anchor="ctr" anchorCtr="0">
            <a:noAutofit/>
          </a:bodyPr>
          <a:lstStyle/>
          <a:p>
            <a:r>
              <a:rPr lang="en-US" sz="5400" b="1" dirty="0"/>
              <a:t>Preparing for March Training: </a:t>
            </a:r>
            <a:br>
              <a:rPr lang="en-US" sz="5400" b="1" dirty="0"/>
            </a:br>
            <a:r>
              <a:rPr lang="en-US" sz="5400" b="1" dirty="0"/>
              <a:t>Poster Session!</a:t>
            </a:r>
            <a:endParaRPr sz="5400" b="1" dirty="0"/>
          </a:p>
        </p:txBody>
      </p:sp>
      <p:pic>
        <p:nvPicPr>
          <p:cNvPr id="6" name="Picture 5">
            <a:extLst>
              <a:ext uri="{FF2B5EF4-FFF2-40B4-BE49-F238E27FC236}">
                <a16:creationId xmlns:a16="http://schemas.microsoft.com/office/drawing/2014/main" id="{0769406C-0E34-4163-8B3C-9A7B3412C294}"/>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182381" y="6066333"/>
            <a:ext cx="2833687" cy="703251"/>
          </a:xfrm>
          <a:prstGeom prst="rect">
            <a:avLst/>
          </a:prstGeom>
        </p:spPr>
      </p:pic>
      <p:pic>
        <p:nvPicPr>
          <p:cNvPr id="2" name="Picture 1">
            <a:extLst>
              <a:ext uri="{FF2B5EF4-FFF2-40B4-BE49-F238E27FC236}">
                <a16:creationId xmlns:a16="http://schemas.microsoft.com/office/drawing/2014/main" id="{76524630-6598-432B-B3E9-0700A333F9B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55331" y="1623918"/>
            <a:ext cx="1487971" cy="1532532"/>
          </a:xfrm>
          <a:prstGeom prst="rect">
            <a:avLst/>
          </a:prstGeom>
        </p:spPr>
      </p:pic>
    </p:spTree>
    <p:extLst>
      <p:ext uri="{BB962C8B-B14F-4D97-AF65-F5344CB8AC3E}">
        <p14:creationId xmlns:p14="http://schemas.microsoft.com/office/powerpoint/2010/main" val="1766741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ACTIVITY: ATTENDANCE</a:t>
            </a:r>
          </a:p>
        </p:txBody>
      </p:sp>
      <p:sp>
        <p:nvSpPr>
          <p:cNvPr id="5" name="Text Placeholder 4">
            <a:extLst>
              <a:ext uri="{FF2B5EF4-FFF2-40B4-BE49-F238E27FC236}">
                <a16:creationId xmlns:a16="http://schemas.microsoft.com/office/drawing/2014/main" id="{3B5B2C9F-C2F8-40E8-8EF9-4DF407966056}"/>
              </a:ext>
            </a:extLst>
          </p:cNvPr>
          <p:cNvSpPr>
            <a:spLocks noGrp="1"/>
          </p:cNvSpPr>
          <p:nvPr>
            <p:ph type="body" idx="4294967295"/>
          </p:nvPr>
        </p:nvSpPr>
        <p:spPr>
          <a:xfrm>
            <a:off x="4678667" y="1410218"/>
            <a:ext cx="7127875" cy="4559300"/>
          </a:xfrm>
        </p:spPr>
        <p:txBody>
          <a:bodyPr/>
          <a:lstStyle/>
          <a:p>
            <a:pPr>
              <a:spcAft>
                <a:spcPts val="1800"/>
              </a:spcAft>
              <a:buClr>
                <a:schemeClr val="bg1"/>
              </a:buClr>
              <a:buSzPct val="100000"/>
            </a:pPr>
            <a:r>
              <a:rPr lang="en-US" sz="2400" dirty="0">
                <a:solidFill>
                  <a:schemeClr val="bg1"/>
                </a:solidFill>
                <a:latin typeface="Arial" panose="020B0604020202020204" pitchFamily="34" charset="0"/>
                <a:cs typeface="Arial" panose="020B0604020202020204" pitchFamily="34" charset="0"/>
              </a:rPr>
              <a:t>Scan QR code on the left or follow the URL posted in the chat to access the online attendance survey Follow prompts to enter attendance information</a:t>
            </a:r>
          </a:p>
          <a:p>
            <a:pPr>
              <a:spcAft>
                <a:spcPts val="1800"/>
              </a:spcAft>
              <a:buClr>
                <a:schemeClr val="bg1"/>
              </a:buClr>
              <a:buSzPct val="100000"/>
            </a:pPr>
            <a:r>
              <a:rPr lang="en-US" sz="2400" dirty="0">
                <a:solidFill>
                  <a:schemeClr val="bg1"/>
                </a:solidFill>
                <a:latin typeface="Arial" panose="020B0604020202020204" pitchFamily="34" charset="0"/>
                <a:cs typeface="Arial" panose="020B0604020202020204" pitchFamily="34" charset="0"/>
              </a:rPr>
              <a:t>Notify trainers if you require assistance (e.g., identifying your cohort or cohort group)</a:t>
            </a:r>
          </a:p>
          <a:p>
            <a:pPr>
              <a:spcAft>
                <a:spcPts val="1800"/>
              </a:spcAft>
              <a:buClr>
                <a:schemeClr val="bg1"/>
              </a:buClr>
              <a:buSzPct val="100000"/>
            </a:pPr>
            <a:r>
              <a:rPr lang="en-US" sz="2400" dirty="0">
                <a:solidFill>
                  <a:srgbClr val="FFFF00"/>
                </a:solidFill>
                <a:latin typeface="Arial" panose="020B0604020202020204" pitchFamily="34" charset="0"/>
                <a:cs typeface="Arial" panose="020B0604020202020204" pitchFamily="34" charset="0"/>
              </a:rPr>
              <a:t>Certificates of Attendance</a:t>
            </a:r>
            <a:r>
              <a:rPr lang="en-US" sz="2400" dirty="0">
                <a:solidFill>
                  <a:schemeClr val="bg1"/>
                </a:solidFill>
                <a:latin typeface="Arial" panose="020B0604020202020204" pitchFamily="34" charset="0"/>
                <a:cs typeface="Arial" panose="020B0604020202020204" pitchFamily="34" charset="0"/>
              </a:rPr>
              <a:t> will be sent in February and June.  Attendance records and Zoom log in will be use as verification </a:t>
            </a:r>
          </a:p>
          <a:p>
            <a:pPr marL="203190" indent="0" algn="r">
              <a:lnSpc>
                <a:spcPct val="150000"/>
              </a:lnSpc>
              <a:buClr>
                <a:schemeClr val="bg1"/>
              </a:buClr>
              <a:buNone/>
            </a:pPr>
            <a:r>
              <a:rPr lang="en-US" sz="2133" dirty="0">
                <a:solidFill>
                  <a:schemeClr val="bg1"/>
                </a:solidFill>
              </a:rPr>
              <a:t>	  </a:t>
            </a:r>
          </a:p>
          <a:p>
            <a:pPr marL="203190" indent="0" algn="r">
              <a:lnSpc>
                <a:spcPct val="150000"/>
              </a:lnSpc>
              <a:buClr>
                <a:schemeClr val="bg1"/>
              </a:buClr>
              <a:buNone/>
            </a:pPr>
            <a:endParaRPr lang="en-US" sz="2133" dirty="0">
              <a:solidFill>
                <a:schemeClr val="bg1"/>
              </a:solidFill>
            </a:endParaRPr>
          </a:p>
        </p:txBody>
      </p:sp>
      <p:grpSp>
        <p:nvGrpSpPr>
          <p:cNvPr id="6" name="Group 5" descr="pencil and ruler">
            <a:extLst>
              <a:ext uri="{FF2B5EF4-FFF2-40B4-BE49-F238E27FC236}">
                <a16:creationId xmlns:a16="http://schemas.microsoft.com/office/drawing/2014/main" id="{1A61BB3F-A561-4650-AB31-80BE6A096FC9}"/>
              </a:ext>
            </a:extLst>
          </p:cNvPr>
          <p:cNvGrpSpPr/>
          <p:nvPr/>
        </p:nvGrpSpPr>
        <p:grpSpPr>
          <a:xfrm>
            <a:off x="10652880" y="287492"/>
            <a:ext cx="1158240" cy="1158240"/>
            <a:chOff x="7429182" y="2594804"/>
            <a:chExt cx="868680" cy="868680"/>
          </a:xfrm>
        </p:grpSpPr>
        <p:sp>
          <p:nvSpPr>
            <p:cNvPr id="7" name="Google Shape;662;p43">
              <a:extLst>
                <a:ext uri="{FF2B5EF4-FFF2-40B4-BE49-F238E27FC236}">
                  <a16:creationId xmlns:a16="http://schemas.microsoft.com/office/drawing/2014/main" id="{8F922E58-9678-40F5-9EA1-A7258612794C}"/>
                </a:ext>
              </a:extLst>
            </p:cNvPr>
            <p:cNvSpPr/>
            <p:nvPr/>
          </p:nvSpPr>
          <p:spPr>
            <a:xfrm>
              <a:off x="7429182" y="2594804"/>
              <a:ext cx="868680" cy="868680"/>
            </a:xfrm>
            <a:prstGeom prst="ellipse">
              <a:avLst/>
            </a:prstGeom>
            <a:gradFill>
              <a:gsLst>
                <a:gs pos="0">
                  <a:schemeClr val="accent2"/>
                </a:gs>
                <a:gs pos="100000">
                  <a:schemeClr val="accent1"/>
                </a:gs>
              </a:gsLst>
              <a:lin ang="10800025" scaled="0"/>
            </a:gra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 name="Google Shape;7825;p68">
              <a:extLst>
                <a:ext uri="{FF2B5EF4-FFF2-40B4-BE49-F238E27FC236}">
                  <a16:creationId xmlns:a16="http://schemas.microsoft.com/office/drawing/2014/main" id="{BA210673-EF27-47A9-B2DE-0A6577FCF113}"/>
                </a:ext>
              </a:extLst>
            </p:cNvPr>
            <p:cNvGrpSpPr/>
            <p:nvPr/>
          </p:nvGrpSpPr>
          <p:grpSpPr>
            <a:xfrm>
              <a:off x="7695803" y="2835669"/>
              <a:ext cx="354145" cy="351869"/>
              <a:chOff x="3514900" y="1489020"/>
              <a:chExt cx="354145" cy="351869"/>
            </a:xfrm>
          </p:grpSpPr>
          <p:sp>
            <p:nvSpPr>
              <p:cNvPr id="9" name="Google Shape;7826;p68">
                <a:extLst>
                  <a:ext uri="{FF2B5EF4-FFF2-40B4-BE49-F238E27FC236}">
                    <a16:creationId xmlns:a16="http://schemas.microsoft.com/office/drawing/2014/main" id="{E83D9B99-F43E-4D73-B125-512387751B34}"/>
                  </a:ext>
                </a:extLst>
              </p:cNvPr>
              <p:cNvSpPr/>
              <p:nvPr/>
            </p:nvSpPr>
            <p:spPr>
              <a:xfrm>
                <a:off x="3514900" y="1489020"/>
                <a:ext cx="354145" cy="351869"/>
              </a:xfrm>
              <a:custGeom>
                <a:avLst/>
                <a:gdLst/>
                <a:ahLst/>
                <a:cxnLst/>
                <a:rect l="l" t="t" r="r" b="b"/>
                <a:pathLst>
                  <a:path w="23653" h="23501" extrusionOk="0">
                    <a:moveTo>
                      <a:pt x="19698" y="1"/>
                    </a:moveTo>
                    <a:cubicBezTo>
                      <a:pt x="19495" y="1"/>
                      <a:pt x="19290" y="80"/>
                      <a:pt x="19133" y="237"/>
                    </a:cubicBezTo>
                    <a:lnTo>
                      <a:pt x="316" y="19075"/>
                    </a:lnTo>
                    <a:cubicBezTo>
                      <a:pt x="0" y="19369"/>
                      <a:pt x="0" y="19874"/>
                      <a:pt x="316" y="20168"/>
                    </a:cubicBezTo>
                    <a:lnTo>
                      <a:pt x="3406" y="23280"/>
                    </a:lnTo>
                    <a:cubicBezTo>
                      <a:pt x="3564" y="23427"/>
                      <a:pt x="3764" y="23501"/>
                      <a:pt x="3964" y="23501"/>
                    </a:cubicBezTo>
                    <a:cubicBezTo>
                      <a:pt x="4163" y="23501"/>
                      <a:pt x="4363" y="23427"/>
                      <a:pt x="4521" y="23280"/>
                    </a:cubicBezTo>
                    <a:lnTo>
                      <a:pt x="23358" y="4442"/>
                    </a:lnTo>
                    <a:cubicBezTo>
                      <a:pt x="23653" y="4148"/>
                      <a:pt x="23653" y="3643"/>
                      <a:pt x="23358" y="3328"/>
                    </a:cubicBezTo>
                    <a:lnTo>
                      <a:pt x="20247" y="237"/>
                    </a:lnTo>
                    <a:cubicBezTo>
                      <a:pt x="20100" y="80"/>
                      <a:pt x="19900" y="1"/>
                      <a:pt x="19698" y="1"/>
                    </a:cubicBez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7827;p68">
                <a:extLst>
                  <a:ext uri="{FF2B5EF4-FFF2-40B4-BE49-F238E27FC236}">
                    <a16:creationId xmlns:a16="http://schemas.microsoft.com/office/drawing/2014/main" id="{B1E3BB45-79CD-4C32-9BCB-F5A36F99BC0C}"/>
                  </a:ext>
                </a:extLst>
              </p:cNvPr>
              <p:cNvSpPr/>
              <p:nvPr/>
            </p:nvSpPr>
            <p:spPr>
              <a:xfrm>
                <a:off x="3619094" y="1759498"/>
                <a:ext cx="24570" cy="24884"/>
              </a:xfrm>
              <a:custGeom>
                <a:avLst/>
                <a:gdLst/>
                <a:ahLst/>
                <a:cxnLst/>
                <a:rect l="l" t="t" r="r" b="b"/>
                <a:pathLst>
                  <a:path w="1641" h="1662" extrusionOk="0">
                    <a:moveTo>
                      <a:pt x="526" y="1"/>
                    </a:moveTo>
                    <a:lnTo>
                      <a:pt x="1"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7828;p68">
                <a:extLst>
                  <a:ext uri="{FF2B5EF4-FFF2-40B4-BE49-F238E27FC236}">
                    <a16:creationId xmlns:a16="http://schemas.microsoft.com/office/drawing/2014/main" id="{BBD68F72-108A-4DF2-85DE-67491B34D323}"/>
                  </a:ext>
                </a:extLst>
              </p:cNvPr>
              <p:cNvSpPr/>
              <p:nvPr/>
            </p:nvSpPr>
            <p:spPr>
              <a:xfrm>
                <a:off x="3623181" y="1722052"/>
                <a:ext cx="41249" cy="41249"/>
              </a:xfrm>
              <a:custGeom>
                <a:avLst/>
                <a:gdLst/>
                <a:ahLst/>
                <a:cxnLst/>
                <a:rect l="l" t="t" r="r" b="b"/>
                <a:pathLst>
                  <a:path w="2755" h="2755" extrusionOk="0">
                    <a:moveTo>
                      <a:pt x="526" y="0"/>
                    </a:moveTo>
                    <a:lnTo>
                      <a:pt x="1" y="526"/>
                    </a:lnTo>
                    <a:lnTo>
                      <a:pt x="2229" y="2754"/>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7829;p68">
                <a:extLst>
                  <a:ext uri="{FF2B5EF4-FFF2-40B4-BE49-F238E27FC236}">
                    <a16:creationId xmlns:a16="http://schemas.microsoft.com/office/drawing/2014/main" id="{7044CE38-B734-4AC8-99B2-5BD16475D4A2}"/>
                  </a:ext>
                </a:extLst>
              </p:cNvPr>
              <p:cNvSpPr/>
              <p:nvPr/>
            </p:nvSpPr>
            <p:spPr>
              <a:xfrm>
                <a:off x="3560536" y="1784682"/>
                <a:ext cx="41264" cy="41579"/>
              </a:xfrm>
              <a:custGeom>
                <a:avLst/>
                <a:gdLst/>
                <a:ahLst/>
                <a:cxnLst/>
                <a:rect l="l" t="t" r="r" b="b"/>
                <a:pathLst>
                  <a:path w="2756" h="2777" extrusionOk="0">
                    <a:moveTo>
                      <a:pt x="527" y="1"/>
                    </a:moveTo>
                    <a:lnTo>
                      <a:pt x="1" y="548"/>
                    </a:lnTo>
                    <a:lnTo>
                      <a:pt x="2230" y="2776"/>
                    </a:lnTo>
                    <a:lnTo>
                      <a:pt x="2755" y="2251"/>
                    </a:lnTo>
                    <a:lnTo>
                      <a:pt x="527"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7830;p68">
                <a:extLst>
                  <a:ext uri="{FF2B5EF4-FFF2-40B4-BE49-F238E27FC236}">
                    <a16:creationId xmlns:a16="http://schemas.microsoft.com/office/drawing/2014/main" id="{1BDAE948-3AB9-4D52-ADF6-7CD8A0B740E4}"/>
                  </a:ext>
                </a:extLst>
              </p:cNvPr>
              <p:cNvSpPr/>
              <p:nvPr/>
            </p:nvSpPr>
            <p:spPr>
              <a:xfrm>
                <a:off x="3660957" y="1717635"/>
                <a:ext cx="24570" cy="24884"/>
              </a:xfrm>
              <a:custGeom>
                <a:avLst/>
                <a:gdLst/>
                <a:ahLst/>
                <a:cxnLst/>
                <a:rect l="l" t="t" r="r" b="b"/>
                <a:pathLst>
                  <a:path w="1641" h="1662" extrusionOk="0">
                    <a:moveTo>
                      <a:pt x="526" y="1"/>
                    </a:moveTo>
                    <a:lnTo>
                      <a:pt x="1" y="547"/>
                    </a:lnTo>
                    <a:lnTo>
                      <a:pt x="1115" y="1662"/>
                    </a:lnTo>
                    <a:lnTo>
                      <a:pt x="1641"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7831;p68">
                <a:extLst>
                  <a:ext uri="{FF2B5EF4-FFF2-40B4-BE49-F238E27FC236}">
                    <a16:creationId xmlns:a16="http://schemas.microsoft.com/office/drawing/2014/main" id="{2CF165C3-9F5A-40CC-8E1A-57276BB026EA}"/>
                  </a:ext>
                </a:extLst>
              </p:cNvPr>
              <p:cNvSpPr/>
              <p:nvPr/>
            </p:nvSpPr>
            <p:spPr>
              <a:xfrm>
                <a:off x="3681739" y="1696868"/>
                <a:ext cx="24570" cy="24555"/>
              </a:xfrm>
              <a:custGeom>
                <a:avLst/>
                <a:gdLst/>
                <a:ahLst/>
                <a:cxnLst/>
                <a:rect l="l" t="t" r="r" b="b"/>
                <a:pathLst>
                  <a:path w="1641" h="1640" extrusionOk="0">
                    <a:moveTo>
                      <a:pt x="526" y="0"/>
                    </a:moveTo>
                    <a:lnTo>
                      <a:pt x="0" y="526"/>
                    </a:lnTo>
                    <a:lnTo>
                      <a:pt x="1115" y="1640"/>
                    </a:lnTo>
                    <a:lnTo>
                      <a:pt x="1640" y="1114"/>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7832;p68">
                <a:extLst>
                  <a:ext uri="{FF2B5EF4-FFF2-40B4-BE49-F238E27FC236}">
                    <a16:creationId xmlns:a16="http://schemas.microsoft.com/office/drawing/2014/main" id="{051AC3A3-5FD0-4162-B78A-08FC0AA998D3}"/>
                  </a:ext>
                </a:extLst>
              </p:cNvPr>
              <p:cNvSpPr/>
              <p:nvPr/>
            </p:nvSpPr>
            <p:spPr>
              <a:xfrm>
                <a:off x="3686141" y="1659092"/>
                <a:ext cx="41249" cy="41564"/>
              </a:xfrm>
              <a:custGeom>
                <a:avLst/>
                <a:gdLst/>
                <a:ahLst/>
                <a:cxnLst/>
                <a:rect l="l" t="t" r="r" b="b"/>
                <a:pathLst>
                  <a:path w="2755" h="2776" extrusionOk="0">
                    <a:moveTo>
                      <a:pt x="526" y="0"/>
                    </a:moveTo>
                    <a:lnTo>
                      <a:pt x="1" y="547"/>
                    </a:lnTo>
                    <a:lnTo>
                      <a:pt x="2229" y="2775"/>
                    </a:lnTo>
                    <a:lnTo>
                      <a:pt x="2755" y="2250"/>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7833;p68">
                <a:extLst>
                  <a:ext uri="{FF2B5EF4-FFF2-40B4-BE49-F238E27FC236}">
                    <a16:creationId xmlns:a16="http://schemas.microsoft.com/office/drawing/2014/main" id="{3E61AA81-FFE5-43B7-9D9E-86C33377A184}"/>
                  </a:ext>
                </a:extLst>
              </p:cNvPr>
              <p:cNvSpPr/>
              <p:nvPr/>
            </p:nvSpPr>
            <p:spPr>
              <a:xfrm>
                <a:off x="3723602" y="1654990"/>
                <a:ext cx="24884" cy="24570"/>
              </a:xfrm>
              <a:custGeom>
                <a:avLst/>
                <a:gdLst/>
                <a:ahLst/>
                <a:cxnLst/>
                <a:rect l="l" t="t" r="r" b="b"/>
                <a:pathLst>
                  <a:path w="1662" h="1641" extrusionOk="0">
                    <a:moveTo>
                      <a:pt x="526" y="1"/>
                    </a:moveTo>
                    <a:lnTo>
                      <a:pt x="1" y="526"/>
                    </a:lnTo>
                    <a:lnTo>
                      <a:pt x="1115" y="1641"/>
                    </a:lnTo>
                    <a:lnTo>
                      <a:pt x="1662" y="1115"/>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7834;p68">
                <a:extLst>
                  <a:ext uri="{FF2B5EF4-FFF2-40B4-BE49-F238E27FC236}">
                    <a16:creationId xmlns:a16="http://schemas.microsoft.com/office/drawing/2014/main" id="{A18DA078-94DA-41BE-B3A7-09A63A60D4BD}"/>
                  </a:ext>
                </a:extLst>
              </p:cNvPr>
              <p:cNvSpPr/>
              <p:nvPr/>
            </p:nvSpPr>
            <p:spPr>
              <a:xfrm>
                <a:off x="3744698" y="1633909"/>
                <a:ext cx="24570" cy="24884"/>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7835;p68">
                <a:extLst>
                  <a:ext uri="{FF2B5EF4-FFF2-40B4-BE49-F238E27FC236}">
                    <a16:creationId xmlns:a16="http://schemas.microsoft.com/office/drawing/2014/main" id="{1A28F0CE-ACD8-4CC5-ABB8-99937EE472F6}"/>
                  </a:ext>
                </a:extLst>
              </p:cNvPr>
              <p:cNvSpPr/>
              <p:nvPr/>
            </p:nvSpPr>
            <p:spPr>
              <a:xfrm>
                <a:off x="3748786" y="1596447"/>
                <a:ext cx="41564" cy="41249"/>
              </a:xfrm>
              <a:custGeom>
                <a:avLst/>
                <a:gdLst/>
                <a:ahLst/>
                <a:cxnLst/>
                <a:rect l="l" t="t" r="r" b="b"/>
                <a:pathLst>
                  <a:path w="2776" h="2755" extrusionOk="0">
                    <a:moveTo>
                      <a:pt x="526" y="0"/>
                    </a:moveTo>
                    <a:lnTo>
                      <a:pt x="1" y="526"/>
                    </a:lnTo>
                    <a:lnTo>
                      <a:pt x="2229" y="2755"/>
                    </a:lnTo>
                    <a:lnTo>
                      <a:pt x="2776"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7836;p68">
                <a:extLst>
                  <a:ext uri="{FF2B5EF4-FFF2-40B4-BE49-F238E27FC236}">
                    <a16:creationId xmlns:a16="http://schemas.microsoft.com/office/drawing/2014/main" id="{FD3B88F4-CA42-478F-B7E8-367730F2E8D9}"/>
                  </a:ext>
                </a:extLst>
              </p:cNvPr>
              <p:cNvSpPr/>
              <p:nvPr/>
            </p:nvSpPr>
            <p:spPr>
              <a:xfrm>
                <a:off x="3786561" y="1592030"/>
                <a:ext cx="24570" cy="24884"/>
              </a:xfrm>
              <a:custGeom>
                <a:avLst/>
                <a:gdLst/>
                <a:ahLst/>
                <a:cxnLst/>
                <a:rect l="l" t="t" r="r" b="b"/>
                <a:pathLst>
                  <a:path w="1641" h="1662" extrusionOk="0">
                    <a:moveTo>
                      <a:pt x="526" y="1"/>
                    </a:moveTo>
                    <a:lnTo>
                      <a:pt x="0"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7837;p68">
                <a:extLst>
                  <a:ext uri="{FF2B5EF4-FFF2-40B4-BE49-F238E27FC236}">
                    <a16:creationId xmlns:a16="http://schemas.microsoft.com/office/drawing/2014/main" id="{C8131860-F9AF-4BFD-A04F-F8FBF9FDB39C}"/>
                  </a:ext>
                </a:extLst>
              </p:cNvPr>
              <p:cNvSpPr/>
              <p:nvPr/>
            </p:nvSpPr>
            <p:spPr>
              <a:xfrm>
                <a:off x="3807343" y="1571264"/>
                <a:ext cx="24869" cy="24570"/>
              </a:xfrm>
              <a:custGeom>
                <a:avLst/>
                <a:gdLst/>
                <a:ahLst/>
                <a:cxnLst/>
                <a:rect l="l" t="t" r="r" b="b"/>
                <a:pathLst>
                  <a:path w="1661" h="1641" extrusionOk="0">
                    <a:moveTo>
                      <a:pt x="526" y="0"/>
                    </a:moveTo>
                    <a:lnTo>
                      <a:pt x="0" y="526"/>
                    </a:lnTo>
                    <a:lnTo>
                      <a:pt x="1114" y="1640"/>
                    </a:lnTo>
                    <a:lnTo>
                      <a:pt x="1661" y="1115"/>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7838;p68">
                <a:extLst>
                  <a:ext uri="{FF2B5EF4-FFF2-40B4-BE49-F238E27FC236}">
                    <a16:creationId xmlns:a16="http://schemas.microsoft.com/office/drawing/2014/main" id="{A75E7C0C-00B7-449B-8FC8-87BE8F66A825}"/>
                  </a:ext>
                </a:extLst>
              </p:cNvPr>
              <p:cNvSpPr/>
              <p:nvPr/>
            </p:nvSpPr>
            <p:spPr>
              <a:xfrm>
                <a:off x="3811745" y="1533488"/>
                <a:ext cx="41249" cy="41564"/>
              </a:xfrm>
              <a:custGeom>
                <a:avLst/>
                <a:gdLst/>
                <a:ahLst/>
                <a:cxnLst/>
                <a:rect l="l" t="t" r="r" b="b"/>
                <a:pathLst>
                  <a:path w="2755" h="2776" extrusionOk="0">
                    <a:moveTo>
                      <a:pt x="526" y="0"/>
                    </a:moveTo>
                    <a:lnTo>
                      <a:pt x="0" y="526"/>
                    </a:lnTo>
                    <a:lnTo>
                      <a:pt x="2229" y="2776"/>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7839;p68">
                <a:extLst>
                  <a:ext uri="{FF2B5EF4-FFF2-40B4-BE49-F238E27FC236}">
                    <a16:creationId xmlns:a16="http://schemas.microsoft.com/office/drawing/2014/main" id="{F6424179-C46C-4799-A15B-74B59B080D5F}"/>
                  </a:ext>
                </a:extLst>
              </p:cNvPr>
              <p:cNvSpPr/>
              <p:nvPr/>
            </p:nvSpPr>
            <p:spPr>
              <a:xfrm>
                <a:off x="3597998" y="1780594"/>
                <a:ext cx="24570" cy="24570"/>
              </a:xfrm>
              <a:custGeom>
                <a:avLst/>
                <a:gdLst/>
                <a:ahLst/>
                <a:cxnLst/>
                <a:rect l="l" t="t" r="r" b="b"/>
                <a:pathLst>
                  <a:path w="1641" h="1641" extrusionOk="0">
                    <a:moveTo>
                      <a:pt x="526" y="1"/>
                    </a:moveTo>
                    <a:lnTo>
                      <a:pt x="1" y="526"/>
                    </a:lnTo>
                    <a:lnTo>
                      <a:pt x="1115" y="1640"/>
                    </a:lnTo>
                    <a:lnTo>
                      <a:pt x="1641" y="1115"/>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7840;p68">
                <a:extLst>
                  <a:ext uri="{FF2B5EF4-FFF2-40B4-BE49-F238E27FC236}">
                    <a16:creationId xmlns:a16="http://schemas.microsoft.com/office/drawing/2014/main" id="{ADA67211-35EA-47DA-90F2-5B53FA87CAF1}"/>
                  </a:ext>
                </a:extLst>
              </p:cNvPr>
              <p:cNvSpPr/>
              <p:nvPr/>
            </p:nvSpPr>
            <p:spPr>
              <a:xfrm>
                <a:off x="3623181" y="1625090"/>
                <a:ext cx="108940" cy="108925"/>
              </a:xfrm>
              <a:custGeom>
                <a:avLst/>
                <a:gdLst/>
                <a:ahLst/>
                <a:cxnLst/>
                <a:rect l="l" t="t" r="r" b="b"/>
                <a:pathLst>
                  <a:path w="7276" h="7275" extrusionOk="0">
                    <a:moveTo>
                      <a:pt x="3070" y="1"/>
                    </a:moveTo>
                    <a:lnTo>
                      <a:pt x="1" y="3049"/>
                    </a:lnTo>
                    <a:lnTo>
                      <a:pt x="4206" y="7275"/>
                    </a:lnTo>
                    <a:lnTo>
                      <a:pt x="7275" y="4205"/>
                    </a:lnTo>
                    <a:lnTo>
                      <a:pt x="3070" y="1"/>
                    </a:lnTo>
                    <a:close/>
                  </a:path>
                </a:pathLst>
              </a:custGeom>
              <a:solidFill>
                <a:srgbClr val="B2C2CE"/>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7841;p68">
                <a:extLst>
                  <a:ext uri="{FF2B5EF4-FFF2-40B4-BE49-F238E27FC236}">
                    <a16:creationId xmlns:a16="http://schemas.microsoft.com/office/drawing/2014/main" id="{2052BC9A-BF9F-4C91-8715-B559C66DEF81}"/>
                  </a:ext>
                </a:extLst>
              </p:cNvPr>
              <p:cNvSpPr/>
              <p:nvPr/>
            </p:nvSpPr>
            <p:spPr>
              <a:xfrm>
                <a:off x="3517416" y="1493826"/>
                <a:ext cx="316698" cy="313225"/>
              </a:xfrm>
              <a:custGeom>
                <a:avLst/>
                <a:gdLst/>
                <a:ahLst/>
                <a:cxnLst/>
                <a:rect l="l" t="t" r="r" b="b"/>
                <a:pathLst>
                  <a:path w="21152" h="20920" extrusionOk="0">
                    <a:moveTo>
                      <a:pt x="2387" y="0"/>
                    </a:moveTo>
                    <a:cubicBezTo>
                      <a:pt x="1835" y="0"/>
                      <a:pt x="1283" y="211"/>
                      <a:pt x="863" y="631"/>
                    </a:cubicBezTo>
                    <a:cubicBezTo>
                      <a:pt x="1" y="1472"/>
                      <a:pt x="1" y="2839"/>
                      <a:pt x="863" y="3701"/>
                    </a:cubicBezTo>
                    <a:lnTo>
                      <a:pt x="18082" y="20920"/>
                    </a:lnTo>
                    <a:lnTo>
                      <a:pt x="21151" y="17871"/>
                    </a:lnTo>
                    <a:lnTo>
                      <a:pt x="3911" y="631"/>
                    </a:lnTo>
                    <a:cubicBezTo>
                      <a:pt x="3491" y="211"/>
                      <a:pt x="2939" y="0"/>
                      <a:pt x="2387" y="0"/>
                    </a:cubicBezTo>
                    <a:close/>
                  </a:path>
                </a:pathLst>
              </a:custGeom>
              <a:solidFill>
                <a:srgbClr val="6B8397"/>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7842;p68">
                <a:extLst>
                  <a:ext uri="{FF2B5EF4-FFF2-40B4-BE49-F238E27FC236}">
                    <a16:creationId xmlns:a16="http://schemas.microsoft.com/office/drawing/2014/main" id="{EF55AD48-AAF7-4487-A58D-33E10F3BCFAE}"/>
                  </a:ext>
                </a:extLst>
              </p:cNvPr>
              <p:cNvSpPr/>
              <p:nvPr/>
            </p:nvSpPr>
            <p:spPr>
              <a:xfrm>
                <a:off x="3788133" y="1761399"/>
                <a:ext cx="73230" cy="72287"/>
              </a:xfrm>
              <a:custGeom>
                <a:avLst/>
                <a:gdLst/>
                <a:ahLst/>
                <a:cxnLst/>
                <a:rect l="l" t="t" r="r" b="b"/>
                <a:pathLst>
                  <a:path w="4891" h="4828" extrusionOk="0">
                    <a:moveTo>
                      <a:pt x="3070" y="0"/>
                    </a:moveTo>
                    <a:lnTo>
                      <a:pt x="1" y="3049"/>
                    </a:lnTo>
                    <a:lnTo>
                      <a:pt x="4521" y="4815"/>
                    </a:lnTo>
                    <a:cubicBezTo>
                      <a:pt x="4546" y="4823"/>
                      <a:pt x="4572" y="4827"/>
                      <a:pt x="4597" y="4827"/>
                    </a:cubicBezTo>
                    <a:cubicBezTo>
                      <a:pt x="4756" y="4827"/>
                      <a:pt x="4891" y="4666"/>
                      <a:pt x="4836" y="4520"/>
                    </a:cubicBezTo>
                    <a:lnTo>
                      <a:pt x="3070" y="0"/>
                    </a:ln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7843;p68">
                <a:extLst>
                  <a:ext uri="{FF2B5EF4-FFF2-40B4-BE49-F238E27FC236}">
                    <a16:creationId xmlns:a16="http://schemas.microsoft.com/office/drawing/2014/main" id="{9E60AB6E-4922-4CF2-B0CD-6E840A2ED3A8}"/>
                  </a:ext>
                </a:extLst>
              </p:cNvPr>
              <p:cNvSpPr/>
              <p:nvPr/>
            </p:nvSpPr>
            <p:spPr>
              <a:xfrm>
                <a:off x="3822136" y="1761399"/>
                <a:ext cx="39198" cy="72407"/>
              </a:xfrm>
              <a:custGeom>
                <a:avLst/>
                <a:gdLst/>
                <a:ahLst/>
                <a:cxnLst/>
                <a:rect l="l" t="t" r="r" b="b"/>
                <a:pathLst>
                  <a:path w="2618" h="4836" extrusionOk="0">
                    <a:moveTo>
                      <a:pt x="799" y="0"/>
                    </a:moveTo>
                    <a:lnTo>
                      <a:pt x="0" y="778"/>
                    </a:lnTo>
                    <a:lnTo>
                      <a:pt x="1451" y="4499"/>
                    </a:lnTo>
                    <a:lnTo>
                      <a:pt x="2250" y="4815"/>
                    </a:lnTo>
                    <a:cubicBezTo>
                      <a:pt x="2282" y="4829"/>
                      <a:pt x="2313" y="4835"/>
                      <a:pt x="2344" y="4835"/>
                    </a:cubicBezTo>
                    <a:cubicBezTo>
                      <a:pt x="2495" y="4835"/>
                      <a:pt x="2618" y="4678"/>
                      <a:pt x="2565" y="4520"/>
                    </a:cubicBezTo>
                    <a:lnTo>
                      <a:pt x="799" y="0"/>
                    </a:lnTo>
                    <a:close/>
                  </a:path>
                </a:pathLst>
              </a:custGeom>
              <a:solidFill>
                <a:srgbClr val="9FB3C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7844;p68">
                <a:extLst>
                  <a:ext uri="{FF2B5EF4-FFF2-40B4-BE49-F238E27FC236}">
                    <a16:creationId xmlns:a16="http://schemas.microsoft.com/office/drawing/2014/main" id="{9380EF8D-B88C-49BB-A40A-15C0B04A2AE1}"/>
                  </a:ext>
                </a:extLst>
              </p:cNvPr>
              <p:cNvSpPr/>
              <p:nvPr/>
            </p:nvSpPr>
            <p:spPr>
              <a:xfrm>
                <a:off x="3541656" y="1493781"/>
                <a:ext cx="292458" cy="313270"/>
              </a:xfrm>
              <a:custGeom>
                <a:avLst/>
                <a:gdLst/>
                <a:ahLst/>
                <a:cxnLst/>
                <a:rect l="l" t="t" r="r" b="b"/>
                <a:pathLst>
                  <a:path w="19533" h="20923" extrusionOk="0">
                    <a:moveTo>
                      <a:pt x="789" y="0"/>
                    </a:moveTo>
                    <a:cubicBezTo>
                      <a:pt x="524" y="0"/>
                      <a:pt x="257" y="49"/>
                      <a:pt x="1" y="151"/>
                    </a:cubicBezTo>
                    <a:cubicBezTo>
                      <a:pt x="295" y="256"/>
                      <a:pt x="547" y="424"/>
                      <a:pt x="778" y="634"/>
                    </a:cubicBezTo>
                    <a:lnTo>
                      <a:pt x="15706" y="15561"/>
                    </a:lnTo>
                    <a:cubicBezTo>
                      <a:pt x="16967" y="16844"/>
                      <a:pt x="16967" y="18904"/>
                      <a:pt x="15706" y="20166"/>
                    </a:cubicBezTo>
                    <a:lnTo>
                      <a:pt x="16463" y="20923"/>
                    </a:lnTo>
                    <a:lnTo>
                      <a:pt x="19532" y="17874"/>
                    </a:lnTo>
                    <a:lnTo>
                      <a:pt x="2292" y="634"/>
                    </a:lnTo>
                    <a:cubicBezTo>
                      <a:pt x="1893" y="220"/>
                      <a:pt x="1348" y="0"/>
                      <a:pt x="789" y="0"/>
                    </a:cubicBezTo>
                    <a:close/>
                  </a:path>
                </a:pathLst>
              </a:custGeom>
              <a:solidFill>
                <a:srgbClr val="4E677C"/>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7845;p68">
                <a:extLst>
                  <a:ext uri="{FF2B5EF4-FFF2-40B4-BE49-F238E27FC236}">
                    <a16:creationId xmlns:a16="http://schemas.microsoft.com/office/drawing/2014/main" id="{11C085F3-029C-4305-8243-E0AB68B83CA3}"/>
                  </a:ext>
                </a:extLst>
              </p:cNvPr>
              <p:cNvSpPr/>
              <p:nvPr/>
            </p:nvSpPr>
            <p:spPr>
              <a:xfrm>
                <a:off x="3834728" y="1807979"/>
                <a:ext cx="26636" cy="25708"/>
              </a:xfrm>
              <a:custGeom>
                <a:avLst/>
                <a:gdLst/>
                <a:ahLst/>
                <a:cxnLst/>
                <a:rect l="l" t="t" r="r" b="b"/>
                <a:pathLst>
                  <a:path w="1779" h="1717" extrusionOk="0">
                    <a:moveTo>
                      <a:pt x="1157" y="1"/>
                    </a:moveTo>
                    <a:lnTo>
                      <a:pt x="0" y="1157"/>
                    </a:lnTo>
                    <a:lnTo>
                      <a:pt x="1409" y="1704"/>
                    </a:lnTo>
                    <a:cubicBezTo>
                      <a:pt x="1434" y="1712"/>
                      <a:pt x="1460" y="1716"/>
                      <a:pt x="1485" y="1716"/>
                    </a:cubicBezTo>
                    <a:cubicBezTo>
                      <a:pt x="1644" y="1716"/>
                      <a:pt x="1779" y="1555"/>
                      <a:pt x="1724" y="1409"/>
                    </a:cubicBezTo>
                    <a:lnTo>
                      <a:pt x="1157" y="1"/>
                    </a:lnTo>
                    <a:close/>
                  </a:path>
                </a:pathLst>
              </a:custGeom>
              <a:solidFill>
                <a:srgbClr val="29435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7846;p68">
                <a:extLst>
                  <a:ext uri="{FF2B5EF4-FFF2-40B4-BE49-F238E27FC236}">
                    <a16:creationId xmlns:a16="http://schemas.microsoft.com/office/drawing/2014/main" id="{57732370-041E-428E-BD4A-6AA5EAF87317}"/>
                  </a:ext>
                </a:extLst>
              </p:cNvPr>
              <p:cNvSpPr/>
              <p:nvPr/>
            </p:nvSpPr>
            <p:spPr>
              <a:xfrm>
                <a:off x="3552047" y="1524984"/>
                <a:ext cx="68320" cy="68334"/>
              </a:xfrm>
              <a:custGeom>
                <a:avLst/>
                <a:gdLst/>
                <a:ahLst/>
                <a:cxnLst/>
                <a:rect l="l" t="t" r="r" b="b"/>
                <a:pathLst>
                  <a:path w="4563" h="4564" extrusionOk="0">
                    <a:moveTo>
                      <a:pt x="3049" y="1"/>
                    </a:moveTo>
                    <a:lnTo>
                      <a:pt x="0" y="3070"/>
                    </a:lnTo>
                    <a:lnTo>
                      <a:pt x="1493" y="4563"/>
                    </a:lnTo>
                    <a:lnTo>
                      <a:pt x="4563" y="1494"/>
                    </a:lnTo>
                    <a:lnTo>
                      <a:pt x="3049" y="1"/>
                    </a:lnTo>
                    <a:close/>
                  </a:path>
                </a:pathLst>
              </a:custGeom>
              <a:solidFill>
                <a:srgbClr val="29435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7847;p68">
                <a:extLst>
                  <a:ext uri="{FF2B5EF4-FFF2-40B4-BE49-F238E27FC236}">
                    <a16:creationId xmlns:a16="http://schemas.microsoft.com/office/drawing/2014/main" id="{CFF4EC09-AA47-4BF9-B6DD-BAFD3D676D58}"/>
                  </a:ext>
                </a:extLst>
              </p:cNvPr>
              <p:cNvSpPr/>
              <p:nvPr/>
            </p:nvSpPr>
            <p:spPr>
              <a:xfrm>
                <a:off x="3593281" y="1566218"/>
                <a:ext cx="221623" cy="221952"/>
              </a:xfrm>
              <a:custGeom>
                <a:avLst/>
                <a:gdLst/>
                <a:ahLst/>
                <a:cxnLst/>
                <a:rect l="l" t="t" r="r" b="b"/>
                <a:pathLst>
                  <a:path w="14802" h="14824" extrusionOk="0">
                    <a:moveTo>
                      <a:pt x="526" y="1"/>
                    </a:moveTo>
                    <a:lnTo>
                      <a:pt x="1" y="548"/>
                    </a:lnTo>
                    <a:lnTo>
                      <a:pt x="14276" y="14823"/>
                    </a:lnTo>
                    <a:lnTo>
                      <a:pt x="14802" y="14298"/>
                    </a:lnTo>
                    <a:lnTo>
                      <a:pt x="526" y="1"/>
                    </a:ln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32" name="Google Shape;6077;p67" descr="clock">
            <a:extLst>
              <a:ext uri="{FF2B5EF4-FFF2-40B4-BE49-F238E27FC236}">
                <a16:creationId xmlns:a16="http://schemas.microsoft.com/office/drawing/2014/main" id="{7E9AEA36-D448-4F7F-BF42-74D8C366DEF5}"/>
              </a:ext>
            </a:extLst>
          </p:cNvPr>
          <p:cNvGrpSpPr/>
          <p:nvPr/>
        </p:nvGrpSpPr>
        <p:grpSpPr>
          <a:xfrm>
            <a:off x="9176260" y="6014033"/>
            <a:ext cx="537983" cy="537983"/>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 name="TextBox 1">
            <a:extLst>
              <a:ext uri="{FF2B5EF4-FFF2-40B4-BE49-F238E27FC236}">
                <a16:creationId xmlns:a16="http://schemas.microsoft.com/office/drawing/2014/main" id="{37AF46D5-A3C1-3349-B335-4273B11969F0}"/>
              </a:ext>
            </a:extLst>
          </p:cNvPr>
          <p:cNvSpPr txBox="1"/>
          <p:nvPr/>
        </p:nvSpPr>
        <p:spPr>
          <a:xfrm>
            <a:off x="9740859" y="6048113"/>
            <a:ext cx="136608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a:ea typeface="+mn-ea"/>
                <a:cs typeface="+mn-cs"/>
              </a:rPr>
              <a:t>1 minute</a:t>
            </a:r>
          </a:p>
        </p:txBody>
      </p:sp>
      <p:pic>
        <p:nvPicPr>
          <p:cNvPr id="31" name="Picture 30">
            <a:extLst>
              <a:ext uri="{FF2B5EF4-FFF2-40B4-BE49-F238E27FC236}">
                <a16:creationId xmlns:a16="http://schemas.microsoft.com/office/drawing/2014/main" id="{BB168538-94DC-6BAD-80B1-2E447E2BA021}"/>
              </a:ext>
            </a:extLst>
          </p:cNvPr>
          <p:cNvPicPr>
            <a:picLocks noChangeAspect="1"/>
          </p:cNvPicPr>
          <p:nvPr/>
        </p:nvPicPr>
        <p:blipFill>
          <a:blip r:embed="rId3"/>
          <a:stretch>
            <a:fillRect/>
          </a:stretch>
        </p:blipFill>
        <p:spPr>
          <a:xfrm>
            <a:off x="813349" y="1522997"/>
            <a:ext cx="3578836" cy="3578836"/>
          </a:xfrm>
          <a:prstGeom prst="rect">
            <a:avLst/>
          </a:prstGeom>
        </p:spPr>
      </p:pic>
    </p:spTree>
    <p:extLst>
      <p:ext uri="{BB962C8B-B14F-4D97-AF65-F5344CB8AC3E}">
        <p14:creationId xmlns:p14="http://schemas.microsoft.com/office/powerpoint/2010/main" val="928827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160B7CF-7970-7C41-B6B7-4670D759AD3E}"/>
              </a:ext>
            </a:extLst>
          </p:cNvPr>
          <p:cNvSpPr>
            <a:spLocks noGrp="1"/>
          </p:cNvSpPr>
          <p:nvPr>
            <p:ph type="title"/>
          </p:nvPr>
        </p:nvSpPr>
        <p:spPr>
          <a:xfrm>
            <a:off x="413298" y="710349"/>
            <a:ext cx="10273751" cy="1547075"/>
          </a:xfrm>
        </p:spPr>
        <p:txBody>
          <a:bodyPr/>
          <a:lstStyle/>
          <a:p>
            <a:r>
              <a:rPr lang="en-US" dirty="0"/>
              <a:t>POSTER SESSION</a:t>
            </a:r>
          </a:p>
        </p:txBody>
      </p:sp>
      <p:sp>
        <p:nvSpPr>
          <p:cNvPr id="3" name="Content Placeholder 2">
            <a:extLst>
              <a:ext uri="{FF2B5EF4-FFF2-40B4-BE49-F238E27FC236}">
                <a16:creationId xmlns:a16="http://schemas.microsoft.com/office/drawing/2014/main" id="{4CE0A0E7-BEB1-4D4D-B4B7-DB64FEE0CAEB}"/>
              </a:ext>
            </a:extLst>
          </p:cNvPr>
          <p:cNvSpPr txBox="1">
            <a:spLocks/>
          </p:cNvSpPr>
          <p:nvPr/>
        </p:nvSpPr>
        <p:spPr>
          <a:xfrm>
            <a:off x="413298" y="1688817"/>
            <a:ext cx="7091321" cy="4559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200"/>
              <a:buFont typeface="Hind Vadodara"/>
              <a:buNone/>
              <a:defRPr sz="1867" b="0" i="0" u="none" strike="noStrike" cap="none">
                <a:solidFill>
                  <a:schemeClr val="lt1"/>
                </a:solidFill>
                <a:latin typeface="Hind Vadodara"/>
                <a:ea typeface="Hind Vadodara"/>
                <a:cs typeface="Hind Vadodara"/>
                <a:sym typeface="Hind Vadodara"/>
              </a:defRPr>
            </a:lvl1pPr>
            <a:lvl2pPr marL="914400" marR="0" lvl="1"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2pPr>
            <a:lvl3pPr marL="1371600" marR="0" lvl="2"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3pPr>
            <a:lvl4pPr marL="1828800" marR="0" lvl="3"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4pPr>
            <a:lvl5pPr marL="2286000" marR="0" lvl="4"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5pPr>
            <a:lvl6pPr marL="2743200" marR="0" lvl="5"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6pPr>
            <a:lvl7pPr marL="3200400" marR="0" lvl="6"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7pPr>
            <a:lvl8pPr marL="3657600" marR="0" lvl="7"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8pPr>
            <a:lvl9pPr marL="4114800" marR="0" lvl="8"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9pPr>
          </a:lstStyle>
          <a:p>
            <a:pPr>
              <a:lnSpc>
                <a:spcPct val="114000"/>
              </a:lnSpc>
              <a:buClr>
                <a:schemeClr val="accent1"/>
              </a:buClr>
              <a:buSzPct val="75000"/>
              <a:buFont typeface="Arial" panose="020B0604020202020204" pitchFamily="34" charset="0"/>
              <a:buChar char="•"/>
            </a:pPr>
            <a:r>
              <a:rPr lang="en-US" sz="2000" kern="0" dirty="0">
                <a:solidFill>
                  <a:schemeClr val="bg1"/>
                </a:solidFill>
                <a:latin typeface="+mn-lt"/>
              </a:rPr>
              <a:t>Target Goal:</a:t>
            </a:r>
          </a:p>
          <a:p>
            <a:pPr marL="914377" lvl="1" indent="-457189" algn="l">
              <a:lnSpc>
                <a:spcPct val="114000"/>
              </a:lnSpc>
              <a:spcBef>
                <a:spcPts val="800"/>
              </a:spcBef>
              <a:buClr>
                <a:schemeClr val="accent1"/>
              </a:buClr>
              <a:buSzPct val="75000"/>
              <a:buFont typeface="Arial" panose="020B0604020202020204" pitchFamily="34" charset="0"/>
              <a:buChar char="•"/>
            </a:pPr>
            <a:r>
              <a:rPr lang="en-US" sz="2000" kern="0" dirty="0">
                <a:solidFill>
                  <a:schemeClr val="bg1"/>
                </a:solidFill>
                <a:latin typeface="+mn-lt"/>
              </a:rPr>
              <a:t>Share examples of implementation of the PBIS Framework across districts and schools</a:t>
            </a:r>
          </a:p>
          <a:p>
            <a:pPr>
              <a:lnSpc>
                <a:spcPct val="114000"/>
              </a:lnSpc>
              <a:buClr>
                <a:schemeClr val="accent1"/>
              </a:buClr>
              <a:buSzPct val="75000"/>
              <a:buFont typeface="Arial" panose="020B0604020202020204" pitchFamily="34" charset="0"/>
              <a:buChar char="•"/>
            </a:pPr>
            <a:r>
              <a:rPr lang="en-US" sz="2000" kern="0" dirty="0">
                <a:solidFill>
                  <a:schemeClr val="bg1"/>
                </a:solidFill>
                <a:latin typeface="+mn-lt"/>
              </a:rPr>
              <a:t>Structure</a:t>
            </a:r>
          </a:p>
          <a:p>
            <a:pPr marL="914377" lvl="1" indent="-457189" algn="l">
              <a:lnSpc>
                <a:spcPct val="114000"/>
              </a:lnSpc>
              <a:spcBef>
                <a:spcPts val="800"/>
              </a:spcBef>
              <a:buClr>
                <a:schemeClr val="accent1"/>
              </a:buClr>
              <a:buSzPct val="75000"/>
              <a:buFont typeface="Arial" panose="020B0604020202020204" pitchFamily="34" charset="0"/>
              <a:buChar char="•"/>
            </a:pPr>
            <a:r>
              <a:rPr lang="en-US" sz="2000" b="1" kern="0" dirty="0">
                <a:solidFill>
                  <a:schemeClr val="bg1"/>
                </a:solidFill>
                <a:latin typeface="+mn-lt"/>
                <a:ea typeface="ＭＳ Ｐゴシック"/>
              </a:rPr>
              <a:t>Show off!</a:t>
            </a:r>
            <a:r>
              <a:rPr lang="en-US" sz="2000" kern="0" dirty="0">
                <a:solidFill>
                  <a:schemeClr val="bg1"/>
                </a:solidFill>
                <a:latin typeface="+mn-lt"/>
                <a:ea typeface="ＭＳ Ｐゴシック"/>
              </a:rPr>
              <a:t> Each school will showcase aspects of your PBIS implementation with other teams</a:t>
            </a:r>
            <a:endParaRPr lang="en-US" sz="2000" kern="0" dirty="0">
              <a:solidFill>
                <a:schemeClr val="bg1"/>
              </a:solidFill>
              <a:latin typeface="+mn-lt"/>
            </a:endParaRPr>
          </a:p>
          <a:p>
            <a:pPr marL="914377" lvl="1" indent="-457189" algn="l">
              <a:lnSpc>
                <a:spcPct val="114000"/>
              </a:lnSpc>
              <a:spcBef>
                <a:spcPts val="800"/>
              </a:spcBef>
              <a:buClr>
                <a:schemeClr val="accent1"/>
              </a:buClr>
              <a:buSzPct val="75000"/>
              <a:buFont typeface="Arial" panose="020B0604020202020204" pitchFamily="34" charset="0"/>
              <a:buChar char="•"/>
            </a:pPr>
            <a:r>
              <a:rPr lang="en-US" sz="2000" b="1" kern="0" dirty="0">
                <a:solidFill>
                  <a:schemeClr val="bg1"/>
                </a:solidFill>
                <a:latin typeface="+mn-lt"/>
                <a:ea typeface="ＭＳ Ｐゴシック"/>
              </a:rPr>
              <a:t>Bring your poster!</a:t>
            </a:r>
            <a:r>
              <a:rPr lang="en-US" sz="2000" kern="0" dirty="0">
                <a:solidFill>
                  <a:schemeClr val="bg1"/>
                </a:solidFill>
                <a:latin typeface="+mn-lt"/>
                <a:ea typeface="ＭＳ Ｐゴシック"/>
              </a:rPr>
              <a:t> During March team training, we’ll have space with tables so you can show your posters with others.</a:t>
            </a:r>
          </a:p>
          <a:p>
            <a:pPr marL="914377" lvl="1" indent="-457189" algn="l">
              <a:lnSpc>
                <a:spcPct val="114000"/>
              </a:lnSpc>
              <a:spcBef>
                <a:spcPts val="800"/>
              </a:spcBef>
              <a:buClr>
                <a:schemeClr val="accent1"/>
              </a:buClr>
              <a:buSzPct val="75000"/>
              <a:buFont typeface="Arial" panose="020B0604020202020204" pitchFamily="34" charset="0"/>
              <a:buChar char="•"/>
            </a:pPr>
            <a:r>
              <a:rPr lang="en-US" sz="2000" b="1" kern="0" dirty="0">
                <a:solidFill>
                  <a:schemeClr val="bg1"/>
                </a:solidFill>
                <a:latin typeface="+mn-lt"/>
                <a:ea typeface="ＭＳ Ｐゴシック"/>
              </a:rPr>
              <a:t>Get ideas! </a:t>
            </a:r>
            <a:r>
              <a:rPr lang="en-US" sz="2000" kern="0" dirty="0">
                <a:solidFill>
                  <a:schemeClr val="bg1"/>
                </a:solidFill>
                <a:latin typeface="+mn-lt"/>
                <a:ea typeface="ＭＳ Ｐゴシック"/>
              </a:rPr>
              <a:t>Bring ideas back to your</a:t>
            </a:r>
            <a:br>
              <a:rPr lang="en-US" sz="2000" kern="0" dirty="0">
                <a:solidFill>
                  <a:schemeClr val="bg1"/>
                </a:solidFill>
                <a:latin typeface="+mn-lt"/>
              </a:rPr>
            </a:br>
            <a:r>
              <a:rPr lang="en-US" sz="2000" kern="0" dirty="0">
                <a:solidFill>
                  <a:schemeClr val="bg1"/>
                </a:solidFill>
                <a:latin typeface="+mn-lt"/>
                <a:ea typeface="ＭＳ Ｐゴシック"/>
              </a:rPr>
              <a:t>school for follow up action planning</a:t>
            </a:r>
            <a:endParaRPr lang="en-US" sz="2000" b="1" kern="0" dirty="0">
              <a:solidFill>
                <a:schemeClr val="bg1"/>
              </a:solidFill>
              <a:latin typeface="+mn-lt"/>
              <a:ea typeface="ＭＳ Ｐゴシック"/>
            </a:endParaRPr>
          </a:p>
        </p:txBody>
      </p:sp>
      <p:pic>
        <p:nvPicPr>
          <p:cNvPr id="5" name="Picture 4" descr="Table&#10;&#10;Description automatically generated">
            <a:extLst>
              <a:ext uri="{FF2B5EF4-FFF2-40B4-BE49-F238E27FC236}">
                <a16:creationId xmlns:a16="http://schemas.microsoft.com/office/drawing/2014/main" id="{34A9D7F4-C4F5-B94B-A459-A6D2F5B43C1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03403" y="1556920"/>
            <a:ext cx="3657600" cy="2179631"/>
          </a:xfrm>
          <a:prstGeom prst="rect">
            <a:avLst/>
          </a:prstGeom>
        </p:spPr>
      </p:pic>
      <p:pic>
        <p:nvPicPr>
          <p:cNvPr id="7" name="Picture 5" descr="Text&#10;&#10;Description automatically generated">
            <a:extLst>
              <a:ext uri="{FF2B5EF4-FFF2-40B4-BE49-F238E27FC236}">
                <a16:creationId xmlns:a16="http://schemas.microsoft.com/office/drawing/2014/main" id="{765BA411-5510-5F44-92DB-B2CA5EE8975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03403" y="3968617"/>
            <a:ext cx="3657600" cy="908328"/>
          </a:xfrm>
          <a:prstGeom prst="rect">
            <a:avLst/>
          </a:prstGeom>
        </p:spPr>
      </p:pic>
      <p:pic>
        <p:nvPicPr>
          <p:cNvPr id="8" name="Picture 6" descr="Text, whiteboard&#10;&#10;Description automatically generated">
            <a:extLst>
              <a:ext uri="{FF2B5EF4-FFF2-40B4-BE49-F238E27FC236}">
                <a16:creationId xmlns:a16="http://schemas.microsoft.com/office/drawing/2014/main" id="{CADCAACE-314B-6447-B52C-5C1C3A829C0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03403" y="5158457"/>
            <a:ext cx="3657600" cy="941295"/>
          </a:xfrm>
          <a:prstGeom prst="rect">
            <a:avLst/>
          </a:prstGeom>
        </p:spPr>
      </p:pic>
    </p:spTree>
    <p:extLst>
      <p:ext uri="{BB962C8B-B14F-4D97-AF65-F5344CB8AC3E}">
        <p14:creationId xmlns:p14="http://schemas.microsoft.com/office/powerpoint/2010/main" val="34135009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9" descr="Chart, bar chart, histogram&#10;&#10;Description automatically generated">
            <a:extLst>
              <a:ext uri="{FF2B5EF4-FFF2-40B4-BE49-F238E27FC236}">
                <a16:creationId xmlns:a16="http://schemas.microsoft.com/office/drawing/2014/main" id="{D42BFD08-63F0-B74E-B731-39F49DDA161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17369" y="4338302"/>
            <a:ext cx="4213743" cy="1882596"/>
          </a:xfrm>
          <a:prstGeom prst="rect">
            <a:avLst/>
          </a:prstGeom>
        </p:spPr>
      </p:pic>
      <p:sp>
        <p:nvSpPr>
          <p:cNvPr id="18" name="Title 17">
            <a:extLst>
              <a:ext uri="{FF2B5EF4-FFF2-40B4-BE49-F238E27FC236}">
                <a16:creationId xmlns:a16="http://schemas.microsoft.com/office/drawing/2014/main" id="{9160B7CF-7970-7C41-B6B7-4670D759AD3E}"/>
              </a:ext>
            </a:extLst>
          </p:cNvPr>
          <p:cNvSpPr>
            <a:spLocks noGrp="1"/>
          </p:cNvSpPr>
          <p:nvPr>
            <p:ph type="title"/>
          </p:nvPr>
        </p:nvSpPr>
        <p:spPr>
          <a:xfrm>
            <a:off x="413298" y="710349"/>
            <a:ext cx="10273751" cy="1547075"/>
          </a:xfrm>
        </p:spPr>
        <p:txBody>
          <a:bodyPr/>
          <a:lstStyle/>
          <a:p>
            <a:r>
              <a:rPr lang="en-US" dirty="0"/>
              <a:t>What to include on your poster</a:t>
            </a:r>
          </a:p>
        </p:txBody>
      </p:sp>
      <p:sp>
        <p:nvSpPr>
          <p:cNvPr id="3" name="Content Placeholder 2">
            <a:extLst>
              <a:ext uri="{FF2B5EF4-FFF2-40B4-BE49-F238E27FC236}">
                <a16:creationId xmlns:a16="http://schemas.microsoft.com/office/drawing/2014/main" id="{1E7D718D-A9FE-154B-B774-12D12FC19039}"/>
              </a:ext>
            </a:extLst>
          </p:cNvPr>
          <p:cNvSpPr txBox="1">
            <a:spLocks/>
          </p:cNvSpPr>
          <p:nvPr/>
        </p:nvSpPr>
        <p:spPr>
          <a:xfrm>
            <a:off x="404317" y="1483886"/>
            <a:ext cx="7091321" cy="4559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200"/>
              <a:buFont typeface="Hind Vadodara"/>
              <a:buNone/>
              <a:defRPr sz="1867" b="0" i="0" u="none" strike="noStrike" cap="none">
                <a:solidFill>
                  <a:schemeClr val="lt1"/>
                </a:solidFill>
                <a:latin typeface="Hind Vadodara"/>
                <a:ea typeface="Hind Vadodara"/>
                <a:cs typeface="Hind Vadodara"/>
                <a:sym typeface="Hind Vadodara"/>
              </a:defRPr>
            </a:lvl1pPr>
            <a:lvl2pPr marL="914400" marR="0" lvl="1"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2pPr>
            <a:lvl3pPr marL="1371600" marR="0" lvl="2"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3pPr>
            <a:lvl4pPr marL="1828800" marR="0" lvl="3"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4pPr>
            <a:lvl5pPr marL="2286000" marR="0" lvl="4"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5pPr>
            <a:lvl6pPr marL="2743200" marR="0" lvl="5"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6pPr>
            <a:lvl7pPr marL="3200400" marR="0" lvl="6"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7pPr>
            <a:lvl8pPr marL="3657600" marR="0" lvl="7"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8pPr>
            <a:lvl9pPr marL="4114800" marR="0" lvl="8"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9pPr>
          </a:lstStyle>
          <a:p>
            <a:pPr marL="203195" indent="0">
              <a:lnSpc>
                <a:spcPct val="114000"/>
              </a:lnSpc>
              <a:buClr>
                <a:schemeClr val="accent1"/>
              </a:buClr>
              <a:buSzPct val="75000"/>
            </a:pPr>
            <a:r>
              <a:rPr lang="en-US" sz="2400" kern="0" dirty="0">
                <a:solidFill>
                  <a:schemeClr val="bg1"/>
                </a:solidFill>
                <a:latin typeface="+mn-lt"/>
              </a:rPr>
              <a:t>Examples of Systems, Data, and Practices!</a:t>
            </a:r>
            <a:endParaRPr lang="en-US" sz="2000" kern="0" dirty="0">
              <a:solidFill>
                <a:schemeClr val="bg1"/>
              </a:solidFill>
              <a:latin typeface="+mn-lt"/>
            </a:endParaRPr>
          </a:p>
          <a:p>
            <a:pPr marL="482600" indent="-342900">
              <a:lnSpc>
                <a:spcPct val="114000"/>
              </a:lnSpc>
              <a:buClr>
                <a:schemeClr val="accent1"/>
              </a:buClr>
              <a:buSzPct val="75000"/>
              <a:buFont typeface="Arial" panose="020B0604020202020204" pitchFamily="34" charset="0"/>
              <a:buChar char="•"/>
            </a:pPr>
            <a:r>
              <a:rPr lang="en-US" sz="2000" kern="0" dirty="0">
                <a:solidFill>
                  <a:schemeClr val="bg1"/>
                </a:solidFill>
                <a:latin typeface="+mn-lt"/>
              </a:rPr>
              <a:t>Data Examples</a:t>
            </a:r>
          </a:p>
          <a:p>
            <a:pPr marL="939800" lvl="1" indent="-342900" algn="l">
              <a:lnSpc>
                <a:spcPct val="114000"/>
              </a:lnSpc>
              <a:buClr>
                <a:schemeClr val="accent1"/>
              </a:buClr>
              <a:buSzPct val="75000"/>
              <a:buFont typeface="Arial" panose="020B0604020202020204" pitchFamily="34" charset="0"/>
              <a:buChar char="•"/>
            </a:pPr>
            <a:r>
              <a:rPr lang="en-US" sz="2000" kern="0" dirty="0">
                <a:solidFill>
                  <a:schemeClr val="bg1"/>
                </a:solidFill>
                <a:latin typeface="+mn-lt"/>
              </a:rPr>
              <a:t>Fidelity Data (e.g., TFI or TIC)</a:t>
            </a:r>
          </a:p>
          <a:p>
            <a:pPr marL="939800" lvl="1" indent="-342900" algn="l">
              <a:lnSpc>
                <a:spcPct val="114000"/>
              </a:lnSpc>
              <a:buClr>
                <a:schemeClr val="accent1"/>
              </a:buClr>
              <a:buSzPct val="75000"/>
              <a:buFont typeface="Arial" panose="020B0604020202020204" pitchFamily="34" charset="0"/>
              <a:buChar char="•"/>
            </a:pPr>
            <a:r>
              <a:rPr lang="en-US" sz="2000" kern="0" dirty="0">
                <a:solidFill>
                  <a:schemeClr val="bg1"/>
                </a:solidFill>
                <a:latin typeface="+mn-lt"/>
              </a:rPr>
              <a:t>Outcome Data (e.g., ODR or attendance)</a:t>
            </a:r>
          </a:p>
          <a:p>
            <a:pPr marL="482600" indent="-342900">
              <a:lnSpc>
                <a:spcPct val="114000"/>
              </a:lnSpc>
              <a:buClr>
                <a:schemeClr val="accent1"/>
              </a:buClr>
              <a:buSzPct val="75000"/>
              <a:buFont typeface="Arial" panose="020B0604020202020204" pitchFamily="34" charset="0"/>
              <a:buChar char="•"/>
            </a:pPr>
            <a:r>
              <a:rPr lang="en-US" sz="2000" kern="0" dirty="0">
                <a:solidFill>
                  <a:schemeClr val="bg1"/>
                </a:solidFill>
                <a:latin typeface="+mn-lt"/>
              </a:rPr>
              <a:t>System Examples</a:t>
            </a:r>
          </a:p>
          <a:p>
            <a:pPr marL="939800" lvl="1" indent="-342900" algn="l">
              <a:lnSpc>
                <a:spcPct val="114000"/>
              </a:lnSpc>
              <a:buClr>
                <a:schemeClr val="accent1"/>
              </a:buClr>
              <a:buSzPct val="75000"/>
              <a:buFont typeface="Arial" panose="020B0604020202020204" pitchFamily="34" charset="0"/>
              <a:buChar char="•"/>
            </a:pPr>
            <a:r>
              <a:rPr lang="en-US" sz="2000" kern="0" dirty="0">
                <a:solidFill>
                  <a:schemeClr val="bg1"/>
                </a:solidFill>
                <a:latin typeface="+mn-lt"/>
              </a:rPr>
              <a:t>Team Action Plans</a:t>
            </a:r>
          </a:p>
          <a:p>
            <a:pPr marL="939800" lvl="1" indent="-342900" algn="l">
              <a:lnSpc>
                <a:spcPct val="114000"/>
              </a:lnSpc>
              <a:buClr>
                <a:schemeClr val="accent1"/>
              </a:buClr>
              <a:buSzPct val="75000"/>
              <a:buFont typeface="Arial" panose="020B0604020202020204" pitchFamily="34" charset="0"/>
              <a:buChar char="•"/>
            </a:pPr>
            <a:r>
              <a:rPr lang="en-US" sz="2000" kern="0" dirty="0">
                <a:solidFill>
                  <a:schemeClr val="bg1"/>
                </a:solidFill>
                <a:latin typeface="+mn-lt"/>
              </a:rPr>
              <a:t>Staff Survey</a:t>
            </a:r>
          </a:p>
          <a:p>
            <a:pPr marL="482600" indent="-342900">
              <a:lnSpc>
                <a:spcPct val="114000"/>
              </a:lnSpc>
              <a:buClr>
                <a:schemeClr val="accent1"/>
              </a:buClr>
              <a:buSzPct val="75000"/>
              <a:buFont typeface="Arial" panose="020B0604020202020204" pitchFamily="34" charset="0"/>
              <a:buChar char="•"/>
            </a:pPr>
            <a:r>
              <a:rPr lang="en-US" sz="2000" kern="0" dirty="0">
                <a:solidFill>
                  <a:schemeClr val="bg1"/>
                </a:solidFill>
                <a:latin typeface="+mn-lt"/>
              </a:rPr>
              <a:t>Practice Examples</a:t>
            </a:r>
          </a:p>
          <a:p>
            <a:pPr marL="939800" lvl="1" indent="-342900" algn="l">
              <a:lnSpc>
                <a:spcPct val="114000"/>
              </a:lnSpc>
              <a:buClr>
                <a:schemeClr val="accent1"/>
              </a:buClr>
              <a:buSzPct val="75000"/>
              <a:buFont typeface="Arial" panose="020B0604020202020204" pitchFamily="34" charset="0"/>
              <a:buChar char="•"/>
            </a:pPr>
            <a:r>
              <a:rPr lang="en-US" sz="2000" kern="0" dirty="0">
                <a:solidFill>
                  <a:schemeClr val="bg1"/>
                </a:solidFill>
                <a:latin typeface="+mn-lt"/>
              </a:rPr>
              <a:t>Lesson Plan</a:t>
            </a:r>
          </a:p>
          <a:p>
            <a:pPr marL="939800" lvl="1" indent="-342900" algn="l">
              <a:lnSpc>
                <a:spcPct val="114000"/>
              </a:lnSpc>
              <a:buClr>
                <a:schemeClr val="accent1"/>
              </a:buClr>
              <a:buSzPct val="75000"/>
              <a:buFont typeface="Arial" panose="020B0604020202020204" pitchFamily="34" charset="0"/>
              <a:buChar char="•"/>
            </a:pPr>
            <a:r>
              <a:rPr lang="en-US" sz="2000" kern="0" dirty="0">
                <a:solidFill>
                  <a:schemeClr val="bg1"/>
                </a:solidFill>
                <a:latin typeface="+mn-lt"/>
              </a:rPr>
              <a:t>Teaching Matrix</a:t>
            </a:r>
          </a:p>
          <a:p>
            <a:pPr marL="939800" lvl="1" indent="-342900" algn="l">
              <a:lnSpc>
                <a:spcPct val="114000"/>
              </a:lnSpc>
              <a:buClr>
                <a:schemeClr val="accent1"/>
              </a:buClr>
              <a:buSzPct val="75000"/>
              <a:buFont typeface="Arial" panose="020B0604020202020204" pitchFamily="34" charset="0"/>
              <a:buChar char="•"/>
            </a:pPr>
            <a:r>
              <a:rPr lang="en-US" sz="2000" kern="0" dirty="0">
                <a:solidFill>
                  <a:schemeClr val="bg1"/>
                </a:solidFill>
                <a:latin typeface="+mn-lt"/>
              </a:rPr>
              <a:t>Consequence Flow Chart</a:t>
            </a:r>
          </a:p>
        </p:txBody>
      </p:sp>
      <p:sp>
        <p:nvSpPr>
          <p:cNvPr id="5" name="Rounded Rectangle 7">
            <a:extLst>
              <a:ext uri="{FF2B5EF4-FFF2-40B4-BE49-F238E27FC236}">
                <a16:creationId xmlns:a16="http://schemas.microsoft.com/office/drawing/2014/main" id="{EC250DBD-6110-F746-8287-40757A1BED39}"/>
              </a:ext>
            </a:extLst>
          </p:cNvPr>
          <p:cNvSpPr/>
          <p:nvPr/>
        </p:nvSpPr>
        <p:spPr bwMode="auto">
          <a:xfrm>
            <a:off x="4551111" y="3491518"/>
            <a:ext cx="2940036" cy="1882596"/>
          </a:xfrm>
          <a:prstGeom prst="wedgeRoundRectCallout">
            <a:avLst/>
          </a:prstGeom>
          <a:ln>
            <a:headEnd type="none" w="med" len="med"/>
            <a:tailEnd type="none" w="med" len="med"/>
          </a:ln>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algn="ctr" defTabSz="914377"/>
            <a:r>
              <a:rPr lang="en-US" sz="2400" dirty="0">
                <a:solidFill>
                  <a:schemeClr val="bg1"/>
                </a:solidFill>
                <a:latin typeface="Poppins"/>
                <a:cs typeface="Poppins"/>
              </a:rPr>
              <a:t>Please include data as part of your poster!</a:t>
            </a:r>
          </a:p>
        </p:txBody>
      </p:sp>
      <p:pic>
        <p:nvPicPr>
          <p:cNvPr id="6" name="Picture 8" descr="Chart, bar chart&#10;&#10;Description automatically generated">
            <a:extLst>
              <a:ext uri="{FF2B5EF4-FFF2-40B4-BE49-F238E27FC236}">
                <a16:creationId xmlns:a16="http://schemas.microsoft.com/office/drawing/2014/main" id="{64E79378-D3FF-F943-A66C-097FC7BA82F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48082" y="1975604"/>
            <a:ext cx="4083030" cy="2013902"/>
          </a:xfrm>
          <a:prstGeom prst="rect">
            <a:avLst/>
          </a:prstGeom>
        </p:spPr>
      </p:pic>
    </p:spTree>
    <p:extLst>
      <p:ext uri="{BB962C8B-B14F-4D97-AF65-F5344CB8AC3E}">
        <p14:creationId xmlns:p14="http://schemas.microsoft.com/office/powerpoint/2010/main" val="3618102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160B7CF-7970-7C41-B6B7-4670D759AD3E}"/>
              </a:ext>
            </a:extLst>
          </p:cNvPr>
          <p:cNvSpPr>
            <a:spLocks noGrp="1"/>
          </p:cNvSpPr>
          <p:nvPr>
            <p:ph type="title"/>
          </p:nvPr>
        </p:nvSpPr>
        <p:spPr>
          <a:xfrm>
            <a:off x="413298" y="710349"/>
            <a:ext cx="10273751" cy="1547075"/>
          </a:xfrm>
        </p:spPr>
        <p:txBody>
          <a:bodyPr/>
          <a:lstStyle/>
          <a:p>
            <a:r>
              <a:rPr lang="en-US" dirty="0"/>
              <a:t>What to include on your poster</a:t>
            </a:r>
          </a:p>
        </p:txBody>
      </p:sp>
      <p:sp>
        <p:nvSpPr>
          <p:cNvPr id="6" name="Content Placeholder 2">
            <a:extLst>
              <a:ext uri="{FF2B5EF4-FFF2-40B4-BE49-F238E27FC236}">
                <a16:creationId xmlns:a16="http://schemas.microsoft.com/office/drawing/2014/main" id="{E2DA2DDC-5689-2845-8756-64C225EEA21A}"/>
              </a:ext>
            </a:extLst>
          </p:cNvPr>
          <p:cNvSpPr txBox="1">
            <a:spLocks/>
          </p:cNvSpPr>
          <p:nvPr/>
        </p:nvSpPr>
        <p:spPr>
          <a:xfrm>
            <a:off x="6879192" y="1646203"/>
            <a:ext cx="5136876" cy="4559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200"/>
              <a:buFont typeface="Hind Vadodara"/>
              <a:buNone/>
              <a:defRPr sz="1867" b="0" i="0" u="none" strike="noStrike" cap="none">
                <a:solidFill>
                  <a:schemeClr val="lt1"/>
                </a:solidFill>
                <a:latin typeface="Hind Vadodara"/>
                <a:ea typeface="Hind Vadodara"/>
                <a:cs typeface="Hind Vadodara"/>
                <a:sym typeface="Hind Vadodara"/>
              </a:defRPr>
            </a:lvl1pPr>
            <a:lvl2pPr marL="914400" marR="0" lvl="1"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2pPr>
            <a:lvl3pPr marL="1371600" marR="0" lvl="2"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3pPr>
            <a:lvl4pPr marL="1828800" marR="0" lvl="3"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4pPr>
            <a:lvl5pPr marL="2286000" marR="0" lvl="4"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5pPr>
            <a:lvl6pPr marL="2743200" marR="0" lvl="5"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6pPr>
            <a:lvl7pPr marL="3200400" marR="0" lvl="6"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7pPr>
            <a:lvl8pPr marL="3657600" marR="0" lvl="7"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8pPr>
            <a:lvl9pPr marL="4114800" marR="0" lvl="8"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9pPr>
          </a:lstStyle>
          <a:p>
            <a:pPr marL="139700" indent="0">
              <a:lnSpc>
                <a:spcPct val="114000"/>
              </a:lnSpc>
              <a:buClr>
                <a:schemeClr val="accent1"/>
              </a:buClr>
              <a:buSzPct val="75000"/>
            </a:pPr>
            <a:r>
              <a:rPr lang="en-US" sz="2200" kern="0" dirty="0">
                <a:solidFill>
                  <a:schemeClr val="bg1"/>
                </a:solidFill>
                <a:latin typeface="+mn-lt"/>
              </a:rPr>
              <a:t>Consider including features that promote sustainability!</a:t>
            </a:r>
          </a:p>
          <a:p>
            <a:pPr marL="939800" lvl="1" indent="-342900" algn="l">
              <a:lnSpc>
                <a:spcPct val="114000"/>
              </a:lnSpc>
              <a:buClr>
                <a:schemeClr val="accent1"/>
              </a:buClr>
              <a:buSzPct val="75000"/>
              <a:buFont typeface="Arial" panose="020B0604020202020204" pitchFamily="34" charset="0"/>
              <a:buChar char="•"/>
            </a:pPr>
            <a:r>
              <a:rPr lang="en-US" sz="2200" kern="0" dirty="0">
                <a:solidFill>
                  <a:schemeClr val="bg1"/>
                </a:solidFill>
                <a:latin typeface="+mn-lt"/>
              </a:rPr>
              <a:t>PBIS Handbook image</a:t>
            </a:r>
          </a:p>
          <a:p>
            <a:pPr marL="939800" lvl="1" indent="-342900" algn="l">
              <a:lnSpc>
                <a:spcPct val="114000"/>
              </a:lnSpc>
              <a:buClr>
                <a:schemeClr val="accent1"/>
              </a:buClr>
              <a:buSzPct val="75000"/>
              <a:buFont typeface="Arial" panose="020B0604020202020204" pitchFamily="34" charset="0"/>
              <a:buChar char="•"/>
            </a:pPr>
            <a:r>
              <a:rPr lang="en-US" sz="2200" kern="0" dirty="0">
                <a:solidFill>
                  <a:schemeClr val="bg1"/>
                </a:solidFill>
                <a:latin typeface="+mn-lt"/>
              </a:rPr>
              <a:t>Newsletter sharing data with staff or families</a:t>
            </a:r>
          </a:p>
          <a:p>
            <a:pPr marL="939800" lvl="1" indent="-342900" algn="l">
              <a:lnSpc>
                <a:spcPct val="114000"/>
              </a:lnSpc>
              <a:buClr>
                <a:schemeClr val="accent1"/>
              </a:buClr>
              <a:buSzPct val="75000"/>
              <a:buFont typeface="Arial" panose="020B0604020202020204" pitchFamily="34" charset="0"/>
              <a:buChar char="•"/>
            </a:pPr>
            <a:r>
              <a:rPr lang="en-US" sz="2200" kern="0" dirty="0">
                <a:solidFill>
                  <a:schemeClr val="bg1"/>
                </a:solidFill>
                <a:latin typeface="+mn-lt"/>
              </a:rPr>
              <a:t>Picture of policy on school website</a:t>
            </a:r>
          </a:p>
          <a:p>
            <a:pPr marL="939800" lvl="1" indent="-342900" algn="l">
              <a:lnSpc>
                <a:spcPct val="114000"/>
              </a:lnSpc>
              <a:buClr>
                <a:schemeClr val="accent1"/>
              </a:buClr>
              <a:buSzPct val="75000"/>
              <a:buFont typeface="Arial" panose="020B0604020202020204" pitchFamily="34" charset="0"/>
              <a:buChar char="•"/>
            </a:pPr>
            <a:r>
              <a:rPr lang="en-US" sz="2200" kern="0" dirty="0">
                <a:solidFill>
                  <a:schemeClr val="bg1"/>
                </a:solidFill>
                <a:latin typeface="+mn-lt"/>
              </a:rPr>
              <a:t>Sample PD agenda to introduce new staff to PBIS</a:t>
            </a:r>
          </a:p>
        </p:txBody>
      </p:sp>
      <p:pic>
        <p:nvPicPr>
          <p:cNvPr id="3" name="Picture 2">
            <a:extLst>
              <a:ext uri="{FF2B5EF4-FFF2-40B4-BE49-F238E27FC236}">
                <a16:creationId xmlns:a16="http://schemas.microsoft.com/office/drawing/2014/main" id="{5C455D12-3521-B742-97E9-F6B83072DD11}"/>
              </a:ext>
            </a:extLst>
          </p:cNvPr>
          <p:cNvPicPr>
            <a:picLocks noChangeAspect="1"/>
          </p:cNvPicPr>
          <p:nvPr/>
        </p:nvPicPr>
        <p:blipFill>
          <a:blip r:embed="rId3"/>
          <a:stretch>
            <a:fillRect/>
          </a:stretch>
        </p:blipFill>
        <p:spPr>
          <a:xfrm>
            <a:off x="127003" y="1959083"/>
            <a:ext cx="6465894" cy="4246720"/>
          </a:xfrm>
          <a:prstGeom prst="rect">
            <a:avLst/>
          </a:prstGeom>
        </p:spPr>
      </p:pic>
    </p:spTree>
    <p:extLst>
      <p:ext uri="{BB962C8B-B14F-4D97-AF65-F5344CB8AC3E}">
        <p14:creationId xmlns:p14="http://schemas.microsoft.com/office/powerpoint/2010/main" val="12920525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160B7CF-7970-7C41-B6B7-4670D759AD3E}"/>
              </a:ext>
            </a:extLst>
          </p:cNvPr>
          <p:cNvSpPr>
            <a:spLocks noGrp="1"/>
          </p:cNvSpPr>
          <p:nvPr>
            <p:ph type="title"/>
          </p:nvPr>
        </p:nvSpPr>
        <p:spPr>
          <a:xfrm>
            <a:off x="397800" y="152409"/>
            <a:ext cx="10273751" cy="1195943"/>
          </a:xfrm>
        </p:spPr>
        <p:txBody>
          <a:bodyPr/>
          <a:lstStyle/>
          <a:p>
            <a:r>
              <a:rPr lang="en-US" dirty="0"/>
              <a:t>POSTER EXAMPLE</a:t>
            </a:r>
          </a:p>
        </p:txBody>
      </p:sp>
      <p:pic>
        <p:nvPicPr>
          <p:cNvPr id="3" name="Picture 2">
            <a:extLst>
              <a:ext uri="{FF2B5EF4-FFF2-40B4-BE49-F238E27FC236}">
                <a16:creationId xmlns:a16="http://schemas.microsoft.com/office/drawing/2014/main" id="{FE94636B-751F-4A63-EAEC-C90A3F72973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33149" y="2293884"/>
            <a:ext cx="5605555" cy="41866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413A8D96-A63F-8438-196C-905BA1FB5DA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7758" y="1710559"/>
            <a:ext cx="4819884" cy="36000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94975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24D23E6-3EEB-ABEC-8C13-423EC332547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0650" y="68263"/>
            <a:ext cx="11950700" cy="6721475"/>
          </a:xfrm>
          <a:prstGeom prst="rect">
            <a:avLst/>
          </a:prstGeom>
          <a:noFill/>
        </p:spPr>
      </p:pic>
    </p:spTree>
    <p:extLst>
      <p:ext uri="{BB962C8B-B14F-4D97-AF65-F5344CB8AC3E}">
        <p14:creationId xmlns:p14="http://schemas.microsoft.com/office/powerpoint/2010/main" val="12371502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9B94CE-0296-96CC-BDDB-D460211B80A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12191980" cy="6857990"/>
          </a:xfrm>
          <a:prstGeom prst="rect">
            <a:avLst/>
          </a:prstGeom>
          <a:noFill/>
        </p:spPr>
      </p:pic>
    </p:spTree>
    <p:extLst>
      <p:ext uri="{BB962C8B-B14F-4D97-AF65-F5344CB8AC3E}">
        <p14:creationId xmlns:p14="http://schemas.microsoft.com/office/powerpoint/2010/main" val="1869296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0DFEFAC-2712-B8AF-3AF8-9B49E1FE31D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12191980" cy="6857990"/>
          </a:xfrm>
          <a:prstGeom prst="rect">
            <a:avLst/>
          </a:prstGeom>
          <a:noFill/>
        </p:spPr>
      </p:pic>
    </p:spTree>
    <p:extLst>
      <p:ext uri="{BB962C8B-B14F-4D97-AF65-F5344CB8AC3E}">
        <p14:creationId xmlns:p14="http://schemas.microsoft.com/office/powerpoint/2010/main" val="40553230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9900E1-52DF-4869-AC2D-AC9A9D6C8B24}"/>
              </a:ext>
            </a:extLst>
          </p:cNvPr>
          <p:cNvSpPr>
            <a:spLocks noGrp="1"/>
          </p:cNvSpPr>
          <p:nvPr>
            <p:ph type="body" idx="1"/>
          </p:nvPr>
        </p:nvSpPr>
        <p:spPr>
          <a:xfrm>
            <a:off x="111588" y="1374152"/>
            <a:ext cx="7051176" cy="4559600"/>
          </a:xfrm>
          <a:prstGeom prst="roundRect">
            <a:avLst/>
          </a:prstGeom>
          <a:ln/>
        </p:spPr>
        <p:style>
          <a:lnRef idx="2">
            <a:schemeClr val="accent1"/>
          </a:lnRef>
          <a:fillRef idx="1">
            <a:schemeClr val="lt1"/>
          </a:fillRef>
          <a:effectRef idx="0">
            <a:schemeClr val="accent1"/>
          </a:effectRef>
          <a:fontRef idx="minor">
            <a:schemeClr val="dk1"/>
          </a:fontRef>
        </p:style>
        <p:txBody>
          <a:bodyPr spcFirstLastPara="1" vert="horz" wrap="square" lIns="91440" tIns="45720" rIns="91440" bIns="45720" rtlCol="0" anchor="ctr" anchorCtr="0">
            <a:noAutofit/>
          </a:bodyPr>
          <a:lstStyle/>
          <a:p>
            <a:pPr marL="186262" indent="0">
              <a:buNone/>
            </a:pPr>
            <a:r>
              <a:rPr lang="en-US" sz="2800" dirty="0">
                <a:solidFill>
                  <a:schemeClr val="accent2">
                    <a:lumMod val="50000"/>
                  </a:schemeClr>
                </a:solidFill>
              </a:rPr>
              <a:t>Decide on a poster format and what you want to show off with your poster.</a:t>
            </a:r>
          </a:p>
          <a:p>
            <a:pPr marL="186262" indent="0">
              <a:buNone/>
            </a:pPr>
            <a:endParaRPr lang="en-US" sz="2800" dirty="0">
              <a:solidFill>
                <a:schemeClr val="accent2">
                  <a:lumMod val="50000"/>
                </a:schemeClr>
              </a:solidFill>
            </a:endParaRPr>
          </a:p>
          <a:p>
            <a:pPr marL="186262" indent="0">
              <a:buNone/>
            </a:pPr>
            <a:r>
              <a:rPr lang="en-US" sz="2800" dirty="0">
                <a:solidFill>
                  <a:schemeClr val="accent2">
                    <a:lumMod val="50000"/>
                  </a:schemeClr>
                </a:solidFill>
              </a:rPr>
              <a:t>Discuss what next steps need to be completed between now and the March team training.</a:t>
            </a:r>
          </a:p>
          <a:p>
            <a:pPr marL="186262" indent="0">
              <a:buNone/>
            </a:pPr>
            <a:endParaRPr lang="en-US" sz="2800" dirty="0">
              <a:solidFill>
                <a:schemeClr val="accent2">
                  <a:lumMod val="50000"/>
                </a:schemeClr>
              </a:solidFill>
            </a:endParaRPr>
          </a:p>
          <a:p>
            <a:pPr marL="186262" indent="0">
              <a:buNone/>
            </a:pPr>
            <a:r>
              <a:rPr lang="en-US" sz="2800" dirty="0">
                <a:solidFill>
                  <a:schemeClr val="accent2">
                    <a:lumMod val="50000"/>
                  </a:schemeClr>
                </a:solidFill>
              </a:rPr>
              <a:t>What further support do you need so you can support your team with this work?</a:t>
            </a:r>
          </a:p>
        </p:txBody>
      </p:sp>
      <p:sp>
        <p:nvSpPr>
          <p:cNvPr id="2" name="Title 1">
            <a:extLst>
              <a:ext uri="{FF2B5EF4-FFF2-40B4-BE49-F238E27FC236}">
                <a16:creationId xmlns:a16="http://schemas.microsoft.com/office/drawing/2014/main" id="{8E63E907-7F3B-407B-9675-B2EF94C7CA09}"/>
              </a:ext>
            </a:extLst>
          </p:cNvPr>
          <p:cNvSpPr>
            <a:spLocks noGrp="1"/>
          </p:cNvSpPr>
          <p:nvPr>
            <p:ph type="title"/>
          </p:nvPr>
        </p:nvSpPr>
        <p:spPr>
          <a:xfrm>
            <a:off x="309471" y="343098"/>
            <a:ext cx="9378000" cy="845600"/>
          </a:xfrm>
        </p:spPr>
        <p:txBody>
          <a:bodyPr>
            <a:noAutofit/>
          </a:bodyPr>
          <a:lstStyle/>
          <a:p>
            <a:r>
              <a:rPr lang="en-US" sz="3733" b="1" dirty="0">
                <a:solidFill>
                  <a:schemeClr val="bg1"/>
                </a:solidFill>
                <a:cs typeface="Calibri Light"/>
              </a:rPr>
              <a:t>DISCUSSION: </a:t>
            </a:r>
            <a:r>
              <a:rPr lang="en-US" sz="3733" dirty="0">
                <a:solidFill>
                  <a:schemeClr val="bg1"/>
                </a:solidFill>
                <a:cs typeface="Calibri Light"/>
              </a:rPr>
              <a:t>LOOKING AHEAD</a:t>
            </a:r>
            <a:endParaRPr lang="en-US" sz="3733" dirty="0">
              <a:solidFill>
                <a:schemeClr val="bg1"/>
              </a:solidFill>
            </a:endParaRPr>
          </a:p>
        </p:txBody>
      </p:sp>
      <p:grpSp>
        <p:nvGrpSpPr>
          <p:cNvPr id="82" name="Google Shape;16036;p73">
            <a:extLst>
              <a:ext uri="{FF2B5EF4-FFF2-40B4-BE49-F238E27FC236}">
                <a16:creationId xmlns:a16="http://schemas.microsoft.com/office/drawing/2014/main" id="{CD718688-6DFD-4A92-BEFA-9D2926C20B17}"/>
              </a:ext>
            </a:extLst>
          </p:cNvPr>
          <p:cNvGrpSpPr/>
          <p:nvPr/>
        </p:nvGrpSpPr>
        <p:grpSpPr>
          <a:xfrm>
            <a:off x="8751492" y="3389790"/>
            <a:ext cx="2300168" cy="1714788"/>
            <a:chOff x="1798763" y="3395401"/>
            <a:chExt cx="376185" cy="280448"/>
          </a:xfrm>
        </p:grpSpPr>
        <p:sp>
          <p:nvSpPr>
            <p:cNvPr id="83" name="Google Shape;16037;p73">
              <a:extLst>
                <a:ext uri="{FF2B5EF4-FFF2-40B4-BE49-F238E27FC236}">
                  <a16:creationId xmlns:a16="http://schemas.microsoft.com/office/drawing/2014/main" id="{1F512D5B-411D-4442-97CF-3BA7BC887833}"/>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4" name="Google Shape;16038;p73">
              <a:extLst>
                <a:ext uri="{FF2B5EF4-FFF2-40B4-BE49-F238E27FC236}">
                  <a16:creationId xmlns:a16="http://schemas.microsoft.com/office/drawing/2014/main" id="{1A76D813-18CC-423A-929E-A27BFB00D04F}"/>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5" name="Google Shape;16039;p73">
              <a:extLst>
                <a:ext uri="{FF2B5EF4-FFF2-40B4-BE49-F238E27FC236}">
                  <a16:creationId xmlns:a16="http://schemas.microsoft.com/office/drawing/2014/main" id="{6F4A14BA-71BB-41E1-9DA1-82DC41B529AF}"/>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6" name="Google Shape;16040;p73">
              <a:extLst>
                <a:ext uri="{FF2B5EF4-FFF2-40B4-BE49-F238E27FC236}">
                  <a16:creationId xmlns:a16="http://schemas.microsoft.com/office/drawing/2014/main" id="{1B4F88CA-C05B-4773-8D79-2964B31C0D0D}"/>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7" name="Google Shape;16041;p73">
              <a:extLst>
                <a:ext uri="{FF2B5EF4-FFF2-40B4-BE49-F238E27FC236}">
                  <a16:creationId xmlns:a16="http://schemas.microsoft.com/office/drawing/2014/main" id="{3672D5C6-D37D-4628-97F5-7321464B05A0}"/>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8" name="Google Shape;16042;p73">
              <a:extLst>
                <a:ext uri="{FF2B5EF4-FFF2-40B4-BE49-F238E27FC236}">
                  <a16:creationId xmlns:a16="http://schemas.microsoft.com/office/drawing/2014/main" id="{B5D496CA-8BCD-4C29-BB88-560CE002C077}"/>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9" name="Google Shape;16043;p73">
              <a:extLst>
                <a:ext uri="{FF2B5EF4-FFF2-40B4-BE49-F238E27FC236}">
                  <a16:creationId xmlns:a16="http://schemas.microsoft.com/office/drawing/2014/main" id="{A649B921-0A18-4B1F-8766-4B7D4C72982D}"/>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0" name="Google Shape;16044;p73">
              <a:extLst>
                <a:ext uri="{FF2B5EF4-FFF2-40B4-BE49-F238E27FC236}">
                  <a16:creationId xmlns:a16="http://schemas.microsoft.com/office/drawing/2014/main" id="{84AF3D5E-0101-40D4-AA9E-C298DA6A558A}"/>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1" name="Google Shape;16045;p73">
              <a:extLst>
                <a:ext uri="{FF2B5EF4-FFF2-40B4-BE49-F238E27FC236}">
                  <a16:creationId xmlns:a16="http://schemas.microsoft.com/office/drawing/2014/main" id="{8A7D3078-04B5-41FA-A75B-AFCDBCDC52B6}"/>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2" name="Google Shape;16046;p73">
              <a:extLst>
                <a:ext uri="{FF2B5EF4-FFF2-40B4-BE49-F238E27FC236}">
                  <a16:creationId xmlns:a16="http://schemas.microsoft.com/office/drawing/2014/main" id="{FE927DF6-04A9-4556-8AFA-A883E31FD645}"/>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3" name="Google Shape;16047;p73">
              <a:extLst>
                <a:ext uri="{FF2B5EF4-FFF2-40B4-BE49-F238E27FC236}">
                  <a16:creationId xmlns:a16="http://schemas.microsoft.com/office/drawing/2014/main" id="{8968929A-8FAA-4F5C-A24D-0EA8E3B781FE}"/>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4" name="Google Shape;16048;p73">
              <a:extLst>
                <a:ext uri="{FF2B5EF4-FFF2-40B4-BE49-F238E27FC236}">
                  <a16:creationId xmlns:a16="http://schemas.microsoft.com/office/drawing/2014/main" id="{F3A6CFB4-C982-4CEE-8736-9631E1379DFD}"/>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5" name="Google Shape;16049;p73">
              <a:extLst>
                <a:ext uri="{FF2B5EF4-FFF2-40B4-BE49-F238E27FC236}">
                  <a16:creationId xmlns:a16="http://schemas.microsoft.com/office/drawing/2014/main" id="{D7010C81-EE62-46E8-96FC-F048B08AC74E}"/>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6" name="Google Shape;16050;p73">
              <a:extLst>
                <a:ext uri="{FF2B5EF4-FFF2-40B4-BE49-F238E27FC236}">
                  <a16:creationId xmlns:a16="http://schemas.microsoft.com/office/drawing/2014/main" id="{29D1EAC8-FE22-4EB8-8029-771F416CF554}"/>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7" name="Google Shape;16051;p73">
              <a:extLst>
                <a:ext uri="{FF2B5EF4-FFF2-40B4-BE49-F238E27FC236}">
                  <a16:creationId xmlns:a16="http://schemas.microsoft.com/office/drawing/2014/main" id="{88B0C7E6-36BB-406F-B768-94F8D0A1B5C2}"/>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8" name="Google Shape;16052;p73">
              <a:extLst>
                <a:ext uri="{FF2B5EF4-FFF2-40B4-BE49-F238E27FC236}">
                  <a16:creationId xmlns:a16="http://schemas.microsoft.com/office/drawing/2014/main" id="{537DAD99-BBE5-4B41-AC4C-484F07E3F5D7}"/>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9" name="Google Shape;16053;p73">
              <a:extLst>
                <a:ext uri="{FF2B5EF4-FFF2-40B4-BE49-F238E27FC236}">
                  <a16:creationId xmlns:a16="http://schemas.microsoft.com/office/drawing/2014/main" id="{ECAB1227-5616-40E3-A003-AB2826A69583}"/>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0" name="Google Shape;16054;p73">
              <a:extLst>
                <a:ext uri="{FF2B5EF4-FFF2-40B4-BE49-F238E27FC236}">
                  <a16:creationId xmlns:a16="http://schemas.microsoft.com/office/drawing/2014/main" id="{F9E7516E-D33E-46CA-85F2-70B2D9FAE0DD}"/>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1" name="Google Shape;16055;p73">
              <a:extLst>
                <a:ext uri="{FF2B5EF4-FFF2-40B4-BE49-F238E27FC236}">
                  <a16:creationId xmlns:a16="http://schemas.microsoft.com/office/drawing/2014/main" id="{54BA7F3A-7A27-4484-8D92-2F1AD0A4C543}"/>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2" name="Google Shape;16056;p73">
              <a:extLst>
                <a:ext uri="{FF2B5EF4-FFF2-40B4-BE49-F238E27FC236}">
                  <a16:creationId xmlns:a16="http://schemas.microsoft.com/office/drawing/2014/main" id="{89EB1491-B2E6-4DF1-81F4-D95B952799CE}"/>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3" name="Google Shape;16057;p73">
              <a:extLst>
                <a:ext uri="{FF2B5EF4-FFF2-40B4-BE49-F238E27FC236}">
                  <a16:creationId xmlns:a16="http://schemas.microsoft.com/office/drawing/2014/main" id="{CBE983F6-15CF-4AF5-9B31-89128BAAFD6D}"/>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4" name="Google Shape;16058;p73">
              <a:extLst>
                <a:ext uri="{FF2B5EF4-FFF2-40B4-BE49-F238E27FC236}">
                  <a16:creationId xmlns:a16="http://schemas.microsoft.com/office/drawing/2014/main" id="{4B896ECC-F230-4E05-ADAD-3AAF62D62314}"/>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5" name="Google Shape;16059;p73">
              <a:extLst>
                <a:ext uri="{FF2B5EF4-FFF2-40B4-BE49-F238E27FC236}">
                  <a16:creationId xmlns:a16="http://schemas.microsoft.com/office/drawing/2014/main" id="{6430A9A8-2EBD-43B9-B16D-851A2D54E73B}"/>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6" name="Google Shape;16060;p73">
              <a:extLst>
                <a:ext uri="{FF2B5EF4-FFF2-40B4-BE49-F238E27FC236}">
                  <a16:creationId xmlns:a16="http://schemas.microsoft.com/office/drawing/2014/main" id="{A1A83D41-52B3-43D7-AE0F-E91A4908B967}"/>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7" name="Google Shape;16061;p73">
              <a:extLst>
                <a:ext uri="{FF2B5EF4-FFF2-40B4-BE49-F238E27FC236}">
                  <a16:creationId xmlns:a16="http://schemas.microsoft.com/office/drawing/2014/main" id="{EA265D70-C699-4DC5-912A-1FA3F0D0AC1D}"/>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8" name="Google Shape;16062;p73">
              <a:extLst>
                <a:ext uri="{FF2B5EF4-FFF2-40B4-BE49-F238E27FC236}">
                  <a16:creationId xmlns:a16="http://schemas.microsoft.com/office/drawing/2014/main" id="{F5D44425-D065-43B0-9691-50AA17E9E83B}"/>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9" name="Google Shape;16063;p73">
              <a:extLst>
                <a:ext uri="{FF2B5EF4-FFF2-40B4-BE49-F238E27FC236}">
                  <a16:creationId xmlns:a16="http://schemas.microsoft.com/office/drawing/2014/main" id="{C9C48439-5B33-4E28-89D6-609979ACDD9C}"/>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0" name="Google Shape;16064;p73">
              <a:extLst>
                <a:ext uri="{FF2B5EF4-FFF2-40B4-BE49-F238E27FC236}">
                  <a16:creationId xmlns:a16="http://schemas.microsoft.com/office/drawing/2014/main" id="{0F865036-04B4-4D3B-B373-D119CB56FCD0}"/>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1" name="Google Shape;16065;p73">
              <a:extLst>
                <a:ext uri="{FF2B5EF4-FFF2-40B4-BE49-F238E27FC236}">
                  <a16:creationId xmlns:a16="http://schemas.microsoft.com/office/drawing/2014/main" id="{0FC78BBA-E27C-4410-A9D4-AD08E3C17FAE}"/>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2" name="Google Shape;16066;p73">
              <a:extLst>
                <a:ext uri="{FF2B5EF4-FFF2-40B4-BE49-F238E27FC236}">
                  <a16:creationId xmlns:a16="http://schemas.microsoft.com/office/drawing/2014/main" id="{C590FD08-C17D-40F7-99DD-DE2A3C4DBF43}"/>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3" name="Google Shape;16067;p73">
              <a:extLst>
                <a:ext uri="{FF2B5EF4-FFF2-40B4-BE49-F238E27FC236}">
                  <a16:creationId xmlns:a16="http://schemas.microsoft.com/office/drawing/2014/main" id="{1E7B5342-60C3-456D-978C-EB90E2822D74}"/>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13" name="Google Shape;9682;p69">
            <a:extLst>
              <a:ext uri="{FF2B5EF4-FFF2-40B4-BE49-F238E27FC236}">
                <a16:creationId xmlns:a16="http://schemas.microsoft.com/office/drawing/2014/main" id="{A4A9399B-077A-4D6C-ACD0-37D1456A4DDA}"/>
              </a:ext>
            </a:extLst>
          </p:cNvPr>
          <p:cNvGrpSpPr/>
          <p:nvPr/>
        </p:nvGrpSpPr>
        <p:grpSpPr>
          <a:xfrm>
            <a:off x="9729797" y="2372755"/>
            <a:ext cx="2290529" cy="2734701"/>
            <a:chOff x="7159964" y="1971904"/>
            <a:chExt cx="291564" cy="348103"/>
          </a:xfrm>
        </p:grpSpPr>
        <p:sp>
          <p:nvSpPr>
            <p:cNvPr id="18" name="Google Shape;9683;p69">
              <a:extLst>
                <a:ext uri="{FF2B5EF4-FFF2-40B4-BE49-F238E27FC236}">
                  <a16:creationId xmlns:a16="http://schemas.microsoft.com/office/drawing/2014/main" id="{A3C55E67-049C-48F6-8759-3B6D5030785F}"/>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 name="Google Shape;9684;p69">
              <a:extLst>
                <a:ext uri="{FF2B5EF4-FFF2-40B4-BE49-F238E27FC236}">
                  <a16:creationId xmlns:a16="http://schemas.microsoft.com/office/drawing/2014/main" id="{95C7360F-A7F4-41F1-A4D9-5D4E23165E1A}"/>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9" name="Google Shape;9694;p69">
              <a:extLst>
                <a:ext uri="{FF2B5EF4-FFF2-40B4-BE49-F238E27FC236}">
                  <a16:creationId xmlns:a16="http://schemas.microsoft.com/office/drawing/2014/main" id="{5D0B62D9-2C06-4AB7-A518-7191DCD3BE46}"/>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0" name="Google Shape;9695;p69">
              <a:extLst>
                <a:ext uri="{FF2B5EF4-FFF2-40B4-BE49-F238E27FC236}">
                  <a16:creationId xmlns:a16="http://schemas.microsoft.com/office/drawing/2014/main" id="{4407E2A8-112C-4645-95C1-F351B27A5933}"/>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1" name="Google Shape;9696;p69">
              <a:extLst>
                <a:ext uri="{FF2B5EF4-FFF2-40B4-BE49-F238E27FC236}">
                  <a16:creationId xmlns:a16="http://schemas.microsoft.com/office/drawing/2014/main" id="{339C105F-8EE8-4926-8C7D-56753BF1A556}"/>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2" name="Google Shape;9697;p69">
              <a:extLst>
                <a:ext uri="{FF2B5EF4-FFF2-40B4-BE49-F238E27FC236}">
                  <a16:creationId xmlns:a16="http://schemas.microsoft.com/office/drawing/2014/main" id="{525207EF-3E4C-489D-A2F0-B18C1463D6CA}"/>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3" name="Google Shape;9698;p69">
              <a:extLst>
                <a:ext uri="{FF2B5EF4-FFF2-40B4-BE49-F238E27FC236}">
                  <a16:creationId xmlns:a16="http://schemas.microsoft.com/office/drawing/2014/main" id="{C89472BC-8221-4E71-9769-C09BD7B055AD}"/>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4" name="Google Shape;9699;p69">
              <a:extLst>
                <a:ext uri="{FF2B5EF4-FFF2-40B4-BE49-F238E27FC236}">
                  <a16:creationId xmlns:a16="http://schemas.microsoft.com/office/drawing/2014/main" id="{B99A042A-014F-446E-83E2-AFE06AB50C68}"/>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5" name="Google Shape;9700;p69">
              <a:extLst>
                <a:ext uri="{FF2B5EF4-FFF2-40B4-BE49-F238E27FC236}">
                  <a16:creationId xmlns:a16="http://schemas.microsoft.com/office/drawing/2014/main" id="{28BEF6F6-8813-4A60-883A-2D5C2708AFF2}"/>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6" name="Google Shape;9701;p69">
              <a:extLst>
                <a:ext uri="{FF2B5EF4-FFF2-40B4-BE49-F238E27FC236}">
                  <a16:creationId xmlns:a16="http://schemas.microsoft.com/office/drawing/2014/main" id="{90C52496-61D3-4C99-94AE-C70237A35B62}"/>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7" name="Google Shape;9702;p69">
              <a:extLst>
                <a:ext uri="{FF2B5EF4-FFF2-40B4-BE49-F238E27FC236}">
                  <a16:creationId xmlns:a16="http://schemas.microsoft.com/office/drawing/2014/main" id="{75C20D3D-C04D-462E-9F1D-362885741722}"/>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8" name="Google Shape;9703;p69">
              <a:extLst>
                <a:ext uri="{FF2B5EF4-FFF2-40B4-BE49-F238E27FC236}">
                  <a16:creationId xmlns:a16="http://schemas.microsoft.com/office/drawing/2014/main" id="{E616DD9F-4CB7-42B2-B42D-EE157E8E11AF}"/>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9" name="Google Shape;9704;p69">
              <a:extLst>
                <a:ext uri="{FF2B5EF4-FFF2-40B4-BE49-F238E27FC236}">
                  <a16:creationId xmlns:a16="http://schemas.microsoft.com/office/drawing/2014/main" id="{A354D697-1D95-4518-BAB5-4C280FD9919B}"/>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0" name="Google Shape;9705;p69">
              <a:extLst>
                <a:ext uri="{FF2B5EF4-FFF2-40B4-BE49-F238E27FC236}">
                  <a16:creationId xmlns:a16="http://schemas.microsoft.com/office/drawing/2014/main" id="{1C9B22CC-8105-435F-8502-1B8205A70266}"/>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1" name="Google Shape;9706;p69">
              <a:extLst>
                <a:ext uri="{FF2B5EF4-FFF2-40B4-BE49-F238E27FC236}">
                  <a16:creationId xmlns:a16="http://schemas.microsoft.com/office/drawing/2014/main" id="{61CE34C8-177C-45DB-A4A8-9950BB2ED81B}"/>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2" name="Google Shape;9707;p69">
              <a:extLst>
                <a:ext uri="{FF2B5EF4-FFF2-40B4-BE49-F238E27FC236}">
                  <a16:creationId xmlns:a16="http://schemas.microsoft.com/office/drawing/2014/main" id="{C329F901-AC87-4564-BC77-0BECABA7C168}"/>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3" name="Google Shape;9708;p69">
              <a:extLst>
                <a:ext uri="{FF2B5EF4-FFF2-40B4-BE49-F238E27FC236}">
                  <a16:creationId xmlns:a16="http://schemas.microsoft.com/office/drawing/2014/main" id="{7E94097D-C2A6-4DA2-B29C-B646F1F03FA3}"/>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 name="Google Shape;9709;p69">
              <a:extLst>
                <a:ext uri="{FF2B5EF4-FFF2-40B4-BE49-F238E27FC236}">
                  <a16:creationId xmlns:a16="http://schemas.microsoft.com/office/drawing/2014/main" id="{EEB37D43-CA72-4318-877F-6E8E13470B91}"/>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 name="Google Shape;9710;p69">
              <a:extLst>
                <a:ext uri="{FF2B5EF4-FFF2-40B4-BE49-F238E27FC236}">
                  <a16:creationId xmlns:a16="http://schemas.microsoft.com/office/drawing/2014/main" id="{06F8E62C-58A3-4FB9-A23C-928890CE616B}"/>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 name="Google Shape;9711;p69">
              <a:extLst>
                <a:ext uri="{FF2B5EF4-FFF2-40B4-BE49-F238E27FC236}">
                  <a16:creationId xmlns:a16="http://schemas.microsoft.com/office/drawing/2014/main" id="{F480DFAD-42BD-4408-8275-74A731CFDFDD}"/>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7" name="Google Shape;9712;p69">
              <a:extLst>
                <a:ext uri="{FF2B5EF4-FFF2-40B4-BE49-F238E27FC236}">
                  <a16:creationId xmlns:a16="http://schemas.microsoft.com/office/drawing/2014/main" id="{BDBCFAAC-F36F-49B2-BAC9-0911C6A1C389}"/>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cxnSp>
        <p:nvCxnSpPr>
          <p:cNvPr id="9" name="Straight Arrow Connector 8">
            <a:extLst>
              <a:ext uri="{FF2B5EF4-FFF2-40B4-BE49-F238E27FC236}">
                <a16:creationId xmlns:a16="http://schemas.microsoft.com/office/drawing/2014/main" id="{73259655-21F4-49B4-9FE9-4A859B12C1EB}"/>
              </a:ext>
            </a:extLst>
          </p:cNvPr>
          <p:cNvCxnSpPr>
            <a:cxnSpLocks/>
          </p:cNvCxnSpPr>
          <p:nvPr/>
        </p:nvCxnSpPr>
        <p:spPr>
          <a:xfrm flipV="1">
            <a:off x="7441158" y="2875845"/>
            <a:ext cx="2266100" cy="9865"/>
          </a:xfrm>
          <a:prstGeom prst="straightConnector1">
            <a:avLst/>
          </a:prstGeom>
          <a:ln w="38100" cap="flat" cmpd="sng" algn="ctr">
            <a:solidFill>
              <a:srgbClr val="5C728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39" name="Text Placeholder 4">
            <a:extLst>
              <a:ext uri="{FF2B5EF4-FFF2-40B4-BE49-F238E27FC236}">
                <a16:creationId xmlns:a16="http://schemas.microsoft.com/office/drawing/2014/main" id="{27CD0EF0-F84A-4D59-8DFC-AB5392B4F920}"/>
              </a:ext>
            </a:extLst>
          </p:cNvPr>
          <p:cNvSpPr txBox="1">
            <a:spLocks/>
          </p:cNvSpPr>
          <p:nvPr/>
        </p:nvSpPr>
        <p:spPr>
          <a:xfrm>
            <a:off x="10108140" y="5660449"/>
            <a:ext cx="1901776" cy="874988"/>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3195" indent="0" defTabSz="1219170">
              <a:lnSpc>
                <a:spcPct val="150000"/>
              </a:lnSpc>
              <a:buClr>
                <a:prstClr val="white"/>
              </a:buClr>
              <a:buNone/>
              <a:defRPr/>
            </a:pPr>
            <a:r>
              <a:rPr lang="en-US" sz="2133" kern="0" dirty="0">
                <a:solidFill>
                  <a:prstClr val="white"/>
                </a:solidFill>
              </a:rPr>
              <a:t> 5 minutes</a:t>
            </a:r>
          </a:p>
          <a:p>
            <a:pPr marL="203195" indent="0" defTabSz="1219170">
              <a:lnSpc>
                <a:spcPct val="150000"/>
              </a:lnSpc>
              <a:buClr>
                <a:prstClr val="white"/>
              </a:buClr>
              <a:buNone/>
              <a:defRPr/>
            </a:pPr>
            <a:r>
              <a:rPr lang="en-US" sz="2133" kern="0" dirty="0">
                <a:solidFill>
                  <a:prstClr val="white"/>
                </a:solidFill>
              </a:rPr>
              <a:t>5 minutes</a:t>
            </a:r>
          </a:p>
        </p:txBody>
      </p:sp>
      <p:grpSp>
        <p:nvGrpSpPr>
          <p:cNvPr id="140" name="Google Shape;6077;p67">
            <a:extLst>
              <a:ext uri="{FF2B5EF4-FFF2-40B4-BE49-F238E27FC236}">
                <a16:creationId xmlns:a16="http://schemas.microsoft.com/office/drawing/2014/main" id="{69A1A7F0-B117-420F-A366-B9EB81FDAB15}"/>
              </a:ext>
            </a:extLst>
          </p:cNvPr>
          <p:cNvGrpSpPr/>
          <p:nvPr/>
        </p:nvGrpSpPr>
        <p:grpSpPr>
          <a:xfrm>
            <a:off x="9778453" y="5883369"/>
            <a:ext cx="537983" cy="537983"/>
            <a:chOff x="5873617" y="2309901"/>
            <a:chExt cx="345720" cy="345720"/>
          </a:xfrm>
        </p:grpSpPr>
        <p:sp>
          <p:nvSpPr>
            <p:cNvPr id="141" name="Google Shape;6078;p67">
              <a:extLst>
                <a:ext uri="{FF2B5EF4-FFF2-40B4-BE49-F238E27FC236}">
                  <a16:creationId xmlns:a16="http://schemas.microsoft.com/office/drawing/2014/main" id="{05BA03D2-B480-4481-A3D3-0B300AC008AA}"/>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2" name="Google Shape;6079;p67">
              <a:extLst>
                <a:ext uri="{FF2B5EF4-FFF2-40B4-BE49-F238E27FC236}">
                  <a16:creationId xmlns:a16="http://schemas.microsoft.com/office/drawing/2014/main" id="{6F0D97DD-4823-41D6-976B-5233426B5606}"/>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3" name="Google Shape;6080;p67">
              <a:extLst>
                <a:ext uri="{FF2B5EF4-FFF2-40B4-BE49-F238E27FC236}">
                  <a16:creationId xmlns:a16="http://schemas.microsoft.com/office/drawing/2014/main" id="{A39D49AF-CD55-4A79-B978-88926CCB56D7}"/>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4" name="Google Shape;6081;p67">
              <a:extLst>
                <a:ext uri="{FF2B5EF4-FFF2-40B4-BE49-F238E27FC236}">
                  <a16:creationId xmlns:a16="http://schemas.microsoft.com/office/drawing/2014/main" id="{43890253-3ED1-4FF6-8B56-BB627E81FE80}"/>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5" name="Google Shape;6082;p67">
              <a:extLst>
                <a:ext uri="{FF2B5EF4-FFF2-40B4-BE49-F238E27FC236}">
                  <a16:creationId xmlns:a16="http://schemas.microsoft.com/office/drawing/2014/main" id="{32326706-E8F4-45CA-9A56-20D6BA4B1598}"/>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6" name="Google Shape;6083;p67">
              <a:extLst>
                <a:ext uri="{FF2B5EF4-FFF2-40B4-BE49-F238E27FC236}">
                  <a16:creationId xmlns:a16="http://schemas.microsoft.com/office/drawing/2014/main" id="{2A45AA7D-C49D-465B-84F8-A11B1FED79EC}"/>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7" name="Google Shape;6084;p67">
              <a:extLst>
                <a:ext uri="{FF2B5EF4-FFF2-40B4-BE49-F238E27FC236}">
                  <a16:creationId xmlns:a16="http://schemas.microsoft.com/office/drawing/2014/main" id="{CC2FA77A-7005-4D07-80E4-A9E54613333B}"/>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 name="Google Shape;6085;p67">
              <a:extLst>
                <a:ext uri="{FF2B5EF4-FFF2-40B4-BE49-F238E27FC236}">
                  <a16:creationId xmlns:a16="http://schemas.microsoft.com/office/drawing/2014/main" id="{4D21261D-4102-401C-9DA0-A8D35BC5D74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 name="Google Shape;6086;p67">
              <a:extLst>
                <a:ext uri="{FF2B5EF4-FFF2-40B4-BE49-F238E27FC236}">
                  <a16:creationId xmlns:a16="http://schemas.microsoft.com/office/drawing/2014/main" id="{3C141D2C-66B6-4955-92BB-0633A5DFA9D1}"/>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0" name="Google Shape;6087;p67">
              <a:extLst>
                <a:ext uri="{FF2B5EF4-FFF2-40B4-BE49-F238E27FC236}">
                  <a16:creationId xmlns:a16="http://schemas.microsoft.com/office/drawing/2014/main" id="{1949726C-4CB9-482B-9FDB-72F89F8BA0CB}"/>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1" name="Google Shape;6088;p67">
              <a:extLst>
                <a:ext uri="{FF2B5EF4-FFF2-40B4-BE49-F238E27FC236}">
                  <a16:creationId xmlns:a16="http://schemas.microsoft.com/office/drawing/2014/main" id="{8EECED90-BF97-4E7D-A2A2-0B2D0D152F62}"/>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2" name="Google Shape;6089;p67">
              <a:extLst>
                <a:ext uri="{FF2B5EF4-FFF2-40B4-BE49-F238E27FC236}">
                  <a16:creationId xmlns:a16="http://schemas.microsoft.com/office/drawing/2014/main" id="{19E59D90-BF82-4DA6-8EB8-6F9EBF700ED4}"/>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3" name="Google Shape;6090;p67">
              <a:extLst>
                <a:ext uri="{FF2B5EF4-FFF2-40B4-BE49-F238E27FC236}">
                  <a16:creationId xmlns:a16="http://schemas.microsoft.com/office/drawing/2014/main" id="{56AF77CE-0D92-44D8-83C4-C655BC755024}"/>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4" name="Google Shape;6091;p67">
              <a:extLst>
                <a:ext uri="{FF2B5EF4-FFF2-40B4-BE49-F238E27FC236}">
                  <a16:creationId xmlns:a16="http://schemas.microsoft.com/office/drawing/2014/main" id="{9EA9FADF-5F62-4F35-BAF0-C1CF3F051B08}"/>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5" name="Google Shape;6092;p67">
              <a:extLst>
                <a:ext uri="{FF2B5EF4-FFF2-40B4-BE49-F238E27FC236}">
                  <a16:creationId xmlns:a16="http://schemas.microsoft.com/office/drawing/2014/main" id="{0F65EB76-5C42-48FF-9FE8-9B6253AC01EC}"/>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6" name="Google Shape;6093;p67">
              <a:extLst>
                <a:ext uri="{FF2B5EF4-FFF2-40B4-BE49-F238E27FC236}">
                  <a16:creationId xmlns:a16="http://schemas.microsoft.com/office/drawing/2014/main" id="{C6C58187-5A64-4F16-8510-90B38BD7C1E6}"/>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7" name="Google Shape;6094;p67">
              <a:extLst>
                <a:ext uri="{FF2B5EF4-FFF2-40B4-BE49-F238E27FC236}">
                  <a16:creationId xmlns:a16="http://schemas.microsoft.com/office/drawing/2014/main" id="{945A2D23-9D84-4EA0-AD52-D00DA2402B6E}"/>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8" name="Google Shape;6095;p67">
              <a:extLst>
                <a:ext uri="{FF2B5EF4-FFF2-40B4-BE49-F238E27FC236}">
                  <a16:creationId xmlns:a16="http://schemas.microsoft.com/office/drawing/2014/main" id="{94695391-3121-4EC4-9380-22012955D5B4}"/>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9" name="Google Shape;6096;p67">
              <a:extLst>
                <a:ext uri="{FF2B5EF4-FFF2-40B4-BE49-F238E27FC236}">
                  <a16:creationId xmlns:a16="http://schemas.microsoft.com/office/drawing/2014/main" id="{3C3E3DA7-638E-4884-A1E2-F854F0BE1C74}"/>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236" name="Google Shape;6464;p67">
            <a:extLst>
              <a:ext uri="{FF2B5EF4-FFF2-40B4-BE49-F238E27FC236}">
                <a16:creationId xmlns:a16="http://schemas.microsoft.com/office/drawing/2014/main" id="{F226C1DB-B5E3-4D16-AC39-3D31BFAAA0C5}"/>
              </a:ext>
            </a:extLst>
          </p:cNvPr>
          <p:cNvGrpSpPr/>
          <p:nvPr/>
        </p:nvGrpSpPr>
        <p:grpSpPr>
          <a:xfrm>
            <a:off x="7029831" y="5927129"/>
            <a:ext cx="495955" cy="495955"/>
            <a:chOff x="4674908" y="3682271"/>
            <a:chExt cx="371966" cy="371966"/>
          </a:xfrm>
        </p:grpSpPr>
        <p:sp>
          <p:nvSpPr>
            <p:cNvPr id="237" name="Google Shape;6465;p67">
              <a:extLst>
                <a:ext uri="{FF2B5EF4-FFF2-40B4-BE49-F238E27FC236}">
                  <a16:creationId xmlns:a16="http://schemas.microsoft.com/office/drawing/2014/main" id="{E8A77770-CDE8-42C4-81FE-21C819C46E7B}"/>
                </a:ext>
              </a:extLst>
            </p:cNvPr>
            <p:cNvSpPr/>
            <p:nvPr/>
          </p:nvSpPr>
          <p:spPr>
            <a:xfrm>
              <a:off x="4674908" y="3682271"/>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8" name="Google Shape;6466;p67">
              <a:extLst>
                <a:ext uri="{FF2B5EF4-FFF2-40B4-BE49-F238E27FC236}">
                  <a16:creationId xmlns:a16="http://schemas.microsoft.com/office/drawing/2014/main" id="{67DB5854-B202-41F0-A84A-C2CD5BD7E22A}"/>
                </a:ext>
              </a:extLst>
            </p:cNvPr>
            <p:cNvSpPr/>
            <p:nvPr/>
          </p:nvSpPr>
          <p:spPr>
            <a:xfrm>
              <a:off x="4690934" y="3698140"/>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rgbClr val="667E9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9" name="Google Shape;6467;p67">
              <a:extLst>
                <a:ext uri="{FF2B5EF4-FFF2-40B4-BE49-F238E27FC236}">
                  <a16:creationId xmlns:a16="http://schemas.microsoft.com/office/drawing/2014/main" id="{4CF869E8-6F67-4AAD-A031-CF1D5514EF18}"/>
                </a:ext>
              </a:extLst>
            </p:cNvPr>
            <p:cNvSpPr/>
            <p:nvPr/>
          </p:nvSpPr>
          <p:spPr>
            <a:xfrm>
              <a:off x="4802829" y="3742409"/>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0" name="Google Shape;6468;p67">
              <a:extLst>
                <a:ext uri="{FF2B5EF4-FFF2-40B4-BE49-F238E27FC236}">
                  <a16:creationId xmlns:a16="http://schemas.microsoft.com/office/drawing/2014/main" id="{66B21DF6-6777-45D2-9834-2D065A3F1B3B}"/>
                </a:ext>
              </a:extLst>
            </p:cNvPr>
            <p:cNvSpPr/>
            <p:nvPr/>
          </p:nvSpPr>
          <p:spPr>
            <a:xfrm>
              <a:off x="4789167" y="3855591"/>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241" name="Text Placeholder 4">
            <a:extLst>
              <a:ext uri="{FF2B5EF4-FFF2-40B4-BE49-F238E27FC236}">
                <a16:creationId xmlns:a16="http://schemas.microsoft.com/office/drawing/2014/main" id="{3C1DC97C-E581-4F24-9244-C03FBF9E0D27}"/>
              </a:ext>
            </a:extLst>
          </p:cNvPr>
          <p:cNvSpPr txBox="1">
            <a:spLocks/>
          </p:cNvSpPr>
          <p:nvPr/>
        </p:nvSpPr>
        <p:spPr>
          <a:xfrm>
            <a:off x="7352508" y="5846627"/>
            <a:ext cx="2419731" cy="595236"/>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3195" indent="0" defTabSz="1219170">
              <a:buClr>
                <a:prstClr val="white"/>
              </a:buClr>
              <a:buNone/>
              <a:defRPr/>
            </a:pPr>
            <a:r>
              <a:rPr lang="en-US" sz="2133" kern="0" dirty="0">
                <a:solidFill>
                  <a:prstClr val="white"/>
                </a:solidFill>
              </a:rPr>
              <a:t>With co-coach</a:t>
            </a:r>
          </a:p>
          <a:p>
            <a:pPr marL="203195" indent="0" defTabSz="1219170">
              <a:buClr>
                <a:prstClr val="white"/>
              </a:buClr>
              <a:buNone/>
              <a:defRPr/>
            </a:pPr>
            <a:endParaRPr lang="en-US" sz="1000" kern="0" dirty="0">
              <a:solidFill>
                <a:prstClr val="white"/>
              </a:solidFill>
            </a:endParaRPr>
          </a:p>
          <a:p>
            <a:pPr marL="203195" indent="0" defTabSz="1219170">
              <a:buClr>
                <a:prstClr val="white"/>
              </a:buClr>
              <a:buNone/>
              <a:defRPr/>
            </a:pPr>
            <a:r>
              <a:rPr lang="en-US" sz="2133" kern="0" dirty="0">
                <a:solidFill>
                  <a:prstClr val="white"/>
                </a:solidFill>
              </a:rPr>
              <a:t>Whole Group</a:t>
            </a:r>
          </a:p>
        </p:txBody>
      </p:sp>
      <p:sp>
        <p:nvSpPr>
          <p:cNvPr id="163" name="Google Shape;662;p43">
            <a:extLst>
              <a:ext uri="{FF2B5EF4-FFF2-40B4-BE49-F238E27FC236}">
                <a16:creationId xmlns:a16="http://schemas.microsoft.com/office/drawing/2014/main" id="{D6A72235-AE78-47C2-B0A0-92101730CB31}"/>
              </a:ext>
            </a:extLst>
          </p:cNvPr>
          <p:cNvSpPr/>
          <p:nvPr/>
        </p:nvSpPr>
        <p:spPr>
          <a:xfrm>
            <a:off x="10710443" y="467463"/>
            <a:ext cx="1158240" cy="1158240"/>
          </a:xfrm>
          <a:prstGeom prst="ellipse">
            <a:avLst/>
          </a:prstGeom>
          <a:solidFill>
            <a:schemeClr val="bg1"/>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nvGrpSpPr>
          <p:cNvPr id="164" name="Group 163">
            <a:extLst>
              <a:ext uri="{FF2B5EF4-FFF2-40B4-BE49-F238E27FC236}">
                <a16:creationId xmlns:a16="http://schemas.microsoft.com/office/drawing/2014/main" id="{4C62F00B-97A2-4F7F-83B5-1073905E4159}"/>
              </a:ext>
            </a:extLst>
          </p:cNvPr>
          <p:cNvGrpSpPr/>
          <p:nvPr/>
        </p:nvGrpSpPr>
        <p:grpSpPr>
          <a:xfrm>
            <a:off x="10869680" y="698188"/>
            <a:ext cx="806237" cy="674497"/>
            <a:chOff x="5927593" y="419031"/>
            <a:chExt cx="2451625" cy="2051026"/>
          </a:xfrm>
        </p:grpSpPr>
        <p:grpSp>
          <p:nvGrpSpPr>
            <p:cNvPr id="165" name="Google Shape;16036;p73">
              <a:extLst>
                <a:ext uri="{FF2B5EF4-FFF2-40B4-BE49-F238E27FC236}">
                  <a16:creationId xmlns:a16="http://schemas.microsoft.com/office/drawing/2014/main" id="{0252F135-6FD8-4434-835E-E8743467AA3D}"/>
                </a:ext>
              </a:extLst>
            </p:cNvPr>
            <p:cNvGrpSpPr/>
            <p:nvPr/>
          </p:nvGrpSpPr>
          <p:grpSpPr>
            <a:xfrm>
              <a:off x="5927593" y="1181807"/>
              <a:ext cx="1725126" cy="1286091"/>
              <a:chOff x="1798763" y="3395401"/>
              <a:chExt cx="376185" cy="280448"/>
            </a:xfrm>
          </p:grpSpPr>
          <p:sp>
            <p:nvSpPr>
              <p:cNvPr id="188" name="Google Shape;16037;p73">
                <a:extLst>
                  <a:ext uri="{FF2B5EF4-FFF2-40B4-BE49-F238E27FC236}">
                    <a16:creationId xmlns:a16="http://schemas.microsoft.com/office/drawing/2014/main" id="{CDDA60AD-1837-48AA-B2F1-7BA60CF9053F}"/>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9" name="Google Shape;16038;p73">
                <a:extLst>
                  <a:ext uri="{FF2B5EF4-FFF2-40B4-BE49-F238E27FC236}">
                    <a16:creationId xmlns:a16="http://schemas.microsoft.com/office/drawing/2014/main" id="{D04E1C8D-D836-4DF9-B965-93B7CC321655}"/>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0" name="Google Shape;16039;p73">
                <a:extLst>
                  <a:ext uri="{FF2B5EF4-FFF2-40B4-BE49-F238E27FC236}">
                    <a16:creationId xmlns:a16="http://schemas.microsoft.com/office/drawing/2014/main" id="{3F035DC2-0EC7-4602-9CF7-E3ACD6751D07}"/>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1" name="Google Shape;16040;p73">
                <a:extLst>
                  <a:ext uri="{FF2B5EF4-FFF2-40B4-BE49-F238E27FC236}">
                    <a16:creationId xmlns:a16="http://schemas.microsoft.com/office/drawing/2014/main" id="{35C1A7B4-3C8C-47B1-9F50-764281743DEA}"/>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2" name="Google Shape;16041;p73">
                <a:extLst>
                  <a:ext uri="{FF2B5EF4-FFF2-40B4-BE49-F238E27FC236}">
                    <a16:creationId xmlns:a16="http://schemas.microsoft.com/office/drawing/2014/main" id="{D2EE2643-CEB5-4CFD-A16D-383887D901B2}"/>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3" name="Google Shape;16042;p73">
                <a:extLst>
                  <a:ext uri="{FF2B5EF4-FFF2-40B4-BE49-F238E27FC236}">
                    <a16:creationId xmlns:a16="http://schemas.microsoft.com/office/drawing/2014/main" id="{F813BCBF-D845-414A-B3D6-C35D0E412591}"/>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4" name="Google Shape;16043;p73">
                <a:extLst>
                  <a:ext uri="{FF2B5EF4-FFF2-40B4-BE49-F238E27FC236}">
                    <a16:creationId xmlns:a16="http://schemas.microsoft.com/office/drawing/2014/main" id="{84BBF8B7-5423-4B9C-9BE2-4167460AB947}"/>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5" name="Google Shape;16044;p73">
                <a:extLst>
                  <a:ext uri="{FF2B5EF4-FFF2-40B4-BE49-F238E27FC236}">
                    <a16:creationId xmlns:a16="http://schemas.microsoft.com/office/drawing/2014/main" id="{680A64C8-9A15-4E9A-8142-9CD921D5AB28}"/>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6" name="Google Shape;16045;p73">
                <a:extLst>
                  <a:ext uri="{FF2B5EF4-FFF2-40B4-BE49-F238E27FC236}">
                    <a16:creationId xmlns:a16="http://schemas.microsoft.com/office/drawing/2014/main" id="{6F5CE203-6278-4C49-A3B1-99B0907CD86C}"/>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7" name="Google Shape;16046;p73">
                <a:extLst>
                  <a:ext uri="{FF2B5EF4-FFF2-40B4-BE49-F238E27FC236}">
                    <a16:creationId xmlns:a16="http://schemas.microsoft.com/office/drawing/2014/main" id="{BF57A928-997F-44F6-A60A-2ECEA76370A6}"/>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8" name="Google Shape;16047;p73">
                <a:extLst>
                  <a:ext uri="{FF2B5EF4-FFF2-40B4-BE49-F238E27FC236}">
                    <a16:creationId xmlns:a16="http://schemas.microsoft.com/office/drawing/2014/main" id="{D580831F-D69B-429A-B825-03A8AA678F10}"/>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9" name="Google Shape;16048;p73">
                <a:extLst>
                  <a:ext uri="{FF2B5EF4-FFF2-40B4-BE49-F238E27FC236}">
                    <a16:creationId xmlns:a16="http://schemas.microsoft.com/office/drawing/2014/main" id="{1EFD721C-6421-47BA-A0E7-47A07C8843BE}"/>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0" name="Google Shape;16049;p73">
                <a:extLst>
                  <a:ext uri="{FF2B5EF4-FFF2-40B4-BE49-F238E27FC236}">
                    <a16:creationId xmlns:a16="http://schemas.microsoft.com/office/drawing/2014/main" id="{23055E72-A13F-4924-8158-DDBEC4874557}"/>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1" name="Google Shape;16050;p73">
                <a:extLst>
                  <a:ext uri="{FF2B5EF4-FFF2-40B4-BE49-F238E27FC236}">
                    <a16:creationId xmlns:a16="http://schemas.microsoft.com/office/drawing/2014/main" id="{EB444240-B280-4C12-AC06-123B02ED1ABD}"/>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2" name="Google Shape;16051;p73">
                <a:extLst>
                  <a:ext uri="{FF2B5EF4-FFF2-40B4-BE49-F238E27FC236}">
                    <a16:creationId xmlns:a16="http://schemas.microsoft.com/office/drawing/2014/main" id="{64635754-CA24-4B0A-8B64-6B3747752D5D}"/>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3" name="Google Shape;16052;p73">
                <a:extLst>
                  <a:ext uri="{FF2B5EF4-FFF2-40B4-BE49-F238E27FC236}">
                    <a16:creationId xmlns:a16="http://schemas.microsoft.com/office/drawing/2014/main" id="{B0F6E564-5A5C-4127-955C-C559D6D4C611}"/>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4" name="Google Shape;16053;p73">
                <a:extLst>
                  <a:ext uri="{FF2B5EF4-FFF2-40B4-BE49-F238E27FC236}">
                    <a16:creationId xmlns:a16="http://schemas.microsoft.com/office/drawing/2014/main" id="{594B1F87-BB6F-408B-AAC9-0CEF7B878DB2}"/>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5" name="Google Shape;16054;p73">
                <a:extLst>
                  <a:ext uri="{FF2B5EF4-FFF2-40B4-BE49-F238E27FC236}">
                    <a16:creationId xmlns:a16="http://schemas.microsoft.com/office/drawing/2014/main" id="{B869D487-C0FC-4DE8-A030-C836F1580945}"/>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6" name="Google Shape;16055;p73">
                <a:extLst>
                  <a:ext uri="{FF2B5EF4-FFF2-40B4-BE49-F238E27FC236}">
                    <a16:creationId xmlns:a16="http://schemas.microsoft.com/office/drawing/2014/main" id="{8A5B79CB-689B-499A-A0A6-5C41055F291E}"/>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7" name="Google Shape;16056;p73">
                <a:extLst>
                  <a:ext uri="{FF2B5EF4-FFF2-40B4-BE49-F238E27FC236}">
                    <a16:creationId xmlns:a16="http://schemas.microsoft.com/office/drawing/2014/main" id="{36F82D27-B39C-400B-98F0-EE0CB158586C}"/>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rgbClr val="37A76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8" name="Google Shape;16057;p73">
                <a:extLst>
                  <a:ext uri="{FF2B5EF4-FFF2-40B4-BE49-F238E27FC236}">
                    <a16:creationId xmlns:a16="http://schemas.microsoft.com/office/drawing/2014/main" id="{728609DE-6CA9-4B5F-AD65-ADFAAA4A2700}"/>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9" name="Google Shape;16058;p73">
                <a:extLst>
                  <a:ext uri="{FF2B5EF4-FFF2-40B4-BE49-F238E27FC236}">
                    <a16:creationId xmlns:a16="http://schemas.microsoft.com/office/drawing/2014/main" id="{85A04BF0-7D23-4003-B51C-9474A7254FE1}"/>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0" name="Google Shape;16059;p73">
                <a:extLst>
                  <a:ext uri="{FF2B5EF4-FFF2-40B4-BE49-F238E27FC236}">
                    <a16:creationId xmlns:a16="http://schemas.microsoft.com/office/drawing/2014/main" id="{8F4662D6-C875-43C0-A6F2-7BB151B050CC}"/>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1" name="Google Shape;16060;p73">
                <a:extLst>
                  <a:ext uri="{FF2B5EF4-FFF2-40B4-BE49-F238E27FC236}">
                    <a16:creationId xmlns:a16="http://schemas.microsoft.com/office/drawing/2014/main" id="{3C7F8523-2C4D-4859-B8E5-557E0FC8694F}"/>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2" name="Google Shape;16061;p73">
                <a:extLst>
                  <a:ext uri="{FF2B5EF4-FFF2-40B4-BE49-F238E27FC236}">
                    <a16:creationId xmlns:a16="http://schemas.microsoft.com/office/drawing/2014/main" id="{35CD06AC-21D9-4D2D-95EF-CB4F3E12F20E}"/>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3" name="Google Shape;16062;p73">
                <a:extLst>
                  <a:ext uri="{FF2B5EF4-FFF2-40B4-BE49-F238E27FC236}">
                    <a16:creationId xmlns:a16="http://schemas.microsoft.com/office/drawing/2014/main" id="{2C393050-EA06-4C86-BF18-C57AEBDED640}"/>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rgbClr val="63A537"/>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4" name="Google Shape;16063;p73">
                <a:extLst>
                  <a:ext uri="{FF2B5EF4-FFF2-40B4-BE49-F238E27FC236}">
                    <a16:creationId xmlns:a16="http://schemas.microsoft.com/office/drawing/2014/main" id="{CDEE17DC-80C0-4756-B892-8577AB8F9E40}"/>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5" name="Google Shape;16064;p73">
                <a:extLst>
                  <a:ext uri="{FF2B5EF4-FFF2-40B4-BE49-F238E27FC236}">
                    <a16:creationId xmlns:a16="http://schemas.microsoft.com/office/drawing/2014/main" id="{85429E91-42A6-4032-85BB-F71574B01CB5}"/>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6" name="Google Shape;16065;p73">
                <a:extLst>
                  <a:ext uri="{FF2B5EF4-FFF2-40B4-BE49-F238E27FC236}">
                    <a16:creationId xmlns:a16="http://schemas.microsoft.com/office/drawing/2014/main" id="{A2747919-97AB-4266-9060-13423F10ED97}"/>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7" name="Google Shape;16066;p73">
                <a:extLst>
                  <a:ext uri="{FF2B5EF4-FFF2-40B4-BE49-F238E27FC236}">
                    <a16:creationId xmlns:a16="http://schemas.microsoft.com/office/drawing/2014/main" id="{385E2AD8-2490-46A5-BAD7-064B522AA99E}"/>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8" name="Google Shape;16067;p73">
                <a:extLst>
                  <a:ext uri="{FF2B5EF4-FFF2-40B4-BE49-F238E27FC236}">
                    <a16:creationId xmlns:a16="http://schemas.microsoft.com/office/drawing/2014/main" id="{4F864B22-382D-4FB4-9710-98CE415C9DAC}"/>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grpSp>
          <p:nvGrpSpPr>
            <p:cNvPr id="166" name="Google Shape;9682;p69">
              <a:extLst>
                <a:ext uri="{FF2B5EF4-FFF2-40B4-BE49-F238E27FC236}">
                  <a16:creationId xmlns:a16="http://schemas.microsoft.com/office/drawing/2014/main" id="{84F4A6CB-CE7A-4254-A33B-A32B63CADE82}"/>
                </a:ext>
              </a:extLst>
            </p:cNvPr>
            <p:cNvGrpSpPr/>
            <p:nvPr/>
          </p:nvGrpSpPr>
          <p:grpSpPr>
            <a:xfrm>
              <a:off x="6661321" y="419031"/>
              <a:ext cx="1717897" cy="2051026"/>
              <a:chOff x="7159964" y="1971904"/>
              <a:chExt cx="291564" cy="348103"/>
            </a:xfrm>
          </p:grpSpPr>
          <p:sp>
            <p:nvSpPr>
              <p:cNvPr id="167" name="Google Shape;9683;p69">
                <a:extLst>
                  <a:ext uri="{FF2B5EF4-FFF2-40B4-BE49-F238E27FC236}">
                    <a16:creationId xmlns:a16="http://schemas.microsoft.com/office/drawing/2014/main" id="{19C78E83-5A24-4155-934A-7E1244B9F686}"/>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8" name="Google Shape;9684;p69">
                <a:extLst>
                  <a:ext uri="{FF2B5EF4-FFF2-40B4-BE49-F238E27FC236}">
                    <a16:creationId xmlns:a16="http://schemas.microsoft.com/office/drawing/2014/main" id="{C06E2220-AF4F-4228-AFA7-19192FDADDD7}"/>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9" name="Google Shape;9694;p69">
                <a:extLst>
                  <a:ext uri="{FF2B5EF4-FFF2-40B4-BE49-F238E27FC236}">
                    <a16:creationId xmlns:a16="http://schemas.microsoft.com/office/drawing/2014/main" id="{FF5AADD0-EE37-4E9A-ACF1-E361277445E4}"/>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0" name="Google Shape;9695;p69">
                <a:extLst>
                  <a:ext uri="{FF2B5EF4-FFF2-40B4-BE49-F238E27FC236}">
                    <a16:creationId xmlns:a16="http://schemas.microsoft.com/office/drawing/2014/main" id="{2B1C8523-5864-452A-A151-273B1DE38E43}"/>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1" name="Google Shape;9696;p69">
                <a:extLst>
                  <a:ext uri="{FF2B5EF4-FFF2-40B4-BE49-F238E27FC236}">
                    <a16:creationId xmlns:a16="http://schemas.microsoft.com/office/drawing/2014/main" id="{D22AFB3A-4672-4A85-B4A3-0DEBE8FA811C}"/>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2" name="Google Shape;9697;p69">
                <a:extLst>
                  <a:ext uri="{FF2B5EF4-FFF2-40B4-BE49-F238E27FC236}">
                    <a16:creationId xmlns:a16="http://schemas.microsoft.com/office/drawing/2014/main" id="{D2B86695-3473-44AC-8A8D-E33EE525BC96}"/>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3" name="Google Shape;9698;p69">
                <a:extLst>
                  <a:ext uri="{FF2B5EF4-FFF2-40B4-BE49-F238E27FC236}">
                    <a16:creationId xmlns:a16="http://schemas.microsoft.com/office/drawing/2014/main" id="{403C34BF-6858-4B5A-9436-878620CD6B5D}"/>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4" name="Google Shape;9699;p69">
                <a:extLst>
                  <a:ext uri="{FF2B5EF4-FFF2-40B4-BE49-F238E27FC236}">
                    <a16:creationId xmlns:a16="http://schemas.microsoft.com/office/drawing/2014/main" id="{4799154A-3631-4E08-A30C-5CE57528D8CB}"/>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rgbClr val="63A537"/>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5" name="Google Shape;9700;p69">
                <a:extLst>
                  <a:ext uri="{FF2B5EF4-FFF2-40B4-BE49-F238E27FC236}">
                    <a16:creationId xmlns:a16="http://schemas.microsoft.com/office/drawing/2014/main" id="{34D283B0-372B-491A-B964-E21D35992845}"/>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6" name="Google Shape;9701;p69">
                <a:extLst>
                  <a:ext uri="{FF2B5EF4-FFF2-40B4-BE49-F238E27FC236}">
                    <a16:creationId xmlns:a16="http://schemas.microsoft.com/office/drawing/2014/main" id="{A89AAB7B-DADD-4A25-95F1-5603688230F1}"/>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7" name="Google Shape;9702;p69">
                <a:extLst>
                  <a:ext uri="{FF2B5EF4-FFF2-40B4-BE49-F238E27FC236}">
                    <a16:creationId xmlns:a16="http://schemas.microsoft.com/office/drawing/2014/main" id="{83417B86-4EC9-4677-839E-46F27C39BB20}"/>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8" name="Google Shape;9703;p69">
                <a:extLst>
                  <a:ext uri="{FF2B5EF4-FFF2-40B4-BE49-F238E27FC236}">
                    <a16:creationId xmlns:a16="http://schemas.microsoft.com/office/drawing/2014/main" id="{D47CB38A-E30A-415B-8AF1-6C889E518045}"/>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9" name="Google Shape;9704;p69">
                <a:extLst>
                  <a:ext uri="{FF2B5EF4-FFF2-40B4-BE49-F238E27FC236}">
                    <a16:creationId xmlns:a16="http://schemas.microsoft.com/office/drawing/2014/main" id="{FAF49E3B-9277-45BF-9810-46B34FC47F90}"/>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rgbClr val="63A537">
                  <a:lumMod val="75000"/>
                </a:srgbClr>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0" name="Google Shape;9705;p69">
                <a:extLst>
                  <a:ext uri="{FF2B5EF4-FFF2-40B4-BE49-F238E27FC236}">
                    <a16:creationId xmlns:a16="http://schemas.microsoft.com/office/drawing/2014/main" id="{6EA2B194-1482-46AA-A286-F319953CF28D}"/>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1" name="Google Shape;9706;p69">
                <a:extLst>
                  <a:ext uri="{FF2B5EF4-FFF2-40B4-BE49-F238E27FC236}">
                    <a16:creationId xmlns:a16="http://schemas.microsoft.com/office/drawing/2014/main" id="{136C6650-9612-46FC-AE7A-221C95053DED}"/>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2" name="Google Shape;9707;p69">
                <a:extLst>
                  <a:ext uri="{FF2B5EF4-FFF2-40B4-BE49-F238E27FC236}">
                    <a16:creationId xmlns:a16="http://schemas.microsoft.com/office/drawing/2014/main" id="{2D83C3C2-2C8B-4306-B864-DA26E0CBBD54}"/>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3" name="Google Shape;9708;p69">
                <a:extLst>
                  <a:ext uri="{FF2B5EF4-FFF2-40B4-BE49-F238E27FC236}">
                    <a16:creationId xmlns:a16="http://schemas.microsoft.com/office/drawing/2014/main" id="{5A08CDE2-9325-4775-9986-F9CB8382E210}"/>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4" name="Google Shape;9709;p69">
                <a:extLst>
                  <a:ext uri="{FF2B5EF4-FFF2-40B4-BE49-F238E27FC236}">
                    <a16:creationId xmlns:a16="http://schemas.microsoft.com/office/drawing/2014/main" id="{25CBD067-46D2-424E-ADF5-999638968438}"/>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5" name="Google Shape;9710;p69">
                <a:extLst>
                  <a:ext uri="{FF2B5EF4-FFF2-40B4-BE49-F238E27FC236}">
                    <a16:creationId xmlns:a16="http://schemas.microsoft.com/office/drawing/2014/main" id="{358A144E-A06C-447A-97F9-F8B3E5D20F85}"/>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6" name="Google Shape;9711;p69">
                <a:extLst>
                  <a:ext uri="{FF2B5EF4-FFF2-40B4-BE49-F238E27FC236}">
                    <a16:creationId xmlns:a16="http://schemas.microsoft.com/office/drawing/2014/main" id="{F53231B4-DAA1-4294-8828-CCCB95A81872}"/>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7" name="Google Shape;9712;p69">
                <a:extLst>
                  <a:ext uri="{FF2B5EF4-FFF2-40B4-BE49-F238E27FC236}">
                    <a16:creationId xmlns:a16="http://schemas.microsoft.com/office/drawing/2014/main" id="{72E6EEC9-2F6A-424E-B2C9-176D5C0B61A0}"/>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grpSp>
    </p:spTree>
    <p:extLst>
      <p:ext uri="{BB962C8B-B14F-4D97-AF65-F5344CB8AC3E}">
        <p14:creationId xmlns:p14="http://schemas.microsoft.com/office/powerpoint/2010/main" val="38533586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descr="Presentation Content &amp; Coaching tasks">
            <a:extLst>
              <a:ext uri="{FF2B5EF4-FFF2-40B4-BE49-F238E27FC236}">
                <a16:creationId xmlns:a16="http://schemas.microsoft.com/office/drawing/2014/main" id="{96CF4CDE-BCD6-8D4B-9AFC-DC0ABCE3A7B8}"/>
              </a:ext>
            </a:extLst>
          </p:cNvPr>
          <p:cNvGraphicFramePr/>
          <p:nvPr>
            <p:extLst>
              <p:ext uri="{D42A27DB-BD31-4B8C-83A1-F6EECF244321}">
                <p14:modId xmlns:p14="http://schemas.microsoft.com/office/powerpoint/2010/main" val="1623898238"/>
              </p:ext>
            </p:extLst>
          </p:nvPr>
        </p:nvGraphicFramePr>
        <p:xfrm>
          <a:off x="690914" y="1172465"/>
          <a:ext cx="8585471" cy="54490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42557F1F-64C0-A04E-8212-D036DFCFC49B}"/>
              </a:ext>
            </a:extLst>
          </p:cNvPr>
          <p:cNvSpPr>
            <a:spLocks noGrp="1"/>
          </p:cNvSpPr>
          <p:nvPr>
            <p:ph type="title"/>
          </p:nvPr>
        </p:nvSpPr>
        <p:spPr/>
        <p:txBody>
          <a:bodyPr/>
          <a:lstStyle/>
          <a:p>
            <a:r>
              <a:rPr lang="en-US"/>
              <a:t>Agenda &amp; Coaches' Tasks</a:t>
            </a:r>
          </a:p>
        </p:txBody>
      </p:sp>
      <p:grpSp>
        <p:nvGrpSpPr>
          <p:cNvPr id="3" name="Google Shape;1742;p61">
            <a:extLst>
              <a:ext uri="{FF2B5EF4-FFF2-40B4-BE49-F238E27FC236}">
                <a16:creationId xmlns:a16="http://schemas.microsoft.com/office/drawing/2014/main" id="{7A45C63B-C6B0-ED95-1C48-A0FEF5C81CDC}"/>
              </a:ext>
            </a:extLst>
          </p:cNvPr>
          <p:cNvGrpSpPr/>
          <p:nvPr/>
        </p:nvGrpSpPr>
        <p:grpSpPr>
          <a:xfrm flipH="1">
            <a:off x="7665353" y="1395892"/>
            <a:ext cx="3615998" cy="2409847"/>
            <a:chOff x="4411970" y="1801825"/>
            <a:chExt cx="734586" cy="409262"/>
          </a:xfrm>
          <a:solidFill>
            <a:schemeClr val="accent4"/>
          </a:solidFill>
        </p:grpSpPr>
        <p:sp>
          <p:nvSpPr>
            <p:cNvPr id="4" name="Google Shape;1743;p61">
              <a:extLst>
                <a:ext uri="{FF2B5EF4-FFF2-40B4-BE49-F238E27FC236}">
                  <a16:creationId xmlns:a16="http://schemas.microsoft.com/office/drawing/2014/main" id="{235EB546-F1A4-DEEE-B327-7E5B2CE25D5D}"/>
                </a:ext>
              </a:extLst>
            </p:cNvPr>
            <p:cNvSpPr/>
            <p:nvPr/>
          </p:nvSpPr>
          <p:spPr>
            <a:xfrm>
              <a:off x="4411970" y="1801825"/>
              <a:ext cx="734586" cy="409262"/>
            </a:xfrm>
            <a:custGeom>
              <a:avLst/>
              <a:gdLst/>
              <a:ahLst/>
              <a:cxnLst/>
              <a:rect l="l" t="t" r="r" b="b"/>
              <a:pathLst>
                <a:path w="16269" h="9064" extrusionOk="0">
                  <a:moveTo>
                    <a:pt x="428" y="0"/>
                  </a:moveTo>
                  <a:cubicBezTo>
                    <a:pt x="193" y="0"/>
                    <a:pt x="2" y="191"/>
                    <a:pt x="2" y="428"/>
                  </a:cubicBezTo>
                  <a:lnTo>
                    <a:pt x="2" y="6900"/>
                  </a:lnTo>
                  <a:cubicBezTo>
                    <a:pt x="1" y="7136"/>
                    <a:pt x="193" y="7328"/>
                    <a:pt x="428" y="7328"/>
                  </a:cubicBezTo>
                  <a:lnTo>
                    <a:pt x="12834" y="7328"/>
                  </a:lnTo>
                  <a:lnTo>
                    <a:pt x="13836" y="9064"/>
                  </a:lnTo>
                  <a:lnTo>
                    <a:pt x="14839" y="7328"/>
                  </a:lnTo>
                  <a:lnTo>
                    <a:pt x="15839" y="7328"/>
                  </a:lnTo>
                  <a:cubicBezTo>
                    <a:pt x="16076" y="7328"/>
                    <a:pt x="16269" y="7137"/>
                    <a:pt x="16269" y="6900"/>
                  </a:cubicBezTo>
                  <a:lnTo>
                    <a:pt x="16269" y="428"/>
                  </a:lnTo>
                  <a:cubicBezTo>
                    <a:pt x="16267" y="191"/>
                    <a:pt x="16076" y="0"/>
                    <a:pt x="15839" y="0"/>
                  </a:cubicBezTo>
                  <a:close/>
                </a:path>
              </a:pathLst>
            </a:custGeom>
            <a:ln/>
          </p:spPr>
          <p:style>
            <a:lnRef idx="3">
              <a:schemeClr val="lt1"/>
            </a:lnRef>
            <a:fillRef idx="1">
              <a:schemeClr val="accent5"/>
            </a:fillRef>
            <a:effectRef idx="1">
              <a:schemeClr val="accent5"/>
            </a:effectRef>
            <a:fontRef idx="minor">
              <a:schemeClr val="lt1"/>
            </a:fontRef>
          </p:style>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FFFF"/>
                </a:solidFill>
                <a:effectLst/>
                <a:uLnTx/>
                <a:uFillTx/>
                <a:latin typeface="Arial"/>
                <a:ea typeface="+mn-ea"/>
                <a:cs typeface="+mn-cs"/>
              </a:endParaRPr>
            </a:p>
          </p:txBody>
        </p:sp>
        <p:sp>
          <p:nvSpPr>
            <p:cNvPr id="5" name="Google Shape;1744;p61">
              <a:extLst>
                <a:ext uri="{FF2B5EF4-FFF2-40B4-BE49-F238E27FC236}">
                  <a16:creationId xmlns:a16="http://schemas.microsoft.com/office/drawing/2014/main" id="{330C670F-911C-9465-5A65-2B53C9E8459E}"/>
                </a:ext>
              </a:extLst>
            </p:cNvPr>
            <p:cNvSpPr/>
            <p:nvPr/>
          </p:nvSpPr>
          <p:spPr>
            <a:xfrm>
              <a:off x="4411970" y="1801825"/>
              <a:ext cx="184087" cy="330923"/>
            </a:xfrm>
            <a:custGeom>
              <a:avLst/>
              <a:gdLst/>
              <a:ahLst/>
              <a:cxnLst/>
              <a:rect l="l" t="t" r="r" b="b"/>
              <a:pathLst>
                <a:path w="4077" h="7329" extrusionOk="0">
                  <a:moveTo>
                    <a:pt x="428" y="0"/>
                  </a:moveTo>
                  <a:cubicBezTo>
                    <a:pt x="193" y="0"/>
                    <a:pt x="2" y="191"/>
                    <a:pt x="2" y="428"/>
                  </a:cubicBezTo>
                  <a:lnTo>
                    <a:pt x="2" y="6900"/>
                  </a:lnTo>
                  <a:cubicBezTo>
                    <a:pt x="1" y="7136"/>
                    <a:pt x="193" y="7328"/>
                    <a:pt x="428" y="7328"/>
                  </a:cubicBezTo>
                  <a:lnTo>
                    <a:pt x="4076" y="7328"/>
                  </a:lnTo>
                  <a:lnTo>
                    <a:pt x="4076" y="0"/>
                  </a:lnTo>
                  <a:close/>
                </a:path>
              </a:pathLst>
            </a:custGeom>
            <a:solidFill>
              <a:schemeClr val="accent5">
                <a:lumMod val="75000"/>
              </a:schemeClr>
            </a:solidFill>
            <a:ln/>
          </p:spPr>
          <p:style>
            <a:lnRef idx="3">
              <a:schemeClr val="lt1"/>
            </a:lnRef>
            <a:fillRef idx="1">
              <a:schemeClr val="accent5"/>
            </a:fillRef>
            <a:effectRef idx="1">
              <a:schemeClr val="accent5"/>
            </a:effectRef>
            <a:fontRef idx="minor">
              <a:schemeClr val="lt1"/>
            </a:fontRef>
          </p:style>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FFFF"/>
                </a:solidFill>
                <a:effectLst/>
                <a:uLnTx/>
                <a:uFillTx/>
                <a:latin typeface="Arial"/>
                <a:ea typeface="+mn-ea"/>
                <a:cs typeface="+mn-cs"/>
              </a:endParaRPr>
            </a:p>
          </p:txBody>
        </p:sp>
      </p:grpSp>
      <p:sp>
        <p:nvSpPr>
          <p:cNvPr id="7" name="TextBox 6">
            <a:extLst>
              <a:ext uri="{FF2B5EF4-FFF2-40B4-BE49-F238E27FC236}">
                <a16:creationId xmlns:a16="http://schemas.microsoft.com/office/drawing/2014/main" id="{CA582C78-DD7B-91C3-7E1F-A1E15385B6A6}"/>
              </a:ext>
            </a:extLst>
          </p:cNvPr>
          <p:cNvSpPr txBox="1"/>
          <p:nvPr/>
        </p:nvSpPr>
        <p:spPr>
          <a:xfrm>
            <a:off x="7864286" y="1377721"/>
            <a:ext cx="2388466" cy="1938992"/>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Poppins Medium" panose="020B0604020202020204" charset="0"/>
                <a:ea typeface="+mn-ea"/>
                <a:cs typeface="Poppins Medium" panose="020B0604020202020204" charset="0"/>
              </a:rPr>
              <a:t>What questions do you have on today’s content?</a:t>
            </a:r>
          </a:p>
        </p:txBody>
      </p:sp>
      <p:grpSp>
        <p:nvGrpSpPr>
          <p:cNvPr id="8" name="Google Shape;1742;p61">
            <a:extLst>
              <a:ext uri="{FF2B5EF4-FFF2-40B4-BE49-F238E27FC236}">
                <a16:creationId xmlns:a16="http://schemas.microsoft.com/office/drawing/2014/main" id="{EE1F84F5-5005-47B4-3DD9-FF5A7658C0EE}"/>
              </a:ext>
            </a:extLst>
          </p:cNvPr>
          <p:cNvGrpSpPr/>
          <p:nvPr/>
        </p:nvGrpSpPr>
        <p:grpSpPr>
          <a:xfrm flipH="1">
            <a:off x="8383350" y="3980690"/>
            <a:ext cx="3615998" cy="2409847"/>
            <a:chOff x="4411970" y="1801825"/>
            <a:chExt cx="734586" cy="409262"/>
          </a:xfrm>
          <a:solidFill>
            <a:schemeClr val="accent4"/>
          </a:solidFill>
        </p:grpSpPr>
        <p:sp>
          <p:nvSpPr>
            <p:cNvPr id="9" name="Google Shape;1743;p61">
              <a:extLst>
                <a:ext uri="{FF2B5EF4-FFF2-40B4-BE49-F238E27FC236}">
                  <a16:creationId xmlns:a16="http://schemas.microsoft.com/office/drawing/2014/main" id="{FAEDFA4F-D497-D238-8269-2140A7F67E57}"/>
                </a:ext>
              </a:extLst>
            </p:cNvPr>
            <p:cNvSpPr/>
            <p:nvPr/>
          </p:nvSpPr>
          <p:spPr>
            <a:xfrm>
              <a:off x="4411970" y="1801825"/>
              <a:ext cx="734586" cy="409262"/>
            </a:xfrm>
            <a:custGeom>
              <a:avLst/>
              <a:gdLst/>
              <a:ahLst/>
              <a:cxnLst/>
              <a:rect l="l" t="t" r="r" b="b"/>
              <a:pathLst>
                <a:path w="16269" h="9064" extrusionOk="0">
                  <a:moveTo>
                    <a:pt x="428" y="0"/>
                  </a:moveTo>
                  <a:cubicBezTo>
                    <a:pt x="193" y="0"/>
                    <a:pt x="2" y="191"/>
                    <a:pt x="2" y="428"/>
                  </a:cubicBezTo>
                  <a:lnTo>
                    <a:pt x="2" y="6900"/>
                  </a:lnTo>
                  <a:cubicBezTo>
                    <a:pt x="1" y="7136"/>
                    <a:pt x="193" y="7328"/>
                    <a:pt x="428" y="7328"/>
                  </a:cubicBezTo>
                  <a:lnTo>
                    <a:pt x="12834" y="7328"/>
                  </a:lnTo>
                  <a:lnTo>
                    <a:pt x="13836" y="9064"/>
                  </a:lnTo>
                  <a:lnTo>
                    <a:pt x="14839" y="7328"/>
                  </a:lnTo>
                  <a:lnTo>
                    <a:pt x="15839" y="7328"/>
                  </a:lnTo>
                  <a:cubicBezTo>
                    <a:pt x="16076" y="7328"/>
                    <a:pt x="16269" y="7137"/>
                    <a:pt x="16269" y="6900"/>
                  </a:cubicBezTo>
                  <a:lnTo>
                    <a:pt x="16269" y="428"/>
                  </a:lnTo>
                  <a:cubicBezTo>
                    <a:pt x="16267" y="191"/>
                    <a:pt x="16076" y="0"/>
                    <a:pt x="15839" y="0"/>
                  </a:cubicBezTo>
                  <a:close/>
                </a:path>
              </a:pathLst>
            </a:custGeom>
            <a:ln/>
          </p:spPr>
          <p:style>
            <a:lnRef idx="3">
              <a:schemeClr val="lt1"/>
            </a:lnRef>
            <a:fillRef idx="1">
              <a:schemeClr val="accent1"/>
            </a:fillRef>
            <a:effectRef idx="1">
              <a:schemeClr val="accent1"/>
            </a:effectRef>
            <a:fontRef idx="minor">
              <a:schemeClr val="lt1"/>
            </a:fontRef>
          </p:style>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FFFF"/>
                </a:solidFill>
                <a:effectLst/>
                <a:uLnTx/>
                <a:uFillTx/>
                <a:latin typeface="Arial"/>
                <a:ea typeface="+mn-ea"/>
                <a:cs typeface="+mn-cs"/>
              </a:endParaRPr>
            </a:p>
          </p:txBody>
        </p:sp>
        <p:sp>
          <p:nvSpPr>
            <p:cNvPr id="10" name="Google Shape;1744;p61">
              <a:extLst>
                <a:ext uri="{FF2B5EF4-FFF2-40B4-BE49-F238E27FC236}">
                  <a16:creationId xmlns:a16="http://schemas.microsoft.com/office/drawing/2014/main" id="{F308F1CD-80AC-F0FF-DD2A-5BDB0F6592C2}"/>
                </a:ext>
              </a:extLst>
            </p:cNvPr>
            <p:cNvSpPr/>
            <p:nvPr/>
          </p:nvSpPr>
          <p:spPr>
            <a:xfrm>
              <a:off x="4411970" y="1801825"/>
              <a:ext cx="184087" cy="330923"/>
            </a:xfrm>
            <a:custGeom>
              <a:avLst/>
              <a:gdLst/>
              <a:ahLst/>
              <a:cxnLst/>
              <a:rect l="l" t="t" r="r" b="b"/>
              <a:pathLst>
                <a:path w="4077" h="7329" extrusionOk="0">
                  <a:moveTo>
                    <a:pt x="428" y="0"/>
                  </a:moveTo>
                  <a:cubicBezTo>
                    <a:pt x="193" y="0"/>
                    <a:pt x="2" y="191"/>
                    <a:pt x="2" y="428"/>
                  </a:cubicBezTo>
                  <a:lnTo>
                    <a:pt x="2" y="6900"/>
                  </a:lnTo>
                  <a:cubicBezTo>
                    <a:pt x="1" y="7136"/>
                    <a:pt x="193" y="7328"/>
                    <a:pt x="428" y="7328"/>
                  </a:cubicBezTo>
                  <a:lnTo>
                    <a:pt x="4076" y="7328"/>
                  </a:lnTo>
                  <a:lnTo>
                    <a:pt x="4076" y="0"/>
                  </a:lnTo>
                  <a:close/>
                </a:path>
              </a:pathLst>
            </a:custGeom>
            <a:solidFill>
              <a:schemeClr val="accent4">
                <a:lumMod val="75000"/>
              </a:schemeClr>
            </a:solidFill>
            <a:ln w="38100">
              <a:solidFill>
                <a:schemeClr val="bg1"/>
              </a:solidFill>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grpSp>
      <p:sp>
        <p:nvSpPr>
          <p:cNvPr id="11" name="TextBox 10">
            <a:extLst>
              <a:ext uri="{FF2B5EF4-FFF2-40B4-BE49-F238E27FC236}">
                <a16:creationId xmlns:a16="http://schemas.microsoft.com/office/drawing/2014/main" id="{C03F60E9-5432-C406-3650-995F3D4A6A14}"/>
              </a:ext>
            </a:extLst>
          </p:cNvPr>
          <p:cNvSpPr txBox="1"/>
          <p:nvPr/>
        </p:nvSpPr>
        <p:spPr>
          <a:xfrm>
            <a:off x="8582279" y="4038616"/>
            <a:ext cx="2388466" cy="1938992"/>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Poppins Medium" panose="020B0604020202020204" charset="0"/>
                <a:ea typeface="+mn-ea"/>
                <a:cs typeface="Poppins Medium" panose="020B0604020202020204" charset="0"/>
              </a:rPr>
              <a:t>What questions do you have on the follow-up tasks?</a:t>
            </a:r>
          </a:p>
        </p:txBody>
      </p:sp>
    </p:spTree>
    <p:extLst>
      <p:ext uri="{BB962C8B-B14F-4D97-AF65-F5344CB8AC3E}">
        <p14:creationId xmlns:p14="http://schemas.microsoft.com/office/powerpoint/2010/main" val="25791648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004"/>
        <p:cNvGrpSpPr/>
        <p:nvPr/>
      </p:nvGrpSpPr>
      <p:grpSpPr>
        <a:xfrm>
          <a:off x="0" y="0"/>
          <a:ext cx="0" cy="0"/>
          <a:chOff x="0" y="0"/>
          <a:chExt cx="0" cy="0"/>
        </a:xfrm>
      </p:grpSpPr>
      <p:sp>
        <p:nvSpPr>
          <p:cNvPr id="1012" name="Google Shape;1012;p54"/>
          <p:cNvSpPr txBox="1">
            <a:spLocks noGrp="1"/>
          </p:cNvSpPr>
          <p:nvPr>
            <p:ph type="title"/>
          </p:nvPr>
        </p:nvSpPr>
        <p:spPr>
          <a:xfrm>
            <a:off x="455779" y="590547"/>
            <a:ext cx="11378651" cy="845600"/>
          </a:xfrm>
          <a:prstGeom prst="rect">
            <a:avLst/>
          </a:prstGeom>
        </p:spPr>
        <p:txBody>
          <a:bodyPr spcFirstLastPara="1" wrap="square" lIns="121900" tIns="121900" rIns="121900" bIns="121900" anchor="t" anchorCtr="0">
            <a:noAutofit/>
          </a:bodyPr>
          <a:lstStyle/>
          <a:p>
            <a:r>
              <a:rPr lang="en" dirty="0"/>
              <a:t> HELPFUL RESOURCES</a:t>
            </a:r>
            <a:endParaRPr dirty="0"/>
          </a:p>
        </p:txBody>
      </p:sp>
      <p:sp>
        <p:nvSpPr>
          <p:cNvPr id="12" name="Google Shape;1013;p54">
            <a:extLst>
              <a:ext uri="{FF2B5EF4-FFF2-40B4-BE49-F238E27FC236}">
                <a16:creationId xmlns:a16="http://schemas.microsoft.com/office/drawing/2014/main" id="{1F80FC8A-824C-084C-83E0-413165DCA5D7}"/>
              </a:ext>
            </a:extLst>
          </p:cNvPr>
          <p:cNvSpPr txBox="1">
            <a:spLocks/>
          </p:cNvSpPr>
          <p:nvPr/>
        </p:nvSpPr>
        <p:spPr>
          <a:xfrm flipH="1">
            <a:off x="3943301" y="1665889"/>
            <a:ext cx="7608818" cy="4029257"/>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200"/>
              <a:buFont typeface="Hind Vadodara"/>
              <a:buNone/>
              <a:defRPr sz="1400" b="0" i="0" u="none" strike="noStrike" cap="none">
                <a:solidFill>
                  <a:schemeClr val="lt1"/>
                </a:solidFill>
                <a:latin typeface="Hind Vadodara"/>
                <a:ea typeface="Hind Vadodara"/>
                <a:cs typeface="Hind Vadodara"/>
                <a:sym typeface="Hind Vadodara"/>
              </a:defRPr>
            </a:lvl1pPr>
            <a:lvl2pPr marL="914400" marR="0" lvl="1"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2pPr>
            <a:lvl3pPr marL="1371600" marR="0" lvl="2"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3pPr>
            <a:lvl4pPr marL="1828800" marR="0" lvl="3"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4pPr>
            <a:lvl5pPr marL="2286000" marR="0" lvl="4"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5pPr>
            <a:lvl6pPr marL="2743200" marR="0" lvl="5"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6pPr>
            <a:lvl7pPr marL="3200400" marR="0" lvl="6"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7pPr>
            <a:lvl8pPr marL="3657600" marR="0" lvl="7"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8pPr>
            <a:lvl9pPr marL="4114800" marR="0" lvl="8"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9pPr>
          </a:lstStyle>
          <a:p>
            <a:pPr marL="0" marR="0" lvl="0" indent="0" algn="l" defTabSz="1219140" rtl="0" eaLnBrk="1" fontAlgn="auto" latinLnBrk="0" hangingPunct="1">
              <a:lnSpc>
                <a:spcPct val="100000"/>
              </a:lnSpc>
              <a:spcBef>
                <a:spcPts val="0"/>
              </a:spcBef>
              <a:spcAft>
                <a:spcPts val="800"/>
              </a:spcAft>
              <a:buClr>
                <a:srgbClr val="FFFFFF"/>
              </a:buClr>
              <a:buSzPts val="1200"/>
              <a:buFont typeface="Hind Vadodara"/>
              <a:buNone/>
              <a:tabLst/>
              <a:defRPr/>
            </a:pPr>
            <a:r>
              <a:rPr kumimoji="0" lang="en-US" sz="2400" b="1" i="0" u="none" strike="noStrike" kern="1200" cap="none" spc="0" normalizeH="0" baseline="0" noProof="0" dirty="0">
                <a:ln>
                  <a:noFill/>
                </a:ln>
                <a:solidFill>
                  <a:srgbClr val="00ACC2"/>
                </a:solidFill>
                <a:effectLst/>
                <a:uLnTx/>
                <a:uFillTx/>
                <a:latin typeface="Hind Vadodara"/>
                <a:cs typeface="Hind Vadodara"/>
                <a:sym typeface="Hind Vadodara"/>
              </a:rPr>
              <a:t>RESOURCES:</a:t>
            </a:r>
          </a:p>
          <a:p>
            <a:pPr marL="139700" indent="0">
              <a:buClr>
                <a:srgbClr val="FFFFFF"/>
              </a:buClr>
              <a:defRPr/>
            </a:pPr>
            <a:r>
              <a:rPr lang="en-US" sz="1800" dirty="0">
                <a:solidFill>
                  <a:srgbClr val="FFFFFF"/>
                </a:solidFill>
                <a:hlinkClick r:id="rId3"/>
              </a:rPr>
              <a:t>Beginning to Address Equity in Tier 1 Systems</a:t>
            </a:r>
          </a:p>
          <a:p>
            <a:pPr marL="139700" marR="0" lvl="0" indent="0" algn="l" defTabSz="914400">
              <a:spcBef>
                <a:spcPts val="0"/>
              </a:spcBef>
              <a:spcAft>
                <a:spcPts val="0"/>
              </a:spcAft>
              <a:buClr>
                <a:srgbClr val="FFFFFF"/>
              </a:buClr>
              <a:buSzPts val="1200"/>
              <a:tabLst/>
              <a:defRPr/>
            </a:pPr>
            <a:r>
              <a:rPr lang="en-US" sz="1800" dirty="0">
                <a:solidFill>
                  <a:srgbClr val="FFFFFF"/>
                </a:solidFill>
                <a:hlinkClick r:id="rId4"/>
              </a:rPr>
              <a:t>Integrated TFI Companion Guide</a:t>
            </a:r>
            <a:endParaRPr lang="en-US" sz="1800" dirty="0">
              <a:solidFill>
                <a:srgbClr val="FFFFFF"/>
              </a:solidFill>
            </a:endParaRPr>
          </a:p>
          <a:p>
            <a:pPr marL="139700" indent="0">
              <a:buClr>
                <a:srgbClr val="FFFFFF"/>
              </a:buClr>
              <a:defRPr/>
            </a:pPr>
            <a:r>
              <a:rPr lang="en-US" sz="1800" dirty="0">
                <a:solidFill>
                  <a:srgbClr val="FFFFFF"/>
                </a:solidFill>
                <a:hlinkClick r:id="rId5"/>
              </a:rPr>
              <a:t>Culturally Responsive Field Guide</a:t>
            </a:r>
            <a:endParaRPr lang="en-US" sz="1800" dirty="0">
              <a:solidFill>
                <a:srgbClr val="FFFFFF"/>
              </a:solidFill>
            </a:endParaRPr>
          </a:p>
          <a:p>
            <a:pPr marL="139700" indent="0">
              <a:buClr>
                <a:srgbClr val="FFFFFF"/>
              </a:buClr>
              <a:defRPr/>
            </a:pPr>
            <a:r>
              <a:rPr lang="en-US" sz="1800" dirty="0">
                <a:solidFill>
                  <a:srgbClr val="FFFFFF"/>
                </a:solidFill>
                <a:hlinkClick r:id="rId6"/>
              </a:rPr>
              <a:t>Discussing Race, Racism, and Important Events with Students</a:t>
            </a:r>
          </a:p>
          <a:p>
            <a:pPr marL="139700" indent="0">
              <a:buClr>
                <a:srgbClr val="FFFFFF"/>
              </a:buClr>
              <a:defRPr/>
            </a:pPr>
            <a:r>
              <a:rPr lang="en-US" sz="1800" dirty="0">
                <a:solidFill>
                  <a:srgbClr val="FFFFFF"/>
                </a:solidFill>
                <a:hlinkClick r:id="rId7"/>
              </a:rPr>
              <a:t>Centering Equity within the PBIS Framework: Overview and Evidence of Effectiveness</a:t>
            </a:r>
          </a:p>
          <a:p>
            <a:pPr marL="139700" indent="0">
              <a:buClr>
                <a:srgbClr val="FFFFFF"/>
              </a:buClr>
              <a:defRPr/>
            </a:pPr>
            <a:r>
              <a:rPr lang="en-US" sz="1800" dirty="0">
                <a:solidFill>
                  <a:srgbClr val="FFFFFF"/>
                </a:solidFill>
                <a:hlinkClick r:id="rId8"/>
              </a:rPr>
              <a:t>Implicit Bias Video</a:t>
            </a:r>
            <a:endParaRPr lang="en-US" sz="1800" dirty="0">
              <a:solidFill>
                <a:srgbClr val="FFFFFF"/>
              </a:solidFill>
            </a:endParaRPr>
          </a:p>
          <a:p>
            <a:pPr marL="139700" indent="0">
              <a:buClr>
                <a:srgbClr val="FFFFFF"/>
              </a:buClr>
              <a:defRPr/>
            </a:pPr>
            <a:r>
              <a:rPr lang="en-US" sz="1800" dirty="0">
                <a:solidFill>
                  <a:srgbClr val="FFFFFF"/>
                </a:solidFill>
                <a:hlinkClick r:id="rId9"/>
              </a:rPr>
              <a:t>Vulnerable Decision Points Worksheet</a:t>
            </a:r>
            <a:endParaRPr lang="en-US" sz="1800" dirty="0">
              <a:solidFill>
                <a:srgbClr val="FFFFFF"/>
              </a:solidFill>
              <a:hlinkClick r:id="rId7"/>
            </a:endParaRPr>
          </a:p>
          <a:p>
            <a:pPr marL="139700" indent="0">
              <a:buClr>
                <a:srgbClr val="FFFFFF"/>
              </a:buClr>
              <a:defRPr/>
            </a:pPr>
            <a:r>
              <a:rPr lang="en-US" sz="1800" dirty="0">
                <a:solidFill>
                  <a:srgbClr val="FFFFFF"/>
                </a:solidFill>
                <a:hlinkClick r:id="rId10"/>
              </a:rPr>
              <a:t>Poster Session Directions and Examples</a:t>
            </a:r>
            <a:endParaRPr lang="en-US" sz="1800" dirty="0">
              <a:solidFill>
                <a:srgbClr val="FFFFFF"/>
              </a:solidFill>
            </a:endParaRPr>
          </a:p>
          <a:p>
            <a:pPr marL="457200" marR="0" lvl="0" indent="-317500" algn="l" defTabSz="914400">
              <a:spcBef>
                <a:spcPts val="0"/>
              </a:spcBef>
              <a:spcAft>
                <a:spcPts val="0"/>
              </a:spcAft>
              <a:buClr>
                <a:srgbClr val="FFFFFF"/>
              </a:buClr>
              <a:buSzPts val="1200"/>
              <a:buFont typeface="Arial" panose="020B0604020202020204" pitchFamily="34" charset="0"/>
              <a:buChar char="•"/>
              <a:tabLst/>
              <a:defRPr/>
            </a:pPr>
            <a:endParaRPr lang="en-US" sz="1800" dirty="0">
              <a:solidFill>
                <a:srgbClr val="FFFFFF"/>
              </a:solidFill>
            </a:endParaRPr>
          </a:p>
        </p:txBody>
      </p:sp>
      <p:grpSp>
        <p:nvGrpSpPr>
          <p:cNvPr id="21" name="Google Shape;1005;p54" descr="decorative box">
            <a:extLst>
              <a:ext uri="{FF2B5EF4-FFF2-40B4-BE49-F238E27FC236}">
                <a16:creationId xmlns:a16="http://schemas.microsoft.com/office/drawing/2014/main" id="{9E3B9A76-5B52-0E4A-B322-29D3648D9FEF}"/>
              </a:ext>
            </a:extLst>
          </p:cNvPr>
          <p:cNvGrpSpPr/>
          <p:nvPr/>
        </p:nvGrpSpPr>
        <p:grpSpPr>
          <a:xfrm>
            <a:off x="689246" y="1779061"/>
            <a:ext cx="3128599" cy="3988372"/>
            <a:chOff x="3580725" y="2020075"/>
            <a:chExt cx="1344925" cy="1786275"/>
          </a:xfrm>
        </p:grpSpPr>
        <p:sp>
          <p:nvSpPr>
            <p:cNvPr id="22" name="Google Shape;1006;p54">
              <a:extLst>
                <a:ext uri="{FF2B5EF4-FFF2-40B4-BE49-F238E27FC236}">
                  <a16:creationId xmlns:a16="http://schemas.microsoft.com/office/drawing/2014/main" id="{71B709D9-82A6-2B4A-AB46-2205A27E2295}"/>
                </a:ext>
              </a:extLst>
            </p:cNvPr>
            <p:cNvSpPr/>
            <p:nvPr/>
          </p:nvSpPr>
          <p:spPr>
            <a:xfrm>
              <a:off x="3681925" y="2020075"/>
              <a:ext cx="1243725" cy="1786275"/>
            </a:xfrm>
            <a:custGeom>
              <a:avLst/>
              <a:gdLst/>
              <a:ahLst/>
              <a:cxnLst/>
              <a:rect l="l" t="t" r="r" b="b"/>
              <a:pathLst>
                <a:path w="49749" h="71451" extrusionOk="0">
                  <a:moveTo>
                    <a:pt x="1574" y="1"/>
                  </a:moveTo>
                  <a:cubicBezTo>
                    <a:pt x="706" y="1"/>
                    <a:pt x="1" y="706"/>
                    <a:pt x="1" y="1574"/>
                  </a:cubicBezTo>
                  <a:lnTo>
                    <a:pt x="1" y="69877"/>
                  </a:lnTo>
                  <a:cubicBezTo>
                    <a:pt x="1" y="70746"/>
                    <a:pt x="706" y="71451"/>
                    <a:pt x="1574" y="71451"/>
                  </a:cubicBezTo>
                  <a:lnTo>
                    <a:pt x="48175" y="71451"/>
                  </a:lnTo>
                  <a:cubicBezTo>
                    <a:pt x="49044" y="71451"/>
                    <a:pt x="49748" y="70746"/>
                    <a:pt x="49748" y="69877"/>
                  </a:cubicBezTo>
                  <a:lnTo>
                    <a:pt x="49748" y="1574"/>
                  </a:lnTo>
                  <a:cubicBezTo>
                    <a:pt x="49748" y="706"/>
                    <a:pt x="49044" y="1"/>
                    <a:pt x="48175" y="1"/>
                  </a:cubicBezTo>
                  <a:close/>
                </a:path>
              </a:pathLst>
            </a:custGeom>
            <a:gradFill>
              <a:gsLst>
                <a:gs pos="0">
                  <a:schemeClr val="accent2"/>
                </a:gs>
                <a:gs pos="100000">
                  <a:schemeClr val="accent1"/>
                </a:gs>
              </a:gsLst>
              <a:lin ang="108014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3" name="Google Shape;1007;p54">
              <a:extLst>
                <a:ext uri="{FF2B5EF4-FFF2-40B4-BE49-F238E27FC236}">
                  <a16:creationId xmlns:a16="http://schemas.microsoft.com/office/drawing/2014/main" id="{AA87A6D8-49C3-A54C-9E71-F4B3A0FEB9B3}"/>
                </a:ext>
              </a:extLst>
            </p:cNvPr>
            <p:cNvSpPr/>
            <p:nvPr/>
          </p:nvSpPr>
          <p:spPr>
            <a:xfrm>
              <a:off x="3580725" y="2020075"/>
              <a:ext cx="1250250" cy="1786275"/>
            </a:xfrm>
            <a:custGeom>
              <a:avLst/>
              <a:gdLst/>
              <a:ahLst/>
              <a:cxnLst/>
              <a:rect l="l" t="t" r="r" b="b"/>
              <a:pathLst>
                <a:path w="50010" h="71451" extrusionOk="0">
                  <a:moveTo>
                    <a:pt x="2527" y="1"/>
                  </a:moveTo>
                  <a:cubicBezTo>
                    <a:pt x="1147" y="1"/>
                    <a:pt x="33" y="1109"/>
                    <a:pt x="0" y="2492"/>
                  </a:cubicBezTo>
                  <a:lnTo>
                    <a:pt x="0" y="68975"/>
                  </a:lnTo>
                  <a:cubicBezTo>
                    <a:pt x="33" y="70358"/>
                    <a:pt x="1147" y="71451"/>
                    <a:pt x="2526" y="71451"/>
                  </a:cubicBezTo>
                  <a:cubicBezTo>
                    <a:pt x="2537" y="71451"/>
                    <a:pt x="2547" y="71451"/>
                    <a:pt x="2557" y="71451"/>
                  </a:cubicBezTo>
                  <a:lnTo>
                    <a:pt x="50010" y="71451"/>
                  </a:lnTo>
                  <a:lnTo>
                    <a:pt x="50010" y="1"/>
                  </a:lnTo>
                  <a:lnTo>
                    <a:pt x="2557" y="1"/>
                  </a:lnTo>
                  <a:cubicBezTo>
                    <a:pt x="2547" y="1"/>
                    <a:pt x="2537" y="1"/>
                    <a:pt x="2527" y="1"/>
                  </a:cubicBezTo>
                  <a:close/>
                </a:path>
              </a:pathLst>
            </a:custGeom>
            <a:gradFill>
              <a:gsLst>
                <a:gs pos="0">
                  <a:schemeClr val="accent2"/>
                </a:gs>
                <a:gs pos="100000">
                  <a:schemeClr val="accent1"/>
                </a:gs>
              </a:gsLst>
              <a:lin ang="108014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4" name="Google Shape;1008;p54">
              <a:extLst>
                <a:ext uri="{FF2B5EF4-FFF2-40B4-BE49-F238E27FC236}">
                  <a16:creationId xmlns:a16="http://schemas.microsoft.com/office/drawing/2014/main" id="{E0827C78-34E4-EF48-9AC0-B4FADF42AD67}"/>
                </a:ext>
              </a:extLst>
            </p:cNvPr>
            <p:cNvSpPr/>
            <p:nvPr/>
          </p:nvSpPr>
          <p:spPr>
            <a:xfrm>
              <a:off x="3680303" y="2113921"/>
              <a:ext cx="1140025" cy="1511564"/>
            </a:xfrm>
            <a:custGeom>
              <a:avLst/>
              <a:gdLst/>
              <a:ahLst/>
              <a:cxnLst/>
              <a:rect l="l" t="t" r="r" b="b"/>
              <a:pathLst>
                <a:path w="45601" h="60944" extrusionOk="0">
                  <a:moveTo>
                    <a:pt x="426" y="1"/>
                  </a:moveTo>
                  <a:cubicBezTo>
                    <a:pt x="197" y="1"/>
                    <a:pt x="0" y="181"/>
                    <a:pt x="0" y="427"/>
                  </a:cubicBezTo>
                  <a:lnTo>
                    <a:pt x="0" y="60534"/>
                  </a:lnTo>
                  <a:cubicBezTo>
                    <a:pt x="0" y="60763"/>
                    <a:pt x="197" y="60943"/>
                    <a:pt x="426" y="60943"/>
                  </a:cubicBezTo>
                  <a:lnTo>
                    <a:pt x="45191" y="60943"/>
                  </a:lnTo>
                  <a:cubicBezTo>
                    <a:pt x="45421" y="60943"/>
                    <a:pt x="45601" y="60763"/>
                    <a:pt x="45601" y="60534"/>
                  </a:cubicBezTo>
                  <a:lnTo>
                    <a:pt x="45601" y="427"/>
                  </a:lnTo>
                  <a:cubicBezTo>
                    <a:pt x="45601" y="181"/>
                    <a:pt x="45421" y="1"/>
                    <a:pt x="45191"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5" name="Google Shape;1009;p54">
              <a:extLst>
                <a:ext uri="{FF2B5EF4-FFF2-40B4-BE49-F238E27FC236}">
                  <a16:creationId xmlns:a16="http://schemas.microsoft.com/office/drawing/2014/main" id="{1014025B-D1B7-FA4D-A0C8-D9253E148BC5}"/>
                </a:ext>
              </a:extLst>
            </p:cNvPr>
            <p:cNvSpPr/>
            <p:nvPr/>
          </p:nvSpPr>
          <p:spPr>
            <a:xfrm>
              <a:off x="4237099" y="2051650"/>
              <a:ext cx="28700" cy="24925"/>
            </a:xfrm>
            <a:custGeom>
              <a:avLst/>
              <a:gdLst/>
              <a:ahLst/>
              <a:cxnLst/>
              <a:rect l="l" t="t" r="r" b="b"/>
              <a:pathLst>
                <a:path w="1148" h="997" extrusionOk="0">
                  <a:moveTo>
                    <a:pt x="492" y="0"/>
                  </a:moveTo>
                  <a:cubicBezTo>
                    <a:pt x="214" y="0"/>
                    <a:pt x="0" y="230"/>
                    <a:pt x="0" y="508"/>
                  </a:cubicBezTo>
                  <a:cubicBezTo>
                    <a:pt x="0" y="798"/>
                    <a:pt x="243" y="996"/>
                    <a:pt x="496" y="996"/>
                  </a:cubicBezTo>
                  <a:cubicBezTo>
                    <a:pt x="615" y="996"/>
                    <a:pt x="737" y="952"/>
                    <a:pt x="836" y="852"/>
                  </a:cubicBezTo>
                  <a:cubicBezTo>
                    <a:pt x="1148" y="541"/>
                    <a:pt x="935" y="0"/>
                    <a:pt x="4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6" name="Google Shape;1010;p54">
              <a:extLst>
                <a:ext uri="{FF2B5EF4-FFF2-40B4-BE49-F238E27FC236}">
                  <a16:creationId xmlns:a16="http://schemas.microsoft.com/office/drawing/2014/main" id="{37FC96D6-BC24-2947-AA35-0BFCE4EBCE89}"/>
                </a:ext>
              </a:extLst>
            </p:cNvPr>
            <p:cNvSpPr/>
            <p:nvPr/>
          </p:nvSpPr>
          <p:spPr>
            <a:xfrm>
              <a:off x="4179825" y="3667150"/>
              <a:ext cx="125000" cy="106825"/>
            </a:xfrm>
            <a:custGeom>
              <a:avLst/>
              <a:gdLst/>
              <a:ahLst/>
              <a:cxnLst/>
              <a:rect l="l" t="t" r="r" b="b"/>
              <a:pathLst>
                <a:path w="5000" h="4273" extrusionOk="0">
                  <a:moveTo>
                    <a:pt x="2869" y="355"/>
                  </a:moveTo>
                  <a:cubicBezTo>
                    <a:pt x="3836" y="355"/>
                    <a:pt x="4639" y="1158"/>
                    <a:pt x="4639" y="2142"/>
                  </a:cubicBezTo>
                  <a:cubicBezTo>
                    <a:pt x="4639" y="3206"/>
                    <a:pt x="3762" y="3917"/>
                    <a:pt x="2850" y="3917"/>
                  </a:cubicBezTo>
                  <a:cubicBezTo>
                    <a:pt x="2413" y="3917"/>
                    <a:pt x="1968" y="3754"/>
                    <a:pt x="1607" y="3387"/>
                  </a:cubicBezTo>
                  <a:cubicBezTo>
                    <a:pt x="492" y="2273"/>
                    <a:pt x="1279" y="355"/>
                    <a:pt x="2869" y="355"/>
                  </a:cubicBezTo>
                  <a:close/>
                  <a:moveTo>
                    <a:pt x="2849" y="1"/>
                  </a:moveTo>
                  <a:cubicBezTo>
                    <a:pt x="2320" y="1"/>
                    <a:pt x="1781" y="197"/>
                    <a:pt x="1344" y="634"/>
                  </a:cubicBezTo>
                  <a:cubicBezTo>
                    <a:pt x="0" y="1978"/>
                    <a:pt x="967" y="4273"/>
                    <a:pt x="2869" y="4273"/>
                  </a:cubicBezTo>
                  <a:cubicBezTo>
                    <a:pt x="4049" y="4273"/>
                    <a:pt x="5000" y="3306"/>
                    <a:pt x="5000" y="2142"/>
                  </a:cubicBezTo>
                  <a:cubicBezTo>
                    <a:pt x="5000" y="847"/>
                    <a:pt x="3946" y="1"/>
                    <a:pt x="28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grpSp>
      <p:pic>
        <p:nvPicPr>
          <p:cNvPr id="2" name="Picture 3" descr="Text&#10;&#10;Description automatically generated">
            <a:extLst>
              <a:ext uri="{FF2B5EF4-FFF2-40B4-BE49-F238E27FC236}">
                <a16:creationId xmlns:a16="http://schemas.microsoft.com/office/drawing/2014/main" id="{B2FD453B-35CB-BE5A-821C-90C86EE7F451}"/>
              </a:ext>
            </a:extLst>
          </p:cNvPr>
          <p:cNvPicPr>
            <a:picLocks noChangeAspect="1"/>
          </p:cNvPicPr>
          <p:nvPr/>
        </p:nvPicPr>
        <p:blipFill>
          <a:blip r:embed="rId11"/>
          <a:stretch>
            <a:fillRect/>
          </a:stretch>
        </p:blipFill>
        <p:spPr>
          <a:xfrm>
            <a:off x="885645" y="1923911"/>
            <a:ext cx="2743200" cy="3455877"/>
          </a:xfrm>
          <a:prstGeom prst="rect">
            <a:avLst/>
          </a:prstGeom>
        </p:spPr>
      </p:pic>
    </p:spTree>
    <p:extLst>
      <p:ext uri="{BB962C8B-B14F-4D97-AF65-F5344CB8AC3E}">
        <p14:creationId xmlns:p14="http://schemas.microsoft.com/office/powerpoint/2010/main" val="16048179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4" name="Text Box 4">
            <a:extLst>
              <a:ext uri="{FF2B5EF4-FFF2-40B4-BE49-F238E27FC236}">
                <a16:creationId xmlns:a16="http://schemas.microsoft.com/office/drawing/2014/main" id="{E94FAB0F-B623-AB40-8872-3AC36BA2D2BC}"/>
              </a:ext>
            </a:extLst>
          </p:cNvPr>
          <p:cNvSpPr txBox="1"/>
          <p:nvPr/>
        </p:nvSpPr>
        <p:spPr>
          <a:xfrm>
            <a:off x="230221" y="269679"/>
            <a:ext cx="11731558" cy="6627885"/>
          </a:xfrm>
          <a:prstGeom prst="rect">
            <a:avLst/>
          </a:prstGeom>
          <a:noFill/>
          <a:ln w="139700" cmpd="tri">
            <a:solidFill>
              <a:schemeClr val="accent1">
                <a:lumMod val="75000"/>
                <a:alpha val="62000"/>
              </a:schemeClr>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 </a:t>
            </a:r>
          </a:p>
        </p:txBody>
      </p:sp>
      <p:sp>
        <p:nvSpPr>
          <p:cNvPr id="17" name="Rectangle 16">
            <a:extLst>
              <a:ext uri="{FF2B5EF4-FFF2-40B4-BE49-F238E27FC236}">
                <a16:creationId xmlns:a16="http://schemas.microsoft.com/office/drawing/2014/main" id="{E36B007C-F09C-E3A1-1473-DAB125F0F7AF}"/>
              </a:ext>
            </a:extLst>
          </p:cNvPr>
          <p:cNvSpPr/>
          <p:nvPr/>
        </p:nvSpPr>
        <p:spPr>
          <a:xfrm>
            <a:off x="5770320" y="2560820"/>
            <a:ext cx="6048562" cy="4088810"/>
          </a:xfrm>
          <a:prstGeom prst="rect">
            <a:avLst/>
          </a:prstGeom>
        </p:spPr>
        <p:style>
          <a:lnRef idx="2">
            <a:schemeClr val="accent1"/>
          </a:lnRef>
          <a:fillRef idx="1">
            <a:schemeClr val="lt1"/>
          </a:fillRef>
          <a:effectRef idx="0">
            <a:schemeClr val="accent1"/>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endParaRPr>
          </a:p>
        </p:txBody>
      </p:sp>
      <p:sp>
        <p:nvSpPr>
          <p:cNvPr id="14" name="Pie 13">
            <a:extLst>
              <a:ext uri="{FF2B5EF4-FFF2-40B4-BE49-F238E27FC236}">
                <a16:creationId xmlns:a16="http://schemas.microsoft.com/office/drawing/2014/main" id="{B05AED95-FDC2-F344-864E-5991374A71C8}"/>
              </a:ext>
            </a:extLst>
          </p:cNvPr>
          <p:cNvSpPr/>
          <p:nvPr/>
        </p:nvSpPr>
        <p:spPr>
          <a:xfrm>
            <a:off x="9542588" y="4929830"/>
            <a:ext cx="5907559" cy="4679253"/>
          </a:xfrm>
          <a:prstGeom prst="pie">
            <a:avLst>
              <a:gd name="adj1" fmla="val 10799999"/>
              <a:gd name="adj2" fmla="val 16203748"/>
            </a:avLst>
          </a:prstGeom>
          <a:solidFill>
            <a:schemeClr val="bg1"/>
          </a:solidFill>
          <a:ln w="228600" cmpd="tri">
            <a:solidFill>
              <a:schemeClr val="accent1">
                <a:lumMod val="75000"/>
                <a:alpha val="6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descr="Diagram&#10;&#10;Description automatically generated">
            <a:extLst>
              <a:ext uri="{FF2B5EF4-FFF2-40B4-BE49-F238E27FC236}">
                <a16:creationId xmlns:a16="http://schemas.microsoft.com/office/drawing/2014/main" id="{07CE92B9-1A52-9742-B46B-46E3044A16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07491" y="5546035"/>
            <a:ext cx="1281020" cy="1317644"/>
          </a:xfrm>
          <a:prstGeom prst="rect">
            <a:avLst/>
          </a:prstGeom>
        </p:spPr>
      </p:pic>
      <p:sp>
        <p:nvSpPr>
          <p:cNvPr id="11" name="Rectangle 10">
            <a:extLst>
              <a:ext uri="{FF2B5EF4-FFF2-40B4-BE49-F238E27FC236}">
                <a16:creationId xmlns:a16="http://schemas.microsoft.com/office/drawing/2014/main" id="{7BF19EE2-2EB2-63FC-3889-650ABB11D04E}"/>
              </a:ext>
            </a:extLst>
          </p:cNvPr>
          <p:cNvSpPr/>
          <p:nvPr/>
        </p:nvSpPr>
        <p:spPr>
          <a:xfrm>
            <a:off x="373117" y="329398"/>
            <a:ext cx="11445765" cy="2140534"/>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mn-ea"/>
                <a:cs typeface="+mn-cs"/>
              </a:rPr>
              <a:t>Mark your calendars now to join us at 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mn-ea"/>
                <a:cs typeface="+mn-cs"/>
              </a:rPr>
              <a:t>14th Annual NEPBIS LEADERSHIP FORUM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mn-ea"/>
                <a:cs typeface="+mn-cs"/>
              </a:rPr>
              <a:t>May 15-16, 2025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mn-ea"/>
                <a:cs typeface="+mn-cs"/>
              </a:rPr>
              <a:t>Mystic, 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mn-ea"/>
                <a:cs typeface="+mn-cs"/>
              </a:rPr>
              <a:t>https://</a:t>
            </a:r>
            <a:r>
              <a:rPr kumimoji="0" lang="en-US" sz="24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mn-ea"/>
                <a:cs typeface="+mn-cs"/>
              </a:rPr>
              <a:t>nepbis.org</a:t>
            </a:r>
            <a:r>
              <a:rPr kumimoji="0" lang="en-US" sz="24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mn-ea"/>
                <a:cs typeface="+mn-cs"/>
              </a:rPr>
              <a:t>/forum/</a:t>
            </a:r>
          </a:p>
        </p:txBody>
      </p:sp>
      <p:sp>
        <p:nvSpPr>
          <p:cNvPr id="13" name="TextBox 12">
            <a:extLst>
              <a:ext uri="{FF2B5EF4-FFF2-40B4-BE49-F238E27FC236}">
                <a16:creationId xmlns:a16="http://schemas.microsoft.com/office/drawing/2014/main" id="{E70E15D3-E4E9-3148-6215-09AB121F9E3D}"/>
              </a:ext>
            </a:extLst>
          </p:cNvPr>
          <p:cNvSpPr txBox="1"/>
          <p:nvPr/>
        </p:nvSpPr>
        <p:spPr>
          <a:xfrm>
            <a:off x="503489" y="2560820"/>
            <a:ext cx="4875801"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mn-ea"/>
                <a:cs typeface="+mn-cs"/>
              </a:rPr>
              <a:t>ANNOUNCING OUR KEYNOTE PRESENTERS</a:t>
            </a:r>
          </a:p>
        </p:txBody>
      </p:sp>
      <p:sp>
        <p:nvSpPr>
          <p:cNvPr id="16" name="TextBox 15">
            <a:extLst>
              <a:ext uri="{FF2B5EF4-FFF2-40B4-BE49-F238E27FC236}">
                <a16:creationId xmlns:a16="http://schemas.microsoft.com/office/drawing/2014/main" id="{331B078F-1091-AF27-D8B3-44C699EC25FC}"/>
              </a:ext>
            </a:extLst>
          </p:cNvPr>
          <p:cNvSpPr txBox="1"/>
          <p:nvPr/>
        </p:nvSpPr>
        <p:spPr>
          <a:xfrm>
            <a:off x="455288" y="5843074"/>
            <a:ext cx="2221067"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Clynita</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Grafenreed</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Ph.D. </a:t>
            </a:r>
          </a:p>
        </p:txBody>
      </p:sp>
      <p:sp>
        <p:nvSpPr>
          <p:cNvPr id="2" name="TextBox 1">
            <a:extLst>
              <a:ext uri="{FF2B5EF4-FFF2-40B4-BE49-F238E27FC236}">
                <a16:creationId xmlns:a16="http://schemas.microsoft.com/office/drawing/2014/main" id="{573ECF21-69D9-0A31-651B-65440FFA9656}"/>
              </a:ext>
            </a:extLst>
          </p:cNvPr>
          <p:cNvSpPr txBox="1"/>
          <p:nvPr/>
        </p:nvSpPr>
        <p:spPr>
          <a:xfrm>
            <a:off x="6329119" y="2582597"/>
            <a:ext cx="5359392"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mn-ea"/>
                <a:cs typeface="+mn-cs"/>
              </a:rPr>
              <a:t>PRE-CONFERENCE WORKSHOPS on MAY 14th</a:t>
            </a:r>
          </a:p>
        </p:txBody>
      </p:sp>
      <p:sp>
        <p:nvSpPr>
          <p:cNvPr id="3" name="TextBox 2">
            <a:extLst>
              <a:ext uri="{FF2B5EF4-FFF2-40B4-BE49-F238E27FC236}">
                <a16:creationId xmlns:a16="http://schemas.microsoft.com/office/drawing/2014/main" id="{7000CCEB-CE7B-3F45-5EE0-D8FC027C8840}"/>
              </a:ext>
            </a:extLst>
          </p:cNvPr>
          <p:cNvSpPr txBox="1"/>
          <p:nvPr/>
        </p:nvSpPr>
        <p:spPr>
          <a:xfrm>
            <a:off x="3255424" y="5792449"/>
            <a:ext cx="2221067" cy="1015663"/>
          </a:xfrm>
          <a:prstGeom prst="rect">
            <a:avLst/>
          </a:prstGeom>
          <a:noFill/>
        </p:spPr>
        <p:txBody>
          <a:bodyPr wrap="square" rtlCol="0">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Kathleen Lynne Lane, Ph.D., BCBA-D, CF-L2</a:t>
            </a:r>
          </a:p>
        </p:txBody>
      </p:sp>
      <p:pic>
        <p:nvPicPr>
          <p:cNvPr id="6" name="Picture 2">
            <a:extLst>
              <a:ext uri="{FF2B5EF4-FFF2-40B4-BE49-F238E27FC236}">
                <a16:creationId xmlns:a16="http://schemas.microsoft.com/office/drawing/2014/main" id="{AF0E2CC8-E0C1-1569-8AC1-22FA521B62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808" y="3030476"/>
            <a:ext cx="2319131" cy="278295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17A3992C-D5A4-B90D-A034-8152F85D05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7745" y="3042286"/>
            <a:ext cx="2291802" cy="275016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a:extLst>
              <a:ext uri="{FF2B5EF4-FFF2-40B4-BE49-F238E27FC236}">
                <a16:creationId xmlns:a16="http://schemas.microsoft.com/office/drawing/2014/main" id="{301A8B1D-78E8-B21F-83FA-DFA1A1CC32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58446" y="3041525"/>
            <a:ext cx="1369324" cy="136932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7588F163-7DCA-80FB-52FE-D4C7137EAD1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21943" y="3042286"/>
            <a:ext cx="1369324" cy="136932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C6C402B-98A0-491C-FD79-E4B5EBAAF823}"/>
              </a:ext>
            </a:extLst>
          </p:cNvPr>
          <p:cNvSpPr txBox="1"/>
          <p:nvPr/>
        </p:nvSpPr>
        <p:spPr>
          <a:xfrm>
            <a:off x="5770320" y="4417896"/>
            <a:ext cx="2411145"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Steve Goodman, Ph.D.</a:t>
            </a:r>
          </a:p>
        </p:txBody>
      </p:sp>
      <p:sp>
        <p:nvSpPr>
          <p:cNvPr id="15" name="TextBox 14">
            <a:extLst>
              <a:ext uri="{FF2B5EF4-FFF2-40B4-BE49-F238E27FC236}">
                <a16:creationId xmlns:a16="http://schemas.microsoft.com/office/drawing/2014/main" id="{CDAB5F1B-C4E8-8406-9FA9-147D26475258}"/>
              </a:ext>
            </a:extLst>
          </p:cNvPr>
          <p:cNvSpPr txBox="1"/>
          <p:nvPr/>
        </p:nvSpPr>
        <p:spPr>
          <a:xfrm>
            <a:off x="9796071" y="4460703"/>
            <a:ext cx="2221067"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Cecelia Leong, M.P.P.</a:t>
            </a:r>
          </a:p>
        </p:txBody>
      </p:sp>
      <p:pic>
        <p:nvPicPr>
          <p:cNvPr id="1034" name="Picture 10">
            <a:extLst>
              <a:ext uri="{FF2B5EF4-FFF2-40B4-BE49-F238E27FC236}">
                <a16:creationId xmlns:a16="http://schemas.microsoft.com/office/drawing/2014/main" id="{4139992B-7FEF-83EF-315C-91CDB179DDE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77311" y="4936388"/>
            <a:ext cx="1361912" cy="1361912"/>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01D16D16-3ED8-7479-A831-87A54DDB2C72}"/>
              </a:ext>
            </a:extLst>
          </p:cNvPr>
          <p:cNvSpPr txBox="1"/>
          <p:nvPr/>
        </p:nvSpPr>
        <p:spPr>
          <a:xfrm>
            <a:off x="5799007" y="6311076"/>
            <a:ext cx="2232434"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Sara </a:t>
            </a:r>
            <a:r>
              <a:rPr kumimoji="0" lang="en-US" sz="1600" b="1" i="0"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Estrapala</a:t>
            </a:r>
            <a:r>
              <a:rPr kumimoji="0" lang="en-US" sz="16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Ph.D.</a:t>
            </a:r>
          </a:p>
        </p:txBody>
      </p:sp>
      <p:sp>
        <p:nvSpPr>
          <p:cNvPr id="21" name="TextBox 20">
            <a:extLst>
              <a:ext uri="{FF2B5EF4-FFF2-40B4-BE49-F238E27FC236}">
                <a16:creationId xmlns:a16="http://schemas.microsoft.com/office/drawing/2014/main" id="{01523941-745B-0EE1-A0E2-E4A514F51015}"/>
              </a:ext>
            </a:extLst>
          </p:cNvPr>
          <p:cNvSpPr txBox="1"/>
          <p:nvPr/>
        </p:nvSpPr>
        <p:spPr>
          <a:xfrm>
            <a:off x="7466041" y="3132506"/>
            <a:ext cx="2732712"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Arimo"/>
                <a:ea typeface="+mn-ea"/>
                <a:cs typeface="+mn-cs"/>
              </a:rPr>
              <a:t>Come learn about how to improve </a:t>
            </a:r>
            <a:r>
              <a:rPr kumimoji="0" lang="en-US" sz="1800" b="1" i="0" u="none" strike="noStrike" kern="1200" cap="none" spc="0" normalizeH="0" baseline="0" noProof="0" dirty="0">
                <a:ln>
                  <a:noFill/>
                </a:ln>
                <a:solidFill>
                  <a:srgbClr val="002060"/>
                </a:solidFill>
                <a:effectLst/>
                <a:uLnTx/>
                <a:uFillTx/>
                <a:latin typeface="Arimo"/>
                <a:ea typeface="+mn-ea"/>
                <a:cs typeface="+mn-cs"/>
              </a:rPr>
              <a:t>attendance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Arimo"/>
                <a:ea typeface="+mn-ea"/>
                <a:cs typeface="+mn-cs"/>
              </a:rPr>
              <a:t>through your PBIS framework!</a:t>
            </a: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735B23EF-2C4F-8B1C-89FE-315A93A42397}"/>
              </a:ext>
            </a:extLst>
          </p:cNvPr>
          <p:cNvSpPr txBox="1"/>
          <p:nvPr/>
        </p:nvSpPr>
        <p:spPr>
          <a:xfrm>
            <a:off x="7439223" y="5082409"/>
            <a:ext cx="2612790"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Arimo"/>
                <a:ea typeface="+mn-ea"/>
                <a:cs typeface="+mn-cs"/>
              </a:rPr>
              <a:t>This workshop will focus on </a:t>
            </a:r>
            <a:r>
              <a:rPr kumimoji="0" lang="en-US" sz="1800" b="1" i="0" u="none" strike="noStrike" kern="1200" cap="none" spc="0" normalizeH="0" baseline="0" noProof="0" dirty="0">
                <a:ln>
                  <a:noFill/>
                </a:ln>
                <a:solidFill>
                  <a:srgbClr val="002060"/>
                </a:solidFill>
                <a:effectLst/>
                <a:uLnTx/>
                <a:uFillTx/>
                <a:latin typeface="Arimo"/>
                <a:ea typeface="+mn-ea"/>
                <a:cs typeface="+mn-cs"/>
              </a:rPr>
              <a:t>student voice </a:t>
            </a:r>
            <a:r>
              <a:rPr kumimoji="0" lang="en-US" sz="1800" b="0" i="0" u="none" strike="noStrike" kern="1200" cap="none" spc="0" normalizeH="0" baseline="0" noProof="0" dirty="0">
                <a:ln>
                  <a:noFill/>
                </a:ln>
                <a:solidFill>
                  <a:srgbClr val="002060"/>
                </a:solidFill>
                <a:effectLst/>
                <a:uLnTx/>
                <a:uFillTx/>
                <a:latin typeface="Arimo"/>
                <a:ea typeface="+mn-ea"/>
                <a:cs typeface="+mn-cs"/>
              </a:rPr>
              <a:t>as a critical component of PBIS implementation.</a:t>
            </a: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cxnSp>
        <p:nvCxnSpPr>
          <p:cNvPr id="25" name="Straight Connector 24">
            <a:extLst>
              <a:ext uri="{FF2B5EF4-FFF2-40B4-BE49-F238E27FC236}">
                <a16:creationId xmlns:a16="http://schemas.microsoft.com/office/drawing/2014/main" id="{182D90AC-A783-F098-FA20-568908ED1E67}"/>
              </a:ext>
            </a:extLst>
          </p:cNvPr>
          <p:cNvCxnSpPr/>
          <p:nvPr/>
        </p:nvCxnSpPr>
        <p:spPr>
          <a:xfrm>
            <a:off x="5799007" y="4799257"/>
            <a:ext cx="6019875" cy="0"/>
          </a:xfrm>
          <a:prstGeom prst="line">
            <a:avLst/>
          </a:prstGeom>
          <a:ln w="22225">
            <a:prstDash val="sysDot"/>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538205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bg>
      <p:bgPr>
        <a:solidFill>
          <a:schemeClr val="accent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E555D-6515-4DAD-8DFA-CB7DD812E72F}"/>
              </a:ext>
            </a:extLst>
          </p:cNvPr>
          <p:cNvSpPr>
            <a:spLocks noGrp="1"/>
          </p:cNvSpPr>
          <p:nvPr>
            <p:ph type="ctrTitle"/>
          </p:nvPr>
        </p:nvSpPr>
        <p:spPr>
          <a:xfrm>
            <a:off x="2555643" y="3429000"/>
            <a:ext cx="8751600" cy="1755600"/>
          </a:xfrm>
        </p:spPr>
        <p:txBody>
          <a:bodyPr/>
          <a:lstStyle/>
          <a:p>
            <a:br>
              <a:rPr lang="en-US" sz="2000" dirty="0"/>
            </a:br>
            <a:r>
              <a:rPr lang="en-US" sz="2000" dirty="0"/>
              <a:t> </a:t>
            </a:r>
            <a:br>
              <a:rPr lang="en-US" sz="5400" b="1" dirty="0">
                <a:latin typeface="Arial" panose="020B0604020202020204" pitchFamily="34" charset="0"/>
                <a:cs typeface="Arial" panose="020B0604020202020204" pitchFamily="34" charset="0"/>
              </a:rPr>
            </a:br>
            <a:r>
              <a:rPr lang="en-US" sz="5400" b="1" dirty="0">
                <a:latin typeface="Arial" panose="020B0604020202020204" pitchFamily="34" charset="0"/>
                <a:cs typeface="Arial" panose="020B0604020202020204" pitchFamily="34" charset="0"/>
              </a:rPr>
              <a:t>EVALUATION 9A</a:t>
            </a:r>
          </a:p>
        </p:txBody>
      </p:sp>
      <p:sp>
        <p:nvSpPr>
          <p:cNvPr id="3" name="Subtitle 2">
            <a:extLst>
              <a:ext uri="{FF2B5EF4-FFF2-40B4-BE49-F238E27FC236}">
                <a16:creationId xmlns:a16="http://schemas.microsoft.com/office/drawing/2014/main" id="{E3A5131E-A50F-4164-B3C6-00A473B776C8}"/>
              </a:ext>
            </a:extLst>
          </p:cNvPr>
          <p:cNvSpPr>
            <a:spLocks noGrp="1"/>
          </p:cNvSpPr>
          <p:nvPr>
            <p:ph type="subTitle" idx="1"/>
          </p:nvPr>
        </p:nvSpPr>
        <p:spPr>
          <a:xfrm>
            <a:off x="3606778" y="5081574"/>
            <a:ext cx="6649330" cy="1056800"/>
          </a:xfrm>
        </p:spPr>
        <p:txBody>
          <a:bodyPr anchor="ctr"/>
          <a:lstStyle/>
          <a:p>
            <a:pPr marL="0" indent="0"/>
            <a:r>
              <a:rPr lang="en-US" dirty="0">
                <a:latin typeface="Arial" panose="020B0604020202020204" pitchFamily="34" charset="0"/>
                <a:cs typeface="Arial" panose="020B0604020202020204" pitchFamily="34" charset="0"/>
              </a:rPr>
              <a:t>Please remember to complete the evaluation! </a:t>
            </a:r>
          </a:p>
          <a:p>
            <a:pPr marL="0" indent="0"/>
            <a:endParaRPr lang="en-US" dirty="0">
              <a:latin typeface="Arial" panose="020B0604020202020204" pitchFamily="34" charset="0"/>
              <a:cs typeface="Arial" panose="020B0604020202020204" pitchFamily="34" charset="0"/>
            </a:endParaRPr>
          </a:p>
          <a:p>
            <a:pPr marL="0" indent="0"/>
            <a:r>
              <a:rPr lang="en-US" dirty="0">
                <a:latin typeface="Arial" panose="020B0604020202020204" pitchFamily="34" charset="0"/>
                <a:cs typeface="Arial" panose="020B0604020202020204" pitchFamily="34" charset="0"/>
              </a:rPr>
              <a:t>Scan the QR code to access.</a:t>
            </a:r>
          </a:p>
        </p:txBody>
      </p:sp>
      <p:pic>
        <p:nvPicPr>
          <p:cNvPr id="6" name="Picture 5">
            <a:extLst>
              <a:ext uri="{FF2B5EF4-FFF2-40B4-BE49-F238E27FC236}">
                <a16:creationId xmlns:a16="http://schemas.microsoft.com/office/drawing/2014/main" id="{6D9C9D89-BE53-A5E6-1724-0D68A9F6C270}"/>
              </a:ext>
            </a:extLst>
          </p:cNvPr>
          <p:cNvPicPr>
            <a:picLocks noChangeAspect="1"/>
          </p:cNvPicPr>
          <p:nvPr/>
        </p:nvPicPr>
        <p:blipFill>
          <a:blip r:embed="rId3"/>
          <a:stretch>
            <a:fillRect/>
          </a:stretch>
        </p:blipFill>
        <p:spPr>
          <a:xfrm>
            <a:off x="5133975" y="167202"/>
            <a:ext cx="3960598" cy="3960598"/>
          </a:xfrm>
          <a:prstGeom prst="rect">
            <a:avLst/>
          </a:prstGeom>
        </p:spPr>
      </p:pic>
    </p:spTree>
    <p:extLst>
      <p:ext uri="{BB962C8B-B14F-4D97-AF65-F5344CB8AC3E}">
        <p14:creationId xmlns:p14="http://schemas.microsoft.com/office/powerpoint/2010/main" val="4116345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E555D-6515-4DAD-8DFA-CB7DD812E72F}"/>
              </a:ext>
            </a:extLst>
          </p:cNvPr>
          <p:cNvSpPr>
            <a:spLocks noGrp="1"/>
          </p:cNvSpPr>
          <p:nvPr>
            <p:ph type="ctrTitle"/>
          </p:nvPr>
        </p:nvSpPr>
        <p:spPr>
          <a:xfrm>
            <a:off x="2555643" y="3429000"/>
            <a:ext cx="8751600" cy="1755600"/>
          </a:xfrm>
        </p:spPr>
        <p:txBody>
          <a:bodyPr/>
          <a:lstStyle/>
          <a:p>
            <a:br>
              <a:rPr lang="en-US" sz="2000" dirty="0"/>
            </a:br>
            <a:r>
              <a:rPr lang="en-US" sz="2000" dirty="0"/>
              <a:t> </a:t>
            </a:r>
            <a:br>
              <a:rPr lang="en-US" sz="5400" b="1" dirty="0">
                <a:latin typeface="Arial" panose="020B0604020202020204" pitchFamily="34" charset="0"/>
                <a:cs typeface="Arial" panose="020B0604020202020204" pitchFamily="34" charset="0"/>
              </a:rPr>
            </a:br>
            <a:r>
              <a:rPr lang="en-US" sz="5400" b="1" dirty="0">
                <a:latin typeface="Arial" panose="020B0604020202020204" pitchFamily="34" charset="0"/>
                <a:cs typeface="Arial" panose="020B0604020202020204" pitchFamily="34" charset="0"/>
              </a:rPr>
              <a:t>EVALUATION 9B</a:t>
            </a:r>
          </a:p>
        </p:txBody>
      </p:sp>
      <p:sp>
        <p:nvSpPr>
          <p:cNvPr id="3" name="Subtitle 2">
            <a:extLst>
              <a:ext uri="{FF2B5EF4-FFF2-40B4-BE49-F238E27FC236}">
                <a16:creationId xmlns:a16="http://schemas.microsoft.com/office/drawing/2014/main" id="{E3A5131E-A50F-4164-B3C6-00A473B776C8}"/>
              </a:ext>
            </a:extLst>
          </p:cNvPr>
          <p:cNvSpPr>
            <a:spLocks noGrp="1"/>
          </p:cNvSpPr>
          <p:nvPr>
            <p:ph type="subTitle" idx="1"/>
          </p:nvPr>
        </p:nvSpPr>
        <p:spPr>
          <a:xfrm>
            <a:off x="3606778" y="5081574"/>
            <a:ext cx="6649330" cy="1056800"/>
          </a:xfrm>
        </p:spPr>
        <p:txBody>
          <a:bodyPr anchor="ctr"/>
          <a:lstStyle/>
          <a:p>
            <a:pPr marL="0" indent="0"/>
            <a:r>
              <a:rPr lang="en-US" dirty="0">
                <a:latin typeface="Arial" panose="020B0604020202020204" pitchFamily="34" charset="0"/>
                <a:cs typeface="Arial" panose="020B0604020202020204" pitchFamily="34" charset="0"/>
              </a:rPr>
              <a:t>Please remember to complete the evaluation! </a:t>
            </a:r>
          </a:p>
          <a:p>
            <a:pPr marL="0" indent="0"/>
            <a:endParaRPr lang="en-US" dirty="0">
              <a:latin typeface="Arial" panose="020B0604020202020204" pitchFamily="34" charset="0"/>
              <a:cs typeface="Arial" panose="020B0604020202020204" pitchFamily="34" charset="0"/>
            </a:endParaRPr>
          </a:p>
          <a:p>
            <a:pPr marL="0" indent="0"/>
            <a:r>
              <a:rPr lang="en-US" dirty="0">
                <a:latin typeface="Arial" panose="020B0604020202020204" pitchFamily="34" charset="0"/>
                <a:cs typeface="Arial" panose="020B0604020202020204" pitchFamily="34" charset="0"/>
              </a:rPr>
              <a:t>Scan the QR code to access.</a:t>
            </a:r>
          </a:p>
        </p:txBody>
      </p:sp>
      <p:pic>
        <p:nvPicPr>
          <p:cNvPr id="5" name="Picture 4">
            <a:extLst>
              <a:ext uri="{FF2B5EF4-FFF2-40B4-BE49-F238E27FC236}">
                <a16:creationId xmlns:a16="http://schemas.microsoft.com/office/drawing/2014/main" id="{E2D84ABF-22AA-0477-7B0D-C8C6DC14D48D}"/>
              </a:ext>
            </a:extLst>
          </p:cNvPr>
          <p:cNvPicPr>
            <a:picLocks noChangeAspect="1"/>
          </p:cNvPicPr>
          <p:nvPr/>
        </p:nvPicPr>
        <p:blipFill>
          <a:blip r:embed="rId3"/>
          <a:stretch>
            <a:fillRect/>
          </a:stretch>
        </p:blipFill>
        <p:spPr>
          <a:xfrm>
            <a:off x="4843849" y="539403"/>
            <a:ext cx="3588397" cy="3588397"/>
          </a:xfrm>
          <a:prstGeom prst="rect">
            <a:avLst/>
          </a:prstGeom>
        </p:spPr>
      </p:pic>
    </p:spTree>
    <p:extLst>
      <p:ext uri="{BB962C8B-B14F-4D97-AF65-F5344CB8AC3E}">
        <p14:creationId xmlns:p14="http://schemas.microsoft.com/office/powerpoint/2010/main" val="3417037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57F1F-64C0-A04E-8212-D036DFCFC49B}"/>
              </a:ext>
            </a:extLst>
          </p:cNvPr>
          <p:cNvSpPr>
            <a:spLocks noGrp="1"/>
          </p:cNvSpPr>
          <p:nvPr>
            <p:ph type="title"/>
          </p:nvPr>
        </p:nvSpPr>
        <p:spPr>
          <a:xfrm>
            <a:off x="773935" y="236436"/>
            <a:ext cx="9378000" cy="845600"/>
          </a:xfrm>
        </p:spPr>
        <p:txBody>
          <a:bodyPr/>
          <a:lstStyle/>
          <a:p>
            <a:r>
              <a:rPr lang="en-US" dirty="0"/>
              <a:t>Agenda &amp; Coaches' Tasks</a:t>
            </a:r>
          </a:p>
        </p:txBody>
      </p:sp>
      <p:graphicFrame>
        <p:nvGraphicFramePr>
          <p:cNvPr id="3" name="Diagram 2">
            <a:extLst>
              <a:ext uri="{FF2B5EF4-FFF2-40B4-BE49-F238E27FC236}">
                <a16:creationId xmlns:a16="http://schemas.microsoft.com/office/drawing/2014/main" id="{4E7A4716-8AF7-986A-F3B5-0543193D3488}"/>
              </a:ext>
            </a:extLst>
          </p:cNvPr>
          <p:cNvGraphicFramePr/>
          <p:nvPr>
            <p:extLst>
              <p:ext uri="{D42A27DB-BD31-4B8C-83A1-F6EECF244321}">
                <p14:modId xmlns:p14="http://schemas.microsoft.com/office/powerpoint/2010/main" val="1839560618"/>
              </p:ext>
            </p:extLst>
          </p:nvPr>
        </p:nvGraphicFramePr>
        <p:xfrm>
          <a:off x="1227959" y="1202897"/>
          <a:ext cx="8837448"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160706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04"/>
        <p:cNvGrpSpPr/>
        <p:nvPr/>
      </p:nvGrpSpPr>
      <p:grpSpPr>
        <a:xfrm>
          <a:off x="0" y="0"/>
          <a:ext cx="0" cy="0"/>
          <a:chOff x="0" y="0"/>
          <a:chExt cx="0" cy="0"/>
        </a:xfrm>
      </p:grpSpPr>
      <p:sp>
        <p:nvSpPr>
          <p:cNvPr id="1012" name="Google Shape;1012;p54"/>
          <p:cNvSpPr txBox="1">
            <a:spLocks noGrp="1"/>
          </p:cNvSpPr>
          <p:nvPr>
            <p:ph type="title"/>
          </p:nvPr>
        </p:nvSpPr>
        <p:spPr>
          <a:xfrm>
            <a:off x="455779" y="590547"/>
            <a:ext cx="11378651" cy="845600"/>
          </a:xfrm>
          <a:prstGeom prst="rect">
            <a:avLst/>
          </a:prstGeom>
        </p:spPr>
        <p:txBody>
          <a:bodyPr spcFirstLastPara="1" wrap="square" lIns="121900" tIns="121900" rIns="121900" bIns="121900" anchor="t" anchorCtr="0">
            <a:noAutofit/>
          </a:bodyPr>
          <a:lstStyle/>
          <a:p>
            <a:r>
              <a:rPr lang="en" dirty="0"/>
              <a:t> HELPFUL RESOURCES</a:t>
            </a:r>
            <a:endParaRPr dirty="0"/>
          </a:p>
        </p:txBody>
      </p:sp>
      <p:sp>
        <p:nvSpPr>
          <p:cNvPr id="12" name="Google Shape;1013;p54">
            <a:extLst>
              <a:ext uri="{FF2B5EF4-FFF2-40B4-BE49-F238E27FC236}">
                <a16:creationId xmlns:a16="http://schemas.microsoft.com/office/drawing/2014/main" id="{1F80FC8A-824C-084C-83E0-413165DCA5D7}"/>
              </a:ext>
            </a:extLst>
          </p:cNvPr>
          <p:cNvSpPr txBox="1">
            <a:spLocks/>
          </p:cNvSpPr>
          <p:nvPr/>
        </p:nvSpPr>
        <p:spPr>
          <a:xfrm flipH="1">
            <a:off x="3943301" y="1665889"/>
            <a:ext cx="7608818" cy="4029257"/>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200"/>
              <a:buFont typeface="Hind Vadodara"/>
              <a:buNone/>
              <a:defRPr sz="1400" b="0" i="0" u="none" strike="noStrike" cap="none">
                <a:solidFill>
                  <a:schemeClr val="lt1"/>
                </a:solidFill>
                <a:latin typeface="Hind Vadodara"/>
                <a:ea typeface="Hind Vadodara"/>
                <a:cs typeface="Hind Vadodara"/>
                <a:sym typeface="Hind Vadodara"/>
              </a:defRPr>
            </a:lvl1pPr>
            <a:lvl2pPr marL="914400" marR="0" lvl="1"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2pPr>
            <a:lvl3pPr marL="1371600" marR="0" lvl="2"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3pPr>
            <a:lvl4pPr marL="1828800" marR="0" lvl="3"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4pPr>
            <a:lvl5pPr marL="2286000" marR="0" lvl="4"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5pPr>
            <a:lvl6pPr marL="2743200" marR="0" lvl="5"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6pPr>
            <a:lvl7pPr marL="3200400" marR="0" lvl="6"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7pPr>
            <a:lvl8pPr marL="3657600" marR="0" lvl="7"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8pPr>
            <a:lvl9pPr marL="4114800" marR="0" lvl="8"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9pPr>
          </a:lstStyle>
          <a:p>
            <a:pPr marL="0" marR="0" lvl="0" indent="0" algn="l" defTabSz="1219140" rtl="0" eaLnBrk="1" fontAlgn="auto" latinLnBrk="0" hangingPunct="1">
              <a:lnSpc>
                <a:spcPct val="100000"/>
              </a:lnSpc>
              <a:spcBef>
                <a:spcPts val="0"/>
              </a:spcBef>
              <a:spcAft>
                <a:spcPts val="800"/>
              </a:spcAft>
              <a:buClr>
                <a:srgbClr val="FFFFFF"/>
              </a:buClr>
              <a:buSzPts val="1200"/>
              <a:buFont typeface="Hind Vadodara"/>
              <a:buNone/>
              <a:tabLst/>
              <a:defRPr/>
            </a:pPr>
            <a:r>
              <a:rPr kumimoji="0" lang="en-US" sz="2400" b="1" i="0" u="none" strike="noStrike" kern="1200" cap="none" spc="0" normalizeH="0" baseline="0" noProof="0" dirty="0">
                <a:ln>
                  <a:noFill/>
                </a:ln>
                <a:solidFill>
                  <a:srgbClr val="00ACC2"/>
                </a:solidFill>
                <a:effectLst/>
                <a:uLnTx/>
                <a:uFillTx/>
                <a:latin typeface="Hind Vadodara"/>
                <a:cs typeface="Hind Vadodara"/>
                <a:sym typeface="Hind Vadodara"/>
              </a:rPr>
              <a:t>RESOURCES:</a:t>
            </a:r>
          </a:p>
          <a:p>
            <a:pPr marL="139700" indent="0">
              <a:buClr>
                <a:srgbClr val="FFFFFF"/>
              </a:buClr>
              <a:defRPr/>
            </a:pPr>
            <a:r>
              <a:rPr lang="en-US" sz="1800" dirty="0">
                <a:solidFill>
                  <a:srgbClr val="FFFFFF"/>
                </a:solidFill>
                <a:hlinkClick r:id="rId3"/>
              </a:rPr>
              <a:t>Beginning to Address Equity in Tier 1 Systems</a:t>
            </a:r>
          </a:p>
          <a:p>
            <a:pPr marL="139700" marR="0" lvl="0" indent="0" algn="l" defTabSz="914400">
              <a:spcBef>
                <a:spcPts val="0"/>
              </a:spcBef>
              <a:spcAft>
                <a:spcPts val="0"/>
              </a:spcAft>
              <a:buClr>
                <a:srgbClr val="FFFFFF"/>
              </a:buClr>
              <a:buSzPts val="1200"/>
              <a:tabLst/>
              <a:defRPr/>
            </a:pPr>
            <a:r>
              <a:rPr lang="en-US" sz="1800" dirty="0">
                <a:solidFill>
                  <a:srgbClr val="FFFFFF"/>
                </a:solidFill>
                <a:hlinkClick r:id="rId4"/>
              </a:rPr>
              <a:t>Integrated TFI Companion Guide</a:t>
            </a:r>
            <a:endParaRPr lang="en-US" sz="1800" dirty="0">
              <a:solidFill>
                <a:srgbClr val="FFFFFF"/>
              </a:solidFill>
            </a:endParaRPr>
          </a:p>
          <a:p>
            <a:pPr marL="139700" indent="0">
              <a:buClr>
                <a:srgbClr val="FFFFFF"/>
              </a:buClr>
              <a:defRPr/>
            </a:pPr>
            <a:r>
              <a:rPr lang="en-US" sz="1800" dirty="0">
                <a:solidFill>
                  <a:srgbClr val="FFFFFF"/>
                </a:solidFill>
                <a:hlinkClick r:id="rId5"/>
              </a:rPr>
              <a:t>Culturally Responsive Field Guide</a:t>
            </a:r>
            <a:endParaRPr lang="en-US" sz="1800" dirty="0">
              <a:solidFill>
                <a:srgbClr val="FFFFFF"/>
              </a:solidFill>
            </a:endParaRPr>
          </a:p>
          <a:p>
            <a:pPr marL="139700" indent="0">
              <a:buClr>
                <a:srgbClr val="FFFFFF"/>
              </a:buClr>
              <a:defRPr/>
            </a:pPr>
            <a:r>
              <a:rPr lang="en-US" sz="1800" dirty="0">
                <a:solidFill>
                  <a:srgbClr val="FFFFFF"/>
                </a:solidFill>
                <a:hlinkClick r:id="rId6"/>
              </a:rPr>
              <a:t>Discussing Race, Racism, and Important Events with Students</a:t>
            </a:r>
          </a:p>
          <a:p>
            <a:pPr marL="139700" indent="0">
              <a:buClr>
                <a:srgbClr val="FFFFFF"/>
              </a:buClr>
              <a:defRPr/>
            </a:pPr>
            <a:r>
              <a:rPr lang="en-US" sz="1800" dirty="0">
                <a:solidFill>
                  <a:srgbClr val="FFFFFF"/>
                </a:solidFill>
                <a:hlinkClick r:id="rId7"/>
              </a:rPr>
              <a:t>Centering Equity within the PBIS Framework: Overview and Evidence of Effectiveness</a:t>
            </a:r>
          </a:p>
          <a:p>
            <a:pPr marL="139700" indent="0">
              <a:buClr>
                <a:srgbClr val="FFFFFF"/>
              </a:buClr>
              <a:defRPr/>
            </a:pPr>
            <a:r>
              <a:rPr lang="en-US" sz="1800" dirty="0">
                <a:solidFill>
                  <a:srgbClr val="FFFFFF"/>
                </a:solidFill>
                <a:hlinkClick r:id="rId8"/>
              </a:rPr>
              <a:t>Implicit Bias Video</a:t>
            </a:r>
            <a:endParaRPr lang="en-US" sz="1800" dirty="0">
              <a:solidFill>
                <a:srgbClr val="FFFFFF"/>
              </a:solidFill>
            </a:endParaRPr>
          </a:p>
          <a:p>
            <a:pPr marL="139700" indent="0">
              <a:buClr>
                <a:srgbClr val="FFFFFF"/>
              </a:buClr>
              <a:defRPr/>
            </a:pPr>
            <a:r>
              <a:rPr lang="en-US" sz="1800" dirty="0">
                <a:solidFill>
                  <a:srgbClr val="FFFFFF"/>
                </a:solidFill>
                <a:hlinkClick r:id="rId9"/>
              </a:rPr>
              <a:t>Vulnerable Decision Points Worksheet</a:t>
            </a:r>
            <a:endParaRPr lang="en-US" sz="1800" dirty="0">
              <a:solidFill>
                <a:srgbClr val="FFFFFF"/>
              </a:solidFill>
              <a:hlinkClick r:id="rId7"/>
            </a:endParaRPr>
          </a:p>
          <a:p>
            <a:pPr marL="139700" indent="0">
              <a:buClr>
                <a:srgbClr val="FFFFFF"/>
              </a:buClr>
              <a:defRPr/>
            </a:pPr>
            <a:r>
              <a:rPr lang="en-US" sz="1800" dirty="0">
                <a:solidFill>
                  <a:srgbClr val="FFFFFF"/>
                </a:solidFill>
                <a:hlinkClick r:id="rId10"/>
              </a:rPr>
              <a:t>Poster Session Directions and Examples</a:t>
            </a:r>
            <a:endParaRPr lang="en-US" sz="1800" dirty="0">
              <a:solidFill>
                <a:srgbClr val="FFFFFF"/>
              </a:solidFill>
            </a:endParaRPr>
          </a:p>
          <a:p>
            <a:pPr marL="457200" marR="0" lvl="0" indent="-317500" algn="l" defTabSz="914400">
              <a:spcBef>
                <a:spcPts val="0"/>
              </a:spcBef>
              <a:spcAft>
                <a:spcPts val="0"/>
              </a:spcAft>
              <a:buClr>
                <a:srgbClr val="FFFFFF"/>
              </a:buClr>
              <a:buSzPts val="1200"/>
              <a:buFont typeface="Arial" panose="020B0604020202020204" pitchFamily="34" charset="0"/>
              <a:buChar char="•"/>
              <a:tabLst/>
              <a:defRPr/>
            </a:pPr>
            <a:endParaRPr lang="en-US" sz="1800" dirty="0">
              <a:solidFill>
                <a:srgbClr val="FFFFFF"/>
              </a:solidFill>
            </a:endParaRPr>
          </a:p>
        </p:txBody>
      </p:sp>
      <p:grpSp>
        <p:nvGrpSpPr>
          <p:cNvPr id="21" name="Google Shape;1005;p54" descr="decorative box">
            <a:extLst>
              <a:ext uri="{FF2B5EF4-FFF2-40B4-BE49-F238E27FC236}">
                <a16:creationId xmlns:a16="http://schemas.microsoft.com/office/drawing/2014/main" id="{9E3B9A76-5B52-0E4A-B322-29D3648D9FEF}"/>
              </a:ext>
            </a:extLst>
          </p:cNvPr>
          <p:cNvGrpSpPr/>
          <p:nvPr/>
        </p:nvGrpSpPr>
        <p:grpSpPr>
          <a:xfrm>
            <a:off x="689246" y="1779061"/>
            <a:ext cx="3128599" cy="3988372"/>
            <a:chOff x="3580725" y="2020075"/>
            <a:chExt cx="1344925" cy="1786275"/>
          </a:xfrm>
        </p:grpSpPr>
        <p:sp>
          <p:nvSpPr>
            <p:cNvPr id="22" name="Google Shape;1006;p54">
              <a:extLst>
                <a:ext uri="{FF2B5EF4-FFF2-40B4-BE49-F238E27FC236}">
                  <a16:creationId xmlns:a16="http://schemas.microsoft.com/office/drawing/2014/main" id="{71B709D9-82A6-2B4A-AB46-2205A27E2295}"/>
                </a:ext>
              </a:extLst>
            </p:cNvPr>
            <p:cNvSpPr/>
            <p:nvPr/>
          </p:nvSpPr>
          <p:spPr>
            <a:xfrm>
              <a:off x="3681925" y="2020075"/>
              <a:ext cx="1243725" cy="1786275"/>
            </a:xfrm>
            <a:custGeom>
              <a:avLst/>
              <a:gdLst/>
              <a:ahLst/>
              <a:cxnLst/>
              <a:rect l="l" t="t" r="r" b="b"/>
              <a:pathLst>
                <a:path w="49749" h="71451" extrusionOk="0">
                  <a:moveTo>
                    <a:pt x="1574" y="1"/>
                  </a:moveTo>
                  <a:cubicBezTo>
                    <a:pt x="706" y="1"/>
                    <a:pt x="1" y="706"/>
                    <a:pt x="1" y="1574"/>
                  </a:cubicBezTo>
                  <a:lnTo>
                    <a:pt x="1" y="69877"/>
                  </a:lnTo>
                  <a:cubicBezTo>
                    <a:pt x="1" y="70746"/>
                    <a:pt x="706" y="71451"/>
                    <a:pt x="1574" y="71451"/>
                  </a:cubicBezTo>
                  <a:lnTo>
                    <a:pt x="48175" y="71451"/>
                  </a:lnTo>
                  <a:cubicBezTo>
                    <a:pt x="49044" y="71451"/>
                    <a:pt x="49748" y="70746"/>
                    <a:pt x="49748" y="69877"/>
                  </a:cubicBezTo>
                  <a:lnTo>
                    <a:pt x="49748" y="1574"/>
                  </a:lnTo>
                  <a:cubicBezTo>
                    <a:pt x="49748" y="706"/>
                    <a:pt x="49044" y="1"/>
                    <a:pt x="48175" y="1"/>
                  </a:cubicBezTo>
                  <a:close/>
                </a:path>
              </a:pathLst>
            </a:custGeom>
            <a:gradFill>
              <a:gsLst>
                <a:gs pos="0">
                  <a:schemeClr val="accent2"/>
                </a:gs>
                <a:gs pos="100000">
                  <a:schemeClr val="accent1"/>
                </a:gs>
              </a:gsLst>
              <a:lin ang="108014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3" name="Google Shape;1007;p54">
              <a:extLst>
                <a:ext uri="{FF2B5EF4-FFF2-40B4-BE49-F238E27FC236}">
                  <a16:creationId xmlns:a16="http://schemas.microsoft.com/office/drawing/2014/main" id="{AA87A6D8-49C3-A54C-9E71-F4B3A0FEB9B3}"/>
                </a:ext>
              </a:extLst>
            </p:cNvPr>
            <p:cNvSpPr/>
            <p:nvPr/>
          </p:nvSpPr>
          <p:spPr>
            <a:xfrm>
              <a:off x="3580725" y="2020075"/>
              <a:ext cx="1250250" cy="1786275"/>
            </a:xfrm>
            <a:custGeom>
              <a:avLst/>
              <a:gdLst/>
              <a:ahLst/>
              <a:cxnLst/>
              <a:rect l="l" t="t" r="r" b="b"/>
              <a:pathLst>
                <a:path w="50010" h="71451" extrusionOk="0">
                  <a:moveTo>
                    <a:pt x="2527" y="1"/>
                  </a:moveTo>
                  <a:cubicBezTo>
                    <a:pt x="1147" y="1"/>
                    <a:pt x="33" y="1109"/>
                    <a:pt x="0" y="2492"/>
                  </a:cubicBezTo>
                  <a:lnTo>
                    <a:pt x="0" y="68975"/>
                  </a:lnTo>
                  <a:cubicBezTo>
                    <a:pt x="33" y="70358"/>
                    <a:pt x="1147" y="71451"/>
                    <a:pt x="2526" y="71451"/>
                  </a:cubicBezTo>
                  <a:cubicBezTo>
                    <a:pt x="2537" y="71451"/>
                    <a:pt x="2547" y="71451"/>
                    <a:pt x="2557" y="71451"/>
                  </a:cubicBezTo>
                  <a:lnTo>
                    <a:pt x="50010" y="71451"/>
                  </a:lnTo>
                  <a:lnTo>
                    <a:pt x="50010" y="1"/>
                  </a:lnTo>
                  <a:lnTo>
                    <a:pt x="2557" y="1"/>
                  </a:lnTo>
                  <a:cubicBezTo>
                    <a:pt x="2547" y="1"/>
                    <a:pt x="2537" y="1"/>
                    <a:pt x="2527" y="1"/>
                  </a:cubicBezTo>
                  <a:close/>
                </a:path>
              </a:pathLst>
            </a:custGeom>
            <a:gradFill>
              <a:gsLst>
                <a:gs pos="0">
                  <a:schemeClr val="accent2"/>
                </a:gs>
                <a:gs pos="100000">
                  <a:schemeClr val="accent1"/>
                </a:gs>
              </a:gsLst>
              <a:lin ang="108014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4" name="Google Shape;1008;p54">
              <a:extLst>
                <a:ext uri="{FF2B5EF4-FFF2-40B4-BE49-F238E27FC236}">
                  <a16:creationId xmlns:a16="http://schemas.microsoft.com/office/drawing/2014/main" id="{E0827C78-34E4-EF48-9AC0-B4FADF42AD67}"/>
                </a:ext>
              </a:extLst>
            </p:cNvPr>
            <p:cNvSpPr/>
            <p:nvPr/>
          </p:nvSpPr>
          <p:spPr>
            <a:xfrm>
              <a:off x="3680303" y="2113921"/>
              <a:ext cx="1140025" cy="1511564"/>
            </a:xfrm>
            <a:custGeom>
              <a:avLst/>
              <a:gdLst/>
              <a:ahLst/>
              <a:cxnLst/>
              <a:rect l="l" t="t" r="r" b="b"/>
              <a:pathLst>
                <a:path w="45601" h="60944" extrusionOk="0">
                  <a:moveTo>
                    <a:pt x="426" y="1"/>
                  </a:moveTo>
                  <a:cubicBezTo>
                    <a:pt x="197" y="1"/>
                    <a:pt x="0" y="181"/>
                    <a:pt x="0" y="427"/>
                  </a:cubicBezTo>
                  <a:lnTo>
                    <a:pt x="0" y="60534"/>
                  </a:lnTo>
                  <a:cubicBezTo>
                    <a:pt x="0" y="60763"/>
                    <a:pt x="197" y="60943"/>
                    <a:pt x="426" y="60943"/>
                  </a:cubicBezTo>
                  <a:lnTo>
                    <a:pt x="45191" y="60943"/>
                  </a:lnTo>
                  <a:cubicBezTo>
                    <a:pt x="45421" y="60943"/>
                    <a:pt x="45601" y="60763"/>
                    <a:pt x="45601" y="60534"/>
                  </a:cubicBezTo>
                  <a:lnTo>
                    <a:pt x="45601" y="427"/>
                  </a:lnTo>
                  <a:cubicBezTo>
                    <a:pt x="45601" y="181"/>
                    <a:pt x="45421" y="1"/>
                    <a:pt x="45191"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5" name="Google Shape;1009;p54">
              <a:extLst>
                <a:ext uri="{FF2B5EF4-FFF2-40B4-BE49-F238E27FC236}">
                  <a16:creationId xmlns:a16="http://schemas.microsoft.com/office/drawing/2014/main" id="{1014025B-D1B7-FA4D-A0C8-D9253E148BC5}"/>
                </a:ext>
              </a:extLst>
            </p:cNvPr>
            <p:cNvSpPr/>
            <p:nvPr/>
          </p:nvSpPr>
          <p:spPr>
            <a:xfrm>
              <a:off x="4237099" y="2051650"/>
              <a:ext cx="28700" cy="24925"/>
            </a:xfrm>
            <a:custGeom>
              <a:avLst/>
              <a:gdLst/>
              <a:ahLst/>
              <a:cxnLst/>
              <a:rect l="l" t="t" r="r" b="b"/>
              <a:pathLst>
                <a:path w="1148" h="997" extrusionOk="0">
                  <a:moveTo>
                    <a:pt x="492" y="0"/>
                  </a:moveTo>
                  <a:cubicBezTo>
                    <a:pt x="214" y="0"/>
                    <a:pt x="0" y="230"/>
                    <a:pt x="0" y="508"/>
                  </a:cubicBezTo>
                  <a:cubicBezTo>
                    <a:pt x="0" y="798"/>
                    <a:pt x="243" y="996"/>
                    <a:pt x="496" y="996"/>
                  </a:cubicBezTo>
                  <a:cubicBezTo>
                    <a:pt x="615" y="996"/>
                    <a:pt x="737" y="952"/>
                    <a:pt x="836" y="852"/>
                  </a:cubicBezTo>
                  <a:cubicBezTo>
                    <a:pt x="1148" y="541"/>
                    <a:pt x="935" y="0"/>
                    <a:pt x="4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6" name="Google Shape;1010;p54">
              <a:extLst>
                <a:ext uri="{FF2B5EF4-FFF2-40B4-BE49-F238E27FC236}">
                  <a16:creationId xmlns:a16="http://schemas.microsoft.com/office/drawing/2014/main" id="{37FC96D6-BC24-2947-AA35-0BFCE4EBCE89}"/>
                </a:ext>
              </a:extLst>
            </p:cNvPr>
            <p:cNvSpPr/>
            <p:nvPr/>
          </p:nvSpPr>
          <p:spPr>
            <a:xfrm>
              <a:off x="4179825" y="3667150"/>
              <a:ext cx="125000" cy="106825"/>
            </a:xfrm>
            <a:custGeom>
              <a:avLst/>
              <a:gdLst/>
              <a:ahLst/>
              <a:cxnLst/>
              <a:rect l="l" t="t" r="r" b="b"/>
              <a:pathLst>
                <a:path w="5000" h="4273" extrusionOk="0">
                  <a:moveTo>
                    <a:pt x="2869" y="355"/>
                  </a:moveTo>
                  <a:cubicBezTo>
                    <a:pt x="3836" y="355"/>
                    <a:pt x="4639" y="1158"/>
                    <a:pt x="4639" y="2142"/>
                  </a:cubicBezTo>
                  <a:cubicBezTo>
                    <a:pt x="4639" y="3206"/>
                    <a:pt x="3762" y="3917"/>
                    <a:pt x="2850" y="3917"/>
                  </a:cubicBezTo>
                  <a:cubicBezTo>
                    <a:pt x="2413" y="3917"/>
                    <a:pt x="1968" y="3754"/>
                    <a:pt x="1607" y="3387"/>
                  </a:cubicBezTo>
                  <a:cubicBezTo>
                    <a:pt x="492" y="2273"/>
                    <a:pt x="1279" y="355"/>
                    <a:pt x="2869" y="355"/>
                  </a:cubicBezTo>
                  <a:close/>
                  <a:moveTo>
                    <a:pt x="2849" y="1"/>
                  </a:moveTo>
                  <a:cubicBezTo>
                    <a:pt x="2320" y="1"/>
                    <a:pt x="1781" y="197"/>
                    <a:pt x="1344" y="634"/>
                  </a:cubicBezTo>
                  <a:cubicBezTo>
                    <a:pt x="0" y="1978"/>
                    <a:pt x="967" y="4273"/>
                    <a:pt x="2869" y="4273"/>
                  </a:cubicBezTo>
                  <a:cubicBezTo>
                    <a:pt x="4049" y="4273"/>
                    <a:pt x="5000" y="3306"/>
                    <a:pt x="5000" y="2142"/>
                  </a:cubicBezTo>
                  <a:cubicBezTo>
                    <a:pt x="5000" y="847"/>
                    <a:pt x="3946" y="1"/>
                    <a:pt x="28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grpSp>
      <p:pic>
        <p:nvPicPr>
          <p:cNvPr id="2" name="Picture 3" descr="Text&#10;&#10;Description automatically generated">
            <a:extLst>
              <a:ext uri="{FF2B5EF4-FFF2-40B4-BE49-F238E27FC236}">
                <a16:creationId xmlns:a16="http://schemas.microsoft.com/office/drawing/2014/main" id="{B2FD453B-35CB-BE5A-821C-90C86EE7F451}"/>
              </a:ext>
            </a:extLst>
          </p:cNvPr>
          <p:cNvPicPr>
            <a:picLocks noChangeAspect="1"/>
          </p:cNvPicPr>
          <p:nvPr/>
        </p:nvPicPr>
        <p:blipFill>
          <a:blip r:embed="rId11"/>
          <a:stretch>
            <a:fillRect/>
          </a:stretch>
        </p:blipFill>
        <p:spPr>
          <a:xfrm>
            <a:off x="885645" y="1923911"/>
            <a:ext cx="2743200" cy="3455877"/>
          </a:xfrm>
          <a:prstGeom prst="rect">
            <a:avLst/>
          </a:prstGeom>
        </p:spPr>
      </p:pic>
    </p:spTree>
    <p:extLst>
      <p:ext uri="{BB962C8B-B14F-4D97-AF65-F5344CB8AC3E}">
        <p14:creationId xmlns:p14="http://schemas.microsoft.com/office/powerpoint/2010/main" val="34668693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80" name="Google Shape;480;p38"/>
          <p:cNvSpPr txBox="1">
            <a:spLocks noGrp="1"/>
          </p:cNvSpPr>
          <p:nvPr>
            <p:ph type="title"/>
          </p:nvPr>
        </p:nvSpPr>
        <p:spPr>
          <a:xfrm rot="-294">
            <a:off x="795863" y="571207"/>
            <a:ext cx="7405164" cy="2154763"/>
          </a:xfrm>
          <a:prstGeom prst="rect">
            <a:avLst/>
          </a:prstGeom>
        </p:spPr>
        <p:txBody>
          <a:bodyPr spcFirstLastPara="1" wrap="square" lIns="121900" tIns="121900" rIns="121900" bIns="121900" anchor="ctr" anchorCtr="0">
            <a:noAutofit/>
          </a:bodyPr>
          <a:lstStyle/>
          <a:p>
            <a:r>
              <a:rPr lang="en" sz="4800" b="1" dirty="0"/>
              <a:t>Glows &amp; Grows:</a:t>
            </a:r>
            <a:br>
              <a:rPr lang="en" sz="4800" b="1" dirty="0"/>
            </a:br>
            <a:r>
              <a:rPr lang="en" sz="3000" b="1" dirty="0"/>
              <a:t>Family School Partnerships and TFI</a:t>
            </a:r>
            <a:endParaRPr lang="en" sz="3000" dirty="0"/>
          </a:p>
        </p:txBody>
      </p:sp>
      <p:pic>
        <p:nvPicPr>
          <p:cNvPr id="6" name="Picture 5">
            <a:extLst>
              <a:ext uri="{FF2B5EF4-FFF2-40B4-BE49-F238E27FC236}">
                <a16:creationId xmlns:a16="http://schemas.microsoft.com/office/drawing/2014/main" id="{0769406C-0E34-4163-8B3C-9A7B3412C294}"/>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796868" y="6154749"/>
            <a:ext cx="2833687" cy="703251"/>
          </a:xfrm>
          <a:prstGeom prst="rect">
            <a:avLst/>
          </a:prstGeom>
        </p:spPr>
      </p:pic>
      <p:pic>
        <p:nvPicPr>
          <p:cNvPr id="2" name="Content Placeholder 3">
            <a:hlinkClick r:id="rId4"/>
            <a:extLst>
              <a:ext uri="{FF2B5EF4-FFF2-40B4-BE49-F238E27FC236}">
                <a16:creationId xmlns:a16="http://schemas.microsoft.com/office/drawing/2014/main" id="{8EB1FF11-14DF-759B-2F28-051DD2615EC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00050" y="2975907"/>
            <a:ext cx="3242715" cy="3498522"/>
          </a:xfrm>
          <a:prstGeom prst="rect">
            <a:avLst/>
          </a:prstGeom>
          <a:effectLst>
            <a:glow rad="6350">
              <a:schemeClr val="tx2"/>
            </a:glow>
            <a:softEdge rad="139700"/>
          </a:effectLst>
        </p:spPr>
      </p:pic>
      <p:pic>
        <p:nvPicPr>
          <p:cNvPr id="3" name="Picture 2">
            <a:extLst>
              <a:ext uri="{FF2B5EF4-FFF2-40B4-BE49-F238E27FC236}">
                <a16:creationId xmlns:a16="http://schemas.microsoft.com/office/drawing/2014/main" id="{67A3B5B5-9CE4-FE10-A9EE-51348C15B647}"/>
              </a:ext>
            </a:extLst>
          </p:cNvPr>
          <p:cNvPicPr>
            <a:picLocks noChangeAspect="1"/>
          </p:cNvPicPr>
          <p:nvPr/>
        </p:nvPicPr>
        <p:blipFill>
          <a:blip r:embed="rId6"/>
          <a:stretch>
            <a:fillRect/>
          </a:stretch>
        </p:blipFill>
        <p:spPr>
          <a:xfrm>
            <a:off x="3831331" y="2726287"/>
            <a:ext cx="4188315" cy="3834716"/>
          </a:xfrm>
          <a:prstGeom prst="rect">
            <a:avLst/>
          </a:prstGeom>
        </p:spPr>
      </p:pic>
    </p:spTree>
    <p:extLst>
      <p:ext uri="{BB962C8B-B14F-4D97-AF65-F5344CB8AC3E}">
        <p14:creationId xmlns:p14="http://schemas.microsoft.com/office/powerpoint/2010/main" val="41947583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6ABFF-C5BA-E8D4-FCDA-6875B0D05EFE}"/>
              </a:ext>
            </a:extLst>
          </p:cNvPr>
          <p:cNvSpPr>
            <a:spLocks noGrp="1"/>
          </p:cNvSpPr>
          <p:nvPr>
            <p:ph type="title"/>
          </p:nvPr>
        </p:nvSpPr>
        <p:spPr>
          <a:xfrm>
            <a:off x="0" y="296764"/>
            <a:ext cx="10872788" cy="845600"/>
          </a:xfrm>
        </p:spPr>
        <p:txBody>
          <a:bodyPr/>
          <a:lstStyle/>
          <a:p>
            <a:pPr algn="l"/>
            <a:r>
              <a:rPr lang="en-US" sz="3200" kern="0" dirty="0">
                <a:solidFill>
                  <a:schemeClr val="bg1"/>
                </a:solidFill>
                <a:latin typeface="Franklin Gothic Medium"/>
                <a:ea typeface="ＭＳ Ｐゴシック" pitchFamily="-108" charset="-128"/>
                <a:cs typeface="ＭＳ Ｐゴシック" pitchFamily="-108" charset="-128"/>
              </a:rPr>
              <a:t>What </a:t>
            </a:r>
            <a:r>
              <a:rPr lang="en-US" sz="3200" dirty="0">
                <a:solidFill>
                  <a:schemeClr val="bg1"/>
                </a:solidFill>
                <a:latin typeface="Franklin Gothic Medium"/>
                <a:ea typeface="ＭＳ Ｐゴシック" pitchFamily="-108" charset="-128"/>
                <a:cs typeface="ＭＳ Ｐゴシック" pitchFamily="-108" charset="-128"/>
              </a:rPr>
              <a:t>are the foundational elements of </a:t>
            </a:r>
            <a:r>
              <a:rPr lang="en-US" sz="3200" kern="0" dirty="0">
                <a:solidFill>
                  <a:schemeClr val="bg1"/>
                </a:solidFill>
                <a:latin typeface="Franklin Gothic Medium"/>
                <a:ea typeface="ＭＳ Ｐゴシック" pitchFamily="-108" charset="-128"/>
                <a:cs typeface="ＭＳ Ｐゴシック" pitchFamily="-108" charset="-128"/>
              </a:rPr>
              <a:t>family </a:t>
            </a:r>
            <a:r>
              <a:rPr lang="en-US" sz="3200" dirty="0">
                <a:solidFill>
                  <a:schemeClr val="bg1"/>
                </a:solidFill>
                <a:latin typeface="Franklin Gothic Medium"/>
                <a:ea typeface="ＭＳ Ｐゴシック" pitchFamily="-108" charset="-128"/>
                <a:cs typeface="ＭＳ Ｐゴシック" pitchFamily="-108" charset="-128"/>
              </a:rPr>
              <a:t>e</a:t>
            </a:r>
            <a:r>
              <a:rPr lang="en-US" sz="3200" kern="0" dirty="0">
                <a:solidFill>
                  <a:schemeClr val="bg1"/>
                </a:solidFill>
                <a:latin typeface="Franklin Gothic Medium"/>
                <a:ea typeface="ＭＳ Ｐゴシック" pitchFamily="-108" charset="-128"/>
                <a:cs typeface="ＭＳ Ｐゴシック" pitchFamily="-108" charset="-128"/>
              </a:rPr>
              <a:t>ngagement?</a:t>
            </a:r>
            <a:endParaRPr lang="en-US" sz="3200" dirty="0">
              <a:solidFill>
                <a:schemeClr val="bg1"/>
              </a:solidFill>
            </a:endParaRPr>
          </a:p>
        </p:txBody>
      </p:sp>
      <p:graphicFrame>
        <p:nvGraphicFramePr>
          <p:cNvPr id="6" name="Diagram 5">
            <a:extLst>
              <a:ext uri="{FF2B5EF4-FFF2-40B4-BE49-F238E27FC236}">
                <a16:creationId xmlns:a16="http://schemas.microsoft.com/office/drawing/2014/main" id="{DF5CAB40-E8F1-A10C-5F19-CCCF752D0FEE}"/>
              </a:ext>
            </a:extLst>
          </p:cNvPr>
          <p:cNvGraphicFramePr/>
          <p:nvPr>
            <p:extLst>
              <p:ext uri="{D42A27DB-BD31-4B8C-83A1-F6EECF244321}">
                <p14:modId xmlns:p14="http://schemas.microsoft.com/office/powerpoint/2010/main" val="2769012112"/>
              </p:ext>
            </p:extLst>
          </p:nvPr>
        </p:nvGraphicFramePr>
        <p:xfrm>
          <a:off x="0" y="719564"/>
          <a:ext cx="12189142" cy="6143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p:cNvSpPr txBox="1"/>
          <p:nvPr/>
        </p:nvSpPr>
        <p:spPr>
          <a:xfrm>
            <a:off x="0" y="6550224"/>
            <a:ext cx="12189142" cy="307777"/>
          </a:xfrm>
          <a:prstGeom prst="rect">
            <a:avLst/>
          </a:prstGeom>
          <a:noFill/>
        </p:spPr>
        <p:txBody>
          <a:bodyPr wrap="square" rtlCol="0">
            <a:spAutoFit/>
          </a:bodyPr>
          <a:lstStyle/>
          <a:p>
            <a:pPr fontAlgn="base">
              <a:spcBef>
                <a:spcPct val="0"/>
              </a:spcBef>
              <a:spcAft>
                <a:spcPct val="0"/>
              </a:spcAft>
            </a:pPr>
            <a:r>
              <a:rPr lang="en-US" sz="1400" dirty="0">
                <a:solidFill>
                  <a:srgbClr val="000000"/>
                </a:solidFill>
                <a:latin typeface="Arial" pitchFamily="-1" charset="0"/>
                <a:ea typeface="ＭＳ Ｐゴシック" pitchFamily="-108" charset="-128"/>
              </a:rPr>
              <a:t>(Center on PBIS, 2022)</a:t>
            </a:r>
          </a:p>
        </p:txBody>
      </p:sp>
    </p:spTree>
    <p:extLst>
      <p:ext uri="{BB962C8B-B14F-4D97-AF65-F5344CB8AC3E}">
        <p14:creationId xmlns:p14="http://schemas.microsoft.com/office/powerpoint/2010/main" val="1659325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9900E1-52DF-4869-AC2D-AC9A9D6C8B24}"/>
              </a:ext>
            </a:extLst>
          </p:cNvPr>
          <p:cNvSpPr>
            <a:spLocks noGrp="1"/>
          </p:cNvSpPr>
          <p:nvPr>
            <p:ph type="body" idx="1"/>
          </p:nvPr>
        </p:nvSpPr>
        <p:spPr>
          <a:xfrm>
            <a:off x="315313" y="2115102"/>
            <a:ext cx="7123442" cy="4399799"/>
          </a:xfrm>
          <a:prstGeom prst="roundRect">
            <a:avLst/>
          </a:prstGeom>
          <a:solidFill>
            <a:schemeClr val="accent1">
              <a:lumMod val="20000"/>
              <a:lumOff val="80000"/>
            </a:schemeClr>
          </a:solidFill>
          <a:ln w="38100"/>
        </p:spPr>
        <p:style>
          <a:lnRef idx="2">
            <a:schemeClr val="accent1"/>
          </a:lnRef>
          <a:fillRef idx="1">
            <a:schemeClr val="lt1"/>
          </a:fillRef>
          <a:effectRef idx="0">
            <a:schemeClr val="accent1"/>
          </a:effectRef>
          <a:fontRef idx="minor">
            <a:schemeClr val="dk1"/>
          </a:fontRef>
        </p:style>
        <p:txBody>
          <a:bodyPr spcFirstLastPara="1" vert="horz" wrap="square" lIns="91440" tIns="45720" rIns="91440" bIns="45720" rtlCol="0" anchor="ctr" anchorCtr="0">
            <a:noAutofit/>
          </a:bodyPr>
          <a:lstStyle/>
          <a:p>
            <a:pPr marL="186055" indent="0">
              <a:buNone/>
            </a:pPr>
            <a:r>
              <a:rPr lang="en-US" sz="2400" dirty="0">
                <a:solidFill>
                  <a:schemeClr val="accent3">
                    <a:lumMod val="50000"/>
                  </a:schemeClr>
                </a:solidFill>
              </a:rPr>
              <a:t>Did you complete the Family School Practices survey with your team?</a:t>
            </a:r>
          </a:p>
          <a:p>
            <a:pPr marL="186055" indent="0">
              <a:buNone/>
            </a:pPr>
            <a:endParaRPr lang="en-US" sz="2400" dirty="0">
              <a:solidFill>
                <a:schemeClr val="accent3">
                  <a:lumMod val="50000"/>
                </a:schemeClr>
              </a:solidFill>
            </a:endParaRPr>
          </a:p>
          <a:p>
            <a:pPr marL="186055" indent="0">
              <a:buNone/>
            </a:pPr>
            <a:r>
              <a:rPr lang="en-US" sz="2400" dirty="0">
                <a:solidFill>
                  <a:schemeClr val="accent3">
                    <a:lumMod val="50000"/>
                  </a:schemeClr>
                </a:solidFill>
              </a:rPr>
              <a:t>How can we promote more shared decision making with our families?</a:t>
            </a:r>
          </a:p>
          <a:p>
            <a:pPr marL="186055" indent="0">
              <a:buNone/>
            </a:pPr>
            <a:endParaRPr lang="en-US" sz="2400" dirty="0">
              <a:solidFill>
                <a:schemeClr val="accent3">
                  <a:lumMod val="50000"/>
                </a:schemeClr>
              </a:solidFill>
            </a:endParaRPr>
          </a:p>
          <a:p>
            <a:pPr marL="186055" indent="0">
              <a:buNone/>
            </a:pPr>
            <a:r>
              <a:rPr lang="en-US" sz="2400" dirty="0">
                <a:solidFill>
                  <a:schemeClr val="accent3">
                    <a:lumMod val="50000"/>
                  </a:schemeClr>
                </a:solidFill>
              </a:rPr>
              <a:t>What are your next action items that you discussed with your team?</a:t>
            </a:r>
          </a:p>
          <a:p>
            <a:pPr marL="186055" indent="0">
              <a:buNone/>
            </a:pPr>
            <a:endParaRPr lang="en-US" sz="2400" dirty="0">
              <a:solidFill>
                <a:schemeClr val="accent3">
                  <a:lumMod val="50000"/>
                </a:schemeClr>
              </a:solidFill>
            </a:endParaRPr>
          </a:p>
          <a:p>
            <a:pPr marL="186055" indent="0">
              <a:buNone/>
            </a:pPr>
            <a:r>
              <a:rPr lang="en-US" sz="2400" dirty="0">
                <a:solidFill>
                  <a:schemeClr val="accent3">
                    <a:lumMod val="50000"/>
                  </a:schemeClr>
                </a:solidFill>
              </a:rPr>
              <a:t>What is one thing you want to work on from your TFI Results?</a:t>
            </a:r>
            <a:endParaRPr lang="en-US" sz="3200" dirty="0">
              <a:solidFill>
                <a:schemeClr val="accent3">
                  <a:lumMod val="50000"/>
                </a:schemeClr>
              </a:solidFill>
            </a:endParaRPr>
          </a:p>
        </p:txBody>
      </p:sp>
      <p:sp>
        <p:nvSpPr>
          <p:cNvPr id="2" name="Title 1">
            <a:extLst>
              <a:ext uri="{FF2B5EF4-FFF2-40B4-BE49-F238E27FC236}">
                <a16:creationId xmlns:a16="http://schemas.microsoft.com/office/drawing/2014/main" id="{8E63E907-7F3B-407B-9675-B2EF94C7CA09}"/>
              </a:ext>
            </a:extLst>
          </p:cNvPr>
          <p:cNvSpPr>
            <a:spLocks noGrp="1"/>
          </p:cNvSpPr>
          <p:nvPr>
            <p:ph type="title"/>
          </p:nvPr>
        </p:nvSpPr>
        <p:spPr>
          <a:xfrm>
            <a:off x="309471" y="343098"/>
            <a:ext cx="9378000" cy="845600"/>
          </a:xfrm>
        </p:spPr>
        <p:txBody>
          <a:bodyPr>
            <a:noAutofit/>
          </a:bodyPr>
          <a:lstStyle/>
          <a:p>
            <a:r>
              <a:rPr lang="en-US" sz="3600" b="1" dirty="0">
                <a:solidFill>
                  <a:schemeClr val="bg1"/>
                </a:solidFill>
                <a:cs typeface="Calibri Light"/>
              </a:rPr>
              <a:t>DISCUSSION: FAMILY-SCHOOL PARTNERSHIPS</a:t>
            </a:r>
            <a:endParaRPr lang="en-US" sz="3600" dirty="0">
              <a:solidFill>
                <a:schemeClr val="bg1"/>
              </a:solidFill>
              <a:cs typeface="Calibri Light"/>
            </a:endParaRPr>
          </a:p>
        </p:txBody>
      </p:sp>
      <p:grpSp>
        <p:nvGrpSpPr>
          <p:cNvPr id="82" name="Google Shape;16036;p73">
            <a:extLst>
              <a:ext uri="{FF2B5EF4-FFF2-40B4-BE49-F238E27FC236}">
                <a16:creationId xmlns:a16="http://schemas.microsoft.com/office/drawing/2014/main" id="{CD718688-6DFD-4A92-BEFA-9D2926C20B17}"/>
              </a:ext>
            </a:extLst>
          </p:cNvPr>
          <p:cNvGrpSpPr/>
          <p:nvPr/>
        </p:nvGrpSpPr>
        <p:grpSpPr>
          <a:xfrm>
            <a:off x="8751492" y="3389790"/>
            <a:ext cx="2300168" cy="1714788"/>
            <a:chOff x="1798763" y="3395401"/>
            <a:chExt cx="376185" cy="280448"/>
          </a:xfrm>
        </p:grpSpPr>
        <p:sp>
          <p:nvSpPr>
            <p:cNvPr id="83" name="Google Shape;16037;p73">
              <a:extLst>
                <a:ext uri="{FF2B5EF4-FFF2-40B4-BE49-F238E27FC236}">
                  <a16:creationId xmlns:a16="http://schemas.microsoft.com/office/drawing/2014/main" id="{1F512D5B-411D-4442-97CF-3BA7BC887833}"/>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4" name="Google Shape;16038;p73">
              <a:extLst>
                <a:ext uri="{FF2B5EF4-FFF2-40B4-BE49-F238E27FC236}">
                  <a16:creationId xmlns:a16="http://schemas.microsoft.com/office/drawing/2014/main" id="{1A76D813-18CC-423A-929E-A27BFB00D04F}"/>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5" name="Google Shape;16039;p73">
              <a:extLst>
                <a:ext uri="{FF2B5EF4-FFF2-40B4-BE49-F238E27FC236}">
                  <a16:creationId xmlns:a16="http://schemas.microsoft.com/office/drawing/2014/main" id="{6F4A14BA-71BB-41E1-9DA1-82DC41B529AF}"/>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6" name="Google Shape;16040;p73">
              <a:extLst>
                <a:ext uri="{FF2B5EF4-FFF2-40B4-BE49-F238E27FC236}">
                  <a16:creationId xmlns:a16="http://schemas.microsoft.com/office/drawing/2014/main" id="{1B4F88CA-C05B-4773-8D79-2964B31C0D0D}"/>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7" name="Google Shape;16041;p73">
              <a:extLst>
                <a:ext uri="{FF2B5EF4-FFF2-40B4-BE49-F238E27FC236}">
                  <a16:creationId xmlns:a16="http://schemas.microsoft.com/office/drawing/2014/main" id="{3672D5C6-D37D-4628-97F5-7321464B05A0}"/>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8" name="Google Shape;16042;p73">
              <a:extLst>
                <a:ext uri="{FF2B5EF4-FFF2-40B4-BE49-F238E27FC236}">
                  <a16:creationId xmlns:a16="http://schemas.microsoft.com/office/drawing/2014/main" id="{B5D496CA-8BCD-4C29-BB88-560CE002C077}"/>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9" name="Google Shape;16043;p73">
              <a:extLst>
                <a:ext uri="{FF2B5EF4-FFF2-40B4-BE49-F238E27FC236}">
                  <a16:creationId xmlns:a16="http://schemas.microsoft.com/office/drawing/2014/main" id="{A649B921-0A18-4B1F-8766-4B7D4C72982D}"/>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0" name="Google Shape;16044;p73">
              <a:extLst>
                <a:ext uri="{FF2B5EF4-FFF2-40B4-BE49-F238E27FC236}">
                  <a16:creationId xmlns:a16="http://schemas.microsoft.com/office/drawing/2014/main" id="{84AF3D5E-0101-40D4-AA9E-C298DA6A558A}"/>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1" name="Google Shape;16045;p73">
              <a:extLst>
                <a:ext uri="{FF2B5EF4-FFF2-40B4-BE49-F238E27FC236}">
                  <a16:creationId xmlns:a16="http://schemas.microsoft.com/office/drawing/2014/main" id="{8A7D3078-04B5-41FA-A75B-AFCDBCDC52B6}"/>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2" name="Google Shape;16046;p73">
              <a:extLst>
                <a:ext uri="{FF2B5EF4-FFF2-40B4-BE49-F238E27FC236}">
                  <a16:creationId xmlns:a16="http://schemas.microsoft.com/office/drawing/2014/main" id="{FE927DF6-04A9-4556-8AFA-A883E31FD645}"/>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3" name="Google Shape;16047;p73">
              <a:extLst>
                <a:ext uri="{FF2B5EF4-FFF2-40B4-BE49-F238E27FC236}">
                  <a16:creationId xmlns:a16="http://schemas.microsoft.com/office/drawing/2014/main" id="{8968929A-8FAA-4F5C-A24D-0EA8E3B781FE}"/>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4" name="Google Shape;16048;p73">
              <a:extLst>
                <a:ext uri="{FF2B5EF4-FFF2-40B4-BE49-F238E27FC236}">
                  <a16:creationId xmlns:a16="http://schemas.microsoft.com/office/drawing/2014/main" id="{F3A6CFB4-C982-4CEE-8736-9631E1379DFD}"/>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5" name="Google Shape;16049;p73">
              <a:extLst>
                <a:ext uri="{FF2B5EF4-FFF2-40B4-BE49-F238E27FC236}">
                  <a16:creationId xmlns:a16="http://schemas.microsoft.com/office/drawing/2014/main" id="{D7010C81-EE62-46E8-96FC-F048B08AC74E}"/>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6" name="Google Shape;16050;p73">
              <a:extLst>
                <a:ext uri="{FF2B5EF4-FFF2-40B4-BE49-F238E27FC236}">
                  <a16:creationId xmlns:a16="http://schemas.microsoft.com/office/drawing/2014/main" id="{29D1EAC8-FE22-4EB8-8029-771F416CF554}"/>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7" name="Google Shape;16051;p73">
              <a:extLst>
                <a:ext uri="{FF2B5EF4-FFF2-40B4-BE49-F238E27FC236}">
                  <a16:creationId xmlns:a16="http://schemas.microsoft.com/office/drawing/2014/main" id="{88B0C7E6-36BB-406F-B768-94F8D0A1B5C2}"/>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8" name="Google Shape;16052;p73">
              <a:extLst>
                <a:ext uri="{FF2B5EF4-FFF2-40B4-BE49-F238E27FC236}">
                  <a16:creationId xmlns:a16="http://schemas.microsoft.com/office/drawing/2014/main" id="{537DAD99-BBE5-4B41-AC4C-484F07E3F5D7}"/>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9" name="Google Shape;16053;p73">
              <a:extLst>
                <a:ext uri="{FF2B5EF4-FFF2-40B4-BE49-F238E27FC236}">
                  <a16:creationId xmlns:a16="http://schemas.microsoft.com/office/drawing/2014/main" id="{ECAB1227-5616-40E3-A003-AB2826A69583}"/>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0" name="Google Shape;16054;p73">
              <a:extLst>
                <a:ext uri="{FF2B5EF4-FFF2-40B4-BE49-F238E27FC236}">
                  <a16:creationId xmlns:a16="http://schemas.microsoft.com/office/drawing/2014/main" id="{F9E7516E-D33E-46CA-85F2-70B2D9FAE0DD}"/>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1" name="Google Shape;16055;p73">
              <a:extLst>
                <a:ext uri="{FF2B5EF4-FFF2-40B4-BE49-F238E27FC236}">
                  <a16:creationId xmlns:a16="http://schemas.microsoft.com/office/drawing/2014/main" id="{54BA7F3A-7A27-4484-8D92-2F1AD0A4C543}"/>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2" name="Google Shape;16056;p73">
              <a:extLst>
                <a:ext uri="{FF2B5EF4-FFF2-40B4-BE49-F238E27FC236}">
                  <a16:creationId xmlns:a16="http://schemas.microsoft.com/office/drawing/2014/main" id="{89EB1491-B2E6-4DF1-81F4-D95B952799CE}"/>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3" name="Google Shape;16057;p73">
              <a:extLst>
                <a:ext uri="{FF2B5EF4-FFF2-40B4-BE49-F238E27FC236}">
                  <a16:creationId xmlns:a16="http://schemas.microsoft.com/office/drawing/2014/main" id="{CBE983F6-15CF-4AF5-9B31-89128BAAFD6D}"/>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4" name="Google Shape;16058;p73">
              <a:extLst>
                <a:ext uri="{FF2B5EF4-FFF2-40B4-BE49-F238E27FC236}">
                  <a16:creationId xmlns:a16="http://schemas.microsoft.com/office/drawing/2014/main" id="{4B896ECC-F230-4E05-ADAD-3AAF62D62314}"/>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5" name="Google Shape;16059;p73">
              <a:extLst>
                <a:ext uri="{FF2B5EF4-FFF2-40B4-BE49-F238E27FC236}">
                  <a16:creationId xmlns:a16="http://schemas.microsoft.com/office/drawing/2014/main" id="{6430A9A8-2EBD-43B9-B16D-851A2D54E73B}"/>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6" name="Google Shape;16060;p73">
              <a:extLst>
                <a:ext uri="{FF2B5EF4-FFF2-40B4-BE49-F238E27FC236}">
                  <a16:creationId xmlns:a16="http://schemas.microsoft.com/office/drawing/2014/main" id="{A1A83D41-52B3-43D7-AE0F-E91A4908B967}"/>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7" name="Google Shape;16061;p73">
              <a:extLst>
                <a:ext uri="{FF2B5EF4-FFF2-40B4-BE49-F238E27FC236}">
                  <a16:creationId xmlns:a16="http://schemas.microsoft.com/office/drawing/2014/main" id="{EA265D70-C699-4DC5-912A-1FA3F0D0AC1D}"/>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8" name="Google Shape;16062;p73">
              <a:extLst>
                <a:ext uri="{FF2B5EF4-FFF2-40B4-BE49-F238E27FC236}">
                  <a16:creationId xmlns:a16="http://schemas.microsoft.com/office/drawing/2014/main" id="{F5D44425-D065-43B0-9691-50AA17E9E83B}"/>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9" name="Google Shape;16063;p73">
              <a:extLst>
                <a:ext uri="{FF2B5EF4-FFF2-40B4-BE49-F238E27FC236}">
                  <a16:creationId xmlns:a16="http://schemas.microsoft.com/office/drawing/2014/main" id="{C9C48439-5B33-4E28-89D6-609979ACDD9C}"/>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0" name="Google Shape;16064;p73">
              <a:extLst>
                <a:ext uri="{FF2B5EF4-FFF2-40B4-BE49-F238E27FC236}">
                  <a16:creationId xmlns:a16="http://schemas.microsoft.com/office/drawing/2014/main" id="{0F865036-04B4-4D3B-B373-D119CB56FCD0}"/>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1" name="Google Shape;16065;p73">
              <a:extLst>
                <a:ext uri="{FF2B5EF4-FFF2-40B4-BE49-F238E27FC236}">
                  <a16:creationId xmlns:a16="http://schemas.microsoft.com/office/drawing/2014/main" id="{0FC78BBA-E27C-4410-A9D4-AD08E3C17FAE}"/>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2" name="Google Shape;16066;p73">
              <a:extLst>
                <a:ext uri="{FF2B5EF4-FFF2-40B4-BE49-F238E27FC236}">
                  <a16:creationId xmlns:a16="http://schemas.microsoft.com/office/drawing/2014/main" id="{C590FD08-C17D-40F7-99DD-DE2A3C4DBF43}"/>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3" name="Google Shape;16067;p73">
              <a:extLst>
                <a:ext uri="{FF2B5EF4-FFF2-40B4-BE49-F238E27FC236}">
                  <a16:creationId xmlns:a16="http://schemas.microsoft.com/office/drawing/2014/main" id="{1E7B5342-60C3-456D-978C-EB90E2822D74}"/>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13" name="Google Shape;9682;p69">
            <a:extLst>
              <a:ext uri="{FF2B5EF4-FFF2-40B4-BE49-F238E27FC236}">
                <a16:creationId xmlns:a16="http://schemas.microsoft.com/office/drawing/2014/main" id="{A4A9399B-077A-4D6C-ACD0-37D1456A4DDA}"/>
              </a:ext>
            </a:extLst>
          </p:cNvPr>
          <p:cNvGrpSpPr/>
          <p:nvPr/>
        </p:nvGrpSpPr>
        <p:grpSpPr>
          <a:xfrm>
            <a:off x="9729797" y="2372755"/>
            <a:ext cx="2290529" cy="2734701"/>
            <a:chOff x="7159964" y="1971904"/>
            <a:chExt cx="291564" cy="348103"/>
          </a:xfrm>
        </p:grpSpPr>
        <p:sp>
          <p:nvSpPr>
            <p:cNvPr id="18" name="Google Shape;9683;p69">
              <a:extLst>
                <a:ext uri="{FF2B5EF4-FFF2-40B4-BE49-F238E27FC236}">
                  <a16:creationId xmlns:a16="http://schemas.microsoft.com/office/drawing/2014/main" id="{A3C55E67-049C-48F6-8759-3B6D5030785F}"/>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 name="Google Shape;9684;p69">
              <a:extLst>
                <a:ext uri="{FF2B5EF4-FFF2-40B4-BE49-F238E27FC236}">
                  <a16:creationId xmlns:a16="http://schemas.microsoft.com/office/drawing/2014/main" id="{95C7360F-A7F4-41F1-A4D9-5D4E23165E1A}"/>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9" name="Google Shape;9694;p69">
              <a:extLst>
                <a:ext uri="{FF2B5EF4-FFF2-40B4-BE49-F238E27FC236}">
                  <a16:creationId xmlns:a16="http://schemas.microsoft.com/office/drawing/2014/main" id="{5D0B62D9-2C06-4AB7-A518-7191DCD3BE46}"/>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0" name="Google Shape;9695;p69">
              <a:extLst>
                <a:ext uri="{FF2B5EF4-FFF2-40B4-BE49-F238E27FC236}">
                  <a16:creationId xmlns:a16="http://schemas.microsoft.com/office/drawing/2014/main" id="{4407E2A8-112C-4645-95C1-F351B27A5933}"/>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1" name="Google Shape;9696;p69">
              <a:extLst>
                <a:ext uri="{FF2B5EF4-FFF2-40B4-BE49-F238E27FC236}">
                  <a16:creationId xmlns:a16="http://schemas.microsoft.com/office/drawing/2014/main" id="{339C105F-8EE8-4926-8C7D-56753BF1A556}"/>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2" name="Google Shape;9697;p69">
              <a:extLst>
                <a:ext uri="{FF2B5EF4-FFF2-40B4-BE49-F238E27FC236}">
                  <a16:creationId xmlns:a16="http://schemas.microsoft.com/office/drawing/2014/main" id="{525207EF-3E4C-489D-A2F0-B18C1463D6CA}"/>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3" name="Google Shape;9698;p69">
              <a:extLst>
                <a:ext uri="{FF2B5EF4-FFF2-40B4-BE49-F238E27FC236}">
                  <a16:creationId xmlns:a16="http://schemas.microsoft.com/office/drawing/2014/main" id="{C89472BC-8221-4E71-9769-C09BD7B055AD}"/>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4" name="Google Shape;9699;p69">
              <a:extLst>
                <a:ext uri="{FF2B5EF4-FFF2-40B4-BE49-F238E27FC236}">
                  <a16:creationId xmlns:a16="http://schemas.microsoft.com/office/drawing/2014/main" id="{B99A042A-014F-446E-83E2-AFE06AB50C68}"/>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5" name="Google Shape;9700;p69">
              <a:extLst>
                <a:ext uri="{FF2B5EF4-FFF2-40B4-BE49-F238E27FC236}">
                  <a16:creationId xmlns:a16="http://schemas.microsoft.com/office/drawing/2014/main" id="{28BEF6F6-8813-4A60-883A-2D5C2708AFF2}"/>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6" name="Google Shape;9701;p69">
              <a:extLst>
                <a:ext uri="{FF2B5EF4-FFF2-40B4-BE49-F238E27FC236}">
                  <a16:creationId xmlns:a16="http://schemas.microsoft.com/office/drawing/2014/main" id="{90C52496-61D3-4C99-94AE-C70237A35B62}"/>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7" name="Google Shape;9702;p69">
              <a:extLst>
                <a:ext uri="{FF2B5EF4-FFF2-40B4-BE49-F238E27FC236}">
                  <a16:creationId xmlns:a16="http://schemas.microsoft.com/office/drawing/2014/main" id="{75C20D3D-C04D-462E-9F1D-362885741722}"/>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8" name="Google Shape;9703;p69">
              <a:extLst>
                <a:ext uri="{FF2B5EF4-FFF2-40B4-BE49-F238E27FC236}">
                  <a16:creationId xmlns:a16="http://schemas.microsoft.com/office/drawing/2014/main" id="{E616DD9F-4CB7-42B2-B42D-EE157E8E11AF}"/>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9" name="Google Shape;9704;p69">
              <a:extLst>
                <a:ext uri="{FF2B5EF4-FFF2-40B4-BE49-F238E27FC236}">
                  <a16:creationId xmlns:a16="http://schemas.microsoft.com/office/drawing/2014/main" id="{A354D697-1D95-4518-BAB5-4C280FD9919B}"/>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0" name="Google Shape;9705;p69">
              <a:extLst>
                <a:ext uri="{FF2B5EF4-FFF2-40B4-BE49-F238E27FC236}">
                  <a16:creationId xmlns:a16="http://schemas.microsoft.com/office/drawing/2014/main" id="{1C9B22CC-8105-435F-8502-1B8205A70266}"/>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1" name="Google Shape;9706;p69">
              <a:extLst>
                <a:ext uri="{FF2B5EF4-FFF2-40B4-BE49-F238E27FC236}">
                  <a16:creationId xmlns:a16="http://schemas.microsoft.com/office/drawing/2014/main" id="{61CE34C8-177C-45DB-A4A8-9950BB2ED81B}"/>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2" name="Google Shape;9707;p69">
              <a:extLst>
                <a:ext uri="{FF2B5EF4-FFF2-40B4-BE49-F238E27FC236}">
                  <a16:creationId xmlns:a16="http://schemas.microsoft.com/office/drawing/2014/main" id="{C329F901-AC87-4564-BC77-0BECABA7C168}"/>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3" name="Google Shape;9708;p69">
              <a:extLst>
                <a:ext uri="{FF2B5EF4-FFF2-40B4-BE49-F238E27FC236}">
                  <a16:creationId xmlns:a16="http://schemas.microsoft.com/office/drawing/2014/main" id="{7E94097D-C2A6-4DA2-B29C-B646F1F03FA3}"/>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 name="Google Shape;9709;p69">
              <a:extLst>
                <a:ext uri="{FF2B5EF4-FFF2-40B4-BE49-F238E27FC236}">
                  <a16:creationId xmlns:a16="http://schemas.microsoft.com/office/drawing/2014/main" id="{EEB37D43-CA72-4318-877F-6E8E13470B91}"/>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 name="Google Shape;9710;p69">
              <a:extLst>
                <a:ext uri="{FF2B5EF4-FFF2-40B4-BE49-F238E27FC236}">
                  <a16:creationId xmlns:a16="http://schemas.microsoft.com/office/drawing/2014/main" id="{06F8E62C-58A3-4FB9-A23C-928890CE616B}"/>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 name="Google Shape;9711;p69">
              <a:extLst>
                <a:ext uri="{FF2B5EF4-FFF2-40B4-BE49-F238E27FC236}">
                  <a16:creationId xmlns:a16="http://schemas.microsoft.com/office/drawing/2014/main" id="{F480DFAD-42BD-4408-8275-74A731CFDFDD}"/>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7" name="Google Shape;9712;p69">
              <a:extLst>
                <a:ext uri="{FF2B5EF4-FFF2-40B4-BE49-F238E27FC236}">
                  <a16:creationId xmlns:a16="http://schemas.microsoft.com/office/drawing/2014/main" id="{BDBCFAAC-F36F-49B2-BAC9-0911C6A1C389}"/>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cxnSp>
        <p:nvCxnSpPr>
          <p:cNvPr id="9" name="Straight Arrow Connector 8">
            <a:extLst>
              <a:ext uri="{FF2B5EF4-FFF2-40B4-BE49-F238E27FC236}">
                <a16:creationId xmlns:a16="http://schemas.microsoft.com/office/drawing/2014/main" id="{73259655-21F4-49B4-9FE9-4A859B12C1EB}"/>
              </a:ext>
            </a:extLst>
          </p:cNvPr>
          <p:cNvCxnSpPr>
            <a:cxnSpLocks/>
          </p:cNvCxnSpPr>
          <p:nvPr/>
        </p:nvCxnSpPr>
        <p:spPr>
          <a:xfrm flipV="1">
            <a:off x="7441158" y="2875845"/>
            <a:ext cx="2266100" cy="9865"/>
          </a:xfrm>
          <a:prstGeom prst="straightConnector1">
            <a:avLst/>
          </a:prstGeom>
          <a:ln w="38100" cap="flat" cmpd="sng" algn="ctr">
            <a:solidFill>
              <a:srgbClr val="5C728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39" name="Text Placeholder 4">
            <a:extLst>
              <a:ext uri="{FF2B5EF4-FFF2-40B4-BE49-F238E27FC236}">
                <a16:creationId xmlns:a16="http://schemas.microsoft.com/office/drawing/2014/main" id="{27CD0EF0-F84A-4D59-8DFC-AB5392B4F920}"/>
              </a:ext>
            </a:extLst>
          </p:cNvPr>
          <p:cNvSpPr txBox="1">
            <a:spLocks/>
          </p:cNvSpPr>
          <p:nvPr/>
        </p:nvSpPr>
        <p:spPr>
          <a:xfrm>
            <a:off x="10177925" y="5719613"/>
            <a:ext cx="1901776" cy="874988"/>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2565" indent="0" defTabSz="1219170">
              <a:lnSpc>
                <a:spcPct val="150000"/>
              </a:lnSpc>
              <a:buClr>
                <a:prstClr val="white"/>
              </a:buClr>
              <a:buNone/>
              <a:defRPr/>
            </a:pPr>
            <a:r>
              <a:rPr lang="en-US" sz="2100" kern="0" dirty="0"/>
              <a:t>10 minutes</a:t>
            </a:r>
          </a:p>
        </p:txBody>
      </p:sp>
      <p:grpSp>
        <p:nvGrpSpPr>
          <p:cNvPr id="140" name="Google Shape;6077;p67">
            <a:extLst>
              <a:ext uri="{FF2B5EF4-FFF2-40B4-BE49-F238E27FC236}">
                <a16:creationId xmlns:a16="http://schemas.microsoft.com/office/drawing/2014/main" id="{69A1A7F0-B117-420F-A366-B9EB81FDAB15}"/>
              </a:ext>
            </a:extLst>
          </p:cNvPr>
          <p:cNvGrpSpPr/>
          <p:nvPr/>
        </p:nvGrpSpPr>
        <p:grpSpPr>
          <a:xfrm>
            <a:off x="9778453" y="5883369"/>
            <a:ext cx="537983" cy="537983"/>
            <a:chOff x="5873617" y="2309901"/>
            <a:chExt cx="345720" cy="345720"/>
          </a:xfrm>
        </p:grpSpPr>
        <p:sp>
          <p:nvSpPr>
            <p:cNvPr id="141" name="Google Shape;6078;p67">
              <a:extLst>
                <a:ext uri="{FF2B5EF4-FFF2-40B4-BE49-F238E27FC236}">
                  <a16:creationId xmlns:a16="http://schemas.microsoft.com/office/drawing/2014/main" id="{05BA03D2-B480-4481-A3D3-0B300AC008AA}"/>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2" name="Google Shape;6079;p67">
              <a:extLst>
                <a:ext uri="{FF2B5EF4-FFF2-40B4-BE49-F238E27FC236}">
                  <a16:creationId xmlns:a16="http://schemas.microsoft.com/office/drawing/2014/main" id="{6F0D97DD-4823-41D6-976B-5233426B5606}"/>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3" name="Google Shape;6080;p67">
              <a:extLst>
                <a:ext uri="{FF2B5EF4-FFF2-40B4-BE49-F238E27FC236}">
                  <a16:creationId xmlns:a16="http://schemas.microsoft.com/office/drawing/2014/main" id="{A39D49AF-CD55-4A79-B978-88926CCB56D7}"/>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4" name="Google Shape;6081;p67">
              <a:extLst>
                <a:ext uri="{FF2B5EF4-FFF2-40B4-BE49-F238E27FC236}">
                  <a16:creationId xmlns:a16="http://schemas.microsoft.com/office/drawing/2014/main" id="{43890253-3ED1-4FF6-8B56-BB627E81FE80}"/>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5" name="Google Shape;6082;p67">
              <a:extLst>
                <a:ext uri="{FF2B5EF4-FFF2-40B4-BE49-F238E27FC236}">
                  <a16:creationId xmlns:a16="http://schemas.microsoft.com/office/drawing/2014/main" id="{32326706-E8F4-45CA-9A56-20D6BA4B1598}"/>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6" name="Google Shape;6083;p67">
              <a:extLst>
                <a:ext uri="{FF2B5EF4-FFF2-40B4-BE49-F238E27FC236}">
                  <a16:creationId xmlns:a16="http://schemas.microsoft.com/office/drawing/2014/main" id="{2A45AA7D-C49D-465B-84F8-A11B1FED79EC}"/>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7" name="Google Shape;6084;p67">
              <a:extLst>
                <a:ext uri="{FF2B5EF4-FFF2-40B4-BE49-F238E27FC236}">
                  <a16:creationId xmlns:a16="http://schemas.microsoft.com/office/drawing/2014/main" id="{CC2FA77A-7005-4D07-80E4-A9E54613333B}"/>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 name="Google Shape;6085;p67">
              <a:extLst>
                <a:ext uri="{FF2B5EF4-FFF2-40B4-BE49-F238E27FC236}">
                  <a16:creationId xmlns:a16="http://schemas.microsoft.com/office/drawing/2014/main" id="{4D21261D-4102-401C-9DA0-A8D35BC5D74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 name="Google Shape;6086;p67">
              <a:extLst>
                <a:ext uri="{FF2B5EF4-FFF2-40B4-BE49-F238E27FC236}">
                  <a16:creationId xmlns:a16="http://schemas.microsoft.com/office/drawing/2014/main" id="{3C141D2C-66B6-4955-92BB-0633A5DFA9D1}"/>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0" name="Google Shape;6087;p67">
              <a:extLst>
                <a:ext uri="{FF2B5EF4-FFF2-40B4-BE49-F238E27FC236}">
                  <a16:creationId xmlns:a16="http://schemas.microsoft.com/office/drawing/2014/main" id="{1949726C-4CB9-482B-9FDB-72F89F8BA0CB}"/>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1" name="Google Shape;6088;p67">
              <a:extLst>
                <a:ext uri="{FF2B5EF4-FFF2-40B4-BE49-F238E27FC236}">
                  <a16:creationId xmlns:a16="http://schemas.microsoft.com/office/drawing/2014/main" id="{8EECED90-BF97-4E7D-A2A2-0B2D0D152F62}"/>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2" name="Google Shape;6089;p67">
              <a:extLst>
                <a:ext uri="{FF2B5EF4-FFF2-40B4-BE49-F238E27FC236}">
                  <a16:creationId xmlns:a16="http://schemas.microsoft.com/office/drawing/2014/main" id="{19E59D90-BF82-4DA6-8EB8-6F9EBF700ED4}"/>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3" name="Google Shape;6090;p67">
              <a:extLst>
                <a:ext uri="{FF2B5EF4-FFF2-40B4-BE49-F238E27FC236}">
                  <a16:creationId xmlns:a16="http://schemas.microsoft.com/office/drawing/2014/main" id="{56AF77CE-0D92-44D8-83C4-C655BC755024}"/>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4" name="Google Shape;6091;p67">
              <a:extLst>
                <a:ext uri="{FF2B5EF4-FFF2-40B4-BE49-F238E27FC236}">
                  <a16:creationId xmlns:a16="http://schemas.microsoft.com/office/drawing/2014/main" id="{9EA9FADF-5F62-4F35-BAF0-C1CF3F051B08}"/>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5" name="Google Shape;6092;p67">
              <a:extLst>
                <a:ext uri="{FF2B5EF4-FFF2-40B4-BE49-F238E27FC236}">
                  <a16:creationId xmlns:a16="http://schemas.microsoft.com/office/drawing/2014/main" id="{0F65EB76-5C42-48FF-9FE8-9B6253AC01EC}"/>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6" name="Google Shape;6093;p67">
              <a:extLst>
                <a:ext uri="{FF2B5EF4-FFF2-40B4-BE49-F238E27FC236}">
                  <a16:creationId xmlns:a16="http://schemas.microsoft.com/office/drawing/2014/main" id="{C6C58187-5A64-4F16-8510-90B38BD7C1E6}"/>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7" name="Google Shape;6094;p67">
              <a:extLst>
                <a:ext uri="{FF2B5EF4-FFF2-40B4-BE49-F238E27FC236}">
                  <a16:creationId xmlns:a16="http://schemas.microsoft.com/office/drawing/2014/main" id="{945A2D23-9D84-4EA0-AD52-D00DA2402B6E}"/>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8" name="Google Shape;6095;p67">
              <a:extLst>
                <a:ext uri="{FF2B5EF4-FFF2-40B4-BE49-F238E27FC236}">
                  <a16:creationId xmlns:a16="http://schemas.microsoft.com/office/drawing/2014/main" id="{94695391-3121-4EC4-9380-22012955D5B4}"/>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9" name="Google Shape;6096;p67">
              <a:extLst>
                <a:ext uri="{FF2B5EF4-FFF2-40B4-BE49-F238E27FC236}">
                  <a16:creationId xmlns:a16="http://schemas.microsoft.com/office/drawing/2014/main" id="{3C3E3DA7-638E-4884-A1E2-F854F0BE1C74}"/>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241" name="Text Placeholder 4">
            <a:extLst>
              <a:ext uri="{FF2B5EF4-FFF2-40B4-BE49-F238E27FC236}">
                <a16:creationId xmlns:a16="http://schemas.microsoft.com/office/drawing/2014/main" id="{3C1DC97C-E581-4F24-9244-C03FBF9E0D27}"/>
              </a:ext>
            </a:extLst>
          </p:cNvPr>
          <p:cNvSpPr txBox="1">
            <a:spLocks/>
          </p:cNvSpPr>
          <p:nvPr/>
        </p:nvSpPr>
        <p:spPr>
          <a:xfrm>
            <a:off x="7884987" y="5831464"/>
            <a:ext cx="1855932" cy="595236"/>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3195" indent="0" defTabSz="1219170">
              <a:buClr>
                <a:prstClr val="white"/>
              </a:buClr>
              <a:buNone/>
              <a:defRPr/>
            </a:pPr>
            <a:endParaRPr lang="en-US" sz="1000" kern="0" dirty="0">
              <a:solidFill>
                <a:prstClr val="white"/>
              </a:solidFill>
            </a:endParaRPr>
          </a:p>
          <a:p>
            <a:pPr marL="202565" indent="0" defTabSz="1219170">
              <a:buClr>
                <a:prstClr val="white"/>
              </a:buClr>
              <a:buNone/>
              <a:defRPr/>
            </a:pPr>
            <a:r>
              <a:rPr lang="en-US" sz="2100" kern="0" dirty="0"/>
              <a:t>Whole Group</a:t>
            </a:r>
          </a:p>
        </p:txBody>
      </p:sp>
      <p:sp>
        <p:nvSpPr>
          <p:cNvPr id="163" name="Google Shape;662;p43">
            <a:extLst>
              <a:ext uri="{FF2B5EF4-FFF2-40B4-BE49-F238E27FC236}">
                <a16:creationId xmlns:a16="http://schemas.microsoft.com/office/drawing/2014/main" id="{D6A72235-AE78-47C2-B0A0-92101730CB31}"/>
              </a:ext>
            </a:extLst>
          </p:cNvPr>
          <p:cNvSpPr/>
          <p:nvPr/>
        </p:nvSpPr>
        <p:spPr>
          <a:xfrm>
            <a:off x="10710443" y="467463"/>
            <a:ext cx="1158240" cy="1158240"/>
          </a:xfrm>
          <a:prstGeom prst="ellipse">
            <a:avLst/>
          </a:prstGeom>
          <a:gradFill>
            <a:gsLst>
              <a:gs pos="0">
                <a:srgbClr val="63A537"/>
              </a:gs>
              <a:gs pos="100000">
                <a:srgbClr val="99CB38"/>
              </a:gs>
            </a:gsLst>
            <a:lin ang="10800025" scaled="0"/>
          </a:gra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nvGrpSpPr>
          <p:cNvPr id="164" name="Group 163">
            <a:extLst>
              <a:ext uri="{FF2B5EF4-FFF2-40B4-BE49-F238E27FC236}">
                <a16:creationId xmlns:a16="http://schemas.microsoft.com/office/drawing/2014/main" id="{4C62F00B-97A2-4F7F-83B5-1073905E4159}"/>
              </a:ext>
            </a:extLst>
          </p:cNvPr>
          <p:cNvGrpSpPr/>
          <p:nvPr/>
        </p:nvGrpSpPr>
        <p:grpSpPr>
          <a:xfrm>
            <a:off x="10869680" y="698188"/>
            <a:ext cx="806237" cy="674497"/>
            <a:chOff x="5927593" y="419031"/>
            <a:chExt cx="2451625" cy="2051026"/>
          </a:xfrm>
        </p:grpSpPr>
        <p:grpSp>
          <p:nvGrpSpPr>
            <p:cNvPr id="165" name="Google Shape;16036;p73">
              <a:extLst>
                <a:ext uri="{FF2B5EF4-FFF2-40B4-BE49-F238E27FC236}">
                  <a16:creationId xmlns:a16="http://schemas.microsoft.com/office/drawing/2014/main" id="{0252F135-6FD8-4434-835E-E8743467AA3D}"/>
                </a:ext>
              </a:extLst>
            </p:cNvPr>
            <p:cNvGrpSpPr/>
            <p:nvPr/>
          </p:nvGrpSpPr>
          <p:grpSpPr>
            <a:xfrm>
              <a:off x="5927593" y="1181807"/>
              <a:ext cx="1725126" cy="1286091"/>
              <a:chOff x="1798763" y="3395401"/>
              <a:chExt cx="376185" cy="280448"/>
            </a:xfrm>
          </p:grpSpPr>
          <p:sp>
            <p:nvSpPr>
              <p:cNvPr id="188" name="Google Shape;16037;p73">
                <a:extLst>
                  <a:ext uri="{FF2B5EF4-FFF2-40B4-BE49-F238E27FC236}">
                    <a16:creationId xmlns:a16="http://schemas.microsoft.com/office/drawing/2014/main" id="{CDDA60AD-1837-48AA-B2F1-7BA60CF9053F}"/>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9" name="Google Shape;16038;p73">
                <a:extLst>
                  <a:ext uri="{FF2B5EF4-FFF2-40B4-BE49-F238E27FC236}">
                    <a16:creationId xmlns:a16="http://schemas.microsoft.com/office/drawing/2014/main" id="{D04E1C8D-D836-4DF9-B965-93B7CC321655}"/>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0" name="Google Shape;16039;p73">
                <a:extLst>
                  <a:ext uri="{FF2B5EF4-FFF2-40B4-BE49-F238E27FC236}">
                    <a16:creationId xmlns:a16="http://schemas.microsoft.com/office/drawing/2014/main" id="{3F035DC2-0EC7-4602-9CF7-E3ACD6751D07}"/>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1" name="Google Shape;16040;p73">
                <a:extLst>
                  <a:ext uri="{FF2B5EF4-FFF2-40B4-BE49-F238E27FC236}">
                    <a16:creationId xmlns:a16="http://schemas.microsoft.com/office/drawing/2014/main" id="{35C1A7B4-3C8C-47B1-9F50-764281743DEA}"/>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2" name="Google Shape;16041;p73">
                <a:extLst>
                  <a:ext uri="{FF2B5EF4-FFF2-40B4-BE49-F238E27FC236}">
                    <a16:creationId xmlns:a16="http://schemas.microsoft.com/office/drawing/2014/main" id="{D2EE2643-CEB5-4CFD-A16D-383887D901B2}"/>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3" name="Google Shape;16042;p73">
                <a:extLst>
                  <a:ext uri="{FF2B5EF4-FFF2-40B4-BE49-F238E27FC236}">
                    <a16:creationId xmlns:a16="http://schemas.microsoft.com/office/drawing/2014/main" id="{F813BCBF-D845-414A-B3D6-C35D0E412591}"/>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4" name="Google Shape;16043;p73">
                <a:extLst>
                  <a:ext uri="{FF2B5EF4-FFF2-40B4-BE49-F238E27FC236}">
                    <a16:creationId xmlns:a16="http://schemas.microsoft.com/office/drawing/2014/main" id="{84BBF8B7-5423-4B9C-9BE2-4167460AB947}"/>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5" name="Google Shape;16044;p73">
                <a:extLst>
                  <a:ext uri="{FF2B5EF4-FFF2-40B4-BE49-F238E27FC236}">
                    <a16:creationId xmlns:a16="http://schemas.microsoft.com/office/drawing/2014/main" id="{680A64C8-9A15-4E9A-8142-9CD921D5AB28}"/>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6" name="Google Shape;16045;p73">
                <a:extLst>
                  <a:ext uri="{FF2B5EF4-FFF2-40B4-BE49-F238E27FC236}">
                    <a16:creationId xmlns:a16="http://schemas.microsoft.com/office/drawing/2014/main" id="{6F5CE203-6278-4C49-A3B1-99B0907CD86C}"/>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7" name="Google Shape;16046;p73">
                <a:extLst>
                  <a:ext uri="{FF2B5EF4-FFF2-40B4-BE49-F238E27FC236}">
                    <a16:creationId xmlns:a16="http://schemas.microsoft.com/office/drawing/2014/main" id="{BF57A928-997F-44F6-A60A-2ECEA76370A6}"/>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8" name="Google Shape;16047;p73">
                <a:extLst>
                  <a:ext uri="{FF2B5EF4-FFF2-40B4-BE49-F238E27FC236}">
                    <a16:creationId xmlns:a16="http://schemas.microsoft.com/office/drawing/2014/main" id="{D580831F-D69B-429A-B825-03A8AA678F10}"/>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9" name="Google Shape;16048;p73">
                <a:extLst>
                  <a:ext uri="{FF2B5EF4-FFF2-40B4-BE49-F238E27FC236}">
                    <a16:creationId xmlns:a16="http://schemas.microsoft.com/office/drawing/2014/main" id="{1EFD721C-6421-47BA-A0E7-47A07C8843BE}"/>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0" name="Google Shape;16049;p73">
                <a:extLst>
                  <a:ext uri="{FF2B5EF4-FFF2-40B4-BE49-F238E27FC236}">
                    <a16:creationId xmlns:a16="http://schemas.microsoft.com/office/drawing/2014/main" id="{23055E72-A13F-4924-8158-DDBEC4874557}"/>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1" name="Google Shape;16050;p73">
                <a:extLst>
                  <a:ext uri="{FF2B5EF4-FFF2-40B4-BE49-F238E27FC236}">
                    <a16:creationId xmlns:a16="http://schemas.microsoft.com/office/drawing/2014/main" id="{EB444240-B280-4C12-AC06-123B02ED1ABD}"/>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2" name="Google Shape;16051;p73">
                <a:extLst>
                  <a:ext uri="{FF2B5EF4-FFF2-40B4-BE49-F238E27FC236}">
                    <a16:creationId xmlns:a16="http://schemas.microsoft.com/office/drawing/2014/main" id="{64635754-CA24-4B0A-8B64-6B3747752D5D}"/>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3" name="Google Shape;16052;p73">
                <a:extLst>
                  <a:ext uri="{FF2B5EF4-FFF2-40B4-BE49-F238E27FC236}">
                    <a16:creationId xmlns:a16="http://schemas.microsoft.com/office/drawing/2014/main" id="{B0F6E564-5A5C-4127-955C-C559D6D4C611}"/>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4" name="Google Shape;16053;p73">
                <a:extLst>
                  <a:ext uri="{FF2B5EF4-FFF2-40B4-BE49-F238E27FC236}">
                    <a16:creationId xmlns:a16="http://schemas.microsoft.com/office/drawing/2014/main" id="{594B1F87-BB6F-408B-AAC9-0CEF7B878DB2}"/>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5" name="Google Shape;16054;p73">
                <a:extLst>
                  <a:ext uri="{FF2B5EF4-FFF2-40B4-BE49-F238E27FC236}">
                    <a16:creationId xmlns:a16="http://schemas.microsoft.com/office/drawing/2014/main" id="{B869D487-C0FC-4DE8-A030-C836F1580945}"/>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6" name="Google Shape;16055;p73">
                <a:extLst>
                  <a:ext uri="{FF2B5EF4-FFF2-40B4-BE49-F238E27FC236}">
                    <a16:creationId xmlns:a16="http://schemas.microsoft.com/office/drawing/2014/main" id="{8A5B79CB-689B-499A-A0A6-5C41055F291E}"/>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7" name="Google Shape;16056;p73">
                <a:extLst>
                  <a:ext uri="{FF2B5EF4-FFF2-40B4-BE49-F238E27FC236}">
                    <a16:creationId xmlns:a16="http://schemas.microsoft.com/office/drawing/2014/main" id="{36F82D27-B39C-400B-98F0-EE0CB158586C}"/>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rgbClr val="37A76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8" name="Google Shape;16057;p73">
                <a:extLst>
                  <a:ext uri="{FF2B5EF4-FFF2-40B4-BE49-F238E27FC236}">
                    <a16:creationId xmlns:a16="http://schemas.microsoft.com/office/drawing/2014/main" id="{728609DE-6CA9-4B5F-AD65-ADFAAA4A2700}"/>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9" name="Google Shape;16058;p73">
                <a:extLst>
                  <a:ext uri="{FF2B5EF4-FFF2-40B4-BE49-F238E27FC236}">
                    <a16:creationId xmlns:a16="http://schemas.microsoft.com/office/drawing/2014/main" id="{85A04BF0-7D23-4003-B51C-9474A7254FE1}"/>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0" name="Google Shape;16059;p73">
                <a:extLst>
                  <a:ext uri="{FF2B5EF4-FFF2-40B4-BE49-F238E27FC236}">
                    <a16:creationId xmlns:a16="http://schemas.microsoft.com/office/drawing/2014/main" id="{8F4662D6-C875-43C0-A6F2-7BB151B050CC}"/>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1" name="Google Shape;16060;p73">
                <a:extLst>
                  <a:ext uri="{FF2B5EF4-FFF2-40B4-BE49-F238E27FC236}">
                    <a16:creationId xmlns:a16="http://schemas.microsoft.com/office/drawing/2014/main" id="{3C7F8523-2C4D-4859-B8E5-557E0FC8694F}"/>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2" name="Google Shape;16061;p73">
                <a:extLst>
                  <a:ext uri="{FF2B5EF4-FFF2-40B4-BE49-F238E27FC236}">
                    <a16:creationId xmlns:a16="http://schemas.microsoft.com/office/drawing/2014/main" id="{35CD06AC-21D9-4D2D-95EF-CB4F3E12F20E}"/>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3" name="Google Shape;16062;p73">
                <a:extLst>
                  <a:ext uri="{FF2B5EF4-FFF2-40B4-BE49-F238E27FC236}">
                    <a16:creationId xmlns:a16="http://schemas.microsoft.com/office/drawing/2014/main" id="{2C393050-EA06-4C86-BF18-C57AEBDED640}"/>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rgbClr val="63A537"/>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4" name="Google Shape;16063;p73">
                <a:extLst>
                  <a:ext uri="{FF2B5EF4-FFF2-40B4-BE49-F238E27FC236}">
                    <a16:creationId xmlns:a16="http://schemas.microsoft.com/office/drawing/2014/main" id="{CDEE17DC-80C0-4756-B892-8577AB8F9E40}"/>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5" name="Google Shape;16064;p73">
                <a:extLst>
                  <a:ext uri="{FF2B5EF4-FFF2-40B4-BE49-F238E27FC236}">
                    <a16:creationId xmlns:a16="http://schemas.microsoft.com/office/drawing/2014/main" id="{85429E91-42A6-4032-85BB-F71574B01CB5}"/>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6" name="Google Shape;16065;p73">
                <a:extLst>
                  <a:ext uri="{FF2B5EF4-FFF2-40B4-BE49-F238E27FC236}">
                    <a16:creationId xmlns:a16="http://schemas.microsoft.com/office/drawing/2014/main" id="{A2747919-97AB-4266-9060-13423F10ED97}"/>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7" name="Google Shape;16066;p73">
                <a:extLst>
                  <a:ext uri="{FF2B5EF4-FFF2-40B4-BE49-F238E27FC236}">
                    <a16:creationId xmlns:a16="http://schemas.microsoft.com/office/drawing/2014/main" id="{385E2AD8-2490-46A5-BAD7-064B522AA99E}"/>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8" name="Google Shape;16067;p73">
                <a:extLst>
                  <a:ext uri="{FF2B5EF4-FFF2-40B4-BE49-F238E27FC236}">
                    <a16:creationId xmlns:a16="http://schemas.microsoft.com/office/drawing/2014/main" id="{4F864B22-382D-4FB4-9710-98CE415C9DAC}"/>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grpSp>
          <p:nvGrpSpPr>
            <p:cNvPr id="166" name="Google Shape;9682;p69">
              <a:extLst>
                <a:ext uri="{FF2B5EF4-FFF2-40B4-BE49-F238E27FC236}">
                  <a16:creationId xmlns:a16="http://schemas.microsoft.com/office/drawing/2014/main" id="{84F4A6CB-CE7A-4254-A33B-A32B63CADE82}"/>
                </a:ext>
              </a:extLst>
            </p:cNvPr>
            <p:cNvGrpSpPr/>
            <p:nvPr/>
          </p:nvGrpSpPr>
          <p:grpSpPr>
            <a:xfrm>
              <a:off x="6661321" y="419031"/>
              <a:ext cx="1717897" cy="2051026"/>
              <a:chOff x="7159964" y="1971904"/>
              <a:chExt cx="291564" cy="348103"/>
            </a:xfrm>
          </p:grpSpPr>
          <p:sp>
            <p:nvSpPr>
              <p:cNvPr id="167" name="Google Shape;9683;p69">
                <a:extLst>
                  <a:ext uri="{FF2B5EF4-FFF2-40B4-BE49-F238E27FC236}">
                    <a16:creationId xmlns:a16="http://schemas.microsoft.com/office/drawing/2014/main" id="{19C78E83-5A24-4155-934A-7E1244B9F686}"/>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8" name="Google Shape;9684;p69">
                <a:extLst>
                  <a:ext uri="{FF2B5EF4-FFF2-40B4-BE49-F238E27FC236}">
                    <a16:creationId xmlns:a16="http://schemas.microsoft.com/office/drawing/2014/main" id="{C06E2220-AF4F-4228-AFA7-19192FDADDD7}"/>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9" name="Google Shape;9694;p69">
                <a:extLst>
                  <a:ext uri="{FF2B5EF4-FFF2-40B4-BE49-F238E27FC236}">
                    <a16:creationId xmlns:a16="http://schemas.microsoft.com/office/drawing/2014/main" id="{FF5AADD0-EE37-4E9A-ACF1-E361277445E4}"/>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0" name="Google Shape;9695;p69">
                <a:extLst>
                  <a:ext uri="{FF2B5EF4-FFF2-40B4-BE49-F238E27FC236}">
                    <a16:creationId xmlns:a16="http://schemas.microsoft.com/office/drawing/2014/main" id="{2B1C8523-5864-452A-A151-273B1DE38E43}"/>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1" name="Google Shape;9696;p69">
                <a:extLst>
                  <a:ext uri="{FF2B5EF4-FFF2-40B4-BE49-F238E27FC236}">
                    <a16:creationId xmlns:a16="http://schemas.microsoft.com/office/drawing/2014/main" id="{D22AFB3A-4672-4A85-B4A3-0DEBE8FA811C}"/>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2" name="Google Shape;9697;p69">
                <a:extLst>
                  <a:ext uri="{FF2B5EF4-FFF2-40B4-BE49-F238E27FC236}">
                    <a16:creationId xmlns:a16="http://schemas.microsoft.com/office/drawing/2014/main" id="{D2B86695-3473-44AC-8A8D-E33EE525BC96}"/>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3" name="Google Shape;9698;p69">
                <a:extLst>
                  <a:ext uri="{FF2B5EF4-FFF2-40B4-BE49-F238E27FC236}">
                    <a16:creationId xmlns:a16="http://schemas.microsoft.com/office/drawing/2014/main" id="{403C34BF-6858-4B5A-9436-878620CD6B5D}"/>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4" name="Google Shape;9699;p69">
                <a:extLst>
                  <a:ext uri="{FF2B5EF4-FFF2-40B4-BE49-F238E27FC236}">
                    <a16:creationId xmlns:a16="http://schemas.microsoft.com/office/drawing/2014/main" id="{4799154A-3631-4E08-A30C-5CE57528D8CB}"/>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rgbClr val="63A537"/>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5" name="Google Shape;9700;p69">
                <a:extLst>
                  <a:ext uri="{FF2B5EF4-FFF2-40B4-BE49-F238E27FC236}">
                    <a16:creationId xmlns:a16="http://schemas.microsoft.com/office/drawing/2014/main" id="{34D283B0-372B-491A-B964-E21D35992845}"/>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6" name="Google Shape;9701;p69">
                <a:extLst>
                  <a:ext uri="{FF2B5EF4-FFF2-40B4-BE49-F238E27FC236}">
                    <a16:creationId xmlns:a16="http://schemas.microsoft.com/office/drawing/2014/main" id="{A89AAB7B-DADD-4A25-95F1-5603688230F1}"/>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7" name="Google Shape;9702;p69">
                <a:extLst>
                  <a:ext uri="{FF2B5EF4-FFF2-40B4-BE49-F238E27FC236}">
                    <a16:creationId xmlns:a16="http://schemas.microsoft.com/office/drawing/2014/main" id="{83417B86-4EC9-4677-839E-46F27C39BB20}"/>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8" name="Google Shape;9703;p69">
                <a:extLst>
                  <a:ext uri="{FF2B5EF4-FFF2-40B4-BE49-F238E27FC236}">
                    <a16:creationId xmlns:a16="http://schemas.microsoft.com/office/drawing/2014/main" id="{D47CB38A-E30A-415B-8AF1-6C889E518045}"/>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9" name="Google Shape;9704;p69">
                <a:extLst>
                  <a:ext uri="{FF2B5EF4-FFF2-40B4-BE49-F238E27FC236}">
                    <a16:creationId xmlns:a16="http://schemas.microsoft.com/office/drawing/2014/main" id="{FAF49E3B-9277-45BF-9810-46B34FC47F90}"/>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rgbClr val="63A537">
                  <a:lumMod val="75000"/>
                </a:srgbClr>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0" name="Google Shape;9705;p69">
                <a:extLst>
                  <a:ext uri="{FF2B5EF4-FFF2-40B4-BE49-F238E27FC236}">
                    <a16:creationId xmlns:a16="http://schemas.microsoft.com/office/drawing/2014/main" id="{6EA2B194-1482-46AA-A286-F319953CF28D}"/>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1" name="Google Shape;9706;p69">
                <a:extLst>
                  <a:ext uri="{FF2B5EF4-FFF2-40B4-BE49-F238E27FC236}">
                    <a16:creationId xmlns:a16="http://schemas.microsoft.com/office/drawing/2014/main" id="{136C6650-9612-46FC-AE7A-221C95053DED}"/>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2" name="Google Shape;9707;p69">
                <a:extLst>
                  <a:ext uri="{FF2B5EF4-FFF2-40B4-BE49-F238E27FC236}">
                    <a16:creationId xmlns:a16="http://schemas.microsoft.com/office/drawing/2014/main" id="{2D83C3C2-2C8B-4306-B864-DA26E0CBBD54}"/>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3" name="Google Shape;9708;p69">
                <a:extLst>
                  <a:ext uri="{FF2B5EF4-FFF2-40B4-BE49-F238E27FC236}">
                    <a16:creationId xmlns:a16="http://schemas.microsoft.com/office/drawing/2014/main" id="{5A08CDE2-9325-4775-9986-F9CB8382E210}"/>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4" name="Google Shape;9709;p69">
                <a:extLst>
                  <a:ext uri="{FF2B5EF4-FFF2-40B4-BE49-F238E27FC236}">
                    <a16:creationId xmlns:a16="http://schemas.microsoft.com/office/drawing/2014/main" id="{25CBD067-46D2-424E-ADF5-999638968438}"/>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5" name="Google Shape;9710;p69">
                <a:extLst>
                  <a:ext uri="{FF2B5EF4-FFF2-40B4-BE49-F238E27FC236}">
                    <a16:creationId xmlns:a16="http://schemas.microsoft.com/office/drawing/2014/main" id="{358A144E-A06C-447A-97F9-F8B3E5D20F85}"/>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6" name="Google Shape;9711;p69">
                <a:extLst>
                  <a:ext uri="{FF2B5EF4-FFF2-40B4-BE49-F238E27FC236}">
                    <a16:creationId xmlns:a16="http://schemas.microsoft.com/office/drawing/2014/main" id="{F53231B4-DAA1-4294-8828-CCCB95A81872}"/>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7" name="Google Shape;9712;p69">
                <a:extLst>
                  <a:ext uri="{FF2B5EF4-FFF2-40B4-BE49-F238E27FC236}">
                    <a16:creationId xmlns:a16="http://schemas.microsoft.com/office/drawing/2014/main" id="{72E6EEC9-2F6A-424E-B2C9-176D5C0B61A0}"/>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grpSp>
    </p:spTree>
    <p:extLst>
      <p:ext uri="{BB962C8B-B14F-4D97-AF65-F5344CB8AC3E}">
        <p14:creationId xmlns:p14="http://schemas.microsoft.com/office/powerpoint/2010/main" val="2343478185"/>
      </p:ext>
    </p:extLst>
  </p:cSld>
  <p:clrMapOvr>
    <a:masterClrMapping/>
  </p:clrMapOvr>
</p:sld>
</file>

<file path=ppt/theme/theme1.xml><?xml version="1.0" encoding="utf-8"?>
<a:theme xmlns:a="http://schemas.openxmlformats.org/drawingml/2006/main" name="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8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7_Ophthalmology Center by Slidesgo">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phthalmology Center by Slidesgo">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phthalmology Center by Slidesgo">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6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IconOverlay xmlns="http://schemas.microsoft.com/sharepoint/v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00A378D024F5544BFCBBCF972FBD70E" ma:contentTypeVersion="7" ma:contentTypeDescription="Create a new document." ma:contentTypeScope="" ma:versionID="885040d69728397c3d5d52774614518a">
  <xsd:schema xmlns:xsd="http://www.w3.org/2001/XMLSchema" xmlns:xs="http://www.w3.org/2001/XMLSchema" xmlns:p="http://schemas.microsoft.com/office/2006/metadata/properties" xmlns:ns2="58515f2e-3801-43e5-bcd7-101839fff532" xmlns:ns3="http://schemas.microsoft.com/sharepoint/v4" targetNamespace="http://schemas.microsoft.com/office/2006/metadata/properties" ma:root="true" ma:fieldsID="6257d5cb0da9cfb74c1e1d1651d5b275" ns2:_="" ns3:_="">
    <xsd:import namespace="58515f2e-3801-43e5-bcd7-101839fff532"/>
    <xsd:import namespace="http://schemas.microsoft.com/sharepoint/v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IconOverlay"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8515f2e-3801-43e5-bcd7-101839fff53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2"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41A1EAC-92A5-4DF3-B26F-FDC5D999A7E1}">
  <ds:schemaRefs>
    <ds:schemaRef ds:uri="http://schemas.microsoft.com/sharepoint/v3/contenttype/forms"/>
  </ds:schemaRefs>
</ds:datastoreItem>
</file>

<file path=customXml/itemProps2.xml><?xml version="1.0" encoding="utf-8"?>
<ds:datastoreItem xmlns:ds="http://schemas.openxmlformats.org/officeDocument/2006/customXml" ds:itemID="{8D577243-7449-4828-B465-693D13CCB182}">
  <ds:schemaRefs>
    <ds:schemaRef ds:uri="bd4136c0-7c27-4378-bc59-5e31d22b10cd"/>
    <ds:schemaRef ds:uri="fa4c7253-cea3-4165-8b8a-85647680684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4"/>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2520F956-0994-4B09-BBF1-E2EB9703DEDD}">
  <ds:schemaRefs>
    <ds:schemaRef ds:uri="58515f2e-3801-43e5-bcd7-101839fff53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4"/>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5485</TotalTime>
  <Words>3294</Words>
  <Application>Microsoft Office PowerPoint</Application>
  <PresentationFormat>Widescreen</PresentationFormat>
  <Paragraphs>444</Paragraphs>
  <Slides>41</Slides>
  <Notes>34</Notes>
  <HiddenSlides>1</HiddenSlides>
  <MMClips>1</MMClips>
  <ScaleCrop>false</ScaleCrop>
  <HeadingPairs>
    <vt:vector size="6" baseType="variant">
      <vt:variant>
        <vt:lpstr>Fonts Used</vt:lpstr>
      </vt:variant>
      <vt:variant>
        <vt:i4>24</vt:i4>
      </vt:variant>
      <vt:variant>
        <vt:lpstr>Theme</vt:lpstr>
      </vt:variant>
      <vt:variant>
        <vt:i4>10</vt:i4>
      </vt:variant>
      <vt:variant>
        <vt:lpstr>Slide Titles</vt:lpstr>
      </vt:variant>
      <vt:variant>
        <vt:i4>41</vt:i4>
      </vt:variant>
    </vt:vector>
  </HeadingPairs>
  <TitlesOfParts>
    <vt:vector size="75" baseType="lpstr">
      <vt:lpstr>Arial</vt:lpstr>
      <vt:lpstr>Arial</vt:lpstr>
      <vt:lpstr>Arimo</vt:lpstr>
      <vt:lpstr>Calibri</vt:lpstr>
      <vt:lpstr>Calibri Light</vt:lpstr>
      <vt:lpstr>Cambria</vt:lpstr>
      <vt:lpstr>Courier New</vt:lpstr>
      <vt:lpstr>Fira Sans Extra Condensed Medium</vt:lpstr>
      <vt:lpstr>Franklin Gothic Book</vt:lpstr>
      <vt:lpstr>Franklin Gothic Medium</vt:lpstr>
      <vt:lpstr>Hind Vadodara</vt:lpstr>
      <vt:lpstr>Montserrat SemiBold</vt:lpstr>
      <vt:lpstr>Nunito Light</vt:lpstr>
      <vt:lpstr>Open Sans</vt:lpstr>
      <vt:lpstr>Open Sans SemiBold</vt:lpstr>
      <vt:lpstr>Oswald</vt:lpstr>
      <vt:lpstr>Poppins</vt:lpstr>
      <vt:lpstr>Poppins Medium</vt:lpstr>
      <vt:lpstr>Poppins SemiBold</vt:lpstr>
      <vt:lpstr>Raleway Thin</vt:lpstr>
      <vt:lpstr>Roboto Condensed Light</vt:lpstr>
      <vt:lpstr>Stencil</vt:lpstr>
      <vt:lpstr>Times New Roman</vt:lpstr>
      <vt:lpstr>Wingdings</vt:lpstr>
      <vt:lpstr>Ophthalmology Center by Slidesgo</vt:lpstr>
      <vt:lpstr>7_Ophthalmology Center by Slidesgo</vt:lpstr>
      <vt:lpstr>1_Ophthalmology Center by Slidesgo</vt:lpstr>
      <vt:lpstr>4_Ophthalmology Center by Slidesgo</vt:lpstr>
      <vt:lpstr>2_Ophthalmology Center by Slidesgo</vt:lpstr>
      <vt:lpstr>5_Ophthalmology Center by Slidesgo</vt:lpstr>
      <vt:lpstr>Office Theme</vt:lpstr>
      <vt:lpstr>3_Ophthalmology Center by Slidesgo</vt:lpstr>
      <vt:lpstr>6_Ophthalmology Center by Slidesgo</vt:lpstr>
      <vt:lpstr>8_Ophthalmology Center by Slidesgo</vt:lpstr>
      <vt:lpstr>PBIS Coaches’ Training Year 3 – February 24-25</vt:lpstr>
      <vt:lpstr>EXPECTATIONS</vt:lpstr>
      <vt:lpstr>ACTIVITY: ATTENDANCE</vt:lpstr>
      <vt:lpstr>PowerPoint Presentation</vt:lpstr>
      <vt:lpstr>Agenda &amp; Coaches' Tasks</vt:lpstr>
      <vt:lpstr> HELPFUL RESOURCES</vt:lpstr>
      <vt:lpstr>Glows &amp; Grows: Family School Partnerships and TFI</vt:lpstr>
      <vt:lpstr>What are the foundational elements of family engagement?</vt:lpstr>
      <vt:lpstr>DISCUSSION: FAMILY-SCHOOL PARTNERSHIPS</vt:lpstr>
      <vt:lpstr>PBIS Resource Spotlight: Discussing Race, Racism, and Current Events with Students </vt:lpstr>
      <vt:lpstr>Discussing Race, and Racism...</vt:lpstr>
      <vt:lpstr>DISCUSSION: Discussing Race, and Racism...</vt:lpstr>
      <vt:lpstr>Big Idea Check-in:  Vulnerable Decision Points and Risk Ratio</vt:lpstr>
      <vt:lpstr>What is Implicit Bias?</vt:lpstr>
      <vt:lpstr>PowerPoint Presentation</vt:lpstr>
      <vt:lpstr>A Multi-Dimensional View of Bias</vt:lpstr>
      <vt:lpstr>PowerPoint Presentation</vt:lpstr>
      <vt:lpstr>VDPs from National ODR Data</vt:lpstr>
      <vt:lpstr>PowerPoint Presentation</vt:lpstr>
      <vt:lpstr>EXAMPLE 3: ODRS</vt:lpstr>
      <vt:lpstr>Calculating the Risk Ratio for a Group</vt:lpstr>
      <vt:lpstr>Risk Ratio</vt:lpstr>
      <vt:lpstr>STEP 2:  Questions to address disproportionality</vt:lpstr>
      <vt:lpstr>Step 2 – Develop a Neutralizing Routine</vt:lpstr>
      <vt:lpstr>Neutralizing Routines</vt:lpstr>
      <vt:lpstr>Elements of a Good Neutralizing Routine</vt:lpstr>
      <vt:lpstr>Neutralizing Routine Examples</vt:lpstr>
      <vt:lpstr>ACTIVITY: Explore Vulnerable Decision Points &amp; Develop a Neutralizing Routine</vt:lpstr>
      <vt:lpstr>Preparing for March Training:  Poster Session!</vt:lpstr>
      <vt:lpstr>POSTER SESSION</vt:lpstr>
      <vt:lpstr>What to include on your poster</vt:lpstr>
      <vt:lpstr>What to include on your poster</vt:lpstr>
      <vt:lpstr>POSTER EXAMPLE</vt:lpstr>
      <vt:lpstr>PowerPoint Presentation</vt:lpstr>
      <vt:lpstr>PowerPoint Presentation</vt:lpstr>
      <vt:lpstr>PowerPoint Presentation</vt:lpstr>
      <vt:lpstr>DISCUSSION: LOOKING AHEAD</vt:lpstr>
      <vt:lpstr>Agenda &amp; Coaches' Tasks</vt:lpstr>
      <vt:lpstr> HELPFUL RESOURCES</vt:lpstr>
      <vt:lpstr>   EVALUATION 9A</vt:lpstr>
      <vt:lpstr>   EVALUATION 9B</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Year 2 of  PBIS School-Wide COACHES Training!</dc:title>
  <dc:creator>Robbie, Karen</dc:creator>
  <cp:lastModifiedBy>Christine Downs</cp:lastModifiedBy>
  <cp:revision>374</cp:revision>
  <dcterms:created xsi:type="dcterms:W3CDTF">2021-09-01T22:16:30Z</dcterms:created>
  <dcterms:modified xsi:type="dcterms:W3CDTF">2025-02-02T22:35:31Z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0x010100100A378D024F5544BFCBBCF972FBD70E</vt:lpwstr>
  </property>
</Properties>
</file>