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3.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4.xml" ContentType="application/vnd.openxmlformats-officedocument.theme+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5.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77" r:id="rId5"/>
    <p:sldMasterId id="2147483703" r:id="rId6"/>
    <p:sldMasterId id="2147483729" r:id="rId7"/>
    <p:sldMasterId id="2147483756" r:id="rId8"/>
    <p:sldMasterId id="2147483793" r:id="rId9"/>
  </p:sldMasterIdLst>
  <p:notesMasterIdLst>
    <p:notesMasterId r:id="rId45"/>
  </p:notesMasterIdLst>
  <p:sldIdLst>
    <p:sldId id="4570" r:id="rId10"/>
    <p:sldId id="4025" r:id="rId11"/>
    <p:sldId id="4741" r:id="rId12"/>
    <p:sldId id="4765" r:id="rId13"/>
    <p:sldId id="3210" r:id="rId14"/>
    <p:sldId id="4096" r:id="rId15"/>
    <p:sldId id="4026" r:id="rId16"/>
    <p:sldId id="4042" r:id="rId17"/>
    <p:sldId id="4724" r:id="rId18"/>
    <p:sldId id="3393" r:id="rId19"/>
    <p:sldId id="4539" r:id="rId20"/>
    <p:sldId id="3236" r:id="rId21"/>
    <p:sldId id="3237" r:id="rId22"/>
    <p:sldId id="3239" r:id="rId23"/>
    <p:sldId id="3240" r:id="rId24"/>
    <p:sldId id="3241" r:id="rId25"/>
    <p:sldId id="3242" r:id="rId26"/>
    <p:sldId id="4733" r:id="rId27"/>
    <p:sldId id="3243" r:id="rId28"/>
    <p:sldId id="4132" r:id="rId29"/>
    <p:sldId id="306" r:id="rId30"/>
    <p:sldId id="3305" r:id="rId31"/>
    <p:sldId id="4032" r:id="rId32"/>
    <p:sldId id="4732" r:id="rId33"/>
    <p:sldId id="4745" r:id="rId34"/>
    <p:sldId id="4086" r:id="rId35"/>
    <p:sldId id="4029" r:id="rId36"/>
    <p:sldId id="3350" r:id="rId37"/>
    <p:sldId id="4739" r:id="rId38"/>
    <p:sldId id="4735" r:id="rId39"/>
    <p:sldId id="4737" r:id="rId40"/>
    <p:sldId id="4738" r:id="rId41"/>
    <p:sldId id="4766" r:id="rId42"/>
    <p:sldId id="4767" r:id="rId43"/>
    <p:sldId id="4866"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Welcome and Intro (10 minutes)" id="{D4CE4683-096C-B14E-B28E-FC6D7AF69508}">
          <p14:sldIdLst>
            <p14:sldId id="4570"/>
            <p14:sldId id="4025"/>
            <p14:sldId id="4741"/>
            <p14:sldId id="4765"/>
            <p14:sldId id="3210"/>
            <p14:sldId id="4096"/>
          </p14:sldIdLst>
        </p14:section>
        <p14:section name="Glows and Grows (15 minutes)" id="{E918D8D8-C51E-CF45-8A07-ABB390550EA3}">
          <p14:sldIdLst>
            <p14:sldId id="4026"/>
            <p14:sldId id="4042"/>
            <p14:sldId id="4724"/>
            <p14:sldId id="3393"/>
          </p14:sldIdLst>
        </p14:section>
        <p14:section name="Big Idea Check In (25 minutes)" id="{4FAC4393-89DA-9E43-AB5C-27C393F04C63}">
          <p14:sldIdLst>
            <p14:sldId id="4539"/>
            <p14:sldId id="3236"/>
            <p14:sldId id="3237"/>
            <p14:sldId id="3239"/>
            <p14:sldId id="3240"/>
            <p14:sldId id="3241"/>
            <p14:sldId id="3242"/>
            <p14:sldId id="4733"/>
            <p14:sldId id="3243"/>
            <p14:sldId id="4132"/>
            <p14:sldId id="306"/>
            <p14:sldId id="3305"/>
          </p14:sldIdLst>
        </p14:section>
        <p14:section name="Resource Spotlight (25 mins)" id="{6CC5BA60-0145-45E1-97BC-34768D1184A5}">
          <p14:sldIdLst>
            <p14:sldId id="4032"/>
            <p14:sldId id="4732"/>
            <p14:sldId id="4745"/>
            <p14:sldId id="4086"/>
          </p14:sldIdLst>
        </p14:section>
        <p14:section name="Looking Ahead (15 minutes)" id="{EF4E117E-C94B-5045-8826-1052C5708A86}">
          <p14:sldIdLst>
            <p14:sldId id="4029"/>
            <p14:sldId id="3350"/>
            <p14:sldId id="4739"/>
            <p14:sldId id="4735"/>
            <p14:sldId id="4737"/>
            <p14:sldId id="4738"/>
          </p14:sldIdLst>
        </p14:section>
        <p14:section name="Wrapping Up (5 minutes)" id="{6F051F88-AA7C-3348-A7B8-892BA6C75A0D}">
          <p14:sldIdLst>
            <p14:sldId id="4766"/>
            <p14:sldId id="4767"/>
            <p14:sldId id="4866"/>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6069E01-50B0-3D1F-34A6-207BE1BF741D}" name="Christine Downs" initials="CD" userId="S::cdowns@mayinstitute.org::e8ba56e2-84b9-4685-891c-6c388ea40c87" providerId="AD"/>
  <p188:author id="{39D63C05-2216-CDD4-1057-F04FF3D987E9}" name="Adam Feinberg" initials="AF" userId="fbfff037195b936e" providerId="Windows Live"/>
  <p188:author id="{E16D4F08-7DF0-D375-6C48-4C09655593C0}" name="Feinberg, Adam" initials="FA" userId="S::afeinberg@edc.org::5f5bdf48-d019-4be7-baf8-cfbf388184da" providerId="AD"/>
  <p188:author id="{CD20A333-A637-827F-BBF5-42780D723B6E}" name="Adam Feinberg" initials="AF" userId="c63daa15e251178a" providerId="Windows Live"/>
  <p188:author id="{0C324748-F4D2-01C8-8115-73D64B2BF121}" name="Christine Downs" initials="CD" userId="S::cdowns_mayinstitute.org#ext#@educationdevelopmentcenter.onmicrosoft.com::13a98df4-0bd3-43f7-9515-5c6eb150dde7"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Feinberg, Adam" initials="FA" lastIdx="12" clrIdx="0">
    <p:extLst>
      <p:ext uri="{19B8F6BF-5375-455C-9EA6-DF929625EA0E}">
        <p15:presenceInfo xmlns:p15="http://schemas.microsoft.com/office/powerpoint/2012/main" userId="S::adam.feinberg@uconn.edu::177393b2-bc5b-4b41-8d24-c053677dafcb" providerId="AD"/>
      </p:ext>
    </p:extLst>
  </p:cmAuthor>
  <p:cmAuthor id="2" name="Meyer, Katherine" initials="MK" lastIdx="9" clrIdx="1">
    <p:extLst>
      <p:ext uri="{19B8F6BF-5375-455C-9EA6-DF929625EA0E}">
        <p15:presenceInfo xmlns:p15="http://schemas.microsoft.com/office/powerpoint/2012/main" userId="S::katherine.meyer@uconn.edu::9a23d734-2d44-476e-aafb-e8c61e29b5f6" providerId="AD"/>
      </p:ext>
    </p:extLst>
  </p:cmAuthor>
  <p:cmAuthor id="3" name="Erik Maki" initials="EM" lastIdx="1" clrIdx="2">
    <p:extLst>
      <p:ext uri="{19B8F6BF-5375-455C-9EA6-DF929625EA0E}">
        <p15:presenceInfo xmlns:p15="http://schemas.microsoft.com/office/powerpoint/2012/main" userId="S::EMaki@mayinstitute.org::6c029fcd-6e9a-4e5c-820c-08bfa36125db" providerId="AD"/>
      </p:ext>
    </p:extLst>
  </p:cmAuthor>
  <p:cmAuthor id="4" name="Robbie, Karen" initials="RK" lastIdx="6" clrIdx="3">
    <p:extLst>
      <p:ext uri="{19B8F6BF-5375-455C-9EA6-DF929625EA0E}">
        <p15:presenceInfo xmlns:p15="http://schemas.microsoft.com/office/powerpoint/2012/main" userId="S::karen.robbie@uconn.edu::a0e2d4cb-cdb8-43fd-ac47-453d7da32a9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AE18F"/>
    <a:srgbClr val="FC9204"/>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0863" autoAdjust="0"/>
  </p:normalViewPr>
  <p:slideViewPr>
    <p:cSldViewPr snapToGrid="0">
      <p:cViewPr varScale="1">
        <p:scale>
          <a:sx n="79" d="100"/>
          <a:sy n="79" d="100"/>
        </p:scale>
        <p:origin x="1794" y="8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theme" Target="theme/theme1.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viewProps" Target="viewProps.xml"/><Relationship Id="rId8" Type="http://schemas.openxmlformats.org/officeDocument/2006/relationships/slideMaster" Target="slideMasters/slideMaster5.xml"/><Relationship Id="rId51" Type="http://schemas.microsoft.com/office/2018/10/relationships/authors" Target="authors.xml"/><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commentAuthors" Target="commentAuthors.xml"/><Relationship Id="rId20" Type="http://schemas.openxmlformats.org/officeDocument/2006/relationships/slide" Target="slides/slide11.xml"/><Relationship Id="rId41" Type="http://schemas.openxmlformats.org/officeDocument/2006/relationships/slide" Target="slides/slide32.xml"/><Relationship Id="rId1" Type="http://schemas.openxmlformats.org/officeDocument/2006/relationships/customXml" Target="../customXml/item1.xml"/><Relationship Id="rId6" Type="http://schemas.openxmlformats.org/officeDocument/2006/relationships/slideMaster" Target="slideMasters/slideMaster3.xml"/></Relationships>
</file>

<file path=ppt/diagrams/_rels/data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rawing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6DBD0AA-A092-4369-B815-D2A27D780C58}" type="doc">
      <dgm:prSet loTypeId="urn:microsoft.com/office/officeart/2005/8/layout/bList2" loCatId="list" qsTypeId="urn:microsoft.com/office/officeart/2005/8/quickstyle/simple1" qsCatId="simple" csTypeId="urn:microsoft.com/office/officeart/2005/8/colors/accent1_2" csCatId="accent1" phldr="1"/>
      <dgm:spPr/>
    </dgm:pt>
    <dgm:pt modelId="{125DE95B-E3E9-488D-843B-7EA58128D643}">
      <dgm:prSet phldrT="[Text]"/>
      <dgm:spPr/>
      <dgm:t>
        <a:bodyPr/>
        <a:lstStyle/>
        <a:p>
          <a:r>
            <a:rPr lang="en-US"/>
            <a:t>Self</a:t>
          </a:r>
        </a:p>
      </dgm:t>
    </dgm:pt>
    <dgm:pt modelId="{FC0A28C2-A13D-4C48-9C34-B680EB2A2603}" type="parTrans" cxnId="{E9B2239E-BEAB-4565-B770-44155CEB26AB}">
      <dgm:prSet/>
      <dgm:spPr/>
      <dgm:t>
        <a:bodyPr/>
        <a:lstStyle/>
        <a:p>
          <a:endParaRPr lang="en-US"/>
        </a:p>
      </dgm:t>
    </dgm:pt>
    <dgm:pt modelId="{7D9CD180-E412-4B7F-9890-DD3E1E8793A4}" type="sibTrans" cxnId="{E9B2239E-BEAB-4565-B770-44155CEB26AB}">
      <dgm:prSet/>
      <dgm:spPr/>
      <dgm:t>
        <a:bodyPr/>
        <a:lstStyle/>
        <a:p>
          <a:endParaRPr lang="en-US"/>
        </a:p>
      </dgm:t>
    </dgm:pt>
    <dgm:pt modelId="{786F1C33-506F-487F-AA18-A30EE2A2534E}">
      <dgm:prSet phldrT="[Text]"/>
      <dgm:spPr/>
      <dgm:t>
        <a:bodyPr/>
        <a:lstStyle/>
        <a:p>
          <a:r>
            <a:rPr lang="en-US"/>
            <a:t>Others</a:t>
          </a:r>
        </a:p>
      </dgm:t>
    </dgm:pt>
    <dgm:pt modelId="{B2D69183-3673-4FF1-92D6-76326856F341}" type="parTrans" cxnId="{58D86527-1BED-4AB5-8015-FDAA159C883C}">
      <dgm:prSet/>
      <dgm:spPr/>
      <dgm:t>
        <a:bodyPr/>
        <a:lstStyle/>
        <a:p>
          <a:endParaRPr lang="en-US"/>
        </a:p>
      </dgm:t>
    </dgm:pt>
    <dgm:pt modelId="{54ACB2D9-0489-40D3-8720-56FF48219C7D}" type="sibTrans" cxnId="{58D86527-1BED-4AB5-8015-FDAA159C883C}">
      <dgm:prSet/>
      <dgm:spPr/>
      <dgm:t>
        <a:bodyPr/>
        <a:lstStyle/>
        <a:p>
          <a:endParaRPr lang="en-US"/>
        </a:p>
      </dgm:t>
    </dgm:pt>
    <dgm:pt modelId="{AB22F439-5CF3-4003-BBB3-B5FD5EE3EBA7}">
      <dgm:prSet phldrT="[Text]"/>
      <dgm:spPr/>
      <dgm:t>
        <a:bodyPr/>
        <a:lstStyle/>
        <a:p>
          <a:r>
            <a:rPr lang="en-US"/>
            <a:t>Environment</a:t>
          </a:r>
        </a:p>
      </dgm:t>
    </dgm:pt>
    <dgm:pt modelId="{42A9B59D-B81E-4DB7-A89D-08E57A386F5F}" type="parTrans" cxnId="{06F10583-3C6C-4C14-8F5D-A175C31623AF}">
      <dgm:prSet/>
      <dgm:spPr/>
      <dgm:t>
        <a:bodyPr/>
        <a:lstStyle/>
        <a:p>
          <a:endParaRPr lang="en-US"/>
        </a:p>
      </dgm:t>
    </dgm:pt>
    <dgm:pt modelId="{FAFF8CAA-7011-4352-BD37-268AB4AA9613}" type="sibTrans" cxnId="{06F10583-3C6C-4C14-8F5D-A175C31623AF}">
      <dgm:prSet/>
      <dgm:spPr/>
      <dgm:t>
        <a:bodyPr/>
        <a:lstStyle/>
        <a:p>
          <a:endParaRPr lang="en-US"/>
        </a:p>
      </dgm:t>
    </dgm:pt>
    <dgm:pt modelId="{828ED403-1C9B-4A7D-8888-1BC05EA78903}">
      <dgm:prSet phldrT="[Text]"/>
      <dgm:spPr/>
      <dgm:t>
        <a:bodyPr/>
        <a:lstStyle/>
        <a:p>
          <a:r>
            <a:rPr lang="en-US"/>
            <a:t>Self-monitor</a:t>
          </a:r>
        </a:p>
      </dgm:t>
    </dgm:pt>
    <dgm:pt modelId="{8B8B8CA0-07E7-4F73-9F41-B05C6E1A904C}" type="parTrans" cxnId="{EB095079-CFD2-4628-9212-498D62BB2F06}">
      <dgm:prSet/>
      <dgm:spPr/>
      <dgm:t>
        <a:bodyPr/>
        <a:lstStyle/>
        <a:p>
          <a:endParaRPr lang="en-US"/>
        </a:p>
      </dgm:t>
    </dgm:pt>
    <dgm:pt modelId="{1B28F0B9-39F8-4BAC-9D40-2785A53A6960}" type="sibTrans" cxnId="{EB095079-CFD2-4628-9212-498D62BB2F06}">
      <dgm:prSet/>
      <dgm:spPr/>
      <dgm:t>
        <a:bodyPr/>
        <a:lstStyle/>
        <a:p>
          <a:endParaRPr lang="en-US"/>
        </a:p>
      </dgm:t>
    </dgm:pt>
    <dgm:pt modelId="{9402A2C1-EFD7-4C69-A569-0E91A340BD90}">
      <dgm:prSet phldrT="[Text]"/>
      <dgm:spPr/>
      <dgm:t>
        <a:bodyPr/>
        <a:lstStyle/>
        <a:p>
          <a:r>
            <a:rPr lang="en-US" dirty="0"/>
            <a:t>Listen while others are speaking​</a:t>
          </a:r>
        </a:p>
      </dgm:t>
    </dgm:pt>
    <dgm:pt modelId="{6B97C39A-0735-41AE-94C2-E380B46D5881}" type="parTrans" cxnId="{B1802723-6C7B-4903-88A2-A97C24811173}">
      <dgm:prSet/>
      <dgm:spPr/>
      <dgm:t>
        <a:bodyPr/>
        <a:lstStyle/>
        <a:p>
          <a:endParaRPr lang="en-US"/>
        </a:p>
      </dgm:t>
    </dgm:pt>
    <dgm:pt modelId="{7C51D187-FC73-4D59-992A-5E19349D5359}" type="sibTrans" cxnId="{B1802723-6C7B-4903-88A2-A97C24811173}">
      <dgm:prSet/>
      <dgm:spPr/>
      <dgm:t>
        <a:bodyPr/>
        <a:lstStyle/>
        <a:p>
          <a:endParaRPr lang="en-US"/>
        </a:p>
      </dgm:t>
    </dgm:pt>
    <dgm:pt modelId="{0F0E129E-123A-4075-B2C8-F39A140C88D8}">
      <dgm:prSet phldrT="[Text]"/>
      <dgm:spPr/>
      <dgm:t>
        <a:bodyPr/>
        <a:lstStyle/>
        <a:p>
          <a:r>
            <a:rPr lang="en-US"/>
            <a:t>Have your computer charged and ready to go​</a:t>
          </a:r>
        </a:p>
      </dgm:t>
    </dgm:pt>
    <dgm:pt modelId="{BD673D81-C33B-45D8-947C-AEA9A28C39F0}" type="parTrans" cxnId="{A0FBC930-D760-41DD-BE3E-22D3E608F256}">
      <dgm:prSet/>
      <dgm:spPr/>
      <dgm:t>
        <a:bodyPr/>
        <a:lstStyle/>
        <a:p>
          <a:endParaRPr lang="en-US"/>
        </a:p>
      </dgm:t>
    </dgm:pt>
    <dgm:pt modelId="{D290D2A6-87EB-4C58-AF76-15E8A9414FCF}" type="sibTrans" cxnId="{A0FBC930-D760-41DD-BE3E-22D3E608F256}">
      <dgm:prSet/>
      <dgm:spPr/>
      <dgm:t>
        <a:bodyPr/>
        <a:lstStyle/>
        <a:p>
          <a:endParaRPr lang="en-US"/>
        </a:p>
      </dgm:t>
    </dgm:pt>
    <dgm:pt modelId="{DCC1A310-1C79-CA41-BC8F-F2F7F4B654F7}">
      <dgm:prSet/>
      <dgm:spPr/>
      <dgm:t>
        <a:bodyPr/>
        <a:lstStyle/>
        <a:p>
          <a:r>
            <a:rPr lang="en-US" dirty="0"/>
            <a:t>If you have questions or comments:</a:t>
          </a:r>
        </a:p>
      </dgm:t>
    </dgm:pt>
    <dgm:pt modelId="{E958D3D5-5FFD-3443-ABCD-1A2DA811BB55}" type="parTrans" cxnId="{9118DAC8-BEDA-3B4F-9C77-817F427330CF}">
      <dgm:prSet/>
      <dgm:spPr/>
      <dgm:t>
        <a:bodyPr/>
        <a:lstStyle/>
        <a:p>
          <a:endParaRPr lang="en-US"/>
        </a:p>
      </dgm:t>
    </dgm:pt>
    <dgm:pt modelId="{4EA0A432-1AE2-314A-852F-0C7E44A36EC0}" type="sibTrans" cxnId="{9118DAC8-BEDA-3B4F-9C77-817F427330CF}">
      <dgm:prSet/>
      <dgm:spPr/>
      <dgm:t>
        <a:bodyPr/>
        <a:lstStyle/>
        <a:p>
          <a:endParaRPr lang="en-US"/>
        </a:p>
      </dgm:t>
    </dgm:pt>
    <dgm:pt modelId="{6D196861-CC28-5141-BDFB-4E8105D813E6}">
      <dgm:prSet/>
      <dgm:spPr/>
      <dgm:t>
        <a:bodyPr/>
        <a:lstStyle/>
        <a:p>
          <a:r>
            <a:rPr lang="en-US"/>
            <a:t>Work as a team:</a:t>
          </a:r>
        </a:p>
      </dgm:t>
    </dgm:pt>
    <dgm:pt modelId="{6357D1EC-994F-334C-9702-FBF51E8FA600}" type="parTrans" cxnId="{B30AAB08-0B08-824B-9AC9-5387993AD200}">
      <dgm:prSet/>
      <dgm:spPr/>
      <dgm:t>
        <a:bodyPr/>
        <a:lstStyle/>
        <a:p>
          <a:endParaRPr lang="en-US"/>
        </a:p>
      </dgm:t>
    </dgm:pt>
    <dgm:pt modelId="{0A0D8850-D6AE-CF4C-AEBD-16B2E752A0CB}" type="sibTrans" cxnId="{B30AAB08-0B08-824B-9AC9-5387993AD200}">
      <dgm:prSet/>
      <dgm:spPr/>
      <dgm:t>
        <a:bodyPr/>
        <a:lstStyle/>
        <a:p>
          <a:endParaRPr lang="en-US"/>
        </a:p>
      </dgm:t>
    </dgm:pt>
    <dgm:pt modelId="{8EB504CA-CFC6-5C40-B9F2-473E4994B7D4}">
      <dgm:prSet/>
      <dgm:spPr/>
      <dgm:t>
        <a:bodyPr/>
        <a:lstStyle/>
        <a:p>
          <a:r>
            <a:rPr lang="en-US"/>
            <a:t>Keep necessary materials at hand</a:t>
          </a:r>
        </a:p>
      </dgm:t>
    </dgm:pt>
    <dgm:pt modelId="{1F59243E-608F-4348-9D00-77EED6726E06}" type="parTrans" cxnId="{C95EC436-6DF3-9D48-B3D9-4A3D5591F066}">
      <dgm:prSet/>
      <dgm:spPr/>
      <dgm:t>
        <a:bodyPr/>
        <a:lstStyle/>
        <a:p>
          <a:endParaRPr lang="en-US"/>
        </a:p>
      </dgm:t>
    </dgm:pt>
    <dgm:pt modelId="{7102E076-737A-264B-A10C-2AEDA7D1E937}" type="sibTrans" cxnId="{C95EC436-6DF3-9D48-B3D9-4A3D5591F066}">
      <dgm:prSet/>
      <dgm:spPr/>
      <dgm:t>
        <a:bodyPr/>
        <a:lstStyle/>
        <a:p>
          <a:endParaRPr lang="en-US"/>
        </a:p>
      </dgm:t>
    </dgm:pt>
    <dgm:pt modelId="{3A9200EC-9B3F-3741-8CD8-45F5B3B60757}">
      <dgm:prSet phldrT="[Text]"/>
      <dgm:spPr/>
      <dgm:t>
        <a:bodyPr/>
        <a:lstStyle/>
        <a:p>
          <a:r>
            <a:rPr lang="en-US"/>
            <a:t>Are you participating?</a:t>
          </a:r>
        </a:p>
      </dgm:t>
    </dgm:pt>
    <dgm:pt modelId="{CE0BA1D0-F492-D642-956A-26EFC0FD708E}" type="parTrans" cxnId="{410450C3-2ACF-AB45-A6E2-A1CCF9FBF5C7}">
      <dgm:prSet/>
      <dgm:spPr/>
      <dgm:t>
        <a:bodyPr/>
        <a:lstStyle/>
        <a:p>
          <a:endParaRPr lang="en-US"/>
        </a:p>
      </dgm:t>
    </dgm:pt>
    <dgm:pt modelId="{839B42B6-A8EA-9C4E-931D-5CAA596097FE}" type="sibTrans" cxnId="{410450C3-2ACF-AB45-A6E2-A1CCF9FBF5C7}">
      <dgm:prSet/>
      <dgm:spPr/>
      <dgm:t>
        <a:bodyPr/>
        <a:lstStyle/>
        <a:p>
          <a:endParaRPr lang="en-US"/>
        </a:p>
      </dgm:t>
    </dgm:pt>
    <dgm:pt modelId="{36A81F54-3445-0846-800C-B3CAA41ABF85}">
      <dgm:prSet phldrT="[Text]"/>
      <dgm:spPr/>
      <dgm:t>
        <a:bodyPr/>
        <a:lstStyle/>
        <a:p>
          <a:r>
            <a:rPr lang="en-US"/>
            <a:t>Engaged as a learner?</a:t>
          </a:r>
        </a:p>
      </dgm:t>
    </dgm:pt>
    <dgm:pt modelId="{F1072592-76D2-5744-867A-12A050F40348}" type="parTrans" cxnId="{4CFC7095-063B-8E4A-B6F3-EC681197EA9F}">
      <dgm:prSet/>
      <dgm:spPr/>
      <dgm:t>
        <a:bodyPr/>
        <a:lstStyle/>
        <a:p>
          <a:endParaRPr lang="en-US"/>
        </a:p>
      </dgm:t>
    </dgm:pt>
    <dgm:pt modelId="{D75F7E09-876C-524C-911D-B725AC61A45A}" type="sibTrans" cxnId="{4CFC7095-063B-8E4A-B6F3-EC681197EA9F}">
      <dgm:prSet/>
      <dgm:spPr/>
      <dgm:t>
        <a:bodyPr/>
        <a:lstStyle/>
        <a:p>
          <a:endParaRPr lang="en-US"/>
        </a:p>
      </dgm:t>
    </dgm:pt>
    <dgm:pt modelId="{A3342F81-092E-D94F-B71B-56D728050DC4}">
      <dgm:prSet phldrT="[Text]"/>
      <dgm:spPr/>
      <dgm:t>
        <a:bodyPr/>
        <a:lstStyle/>
        <a:p>
          <a:r>
            <a:rPr lang="en-US"/>
            <a:t>Stretch, break, stand as needed​</a:t>
          </a:r>
        </a:p>
      </dgm:t>
    </dgm:pt>
    <dgm:pt modelId="{5C94DDBE-40C2-7045-B9AA-119BCE39BC47}" type="parTrans" cxnId="{EB367F0F-11D4-C845-AFB2-10D5AA2A9A7A}">
      <dgm:prSet/>
      <dgm:spPr/>
      <dgm:t>
        <a:bodyPr/>
        <a:lstStyle/>
        <a:p>
          <a:endParaRPr lang="en-US"/>
        </a:p>
      </dgm:t>
    </dgm:pt>
    <dgm:pt modelId="{65F59CCE-7931-D747-8109-6BBC1F963A2C}" type="sibTrans" cxnId="{EB367F0F-11D4-C845-AFB2-10D5AA2A9A7A}">
      <dgm:prSet/>
      <dgm:spPr/>
      <dgm:t>
        <a:bodyPr/>
        <a:lstStyle/>
        <a:p>
          <a:endParaRPr lang="en-US"/>
        </a:p>
      </dgm:t>
    </dgm:pt>
    <dgm:pt modelId="{903F98AC-194E-3E4D-A272-F12F8847EF48}">
      <dgm:prSet/>
      <dgm:spPr/>
      <dgm:t>
        <a:bodyPr/>
        <a:lstStyle/>
        <a:p>
          <a:r>
            <a:rPr lang="en-US" dirty="0"/>
            <a:t>Raise hand</a:t>
          </a:r>
        </a:p>
      </dgm:t>
    </dgm:pt>
    <dgm:pt modelId="{2625FB58-67EA-1141-9127-133D6B50F2A8}" type="parTrans" cxnId="{FF9907CF-CFD4-4641-91DE-D04AB4DCCB54}">
      <dgm:prSet/>
      <dgm:spPr/>
      <dgm:t>
        <a:bodyPr/>
        <a:lstStyle/>
        <a:p>
          <a:endParaRPr lang="en-US"/>
        </a:p>
      </dgm:t>
    </dgm:pt>
    <dgm:pt modelId="{50668972-B8BA-8342-8C45-669179E12080}" type="sibTrans" cxnId="{FF9907CF-CFD4-4641-91DE-D04AB4DCCB54}">
      <dgm:prSet/>
      <dgm:spPr/>
      <dgm:t>
        <a:bodyPr/>
        <a:lstStyle/>
        <a:p>
          <a:endParaRPr lang="en-US"/>
        </a:p>
      </dgm:t>
    </dgm:pt>
    <dgm:pt modelId="{0785E50D-F1DD-C647-AF91-FA0058275806}">
      <dgm:prSet/>
      <dgm:spPr/>
      <dgm:t>
        <a:bodyPr/>
        <a:lstStyle/>
        <a:p>
          <a:r>
            <a:rPr lang="en-US"/>
            <a:t>Room for every voice</a:t>
          </a:r>
        </a:p>
      </dgm:t>
    </dgm:pt>
    <dgm:pt modelId="{35E1F395-5CF6-C14F-B2F7-24FCD5BF2432}" type="parTrans" cxnId="{D614FAA2-C9D3-9949-9F29-30B12ECA1807}">
      <dgm:prSet/>
      <dgm:spPr/>
      <dgm:t>
        <a:bodyPr/>
        <a:lstStyle/>
        <a:p>
          <a:endParaRPr lang="en-US"/>
        </a:p>
      </dgm:t>
    </dgm:pt>
    <dgm:pt modelId="{555700E6-44D1-E649-9463-80615334ECDE}" type="sibTrans" cxnId="{D614FAA2-C9D3-9949-9F29-30B12ECA1807}">
      <dgm:prSet/>
      <dgm:spPr/>
      <dgm:t>
        <a:bodyPr/>
        <a:lstStyle/>
        <a:p>
          <a:endParaRPr lang="en-US"/>
        </a:p>
      </dgm:t>
    </dgm:pt>
    <dgm:pt modelId="{56910F6D-1269-3049-ACB2-917F4DC59908}">
      <dgm:prSet/>
      <dgm:spPr/>
      <dgm:t>
        <a:bodyPr/>
        <a:lstStyle/>
        <a:p>
          <a:r>
            <a:rPr lang="en-US"/>
            <a:t>Reinforce participation</a:t>
          </a:r>
        </a:p>
      </dgm:t>
    </dgm:pt>
    <dgm:pt modelId="{0718F7BE-9FDE-C04D-BB6C-BA7904D3DC0D}" type="parTrans" cxnId="{5C0B9F75-4444-7245-981A-F41A3614EEF5}">
      <dgm:prSet/>
      <dgm:spPr/>
      <dgm:t>
        <a:bodyPr/>
        <a:lstStyle/>
        <a:p>
          <a:endParaRPr lang="en-US"/>
        </a:p>
      </dgm:t>
    </dgm:pt>
    <dgm:pt modelId="{F464298B-59F2-F64F-92CC-7382B75FFACC}" type="sibTrans" cxnId="{5C0B9F75-4444-7245-981A-F41A3614EEF5}">
      <dgm:prSet/>
      <dgm:spPr/>
      <dgm:t>
        <a:bodyPr/>
        <a:lstStyle/>
        <a:p>
          <a:endParaRPr lang="en-US"/>
        </a:p>
      </dgm:t>
    </dgm:pt>
    <dgm:pt modelId="{243592FB-C1AE-E747-B75A-02568B129A83}">
      <dgm:prSet/>
      <dgm:spPr/>
      <dgm:t>
        <a:bodyPr/>
        <a:lstStyle/>
        <a:p>
          <a:r>
            <a:rPr lang="en-US"/>
            <a:t>action plan</a:t>
          </a:r>
        </a:p>
      </dgm:t>
    </dgm:pt>
    <dgm:pt modelId="{7AEC2CDA-5B72-294F-8D0B-DA3D260FF0D8}" type="parTrans" cxnId="{89A7C57E-C177-ED43-AE7C-E6ACF80400D5}">
      <dgm:prSet/>
      <dgm:spPr/>
      <dgm:t>
        <a:bodyPr/>
        <a:lstStyle/>
        <a:p>
          <a:endParaRPr lang="en-US"/>
        </a:p>
      </dgm:t>
    </dgm:pt>
    <dgm:pt modelId="{066D9F1B-F38F-AD4C-BAEB-619A99FB7C12}" type="sibTrans" cxnId="{89A7C57E-C177-ED43-AE7C-E6ACF80400D5}">
      <dgm:prSet/>
      <dgm:spPr/>
      <dgm:t>
        <a:bodyPr/>
        <a:lstStyle/>
        <a:p>
          <a:endParaRPr lang="en-US"/>
        </a:p>
      </dgm:t>
    </dgm:pt>
    <dgm:pt modelId="{A068741C-FCBF-9649-BF70-A6A1176D92CE}">
      <dgm:prSet/>
      <dgm:spPr/>
      <dgm:t>
        <a:bodyPr/>
        <a:lstStyle/>
        <a:p>
          <a:r>
            <a:rPr lang="en-US"/>
            <a:t>relevant docs</a:t>
          </a:r>
        </a:p>
      </dgm:t>
    </dgm:pt>
    <dgm:pt modelId="{0904F737-A31A-6E41-BD53-8117075AD1FE}" type="parTrans" cxnId="{C3E05C82-DFCC-2143-98CC-9B20ABA3692C}">
      <dgm:prSet/>
      <dgm:spPr/>
      <dgm:t>
        <a:bodyPr/>
        <a:lstStyle/>
        <a:p>
          <a:endParaRPr lang="en-US"/>
        </a:p>
      </dgm:t>
    </dgm:pt>
    <dgm:pt modelId="{06D5CEC9-922B-5047-ABBB-52AEBCC00BC6}" type="sibTrans" cxnId="{C3E05C82-DFCC-2143-98CC-9B20ABA3692C}">
      <dgm:prSet/>
      <dgm:spPr/>
      <dgm:t>
        <a:bodyPr/>
        <a:lstStyle/>
        <a:p>
          <a:endParaRPr lang="en-US"/>
        </a:p>
      </dgm:t>
    </dgm:pt>
    <dgm:pt modelId="{705B5BC3-8205-4145-A07B-8BB20CA7D624}">
      <dgm:prSet/>
      <dgm:spPr/>
      <dgm:t>
        <a:bodyPr/>
        <a:lstStyle/>
        <a:p>
          <a:r>
            <a:rPr lang="en-US"/>
            <a:t>water/snacks</a:t>
          </a:r>
        </a:p>
      </dgm:t>
    </dgm:pt>
    <dgm:pt modelId="{50601296-8353-D949-A073-F9D8AA6743D4}" type="parTrans" cxnId="{68915465-F1AB-D942-8895-70079508803E}">
      <dgm:prSet/>
      <dgm:spPr/>
      <dgm:t>
        <a:bodyPr/>
        <a:lstStyle/>
        <a:p>
          <a:endParaRPr lang="en-US"/>
        </a:p>
      </dgm:t>
    </dgm:pt>
    <dgm:pt modelId="{8F57E243-43F2-6645-B471-809B9A456606}" type="sibTrans" cxnId="{68915465-F1AB-D942-8895-70079508803E}">
      <dgm:prSet/>
      <dgm:spPr/>
      <dgm:t>
        <a:bodyPr/>
        <a:lstStyle/>
        <a:p>
          <a:endParaRPr lang="en-US"/>
        </a:p>
      </dgm:t>
    </dgm:pt>
    <dgm:pt modelId="{9108529D-FCA7-684A-BD9A-73E32125C646}">
      <dgm:prSet/>
      <dgm:spPr/>
      <dgm:t>
        <a:bodyPr/>
        <a:lstStyle/>
        <a:p>
          <a:r>
            <a:rPr lang="en-US"/>
            <a:t>Minimize distractions if possible​</a:t>
          </a:r>
        </a:p>
      </dgm:t>
    </dgm:pt>
    <dgm:pt modelId="{EBEBD84C-70A6-D942-8621-9383422EE56B}" type="parTrans" cxnId="{3811689A-9F4F-6446-BD80-3C02E7B3CE1C}">
      <dgm:prSet/>
      <dgm:spPr/>
      <dgm:t>
        <a:bodyPr/>
        <a:lstStyle/>
        <a:p>
          <a:endParaRPr lang="en-US"/>
        </a:p>
      </dgm:t>
    </dgm:pt>
    <dgm:pt modelId="{29AB54E2-FADC-4B46-ABB1-B93C8D3E67CE}" type="sibTrans" cxnId="{3811689A-9F4F-6446-BD80-3C02E7B3CE1C}">
      <dgm:prSet/>
      <dgm:spPr/>
      <dgm:t>
        <a:bodyPr/>
        <a:lstStyle/>
        <a:p>
          <a:endParaRPr lang="en-US"/>
        </a:p>
      </dgm:t>
    </dgm:pt>
    <dgm:pt modelId="{A9488957-E610-4143-AED3-B4E3881000EF}">
      <dgm:prSet phldrT="[Text]"/>
      <dgm:spPr/>
      <dgm:t>
        <a:bodyPr/>
        <a:lstStyle/>
        <a:p>
          <a:endParaRPr lang="en-US"/>
        </a:p>
      </dgm:t>
    </dgm:pt>
    <dgm:pt modelId="{6E20BF08-F171-A641-ABF1-4B465D34D1CE}" type="parTrans" cxnId="{9F1CE460-F7C5-D94D-B00D-E81AF78FF146}">
      <dgm:prSet/>
      <dgm:spPr/>
      <dgm:t>
        <a:bodyPr/>
        <a:lstStyle/>
        <a:p>
          <a:endParaRPr lang="en-US"/>
        </a:p>
      </dgm:t>
    </dgm:pt>
    <dgm:pt modelId="{6C97E7AA-FA83-7E45-8081-B7776A3E0C61}" type="sibTrans" cxnId="{9F1CE460-F7C5-D94D-B00D-E81AF78FF146}">
      <dgm:prSet/>
      <dgm:spPr/>
      <dgm:t>
        <a:bodyPr/>
        <a:lstStyle/>
        <a:p>
          <a:endParaRPr lang="en-US"/>
        </a:p>
      </dgm:t>
    </dgm:pt>
    <dgm:pt modelId="{FE6BFF55-7F30-224A-8B70-2084FB780E44}">
      <dgm:prSet phldrT="[Text]"/>
      <dgm:spPr/>
      <dgm:t>
        <a:bodyPr/>
        <a:lstStyle/>
        <a:p>
          <a:endParaRPr lang="en-US" dirty="0"/>
        </a:p>
      </dgm:t>
    </dgm:pt>
    <dgm:pt modelId="{F7BA786B-F096-CB4C-A499-604A6F0270B9}" type="parTrans" cxnId="{C8FA8076-67AA-3944-A356-45A9372AEF4C}">
      <dgm:prSet/>
      <dgm:spPr/>
      <dgm:t>
        <a:bodyPr/>
        <a:lstStyle/>
        <a:p>
          <a:endParaRPr lang="en-US"/>
        </a:p>
      </dgm:t>
    </dgm:pt>
    <dgm:pt modelId="{C0700072-F471-084F-94FB-88D2D934828E}" type="sibTrans" cxnId="{C8FA8076-67AA-3944-A356-45A9372AEF4C}">
      <dgm:prSet/>
      <dgm:spPr/>
      <dgm:t>
        <a:bodyPr/>
        <a:lstStyle/>
        <a:p>
          <a:endParaRPr lang="en-US"/>
        </a:p>
      </dgm:t>
    </dgm:pt>
    <dgm:pt modelId="{0E36A602-1B9F-DE44-BC30-8E72568CF679}">
      <dgm:prSet phldrT="[Text]"/>
      <dgm:spPr/>
      <dgm:t>
        <a:bodyPr/>
        <a:lstStyle/>
        <a:p>
          <a:endParaRPr lang="en-US" dirty="0"/>
        </a:p>
      </dgm:t>
    </dgm:pt>
    <dgm:pt modelId="{7C6454A9-30A9-AE4D-A411-EF4AD5FCF1CE}" type="parTrans" cxnId="{748EA8B5-CD41-7146-BDA0-9E0C4D48B98F}">
      <dgm:prSet/>
      <dgm:spPr/>
      <dgm:t>
        <a:bodyPr/>
        <a:lstStyle/>
        <a:p>
          <a:endParaRPr lang="en-US"/>
        </a:p>
      </dgm:t>
    </dgm:pt>
    <dgm:pt modelId="{A12656E9-0519-E04B-97C3-5ED43287239F}" type="sibTrans" cxnId="{748EA8B5-CD41-7146-BDA0-9E0C4D48B98F}">
      <dgm:prSet/>
      <dgm:spPr/>
      <dgm:t>
        <a:bodyPr/>
        <a:lstStyle/>
        <a:p>
          <a:endParaRPr lang="en-US"/>
        </a:p>
      </dgm:t>
    </dgm:pt>
    <dgm:pt modelId="{D0B8DBFD-CF0C-8A44-AEE1-C61612C42B70}">
      <dgm:prSet/>
      <dgm:spPr/>
      <dgm:t>
        <a:bodyPr/>
        <a:lstStyle/>
        <a:p>
          <a:endParaRPr lang="en-US"/>
        </a:p>
      </dgm:t>
    </dgm:pt>
    <dgm:pt modelId="{855533BE-1FA4-4840-AF37-41E1AE125922}" type="parTrans" cxnId="{C490CE0B-9C65-1442-B107-E0121C1F2FD1}">
      <dgm:prSet/>
      <dgm:spPr/>
      <dgm:t>
        <a:bodyPr/>
        <a:lstStyle/>
        <a:p>
          <a:endParaRPr lang="en-US"/>
        </a:p>
      </dgm:t>
    </dgm:pt>
    <dgm:pt modelId="{F3F47F8E-91A3-E348-A605-B700A4E9A0C4}" type="sibTrans" cxnId="{C490CE0B-9C65-1442-B107-E0121C1F2FD1}">
      <dgm:prSet/>
      <dgm:spPr/>
      <dgm:t>
        <a:bodyPr/>
        <a:lstStyle/>
        <a:p>
          <a:endParaRPr lang="en-US"/>
        </a:p>
      </dgm:t>
    </dgm:pt>
    <dgm:pt modelId="{AED02427-B286-764D-BA23-3B8FC7BCA4DE}">
      <dgm:prSet/>
      <dgm:spPr/>
      <dgm:t>
        <a:bodyPr/>
        <a:lstStyle/>
        <a:p>
          <a:endParaRPr lang="en-US" dirty="0"/>
        </a:p>
      </dgm:t>
    </dgm:pt>
    <dgm:pt modelId="{85ECA1BB-23DD-944B-A53D-11BA0F65A67F}" type="parTrans" cxnId="{4B0F445D-727B-B548-BCB1-A3E1AF5E2395}">
      <dgm:prSet/>
      <dgm:spPr/>
      <dgm:t>
        <a:bodyPr/>
        <a:lstStyle/>
        <a:p>
          <a:endParaRPr lang="en-US"/>
        </a:p>
      </dgm:t>
    </dgm:pt>
    <dgm:pt modelId="{6A6EF83E-8887-A343-ADEF-95416EFDEB06}" type="sibTrans" cxnId="{4B0F445D-727B-B548-BCB1-A3E1AF5E2395}">
      <dgm:prSet/>
      <dgm:spPr/>
      <dgm:t>
        <a:bodyPr/>
        <a:lstStyle/>
        <a:p>
          <a:endParaRPr lang="en-US"/>
        </a:p>
      </dgm:t>
    </dgm:pt>
    <dgm:pt modelId="{DAF4D648-EEB5-43F0-B6E1-95A2D48591A9}" type="pres">
      <dgm:prSet presAssocID="{C6DBD0AA-A092-4369-B815-D2A27D780C58}" presName="diagram" presStyleCnt="0">
        <dgm:presLayoutVars>
          <dgm:dir/>
          <dgm:animLvl val="lvl"/>
          <dgm:resizeHandles val="exact"/>
        </dgm:presLayoutVars>
      </dgm:prSet>
      <dgm:spPr/>
    </dgm:pt>
    <dgm:pt modelId="{AA2910BA-1558-45BB-99E2-745AA539B2BD}" type="pres">
      <dgm:prSet presAssocID="{125DE95B-E3E9-488D-843B-7EA58128D643}" presName="compNode" presStyleCnt="0"/>
      <dgm:spPr/>
    </dgm:pt>
    <dgm:pt modelId="{F51D0157-A438-46CA-8EB0-F10C3EDBB633}" type="pres">
      <dgm:prSet presAssocID="{125DE95B-E3E9-488D-843B-7EA58128D643}" presName="childRect" presStyleLbl="bgAcc1" presStyleIdx="0" presStyleCnt="3" custScaleY="139136">
        <dgm:presLayoutVars>
          <dgm:bulletEnabled val="1"/>
        </dgm:presLayoutVars>
      </dgm:prSet>
      <dgm:spPr/>
    </dgm:pt>
    <dgm:pt modelId="{DFA50C83-93AF-4FDE-B778-50A2E26547C0}" type="pres">
      <dgm:prSet presAssocID="{125DE95B-E3E9-488D-843B-7EA58128D643}" presName="parentText" presStyleLbl="node1" presStyleIdx="0" presStyleCnt="0">
        <dgm:presLayoutVars>
          <dgm:chMax val="0"/>
          <dgm:bulletEnabled val="1"/>
        </dgm:presLayoutVars>
      </dgm:prSet>
      <dgm:spPr/>
    </dgm:pt>
    <dgm:pt modelId="{D5C674EC-98A5-4D45-9168-E941BC46FCF6}" type="pres">
      <dgm:prSet presAssocID="{125DE95B-E3E9-488D-843B-7EA58128D643}" presName="parentRect" presStyleLbl="alignNode1" presStyleIdx="0" presStyleCnt="3" custLinFactNeighborX="-1290" custLinFactNeighborY="29053"/>
      <dgm:spPr/>
    </dgm:pt>
    <dgm:pt modelId="{DEEF4213-91C0-4DFA-A1E8-D6E76A9D48BD}" type="pres">
      <dgm:prSet presAssocID="{125DE95B-E3E9-488D-843B-7EA58128D643}" presName="adorn" presStyleLbl="fgAccFollowNode1" presStyleIdx="0" presStyleCnt="3" custLinFactNeighborX="60" custLinFactNeighborY="-5746"/>
      <dgm:spPr>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Head with gears"/>
        </a:ext>
      </dgm:extLst>
    </dgm:pt>
    <dgm:pt modelId="{2BCC3B1B-E8CA-4606-8407-A6ECC7BED76A}" type="pres">
      <dgm:prSet presAssocID="{7D9CD180-E412-4B7F-9890-DD3E1E8793A4}" presName="sibTrans" presStyleLbl="sibTrans2D1" presStyleIdx="0" presStyleCnt="0"/>
      <dgm:spPr/>
    </dgm:pt>
    <dgm:pt modelId="{59D6E31B-DF80-46C5-B901-2E39646B95D1}" type="pres">
      <dgm:prSet presAssocID="{786F1C33-506F-487F-AA18-A30EE2A2534E}" presName="compNode" presStyleCnt="0"/>
      <dgm:spPr/>
    </dgm:pt>
    <dgm:pt modelId="{173ADCC0-45AB-4F03-8B39-78AD7803ABF7}" type="pres">
      <dgm:prSet presAssocID="{786F1C33-506F-487F-AA18-A30EE2A2534E}" presName="childRect" presStyleLbl="bgAcc1" presStyleIdx="1" presStyleCnt="3" custScaleY="136162">
        <dgm:presLayoutVars>
          <dgm:bulletEnabled val="1"/>
        </dgm:presLayoutVars>
      </dgm:prSet>
      <dgm:spPr/>
    </dgm:pt>
    <dgm:pt modelId="{D824D08C-3F4C-46FF-AB3B-44226A1CB33A}" type="pres">
      <dgm:prSet presAssocID="{786F1C33-506F-487F-AA18-A30EE2A2534E}" presName="parentText" presStyleLbl="node1" presStyleIdx="0" presStyleCnt="0">
        <dgm:presLayoutVars>
          <dgm:chMax val="0"/>
          <dgm:bulletEnabled val="1"/>
        </dgm:presLayoutVars>
      </dgm:prSet>
      <dgm:spPr/>
    </dgm:pt>
    <dgm:pt modelId="{219636A1-9D00-4675-967E-CA57FCDEAB1E}" type="pres">
      <dgm:prSet presAssocID="{786F1C33-506F-487F-AA18-A30EE2A2534E}" presName="parentRect" presStyleLbl="alignNode1" presStyleIdx="1" presStyleCnt="3" custLinFactNeighborX="1156" custLinFactNeighborY="32208"/>
      <dgm:spPr/>
    </dgm:pt>
    <dgm:pt modelId="{161E2365-CB26-459A-8F0C-B10C3E646E56}" type="pres">
      <dgm:prSet presAssocID="{786F1C33-506F-487F-AA18-A30EE2A2534E}" presName="adorn" presStyleLbl="fgAccFollowNode1" presStyleIdx="1" presStyleCnt="3"/>
      <dgm:spPr>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Users"/>
        </a:ext>
      </dgm:extLst>
    </dgm:pt>
    <dgm:pt modelId="{447B6574-E608-4F2E-BAD5-363CC256CA90}" type="pres">
      <dgm:prSet presAssocID="{54ACB2D9-0489-40D3-8720-56FF48219C7D}" presName="sibTrans" presStyleLbl="sibTrans2D1" presStyleIdx="0" presStyleCnt="0"/>
      <dgm:spPr/>
    </dgm:pt>
    <dgm:pt modelId="{54FFC0A8-F079-4E7D-BF1A-E11568861659}" type="pres">
      <dgm:prSet presAssocID="{AB22F439-5CF3-4003-BBB3-B5FD5EE3EBA7}" presName="compNode" presStyleCnt="0"/>
      <dgm:spPr/>
    </dgm:pt>
    <dgm:pt modelId="{5F2F90E6-CF6C-47CE-A6A2-78658417800F}" type="pres">
      <dgm:prSet presAssocID="{AB22F439-5CF3-4003-BBB3-B5FD5EE3EBA7}" presName="childRect" presStyleLbl="bgAcc1" presStyleIdx="2" presStyleCnt="3" custScaleY="130686">
        <dgm:presLayoutVars>
          <dgm:bulletEnabled val="1"/>
        </dgm:presLayoutVars>
      </dgm:prSet>
      <dgm:spPr/>
    </dgm:pt>
    <dgm:pt modelId="{BD210979-5005-46DE-8F11-99CF54A465F1}" type="pres">
      <dgm:prSet presAssocID="{AB22F439-5CF3-4003-BBB3-B5FD5EE3EBA7}" presName="parentText" presStyleLbl="node1" presStyleIdx="0" presStyleCnt="0">
        <dgm:presLayoutVars>
          <dgm:chMax val="0"/>
          <dgm:bulletEnabled val="1"/>
        </dgm:presLayoutVars>
      </dgm:prSet>
      <dgm:spPr/>
    </dgm:pt>
    <dgm:pt modelId="{B634D077-9CEB-4360-83EE-5D4C6FFB98DD}" type="pres">
      <dgm:prSet presAssocID="{AB22F439-5CF3-4003-BBB3-B5FD5EE3EBA7}" presName="parentRect" presStyleLbl="alignNode1" presStyleIdx="2" presStyleCnt="3" custLinFactNeighborX="-1225" custLinFactNeighborY="35430"/>
      <dgm:spPr/>
    </dgm:pt>
    <dgm:pt modelId="{EE5FFD93-52F3-418C-BBBA-24CAF019EF16}" type="pres">
      <dgm:prSet presAssocID="{AB22F439-5CF3-4003-BBB3-B5FD5EE3EBA7}" presName="adorn" presStyleLbl="fgAccFollowNode1" presStyleIdx="2" presStyleCnt="3"/>
      <dgm:spPr>
        <a:blipFill>
          <a:blip xmlns:r="http://schemas.openxmlformats.org/officeDocument/2006/relationships" r:embed="rId5">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Earth globe Americas"/>
        </a:ext>
      </dgm:extLst>
    </dgm:pt>
  </dgm:ptLst>
  <dgm:cxnLst>
    <dgm:cxn modelId="{3806A305-FC52-442F-A6CF-5EDF7B9A191A}" type="presOf" srcId="{125DE95B-E3E9-488D-843B-7EA58128D643}" destId="{D5C674EC-98A5-4D45-9168-E941BC46FCF6}" srcOrd="1" destOrd="0" presId="urn:microsoft.com/office/officeart/2005/8/layout/bList2"/>
    <dgm:cxn modelId="{B30AAB08-0B08-824B-9AC9-5387993AD200}" srcId="{786F1C33-506F-487F-AA18-A30EE2A2534E}" destId="{6D196861-CC28-5141-BDFB-4E8105D813E6}" srcOrd="2" destOrd="0" parTransId="{6357D1EC-994F-334C-9702-FBF51E8FA600}" sibTransId="{0A0D8850-D6AE-CF4C-AEBD-16B2E752A0CB}"/>
    <dgm:cxn modelId="{C490CE0B-9C65-1442-B107-E0121C1F2FD1}" srcId="{8EB504CA-CFC6-5C40-B9F2-473E4994B7D4}" destId="{D0B8DBFD-CF0C-8A44-AEE1-C61612C42B70}" srcOrd="3" destOrd="0" parTransId="{855533BE-1FA4-4840-AF37-41E1AE125922}" sibTransId="{F3F47F8E-91A3-E348-A605-B700A4E9A0C4}"/>
    <dgm:cxn modelId="{97344D0E-9B35-D341-9BD2-1834C289778A}" type="presOf" srcId="{705B5BC3-8205-4145-A07B-8BB20CA7D624}" destId="{5F2F90E6-CF6C-47CE-A6A2-78658417800F}" srcOrd="0" destOrd="5" presId="urn:microsoft.com/office/officeart/2005/8/layout/bList2"/>
    <dgm:cxn modelId="{EB367F0F-11D4-C845-AFB2-10D5AA2A9A7A}" srcId="{125DE95B-E3E9-488D-843B-7EA58128D643}" destId="{A3342F81-092E-D94F-B71B-56D728050DC4}" srcOrd="1" destOrd="0" parTransId="{5C94DDBE-40C2-7045-B9AA-119BCE39BC47}" sibTransId="{65F59CCE-7931-D747-8109-6BBC1F963A2C}"/>
    <dgm:cxn modelId="{3AA21D18-1711-D34A-A849-FB07DB4069DA}" type="presOf" srcId="{36A81F54-3445-0846-800C-B3CAA41ABF85}" destId="{F51D0157-A438-46CA-8EB0-F10C3EDBB633}" srcOrd="0" destOrd="2" presId="urn:microsoft.com/office/officeart/2005/8/layout/bList2"/>
    <dgm:cxn modelId="{9FE2531C-E213-40C3-B82B-6FFF9534AFDC}" type="presOf" srcId="{7D9CD180-E412-4B7F-9890-DD3E1E8793A4}" destId="{2BCC3B1B-E8CA-4606-8407-A6ECC7BED76A}" srcOrd="0" destOrd="0" presId="urn:microsoft.com/office/officeart/2005/8/layout/bList2"/>
    <dgm:cxn modelId="{EE508E20-E80F-6A44-8F3E-75E071166683}" type="presOf" srcId="{DCC1A310-1C79-CA41-BC8F-F2F7F4B654F7}" destId="{F51D0157-A438-46CA-8EB0-F10C3EDBB633}" srcOrd="0" destOrd="6" presId="urn:microsoft.com/office/officeart/2005/8/layout/bList2"/>
    <dgm:cxn modelId="{B1802723-6C7B-4903-88A2-A97C24811173}" srcId="{786F1C33-506F-487F-AA18-A30EE2A2534E}" destId="{9402A2C1-EFD7-4C69-A569-0E91A340BD90}" srcOrd="0" destOrd="0" parTransId="{6B97C39A-0735-41AE-94C2-E380B46D5881}" sibTransId="{7C51D187-FC73-4D59-992A-5E19349D5359}"/>
    <dgm:cxn modelId="{54561E24-D2DF-47D2-A467-F3ADFF2F50F6}" type="presOf" srcId="{AB22F439-5CF3-4003-BBB3-B5FD5EE3EBA7}" destId="{B634D077-9CEB-4360-83EE-5D4C6FFB98DD}" srcOrd="1" destOrd="0" presId="urn:microsoft.com/office/officeart/2005/8/layout/bList2"/>
    <dgm:cxn modelId="{58D86527-1BED-4AB5-8015-FDAA159C883C}" srcId="{C6DBD0AA-A092-4369-B815-D2A27D780C58}" destId="{786F1C33-506F-487F-AA18-A30EE2A2534E}" srcOrd="1" destOrd="0" parTransId="{B2D69183-3673-4FF1-92D6-76326856F341}" sibTransId="{54ACB2D9-0489-40D3-8720-56FF48219C7D}"/>
    <dgm:cxn modelId="{A0FBC930-D760-41DD-BE3E-22D3E608F256}" srcId="{AB22F439-5CF3-4003-BBB3-B5FD5EE3EBA7}" destId="{0F0E129E-123A-4075-B2C8-F39A140C88D8}" srcOrd="0" destOrd="0" parTransId="{BD673D81-C33B-45D8-947C-AEA9A28C39F0}" sibTransId="{D290D2A6-87EB-4C58-AF76-15E8A9414FCF}"/>
    <dgm:cxn modelId="{36F24035-874C-4E66-AE9B-64297179426C}" type="presOf" srcId="{0F0E129E-123A-4075-B2C8-F39A140C88D8}" destId="{5F2F90E6-CF6C-47CE-A6A2-78658417800F}" srcOrd="0" destOrd="0" presId="urn:microsoft.com/office/officeart/2005/8/layout/bList2"/>
    <dgm:cxn modelId="{C95EC436-6DF3-9D48-B3D9-4A3D5591F066}" srcId="{AB22F439-5CF3-4003-BBB3-B5FD5EE3EBA7}" destId="{8EB504CA-CFC6-5C40-B9F2-473E4994B7D4}" srcOrd="2" destOrd="0" parTransId="{1F59243E-608F-4348-9D00-77EED6726E06}" sibTransId="{7102E076-737A-264B-A10C-2AEDA7D1E937}"/>
    <dgm:cxn modelId="{4FAC0538-C71C-154F-9F37-67C2EDAA3403}" type="presOf" srcId="{8EB504CA-CFC6-5C40-B9F2-473E4994B7D4}" destId="{5F2F90E6-CF6C-47CE-A6A2-78658417800F}" srcOrd="0" destOrd="2" presId="urn:microsoft.com/office/officeart/2005/8/layout/bList2"/>
    <dgm:cxn modelId="{03EB2B39-3F86-4D18-8150-C21DECB6193F}" type="presOf" srcId="{AB22F439-5CF3-4003-BBB3-B5FD5EE3EBA7}" destId="{BD210979-5005-46DE-8F11-99CF54A465F1}" srcOrd="0" destOrd="0" presId="urn:microsoft.com/office/officeart/2005/8/layout/bList2"/>
    <dgm:cxn modelId="{4B0F445D-727B-B548-BCB1-A3E1AF5E2395}" srcId="{AB22F439-5CF3-4003-BBB3-B5FD5EE3EBA7}" destId="{AED02427-B286-764D-BA23-3B8FC7BCA4DE}" srcOrd="1" destOrd="0" parTransId="{85ECA1BB-23DD-944B-A53D-11BA0F65A67F}" sibTransId="{6A6EF83E-8887-A343-ADEF-95416EFDEB06}"/>
    <dgm:cxn modelId="{C24F015E-B30A-491C-AFFA-6E9A04E74098}" type="presOf" srcId="{9402A2C1-EFD7-4C69-A569-0E91A340BD90}" destId="{173ADCC0-45AB-4F03-8B39-78AD7803ABF7}" srcOrd="0" destOrd="0" presId="urn:microsoft.com/office/officeart/2005/8/layout/bList2"/>
    <dgm:cxn modelId="{FAF0D860-0006-B445-86EE-EA1EA31E3A26}" type="presOf" srcId="{243592FB-C1AE-E747-B75A-02568B129A83}" destId="{5F2F90E6-CF6C-47CE-A6A2-78658417800F}" srcOrd="0" destOrd="3" presId="urn:microsoft.com/office/officeart/2005/8/layout/bList2"/>
    <dgm:cxn modelId="{9F1CE460-F7C5-D94D-B00D-E81AF78FF146}" srcId="{828ED403-1C9B-4A7D-8888-1BC05EA78903}" destId="{A9488957-E610-4143-AED3-B4E3881000EF}" srcOrd="2" destOrd="0" parTransId="{6E20BF08-F171-A641-ABF1-4B465D34D1CE}" sibTransId="{6C97E7AA-FA83-7E45-8081-B7776A3E0C61}"/>
    <dgm:cxn modelId="{DD611061-8931-4107-8CE7-095C827B35A1}" type="presOf" srcId="{C6DBD0AA-A092-4369-B815-D2A27D780C58}" destId="{DAF4D648-EEB5-43F0-B6E1-95A2D48591A9}" srcOrd="0" destOrd="0" presId="urn:microsoft.com/office/officeart/2005/8/layout/bList2"/>
    <dgm:cxn modelId="{68915465-F1AB-D942-8895-70079508803E}" srcId="{8EB504CA-CFC6-5C40-B9F2-473E4994B7D4}" destId="{705B5BC3-8205-4145-A07B-8BB20CA7D624}" srcOrd="2" destOrd="0" parTransId="{50601296-8353-D949-A073-F9D8AA6743D4}" sibTransId="{8F57E243-43F2-6645-B471-809B9A456606}"/>
    <dgm:cxn modelId="{03B77D46-9E4B-453F-9FDF-83075ACA2998}" type="presOf" srcId="{828ED403-1C9B-4A7D-8888-1BC05EA78903}" destId="{F51D0157-A438-46CA-8EB0-F10C3EDBB633}" srcOrd="0" destOrd="0" presId="urn:microsoft.com/office/officeart/2005/8/layout/bList2"/>
    <dgm:cxn modelId="{F55FDB6C-9F47-41ED-B1D0-D902F4548B30}" type="presOf" srcId="{786F1C33-506F-487F-AA18-A30EE2A2534E}" destId="{219636A1-9D00-4675-967E-CA57FCDEAB1E}" srcOrd="1" destOrd="0" presId="urn:microsoft.com/office/officeart/2005/8/layout/bList2"/>
    <dgm:cxn modelId="{5C0B9F75-4444-7245-981A-F41A3614EEF5}" srcId="{6D196861-CC28-5141-BDFB-4E8105D813E6}" destId="{56910F6D-1269-3049-ACB2-917F4DC59908}" srcOrd="1" destOrd="0" parTransId="{0718F7BE-9FDE-C04D-BB6C-BA7904D3DC0D}" sibTransId="{F464298B-59F2-F64F-92CC-7382B75FFACC}"/>
    <dgm:cxn modelId="{C8FA8076-67AA-3944-A356-45A9372AEF4C}" srcId="{125DE95B-E3E9-488D-843B-7EA58128D643}" destId="{FE6BFF55-7F30-224A-8B70-2084FB780E44}" srcOrd="2" destOrd="0" parTransId="{F7BA786B-F096-CB4C-A499-604A6F0270B9}" sibTransId="{C0700072-F471-084F-94FB-88D2D934828E}"/>
    <dgm:cxn modelId="{EB095079-CFD2-4628-9212-498D62BB2F06}" srcId="{125DE95B-E3E9-488D-843B-7EA58128D643}" destId="{828ED403-1C9B-4A7D-8888-1BC05EA78903}" srcOrd="0" destOrd="0" parTransId="{8B8B8CA0-07E7-4F73-9F41-B05C6E1A904C}" sibTransId="{1B28F0B9-39F8-4BAC-9D40-2785A53A6960}"/>
    <dgm:cxn modelId="{68398A7A-E74B-5C4E-9349-B8AC07279A84}" type="presOf" srcId="{AED02427-B286-764D-BA23-3B8FC7BCA4DE}" destId="{5F2F90E6-CF6C-47CE-A6A2-78658417800F}" srcOrd="0" destOrd="1" presId="urn:microsoft.com/office/officeart/2005/8/layout/bList2"/>
    <dgm:cxn modelId="{89A7C57E-C177-ED43-AE7C-E6ACF80400D5}" srcId="{8EB504CA-CFC6-5C40-B9F2-473E4994B7D4}" destId="{243592FB-C1AE-E747-B75A-02568B129A83}" srcOrd="0" destOrd="0" parTransId="{7AEC2CDA-5B72-294F-8D0B-DA3D260FF0D8}" sibTransId="{066D9F1B-F38F-AD4C-BAEB-619A99FB7C12}"/>
    <dgm:cxn modelId="{B8F12581-0DE1-4846-9D8A-B85FFE57EEC7}" type="presOf" srcId="{903F98AC-194E-3E4D-A272-F12F8847EF48}" destId="{F51D0157-A438-46CA-8EB0-F10C3EDBB633}" srcOrd="0" destOrd="7" presId="urn:microsoft.com/office/officeart/2005/8/layout/bList2"/>
    <dgm:cxn modelId="{C3E05C82-DFCC-2143-98CC-9B20ABA3692C}" srcId="{8EB504CA-CFC6-5C40-B9F2-473E4994B7D4}" destId="{A068741C-FCBF-9649-BF70-A6A1176D92CE}" srcOrd="1" destOrd="0" parTransId="{0904F737-A31A-6E41-BD53-8117075AD1FE}" sibTransId="{06D5CEC9-922B-5047-ABBB-52AEBCC00BC6}"/>
    <dgm:cxn modelId="{06F10583-3C6C-4C14-8F5D-A175C31623AF}" srcId="{C6DBD0AA-A092-4369-B815-D2A27D780C58}" destId="{AB22F439-5CF3-4003-BBB3-B5FD5EE3EBA7}" srcOrd="2" destOrd="0" parTransId="{42A9B59D-B81E-4DB7-A89D-08E57A386F5F}" sibTransId="{FAFF8CAA-7011-4352-BD37-268AB4AA9613}"/>
    <dgm:cxn modelId="{D5F10484-34AC-204B-A2E4-B56C46103D0F}" type="presOf" srcId="{0785E50D-F1DD-C647-AF91-FA0058275806}" destId="{173ADCC0-45AB-4F03-8B39-78AD7803ABF7}" srcOrd="0" destOrd="3" presId="urn:microsoft.com/office/officeart/2005/8/layout/bList2"/>
    <dgm:cxn modelId="{85F68184-B810-154E-A53F-B59EC87AD1C1}" type="presOf" srcId="{9108529D-FCA7-684A-BD9A-73E32125C646}" destId="{5F2F90E6-CF6C-47CE-A6A2-78658417800F}" srcOrd="0" destOrd="7" presId="urn:microsoft.com/office/officeart/2005/8/layout/bList2"/>
    <dgm:cxn modelId="{FD81B289-FA58-2B44-A8EB-66954E05D580}" type="presOf" srcId="{3A9200EC-9B3F-3741-8CD8-45F5B3B60757}" destId="{F51D0157-A438-46CA-8EB0-F10C3EDBB633}" srcOrd="0" destOrd="1" presId="urn:microsoft.com/office/officeart/2005/8/layout/bList2"/>
    <dgm:cxn modelId="{4FD88E8E-6D91-4863-BDC5-39C395896215}" type="presOf" srcId="{125DE95B-E3E9-488D-843B-7EA58128D643}" destId="{DFA50C83-93AF-4FDE-B778-50A2E26547C0}" srcOrd="0" destOrd="0" presId="urn:microsoft.com/office/officeart/2005/8/layout/bList2"/>
    <dgm:cxn modelId="{FCD80E90-E69C-3242-93A7-3E8CDE761EA5}" type="presOf" srcId="{A068741C-FCBF-9649-BF70-A6A1176D92CE}" destId="{5F2F90E6-CF6C-47CE-A6A2-78658417800F}" srcOrd="0" destOrd="4" presId="urn:microsoft.com/office/officeart/2005/8/layout/bList2"/>
    <dgm:cxn modelId="{4CFC7095-063B-8E4A-B6F3-EC681197EA9F}" srcId="{828ED403-1C9B-4A7D-8888-1BC05EA78903}" destId="{36A81F54-3445-0846-800C-B3CAA41ABF85}" srcOrd="1" destOrd="0" parTransId="{F1072592-76D2-5744-867A-12A050F40348}" sibTransId="{D75F7E09-876C-524C-911D-B725AC61A45A}"/>
    <dgm:cxn modelId="{409AFA98-7906-1747-9B09-A57C39709D99}" type="presOf" srcId="{A9488957-E610-4143-AED3-B4E3881000EF}" destId="{F51D0157-A438-46CA-8EB0-F10C3EDBB633}" srcOrd="0" destOrd="3" presId="urn:microsoft.com/office/officeart/2005/8/layout/bList2"/>
    <dgm:cxn modelId="{3811689A-9F4F-6446-BD80-3C02E7B3CE1C}" srcId="{AB22F439-5CF3-4003-BBB3-B5FD5EE3EBA7}" destId="{9108529D-FCA7-684A-BD9A-73E32125C646}" srcOrd="3" destOrd="0" parTransId="{EBEBD84C-70A6-D942-8621-9383422EE56B}" sibTransId="{29AB54E2-FADC-4B46-ABB1-B93C8D3E67CE}"/>
    <dgm:cxn modelId="{E9B2239E-BEAB-4565-B770-44155CEB26AB}" srcId="{C6DBD0AA-A092-4369-B815-D2A27D780C58}" destId="{125DE95B-E3E9-488D-843B-7EA58128D643}" srcOrd="0" destOrd="0" parTransId="{FC0A28C2-A13D-4C48-9C34-B680EB2A2603}" sibTransId="{7D9CD180-E412-4B7F-9890-DD3E1E8793A4}"/>
    <dgm:cxn modelId="{2990E09F-ABD4-5641-871E-F5D137409610}" type="presOf" srcId="{6D196861-CC28-5141-BDFB-4E8105D813E6}" destId="{173ADCC0-45AB-4F03-8B39-78AD7803ABF7}" srcOrd="0" destOrd="2" presId="urn:microsoft.com/office/officeart/2005/8/layout/bList2"/>
    <dgm:cxn modelId="{D614FAA2-C9D3-9949-9F29-30B12ECA1807}" srcId="{6D196861-CC28-5141-BDFB-4E8105D813E6}" destId="{0785E50D-F1DD-C647-AF91-FA0058275806}" srcOrd="0" destOrd="0" parTransId="{35E1F395-5CF6-C14F-B2F7-24FCD5BF2432}" sibTransId="{555700E6-44D1-E649-9463-80615334ECDE}"/>
    <dgm:cxn modelId="{F74865AE-A479-3542-B6F6-47CBF1903B36}" type="presOf" srcId="{FE6BFF55-7F30-224A-8B70-2084FB780E44}" destId="{F51D0157-A438-46CA-8EB0-F10C3EDBB633}" srcOrd="0" destOrd="5" presId="urn:microsoft.com/office/officeart/2005/8/layout/bList2"/>
    <dgm:cxn modelId="{748EA8B5-CD41-7146-BDA0-9E0C4D48B98F}" srcId="{786F1C33-506F-487F-AA18-A30EE2A2534E}" destId="{0E36A602-1B9F-DE44-BC30-8E72568CF679}" srcOrd="1" destOrd="0" parTransId="{7C6454A9-30A9-AE4D-A411-EF4AD5FCF1CE}" sibTransId="{A12656E9-0519-E04B-97C3-5ED43287239F}"/>
    <dgm:cxn modelId="{90B1D5BB-0218-4638-8A8A-C1D62BD8F92E}" type="presOf" srcId="{54ACB2D9-0489-40D3-8720-56FF48219C7D}" destId="{447B6574-E608-4F2E-BAD5-363CC256CA90}" srcOrd="0" destOrd="0" presId="urn:microsoft.com/office/officeart/2005/8/layout/bList2"/>
    <dgm:cxn modelId="{410450C3-2ACF-AB45-A6E2-A1CCF9FBF5C7}" srcId="{828ED403-1C9B-4A7D-8888-1BC05EA78903}" destId="{3A9200EC-9B3F-3741-8CD8-45F5B3B60757}" srcOrd="0" destOrd="0" parTransId="{CE0BA1D0-F492-D642-956A-26EFC0FD708E}" sibTransId="{839B42B6-A8EA-9C4E-931D-5CAA596097FE}"/>
    <dgm:cxn modelId="{9118DAC8-BEDA-3B4F-9C77-817F427330CF}" srcId="{125DE95B-E3E9-488D-843B-7EA58128D643}" destId="{DCC1A310-1C79-CA41-BC8F-F2F7F4B654F7}" srcOrd="3" destOrd="0" parTransId="{E958D3D5-5FFD-3443-ABCD-1A2DA811BB55}" sibTransId="{4EA0A432-1AE2-314A-852F-0C7E44A36EC0}"/>
    <dgm:cxn modelId="{CB37D0CB-3EF8-D747-AAE7-84EF9DC1EF9D}" type="presOf" srcId="{A3342F81-092E-D94F-B71B-56D728050DC4}" destId="{F51D0157-A438-46CA-8EB0-F10C3EDBB633}" srcOrd="0" destOrd="4" presId="urn:microsoft.com/office/officeart/2005/8/layout/bList2"/>
    <dgm:cxn modelId="{FF9907CF-CFD4-4641-91DE-D04AB4DCCB54}" srcId="{DCC1A310-1C79-CA41-BC8F-F2F7F4B654F7}" destId="{903F98AC-194E-3E4D-A272-F12F8847EF48}" srcOrd="0" destOrd="0" parTransId="{2625FB58-67EA-1141-9127-133D6B50F2A8}" sibTransId="{50668972-B8BA-8342-8C45-669179E12080}"/>
    <dgm:cxn modelId="{F9EAC3D7-ABBA-4E2D-8994-A1F7F54318D9}" type="presOf" srcId="{786F1C33-506F-487F-AA18-A30EE2A2534E}" destId="{D824D08C-3F4C-46FF-AB3B-44226A1CB33A}" srcOrd="0" destOrd="0" presId="urn:microsoft.com/office/officeart/2005/8/layout/bList2"/>
    <dgm:cxn modelId="{FC13ABD8-2CAA-D245-859A-A48DF579E93D}" type="presOf" srcId="{56910F6D-1269-3049-ACB2-917F4DC59908}" destId="{173ADCC0-45AB-4F03-8B39-78AD7803ABF7}" srcOrd="0" destOrd="4" presId="urn:microsoft.com/office/officeart/2005/8/layout/bList2"/>
    <dgm:cxn modelId="{31E286E3-76C0-F347-A8D5-EE52220A790C}" type="presOf" srcId="{D0B8DBFD-CF0C-8A44-AEE1-C61612C42B70}" destId="{5F2F90E6-CF6C-47CE-A6A2-78658417800F}" srcOrd="0" destOrd="6" presId="urn:microsoft.com/office/officeart/2005/8/layout/bList2"/>
    <dgm:cxn modelId="{9B5A4DEE-0EBF-1249-9227-306B20F9854E}" type="presOf" srcId="{0E36A602-1B9F-DE44-BC30-8E72568CF679}" destId="{173ADCC0-45AB-4F03-8B39-78AD7803ABF7}" srcOrd="0" destOrd="1" presId="urn:microsoft.com/office/officeart/2005/8/layout/bList2"/>
    <dgm:cxn modelId="{FD3E9CAE-3E50-4C7C-B032-34DEC6021F4A}" type="presParOf" srcId="{DAF4D648-EEB5-43F0-B6E1-95A2D48591A9}" destId="{AA2910BA-1558-45BB-99E2-745AA539B2BD}" srcOrd="0" destOrd="0" presId="urn:microsoft.com/office/officeart/2005/8/layout/bList2"/>
    <dgm:cxn modelId="{ECC0BEF6-5354-4666-BC37-D08988C3CC22}" type="presParOf" srcId="{AA2910BA-1558-45BB-99E2-745AA539B2BD}" destId="{F51D0157-A438-46CA-8EB0-F10C3EDBB633}" srcOrd="0" destOrd="0" presId="urn:microsoft.com/office/officeart/2005/8/layout/bList2"/>
    <dgm:cxn modelId="{046EDFBC-A15D-4504-B8C9-75F0EF5230BC}" type="presParOf" srcId="{AA2910BA-1558-45BB-99E2-745AA539B2BD}" destId="{DFA50C83-93AF-4FDE-B778-50A2E26547C0}" srcOrd="1" destOrd="0" presId="urn:microsoft.com/office/officeart/2005/8/layout/bList2"/>
    <dgm:cxn modelId="{55B6F910-1623-4579-A1BD-C060752BE139}" type="presParOf" srcId="{AA2910BA-1558-45BB-99E2-745AA539B2BD}" destId="{D5C674EC-98A5-4D45-9168-E941BC46FCF6}" srcOrd="2" destOrd="0" presId="urn:microsoft.com/office/officeart/2005/8/layout/bList2"/>
    <dgm:cxn modelId="{AE4D7C6C-373B-4E9C-8F42-BFBA30ECE441}" type="presParOf" srcId="{AA2910BA-1558-45BB-99E2-745AA539B2BD}" destId="{DEEF4213-91C0-4DFA-A1E8-D6E76A9D48BD}" srcOrd="3" destOrd="0" presId="urn:microsoft.com/office/officeart/2005/8/layout/bList2"/>
    <dgm:cxn modelId="{0079BB9B-A860-4052-8486-08D05A130011}" type="presParOf" srcId="{DAF4D648-EEB5-43F0-B6E1-95A2D48591A9}" destId="{2BCC3B1B-E8CA-4606-8407-A6ECC7BED76A}" srcOrd="1" destOrd="0" presId="urn:microsoft.com/office/officeart/2005/8/layout/bList2"/>
    <dgm:cxn modelId="{B9E7D8FD-D4EB-4361-A29C-E87A87BF6084}" type="presParOf" srcId="{DAF4D648-EEB5-43F0-B6E1-95A2D48591A9}" destId="{59D6E31B-DF80-46C5-B901-2E39646B95D1}" srcOrd="2" destOrd="0" presId="urn:microsoft.com/office/officeart/2005/8/layout/bList2"/>
    <dgm:cxn modelId="{3C5B0956-211A-4CF3-8BFC-B69A47DFF260}" type="presParOf" srcId="{59D6E31B-DF80-46C5-B901-2E39646B95D1}" destId="{173ADCC0-45AB-4F03-8B39-78AD7803ABF7}" srcOrd="0" destOrd="0" presId="urn:microsoft.com/office/officeart/2005/8/layout/bList2"/>
    <dgm:cxn modelId="{5CABC103-5A22-4DC4-BF37-2FBE73AE57D6}" type="presParOf" srcId="{59D6E31B-DF80-46C5-B901-2E39646B95D1}" destId="{D824D08C-3F4C-46FF-AB3B-44226A1CB33A}" srcOrd="1" destOrd="0" presId="urn:microsoft.com/office/officeart/2005/8/layout/bList2"/>
    <dgm:cxn modelId="{42285D9A-4959-487C-94CA-4887938BAD25}" type="presParOf" srcId="{59D6E31B-DF80-46C5-B901-2E39646B95D1}" destId="{219636A1-9D00-4675-967E-CA57FCDEAB1E}" srcOrd="2" destOrd="0" presId="urn:microsoft.com/office/officeart/2005/8/layout/bList2"/>
    <dgm:cxn modelId="{706109A8-7B22-4253-AD97-00D180FC5B67}" type="presParOf" srcId="{59D6E31B-DF80-46C5-B901-2E39646B95D1}" destId="{161E2365-CB26-459A-8F0C-B10C3E646E56}" srcOrd="3" destOrd="0" presId="urn:microsoft.com/office/officeart/2005/8/layout/bList2"/>
    <dgm:cxn modelId="{089B81A6-3301-4A6F-90CE-140C9C3CAADC}" type="presParOf" srcId="{DAF4D648-EEB5-43F0-B6E1-95A2D48591A9}" destId="{447B6574-E608-4F2E-BAD5-363CC256CA90}" srcOrd="3" destOrd="0" presId="urn:microsoft.com/office/officeart/2005/8/layout/bList2"/>
    <dgm:cxn modelId="{CD41D3E6-1553-490C-9D33-115EB06C5867}" type="presParOf" srcId="{DAF4D648-EEB5-43F0-B6E1-95A2D48591A9}" destId="{54FFC0A8-F079-4E7D-BF1A-E11568861659}" srcOrd="4" destOrd="0" presId="urn:microsoft.com/office/officeart/2005/8/layout/bList2"/>
    <dgm:cxn modelId="{68A57BB6-A776-4847-B1C1-BAE545B43366}" type="presParOf" srcId="{54FFC0A8-F079-4E7D-BF1A-E11568861659}" destId="{5F2F90E6-CF6C-47CE-A6A2-78658417800F}" srcOrd="0" destOrd="0" presId="urn:microsoft.com/office/officeart/2005/8/layout/bList2"/>
    <dgm:cxn modelId="{C5A903D8-D6F2-4894-AE2A-63CE04769B8D}" type="presParOf" srcId="{54FFC0A8-F079-4E7D-BF1A-E11568861659}" destId="{BD210979-5005-46DE-8F11-99CF54A465F1}" srcOrd="1" destOrd="0" presId="urn:microsoft.com/office/officeart/2005/8/layout/bList2"/>
    <dgm:cxn modelId="{F6DCDC5E-BD10-4EE1-B04E-39AB81364AAA}" type="presParOf" srcId="{54FFC0A8-F079-4E7D-BF1A-E11568861659}" destId="{B634D077-9CEB-4360-83EE-5D4C6FFB98DD}" srcOrd="2" destOrd="0" presId="urn:microsoft.com/office/officeart/2005/8/layout/bList2"/>
    <dgm:cxn modelId="{A4FF5A59-0A32-4408-9929-30BBA6DAD33E}" type="presParOf" srcId="{54FFC0A8-F079-4E7D-BF1A-E11568861659}" destId="{EE5FFD93-52F3-418C-BBBA-24CAF019EF16}" srcOrd="3" destOrd="0" presId="urn:microsoft.com/office/officeart/2005/8/layout/b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39B28B7-98AE-2442-8242-E675E9F54483}" type="doc">
      <dgm:prSet loTypeId="urn:microsoft.com/office/officeart/2005/8/layout/list1" loCatId="list" qsTypeId="urn:microsoft.com/office/officeart/2005/8/quickstyle/simple2" qsCatId="simple" csTypeId="urn:microsoft.com/office/officeart/2005/8/colors/colorful5" csCatId="colorful" phldr="1"/>
      <dgm:spPr/>
      <dgm:t>
        <a:bodyPr/>
        <a:lstStyle/>
        <a:p>
          <a:endParaRPr lang="en-US"/>
        </a:p>
      </dgm:t>
    </dgm:pt>
    <dgm:pt modelId="{88926E0B-BFF6-E944-B1DF-44240C496CA1}">
      <dgm:prSet/>
      <dgm:spPr/>
      <dgm:t>
        <a:bodyPr/>
        <a:lstStyle/>
        <a:p>
          <a:r>
            <a:rPr lang="en-US" b="0" i="0">
              <a:latin typeface="Hind Vadodara"/>
              <a:cs typeface="Hind Vadodara"/>
            </a:rPr>
            <a:t>Coaches’</a:t>
          </a:r>
          <a:r>
            <a:rPr lang="en-US">
              <a:latin typeface="Hind Vadodara"/>
              <a:cs typeface="Hind Vadodara"/>
            </a:rPr>
            <a:t> T</a:t>
          </a:r>
          <a:r>
            <a:rPr lang="en-US" b="0" i="0">
              <a:latin typeface="Hind Vadodara"/>
              <a:cs typeface="Hind Vadodara"/>
            </a:rPr>
            <a:t>asks:</a:t>
          </a:r>
          <a:endParaRPr lang="en-US">
            <a:latin typeface="Hind Vadodara"/>
            <a:cs typeface="Hind Vadodara"/>
          </a:endParaRPr>
        </a:p>
      </dgm:t>
      <dgm:extLst>
        <a:ext uri="{E40237B7-FDA0-4F09-8148-C483321AD2D9}">
          <dgm14:cNvPr xmlns:dgm14="http://schemas.microsoft.com/office/drawing/2010/diagram" id="0" name="" descr="Presentation Content:&#10; PBIS Academy Year 3 Training and Support Structure,&#10; Sustainability Factors – Team Functioning,&#10; Glows &amp; Grows: PBIS Rollout&#10;Coaches’ Tasks:&#10; Complete Communication Survey for list of team members with emails for event reminders,&#10;  Submit Advanced Action Plan with Team/Meeting portion completed in Canvas,&#10; Complete and send in your PBIS Assessment Coordinator Form.&#10;"/>
        </a:ext>
      </dgm:extLst>
    </dgm:pt>
    <dgm:pt modelId="{53B66600-AFAC-9844-8FF3-FF95E01497A1}" type="parTrans" cxnId="{CF70A1AD-5B90-CC41-AC82-8AF355283DE9}">
      <dgm:prSet/>
      <dgm:spPr/>
      <dgm:t>
        <a:bodyPr/>
        <a:lstStyle/>
        <a:p>
          <a:endParaRPr lang="en-US">
            <a:latin typeface="Hind Vadodara" panose="020B0604020202020204" charset="0"/>
            <a:cs typeface="Hind Vadodara" panose="020B0604020202020204" charset="0"/>
          </a:endParaRPr>
        </a:p>
      </dgm:t>
    </dgm:pt>
    <dgm:pt modelId="{FAC168E4-A658-DD48-B776-1AB6580C5053}" type="sibTrans" cxnId="{CF70A1AD-5B90-CC41-AC82-8AF355283DE9}">
      <dgm:prSet/>
      <dgm:spPr/>
      <dgm:t>
        <a:bodyPr/>
        <a:lstStyle/>
        <a:p>
          <a:endParaRPr lang="en-US">
            <a:latin typeface="Hind Vadodara" panose="020B0604020202020204" charset="0"/>
            <a:cs typeface="Hind Vadodara" panose="020B0604020202020204" charset="0"/>
          </a:endParaRPr>
        </a:p>
      </dgm:t>
    </dgm:pt>
    <dgm:pt modelId="{76937503-7550-41B3-8D88-C860E600B4A5}">
      <dgm:prSet phldr="0"/>
      <dgm:spPr/>
      <dgm:t>
        <a:bodyPr/>
        <a:lstStyle/>
        <a:p>
          <a:r>
            <a:rPr lang="en-US" b="0" i="0">
              <a:solidFill>
                <a:schemeClr val="bg1"/>
              </a:solidFill>
              <a:latin typeface="Hind Vadodara"/>
              <a:cs typeface="Hind Vadodara"/>
            </a:rPr>
            <a:t>Presentation Content:</a:t>
          </a:r>
          <a:endParaRPr lang="en-US" b="0" i="0" u="none" strike="noStrike" cap="none" baseline="0" noProof="0">
            <a:solidFill>
              <a:schemeClr val="bg1"/>
            </a:solidFill>
            <a:latin typeface="Hind Vadodara"/>
            <a:cs typeface="Hind Vadodara"/>
          </a:endParaRPr>
        </a:p>
      </dgm:t>
      <dgm:extLst>
        <a:ext uri="{E40237B7-FDA0-4F09-8148-C483321AD2D9}">
          <dgm14:cNvPr xmlns:dgm14="http://schemas.microsoft.com/office/drawing/2010/diagram" id="0" name="" descr="Presentation Content:&#10; PBIS Academy Year 3 Training and Support Structure,&#10; Sustainability Factors – Team Functioning,&#10; Glows &amp; Grows: PBIS Rollout&#10;Coaches’ Tasks:&#10; Complete Communication Survey for list of team members with emails for event reminders,&#10;  Submit Advanced Action Plan with Team/Meeting portion completed in Canvas,&#10; Complete and send in your PBIS Assessment Coordinator Form.&#10;"/>
        </a:ext>
      </dgm:extLst>
    </dgm:pt>
    <dgm:pt modelId="{CB879ED8-C3F0-4B59-B2E3-178A8DD63439}" type="parTrans" cxnId="{CFA36605-B483-445C-89DB-7C5A5F0F44E2}">
      <dgm:prSet/>
      <dgm:spPr/>
      <dgm:t>
        <a:bodyPr/>
        <a:lstStyle/>
        <a:p>
          <a:endParaRPr lang="en-US">
            <a:latin typeface="Hind Vadodara" panose="020B0604020202020204" charset="0"/>
            <a:cs typeface="Hind Vadodara" panose="020B0604020202020204" charset="0"/>
          </a:endParaRPr>
        </a:p>
      </dgm:t>
    </dgm:pt>
    <dgm:pt modelId="{D7118AEF-A539-46B0-983D-619275A2AEA0}" type="sibTrans" cxnId="{CFA36605-B483-445C-89DB-7C5A5F0F44E2}">
      <dgm:prSet/>
      <dgm:spPr/>
      <dgm:t>
        <a:bodyPr/>
        <a:lstStyle/>
        <a:p>
          <a:endParaRPr lang="en-US">
            <a:latin typeface="Hind Vadodara" panose="020B0604020202020204" charset="0"/>
            <a:cs typeface="Hind Vadodara" panose="020B0604020202020204" charset="0"/>
          </a:endParaRPr>
        </a:p>
      </dgm:t>
    </dgm:pt>
    <dgm:pt modelId="{B233C6D1-31FC-9E44-988B-1DE61F134A43}">
      <dgm:prSet phldr="0"/>
      <dgm:spPr/>
      <dgm: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a:latin typeface="Hind Vadodara" panose="020B0604020202020204" charset="0"/>
              <a:cs typeface="Hind Vadodara" panose="020B0604020202020204" charset="0"/>
            </a:rPr>
            <a:t> Glows &amp; Grows: Classroom Practices &amp; Assessment</a:t>
          </a:r>
        </a:p>
      </dgm:t>
      <dgm:extLst>
        <a:ext uri="{E40237B7-FDA0-4F09-8148-C483321AD2D9}">
          <dgm14:cNvPr xmlns:dgm14="http://schemas.microsoft.com/office/drawing/2010/diagram" id="0" name="" descr="Presentation Content:&#10; PBIS Academy Year 3 Training and Support Structure,&#10; Sustainability Factors – Team Functioning,&#10; Glows &amp; Grows: PBIS Rollout&#10;Coaches’ Tasks:&#10; Complete Communication Survey for list of team members with emails for event reminders,&#10;  Submit Advanced Action Plan with Team/Meeting portion completed in Canvas,&#10; Complete and send in your PBIS Assessment Coordinator Form.&#10;"/>
        </a:ext>
      </dgm:extLst>
    </dgm:pt>
    <dgm:pt modelId="{4BC0583A-A1D4-334D-972A-15CA92DF2D40}" type="parTrans" cxnId="{C2D2098D-49B3-A04D-9FB3-0FED3991A0DF}">
      <dgm:prSet/>
      <dgm:spPr/>
      <dgm:t>
        <a:bodyPr/>
        <a:lstStyle/>
        <a:p>
          <a:endParaRPr lang="en-US"/>
        </a:p>
      </dgm:t>
    </dgm:pt>
    <dgm:pt modelId="{4073BC8B-074F-8B4F-BF43-A44AC4433C6A}" type="sibTrans" cxnId="{C2D2098D-49B3-A04D-9FB3-0FED3991A0DF}">
      <dgm:prSet/>
      <dgm:spPr/>
      <dgm:t>
        <a:bodyPr/>
        <a:lstStyle/>
        <a:p>
          <a:endParaRPr lang="en-US"/>
        </a:p>
      </dgm:t>
    </dgm:pt>
    <dgm:pt modelId="{F8969D1F-C689-4B9B-9997-B3701F97745B}">
      <dgm:prSet phldr="0"/>
      <dgm:spPr/>
      <dgm:t>
        <a:bodyPr/>
        <a:lstStyle/>
        <a:p>
          <a:pPr rtl="0">
            <a:buFont typeface="Arial" panose="020B0604020202020204" pitchFamily="34" charset="0"/>
            <a:buChar char="•"/>
          </a:pPr>
          <a:r>
            <a:rPr lang="en-US" b="0" i="0" dirty="0">
              <a:solidFill>
                <a:schemeClr val="tx1"/>
              </a:solidFill>
              <a:latin typeface="Hind Vadodara"/>
              <a:cs typeface="Hind Vadodara"/>
            </a:rPr>
            <a:t>Discuss with team integration &amp; alignment content. What other practice models should be integrated with PBIS supports? </a:t>
          </a:r>
          <a:r>
            <a:rPr lang="en-US" b="1" i="0" dirty="0">
              <a:solidFill>
                <a:schemeClr val="tx1"/>
              </a:solidFill>
              <a:latin typeface="Hind Vadodara"/>
              <a:cs typeface="Hind Vadodara"/>
            </a:rPr>
            <a:t>– Complete alignment activity and add to Google Folder.</a:t>
          </a:r>
          <a:endParaRPr lang="en-US" b="0" i="0" dirty="0">
            <a:solidFill>
              <a:schemeClr val="tx1"/>
            </a:solidFill>
            <a:latin typeface="Hind Vadodara"/>
            <a:cs typeface="Hind Vadodara"/>
          </a:endParaRPr>
        </a:p>
      </dgm:t>
      <dgm:extLst>
        <a:ext uri="{E40237B7-FDA0-4F09-8148-C483321AD2D9}">
          <dgm14:cNvPr xmlns:dgm14="http://schemas.microsoft.com/office/drawing/2010/diagram" id="0" name="" descr="Presentation Content:&#10; PBIS Academy Year 3 Training and Support Structure,&#10; Sustainability Factors – Team Functioning,&#10; Glows &amp; Grows: PBIS Rollout&#10;Coaches’ Tasks:&#10; Complete Communication Survey for list of team members with emails for event reminders,&#10;  Submit Advanced Action Plan with Team/Meeting portion completed in Canvas,&#10; Complete and send in your PBIS Assessment Coordinator Form.&#10;"/>
        </a:ext>
      </dgm:extLst>
    </dgm:pt>
    <dgm:pt modelId="{EEE15F74-EDF8-48FC-9F7F-B001C7815275}" type="parTrans" cxnId="{195DB694-8AD3-4E97-8720-57DFBE971228}">
      <dgm:prSet/>
      <dgm:spPr/>
      <dgm:t>
        <a:bodyPr/>
        <a:lstStyle/>
        <a:p>
          <a:endParaRPr lang="en-US"/>
        </a:p>
      </dgm:t>
    </dgm:pt>
    <dgm:pt modelId="{A1E6D4A7-DA89-4A8B-A2C1-619F1A15E6EA}" type="sibTrans" cxnId="{195DB694-8AD3-4E97-8720-57DFBE971228}">
      <dgm:prSet/>
      <dgm:spPr/>
      <dgm:t>
        <a:bodyPr/>
        <a:lstStyle/>
        <a:p>
          <a:endParaRPr lang="en-US"/>
        </a:p>
      </dgm:t>
    </dgm:pt>
    <dgm:pt modelId="{539F6CFE-DDFD-465C-9CE7-83A9EFEFB72A}">
      <dgm:prSet phldr="0"/>
      <dgm:spPr/>
      <dgm: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a:latin typeface="Hind Vadodara" panose="020B0604020202020204" charset="0"/>
              <a:cs typeface="Hind Vadodara" panose="020B0604020202020204" charset="0"/>
            </a:rPr>
            <a:t> Integration &amp; Alignment</a:t>
          </a:r>
        </a:p>
      </dgm:t>
    </dgm:pt>
    <dgm:pt modelId="{F0CDE630-A1CD-4DE4-98C5-2D067E6658EB}" type="parTrans" cxnId="{87479C94-72C0-4983-A1CD-4E70C24FE191}">
      <dgm:prSet/>
      <dgm:spPr/>
      <dgm:t>
        <a:bodyPr/>
        <a:lstStyle/>
        <a:p>
          <a:endParaRPr lang="en-US"/>
        </a:p>
      </dgm:t>
    </dgm:pt>
    <dgm:pt modelId="{FE1D85A4-546F-47B7-8BFC-D63662F787F3}" type="sibTrans" cxnId="{87479C94-72C0-4983-A1CD-4E70C24FE191}">
      <dgm:prSet/>
      <dgm:spPr/>
      <dgm:t>
        <a:bodyPr/>
        <a:lstStyle/>
        <a:p>
          <a:endParaRPr lang="en-US"/>
        </a:p>
      </dgm:t>
    </dgm:pt>
    <dgm:pt modelId="{E448509D-EA93-478E-B313-4E13BBA4670C}">
      <dgm:prSet phldr="0"/>
      <dgm:spPr/>
      <dgm: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a:latin typeface="Hind Vadodara" panose="020B0604020202020204" charset="0"/>
              <a:cs typeface="Hind Vadodara" panose="020B0604020202020204" charset="0"/>
            </a:rPr>
            <a:t> Fidelity Assessment: Walkthrough Planning</a:t>
          </a:r>
        </a:p>
      </dgm:t>
    </dgm:pt>
    <dgm:pt modelId="{D48F45C2-9FCC-448C-823E-5063FB42E31D}" type="parTrans" cxnId="{2FD0210D-DA74-43D7-B555-285571CB0A63}">
      <dgm:prSet/>
      <dgm:spPr/>
      <dgm:t>
        <a:bodyPr/>
        <a:lstStyle/>
        <a:p>
          <a:endParaRPr lang="en-US"/>
        </a:p>
      </dgm:t>
    </dgm:pt>
    <dgm:pt modelId="{BA021CFA-1E08-47AD-9C39-E74CD7FDC2CE}" type="sibTrans" cxnId="{2FD0210D-DA74-43D7-B555-285571CB0A63}">
      <dgm:prSet/>
      <dgm:spPr/>
      <dgm:t>
        <a:bodyPr/>
        <a:lstStyle/>
        <a:p>
          <a:endParaRPr lang="en-US"/>
        </a:p>
      </dgm:t>
    </dgm:pt>
    <dgm:pt modelId="{42247219-C5A4-4FF1-9309-A059A066DDCB}">
      <dgm:prSet phldr="0"/>
      <dgm:spPr/>
      <dgm:t>
        <a:bodyPr/>
        <a:lstStyle/>
        <a:p>
          <a:pPr rtl="0"/>
          <a:r>
            <a:rPr lang="en-US" b="0" i="0" dirty="0">
              <a:latin typeface="Hind Vadodara"/>
              <a:cs typeface="Hind Vadodara"/>
            </a:rPr>
            <a:t>Work with team to plan and complete the TFI walkthrough prior to January Team training.</a:t>
          </a:r>
        </a:p>
      </dgm:t>
    </dgm:pt>
    <dgm:pt modelId="{5F254D2F-2E26-4C40-A022-F8613A79B636}" type="parTrans" cxnId="{60103F17-5BD8-4B84-BC34-DDDDDA65D668}">
      <dgm:prSet/>
      <dgm:spPr/>
      <dgm:t>
        <a:bodyPr/>
        <a:lstStyle/>
        <a:p>
          <a:endParaRPr lang="en-US"/>
        </a:p>
      </dgm:t>
    </dgm:pt>
    <dgm:pt modelId="{E11955E9-BAF6-4996-AE37-B139BBFE6FB4}" type="sibTrans" cxnId="{60103F17-5BD8-4B84-BC34-DDDDDA65D668}">
      <dgm:prSet/>
      <dgm:spPr/>
      <dgm:t>
        <a:bodyPr/>
        <a:lstStyle/>
        <a:p>
          <a:endParaRPr lang="en-US"/>
        </a:p>
      </dgm:t>
    </dgm:pt>
    <dgm:pt modelId="{107712AD-F0E7-8045-90F3-AA033147F7E7}" type="pres">
      <dgm:prSet presAssocID="{139B28B7-98AE-2442-8242-E675E9F54483}" presName="linear" presStyleCnt="0">
        <dgm:presLayoutVars>
          <dgm:dir/>
          <dgm:animLvl val="lvl"/>
          <dgm:resizeHandles val="exact"/>
        </dgm:presLayoutVars>
      </dgm:prSet>
      <dgm:spPr/>
    </dgm:pt>
    <dgm:pt modelId="{99F85151-3D39-4456-9783-D2B61E40612E}" type="pres">
      <dgm:prSet presAssocID="{76937503-7550-41B3-8D88-C860E600B4A5}" presName="parentLin" presStyleCnt="0"/>
      <dgm:spPr/>
    </dgm:pt>
    <dgm:pt modelId="{3E253364-FB35-42F8-9CB7-634D0DF472D6}" type="pres">
      <dgm:prSet presAssocID="{76937503-7550-41B3-8D88-C860E600B4A5}" presName="parentLeftMargin" presStyleLbl="node1" presStyleIdx="0" presStyleCnt="2"/>
      <dgm:spPr/>
    </dgm:pt>
    <dgm:pt modelId="{24EE546A-203E-45A1-AB96-5A4CB77AC5EC}" type="pres">
      <dgm:prSet presAssocID="{76937503-7550-41B3-8D88-C860E600B4A5}" presName="parentText" presStyleLbl="node1" presStyleIdx="0" presStyleCnt="2">
        <dgm:presLayoutVars>
          <dgm:chMax val="0"/>
          <dgm:bulletEnabled val="1"/>
        </dgm:presLayoutVars>
      </dgm:prSet>
      <dgm:spPr/>
    </dgm:pt>
    <dgm:pt modelId="{1DD4E0C0-9F60-4F65-BB07-79CA80226C0A}" type="pres">
      <dgm:prSet presAssocID="{76937503-7550-41B3-8D88-C860E600B4A5}" presName="negativeSpace" presStyleCnt="0"/>
      <dgm:spPr/>
    </dgm:pt>
    <dgm:pt modelId="{CDAAD9AB-76BA-4F20-9C80-4020D86AF54F}" type="pres">
      <dgm:prSet presAssocID="{76937503-7550-41B3-8D88-C860E600B4A5}" presName="childText" presStyleLbl="conFgAcc1" presStyleIdx="0" presStyleCnt="2">
        <dgm:presLayoutVars>
          <dgm:bulletEnabled val="1"/>
        </dgm:presLayoutVars>
      </dgm:prSet>
      <dgm:spPr>
        <a:prstGeom prst="roundRect">
          <a:avLst/>
        </a:prstGeom>
      </dgm:spPr>
    </dgm:pt>
    <dgm:pt modelId="{5E61BAE6-473E-4263-8FBF-76A396FC3E1D}" type="pres">
      <dgm:prSet presAssocID="{D7118AEF-A539-46B0-983D-619275A2AEA0}" presName="spaceBetweenRectangles" presStyleCnt="0"/>
      <dgm:spPr/>
    </dgm:pt>
    <dgm:pt modelId="{EFD0C82B-9526-4A75-BFD7-201196E11AEE}" type="pres">
      <dgm:prSet presAssocID="{88926E0B-BFF6-E944-B1DF-44240C496CA1}" presName="parentLin" presStyleCnt="0"/>
      <dgm:spPr/>
    </dgm:pt>
    <dgm:pt modelId="{1B39FE62-9822-43D6-A8AA-85DD7F2BE897}" type="pres">
      <dgm:prSet presAssocID="{88926E0B-BFF6-E944-B1DF-44240C496CA1}" presName="parentLeftMargin" presStyleLbl="node1" presStyleIdx="0" presStyleCnt="2"/>
      <dgm:spPr/>
    </dgm:pt>
    <dgm:pt modelId="{3EE32B02-DB9E-4A32-B892-2B06787A9E31}" type="pres">
      <dgm:prSet presAssocID="{88926E0B-BFF6-E944-B1DF-44240C496CA1}" presName="parentText" presStyleLbl="node1" presStyleIdx="1" presStyleCnt="2">
        <dgm:presLayoutVars>
          <dgm:chMax val="0"/>
          <dgm:bulletEnabled val="1"/>
        </dgm:presLayoutVars>
      </dgm:prSet>
      <dgm:spPr/>
    </dgm:pt>
    <dgm:pt modelId="{52BC94D6-D06B-4B50-878A-29EB19C8CE02}" type="pres">
      <dgm:prSet presAssocID="{88926E0B-BFF6-E944-B1DF-44240C496CA1}" presName="negativeSpace" presStyleCnt="0"/>
      <dgm:spPr/>
    </dgm:pt>
    <dgm:pt modelId="{183C8042-F222-4C5B-948A-CA63CABAB28E}" type="pres">
      <dgm:prSet presAssocID="{88926E0B-BFF6-E944-B1DF-44240C496CA1}" presName="childText" presStyleLbl="conFgAcc1" presStyleIdx="1" presStyleCnt="2">
        <dgm:presLayoutVars>
          <dgm:bulletEnabled val="1"/>
        </dgm:presLayoutVars>
      </dgm:prSet>
      <dgm:spPr>
        <a:prstGeom prst="roundRect">
          <a:avLst/>
        </a:prstGeom>
      </dgm:spPr>
    </dgm:pt>
  </dgm:ptLst>
  <dgm:cxnLst>
    <dgm:cxn modelId="{CFA36605-B483-445C-89DB-7C5A5F0F44E2}" srcId="{139B28B7-98AE-2442-8242-E675E9F54483}" destId="{76937503-7550-41B3-8D88-C860E600B4A5}" srcOrd="0" destOrd="0" parTransId="{CB879ED8-C3F0-4B59-B2E3-178A8DD63439}" sibTransId="{D7118AEF-A539-46B0-983D-619275A2AEA0}"/>
    <dgm:cxn modelId="{5777910C-D614-490F-B817-C25C2733DB48}" type="presOf" srcId="{88926E0B-BFF6-E944-B1DF-44240C496CA1}" destId="{1B39FE62-9822-43D6-A8AA-85DD7F2BE897}" srcOrd="0" destOrd="0" presId="urn:microsoft.com/office/officeart/2005/8/layout/list1"/>
    <dgm:cxn modelId="{2FD0210D-DA74-43D7-B555-285571CB0A63}" srcId="{76937503-7550-41B3-8D88-C860E600B4A5}" destId="{E448509D-EA93-478E-B313-4E13BBA4670C}" srcOrd="2" destOrd="0" parTransId="{D48F45C2-9FCC-448C-823E-5063FB42E31D}" sibTransId="{BA021CFA-1E08-47AD-9C39-E74CD7FDC2CE}"/>
    <dgm:cxn modelId="{60103F17-5BD8-4B84-BC34-DDDDDA65D668}" srcId="{88926E0B-BFF6-E944-B1DF-44240C496CA1}" destId="{42247219-C5A4-4FF1-9309-A059A066DDCB}" srcOrd="1" destOrd="0" parTransId="{5F254D2F-2E26-4C40-A022-F8613A79B636}" sibTransId="{E11955E9-BAF6-4996-AE37-B139BBFE6FB4}"/>
    <dgm:cxn modelId="{D64D621D-701F-427E-B4BA-E9CD0D2AE464}" type="presOf" srcId="{42247219-C5A4-4FF1-9309-A059A066DDCB}" destId="{183C8042-F222-4C5B-948A-CA63CABAB28E}" srcOrd="0" destOrd="1" presId="urn:microsoft.com/office/officeart/2005/8/layout/list1"/>
    <dgm:cxn modelId="{227F2C52-9BE0-480B-844E-DBFEAA02CE8E}" type="presOf" srcId="{88926E0B-BFF6-E944-B1DF-44240C496CA1}" destId="{3EE32B02-DB9E-4A32-B892-2B06787A9E31}" srcOrd="1" destOrd="0" presId="urn:microsoft.com/office/officeart/2005/8/layout/list1"/>
    <dgm:cxn modelId="{3507DC74-BB1A-3747-A4EB-3A2F2AFF0C2A}" type="presOf" srcId="{139B28B7-98AE-2442-8242-E675E9F54483}" destId="{107712AD-F0E7-8045-90F3-AA033147F7E7}" srcOrd="0" destOrd="0" presId="urn:microsoft.com/office/officeart/2005/8/layout/list1"/>
    <dgm:cxn modelId="{55324459-0F68-44CE-8BB6-07CC8C6E16EC}" type="presOf" srcId="{B233C6D1-31FC-9E44-988B-1DE61F134A43}" destId="{CDAAD9AB-76BA-4F20-9C80-4020D86AF54F}" srcOrd="0" destOrd="0" presId="urn:microsoft.com/office/officeart/2005/8/layout/list1"/>
    <dgm:cxn modelId="{C2D2098D-49B3-A04D-9FB3-0FED3991A0DF}" srcId="{76937503-7550-41B3-8D88-C860E600B4A5}" destId="{B233C6D1-31FC-9E44-988B-1DE61F134A43}" srcOrd="0" destOrd="0" parTransId="{4BC0583A-A1D4-334D-972A-15CA92DF2D40}" sibTransId="{4073BC8B-074F-8B4F-BF43-A44AC4433C6A}"/>
    <dgm:cxn modelId="{87479C94-72C0-4983-A1CD-4E70C24FE191}" srcId="{76937503-7550-41B3-8D88-C860E600B4A5}" destId="{539F6CFE-DDFD-465C-9CE7-83A9EFEFB72A}" srcOrd="1" destOrd="0" parTransId="{F0CDE630-A1CD-4DE4-98C5-2D067E6658EB}" sibTransId="{FE1D85A4-546F-47B7-8BFC-D63662F787F3}"/>
    <dgm:cxn modelId="{195DB694-8AD3-4E97-8720-57DFBE971228}" srcId="{88926E0B-BFF6-E944-B1DF-44240C496CA1}" destId="{F8969D1F-C689-4B9B-9997-B3701F97745B}" srcOrd="0" destOrd="0" parTransId="{EEE15F74-EDF8-48FC-9F7F-B001C7815275}" sibTransId="{A1E6D4A7-DA89-4A8B-A2C1-619F1A15E6EA}"/>
    <dgm:cxn modelId="{A198979D-FBCB-4EAE-8A81-1CF3E2D15705}" type="presOf" srcId="{76937503-7550-41B3-8D88-C860E600B4A5}" destId="{3E253364-FB35-42F8-9CB7-634D0DF472D6}" srcOrd="0" destOrd="0" presId="urn:microsoft.com/office/officeart/2005/8/layout/list1"/>
    <dgm:cxn modelId="{CF70A1AD-5B90-CC41-AC82-8AF355283DE9}" srcId="{139B28B7-98AE-2442-8242-E675E9F54483}" destId="{88926E0B-BFF6-E944-B1DF-44240C496CA1}" srcOrd="1" destOrd="0" parTransId="{53B66600-AFAC-9844-8FF3-FF95E01497A1}" sibTransId="{FAC168E4-A658-DD48-B776-1AB6580C5053}"/>
    <dgm:cxn modelId="{6F0E4EBD-CF07-4F8C-915E-104609CB016F}" type="presOf" srcId="{F8969D1F-C689-4B9B-9997-B3701F97745B}" destId="{183C8042-F222-4C5B-948A-CA63CABAB28E}" srcOrd="0" destOrd="0" presId="urn:microsoft.com/office/officeart/2005/8/layout/list1"/>
    <dgm:cxn modelId="{B6195FBF-1457-4303-898D-EBDEBBD71BF5}" type="presOf" srcId="{76937503-7550-41B3-8D88-C860E600B4A5}" destId="{24EE546A-203E-45A1-AB96-5A4CB77AC5EC}" srcOrd="1" destOrd="0" presId="urn:microsoft.com/office/officeart/2005/8/layout/list1"/>
    <dgm:cxn modelId="{5586DCBF-AA54-43A8-96BF-92BD8A46A71B}" type="presOf" srcId="{E448509D-EA93-478E-B313-4E13BBA4670C}" destId="{CDAAD9AB-76BA-4F20-9C80-4020D86AF54F}" srcOrd="0" destOrd="2" presId="urn:microsoft.com/office/officeart/2005/8/layout/list1"/>
    <dgm:cxn modelId="{48E7E3F4-8007-46A9-9F29-91AE88192236}" type="presOf" srcId="{539F6CFE-DDFD-465C-9CE7-83A9EFEFB72A}" destId="{CDAAD9AB-76BA-4F20-9C80-4020D86AF54F}" srcOrd="0" destOrd="1" presId="urn:microsoft.com/office/officeart/2005/8/layout/list1"/>
    <dgm:cxn modelId="{49990697-5013-4AA4-BF5B-6E7361262D7F}" type="presParOf" srcId="{107712AD-F0E7-8045-90F3-AA033147F7E7}" destId="{99F85151-3D39-4456-9783-D2B61E40612E}" srcOrd="0" destOrd="0" presId="urn:microsoft.com/office/officeart/2005/8/layout/list1"/>
    <dgm:cxn modelId="{FBA8C34B-5793-493D-8137-ECFA7D1E873D}" type="presParOf" srcId="{99F85151-3D39-4456-9783-D2B61E40612E}" destId="{3E253364-FB35-42F8-9CB7-634D0DF472D6}" srcOrd="0" destOrd="0" presId="urn:microsoft.com/office/officeart/2005/8/layout/list1"/>
    <dgm:cxn modelId="{D64B80CE-1CD0-4985-9276-2C0C5FDC91C9}" type="presParOf" srcId="{99F85151-3D39-4456-9783-D2B61E40612E}" destId="{24EE546A-203E-45A1-AB96-5A4CB77AC5EC}" srcOrd="1" destOrd="0" presId="urn:microsoft.com/office/officeart/2005/8/layout/list1"/>
    <dgm:cxn modelId="{969D7524-4404-44E0-80E8-3325DA9A686F}" type="presParOf" srcId="{107712AD-F0E7-8045-90F3-AA033147F7E7}" destId="{1DD4E0C0-9F60-4F65-BB07-79CA80226C0A}" srcOrd="1" destOrd="0" presId="urn:microsoft.com/office/officeart/2005/8/layout/list1"/>
    <dgm:cxn modelId="{C3949DC8-102C-4E3D-87F9-7EA80AAE5B38}" type="presParOf" srcId="{107712AD-F0E7-8045-90F3-AA033147F7E7}" destId="{CDAAD9AB-76BA-4F20-9C80-4020D86AF54F}" srcOrd="2" destOrd="0" presId="urn:microsoft.com/office/officeart/2005/8/layout/list1"/>
    <dgm:cxn modelId="{7C5B4B77-8260-4105-99A5-EFFA6CFD5FEA}" type="presParOf" srcId="{107712AD-F0E7-8045-90F3-AA033147F7E7}" destId="{5E61BAE6-473E-4263-8FBF-76A396FC3E1D}" srcOrd="3" destOrd="0" presId="urn:microsoft.com/office/officeart/2005/8/layout/list1"/>
    <dgm:cxn modelId="{EE8533AC-C052-4603-BF2E-5E5A163F82A5}" type="presParOf" srcId="{107712AD-F0E7-8045-90F3-AA033147F7E7}" destId="{EFD0C82B-9526-4A75-BFD7-201196E11AEE}" srcOrd="4" destOrd="0" presId="urn:microsoft.com/office/officeart/2005/8/layout/list1"/>
    <dgm:cxn modelId="{C0CD4436-8172-48B5-BA2E-EA1C7586E7EB}" type="presParOf" srcId="{EFD0C82B-9526-4A75-BFD7-201196E11AEE}" destId="{1B39FE62-9822-43D6-A8AA-85DD7F2BE897}" srcOrd="0" destOrd="0" presId="urn:microsoft.com/office/officeart/2005/8/layout/list1"/>
    <dgm:cxn modelId="{A49FB19D-60B8-4F75-A5A0-720F85AAB3C0}" type="presParOf" srcId="{EFD0C82B-9526-4A75-BFD7-201196E11AEE}" destId="{3EE32B02-DB9E-4A32-B892-2B06787A9E31}" srcOrd="1" destOrd="0" presId="urn:microsoft.com/office/officeart/2005/8/layout/list1"/>
    <dgm:cxn modelId="{B89023AB-1982-43DC-ABD4-151648633A63}" type="presParOf" srcId="{107712AD-F0E7-8045-90F3-AA033147F7E7}" destId="{52BC94D6-D06B-4B50-878A-29EB19C8CE02}" srcOrd="5" destOrd="0" presId="urn:microsoft.com/office/officeart/2005/8/layout/list1"/>
    <dgm:cxn modelId="{31CFC896-A519-4C95-BB09-192BB2EE8066}" type="presParOf" srcId="{107712AD-F0E7-8045-90F3-AA033147F7E7}" destId="{183C8042-F222-4C5B-948A-CA63CABAB28E}"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99696BB9-944D-427D-909C-E38BC490423B}" type="doc">
      <dgm:prSet loTypeId="urn:microsoft.com/office/officeart/2005/8/layout/venn1" loCatId="relationship" qsTypeId="urn:microsoft.com/office/officeart/2005/8/quickstyle/simple1" qsCatId="simple" csTypeId="urn:microsoft.com/office/officeart/2005/8/colors/accent1_2" csCatId="accent1" phldr="1"/>
      <dgm:spPr/>
    </dgm:pt>
    <dgm:pt modelId="{01C0E09E-C8B8-4B4A-95E0-B1600EB6BBAA}">
      <dgm:prSet phldrT="[Text]"/>
      <dgm:spPr>
        <a:solidFill>
          <a:schemeClr val="accent2">
            <a:alpha val="50000"/>
          </a:schemeClr>
        </a:solidFill>
      </dgm:spPr>
      <dgm:t>
        <a:bodyPr/>
        <a:lstStyle/>
        <a:p>
          <a:r>
            <a:rPr lang="en-US">
              <a:solidFill>
                <a:schemeClr val="bg1"/>
              </a:solidFill>
              <a:latin typeface="Poppins Medium" panose="020B0604020202020204" charset="0"/>
              <a:cs typeface="Poppins Medium" panose="020B0604020202020204" charset="0"/>
            </a:rPr>
            <a:t>Systems</a:t>
          </a:r>
        </a:p>
      </dgm:t>
    </dgm:pt>
    <dgm:pt modelId="{BB9BCF43-5E73-4304-BAD6-C4FB5992CE0C}" type="parTrans" cxnId="{4E625FA5-F838-43B1-88A7-C4B009AFED94}">
      <dgm:prSet/>
      <dgm:spPr/>
      <dgm:t>
        <a:bodyPr/>
        <a:lstStyle/>
        <a:p>
          <a:endParaRPr lang="en-US">
            <a:solidFill>
              <a:schemeClr val="bg1"/>
            </a:solidFill>
            <a:latin typeface="Poppins Medium" panose="020B0604020202020204" charset="0"/>
            <a:cs typeface="Poppins Medium" panose="020B0604020202020204" charset="0"/>
          </a:endParaRPr>
        </a:p>
      </dgm:t>
    </dgm:pt>
    <dgm:pt modelId="{17DBAC75-2166-4D12-9AA6-5207E21B7A8F}" type="sibTrans" cxnId="{4E625FA5-F838-43B1-88A7-C4B009AFED94}">
      <dgm:prSet/>
      <dgm:spPr/>
      <dgm:t>
        <a:bodyPr/>
        <a:lstStyle/>
        <a:p>
          <a:endParaRPr lang="en-US">
            <a:solidFill>
              <a:schemeClr val="bg1"/>
            </a:solidFill>
            <a:latin typeface="Poppins Medium" panose="020B0604020202020204" charset="0"/>
            <a:cs typeface="Poppins Medium" panose="020B0604020202020204" charset="0"/>
          </a:endParaRPr>
        </a:p>
      </dgm:t>
    </dgm:pt>
    <dgm:pt modelId="{9A322D1E-BF15-43C2-B9D4-2E40BE535569}">
      <dgm:prSet phldrT="[Text]"/>
      <dgm:spPr>
        <a:solidFill>
          <a:schemeClr val="accent4">
            <a:alpha val="50000"/>
          </a:schemeClr>
        </a:solidFill>
      </dgm:spPr>
      <dgm:t>
        <a:bodyPr/>
        <a:lstStyle/>
        <a:p>
          <a:r>
            <a:rPr lang="en-US">
              <a:solidFill>
                <a:schemeClr val="bg1"/>
              </a:solidFill>
              <a:latin typeface="Poppins Medium" panose="020B0604020202020204" charset="0"/>
              <a:cs typeface="Poppins Medium" panose="020B0604020202020204" charset="0"/>
            </a:rPr>
            <a:t>Data</a:t>
          </a:r>
        </a:p>
      </dgm:t>
    </dgm:pt>
    <dgm:pt modelId="{CDE87C17-8885-48B7-90B7-4238E9833E4E}" type="parTrans" cxnId="{3D5F27CF-B1ED-4BD9-BAC1-6EAD0543D5EB}">
      <dgm:prSet/>
      <dgm:spPr/>
      <dgm:t>
        <a:bodyPr/>
        <a:lstStyle/>
        <a:p>
          <a:endParaRPr lang="en-US">
            <a:solidFill>
              <a:schemeClr val="bg1"/>
            </a:solidFill>
            <a:latin typeface="Poppins Medium" panose="020B0604020202020204" charset="0"/>
            <a:cs typeface="Poppins Medium" panose="020B0604020202020204" charset="0"/>
          </a:endParaRPr>
        </a:p>
      </dgm:t>
    </dgm:pt>
    <dgm:pt modelId="{1E430158-F732-43D4-B84D-B30CDD5C5F85}" type="sibTrans" cxnId="{3D5F27CF-B1ED-4BD9-BAC1-6EAD0543D5EB}">
      <dgm:prSet/>
      <dgm:spPr/>
      <dgm:t>
        <a:bodyPr/>
        <a:lstStyle/>
        <a:p>
          <a:endParaRPr lang="en-US">
            <a:solidFill>
              <a:schemeClr val="bg1"/>
            </a:solidFill>
            <a:latin typeface="Poppins Medium" panose="020B0604020202020204" charset="0"/>
            <a:cs typeface="Poppins Medium" panose="020B0604020202020204" charset="0"/>
          </a:endParaRPr>
        </a:p>
      </dgm:t>
    </dgm:pt>
    <dgm:pt modelId="{8EC6657E-D160-4980-9965-738C67F9C6C3}">
      <dgm:prSet phldrT="[Text]"/>
      <dgm:spPr>
        <a:solidFill>
          <a:schemeClr val="accent6">
            <a:alpha val="50000"/>
          </a:schemeClr>
        </a:solidFill>
      </dgm:spPr>
      <dgm:t>
        <a:bodyPr/>
        <a:lstStyle/>
        <a:p>
          <a:r>
            <a:rPr lang="en-US">
              <a:solidFill>
                <a:schemeClr val="bg1"/>
              </a:solidFill>
              <a:latin typeface="Poppins Medium" panose="020B0604020202020204" charset="0"/>
              <a:cs typeface="Poppins Medium" panose="020B0604020202020204" charset="0"/>
            </a:rPr>
            <a:t>Practices</a:t>
          </a:r>
        </a:p>
      </dgm:t>
    </dgm:pt>
    <dgm:pt modelId="{F9D93992-F1F3-4477-B24D-DF16937EE80A}" type="parTrans" cxnId="{D3522079-AE79-4B4D-8895-B72FD6BFC3E6}">
      <dgm:prSet/>
      <dgm:spPr/>
      <dgm:t>
        <a:bodyPr/>
        <a:lstStyle/>
        <a:p>
          <a:endParaRPr lang="en-US">
            <a:solidFill>
              <a:schemeClr val="bg1"/>
            </a:solidFill>
            <a:latin typeface="Poppins Medium" panose="020B0604020202020204" charset="0"/>
            <a:cs typeface="Poppins Medium" panose="020B0604020202020204" charset="0"/>
          </a:endParaRPr>
        </a:p>
      </dgm:t>
    </dgm:pt>
    <dgm:pt modelId="{8FD5E626-F2B4-4A75-A34E-9048E2604DC7}" type="sibTrans" cxnId="{D3522079-AE79-4B4D-8895-B72FD6BFC3E6}">
      <dgm:prSet/>
      <dgm:spPr/>
      <dgm:t>
        <a:bodyPr/>
        <a:lstStyle/>
        <a:p>
          <a:endParaRPr lang="en-US">
            <a:solidFill>
              <a:schemeClr val="bg1"/>
            </a:solidFill>
            <a:latin typeface="Poppins Medium" panose="020B0604020202020204" charset="0"/>
            <a:cs typeface="Poppins Medium" panose="020B0604020202020204" charset="0"/>
          </a:endParaRPr>
        </a:p>
      </dgm:t>
    </dgm:pt>
    <dgm:pt modelId="{7F4E77B5-7786-4118-B7D6-0D4B7BA24A29}" type="pres">
      <dgm:prSet presAssocID="{99696BB9-944D-427D-909C-E38BC490423B}" presName="compositeShape" presStyleCnt="0">
        <dgm:presLayoutVars>
          <dgm:chMax val="7"/>
          <dgm:dir/>
          <dgm:resizeHandles val="exact"/>
        </dgm:presLayoutVars>
      </dgm:prSet>
      <dgm:spPr/>
    </dgm:pt>
    <dgm:pt modelId="{16E71EFD-4F90-47BA-BDF0-C1936501F318}" type="pres">
      <dgm:prSet presAssocID="{01C0E09E-C8B8-4B4A-95E0-B1600EB6BBAA}" presName="circ1" presStyleLbl="vennNode1" presStyleIdx="0" presStyleCnt="3" custLinFactNeighborX="-404" custLinFactNeighborY="-5511"/>
      <dgm:spPr/>
    </dgm:pt>
    <dgm:pt modelId="{3EB87F3C-F34A-4A53-B872-C8C11F79D597}" type="pres">
      <dgm:prSet presAssocID="{01C0E09E-C8B8-4B4A-95E0-B1600EB6BBAA}" presName="circ1Tx" presStyleLbl="revTx" presStyleIdx="0" presStyleCnt="0">
        <dgm:presLayoutVars>
          <dgm:chMax val="0"/>
          <dgm:chPref val="0"/>
          <dgm:bulletEnabled val="1"/>
        </dgm:presLayoutVars>
      </dgm:prSet>
      <dgm:spPr/>
    </dgm:pt>
    <dgm:pt modelId="{A7ADD6DF-9E47-4436-8F51-EE2A03365BEC}" type="pres">
      <dgm:prSet presAssocID="{9A322D1E-BF15-43C2-B9D4-2E40BE535569}" presName="circ2" presStyleLbl="vennNode1" presStyleIdx="1" presStyleCnt="3"/>
      <dgm:spPr/>
    </dgm:pt>
    <dgm:pt modelId="{D71E53B2-25C8-418C-8E9B-F711523D25D3}" type="pres">
      <dgm:prSet presAssocID="{9A322D1E-BF15-43C2-B9D4-2E40BE535569}" presName="circ2Tx" presStyleLbl="revTx" presStyleIdx="0" presStyleCnt="0">
        <dgm:presLayoutVars>
          <dgm:chMax val="0"/>
          <dgm:chPref val="0"/>
          <dgm:bulletEnabled val="1"/>
        </dgm:presLayoutVars>
      </dgm:prSet>
      <dgm:spPr/>
    </dgm:pt>
    <dgm:pt modelId="{2504F536-64A6-44EF-BAC7-150B15DF6968}" type="pres">
      <dgm:prSet presAssocID="{8EC6657E-D160-4980-9965-738C67F9C6C3}" presName="circ3" presStyleLbl="vennNode1" presStyleIdx="2" presStyleCnt="3"/>
      <dgm:spPr/>
    </dgm:pt>
    <dgm:pt modelId="{9FC71829-B84F-4AB0-947E-AD9EB2EAEBD5}" type="pres">
      <dgm:prSet presAssocID="{8EC6657E-D160-4980-9965-738C67F9C6C3}" presName="circ3Tx" presStyleLbl="revTx" presStyleIdx="0" presStyleCnt="0">
        <dgm:presLayoutVars>
          <dgm:chMax val="0"/>
          <dgm:chPref val="0"/>
          <dgm:bulletEnabled val="1"/>
        </dgm:presLayoutVars>
      </dgm:prSet>
      <dgm:spPr/>
    </dgm:pt>
  </dgm:ptLst>
  <dgm:cxnLst>
    <dgm:cxn modelId="{3B095323-7170-46A4-A27F-9300977E1160}" type="presOf" srcId="{8EC6657E-D160-4980-9965-738C67F9C6C3}" destId="{9FC71829-B84F-4AB0-947E-AD9EB2EAEBD5}" srcOrd="1" destOrd="0" presId="urn:microsoft.com/office/officeart/2005/8/layout/venn1"/>
    <dgm:cxn modelId="{6408DE24-B14D-4D0C-AE9C-EC91B33C03E6}" type="presOf" srcId="{99696BB9-944D-427D-909C-E38BC490423B}" destId="{7F4E77B5-7786-4118-B7D6-0D4B7BA24A29}" srcOrd="0" destOrd="0" presId="urn:microsoft.com/office/officeart/2005/8/layout/venn1"/>
    <dgm:cxn modelId="{089B6B67-C7A7-415A-9E28-0C4098595C59}" type="presOf" srcId="{9A322D1E-BF15-43C2-B9D4-2E40BE535569}" destId="{A7ADD6DF-9E47-4436-8F51-EE2A03365BEC}" srcOrd="0" destOrd="0" presId="urn:microsoft.com/office/officeart/2005/8/layout/venn1"/>
    <dgm:cxn modelId="{D3522079-AE79-4B4D-8895-B72FD6BFC3E6}" srcId="{99696BB9-944D-427D-909C-E38BC490423B}" destId="{8EC6657E-D160-4980-9965-738C67F9C6C3}" srcOrd="2" destOrd="0" parTransId="{F9D93992-F1F3-4477-B24D-DF16937EE80A}" sibTransId="{8FD5E626-F2B4-4A75-A34E-9048E2604DC7}"/>
    <dgm:cxn modelId="{A7CBAF82-E2E2-4294-BCFC-D087CB3036AC}" type="presOf" srcId="{8EC6657E-D160-4980-9965-738C67F9C6C3}" destId="{2504F536-64A6-44EF-BAC7-150B15DF6968}" srcOrd="0" destOrd="0" presId="urn:microsoft.com/office/officeart/2005/8/layout/venn1"/>
    <dgm:cxn modelId="{3D59E19C-4057-4F2F-94F0-A1F787FD635F}" type="presOf" srcId="{01C0E09E-C8B8-4B4A-95E0-B1600EB6BBAA}" destId="{16E71EFD-4F90-47BA-BDF0-C1936501F318}" srcOrd="0" destOrd="0" presId="urn:microsoft.com/office/officeart/2005/8/layout/venn1"/>
    <dgm:cxn modelId="{4E625FA5-F838-43B1-88A7-C4B009AFED94}" srcId="{99696BB9-944D-427D-909C-E38BC490423B}" destId="{01C0E09E-C8B8-4B4A-95E0-B1600EB6BBAA}" srcOrd="0" destOrd="0" parTransId="{BB9BCF43-5E73-4304-BAD6-C4FB5992CE0C}" sibTransId="{17DBAC75-2166-4D12-9AA6-5207E21B7A8F}"/>
    <dgm:cxn modelId="{D4AA5DB3-F488-41CA-94D5-5A0FE2A45F10}" type="presOf" srcId="{9A322D1E-BF15-43C2-B9D4-2E40BE535569}" destId="{D71E53B2-25C8-418C-8E9B-F711523D25D3}" srcOrd="1" destOrd="0" presId="urn:microsoft.com/office/officeart/2005/8/layout/venn1"/>
    <dgm:cxn modelId="{3D5F27CF-B1ED-4BD9-BAC1-6EAD0543D5EB}" srcId="{99696BB9-944D-427D-909C-E38BC490423B}" destId="{9A322D1E-BF15-43C2-B9D4-2E40BE535569}" srcOrd="1" destOrd="0" parTransId="{CDE87C17-8885-48B7-90B7-4238E9833E4E}" sibTransId="{1E430158-F732-43D4-B84D-B30CDD5C5F85}"/>
    <dgm:cxn modelId="{340699F9-3754-4CDE-8461-055B81301C9C}" type="presOf" srcId="{01C0E09E-C8B8-4B4A-95E0-B1600EB6BBAA}" destId="{3EB87F3C-F34A-4A53-B872-C8C11F79D597}" srcOrd="1" destOrd="0" presId="urn:microsoft.com/office/officeart/2005/8/layout/venn1"/>
    <dgm:cxn modelId="{27559E95-EC2E-4386-A055-615C7E22671B}" type="presParOf" srcId="{7F4E77B5-7786-4118-B7D6-0D4B7BA24A29}" destId="{16E71EFD-4F90-47BA-BDF0-C1936501F318}" srcOrd="0" destOrd="0" presId="urn:microsoft.com/office/officeart/2005/8/layout/venn1"/>
    <dgm:cxn modelId="{DAAF731C-5068-4578-A335-DFA4486CB389}" type="presParOf" srcId="{7F4E77B5-7786-4118-B7D6-0D4B7BA24A29}" destId="{3EB87F3C-F34A-4A53-B872-C8C11F79D597}" srcOrd="1" destOrd="0" presId="urn:microsoft.com/office/officeart/2005/8/layout/venn1"/>
    <dgm:cxn modelId="{ABEF3289-815D-4C5B-9357-B35EBB5C0C26}" type="presParOf" srcId="{7F4E77B5-7786-4118-B7D6-0D4B7BA24A29}" destId="{A7ADD6DF-9E47-4436-8F51-EE2A03365BEC}" srcOrd="2" destOrd="0" presId="urn:microsoft.com/office/officeart/2005/8/layout/venn1"/>
    <dgm:cxn modelId="{A4D9A37A-C8DF-4E08-A8F3-D0D755ED7967}" type="presParOf" srcId="{7F4E77B5-7786-4118-B7D6-0D4B7BA24A29}" destId="{D71E53B2-25C8-418C-8E9B-F711523D25D3}" srcOrd="3" destOrd="0" presId="urn:microsoft.com/office/officeart/2005/8/layout/venn1"/>
    <dgm:cxn modelId="{15FB6CAB-3499-4E36-86F6-95E2C84A9DBD}" type="presParOf" srcId="{7F4E77B5-7786-4118-B7D6-0D4B7BA24A29}" destId="{2504F536-64A6-44EF-BAC7-150B15DF6968}" srcOrd="4" destOrd="0" presId="urn:microsoft.com/office/officeart/2005/8/layout/venn1"/>
    <dgm:cxn modelId="{268F3792-A2BB-4D9B-AFC9-C2DA3B73E0D7}" type="presParOf" srcId="{7F4E77B5-7786-4118-B7D6-0D4B7BA24A29}" destId="{9FC71829-B84F-4AB0-947E-AD9EB2EAEBD5}"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84EB86A-7F95-A548-AE3E-7C95882DCDA3}" type="doc">
      <dgm:prSet loTypeId="urn:microsoft.com/office/officeart/2005/8/layout/process2" loCatId="" qsTypeId="urn:microsoft.com/office/officeart/2005/8/quickstyle/simple1" qsCatId="simple" csTypeId="urn:microsoft.com/office/officeart/2005/8/colors/accent2_4" csCatId="accent2" phldr="1"/>
      <dgm:spPr/>
      <dgm:t>
        <a:bodyPr/>
        <a:lstStyle/>
        <a:p>
          <a:endParaRPr lang="en-US"/>
        </a:p>
      </dgm:t>
    </dgm:pt>
    <dgm:pt modelId="{82E49B3A-71FB-B44B-9782-E1490A7C14D4}">
      <dgm:prSet custT="1"/>
      <dgm:spPr/>
      <dgm:t>
        <a:bodyPr/>
        <a:lstStyle/>
        <a:p>
          <a:r>
            <a:rPr lang="en-US" sz="2000">
              <a:latin typeface="Hind Vadodara" panose="020B0604020202020204" charset="0"/>
              <a:cs typeface="Hind Vadodara" panose="020B0604020202020204" charset="0"/>
            </a:rPr>
            <a:t>1. Define the </a:t>
          </a:r>
          <a:r>
            <a:rPr lang="en-US" sz="2000" b="1">
              <a:latin typeface="Hind Vadodara" panose="020B0604020202020204" charset="0"/>
              <a:cs typeface="Hind Vadodara" panose="020B0604020202020204" charset="0"/>
            </a:rPr>
            <a:t>valued outcome(s)</a:t>
          </a:r>
          <a:r>
            <a:rPr lang="en-US" sz="2000">
              <a:latin typeface="Hind Vadodara" panose="020B0604020202020204" charset="0"/>
              <a:cs typeface="Hind Vadodara" panose="020B0604020202020204" charset="0"/>
            </a:rPr>
            <a:t>.</a:t>
          </a:r>
        </a:p>
      </dgm:t>
    </dgm:pt>
    <dgm:pt modelId="{2A397930-D4E7-EE49-BF79-EA7F8267FF60}" type="parTrans" cxnId="{3C85AE40-6966-1048-8CB6-432438F37FA0}">
      <dgm:prSet/>
      <dgm:spPr/>
      <dgm:t>
        <a:bodyPr/>
        <a:lstStyle/>
        <a:p>
          <a:endParaRPr lang="en-US" sz="3600">
            <a:latin typeface="Hind Vadodara" panose="020B0604020202020204" charset="0"/>
            <a:cs typeface="Hind Vadodara" panose="020B0604020202020204" charset="0"/>
          </a:endParaRPr>
        </a:p>
      </dgm:t>
    </dgm:pt>
    <dgm:pt modelId="{B33B3F44-8AF6-2A44-9E6E-008FA94F14C0}" type="sibTrans" cxnId="{3C85AE40-6966-1048-8CB6-432438F37FA0}">
      <dgm:prSet custT="1"/>
      <dgm:spPr/>
      <dgm:t>
        <a:bodyPr/>
        <a:lstStyle/>
        <a:p>
          <a:endParaRPr lang="en-US" sz="1200">
            <a:latin typeface="Hind Vadodara" panose="020B0604020202020204" charset="0"/>
            <a:cs typeface="Hind Vadodara" panose="020B0604020202020204" charset="0"/>
          </a:endParaRPr>
        </a:p>
      </dgm:t>
    </dgm:pt>
    <dgm:pt modelId="{AE39E101-670E-3941-9E0C-5B9E58959536}">
      <dgm:prSet custT="1"/>
      <dgm:spPr/>
      <dgm:t>
        <a:bodyPr/>
        <a:lstStyle/>
        <a:p>
          <a:r>
            <a:rPr lang="en-US" sz="2000">
              <a:latin typeface="Hind Vadodara" panose="020B0604020202020204" charset="0"/>
              <a:cs typeface="Hind Vadodara" panose="020B0604020202020204" charset="0"/>
            </a:rPr>
            <a:t>2. List </a:t>
          </a:r>
          <a:r>
            <a:rPr lang="en-US" sz="2000" b="1">
              <a:latin typeface="Hind Vadodara" panose="020B0604020202020204" charset="0"/>
              <a:cs typeface="Hind Vadodara" panose="020B0604020202020204" charset="0"/>
            </a:rPr>
            <a:t>related initiatives</a:t>
          </a:r>
          <a:r>
            <a:rPr lang="en-US" sz="2000">
              <a:latin typeface="Hind Vadodara" panose="020B0604020202020204" charset="0"/>
              <a:cs typeface="Hind Vadodara" panose="020B0604020202020204" charset="0"/>
            </a:rPr>
            <a:t>.</a:t>
          </a:r>
        </a:p>
      </dgm:t>
    </dgm:pt>
    <dgm:pt modelId="{4D0C2E3B-CC23-9248-B177-4468E5C9B1E5}" type="parTrans" cxnId="{BC582CA0-A846-0347-B9A0-A5F815B19FA6}">
      <dgm:prSet/>
      <dgm:spPr/>
      <dgm:t>
        <a:bodyPr/>
        <a:lstStyle/>
        <a:p>
          <a:endParaRPr lang="en-US" sz="3600">
            <a:latin typeface="Hind Vadodara" panose="020B0604020202020204" charset="0"/>
            <a:cs typeface="Hind Vadodara" panose="020B0604020202020204" charset="0"/>
          </a:endParaRPr>
        </a:p>
      </dgm:t>
    </dgm:pt>
    <dgm:pt modelId="{5321E671-A364-A44B-8E1A-D62A61AEBA31}" type="sibTrans" cxnId="{BC582CA0-A846-0347-B9A0-A5F815B19FA6}">
      <dgm:prSet custT="1"/>
      <dgm:spPr/>
      <dgm:t>
        <a:bodyPr/>
        <a:lstStyle/>
        <a:p>
          <a:endParaRPr lang="en-US" sz="1200">
            <a:latin typeface="Hind Vadodara" panose="020B0604020202020204" charset="0"/>
            <a:cs typeface="Hind Vadodara" panose="020B0604020202020204" charset="0"/>
          </a:endParaRPr>
        </a:p>
      </dgm:t>
    </dgm:pt>
    <dgm:pt modelId="{667CD73A-F423-8A45-801D-FBA84B632127}">
      <dgm:prSet custT="1"/>
      <dgm:spPr/>
      <dgm:t>
        <a:bodyPr/>
        <a:lstStyle/>
        <a:p>
          <a:r>
            <a:rPr lang="en-US" sz="2000">
              <a:solidFill>
                <a:schemeClr val="accent3"/>
              </a:solidFill>
              <a:latin typeface="Hind Vadodara" panose="020B0604020202020204" charset="0"/>
              <a:cs typeface="Hind Vadodara" panose="020B0604020202020204" charset="0"/>
            </a:rPr>
            <a:t>3. Identify </a:t>
          </a:r>
          <a:r>
            <a:rPr lang="en-US" sz="2000" b="1">
              <a:solidFill>
                <a:schemeClr val="accent3"/>
              </a:solidFill>
              <a:latin typeface="Hind Vadodara" panose="020B0604020202020204" charset="0"/>
              <a:cs typeface="Hind Vadodara" panose="020B0604020202020204" charset="0"/>
            </a:rPr>
            <a:t>core system features.</a:t>
          </a:r>
          <a:endParaRPr lang="en-US" sz="2000">
            <a:solidFill>
              <a:schemeClr val="accent3"/>
            </a:solidFill>
            <a:latin typeface="Hind Vadodara" panose="020B0604020202020204" charset="0"/>
            <a:cs typeface="Hind Vadodara" panose="020B0604020202020204" charset="0"/>
          </a:endParaRPr>
        </a:p>
      </dgm:t>
    </dgm:pt>
    <dgm:pt modelId="{531AA5FD-4902-EF43-8505-7ED8232F2166}" type="parTrans" cxnId="{44A9A155-7882-974C-B11D-559371255655}">
      <dgm:prSet/>
      <dgm:spPr/>
      <dgm:t>
        <a:bodyPr/>
        <a:lstStyle/>
        <a:p>
          <a:endParaRPr lang="en-US" sz="3600">
            <a:latin typeface="Hind Vadodara" panose="020B0604020202020204" charset="0"/>
            <a:cs typeface="Hind Vadodara" panose="020B0604020202020204" charset="0"/>
          </a:endParaRPr>
        </a:p>
      </dgm:t>
    </dgm:pt>
    <dgm:pt modelId="{95642011-BA37-CC45-8E86-7F3E172C6056}" type="sibTrans" cxnId="{44A9A155-7882-974C-B11D-559371255655}">
      <dgm:prSet custT="1"/>
      <dgm:spPr/>
      <dgm:t>
        <a:bodyPr/>
        <a:lstStyle/>
        <a:p>
          <a:endParaRPr lang="en-US" sz="1200">
            <a:latin typeface="Hind Vadodara" panose="020B0604020202020204" charset="0"/>
            <a:cs typeface="Hind Vadodara" panose="020B0604020202020204" charset="0"/>
          </a:endParaRPr>
        </a:p>
      </dgm:t>
    </dgm:pt>
    <dgm:pt modelId="{0082D749-68EB-6B49-B901-BC4ADF27757E}">
      <dgm:prSet custT="1"/>
      <dgm:spPr/>
      <dgm:t>
        <a:bodyPr/>
        <a:lstStyle/>
        <a:p>
          <a:r>
            <a:rPr lang="en-US" sz="2000">
              <a:solidFill>
                <a:schemeClr val="accent3"/>
              </a:solidFill>
              <a:latin typeface="Hind Vadodara" panose="020B0604020202020204" charset="0"/>
              <a:cs typeface="Hind Vadodara" panose="020B0604020202020204" charset="0"/>
            </a:rPr>
            <a:t>4. Analyze and </a:t>
          </a:r>
          <a:r>
            <a:rPr lang="en-US" sz="2000" b="1">
              <a:solidFill>
                <a:schemeClr val="accent3"/>
              </a:solidFill>
              <a:latin typeface="Hind Vadodara" panose="020B0604020202020204" charset="0"/>
              <a:cs typeface="Hind Vadodara" panose="020B0604020202020204" charset="0"/>
            </a:rPr>
            <a:t>make decisions </a:t>
          </a:r>
          <a:r>
            <a:rPr lang="en-US" sz="2000">
              <a:solidFill>
                <a:schemeClr val="accent3"/>
              </a:solidFill>
              <a:latin typeface="Hind Vadodara" panose="020B0604020202020204" charset="0"/>
              <a:cs typeface="Hind Vadodara" panose="020B0604020202020204" charset="0"/>
            </a:rPr>
            <a:t>for alignment.</a:t>
          </a:r>
        </a:p>
      </dgm:t>
    </dgm:pt>
    <dgm:pt modelId="{25B79068-66D0-364B-A5B4-FBE0D4923217}" type="sibTrans" cxnId="{7A700281-337B-E04D-9291-1AA08383A253}">
      <dgm:prSet custT="1"/>
      <dgm:spPr/>
      <dgm:t>
        <a:bodyPr/>
        <a:lstStyle/>
        <a:p>
          <a:endParaRPr lang="en-US" sz="1200">
            <a:latin typeface="Hind Vadodara" panose="020B0604020202020204" charset="0"/>
            <a:cs typeface="Hind Vadodara" panose="020B0604020202020204" charset="0"/>
          </a:endParaRPr>
        </a:p>
      </dgm:t>
    </dgm:pt>
    <dgm:pt modelId="{4E1029BA-27B3-F24A-A44D-4DC7E9FB27BF}" type="parTrans" cxnId="{7A700281-337B-E04D-9291-1AA08383A253}">
      <dgm:prSet/>
      <dgm:spPr/>
      <dgm:t>
        <a:bodyPr/>
        <a:lstStyle/>
        <a:p>
          <a:endParaRPr lang="en-US" sz="3600">
            <a:latin typeface="Hind Vadodara" panose="020B0604020202020204" charset="0"/>
            <a:cs typeface="Hind Vadodara" panose="020B0604020202020204" charset="0"/>
          </a:endParaRPr>
        </a:p>
      </dgm:t>
    </dgm:pt>
    <dgm:pt modelId="{C78C748B-3D67-2240-814B-68BF83D3D2D6}">
      <dgm:prSet custT="1"/>
      <dgm:spPr/>
      <dgm:t>
        <a:bodyPr/>
        <a:lstStyle/>
        <a:p>
          <a:r>
            <a:rPr lang="en-US" sz="2000">
              <a:latin typeface="Hind Vadodara" panose="020B0604020202020204" charset="0"/>
              <a:cs typeface="Hind Vadodara" panose="020B0604020202020204" charset="0"/>
            </a:rPr>
            <a:t>5. Design the </a:t>
          </a:r>
          <a:r>
            <a:rPr lang="en-US" sz="2000" b="1">
              <a:latin typeface="Hind Vadodara" panose="020B0604020202020204" charset="0"/>
              <a:cs typeface="Hind Vadodara" panose="020B0604020202020204" charset="0"/>
            </a:rPr>
            <a:t>plan for effective alignment</a:t>
          </a:r>
          <a:r>
            <a:rPr lang="en-US" sz="2000">
              <a:latin typeface="Hind Vadodara" panose="020B0604020202020204" charset="0"/>
              <a:cs typeface="Hind Vadodara" panose="020B0604020202020204" charset="0"/>
            </a:rPr>
            <a:t>.</a:t>
          </a:r>
          <a:endParaRPr lang="en-US" sz="2000">
            <a:effectLst/>
            <a:latin typeface="Hind Vadodara" panose="020B0604020202020204" charset="0"/>
            <a:cs typeface="Hind Vadodara" panose="020B0604020202020204" charset="0"/>
          </a:endParaRPr>
        </a:p>
      </dgm:t>
    </dgm:pt>
    <dgm:pt modelId="{EF0F8ABE-225A-B94C-89E9-F0E01345B848}" type="sibTrans" cxnId="{84A4A581-08BB-6B49-B797-C1C10A1699C0}">
      <dgm:prSet/>
      <dgm:spPr/>
      <dgm:t>
        <a:bodyPr/>
        <a:lstStyle/>
        <a:p>
          <a:endParaRPr lang="en-US" sz="3600">
            <a:latin typeface="Hind Vadodara" panose="020B0604020202020204" charset="0"/>
            <a:cs typeface="Hind Vadodara" panose="020B0604020202020204" charset="0"/>
          </a:endParaRPr>
        </a:p>
      </dgm:t>
    </dgm:pt>
    <dgm:pt modelId="{63467D6D-8383-C748-853F-21826367350C}" type="parTrans" cxnId="{84A4A581-08BB-6B49-B797-C1C10A1699C0}">
      <dgm:prSet/>
      <dgm:spPr/>
      <dgm:t>
        <a:bodyPr/>
        <a:lstStyle/>
        <a:p>
          <a:endParaRPr lang="en-US" sz="3600">
            <a:latin typeface="Hind Vadodara" panose="020B0604020202020204" charset="0"/>
            <a:cs typeface="Hind Vadodara" panose="020B0604020202020204" charset="0"/>
          </a:endParaRPr>
        </a:p>
      </dgm:t>
    </dgm:pt>
    <dgm:pt modelId="{DA450BDB-03D9-9045-99DE-FC9AAF910ED2}" type="pres">
      <dgm:prSet presAssocID="{884EB86A-7F95-A548-AE3E-7C95882DCDA3}" presName="linearFlow" presStyleCnt="0">
        <dgm:presLayoutVars>
          <dgm:resizeHandles val="exact"/>
        </dgm:presLayoutVars>
      </dgm:prSet>
      <dgm:spPr/>
    </dgm:pt>
    <dgm:pt modelId="{17BD6C7C-690E-8A42-8F1A-4FD0D07F6037}" type="pres">
      <dgm:prSet presAssocID="{82E49B3A-71FB-B44B-9782-E1490A7C14D4}" presName="node" presStyleLbl="node1" presStyleIdx="0" presStyleCnt="5" custScaleX="130818">
        <dgm:presLayoutVars>
          <dgm:bulletEnabled val="1"/>
        </dgm:presLayoutVars>
      </dgm:prSet>
      <dgm:spPr/>
    </dgm:pt>
    <dgm:pt modelId="{AB1215F8-2153-3E44-A7D1-A416563A7EE5}" type="pres">
      <dgm:prSet presAssocID="{B33B3F44-8AF6-2A44-9E6E-008FA94F14C0}" presName="sibTrans" presStyleLbl="sibTrans2D1" presStyleIdx="0" presStyleCnt="4"/>
      <dgm:spPr/>
    </dgm:pt>
    <dgm:pt modelId="{F989F5D0-2880-DF4A-8B44-6B5AA03C2450}" type="pres">
      <dgm:prSet presAssocID="{B33B3F44-8AF6-2A44-9E6E-008FA94F14C0}" presName="connectorText" presStyleLbl="sibTrans2D1" presStyleIdx="0" presStyleCnt="4"/>
      <dgm:spPr/>
    </dgm:pt>
    <dgm:pt modelId="{081EED3E-7607-8E4F-BD7B-A3E5A66EDCEA}" type="pres">
      <dgm:prSet presAssocID="{AE39E101-670E-3941-9E0C-5B9E58959536}" presName="node" presStyleLbl="node1" presStyleIdx="1" presStyleCnt="5" custScaleX="130818">
        <dgm:presLayoutVars>
          <dgm:bulletEnabled val="1"/>
        </dgm:presLayoutVars>
      </dgm:prSet>
      <dgm:spPr/>
    </dgm:pt>
    <dgm:pt modelId="{EFF85925-A1FD-F441-BBBF-29D201A24891}" type="pres">
      <dgm:prSet presAssocID="{5321E671-A364-A44B-8E1A-D62A61AEBA31}" presName="sibTrans" presStyleLbl="sibTrans2D1" presStyleIdx="1" presStyleCnt="4"/>
      <dgm:spPr/>
    </dgm:pt>
    <dgm:pt modelId="{BEFEC713-22BA-7245-8FA8-4C8BA08ECA50}" type="pres">
      <dgm:prSet presAssocID="{5321E671-A364-A44B-8E1A-D62A61AEBA31}" presName="connectorText" presStyleLbl="sibTrans2D1" presStyleIdx="1" presStyleCnt="4"/>
      <dgm:spPr/>
    </dgm:pt>
    <dgm:pt modelId="{23F45AFC-16CC-6145-9CD4-55ED141B46D3}" type="pres">
      <dgm:prSet presAssocID="{667CD73A-F423-8A45-801D-FBA84B632127}" presName="node" presStyleLbl="node1" presStyleIdx="2" presStyleCnt="5" custScaleX="130818">
        <dgm:presLayoutVars>
          <dgm:bulletEnabled val="1"/>
        </dgm:presLayoutVars>
      </dgm:prSet>
      <dgm:spPr/>
    </dgm:pt>
    <dgm:pt modelId="{DCDED1C1-3FD1-E84A-AD0E-A45C21B7AB4B}" type="pres">
      <dgm:prSet presAssocID="{95642011-BA37-CC45-8E86-7F3E172C6056}" presName="sibTrans" presStyleLbl="sibTrans2D1" presStyleIdx="2" presStyleCnt="4"/>
      <dgm:spPr/>
    </dgm:pt>
    <dgm:pt modelId="{F106F792-1F4C-1448-B3D2-FA6C5EF05337}" type="pres">
      <dgm:prSet presAssocID="{95642011-BA37-CC45-8E86-7F3E172C6056}" presName="connectorText" presStyleLbl="sibTrans2D1" presStyleIdx="2" presStyleCnt="4"/>
      <dgm:spPr/>
    </dgm:pt>
    <dgm:pt modelId="{ABF7BC66-7FEB-9046-9F3C-45CF947B4AEF}" type="pres">
      <dgm:prSet presAssocID="{0082D749-68EB-6B49-B901-BC4ADF27757E}" presName="node" presStyleLbl="node1" presStyleIdx="3" presStyleCnt="5" custScaleX="130818">
        <dgm:presLayoutVars>
          <dgm:bulletEnabled val="1"/>
        </dgm:presLayoutVars>
      </dgm:prSet>
      <dgm:spPr/>
    </dgm:pt>
    <dgm:pt modelId="{203AF172-3161-1E4F-876E-A381D66D20E5}" type="pres">
      <dgm:prSet presAssocID="{25B79068-66D0-364B-A5B4-FBE0D4923217}" presName="sibTrans" presStyleLbl="sibTrans2D1" presStyleIdx="3" presStyleCnt="4"/>
      <dgm:spPr/>
    </dgm:pt>
    <dgm:pt modelId="{99E4E8E4-53C3-1E4C-B725-12496C4D4FCE}" type="pres">
      <dgm:prSet presAssocID="{25B79068-66D0-364B-A5B4-FBE0D4923217}" presName="connectorText" presStyleLbl="sibTrans2D1" presStyleIdx="3" presStyleCnt="4"/>
      <dgm:spPr/>
    </dgm:pt>
    <dgm:pt modelId="{73D40FD2-AC48-7D4D-8C33-13A566EE2A52}" type="pres">
      <dgm:prSet presAssocID="{C78C748B-3D67-2240-814B-68BF83D3D2D6}" presName="node" presStyleLbl="node1" presStyleIdx="4" presStyleCnt="5" custScaleX="130818">
        <dgm:presLayoutVars>
          <dgm:bulletEnabled val="1"/>
        </dgm:presLayoutVars>
      </dgm:prSet>
      <dgm:spPr/>
    </dgm:pt>
  </dgm:ptLst>
  <dgm:cxnLst>
    <dgm:cxn modelId="{C11F1300-6E08-6049-850B-B2CC056EF20F}" type="presOf" srcId="{95642011-BA37-CC45-8E86-7F3E172C6056}" destId="{DCDED1C1-3FD1-E84A-AD0E-A45C21B7AB4B}" srcOrd="0" destOrd="0" presId="urn:microsoft.com/office/officeart/2005/8/layout/process2"/>
    <dgm:cxn modelId="{DD72B504-1F40-364A-AE7D-6E17144DE52F}" type="presOf" srcId="{667CD73A-F423-8A45-801D-FBA84B632127}" destId="{23F45AFC-16CC-6145-9CD4-55ED141B46D3}" srcOrd="0" destOrd="0" presId="urn:microsoft.com/office/officeart/2005/8/layout/process2"/>
    <dgm:cxn modelId="{3C85AE40-6966-1048-8CB6-432438F37FA0}" srcId="{884EB86A-7F95-A548-AE3E-7C95882DCDA3}" destId="{82E49B3A-71FB-B44B-9782-E1490A7C14D4}" srcOrd="0" destOrd="0" parTransId="{2A397930-D4E7-EE49-BF79-EA7F8267FF60}" sibTransId="{B33B3F44-8AF6-2A44-9E6E-008FA94F14C0}"/>
    <dgm:cxn modelId="{E1B70261-E667-0E47-A1FB-49892EDC095B}" type="presOf" srcId="{82E49B3A-71FB-B44B-9782-E1490A7C14D4}" destId="{17BD6C7C-690E-8A42-8F1A-4FD0D07F6037}" srcOrd="0" destOrd="0" presId="urn:microsoft.com/office/officeart/2005/8/layout/process2"/>
    <dgm:cxn modelId="{D954B348-8B0C-8A48-84D2-126BA154BBAB}" type="presOf" srcId="{5321E671-A364-A44B-8E1A-D62A61AEBA31}" destId="{BEFEC713-22BA-7245-8FA8-4C8BA08ECA50}" srcOrd="1" destOrd="0" presId="urn:microsoft.com/office/officeart/2005/8/layout/process2"/>
    <dgm:cxn modelId="{EAD8C671-9924-EF4E-9A7A-DCF7DE7CA113}" type="presOf" srcId="{25B79068-66D0-364B-A5B4-FBE0D4923217}" destId="{99E4E8E4-53C3-1E4C-B725-12496C4D4FCE}" srcOrd="1" destOrd="0" presId="urn:microsoft.com/office/officeart/2005/8/layout/process2"/>
    <dgm:cxn modelId="{44A9A155-7882-974C-B11D-559371255655}" srcId="{884EB86A-7F95-A548-AE3E-7C95882DCDA3}" destId="{667CD73A-F423-8A45-801D-FBA84B632127}" srcOrd="2" destOrd="0" parTransId="{531AA5FD-4902-EF43-8505-7ED8232F2166}" sibTransId="{95642011-BA37-CC45-8E86-7F3E172C6056}"/>
    <dgm:cxn modelId="{7A700281-337B-E04D-9291-1AA08383A253}" srcId="{884EB86A-7F95-A548-AE3E-7C95882DCDA3}" destId="{0082D749-68EB-6B49-B901-BC4ADF27757E}" srcOrd="3" destOrd="0" parTransId="{4E1029BA-27B3-F24A-A44D-4DC7E9FB27BF}" sibTransId="{25B79068-66D0-364B-A5B4-FBE0D4923217}"/>
    <dgm:cxn modelId="{84A4A581-08BB-6B49-B797-C1C10A1699C0}" srcId="{884EB86A-7F95-A548-AE3E-7C95882DCDA3}" destId="{C78C748B-3D67-2240-814B-68BF83D3D2D6}" srcOrd="4" destOrd="0" parTransId="{63467D6D-8383-C748-853F-21826367350C}" sibTransId="{EF0F8ABE-225A-B94C-89E9-F0E01345B848}"/>
    <dgm:cxn modelId="{0F957A84-7773-1043-9431-AD062E5B0159}" type="presOf" srcId="{AE39E101-670E-3941-9E0C-5B9E58959536}" destId="{081EED3E-7607-8E4F-BD7B-A3E5A66EDCEA}" srcOrd="0" destOrd="0" presId="urn:microsoft.com/office/officeart/2005/8/layout/process2"/>
    <dgm:cxn modelId="{BE2AF187-D1ED-F041-AE57-402EEB0F35DD}" type="presOf" srcId="{25B79068-66D0-364B-A5B4-FBE0D4923217}" destId="{203AF172-3161-1E4F-876E-A381D66D20E5}" srcOrd="0" destOrd="0" presId="urn:microsoft.com/office/officeart/2005/8/layout/process2"/>
    <dgm:cxn modelId="{AA08EF93-27D9-0147-BEF0-E19E4D8D35B2}" type="presOf" srcId="{B33B3F44-8AF6-2A44-9E6E-008FA94F14C0}" destId="{AB1215F8-2153-3E44-A7D1-A416563A7EE5}" srcOrd="0" destOrd="0" presId="urn:microsoft.com/office/officeart/2005/8/layout/process2"/>
    <dgm:cxn modelId="{BC582CA0-A846-0347-B9A0-A5F815B19FA6}" srcId="{884EB86A-7F95-A548-AE3E-7C95882DCDA3}" destId="{AE39E101-670E-3941-9E0C-5B9E58959536}" srcOrd="1" destOrd="0" parTransId="{4D0C2E3B-CC23-9248-B177-4468E5C9B1E5}" sibTransId="{5321E671-A364-A44B-8E1A-D62A61AEBA31}"/>
    <dgm:cxn modelId="{F4A5FCA5-5419-3D49-91BB-C13BBE846FFB}" type="presOf" srcId="{0082D749-68EB-6B49-B901-BC4ADF27757E}" destId="{ABF7BC66-7FEB-9046-9F3C-45CF947B4AEF}" srcOrd="0" destOrd="0" presId="urn:microsoft.com/office/officeart/2005/8/layout/process2"/>
    <dgm:cxn modelId="{1F9421B1-1F47-F841-87F7-F153905E9403}" type="presOf" srcId="{B33B3F44-8AF6-2A44-9E6E-008FA94F14C0}" destId="{F989F5D0-2880-DF4A-8B44-6B5AA03C2450}" srcOrd="1" destOrd="0" presId="urn:microsoft.com/office/officeart/2005/8/layout/process2"/>
    <dgm:cxn modelId="{B5D153B8-6C37-D147-B7E8-C778229D6067}" type="presOf" srcId="{95642011-BA37-CC45-8E86-7F3E172C6056}" destId="{F106F792-1F4C-1448-B3D2-FA6C5EF05337}" srcOrd="1" destOrd="0" presId="urn:microsoft.com/office/officeart/2005/8/layout/process2"/>
    <dgm:cxn modelId="{4EE84DDD-0B8D-A445-8C5E-A3A02BFE5FB6}" type="presOf" srcId="{C78C748B-3D67-2240-814B-68BF83D3D2D6}" destId="{73D40FD2-AC48-7D4D-8C33-13A566EE2A52}" srcOrd="0" destOrd="0" presId="urn:microsoft.com/office/officeart/2005/8/layout/process2"/>
    <dgm:cxn modelId="{71F30DF1-7D19-C747-98A6-C38B64BB250B}" type="presOf" srcId="{884EB86A-7F95-A548-AE3E-7C95882DCDA3}" destId="{DA450BDB-03D9-9045-99DE-FC9AAF910ED2}" srcOrd="0" destOrd="0" presId="urn:microsoft.com/office/officeart/2005/8/layout/process2"/>
    <dgm:cxn modelId="{67AB67F1-8B21-734A-ACFF-DAD7C9F52ADC}" type="presOf" srcId="{5321E671-A364-A44B-8E1A-D62A61AEBA31}" destId="{EFF85925-A1FD-F441-BBBF-29D201A24891}" srcOrd="0" destOrd="0" presId="urn:microsoft.com/office/officeart/2005/8/layout/process2"/>
    <dgm:cxn modelId="{E6EAB59F-1863-2342-B881-9846D54AFE27}" type="presParOf" srcId="{DA450BDB-03D9-9045-99DE-FC9AAF910ED2}" destId="{17BD6C7C-690E-8A42-8F1A-4FD0D07F6037}" srcOrd="0" destOrd="0" presId="urn:microsoft.com/office/officeart/2005/8/layout/process2"/>
    <dgm:cxn modelId="{3CE386E9-8ED1-984E-B9F4-83B24840C639}" type="presParOf" srcId="{DA450BDB-03D9-9045-99DE-FC9AAF910ED2}" destId="{AB1215F8-2153-3E44-A7D1-A416563A7EE5}" srcOrd="1" destOrd="0" presId="urn:microsoft.com/office/officeart/2005/8/layout/process2"/>
    <dgm:cxn modelId="{42204B2D-8BE6-394B-B1BA-48BA3CE57C37}" type="presParOf" srcId="{AB1215F8-2153-3E44-A7D1-A416563A7EE5}" destId="{F989F5D0-2880-DF4A-8B44-6B5AA03C2450}" srcOrd="0" destOrd="0" presId="urn:microsoft.com/office/officeart/2005/8/layout/process2"/>
    <dgm:cxn modelId="{446F8EC9-8218-4146-9711-240763B104D1}" type="presParOf" srcId="{DA450BDB-03D9-9045-99DE-FC9AAF910ED2}" destId="{081EED3E-7607-8E4F-BD7B-A3E5A66EDCEA}" srcOrd="2" destOrd="0" presId="urn:microsoft.com/office/officeart/2005/8/layout/process2"/>
    <dgm:cxn modelId="{949D9ED5-5D0D-0648-8C69-09C9EC7D8004}" type="presParOf" srcId="{DA450BDB-03D9-9045-99DE-FC9AAF910ED2}" destId="{EFF85925-A1FD-F441-BBBF-29D201A24891}" srcOrd="3" destOrd="0" presId="urn:microsoft.com/office/officeart/2005/8/layout/process2"/>
    <dgm:cxn modelId="{F3B4B94F-C587-0742-8500-EE993F3C1639}" type="presParOf" srcId="{EFF85925-A1FD-F441-BBBF-29D201A24891}" destId="{BEFEC713-22BA-7245-8FA8-4C8BA08ECA50}" srcOrd="0" destOrd="0" presId="urn:microsoft.com/office/officeart/2005/8/layout/process2"/>
    <dgm:cxn modelId="{511EDF21-9798-7346-AFC8-02D209BBFE8F}" type="presParOf" srcId="{DA450BDB-03D9-9045-99DE-FC9AAF910ED2}" destId="{23F45AFC-16CC-6145-9CD4-55ED141B46D3}" srcOrd="4" destOrd="0" presId="urn:microsoft.com/office/officeart/2005/8/layout/process2"/>
    <dgm:cxn modelId="{3CFCEDA1-54B3-164F-9890-405266B55168}" type="presParOf" srcId="{DA450BDB-03D9-9045-99DE-FC9AAF910ED2}" destId="{DCDED1C1-3FD1-E84A-AD0E-A45C21B7AB4B}" srcOrd="5" destOrd="0" presId="urn:microsoft.com/office/officeart/2005/8/layout/process2"/>
    <dgm:cxn modelId="{47C4829E-F1DA-AE49-AC8F-1C957193A7AB}" type="presParOf" srcId="{DCDED1C1-3FD1-E84A-AD0E-A45C21B7AB4B}" destId="{F106F792-1F4C-1448-B3D2-FA6C5EF05337}" srcOrd="0" destOrd="0" presId="urn:microsoft.com/office/officeart/2005/8/layout/process2"/>
    <dgm:cxn modelId="{99F176CF-F858-AD43-853F-4EE4DDD7A145}" type="presParOf" srcId="{DA450BDB-03D9-9045-99DE-FC9AAF910ED2}" destId="{ABF7BC66-7FEB-9046-9F3C-45CF947B4AEF}" srcOrd="6" destOrd="0" presId="urn:microsoft.com/office/officeart/2005/8/layout/process2"/>
    <dgm:cxn modelId="{5080DCC0-78CB-A746-BB4E-4F311CCB62D7}" type="presParOf" srcId="{DA450BDB-03D9-9045-99DE-FC9AAF910ED2}" destId="{203AF172-3161-1E4F-876E-A381D66D20E5}" srcOrd="7" destOrd="0" presId="urn:microsoft.com/office/officeart/2005/8/layout/process2"/>
    <dgm:cxn modelId="{644F20E6-5155-9F48-87FB-578CB4A50FC9}" type="presParOf" srcId="{203AF172-3161-1E4F-876E-A381D66D20E5}" destId="{99E4E8E4-53C3-1E4C-B725-12496C4D4FCE}" srcOrd="0" destOrd="0" presId="urn:microsoft.com/office/officeart/2005/8/layout/process2"/>
    <dgm:cxn modelId="{AB61A1BC-43E8-D443-B2AB-11B772CA83D2}" type="presParOf" srcId="{DA450BDB-03D9-9045-99DE-FC9AAF910ED2}" destId="{73D40FD2-AC48-7D4D-8C33-13A566EE2A52}" srcOrd="8"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39B28B7-98AE-2442-8242-E675E9F54483}" type="doc">
      <dgm:prSet loTypeId="urn:microsoft.com/office/officeart/2005/8/layout/list1" loCatId="list" qsTypeId="urn:microsoft.com/office/officeart/2005/8/quickstyle/simple2" qsCatId="simple" csTypeId="urn:microsoft.com/office/officeart/2005/8/colors/colorful5" csCatId="colorful" phldr="1"/>
      <dgm:spPr/>
      <dgm:t>
        <a:bodyPr/>
        <a:lstStyle/>
        <a:p>
          <a:endParaRPr lang="en-US"/>
        </a:p>
      </dgm:t>
    </dgm:pt>
    <dgm:pt modelId="{88926E0B-BFF6-E944-B1DF-44240C496CA1}">
      <dgm:prSet/>
      <dgm:spPr/>
      <dgm:t>
        <a:bodyPr/>
        <a:lstStyle/>
        <a:p>
          <a:r>
            <a:rPr lang="en-US" b="0" i="0">
              <a:latin typeface="Hind Vadodara"/>
              <a:cs typeface="Hind Vadodara"/>
            </a:rPr>
            <a:t>Coaches’</a:t>
          </a:r>
          <a:r>
            <a:rPr lang="en-US">
              <a:latin typeface="Hind Vadodara"/>
              <a:cs typeface="Hind Vadodara"/>
            </a:rPr>
            <a:t> T</a:t>
          </a:r>
          <a:r>
            <a:rPr lang="en-US" b="0" i="0">
              <a:latin typeface="Hind Vadodara"/>
              <a:cs typeface="Hind Vadodara"/>
            </a:rPr>
            <a:t>asks:</a:t>
          </a:r>
          <a:endParaRPr lang="en-US">
            <a:latin typeface="Hind Vadodara"/>
            <a:cs typeface="Hind Vadodara"/>
          </a:endParaRPr>
        </a:p>
      </dgm:t>
      <dgm:extLst>
        <a:ext uri="{E40237B7-FDA0-4F09-8148-C483321AD2D9}">
          <dgm14:cNvPr xmlns:dgm14="http://schemas.microsoft.com/office/drawing/2010/diagram" id="0" name="" descr="Presentation Content:&#10; PBIS Academy Year 3 Training and Support Structure,&#10; Sustainability Factors – Team Functioning,&#10; Glows &amp; Grows: PBIS Rollout&#10;Coaches’ Tasks:&#10; Complete Communication Survey for list of team members with emails for event reminders,&#10;  Submit Advanced Action Plan with Team/Meeting portion completed in Canvas,&#10; Complete and send in your PBIS Assessment Coordinator Form.&#10;"/>
        </a:ext>
      </dgm:extLst>
    </dgm:pt>
    <dgm:pt modelId="{53B66600-AFAC-9844-8FF3-FF95E01497A1}" type="parTrans" cxnId="{CF70A1AD-5B90-CC41-AC82-8AF355283DE9}">
      <dgm:prSet/>
      <dgm:spPr/>
      <dgm:t>
        <a:bodyPr/>
        <a:lstStyle/>
        <a:p>
          <a:endParaRPr lang="en-US">
            <a:latin typeface="Hind Vadodara" panose="020B0604020202020204" charset="0"/>
            <a:cs typeface="Hind Vadodara" panose="020B0604020202020204" charset="0"/>
          </a:endParaRPr>
        </a:p>
      </dgm:t>
    </dgm:pt>
    <dgm:pt modelId="{FAC168E4-A658-DD48-B776-1AB6580C5053}" type="sibTrans" cxnId="{CF70A1AD-5B90-CC41-AC82-8AF355283DE9}">
      <dgm:prSet/>
      <dgm:spPr/>
      <dgm:t>
        <a:bodyPr/>
        <a:lstStyle/>
        <a:p>
          <a:endParaRPr lang="en-US">
            <a:latin typeface="Hind Vadodara" panose="020B0604020202020204" charset="0"/>
            <a:cs typeface="Hind Vadodara" panose="020B0604020202020204" charset="0"/>
          </a:endParaRPr>
        </a:p>
      </dgm:t>
    </dgm:pt>
    <dgm:pt modelId="{76937503-7550-41B3-8D88-C860E600B4A5}">
      <dgm:prSet phldr="0"/>
      <dgm:spPr/>
      <dgm:t>
        <a:bodyPr/>
        <a:lstStyle/>
        <a:p>
          <a:r>
            <a:rPr lang="en-US" b="0" i="0">
              <a:solidFill>
                <a:schemeClr val="bg1"/>
              </a:solidFill>
              <a:latin typeface="Hind Vadodara"/>
              <a:cs typeface="Hind Vadodara"/>
            </a:rPr>
            <a:t>Presentation Content:</a:t>
          </a:r>
          <a:endParaRPr lang="en-US" b="0" i="0" u="none" strike="noStrike" cap="none" baseline="0" noProof="0">
            <a:solidFill>
              <a:schemeClr val="bg1"/>
            </a:solidFill>
            <a:latin typeface="Hind Vadodara"/>
            <a:cs typeface="Hind Vadodara"/>
          </a:endParaRPr>
        </a:p>
      </dgm:t>
      <dgm:extLst>
        <a:ext uri="{E40237B7-FDA0-4F09-8148-C483321AD2D9}">
          <dgm14:cNvPr xmlns:dgm14="http://schemas.microsoft.com/office/drawing/2010/diagram" id="0" name="" descr="Presentation Content:&#10; PBIS Academy Year 3 Training and Support Structure,&#10; Sustainability Factors – Team Functioning,&#10; Glows &amp; Grows: PBIS Rollout&#10;Coaches’ Tasks:&#10; Complete Communication Survey for list of team members with emails for event reminders,&#10;  Submit Advanced Action Plan with Team/Meeting portion completed in Canvas,&#10; Complete and send in your PBIS Assessment Coordinator Form.&#10;"/>
        </a:ext>
      </dgm:extLst>
    </dgm:pt>
    <dgm:pt modelId="{CB879ED8-C3F0-4B59-B2E3-178A8DD63439}" type="parTrans" cxnId="{CFA36605-B483-445C-89DB-7C5A5F0F44E2}">
      <dgm:prSet/>
      <dgm:spPr/>
      <dgm:t>
        <a:bodyPr/>
        <a:lstStyle/>
        <a:p>
          <a:endParaRPr lang="en-US">
            <a:latin typeface="Hind Vadodara" panose="020B0604020202020204" charset="0"/>
            <a:cs typeface="Hind Vadodara" panose="020B0604020202020204" charset="0"/>
          </a:endParaRPr>
        </a:p>
      </dgm:t>
    </dgm:pt>
    <dgm:pt modelId="{D7118AEF-A539-46B0-983D-619275A2AEA0}" type="sibTrans" cxnId="{CFA36605-B483-445C-89DB-7C5A5F0F44E2}">
      <dgm:prSet/>
      <dgm:spPr/>
      <dgm:t>
        <a:bodyPr/>
        <a:lstStyle/>
        <a:p>
          <a:endParaRPr lang="en-US">
            <a:latin typeface="Hind Vadodara" panose="020B0604020202020204" charset="0"/>
            <a:cs typeface="Hind Vadodara" panose="020B0604020202020204" charset="0"/>
          </a:endParaRPr>
        </a:p>
      </dgm:t>
    </dgm:pt>
    <dgm:pt modelId="{B233C6D1-31FC-9E44-988B-1DE61F134A43}">
      <dgm:prSet phldr="0"/>
      <dgm:spPr/>
      <dgm: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a:latin typeface="Hind Vadodara" panose="020B0604020202020204" charset="0"/>
              <a:cs typeface="Hind Vadodara" panose="020B0604020202020204" charset="0"/>
            </a:rPr>
            <a:t> Glows &amp; Grows: Classroom Practices &amp; Assessment</a:t>
          </a:r>
        </a:p>
      </dgm:t>
      <dgm:extLst>
        <a:ext uri="{E40237B7-FDA0-4F09-8148-C483321AD2D9}">
          <dgm14:cNvPr xmlns:dgm14="http://schemas.microsoft.com/office/drawing/2010/diagram" id="0" name="" descr="Presentation Content:&#10; PBIS Academy Year 3 Training and Support Structure,&#10; Sustainability Factors – Team Functioning,&#10; Glows &amp; Grows: PBIS Rollout&#10;Coaches’ Tasks:&#10; Complete Communication Survey for list of team members with emails for event reminders,&#10;  Submit Advanced Action Plan with Team/Meeting portion completed in Canvas,&#10; Complete and send in your PBIS Assessment Coordinator Form.&#10;"/>
        </a:ext>
      </dgm:extLst>
    </dgm:pt>
    <dgm:pt modelId="{4BC0583A-A1D4-334D-972A-15CA92DF2D40}" type="parTrans" cxnId="{C2D2098D-49B3-A04D-9FB3-0FED3991A0DF}">
      <dgm:prSet/>
      <dgm:spPr/>
      <dgm:t>
        <a:bodyPr/>
        <a:lstStyle/>
        <a:p>
          <a:endParaRPr lang="en-US"/>
        </a:p>
      </dgm:t>
    </dgm:pt>
    <dgm:pt modelId="{4073BC8B-074F-8B4F-BF43-A44AC4433C6A}" type="sibTrans" cxnId="{C2D2098D-49B3-A04D-9FB3-0FED3991A0DF}">
      <dgm:prSet/>
      <dgm:spPr/>
      <dgm:t>
        <a:bodyPr/>
        <a:lstStyle/>
        <a:p>
          <a:endParaRPr lang="en-US"/>
        </a:p>
      </dgm:t>
    </dgm:pt>
    <dgm:pt modelId="{F8969D1F-C689-4B9B-9997-B3701F97745B}">
      <dgm:prSet phldr="0"/>
      <dgm:spPr/>
      <dgm:t>
        <a:bodyPr/>
        <a:lstStyle/>
        <a:p>
          <a:pPr rtl="0">
            <a:buFont typeface="Arial" panose="020B0604020202020204" pitchFamily="34" charset="0"/>
            <a:buChar char="•"/>
          </a:pPr>
          <a:r>
            <a:rPr lang="en-US" b="0" i="0" dirty="0">
              <a:solidFill>
                <a:schemeClr val="tx1"/>
              </a:solidFill>
              <a:latin typeface="Hind Vadodara"/>
              <a:cs typeface="Hind Vadodara"/>
            </a:rPr>
            <a:t>Discuss with team integration &amp; alignment content. What other practice models should be integrated with PBIS supports? </a:t>
          </a:r>
          <a:r>
            <a:rPr lang="en-US" b="1" i="0" dirty="0">
              <a:solidFill>
                <a:schemeClr val="tx1"/>
              </a:solidFill>
              <a:latin typeface="Hind Vadodara"/>
              <a:cs typeface="Hind Vadodara"/>
            </a:rPr>
            <a:t>– Complete alignment activity and add to Google Folder.</a:t>
          </a:r>
          <a:endParaRPr lang="en-US" b="0" i="0" dirty="0">
            <a:solidFill>
              <a:schemeClr val="tx1"/>
            </a:solidFill>
            <a:latin typeface="Hind Vadodara"/>
            <a:cs typeface="Hind Vadodara"/>
          </a:endParaRPr>
        </a:p>
      </dgm:t>
      <dgm:extLst>
        <a:ext uri="{E40237B7-FDA0-4F09-8148-C483321AD2D9}">
          <dgm14:cNvPr xmlns:dgm14="http://schemas.microsoft.com/office/drawing/2010/diagram" id="0" name="" descr="Presentation Content:&#10; PBIS Academy Year 3 Training and Support Structure,&#10; Sustainability Factors – Team Functioning,&#10; Glows &amp; Grows: PBIS Rollout&#10;Coaches’ Tasks:&#10; Complete Communication Survey for list of team members with emails for event reminders,&#10;  Submit Advanced Action Plan with Team/Meeting portion completed in Canvas,&#10; Complete and send in your PBIS Assessment Coordinator Form.&#10;"/>
        </a:ext>
      </dgm:extLst>
    </dgm:pt>
    <dgm:pt modelId="{EEE15F74-EDF8-48FC-9F7F-B001C7815275}" type="parTrans" cxnId="{195DB694-8AD3-4E97-8720-57DFBE971228}">
      <dgm:prSet/>
      <dgm:spPr/>
      <dgm:t>
        <a:bodyPr/>
        <a:lstStyle/>
        <a:p>
          <a:endParaRPr lang="en-US"/>
        </a:p>
      </dgm:t>
    </dgm:pt>
    <dgm:pt modelId="{A1E6D4A7-DA89-4A8B-A2C1-619F1A15E6EA}" type="sibTrans" cxnId="{195DB694-8AD3-4E97-8720-57DFBE971228}">
      <dgm:prSet/>
      <dgm:spPr/>
      <dgm:t>
        <a:bodyPr/>
        <a:lstStyle/>
        <a:p>
          <a:endParaRPr lang="en-US"/>
        </a:p>
      </dgm:t>
    </dgm:pt>
    <dgm:pt modelId="{539F6CFE-DDFD-465C-9CE7-83A9EFEFB72A}">
      <dgm:prSet phldr="0"/>
      <dgm:spPr/>
      <dgm: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a:latin typeface="Hind Vadodara" panose="020B0604020202020204" charset="0"/>
              <a:cs typeface="Hind Vadodara" panose="020B0604020202020204" charset="0"/>
            </a:rPr>
            <a:t> Integration &amp; Alignment</a:t>
          </a:r>
        </a:p>
      </dgm:t>
    </dgm:pt>
    <dgm:pt modelId="{F0CDE630-A1CD-4DE4-98C5-2D067E6658EB}" type="parTrans" cxnId="{87479C94-72C0-4983-A1CD-4E70C24FE191}">
      <dgm:prSet/>
      <dgm:spPr/>
      <dgm:t>
        <a:bodyPr/>
        <a:lstStyle/>
        <a:p>
          <a:endParaRPr lang="en-US"/>
        </a:p>
      </dgm:t>
    </dgm:pt>
    <dgm:pt modelId="{FE1D85A4-546F-47B7-8BFC-D63662F787F3}" type="sibTrans" cxnId="{87479C94-72C0-4983-A1CD-4E70C24FE191}">
      <dgm:prSet/>
      <dgm:spPr/>
      <dgm:t>
        <a:bodyPr/>
        <a:lstStyle/>
        <a:p>
          <a:endParaRPr lang="en-US"/>
        </a:p>
      </dgm:t>
    </dgm:pt>
    <dgm:pt modelId="{E448509D-EA93-478E-B313-4E13BBA4670C}">
      <dgm:prSet phldr="0"/>
      <dgm:spPr/>
      <dgm: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a:latin typeface="Hind Vadodara" panose="020B0604020202020204" charset="0"/>
              <a:cs typeface="Hind Vadodara" panose="020B0604020202020204" charset="0"/>
            </a:rPr>
            <a:t> Fidelity Assessment: Walkthrough Planning</a:t>
          </a:r>
        </a:p>
      </dgm:t>
    </dgm:pt>
    <dgm:pt modelId="{D48F45C2-9FCC-448C-823E-5063FB42E31D}" type="parTrans" cxnId="{2FD0210D-DA74-43D7-B555-285571CB0A63}">
      <dgm:prSet/>
      <dgm:spPr/>
      <dgm:t>
        <a:bodyPr/>
        <a:lstStyle/>
        <a:p>
          <a:endParaRPr lang="en-US"/>
        </a:p>
      </dgm:t>
    </dgm:pt>
    <dgm:pt modelId="{BA021CFA-1E08-47AD-9C39-E74CD7FDC2CE}" type="sibTrans" cxnId="{2FD0210D-DA74-43D7-B555-285571CB0A63}">
      <dgm:prSet/>
      <dgm:spPr/>
      <dgm:t>
        <a:bodyPr/>
        <a:lstStyle/>
        <a:p>
          <a:endParaRPr lang="en-US"/>
        </a:p>
      </dgm:t>
    </dgm:pt>
    <dgm:pt modelId="{42247219-C5A4-4FF1-9309-A059A066DDCB}">
      <dgm:prSet phldr="0"/>
      <dgm:spPr/>
      <dgm:t>
        <a:bodyPr/>
        <a:lstStyle/>
        <a:p>
          <a:pPr rtl="0"/>
          <a:r>
            <a:rPr lang="en-US" b="0" i="0">
              <a:latin typeface="Hind Vadodara"/>
              <a:cs typeface="Hind Vadodara"/>
            </a:rPr>
            <a:t>Work with team to plan and complete the TFI walkthrough prior to January Team training.</a:t>
          </a:r>
        </a:p>
      </dgm:t>
    </dgm:pt>
    <dgm:pt modelId="{5F254D2F-2E26-4C40-A022-F8613A79B636}" type="parTrans" cxnId="{60103F17-5BD8-4B84-BC34-DDDDDA65D668}">
      <dgm:prSet/>
      <dgm:spPr/>
      <dgm:t>
        <a:bodyPr/>
        <a:lstStyle/>
        <a:p>
          <a:endParaRPr lang="en-US"/>
        </a:p>
      </dgm:t>
    </dgm:pt>
    <dgm:pt modelId="{E11955E9-BAF6-4996-AE37-B139BBFE6FB4}" type="sibTrans" cxnId="{60103F17-5BD8-4B84-BC34-DDDDDA65D668}">
      <dgm:prSet/>
      <dgm:spPr/>
      <dgm:t>
        <a:bodyPr/>
        <a:lstStyle/>
        <a:p>
          <a:endParaRPr lang="en-US"/>
        </a:p>
      </dgm:t>
    </dgm:pt>
    <dgm:pt modelId="{107712AD-F0E7-8045-90F3-AA033147F7E7}" type="pres">
      <dgm:prSet presAssocID="{139B28B7-98AE-2442-8242-E675E9F54483}" presName="linear" presStyleCnt="0">
        <dgm:presLayoutVars>
          <dgm:dir/>
          <dgm:animLvl val="lvl"/>
          <dgm:resizeHandles val="exact"/>
        </dgm:presLayoutVars>
      </dgm:prSet>
      <dgm:spPr/>
    </dgm:pt>
    <dgm:pt modelId="{99F85151-3D39-4456-9783-D2B61E40612E}" type="pres">
      <dgm:prSet presAssocID="{76937503-7550-41B3-8D88-C860E600B4A5}" presName="parentLin" presStyleCnt="0"/>
      <dgm:spPr/>
    </dgm:pt>
    <dgm:pt modelId="{3E253364-FB35-42F8-9CB7-634D0DF472D6}" type="pres">
      <dgm:prSet presAssocID="{76937503-7550-41B3-8D88-C860E600B4A5}" presName="parentLeftMargin" presStyleLbl="node1" presStyleIdx="0" presStyleCnt="2"/>
      <dgm:spPr/>
    </dgm:pt>
    <dgm:pt modelId="{24EE546A-203E-45A1-AB96-5A4CB77AC5EC}" type="pres">
      <dgm:prSet presAssocID="{76937503-7550-41B3-8D88-C860E600B4A5}" presName="parentText" presStyleLbl="node1" presStyleIdx="0" presStyleCnt="2">
        <dgm:presLayoutVars>
          <dgm:chMax val="0"/>
          <dgm:bulletEnabled val="1"/>
        </dgm:presLayoutVars>
      </dgm:prSet>
      <dgm:spPr/>
    </dgm:pt>
    <dgm:pt modelId="{1DD4E0C0-9F60-4F65-BB07-79CA80226C0A}" type="pres">
      <dgm:prSet presAssocID="{76937503-7550-41B3-8D88-C860E600B4A5}" presName="negativeSpace" presStyleCnt="0"/>
      <dgm:spPr/>
    </dgm:pt>
    <dgm:pt modelId="{CDAAD9AB-76BA-4F20-9C80-4020D86AF54F}" type="pres">
      <dgm:prSet presAssocID="{76937503-7550-41B3-8D88-C860E600B4A5}" presName="childText" presStyleLbl="conFgAcc1" presStyleIdx="0" presStyleCnt="2">
        <dgm:presLayoutVars>
          <dgm:bulletEnabled val="1"/>
        </dgm:presLayoutVars>
      </dgm:prSet>
      <dgm:spPr>
        <a:prstGeom prst="roundRect">
          <a:avLst/>
        </a:prstGeom>
      </dgm:spPr>
    </dgm:pt>
    <dgm:pt modelId="{5E61BAE6-473E-4263-8FBF-76A396FC3E1D}" type="pres">
      <dgm:prSet presAssocID="{D7118AEF-A539-46B0-983D-619275A2AEA0}" presName="spaceBetweenRectangles" presStyleCnt="0"/>
      <dgm:spPr/>
    </dgm:pt>
    <dgm:pt modelId="{EFD0C82B-9526-4A75-BFD7-201196E11AEE}" type="pres">
      <dgm:prSet presAssocID="{88926E0B-BFF6-E944-B1DF-44240C496CA1}" presName="parentLin" presStyleCnt="0"/>
      <dgm:spPr/>
    </dgm:pt>
    <dgm:pt modelId="{1B39FE62-9822-43D6-A8AA-85DD7F2BE897}" type="pres">
      <dgm:prSet presAssocID="{88926E0B-BFF6-E944-B1DF-44240C496CA1}" presName="parentLeftMargin" presStyleLbl="node1" presStyleIdx="0" presStyleCnt="2"/>
      <dgm:spPr/>
    </dgm:pt>
    <dgm:pt modelId="{3EE32B02-DB9E-4A32-B892-2B06787A9E31}" type="pres">
      <dgm:prSet presAssocID="{88926E0B-BFF6-E944-B1DF-44240C496CA1}" presName="parentText" presStyleLbl="node1" presStyleIdx="1" presStyleCnt="2">
        <dgm:presLayoutVars>
          <dgm:chMax val="0"/>
          <dgm:bulletEnabled val="1"/>
        </dgm:presLayoutVars>
      </dgm:prSet>
      <dgm:spPr/>
    </dgm:pt>
    <dgm:pt modelId="{52BC94D6-D06B-4B50-878A-29EB19C8CE02}" type="pres">
      <dgm:prSet presAssocID="{88926E0B-BFF6-E944-B1DF-44240C496CA1}" presName="negativeSpace" presStyleCnt="0"/>
      <dgm:spPr/>
    </dgm:pt>
    <dgm:pt modelId="{183C8042-F222-4C5B-948A-CA63CABAB28E}" type="pres">
      <dgm:prSet presAssocID="{88926E0B-BFF6-E944-B1DF-44240C496CA1}" presName="childText" presStyleLbl="conFgAcc1" presStyleIdx="1" presStyleCnt="2">
        <dgm:presLayoutVars>
          <dgm:bulletEnabled val="1"/>
        </dgm:presLayoutVars>
      </dgm:prSet>
      <dgm:spPr>
        <a:prstGeom prst="roundRect">
          <a:avLst/>
        </a:prstGeom>
      </dgm:spPr>
    </dgm:pt>
  </dgm:ptLst>
  <dgm:cxnLst>
    <dgm:cxn modelId="{CFA36605-B483-445C-89DB-7C5A5F0F44E2}" srcId="{139B28B7-98AE-2442-8242-E675E9F54483}" destId="{76937503-7550-41B3-8D88-C860E600B4A5}" srcOrd="0" destOrd="0" parTransId="{CB879ED8-C3F0-4B59-B2E3-178A8DD63439}" sibTransId="{D7118AEF-A539-46B0-983D-619275A2AEA0}"/>
    <dgm:cxn modelId="{5777910C-D614-490F-B817-C25C2733DB48}" type="presOf" srcId="{88926E0B-BFF6-E944-B1DF-44240C496CA1}" destId="{1B39FE62-9822-43D6-A8AA-85DD7F2BE897}" srcOrd="0" destOrd="0" presId="urn:microsoft.com/office/officeart/2005/8/layout/list1"/>
    <dgm:cxn modelId="{2FD0210D-DA74-43D7-B555-285571CB0A63}" srcId="{76937503-7550-41B3-8D88-C860E600B4A5}" destId="{E448509D-EA93-478E-B313-4E13BBA4670C}" srcOrd="2" destOrd="0" parTransId="{D48F45C2-9FCC-448C-823E-5063FB42E31D}" sibTransId="{BA021CFA-1E08-47AD-9C39-E74CD7FDC2CE}"/>
    <dgm:cxn modelId="{60103F17-5BD8-4B84-BC34-DDDDDA65D668}" srcId="{88926E0B-BFF6-E944-B1DF-44240C496CA1}" destId="{42247219-C5A4-4FF1-9309-A059A066DDCB}" srcOrd="1" destOrd="0" parTransId="{5F254D2F-2E26-4C40-A022-F8613A79B636}" sibTransId="{E11955E9-BAF6-4996-AE37-B139BBFE6FB4}"/>
    <dgm:cxn modelId="{D64D621D-701F-427E-B4BA-E9CD0D2AE464}" type="presOf" srcId="{42247219-C5A4-4FF1-9309-A059A066DDCB}" destId="{183C8042-F222-4C5B-948A-CA63CABAB28E}" srcOrd="0" destOrd="1" presId="urn:microsoft.com/office/officeart/2005/8/layout/list1"/>
    <dgm:cxn modelId="{227F2C52-9BE0-480B-844E-DBFEAA02CE8E}" type="presOf" srcId="{88926E0B-BFF6-E944-B1DF-44240C496CA1}" destId="{3EE32B02-DB9E-4A32-B892-2B06787A9E31}" srcOrd="1" destOrd="0" presId="urn:microsoft.com/office/officeart/2005/8/layout/list1"/>
    <dgm:cxn modelId="{3507DC74-BB1A-3747-A4EB-3A2F2AFF0C2A}" type="presOf" srcId="{139B28B7-98AE-2442-8242-E675E9F54483}" destId="{107712AD-F0E7-8045-90F3-AA033147F7E7}" srcOrd="0" destOrd="0" presId="urn:microsoft.com/office/officeart/2005/8/layout/list1"/>
    <dgm:cxn modelId="{55324459-0F68-44CE-8BB6-07CC8C6E16EC}" type="presOf" srcId="{B233C6D1-31FC-9E44-988B-1DE61F134A43}" destId="{CDAAD9AB-76BA-4F20-9C80-4020D86AF54F}" srcOrd="0" destOrd="0" presId="urn:microsoft.com/office/officeart/2005/8/layout/list1"/>
    <dgm:cxn modelId="{C2D2098D-49B3-A04D-9FB3-0FED3991A0DF}" srcId="{76937503-7550-41B3-8D88-C860E600B4A5}" destId="{B233C6D1-31FC-9E44-988B-1DE61F134A43}" srcOrd="0" destOrd="0" parTransId="{4BC0583A-A1D4-334D-972A-15CA92DF2D40}" sibTransId="{4073BC8B-074F-8B4F-BF43-A44AC4433C6A}"/>
    <dgm:cxn modelId="{87479C94-72C0-4983-A1CD-4E70C24FE191}" srcId="{76937503-7550-41B3-8D88-C860E600B4A5}" destId="{539F6CFE-DDFD-465C-9CE7-83A9EFEFB72A}" srcOrd="1" destOrd="0" parTransId="{F0CDE630-A1CD-4DE4-98C5-2D067E6658EB}" sibTransId="{FE1D85A4-546F-47B7-8BFC-D63662F787F3}"/>
    <dgm:cxn modelId="{195DB694-8AD3-4E97-8720-57DFBE971228}" srcId="{88926E0B-BFF6-E944-B1DF-44240C496CA1}" destId="{F8969D1F-C689-4B9B-9997-B3701F97745B}" srcOrd="0" destOrd="0" parTransId="{EEE15F74-EDF8-48FC-9F7F-B001C7815275}" sibTransId="{A1E6D4A7-DA89-4A8B-A2C1-619F1A15E6EA}"/>
    <dgm:cxn modelId="{A198979D-FBCB-4EAE-8A81-1CF3E2D15705}" type="presOf" srcId="{76937503-7550-41B3-8D88-C860E600B4A5}" destId="{3E253364-FB35-42F8-9CB7-634D0DF472D6}" srcOrd="0" destOrd="0" presId="urn:microsoft.com/office/officeart/2005/8/layout/list1"/>
    <dgm:cxn modelId="{CF70A1AD-5B90-CC41-AC82-8AF355283DE9}" srcId="{139B28B7-98AE-2442-8242-E675E9F54483}" destId="{88926E0B-BFF6-E944-B1DF-44240C496CA1}" srcOrd="1" destOrd="0" parTransId="{53B66600-AFAC-9844-8FF3-FF95E01497A1}" sibTransId="{FAC168E4-A658-DD48-B776-1AB6580C5053}"/>
    <dgm:cxn modelId="{6F0E4EBD-CF07-4F8C-915E-104609CB016F}" type="presOf" srcId="{F8969D1F-C689-4B9B-9997-B3701F97745B}" destId="{183C8042-F222-4C5B-948A-CA63CABAB28E}" srcOrd="0" destOrd="0" presId="urn:microsoft.com/office/officeart/2005/8/layout/list1"/>
    <dgm:cxn modelId="{B6195FBF-1457-4303-898D-EBDEBBD71BF5}" type="presOf" srcId="{76937503-7550-41B3-8D88-C860E600B4A5}" destId="{24EE546A-203E-45A1-AB96-5A4CB77AC5EC}" srcOrd="1" destOrd="0" presId="urn:microsoft.com/office/officeart/2005/8/layout/list1"/>
    <dgm:cxn modelId="{5586DCBF-AA54-43A8-96BF-92BD8A46A71B}" type="presOf" srcId="{E448509D-EA93-478E-B313-4E13BBA4670C}" destId="{CDAAD9AB-76BA-4F20-9C80-4020D86AF54F}" srcOrd="0" destOrd="2" presId="urn:microsoft.com/office/officeart/2005/8/layout/list1"/>
    <dgm:cxn modelId="{48E7E3F4-8007-46A9-9F29-91AE88192236}" type="presOf" srcId="{539F6CFE-DDFD-465C-9CE7-83A9EFEFB72A}" destId="{CDAAD9AB-76BA-4F20-9C80-4020D86AF54F}" srcOrd="0" destOrd="1" presId="urn:microsoft.com/office/officeart/2005/8/layout/list1"/>
    <dgm:cxn modelId="{49990697-5013-4AA4-BF5B-6E7361262D7F}" type="presParOf" srcId="{107712AD-F0E7-8045-90F3-AA033147F7E7}" destId="{99F85151-3D39-4456-9783-D2B61E40612E}" srcOrd="0" destOrd="0" presId="urn:microsoft.com/office/officeart/2005/8/layout/list1"/>
    <dgm:cxn modelId="{FBA8C34B-5793-493D-8137-ECFA7D1E873D}" type="presParOf" srcId="{99F85151-3D39-4456-9783-D2B61E40612E}" destId="{3E253364-FB35-42F8-9CB7-634D0DF472D6}" srcOrd="0" destOrd="0" presId="urn:microsoft.com/office/officeart/2005/8/layout/list1"/>
    <dgm:cxn modelId="{D64B80CE-1CD0-4985-9276-2C0C5FDC91C9}" type="presParOf" srcId="{99F85151-3D39-4456-9783-D2B61E40612E}" destId="{24EE546A-203E-45A1-AB96-5A4CB77AC5EC}" srcOrd="1" destOrd="0" presId="urn:microsoft.com/office/officeart/2005/8/layout/list1"/>
    <dgm:cxn modelId="{969D7524-4404-44E0-80E8-3325DA9A686F}" type="presParOf" srcId="{107712AD-F0E7-8045-90F3-AA033147F7E7}" destId="{1DD4E0C0-9F60-4F65-BB07-79CA80226C0A}" srcOrd="1" destOrd="0" presId="urn:microsoft.com/office/officeart/2005/8/layout/list1"/>
    <dgm:cxn modelId="{C3949DC8-102C-4E3D-87F9-7EA80AAE5B38}" type="presParOf" srcId="{107712AD-F0E7-8045-90F3-AA033147F7E7}" destId="{CDAAD9AB-76BA-4F20-9C80-4020D86AF54F}" srcOrd="2" destOrd="0" presId="urn:microsoft.com/office/officeart/2005/8/layout/list1"/>
    <dgm:cxn modelId="{7C5B4B77-8260-4105-99A5-EFFA6CFD5FEA}" type="presParOf" srcId="{107712AD-F0E7-8045-90F3-AA033147F7E7}" destId="{5E61BAE6-473E-4263-8FBF-76A396FC3E1D}" srcOrd="3" destOrd="0" presId="urn:microsoft.com/office/officeart/2005/8/layout/list1"/>
    <dgm:cxn modelId="{EE8533AC-C052-4603-BF2E-5E5A163F82A5}" type="presParOf" srcId="{107712AD-F0E7-8045-90F3-AA033147F7E7}" destId="{EFD0C82B-9526-4A75-BFD7-201196E11AEE}" srcOrd="4" destOrd="0" presId="urn:microsoft.com/office/officeart/2005/8/layout/list1"/>
    <dgm:cxn modelId="{C0CD4436-8172-48B5-BA2E-EA1C7586E7EB}" type="presParOf" srcId="{EFD0C82B-9526-4A75-BFD7-201196E11AEE}" destId="{1B39FE62-9822-43D6-A8AA-85DD7F2BE897}" srcOrd="0" destOrd="0" presId="urn:microsoft.com/office/officeart/2005/8/layout/list1"/>
    <dgm:cxn modelId="{A49FB19D-60B8-4F75-A5A0-720F85AAB3C0}" type="presParOf" srcId="{EFD0C82B-9526-4A75-BFD7-201196E11AEE}" destId="{3EE32B02-DB9E-4A32-B892-2B06787A9E31}" srcOrd="1" destOrd="0" presId="urn:microsoft.com/office/officeart/2005/8/layout/list1"/>
    <dgm:cxn modelId="{B89023AB-1982-43DC-ABD4-151648633A63}" type="presParOf" srcId="{107712AD-F0E7-8045-90F3-AA033147F7E7}" destId="{52BC94D6-D06B-4B50-878A-29EB19C8CE02}" srcOrd="5" destOrd="0" presId="urn:microsoft.com/office/officeart/2005/8/layout/list1"/>
    <dgm:cxn modelId="{31CFC896-A519-4C95-BB09-192BB2EE8066}" type="presParOf" srcId="{107712AD-F0E7-8045-90F3-AA033147F7E7}" destId="{183C8042-F222-4C5B-948A-CA63CABAB28E}"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1D0157-A438-46CA-8EB0-F10C3EDBB633}">
      <dsp:nvSpPr>
        <dsp:cNvPr id="0" name=""/>
        <dsp:cNvSpPr/>
      </dsp:nvSpPr>
      <dsp:spPr>
        <a:xfrm>
          <a:off x="8099" y="1980715"/>
          <a:ext cx="3498431" cy="3633543"/>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76200" rIns="25400" bIns="25400" numCol="1" spcCol="1270" anchor="t" anchorCtr="0">
          <a:noAutofit/>
        </a:bodyPr>
        <a:lstStyle/>
        <a:p>
          <a:pPr marL="228600" lvl="1" indent="-228600" algn="l" defTabSz="889000">
            <a:lnSpc>
              <a:spcPct val="90000"/>
            </a:lnSpc>
            <a:spcBef>
              <a:spcPct val="0"/>
            </a:spcBef>
            <a:spcAft>
              <a:spcPct val="15000"/>
            </a:spcAft>
            <a:buChar char="•"/>
          </a:pPr>
          <a:r>
            <a:rPr lang="en-US" sz="2000" kern="1200"/>
            <a:t>Self-monitor</a:t>
          </a:r>
        </a:p>
        <a:p>
          <a:pPr marL="457200" lvl="2" indent="-228600" algn="l" defTabSz="889000">
            <a:lnSpc>
              <a:spcPct val="90000"/>
            </a:lnSpc>
            <a:spcBef>
              <a:spcPct val="0"/>
            </a:spcBef>
            <a:spcAft>
              <a:spcPct val="15000"/>
            </a:spcAft>
            <a:buChar char="•"/>
          </a:pPr>
          <a:r>
            <a:rPr lang="en-US" sz="2000" kern="1200"/>
            <a:t>Are you participating?</a:t>
          </a:r>
        </a:p>
        <a:p>
          <a:pPr marL="457200" lvl="2" indent="-228600" algn="l" defTabSz="889000">
            <a:lnSpc>
              <a:spcPct val="90000"/>
            </a:lnSpc>
            <a:spcBef>
              <a:spcPct val="0"/>
            </a:spcBef>
            <a:spcAft>
              <a:spcPct val="15000"/>
            </a:spcAft>
            <a:buChar char="•"/>
          </a:pPr>
          <a:r>
            <a:rPr lang="en-US" sz="2000" kern="1200"/>
            <a:t>Engaged as a learner?</a:t>
          </a:r>
        </a:p>
        <a:p>
          <a:pPr marL="457200" lvl="2" indent="-228600" algn="l" defTabSz="889000">
            <a:lnSpc>
              <a:spcPct val="90000"/>
            </a:lnSpc>
            <a:spcBef>
              <a:spcPct val="0"/>
            </a:spcBef>
            <a:spcAft>
              <a:spcPct val="15000"/>
            </a:spcAft>
            <a:buChar char="•"/>
          </a:pPr>
          <a:endParaRPr lang="en-US" sz="2000" kern="1200"/>
        </a:p>
        <a:p>
          <a:pPr marL="228600" lvl="1" indent="-228600" algn="l" defTabSz="889000">
            <a:lnSpc>
              <a:spcPct val="90000"/>
            </a:lnSpc>
            <a:spcBef>
              <a:spcPct val="0"/>
            </a:spcBef>
            <a:spcAft>
              <a:spcPct val="15000"/>
            </a:spcAft>
            <a:buChar char="•"/>
          </a:pPr>
          <a:r>
            <a:rPr lang="en-US" sz="2000" kern="1200"/>
            <a:t>Stretch, break, stand as needed​</a:t>
          </a:r>
        </a:p>
        <a:p>
          <a:pPr marL="228600" lvl="1" indent="-228600" algn="l" defTabSz="889000">
            <a:lnSpc>
              <a:spcPct val="90000"/>
            </a:lnSpc>
            <a:spcBef>
              <a:spcPct val="0"/>
            </a:spcBef>
            <a:spcAft>
              <a:spcPct val="15000"/>
            </a:spcAft>
            <a:buChar char="•"/>
          </a:pPr>
          <a:endParaRPr lang="en-US" sz="2000" kern="1200" dirty="0"/>
        </a:p>
        <a:p>
          <a:pPr marL="228600" lvl="1" indent="-228600" algn="l" defTabSz="889000">
            <a:lnSpc>
              <a:spcPct val="90000"/>
            </a:lnSpc>
            <a:spcBef>
              <a:spcPct val="0"/>
            </a:spcBef>
            <a:spcAft>
              <a:spcPct val="15000"/>
            </a:spcAft>
            <a:buChar char="•"/>
          </a:pPr>
          <a:r>
            <a:rPr lang="en-US" sz="2000" kern="1200" dirty="0"/>
            <a:t>If you have questions or comments:</a:t>
          </a:r>
        </a:p>
        <a:p>
          <a:pPr marL="457200" lvl="2" indent="-228600" algn="l" defTabSz="889000">
            <a:lnSpc>
              <a:spcPct val="90000"/>
            </a:lnSpc>
            <a:spcBef>
              <a:spcPct val="0"/>
            </a:spcBef>
            <a:spcAft>
              <a:spcPct val="15000"/>
            </a:spcAft>
            <a:buChar char="•"/>
          </a:pPr>
          <a:r>
            <a:rPr lang="en-US" sz="2000" kern="1200" dirty="0"/>
            <a:t>Raise hand</a:t>
          </a:r>
        </a:p>
      </dsp:txBody>
      <dsp:txXfrm>
        <a:off x="90071" y="2062687"/>
        <a:ext cx="3334487" cy="3551571"/>
      </dsp:txXfrm>
    </dsp:sp>
    <dsp:sp modelId="{D5C674EC-98A5-4D45-9168-E941BC46FCF6}">
      <dsp:nvSpPr>
        <dsp:cNvPr id="0" name=""/>
        <dsp:cNvSpPr/>
      </dsp:nvSpPr>
      <dsp:spPr>
        <a:xfrm>
          <a:off x="0" y="5429489"/>
          <a:ext cx="3498431" cy="1122947"/>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0" rIns="40640" bIns="0" numCol="1" spcCol="1270" anchor="ctr" anchorCtr="0">
          <a:noAutofit/>
        </a:bodyPr>
        <a:lstStyle/>
        <a:p>
          <a:pPr marL="0" lvl="0" indent="0" algn="l" defTabSz="1422400">
            <a:lnSpc>
              <a:spcPct val="90000"/>
            </a:lnSpc>
            <a:spcBef>
              <a:spcPct val="0"/>
            </a:spcBef>
            <a:spcAft>
              <a:spcPct val="35000"/>
            </a:spcAft>
            <a:buNone/>
          </a:pPr>
          <a:r>
            <a:rPr lang="en-US" sz="3200" kern="1200"/>
            <a:t>Self</a:t>
          </a:r>
        </a:p>
      </dsp:txBody>
      <dsp:txXfrm>
        <a:off x="0" y="5429489"/>
        <a:ext cx="2463683" cy="1122947"/>
      </dsp:txXfrm>
    </dsp:sp>
    <dsp:sp modelId="{DEEF4213-91C0-4DFA-A1E8-D6E76A9D48BD}">
      <dsp:nvSpPr>
        <dsp:cNvPr id="0" name=""/>
        <dsp:cNvSpPr/>
      </dsp:nvSpPr>
      <dsp:spPr>
        <a:xfrm>
          <a:off x="2571483" y="5211252"/>
          <a:ext cx="1224450" cy="1224450"/>
        </a:xfrm>
        <a:prstGeom prst="ellipse">
          <a:avLst/>
        </a:prstGeom>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rcRect/>
          <a:stretch>
            <a:fillRect/>
          </a:stretch>
        </a:blip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73ADCC0-45AB-4F03-8B39-78AD7803ABF7}">
      <dsp:nvSpPr>
        <dsp:cNvPr id="0" name=""/>
        <dsp:cNvSpPr/>
      </dsp:nvSpPr>
      <dsp:spPr>
        <a:xfrm>
          <a:off x="4098549" y="2000131"/>
          <a:ext cx="3498431" cy="3555877"/>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76200" rIns="25400" bIns="2540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Listen while others are speaking​</a:t>
          </a:r>
        </a:p>
        <a:p>
          <a:pPr marL="228600" lvl="1" indent="-228600" algn="l" defTabSz="889000">
            <a:lnSpc>
              <a:spcPct val="90000"/>
            </a:lnSpc>
            <a:spcBef>
              <a:spcPct val="0"/>
            </a:spcBef>
            <a:spcAft>
              <a:spcPct val="15000"/>
            </a:spcAft>
            <a:buChar char="•"/>
          </a:pPr>
          <a:endParaRPr lang="en-US" sz="2000" kern="1200" dirty="0"/>
        </a:p>
        <a:p>
          <a:pPr marL="228600" lvl="1" indent="-228600" algn="l" defTabSz="889000">
            <a:lnSpc>
              <a:spcPct val="90000"/>
            </a:lnSpc>
            <a:spcBef>
              <a:spcPct val="0"/>
            </a:spcBef>
            <a:spcAft>
              <a:spcPct val="15000"/>
            </a:spcAft>
            <a:buChar char="•"/>
          </a:pPr>
          <a:r>
            <a:rPr lang="en-US" sz="2000" kern="1200"/>
            <a:t>Work as a team:</a:t>
          </a:r>
        </a:p>
        <a:p>
          <a:pPr marL="457200" lvl="2" indent="-228600" algn="l" defTabSz="889000">
            <a:lnSpc>
              <a:spcPct val="90000"/>
            </a:lnSpc>
            <a:spcBef>
              <a:spcPct val="0"/>
            </a:spcBef>
            <a:spcAft>
              <a:spcPct val="15000"/>
            </a:spcAft>
            <a:buChar char="•"/>
          </a:pPr>
          <a:r>
            <a:rPr lang="en-US" sz="2000" kern="1200"/>
            <a:t>Room for every voice</a:t>
          </a:r>
        </a:p>
        <a:p>
          <a:pPr marL="457200" lvl="2" indent="-228600" algn="l" defTabSz="889000">
            <a:lnSpc>
              <a:spcPct val="90000"/>
            </a:lnSpc>
            <a:spcBef>
              <a:spcPct val="0"/>
            </a:spcBef>
            <a:spcAft>
              <a:spcPct val="15000"/>
            </a:spcAft>
            <a:buChar char="•"/>
          </a:pPr>
          <a:r>
            <a:rPr lang="en-US" sz="2000" kern="1200"/>
            <a:t>Reinforce participation</a:t>
          </a:r>
        </a:p>
      </dsp:txBody>
      <dsp:txXfrm>
        <a:off x="4180521" y="2082103"/>
        <a:ext cx="3334487" cy="3473905"/>
      </dsp:txXfrm>
    </dsp:sp>
    <dsp:sp modelId="{219636A1-9D00-4675-967E-CA57FCDEAB1E}">
      <dsp:nvSpPr>
        <dsp:cNvPr id="0" name=""/>
        <dsp:cNvSpPr/>
      </dsp:nvSpPr>
      <dsp:spPr>
        <a:xfrm>
          <a:off x="4138991" y="5445501"/>
          <a:ext cx="3498431" cy="1122947"/>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0" rIns="40640" bIns="0" numCol="1" spcCol="1270" anchor="ctr" anchorCtr="0">
          <a:noAutofit/>
        </a:bodyPr>
        <a:lstStyle/>
        <a:p>
          <a:pPr marL="0" lvl="0" indent="0" algn="l" defTabSz="1422400">
            <a:lnSpc>
              <a:spcPct val="90000"/>
            </a:lnSpc>
            <a:spcBef>
              <a:spcPct val="0"/>
            </a:spcBef>
            <a:spcAft>
              <a:spcPct val="35000"/>
            </a:spcAft>
            <a:buNone/>
          </a:pPr>
          <a:r>
            <a:rPr lang="en-US" sz="3200" kern="1200"/>
            <a:t>Others</a:t>
          </a:r>
        </a:p>
      </dsp:txBody>
      <dsp:txXfrm>
        <a:off x="4138991" y="5445501"/>
        <a:ext cx="2463683" cy="1122947"/>
      </dsp:txXfrm>
    </dsp:sp>
    <dsp:sp modelId="{161E2365-CB26-459A-8F0C-B10C3E646E56}">
      <dsp:nvSpPr>
        <dsp:cNvPr id="0" name=""/>
        <dsp:cNvSpPr/>
      </dsp:nvSpPr>
      <dsp:spPr>
        <a:xfrm>
          <a:off x="6661198" y="5262192"/>
          <a:ext cx="1224450" cy="1224450"/>
        </a:xfrm>
        <a:prstGeom prst="ellipse">
          <a:avLst/>
        </a:prstGeom>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a:blip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F2F90E6-CF6C-47CE-A6A2-78658417800F}">
      <dsp:nvSpPr>
        <dsp:cNvPr id="0" name=""/>
        <dsp:cNvSpPr/>
      </dsp:nvSpPr>
      <dsp:spPr>
        <a:xfrm>
          <a:off x="8188999" y="2035883"/>
          <a:ext cx="3498431" cy="3412871"/>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76200" rIns="25400" bIns="25400" numCol="1" spcCol="1270" anchor="t" anchorCtr="0">
          <a:noAutofit/>
        </a:bodyPr>
        <a:lstStyle/>
        <a:p>
          <a:pPr marL="228600" lvl="1" indent="-228600" algn="l" defTabSz="889000">
            <a:lnSpc>
              <a:spcPct val="90000"/>
            </a:lnSpc>
            <a:spcBef>
              <a:spcPct val="0"/>
            </a:spcBef>
            <a:spcAft>
              <a:spcPct val="15000"/>
            </a:spcAft>
            <a:buChar char="•"/>
          </a:pPr>
          <a:r>
            <a:rPr lang="en-US" sz="2000" kern="1200"/>
            <a:t>Have your computer charged and ready to go​</a:t>
          </a:r>
        </a:p>
        <a:p>
          <a:pPr marL="228600" lvl="1" indent="-228600" algn="l" defTabSz="889000">
            <a:lnSpc>
              <a:spcPct val="90000"/>
            </a:lnSpc>
            <a:spcBef>
              <a:spcPct val="0"/>
            </a:spcBef>
            <a:spcAft>
              <a:spcPct val="15000"/>
            </a:spcAft>
            <a:buChar char="•"/>
          </a:pPr>
          <a:endParaRPr lang="en-US" sz="2000" kern="1200" dirty="0"/>
        </a:p>
        <a:p>
          <a:pPr marL="228600" lvl="1" indent="-228600" algn="l" defTabSz="889000">
            <a:lnSpc>
              <a:spcPct val="90000"/>
            </a:lnSpc>
            <a:spcBef>
              <a:spcPct val="0"/>
            </a:spcBef>
            <a:spcAft>
              <a:spcPct val="15000"/>
            </a:spcAft>
            <a:buChar char="•"/>
          </a:pPr>
          <a:r>
            <a:rPr lang="en-US" sz="2000" kern="1200"/>
            <a:t>Keep necessary materials at hand</a:t>
          </a:r>
        </a:p>
        <a:p>
          <a:pPr marL="457200" lvl="2" indent="-228600" algn="l" defTabSz="889000">
            <a:lnSpc>
              <a:spcPct val="90000"/>
            </a:lnSpc>
            <a:spcBef>
              <a:spcPct val="0"/>
            </a:spcBef>
            <a:spcAft>
              <a:spcPct val="15000"/>
            </a:spcAft>
            <a:buChar char="•"/>
          </a:pPr>
          <a:r>
            <a:rPr lang="en-US" sz="2000" kern="1200"/>
            <a:t>action plan</a:t>
          </a:r>
        </a:p>
        <a:p>
          <a:pPr marL="457200" lvl="2" indent="-228600" algn="l" defTabSz="889000">
            <a:lnSpc>
              <a:spcPct val="90000"/>
            </a:lnSpc>
            <a:spcBef>
              <a:spcPct val="0"/>
            </a:spcBef>
            <a:spcAft>
              <a:spcPct val="15000"/>
            </a:spcAft>
            <a:buChar char="•"/>
          </a:pPr>
          <a:r>
            <a:rPr lang="en-US" sz="2000" kern="1200"/>
            <a:t>relevant docs</a:t>
          </a:r>
        </a:p>
        <a:p>
          <a:pPr marL="457200" lvl="2" indent="-228600" algn="l" defTabSz="889000">
            <a:lnSpc>
              <a:spcPct val="90000"/>
            </a:lnSpc>
            <a:spcBef>
              <a:spcPct val="0"/>
            </a:spcBef>
            <a:spcAft>
              <a:spcPct val="15000"/>
            </a:spcAft>
            <a:buChar char="•"/>
          </a:pPr>
          <a:r>
            <a:rPr lang="en-US" sz="2000" kern="1200"/>
            <a:t>water/snacks</a:t>
          </a:r>
        </a:p>
        <a:p>
          <a:pPr marL="457200" lvl="2" indent="-228600" algn="l" defTabSz="889000">
            <a:lnSpc>
              <a:spcPct val="90000"/>
            </a:lnSpc>
            <a:spcBef>
              <a:spcPct val="0"/>
            </a:spcBef>
            <a:spcAft>
              <a:spcPct val="15000"/>
            </a:spcAft>
            <a:buChar char="•"/>
          </a:pPr>
          <a:endParaRPr lang="en-US" sz="2000" kern="1200"/>
        </a:p>
        <a:p>
          <a:pPr marL="228600" lvl="1" indent="-228600" algn="l" defTabSz="889000">
            <a:lnSpc>
              <a:spcPct val="90000"/>
            </a:lnSpc>
            <a:spcBef>
              <a:spcPct val="0"/>
            </a:spcBef>
            <a:spcAft>
              <a:spcPct val="15000"/>
            </a:spcAft>
            <a:buChar char="•"/>
          </a:pPr>
          <a:r>
            <a:rPr lang="en-US" sz="2000" kern="1200"/>
            <a:t>Minimize distractions if possible​</a:t>
          </a:r>
        </a:p>
      </dsp:txBody>
      <dsp:txXfrm>
        <a:off x="8268967" y="2115851"/>
        <a:ext cx="3338495" cy="3332903"/>
      </dsp:txXfrm>
    </dsp:sp>
    <dsp:sp modelId="{B634D077-9CEB-4360-83EE-5D4C6FFB98DD}">
      <dsp:nvSpPr>
        <dsp:cNvPr id="0" name=""/>
        <dsp:cNvSpPr/>
      </dsp:nvSpPr>
      <dsp:spPr>
        <a:xfrm>
          <a:off x="8146143" y="5445931"/>
          <a:ext cx="3498431" cy="1122947"/>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0" rIns="40640" bIns="0" numCol="1" spcCol="1270" anchor="ctr" anchorCtr="0">
          <a:noAutofit/>
        </a:bodyPr>
        <a:lstStyle/>
        <a:p>
          <a:pPr marL="0" lvl="0" indent="0" algn="l" defTabSz="1422400">
            <a:lnSpc>
              <a:spcPct val="90000"/>
            </a:lnSpc>
            <a:spcBef>
              <a:spcPct val="0"/>
            </a:spcBef>
            <a:spcAft>
              <a:spcPct val="35000"/>
            </a:spcAft>
            <a:buNone/>
          </a:pPr>
          <a:r>
            <a:rPr lang="en-US" sz="3200" kern="1200"/>
            <a:t>Environment</a:t>
          </a:r>
        </a:p>
      </dsp:txBody>
      <dsp:txXfrm>
        <a:off x="8146143" y="5445931"/>
        <a:ext cx="2463683" cy="1122947"/>
      </dsp:txXfrm>
    </dsp:sp>
    <dsp:sp modelId="{EE5FFD93-52F3-418C-BBBA-24CAF019EF16}">
      <dsp:nvSpPr>
        <dsp:cNvPr id="0" name=""/>
        <dsp:cNvSpPr/>
      </dsp:nvSpPr>
      <dsp:spPr>
        <a:xfrm>
          <a:off x="10751648" y="5226441"/>
          <a:ext cx="1224450" cy="1224450"/>
        </a:xfrm>
        <a:prstGeom prst="ellipse">
          <a:avLst/>
        </a:prstGeom>
        <a:blipFill>
          <a:blip xmlns:r="http://schemas.openxmlformats.org/officeDocument/2006/relationships" r:embed="rId5">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a:blip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AAD9AB-76BA-4F20-9C80-4020D86AF54F}">
      <dsp:nvSpPr>
        <dsp:cNvPr id="0" name=""/>
        <dsp:cNvSpPr/>
      </dsp:nvSpPr>
      <dsp:spPr>
        <a:xfrm>
          <a:off x="0" y="518649"/>
          <a:ext cx="8585471" cy="1795500"/>
        </a:xfrm>
        <a:prstGeom prst="round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66328" tIns="395732" rIns="666328" bIns="135128" numCol="1" spcCol="1270" anchor="t" anchorCtr="0">
          <a:noAutofit/>
        </a:bodyPr>
        <a:lstStyle/>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sz="1900" b="0" i="0" kern="1200">
              <a:latin typeface="Hind Vadodara" panose="020B0604020202020204" charset="0"/>
              <a:cs typeface="Hind Vadodara" panose="020B0604020202020204" charset="0"/>
            </a:rPr>
            <a:t> Glows &amp; Grows: Classroom Practices &amp; Assessment</a:t>
          </a:r>
        </a:p>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sz="1900" b="0" i="0" kern="1200">
              <a:latin typeface="Hind Vadodara" panose="020B0604020202020204" charset="0"/>
              <a:cs typeface="Hind Vadodara" panose="020B0604020202020204" charset="0"/>
            </a:rPr>
            <a:t> Integration &amp; Alignment</a:t>
          </a:r>
        </a:p>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sz="1900" b="0" i="0" kern="1200">
              <a:latin typeface="Hind Vadodara" panose="020B0604020202020204" charset="0"/>
              <a:cs typeface="Hind Vadodara" panose="020B0604020202020204" charset="0"/>
            </a:rPr>
            <a:t> Fidelity Assessment: Walkthrough Planning</a:t>
          </a:r>
        </a:p>
      </dsp:txBody>
      <dsp:txXfrm>
        <a:off x="87649" y="606298"/>
        <a:ext cx="8410173" cy="1620202"/>
      </dsp:txXfrm>
    </dsp:sp>
    <dsp:sp modelId="{24EE546A-203E-45A1-AB96-5A4CB77AC5EC}">
      <dsp:nvSpPr>
        <dsp:cNvPr id="0" name=""/>
        <dsp:cNvSpPr/>
      </dsp:nvSpPr>
      <dsp:spPr>
        <a:xfrm>
          <a:off x="429273" y="238209"/>
          <a:ext cx="6009829" cy="560880"/>
        </a:xfrm>
        <a:prstGeom prst="roundRect">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7157" tIns="0" rIns="227157" bIns="0" numCol="1" spcCol="1270" anchor="ctr" anchorCtr="0">
          <a:noAutofit/>
        </a:bodyPr>
        <a:lstStyle/>
        <a:p>
          <a:pPr marL="0" lvl="0" indent="0" algn="l" defTabSz="844550">
            <a:lnSpc>
              <a:spcPct val="90000"/>
            </a:lnSpc>
            <a:spcBef>
              <a:spcPct val="0"/>
            </a:spcBef>
            <a:spcAft>
              <a:spcPct val="35000"/>
            </a:spcAft>
            <a:buNone/>
          </a:pPr>
          <a:r>
            <a:rPr lang="en-US" sz="1900" b="0" i="0" kern="1200">
              <a:solidFill>
                <a:schemeClr val="bg1"/>
              </a:solidFill>
              <a:latin typeface="Hind Vadodara"/>
              <a:cs typeface="Hind Vadodara"/>
            </a:rPr>
            <a:t>Presentation Content:</a:t>
          </a:r>
          <a:endParaRPr lang="en-US" sz="1900" b="0" i="0" u="none" strike="noStrike" kern="1200" cap="none" baseline="0" noProof="0">
            <a:solidFill>
              <a:schemeClr val="bg1"/>
            </a:solidFill>
            <a:latin typeface="Hind Vadodara"/>
            <a:cs typeface="Hind Vadodara"/>
          </a:endParaRPr>
        </a:p>
      </dsp:txBody>
      <dsp:txXfrm>
        <a:off x="456653" y="265589"/>
        <a:ext cx="5955069" cy="506120"/>
      </dsp:txXfrm>
    </dsp:sp>
    <dsp:sp modelId="{183C8042-F222-4C5B-948A-CA63CABAB28E}">
      <dsp:nvSpPr>
        <dsp:cNvPr id="0" name=""/>
        <dsp:cNvSpPr/>
      </dsp:nvSpPr>
      <dsp:spPr>
        <a:xfrm>
          <a:off x="0" y="2697189"/>
          <a:ext cx="8585471" cy="2513700"/>
        </a:xfrm>
        <a:prstGeom prst="roundRect">
          <a:avLst/>
        </a:prstGeom>
        <a:solidFill>
          <a:schemeClr val="lt1">
            <a:alpha val="90000"/>
            <a:hueOff val="0"/>
            <a:satOff val="0"/>
            <a:lumOff val="0"/>
            <a:alphaOff val="0"/>
          </a:schemeClr>
        </a:solidFill>
        <a:ln w="25400" cap="flat" cmpd="sng" algn="ctr">
          <a:solidFill>
            <a:schemeClr val="accent5">
              <a:hueOff val="3045461"/>
              <a:satOff val="-52560"/>
              <a:lumOff val="-745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66328" tIns="395732" rIns="666328" bIns="135128" numCol="1" spcCol="1270" anchor="t" anchorCtr="0">
          <a:noAutofit/>
        </a:bodyPr>
        <a:lstStyle/>
        <a:p>
          <a:pPr marL="171450" lvl="1" indent="-171450" algn="l" defTabSz="844550" rtl="0">
            <a:lnSpc>
              <a:spcPct val="90000"/>
            </a:lnSpc>
            <a:spcBef>
              <a:spcPct val="0"/>
            </a:spcBef>
            <a:spcAft>
              <a:spcPct val="15000"/>
            </a:spcAft>
            <a:buFont typeface="Arial" panose="020B0604020202020204" pitchFamily="34" charset="0"/>
            <a:buChar char="•"/>
          </a:pPr>
          <a:r>
            <a:rPr lang="en-US" sz="1900" b="0" i="0" kern="1200" dirty="0">
              <a:solidFill>
                <a:schemeClr val="tx1"/>
              </a:solidFill>
              <a:latin typeface="Hind Vadodara"/>
              <a:cs typeface="Hind Vadodara"/>
            </a:rPr>
            <a:t>Discuss with team integration &amp; alignment content. What other practice models should be integrated with PBIS supports? </a:t>
          </a:r>
          <a:r>
            <a:rPr lang="en-US" sz="1900" b="1" i="0" kern="1200" dirty="0">
              <a:solidFill>
                <a:schemeClr val="tx1"/>
              </a:solidFill>
              <a:latin typeface="Hind Vadodara"/>
              <a:cs typeface="Hind Vadodara"/>
            </a:rPr>
            <a:t>– Complete alignment activity and add to Google Folder.</a:t>
          </a:r>
          <a:endParaRPr lang="en-US" sz="1900" b="0" i="0" kern="1200" dirty="0">
            <a:solidFill>
              <a:schemeClr val="tx1"/>
            </a:solidFill>
            <a:latin typeface="Hind Vadodara"/>
            <a:cs typeface="Hind Vadodara"/>
          </a:endParaRPr>
        </a:p>
        <a:p>
          <a:pPr marL="171450" lvl="1" indent="-171450" algn="l" defTabSz="844550" rtl="0">
            <a:lnSpc>
              <a:spcPct val="90000"/>
            </a:lnSpc>
            <a:spcBef>
              <a:spcPct val="0"/>
            </a:spcBef>
            <a:spcAft>
              <a:spcPct val="15000"/>
            </a:spcAft>
            <a:buChar char="•"/>
          </a:pPr>
          <a:r>
            <a:rPr lang="en-US" sz="1900" b="0" i="0" kern="1200" dirty="0">
              <a:latin typeface="Hind Vadodara"/>
              <a:cs typeface="Hind Vadodara"/>
            </a:rPr>
            <a:t>Work with team to plan and complete the TFI walkthrough prior to January Team training.</a:t>
          </a:r>
        </a:p>
      </dsp:txBody>
      <dsp:txXfrm>
        <a:off x="122709" y="2819898"/>
        <a:ext cx="8340053" cy="2268282"/>
      </dsp:txXfrm>
    </dsp:sp>
    <dsp:sp modelId="{3EE32B02-DB9E-4A32-B892-2B06787A9E31}">
      <dsp:nvSpPr>
        <dsp:cNvPr id="0" name=""/>
        <dsp:cNvSpPr/>
      </dsp:nvSpPr>
      <dsp:spPr>
        <a:xfrm>
          <a:off x="429273" y="2416749"/>
          <a:ext cx="6009829" cy="560880"/>
        </a:xfrm>
        <a:prstGeom prst="roundRect">
          <a:avLst/>
        </a:prstGeom>
        <a:solidFill>
          <a:schemeClr val="accent5">
            <a:hueOff val="3045461"/>
            <a:satOff val="-52560"/>
            <a:lumOff val="-7452"/>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7157" tIns="0" rIns="227157" bIns="0" numCol="1" spcCol="1270" anchor="ctr" anchorCtr="0">
          <a:noAutofit/>
        </a:bodyPr>
        <a:lstStyle/>
        <a:p>
          <a:pPr marL="0" lvl="0" indent="0" algn="l" defTabSz="844550">
            <a:lnSpc>
              <a:spcPct val="90000"/>
            </a:lnSpc>
            <a:spcBef>
              <a:spcPct val="0"/>
            </a:spcBef>
            <a:spcAft>
              <a:spcPct val="35000"/>
            </a:spcAft>
            <a:buNone/>
          </a:pPr>
          <a:r>
            <a:rPr lang="en-US" sz="1900" b="0" i="0" kern="1200">
              <a:latin typeface="Hind Vadodara"/>
              <a:cs typeface="Hind Vadodara"/>
            </a:rPr>
            <a:t>Coaches’</a:t>
          </a:r>
          <a:r>
            <a:rPr lang="en-US" sz="1900" kern="1200">
              <a:latin typeface="Hind Vadodara"/>
              <a:cs typeface="Hind Vadodara"/>
            </a:rPr>
            <a:t> T</a:t>
          </a:r>
          <a:r>
            <a:rPr lang="en-US" sz="1900" b="0" i="0" kern="1200">
              <a:latin typeface="Hind Vadodara"/>
              <a:cs typeface="Hind Vadodara"/>
            </a:rPr>
            <a:t>asks:</a:t>
          </a:r>
          <a:endParaRPr lang="en-US" sz="1900" kern="1200">
            <a:latin typeface="Hind Vadodara"/>
            <a:cs typeface="Hind Vadodara"/>
          </a:endParaRPr>
        </a:p>
      </dsp:txBody>
      <dsp:txXfrm>
        <a:off x="456653" y="2444129"/>
        <a:ext cx="5955069" cy="5061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E71EFD-4F90-47BA-BDF0-C1936501F318}">
      <dsp:nvSpPr>
        <dsp:cNvPr id="0" name=""/>
        <dsp:cNvSpPr/>
      </dsp:nvSpPr>
      <dsp:spPr>
        <a:xfrm>
          <a:off x="1025303" y="0"/>
          <a:ext cx="1495920" cy="1495920"/>
        </a:xfrm>
        <a:prstGeom prst="ellipse">
          <a:avLst/>
        </a:prstGeom>
        <a:solidFill>
          <a:schemeClr val="accent2">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r>
            <a:rPr lang="en-US" sz="1500" kern="1200">
              <a:solidFill>
                <a:schemeClr val="bg1"/>
              </a:solidFill>
              <a:latin typeface="Poppins Medium" panose="020B0604020202020204" charset="0"/>
              <a:cs typeface="Poppins Medium" panose="020B0604020202020204" charset="0"/>
            </a:rPr>
            <a:t>Systems</a:t>
          </a:r>
        </a:p>
      </dsp:txBody>
      <dsp:txXfrm>
        <a:off x="1224759" y="261786"/>
        <a:ext cx="1097008" cy="673164"/>
      </dsp:txXfrm>
    </dsp:sp>
    <dsp:sp modelId="{A7ADD6DF-9E47-4436-8F51-EE2A03365BEC}">
      <dsp:nvSpPr>
        <dsp:cNvPr id="0" name=""/>
        <dsp:cNvSpPr/>
      </dsp:nvSpPr>
      <dsp:spPr>
        <a:xfrm>
          <a:off x="1571125" y="966115"/>
          <a:ext cx="1495920" cy="1495920"/>
        </a:xfrm>
        <a:prstGeom prst="ellipse">
          <a:avLst/>
        </a:prstGeom>
        <a:solidFill>
          <a:schemeClr val="accent4">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r>
            <a:rPr lang="en-US" sz="1500" kern="1200">
              <a:solidFill>
                <a:schemeClr val="bg1"/>
              </a:solidFill>
              <a:latin typeface="Poppins Medium" panose="020B0604020202020204" charset="0"/>
              <a:cs typeface="Poppins Medium" panose="020B0604020202020204" charset="0"/>
            </a:rPr>
            <a:t>Data</a:t>
          </a:r>
        </a:p>
      </dsp:txBody>
      <dsp:txXfrm>
        <a:off x="2028627" y="1352561"/>
        <a:ext cx="897552" cy="822756"/>
      </dsp:txXfrm>
    </dsp:sp>
    <dsp:sp modelId="{2504F536-64A6-44EF-BAC7-150B15DF6968}">
      <dsp:nvSpPr>
        <dsp:cNvPr id="0" name=""/>
        <dsp:cNvSpPr/>
      </dsp:nvSpPr>
      <dsp:spPr>
        <a:xfrm>
          <a:off x="491569" y="966115"/>
          <a:ext cx="1495920" cy="1495920"/>
        </a:xfrm>
        <a:prstGeom prst="ellipse">
          <a:avLst/>
        </a:prstGeom>
        <a:solidFill>
          <a:schemeClr val="accent6">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r>
            <a:rPr lang="en-US" sz="1500" kern="1200">
              <a:solidFill>
                <a:schemeClr val="bg1"/>
              </a:solidFill>
              <a:latin typeface="Poppins Medium" panose="020B0604020202020204" charset="0"/>
              <a:cs typeface="Poppins Medium" panose="020B0604020202020204" charset="0"/>
            </a:rPr>
            <a:t>Practices</a:t>
          </a:r>
        </a:p>
      </dsp:txBody>
      <dsp:txXfrm>
        <a:off x="632435" y="1352561"/>
        <a:ext cx="897552" cy="82275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BD6C7C-690E-8A42-8F1A-4FD0D07F6037}">
      <dsp:nvSpPr>
        <dsp:cNvPr id="0" name=""/>
        <dsp:cNvSpPr/>
      </dsp:nvSpPr>
      <dsp:spPr>
        <a:xfrm>
          <a:off x="625202" y="2714"/>
          <a:ext cx="3321594" cy="634773"/>
        </a:xfrm>
        <a:prstGeom prst="roundRect">
          <a:avLst>
            <a:gd name="adj" fmla="val 10000"/>
          </a:avLst>
        </a:prstGeom>
        <a:solidFill>
          <a:schemeClr val="accent2">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latin typeface="Hind Vadodara" panose="020B0604020202020204" charset="0"/>
              <a:cs typeface="Hind Vadodara" panose="020B0604020202020204" charset="0"/>
            </a:rPr>
            <a:t>1. Define the </a:t>
          </a:r>
          <a:r>
            <a:rPr lang="en-US" sz="2000" b="1" kern="1200">
              <a:latin typeface="Hind Vadodara" panose="020B0604020202020204" charset="0"/>
              <a:cs typeface="Hind Vadodara" panose="020B0604020202020204" charset="0"/>
            </a:rPr>
            <a:t>valued outcome(s)</a:t>
          </a:r>
          <a:r>
            <a:rPr lang="en-US" sz="2000" kern="1200">
              <a:latin typeface="Hind Vadodara" panose="020B0604020202020204" charset="0"/>
              <a:cs typeface="Hind Vadodara" panose="020B0604020202020204" charset="0"/>
            </a:rPr>
            <a:t>.</a:t>
          </a:r>
        </a:p>
      </dsp:txBody>
      <dsp:txXfrm>
        <a:off x="643794" y="21306"/>
        <a:ext cx="3284410" cy="597589"/>
      </dsp:txXfrm>
    </dsp:sp>
    <dsp:sp modelId="{AB1215F8-2153-3E44-A7D1-A416563A7EE5}">
      <dsp:nvSpPr>
        <dsp:cNvPr id="0" name=""/>
        <dsp:cNvSpPr/>
      </dsp:nvSpPr>
      <dsp:spPr>
        <a:xfrm rot="5400000">
          <a:off x="2166979" y="653358"/>
          <a:ext cx="238040" cy="285648"/>
        </a:xfrm>
        <a:prstGeom prst="rightArrow">
          <a:avLst>
            <a:gd name="adj1" fmla="val 60000"/>
            <a:gd name="adj2" fmla="val 50000"/>
          </a:avLst>
        </a:prstGeom>
        <a:solidFill>
          <a:schemeClr val="accent2">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latin typeface="Hind Vadodara" panose="020B0604020202020204" charset="0"/>
            <a:cs typeface="Hind Vadodara" panose="020B0604020202020204" charset="0"/>
          </a:endParaRPr>
        </a:p>
      </dsp:txBody>
      <dsp:txXfrm rot="-5400000">
        <a:off x="2200305" y="677162"/>
        <a:ext cx="171388" cy="166628"/>
      </dsp:txXfrm>
    </dsp:sp>
    <dsp:sp modelId="{081EED3E-7607-8E4F-BD7B-A3E5A66EDCEA}">
      <dsp:nvSpPr>
        <dsp:cNvPr id="0" name=""/>
        <dsp:cNvSpPr/>
      </dsp:nvSpPr>
      <dsp:spPr>
        <a:xfrm>
          <a:off x="625202" y="954875"/>
          <a:ext cx="3321594" cy="634773"/>
        </a:xfrm>
        <a:prstGeom prst="roundRect">
          <a:avLst>
            <a:gd name="adj" fmla="val 10000"/>
          </a:avLst>
        </a:prstGeom>
        <a:solidFill>
          <a:schemeClr val="accent2">
            <a:shade val="50000"/>
            <a:hueOff val="145330"/>
            <a:satOff val="-23593"/>
            <a:lumOff val="2227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latin typeface="Hind Vadodara" panose="020B0604020202020204" charset="0"/>
              <a:cs typeface="Hind Vadodara" panose="020B0604020202020204" charset="0"/>
            </a:rPr>
            <a:t>2. List </a:t>
          </a:r>
          <a:r>
            <a:rPr lang="en-US" sz="2000" b="1" kern="1200">
              <a:latin typeface="Hind Vadodara" panose="020B0604020202020204" charset="0"/>
              <a:cs typeface="Hind Vadodara" panose="020B0604020202020204" charset="0"/>
            </a:rPr>
            <a:t>related initiatives</a:t>
          </a:r>
          <a:r>
            <a:rPr lang="en-US" sz="2000" kern="1200">
              <a:latin typeface="Hind Vadodara" panose="020B0604020202020204" charset="0"/>
              <a:cs typeface="Hind Vadodara" panose="020B0604020202020204" charset="0"/>
            </a:rPr>
            <a:t>.</a:t>
          </a:r>
        </a:p>
      </dsp:txBody>
      <dsp:txXfrm>
        <a:off x="643794" y="973467"/>
        <a:ext cx="3284410" cy="597589"/>
      </dsp:txXfrm>
    </dsp:sp>
    <dsp:sp modelId="{EFF85925-A1FD-F441-BBBF-29D201A24891}">
      <dsp:nvSpPr>
        <dsp:cNvPr id="0" name=""/>
        <dsp:cNvSpPr/>
      </dsp:nvSpPr>
      <dsp:spPr>
        <a:xfrm rot="5400000">
          <a:off x="2166979" y="1605518"/>
          <a:ext cx="238040" cy="285648"/>
        </a:xfrm>
        <a:prstGeom prst="rightArrow">
          <a:avLst>
            <a:gd name="adj1" fmla="val 60000"/>
            <a:gd name="adj2" fmla="val 50000"/>
          </a:avLst>
        </a:prstGeom>
        <a:solidFill>
          <a:schemeClr val="accent2">
            <a:shade val="90000"/>
            <a:hueOff val="180530"/>
            <a:satOff val="-29171"/>
            <a:lumOff val="2251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latin typeface="Hind Vadodara" panose="020B0604020202020204" charset="0"/>
            <a:cs typeface="Hind Vadodara" panose="020B0604020202020204" charset="0"/>
          </a:endParaRPr>
        </a:p>
      </dsp:txBody>
      <dsp:txXfrm rot="-5400000">
        <a:off x="2200305" y="1629322"/>
        <a:ext cx="171388" cy="166628"/>
      </dsp:txXfrm>
    </dsp:sp>
    <dsp:sp modelId="{23F45AFC-16CC-6145-9CD4-55ED141B46D3}">
      <dsp:nvSpPr>
        <dsp:cNvPr id="0" name=""/>
        <dsp:cNvSpPr/>
      </dsp:nvSpPr>
      <dsp:spPr>
        <a:xfrm>
          <a:off x="625202" y="1907036"/>
          <a:ext cx="3321594" cy="634773"/>
        </a:xfrm>
        <a:prstGeom prst="roundRect">
          <a:avLst>
            <a:gd name="adj" fmla="val 10000"/>
          </a:avLst>
        </a:prstGeom>
        <a:solidFill>
          <a:schemeClr val="accent2">
            <a:shade val="50000"/>
            <a:hueOff val="290659"/>
            <a:satOff val="-47186"/>
            <a:lumOff val="4455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solidFill>
                <a:schemeClr val="accent3"/>
              </a:solidFill>
              <a:latin typeface="Hind Vadodara" panose="020B0604020202020204" charset="0"/>
              <a:cs typeface="Hind Vadodara" panose="020B0604020202020204" charset="0"/>
            </a:rPr>
            <a:t>3. Identify </a:t>
          </a:r>
          <a:r>
            <a:rPr lang="en-US" sz="2000" b="1" kern="1200">
              <a:solidFill>
                <a:schemeClr val="accent3"/>
              </a:solidFill>
              <a:latin typeface="Hind Vadodara" panose="020B0604020202020204" charset="0"/>
              <a:cs typeface="Hind Vadodara" panose="020B0604020202020204" charset="0"/>
            </a:rPr>
            <a:t>core system features.</a:t>
          </a:r>
          <a:endParaRPr lang="en-US" sz="2000" kern="1200">
            <a:solidFill>
              <a:schemeClr val="accent3"/>
            </a:solidFill>
            <a:latin typeface="Hind Vadodara" panose="020B0604020202020204" charset="0"/>
            <a:cs typeface="Hind Vadodara" panose="020B0604020202020204" charset="0"/>
          </a:endParaRPr>
        </a:p>
      </dsp:txBody>
      <dsp:txXfrm>
        <a:off x="643794" y="1925628"/>
        <a:ext cx="3284410" cy="597589"/>
      </dsp:txXfrm>
    </dsp:sp>
    <dsp:sp modelId="{DCDED1C1-3FD1-E84A-AD0E-A45C21B7AB4B}">
      <dsp:nvSpPr>
        <dsp:cNvPr id="0" name=""/>
        <dsp:cNvSpPr/>
      </dsp:nvSpPr>
      <dsp:spPr>
        <a:xfrm rot="5400000">
          <a:off x="2166979" y="2557679"/>
          <a:ext cx="238040" cy="285648"/>
        </a:xfrm>
        <a:prstGeom prst="rightArrow">
          <a:avLst>
            <a:gd name="adj1" fmla="val 60000"/>
            <a:gd name="adj2" fmla="val 50000"/>
          </a:avLst>
        </a:prstGeom>
        <a:solidFill>
          <a:schemeClr val="accent2">
            <a:shade val="90000"/>
            <a:hueOff val="361060"/>
            <a:satOff val="-58341"/>
            <a:lumOff val="4503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latin typeface="Hind Vadodara" panose="020B0604020202020204" charset="0"/>
            <a:cs typeface="Hind Vadodara" panose="020B0604020202020204" charset="0"/>
          </a:endParaRPr>
        </a:p>
      </dsp:txBody>
      <dsp:txXfrm rot="-5400000">
        <a:off x="2200305" y="2581483"/>
        <a:ext cx="171388" cy="166628"/>
      </dsp:txXfrm>
    </dsp:sp>
    <dsp:sp modelId="{ABF7BC66-7FEB-9046-9F3C-45CF947B4AEF}">
      <dsp:nvSpPr>
        <dsp:cNvPr id="0" name=""/>
        <dsp:cNvSpPr/>
      </dsp:nvSpPr>
      <dsp:spPr>
        <a:xfrm>
          <a:off x="625202" y="2859197"/>
          <a:ext cx="3321594" cy="634773"/>
        </a:xfrm>
        <a:prstGeom prst="roundRect">
          <a:avLst>
            <a:gd name="adj" fmla="val 10000"/>
          </a:avLst>
        </a:prstGeom>
        <a:solidFill>
          <a:schemeClr val="accent2">
            <a:shade val="50000"/>
            <a:hueOff val="290659"/>
            <a:satOff val="-47186"/>
            <a:lumOff val="4455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solidFill>
                <a:schemeClr val="accent3"/>
              </a:solidFill>
              <a:latin typeface="Hind Vadodara" panose="020B0604020202020204" charset="0"/>
              <a:cs typeface="Hind Vadodara" panose="020B0604020202020204" charset="0"/>
            </a:rPr>
            <a:t>4. Analyze and </a:t>
          </a:r>
          <a:r>
            <a:rPr lang="en-US" sz="2000" b="1" kern="1200">
              <a:solidFill>
                <a:schemeClr val="accent3"/>
              </a:solidFill>
              <a:latin typeface="Hind Vadodara" panose="020B0604020202020204" charset="0"/>
              <a:cs typeface="Hind Vadodara" panose="020B0604020202020204" charset="0"/>
            </a:rPr>
            <a:t>make decisions </a:t>
          </a:r>
          <a:r>
            <a:rPr lang="en-US" sz="2000" kern="1200">
              <a:solidFill>
                <a:schemeClr val="accent3"/>
              </a:solidFill>
              <a:latin typeface="Hind Vadodara" panose="020B0604020202020204" charset="0"/>
              <a:cs typeface="Hind Vadodara" panose="020B0604020202020204" charset="0"/>
            </a:rPr>
            <a:t>for alignment.</a:t>
          </a:r>
        </a:p>
      </dsp:txBody>
      <dsp:txXfrm>
        <a:off x="643794" y="2877789"/>
        <a:ext cx="3284410" cy="597589"/>
      </dsp:txXfrm>
    </dsp:sp>
    <dsp:sp modelId="{203AF172-3161-1E4F-876E-A381D66D20E5}">
      <dsp:nvSpPr>
        <dsp:cNvPr id="0" name=""/>
        <dsp:cNvSpPr/>
      </dsp:nvSpPr>
      <dsp:spPr>
        <a:xfrm rot="5400000">
          <a:off x="2166979" y="3509840"/>
          <a:ext cx="238040" cy="285648"/>
        </a:xfrm>
        <a:prstGeom prst="rightArrow">
          <a:avLst>
            <a:gd name="adj1" fmla="val 60000"/>
            <a:gd name="adj2" fmla="val 50000"/>
          </a:avLst>
        </a:prstGeom>
        <a:solidFill>
          <a:schemeClr val="accent2">
            <a:shade val="90000"/>
            <a:hueOff val="180530"/>
            <a:satOff val="-29171"/>
            <a:lumOff val="2251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latin typeface="Hind Vadodara" panose="020B0604020202020204" charset="0"/>
            <a:cs typeface="Hind Vadodara" panose="020B0604020202020204" charset="0"/>
          </a:endParaRPr>
        </a:p>
      </dsp:txBody>
      <dsp:txXfrm rot="-5400000">
        <a:off x="2200305" y="3533644"/>
        <a:ext cx="171388" cy="166628"/>
      </dsp:txXfrm>
    </dsp:sp>
    <dsp:sp modelId="{73D40FD2-AC48-7D4D-8C33-13A566EE2A52}">
      <dsp:nvSpPr>
        <dsp:cNvPr id="0" name=""/>
        <dsp:cNvSpPr/>
      </dsp:nvSpPr>
      <dsp:spPr>
        <a:xfrm>
          <a:off x="625202" y="3811358"/>
          <a:ext cx="3321594" cy="634773"/>
        </a:xfrm>
        <a:prstGeom prst="roundRect">
          <a:avLst>
            <a:gd name="adj" fmla="val 10000"/>
          </a:avLst>
        </a:prstGeom>
        <a:solidFill>
          <a:schemeClr val="accent2">
            <a:shade val="50000"/>
            <a:hueOff val="145330"/>
            <a:satOff val="-23593"/>
            <a:lumOff val="2227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latin typeface="Hind Vadodara" panose="020B0604020202020204" charset="0"/>
              <a:cs typeface="Hind Vadodara" panose="020B0604020202020204" charset="0"/>
            </a:rPr>
            <a:t>5. Design the </a:t>
          </a:r>
          <a:r>
            <a:rPr lang="en-US" sz="2000" b="1" kern="1200">
              <a:latin typeface="Hind Vadodara" panose="020B0604020202020204" charset="0"/>
              <a:cs typeface="Hind Vadodara" panose="020B0604020202020204" charset="0"/>
            </a:rPr>
            <a:t>plan for effective alignment</a:t>
          </a:r>
          <a:r>
            <a:rPr lang="en-US" sz="2000" kern="1200">
              <a:latin typeface="Hind Vadodara" panose="020B0604020202020204" charset="0"/>
              <a:cs typeface="Hind Vadodara" panose="020B0604020202020204" charset="0"/>
            </a:rPr>
            <a:t>.</a:t>
          </a:r>
          <a:endParaRPr lang="en-US" sz="2000" kern="1200">
            <a:effectLst/>
            <a:latin typeface="Hind Vadodara" panose="020B0604020202020204" charset="0"/>
            <a:cs typeface="Hind Vadodara" panose="020B0604020202020204" charset="0"/>
          </a:endParaRPr>
        </a:p>
      </dsp:txBody>
      <dsp:txXfrm>
        <a:off x="643794" y="3829950"/>
        <a:ext cx="3284410" cy="59758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AAD9AB-76BA-4F20-9C80-4020D86AF54F}">
      <dsp:nvSpPr>
        <dsp:cNvPr id="0" name=""/>
        <dsp:cNvSpPr/>
      </dsp:nvSpPr>
      <dsp:spPr>
        <a:xfrm>
          <a:off x="0" y="518649"/>
          <a:ext cx="8585471" cy="1795500"/>
        </a:xfrm>
        <a:prstGeom prst="round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66328" tIns="395732" rIns="666328" bIns="135128" numCol="1" spcCol="1270" anchor="t" anchorCtr="0">
          <a:noAutofit/>
        </a:bodyPr>
        <a:lstStyle/>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sz="1900" b="0" i="0" kern="1200">
              <a:latin typeface="Hind Vadodara" panose="020B0604020202020204" charset="0"/>
              <a:cs typeface="Hind Vadodara" panose="020B0604020202020204" charset="0"/>
            </a:rPr>
            <a:t> Glows &amp; Grows: Classroom Practices &amp; Assessment</a:t>
          </a:r>
        </a:p>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sz="1900" b="0" i="0" kern="1200">
              <a:latin typeface="Hind Vadodara" panose="020B0604020202020204" charset="0"/>
              <a:cs typeface="Hind Vadodara" panose="020B0604020202020204" charset="0"/>
            </a:rPr>
            <a:t> Integration &amp; Alignment</a:t>
          </a:r>
        </a:p>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sz="1900" b="0" i="0" kern="1200">
              <a:latin typeface="Hind Vadodara" panose="020B0604020202020204" charset="0"/>
              <a:cs typeface="Hind Vadodara" panose="020B0604020202020204" charset="0"/>
            </a:rPr>
            <a:t> Fidelity Assessment: Walkthrough Planning</a:t>
          </a:r>
        </a:p>
      </dsp:txBody>
      <dsp:txXfrm>
        <a:off x="87649" y="606298"/>
        <a:ext cx="8410173" cy="1620202"/>
      </dsp:txXfrm>
    </dsp:sp>
    <dsp:sp modelId="{24EE546A-203E-45A1-AB96-5A4CB77AC5EC}">
      <dsp:nvSpPr>
        <dsp:cNvPr id="0" name=""/>
        <dsp:cNvSpPr/>
      </dsp:nvSpPr>
      <dsp:spPr>
        <a:xfrm>
          <a:off x="429273" y="238209"/>
          <a:ext cx="6009829" cy="560880"/>
        </a:xfrm>
        <a:prstGeom prst="roundRect">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7157" tIns="0" rIns="227157" bIns="0" numCol="1" spcCol="1270" anchor="ctr" anchorCtr="0">
          <a:noAutofit/>
        </a:bodyPr>
        <a:lstStyle/>
        <a:p>
          <a:pPr marL="0" lvl="0" indent="0" algn="l" defTabSz="844550">
            <a:lnSpc>
              <a:spcPct val="90000"/>
            </a:lnSpc>
            <a:spcBef>
              <a:spcPct val="0"/>
            </a:spcBef>
            <a:spcAft>
              <a:spcPct val="35000"/>
            </a:spcAft>
            <a:buNone/>
          </a:pPr>
          <a:r>
            <a:rPr lang="en-US" sz="1900" b="0" i="0" kern="1200">
              <a:solidFill>
                <a:schemeClr val="bg1"/>
              </a:solidFill>
              <a:latin typeface="Hind Vadodara"/>
              <a:cs typeface="Hind Vadodara"/>
            </a:rPr>
            <a:t>Presentation Content:</a:t>
          </a:r>
          <a:endParaRPr lang="en-US" sz="1900" b="0" i="0" u="none" strike="noStrike" kern="1200" cap="none" baseline="0" noProof="0">
            <a:solidFill>
              <a:schemeClr val="bg1"/>
            </a:solidFill>
            <a:latin typeface="Hind Vadodara"/>
            <a:cs typeface="Hind Vadodara"/>
          </a:endParaRPr>
        </a:p>
      </dsp:txBody>
      <dsp:txXfrm>
        <a:off x="456653" y="265589"/>
        <a:ext cx="5955069" cy="506120"/>
      </dsp:txXfrm>
    </dsp:sp>
    <dsp:sp modelId="{183C8042-F222-4C5B-948A-CA63CABAB28E}">
      <dsp:nvSpPr>
        <dsp:cNvPr id="0" name=""/>
        <dsp:cNvSpPr/>
      </dsp:nvSpPr>
      <dsp:spPr>
        <a:xfrm>
          <a:off x="0" y="2697189"/>
          <a:ext cx="8585471" cy="2513700"/>
        </a:xfrm>
        <a:prstGeom prst="roundRect">
          <a:avLst/>
        </a:prstGeom>
        <a:solidFill>
          <a:schemeClr val="lt1">
            <a:alpha val="90000"/>
            <a:hueOff val="0"/>
            <a:satOff val="0"/>
            <a:lumOff val="0"/>
            <a:alphaOff val="0"/>
          </a:schemeClr>
        </a:solidFill>
        <a:ln w="25400" cap="flat" cmpd="sng" algn="ctr">
          <a:solidFill>
            <a:schemeClr val="accent5">
              <a:hueOff val="3045461"/>
              <a:satOff val="-52560"/>
              <a:lumOff val="-745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66328" tIns="395732" rIns="666328" bIns="135128" numCol="1" spcCol="1270" anchor="t" anchorCtr="0">
          <a:noAutofit/>
        </a:bodyPr>
        <a:lstStyle/>
        <a:p>
          <a:pPr marL="171450" lvl="1" indent="-171450" algn="l" defTabSz="844550" rtl="0">
            <a:lnSpc>
              <a:spcPct val="90000"/>
            </a:lnSpc>
            <a:spcBef>
              <a:spcPct val="0"/>
            </a:spcBef>
            <a:spcAft>
              <a:spcPct val="15000"/>
            </a:spcAft>
            <a:buFont typeface="Arial" panose="020B0604020202020204" pitchFamily="34" charset="0"/>
            <a:buChar char="•"/>
          </a:pPr>
          <a:r>
            <a:rPr lang="en-US" sz="1900" b="0" i="0" kern="1200" dirty="0">
              <a:solidFill>
                <a:schemeClr val="tx1"/>
              </a:solidFill>
              <a:latin typeface="Hind Vadodara"/>
              <a:cs typeface="Hind Vadodara"/>
            </a:rPr>
            <a:t>Discuss with team integration &amp; alignment content. What other practice models should be integrated with PBIS supports? </a:t>
          </a:r>
          <a:r>
            <a:rPr lang="en-US" sz="1900" b="1" i="0" kern="1200" dirty="0">
              <a:solidFill>
                <a:schemeClr val="tx1"/>
              </a:solidFill>
              <a:latin typeface="Hind Vadodara"/>
              <a:cs typeface="Hind Vadodara"/>
            </a:rPr>
            <a:t>– Complete alignment activity and add to Google Folder.</a:t>
          </a:r>
          <a:endParaRPr lang="en-US" sz="1900" b="0" i="0" kern="1200" dirty="0">
            <a:solidFill>
              <a:schemeClr val="tx1"/>
            </a:solidFill>
            <a:latin typeface="Hind Vadodara"/>
            <a:cs typeface="Hind Vadodara"/>
          </a:endParaRPr>
        </a:p>
        <a:p>
          <a:pPr marL="171450" lvl="1" indent="-171450" algn="l" defTabSz="844550" rtl="0">
            <a:lnSpc>
              <a:spcPct val="90000"/>
            </a:lnSpc>
            <a:spcBef>
              <a:spcPct val="0"/>
            </a:spcBef>
            <a:spcAft>
              <a:spcPct val="15000"/>
            </a:spcAft>
            <a:buChar char="•"/>
          </a:pPr>
          <a:r>
            <a:rPr lang="en-US" sz="1900" b="0" i="0" kern="1200">
              <a:latin typeface="Hind Vadodara"/>
              <a:cs typeface="Hind Vadodara"/>
            </a:rPr>
            <a:t>Work with team to plan and complete the TFI walkthrough prior to January Team training.</a:t>
          </a:r>
        </a:p>
      </dsp:txBody>
      <dsp:txXfrm>
        <a:off x="122709" y="2819898"/>
        <a:ext cx="8340053" cy="2268282"/>
      </dsp:txXfrm>
    </dsp:sp>
    <dsp:sp modelId="{3EE32B02-DB9E-4A32-B892-2B06787A9E31}">
      <dsp:nvSpPr>
        <dsp:cNvPr id="0" name=""/>
        <dsp:cNvSpPr/>
      </dsp:nvSpPr>
      <dsp:spPr>
        <a:xfrm>
          <a:off x="429273" y="2416749"/>
          <a:ext cx="6009829" cy="560880"/>
        </a:xfrm>
        <a:prstGeom prst="roundRect">
          <a:avLst/>
        </a:prstGeom>
        <a:solidFill>
          <a:schemeClr val="accent5">
            <a:hueOff val="3045461"/>
            <a:satOff val="-52560"/>
            <a:lumOff val="-7452"/>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7157" tIns="0" rIns="227157" bIns="0" numCol="1" spcCol="1270" anchor="ctr" anchorCtr="0">
          <a:noAutofit/>
        </a:bodyPr>
        <a:lstStyle/>
        <a:p>
          <a:pPr marL="0" lvl="0" indent="0" algn="l" defTabSz="844550">
            <a:lnSpc>
              <a:spcPct val="90000"/>
            </a:lnSpc>
            <a:spcBef>
              <a:spcPct val="0"/>
            </a:spcBef>
            <a:spcAft>
              <a:spcPct val="35000"/>
            </a:spcAft>
            <a:buNone/>
          </a:pPr>
          <a:r>
            <a:rPr lang="en-US" sz="1900" b="0" i="0" kern="1200">
              <a:latin typeface="Hind Vadodara"/>
              <a:cs typeface="Hind Vadodara"/>
            </a:rPr>
            <a:t>Coaches’</a:t>
          </a:r>
          <a:r>
            <a:rPr lang="en-US" sz="1900" kern="1200">
              <a:latin typeface="Hind Vadodara"/>
              <a:cs typeface="Hind Vadodara"/>
            </a:rPr>
            <a:t> T</a:t>
          </a:r>
          <a:r>
            <a:rPr lang="en-US" sz="1900" b="0" i="0" kern="1200">
              <a:latin typeface="Hind Vadodara"/>
              <a:cs typeface="Hind Vadodara"/>
            </a:rPr>
            <a:t>asks:</a:t>
          </a:r>
          <a:endParaRPr lang="en-US" sz="1900" kern="1200">
            <a:latin typeface="Hind Vadodara"/>
            <a:cs typeface="Hind Vadodara"/>
          </a:endParaRPr>
        </a:p>
      </dsp:txBody>
      <dsp:txXfrm>
        <a:off x="456653" y="2444129"/>
        <a:ext cx="5955069" cy="506120"/>
      </dsp:txXfrm>
    </dsp:sp>
  </dsp:spTree>
</dsp:drawing>
</file>

<file path=ppt/diagrams/layout1.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784DC4-116A-604D-ABC4-5425518CFE34}" type="datetimeFigureOut">
              <a:rPr lang="en-US" smtClean="0"/>
              <a:t>12/14/2023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E9A522-274E-844E-8AB9-DE74A71CC10D}" type="slidenum">
              <a:rPr lang="en-US" smtClean="0"/>
              <a:t>‹#›</a:t>
            </a:fld>
            <a:endParaRPr lang="en-US"/>
          </a:p>
        </p:txBody>
      </p:sp>
    </p:spTree>
    <p:extLst>
      <p:ext uri="{BB962C8B-B14F-4D97-AF65-F5344CB8AC3E}">
        <p14:creationId xmlns:p14="http://schemas.microsoft.com/office/powerpoint/2010/main" val="16856723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8" Type="http://schemas.openxmlformats.org/officeDocument/2006/relationships/hyperlink" Target="https://www.pbis.org/video/social-emotional-learning-cultivating-essential-life-skills" TargetMode="External"/><Relationship Id="rId13" Type="http://schemas.openxmlformats.org/officeDocument/2006/relationships/hyperlink" Target="https://www.pbis.org/resource/addressing-the-growing-problem-of-domestic-sex-trafficking-in-minors-through-pbis" TargetMode="External"/><Relationship Id="rId3" Type="http://schemas.openxmlformats.org/officeDocument/2006/relationships/hyperlink" Target="https://www.pbis.org/resource/integrating-a-trauma-informed-approach-within-a-pbis-framework" TargetMode="External"/><Relationship Id="rId7" Type="http://schemas.openxmlformats.org/officeDocument/2006/relationships/hyperlink" Target="https://www.pbis.org/resource/teaching-social-emotional-competencies-within-a-pbis-framework" TargetMode="External"/><Relationship Id="rId12" Type="http://schemas.openxmlformats.org/officeDocument/2006/relationships/hyperlink" Target="https://www.pbis.org/resource/best-practices-in-universal-social-emotional-and-behavioral-screening-an-implementation-guide" TargetMode="External"/><Relationship Id="rId2" Type="http://schemas.openxmlformats.org/officeDocument/2006/relationships/slide" Target="../slides/slide24.xml"/><Relationship Id="rId1" Type="http://schemas.openxmlformats.org/officeDocument/2006/relationships/notesMaster" Target="../notesMasters/notesMaster1.xml"/><Relationship Id="rId6" Type="http://schemas.openxmlformats.org/officeDocument/2006/relationships/hyperlink" Target="https://www.pbis.org/video/pbis-forum-2019-interview-tim-knoster" TargetMode="External"/><Relationship Id="rId11" Type="http://schemas.openxmlformats.org/officeDocument/2006/relationships/hyperlink" Target="https://sebacademy.edc.org/alignment-activity" TargetMode="External"/><Relationship Id="rId5" Type="http://schemas.openxmlformats.org/officeDocument/2006/relationships/hyperlink" Target="https://www.pbis.org/video/session-a6-pbis-forum-2020-applying-the-multi-tiered-framework-to-suicide-prevention" TargetMode="External"/><Relationship Id="rId10" Type="http://schemas.openxmlformats.org/officeDocument/2006/relationships/hyperlink" Target="https://www.pbis.org/video/restorative-practices-in-pbis-sctg-webinar" TargetMode="External"/><Relationship Id="rId4" Type="http://schemas.openxmlformats.org/officeDocument/2006/relationships/hyperlink" Target="https://www.pbis.org/video/session-e1-pbis-forum-2020-integrating-a-trauma-informed-approach-within-a-pbis-framework" TargetMode="External"/><Relationship Id="rId9" Type="http://schemas.openxmlformats.org/officeDocument/2006/relationships/hyperlink" Target="https://www.pbis.org/resource/aligning-and-integrating-mental-health-and-pbis-to-build-priority-for-wellness" TargetMode="External"/><Relationship Id="rId14" Type="http://schemas.openxmlformats.org/officeDocument/2006/relationships/hyperlink" Target="https://www.pbis.org/resource/using-the-pbis-framework-to-address-the-opioid-crisis-in-schools" TargetMode="Externa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edc.co1.qualtrics.com/jfe/form/SV_81vbI1jl3cwmLY2"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uconn.co1.qualtrics.com/jfe/form/SV_cGVCgkHJ7l6SApE&#160;" TargetMode="Externa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sebacademy.edc.org/alignment-activity"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protect-us.mimecast.com/s/c6GUCv2v5pc704zAFyMtnc?domain=urldefense.com"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pbis.org/resource/supporting-and-responding-to-behavior-evidence-based-classroom-strategies-for-teachers"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sebacademy.edc.org/classroom-management-observation-tool-cmot"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6e28e587ab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7" name="Google Shape;287;g6e28e587ab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2875019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g6acfdc03ff_0_2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7" name="Google Shape;477;g6acfdc03ff_0_2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endParaRPr lang="en-US"/>
          </a:p>
        </p:txBody>
      </p:sp>
    </p:spTree>
    <p:extLst>
      <p:ext uri="{BB962C8B-B14F-4D97-AF65-F5344CB8AC3E}">
        <p14:creationId xmlns:p14="http://schemas.microsoft.com/office/powerpoint/2010/main" val="9857608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17913" y="3032125"/>
            <a:ext cx="14551026" cy="8185150"/>
          </a:xfrm>
        </p:spPr>
      </p:sp>
      <p:sp>
        <p:nvSpPr>
          <p:cNvPr id="3" name="Notes Placeholder 2"/>
          <p:cNvSpPr>
            <a:spLocks noGrp="1"/>
          </p:cNvSpPr>
          <p:nvPr>
            <p:ph type="body" idx="1"/>
          </p:nvPr>
        </p:nvSpPr>
        <p:spPr/>
        <p:txBody>
          <a:bodyPr/>
          <a:lstStyle/>
          <a:p>
            <a:r>
              <a:rPr lang="en-US"/>
              <a:t>We know that every year schools are asked to add more onto their task list.  It seems like just when schools are implementing near fidelity with one initiative or program another one gets thrown into the mix and we lose momentum with the last one.  But they all seem so similar to each other…why can’t we just stick with one. </a:t>
            </a:r>
          </a:p>
          <a:p>
            <a:endParaRPr lang="en-US"/>
          </a:p>
          <a:p>
            <a:r>
              <a:rPr lang="en-US"/>
              <a:t>We’re not saying these aren’t important to the health of your school climate but how do you fully integrate everything together?  We know PBIS has some explicit practices but mostly it’s an implementation framework that can be used to align initiatives and articulate a simplified message so that your stakeholders can support the overall improvement strategy rather then a series of disjointed practices that never get full attention.     The PBIS/MTSS approach is proactive preventative and focuses on tiers of intervention.   It’s within those systems and tiers that you can add new research and strategies to support your students.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43175D-67E2-4D40-AC24-27F91B01B94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092810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17913" y="3032125"/>
            <a:ext cx="14551026" cy="8185150"/>
          </a:xfrm>
        </p:spPr>
      </p:sp>
      <p:sp>
        <p:nvSpPr>
          <p:cNvPr id="3" name="Notes Placeholder 2"/>
          <p:cNvSpPr>
            <a:spLocks noGrp="1"/>
          </p:cNvSpPr>
          <p:nvPr>
            <p:ph type="body" idx="1"/>
          </p:nvPr>
        </p:nvSpPr>
        <p:spPr/>
        <p:txBody>
          <a:bodyPr/>
          <a:lstStyle/>
          <a:p>
            <a:r>
              <a:rPr lang="en-US"/>
              <a:t>There are 5 steps to take when thinking about Aligning initiatives.  </a:t>
            </a:r>
            <a:endParaRPr lang="en-US">
              <a:cs typeface="Calibri" panose="020F0502020204030204"/>
            </a:endParaRPr>
          </a:p>
          <a:p>
            <a:endParaRPr lang="en-US"/>
          </a:p>
          <a:p>
            <a:pPr marL="228600" indent="-228600">
              <a:buFont typeface="+mj-lt"/>
              <a:buAutoNum type="arabicPeriod"/>
            </a:pPr>
            <a:r>
              <a:rPr lang="en-US"/>
              <a:t>Define your  valued outcomes – Like a Positive School Culture</a:t>
            </a:r>
          </a:p>
          <a:p>
            <a:pPr marL="228600" indent="-228600">
              <a:buFont typeface="+mj-lt"/>
              <a:buAutoNum type="arabicPeriod"/>
            </a:pPr>
            <a:r>
              <a:rPr lang="en-US"/>
              <a:t>List your related initiatives – Like PBIS, SEL, mental health, Bully Prevention</a:t>
            </a:r>
          </a:p>
          <a:p>
            <a:pPr marL="228600" indent="-228600">
              <a:buFont typeface="+mj-lt"/>
              <a:buAutoNum type="arabicPeriod"/>
            </a:pPr>
            <a:r>
              <a:rPr lang="en-US"/>
              <a:t>Identify core system features – Such as Teaching Lessons or Acknowledging students</a:t>
            </a:r>
          </a:p>
          <a:p>
            <a:pPr marL="228600" indent="-228600">
              <a:buFont typeface="+mj-lt"/>
              <a:buAutoNum type="arabicPeriod"/>
            </a:pPr>
            <a:r>
              <a:rPr lang="en-US"/>
              <a:t>Analyze and make decisions  - How to combine PD Events</a:t>
            </a:r>
          </a:p>
          <a:p>
            <a:pPr marL="228600" indent="-228600">
              <a:buFont typeface="+mj-lt"/>
              <a:buAutoNum type="arabicPeriod"/>
            </a:pPr>
            <a:r>
              <a:rPr lang="en-US"/>
              <a:t>And plan for effective alignment – like combining teams and outcomes.</a:t>
            </a:r>
          </a:p>
          <a:p>
            <a:pPr marL="228600" indent="-228600">
              <a:buFont typeface="+mj-lt"/>
              <a:buAutoNum type="arabicPeriod"/>
            </a:pPr>
            <a:endParaRPr lang="en-US"/>
          </a:p>
          <a:p>
            <a:pPr marL="228600" indent="-228600">
              <a:buFont typeface="+mj-lt"/>
              <a:buAutoNum type="arabicPeriod"/>
            </a:pPr>
            <a:endParaRPr lang="en-US"/>
          </a:p>
          <a:p>
            <a:r>
              <a:rPr lang="en-US"/>
              <a:t>If you're interested in learning more about integration and alignment, you can download and read the "Technical guide for Alignment"  on </a:t>
            </a:r>
            <a:r>
              <a:rPr lang="en-US" err="1"/>
              <a:t>PBIS.org</a:t>
            </a:r>
            <a:endParaRPr lang="en-US">
              <a:cs typeface="Calibri"/>
            </a:endParaRPr>
          </a:p>
          <a:p>
            <a:r>
              <a:rPr lang="en-US"/>
              <a:t>You can use section 5C in your getting started workbook for more information. </a:t>
            </a:r>
            <a:endParaRPr lang="en-US">
              <a:cs typeface="Calibri"/>
            </a:endParaRP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B720D9-44EE-D24D-8065-87A5493CC94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1314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17913" y="3032125"/>
            <a:ext cx="14551026" cy="8185150"/>
          </a:xfrm>
        </p:spPr>
      </p:sp>
      <p:sp>
        <p:nvSpPr>
          <p:cNvPr id="3" name="Notes Placeholder 2"/>
          <p:cNvSpPr>
            <a:spLocks noGrp="1"/>
          </p:cNvSpPr>
          <p:nvPr>
            <p:ph type="body" idx="1"/>
          </p:nvPr>
        </p:nvSpPr>
        <p:spPr/>
        <p:txBody>
          <a:bodyPr/>
          <a:lstStyle/>
          <a:p>
            <a:r>
              <a:rPr lang="en-US">
                <a:cs typeface="Calibri"/>
              </a:rPr>
              <a:t>This is the working Smarter Matrix which helps us see where we have overlap with our teams and initiatives. </a:t>
            </a:r>
          </a:p>
          <a:p>
            <a:endParaRPr lang="en-US">
              <a:cs typeface="Calibri"/>
            </a:endParaRPr>
          </a:p>
          <a:p>
            <a:r>
              <a:rPr lang="en-US">
                <a:cs typeface="Calibri"/>
              </a:rPr>
              <a:t>You can see right away that many of the initiatives have the same or similar purpose of improving behavior, They have the outcome goal of reducing office referrals which also seems related to Goal #3 in their School Improvement plan. and many also focus on ALL Students which is considered Tier 1.   They even have many of the same staff on the teams which becomes a time drain with so many meetings to schedule and attend. </a:t>
            </a:r>
          </a:p>
          <a:p>
            <a:endParaRPr lang="en-US">
              <a:cs typeface="Calibri"/>
            </a:endParaRPr>
          </a:p>
          <a:p>
            <a:r>
              <a:rPr lang="en-US">
                <a:cs typeface="Calibri"/>
              </a:rPr>
              <a:t>So isn’t it obvious that we should be combining efforts where we can?   We think so!</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43175D-67E2-4D40-AC24-27F91B01B94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949810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17913" y="3032125"/>
            <a:ext cx="14551026" cy="8185150"/>
          </a:xfrm>
        </p:spPr>
      </p:sp>
      <p:sp>
        <p:nvSpPr>
          <p:cNvPr id="3" name="Notes Placeholder 2"/>
          <p:cNvSpPr>
            <a:spLocks noGrp="1"/>
          </p:cNvSpPr>
          <p:nvPr>
            <p:ph type="body" idx="1"/>
          </p:nvPr>
        </p:nvSpPr>
        <p:spPr/>
        <p:txBody>
          <a:bodyPr/>
          <a:lstStyle/>
          <a:p>
            <a:r>
              <a:rPr lang="en-US"/>
              <a:t>Here is an example of The alignment activity you will work on this year.  This one seeks to align PBIS with SEL and Trauma Informed Practices.   This worksheet will help us align the Core System Features of each initiative.   Let’s take a closer look. </a:t>
            </a:r>
          </a:p>
          <a:p>
            <a:endParaRPr lang="en-US"/>
          </a:p>
          <a:p>
            <a:endParaRPr lang="en-US"/>
          </a:p>
          <a:p>
            <a:endParaRPr lang="en-US"/>
          </a:p>
          <a:p>
            <a:r>
              <a:rPr lang="en-US"/>
              <a:t>Alignment Worksheet: https://nepbis.org/wp-content/uploads/2018/11/Alignment-Activity-1.docx</a:t>
            </a:r>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43175D-67E2-4D40-AC24-27F91B01B94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182509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17913" y="3032125"/>
            <a:ext cx="14551026" cy="8185150"/>
          </a:xfrm>
        </p:spPr>
      </p:sp>
      <p:sp>
        <p:nvSpPr>
          <p:cNvPr id="3" name="Notes Placeholder 2"/>
          <p:cNvSpPr>
            <a:spLocks noGrp="1"/>
          </p:cNvSpPr>
          <p:nvPr>
            <p:ph type="body" idx="1"/>
          </p:nvPr>
        </p:nvSpPr>
        <p:spPr/>
        <p:txBody>
          <a:bodyPr/>
          <a:lstStyle/>
          <a:p>
            <a:r>
              <a:rPr lang="en-US"/>
              <a:t>We start by identifying our initiatives and then listing the desired Outcomes for each – CLICK</a:t>
            </a:r>
          </a:p>
          <a:p>
            <a:r>
              <a:rPr lang="en-US"/>
              <a:t>We see that overall our goal here is to improve the school climate and culture. </a:t>
            </a:r>
            <a:endParaRPr lang="en-US">
              <a:cs typeface="Calibri"/>
            </a:endParaRPr>
          </a:p>
          <a:p>
            <a:endParaRPr lang="en-US"/>
          </a:p>
          <a:p>
            <a:r>
              <a:rPr lang="en-US"/>
              <a:t>Next we list the various practice set align the practices so you can see where they overlap. </a:t>
            </a:r>
            <a:endParaRPr lang="en-US">
              <a:cs typeface="Calibri"/>
            </a:endParaRPr>
          </a:p>
          <a:p>
            <a:endParaRPr lang="en-US"/>
          </a:p>
          <a:p>
            <a:r>
              <a:rPr lang="en-US"/>
              <a:t>All 3 initiatives have a vision statement component.  (we don’t need 3 separate statements but rather 1 that encompasses all 3 initiatives.)</a:t>
            </a:r>
            <a:endParaRPr lang="en-US">
              <a:cs typeface="Calibri"/>
            </a:endParaRPr>
          </a:p>
          <a:p>
            <a:endParaRPr lang="en-US"/>
          </a:p>
          <a:p>
            <a:r>
              <a:rPr lang="en-US"/>
              <a:t>We can also see other areas that overlap such as lessons and intervention strategies. </a:t>
            </a:r>
            <a:endParaRPr lang="en-US">
              <a:cs typeface="Calibri"/>
            </a:endParaRPr>
          </a:p>
          <a:p>
            <a:endParaRPr lang="en-US">
              <a:cs typeface="Calibri"/>
            </a:endParaRP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43175D-67E2-4D40-AC24-27F91B01B94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883780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17913" y="3032125"/>
            <a:ext cx="14551026" cy="8185150"/>
          </a:xfrm>
        </p:spPr>
      </p:sp>
      <p:sp>
        <p:nvSpPr>
          <p:cNvPr id="3" name="Notes Placeholder 2"/>
          <p:cNvSpPr>
            <a:spLocks noGrp="1"/>
          </p:cNvSpPr>
          <p:nvPr>
            <p:ph type="body" idx="1"/>
          </p:nvPr>
        </p:nvSpPr>
        <p:spPr/>
        <p:txBody>
          <a:bodyPr/>
          <a:lstStyle/>
          <a:p>
            <a:r>
              <a:rPr lang="en-US"/>
              <a:t>The next ss to consider are Systems and Data – </a:t>
            </a:r>
          </a:p>
          <a:p>
            <a:endParaRPr lang="en-US"/>
          </a:p>
          <a:p>
            <a:r>
              <a:rPr lang="en-US"/>
              <a:t>You’ll want to list the team that was created to lead the initiative.  </a:t>
            </a:r>
          </a:p>
          <a:p>
            <a:r>
              <a:rPr lang="en-US"/>
              <a:t>Can they be combined?  Revisit your working smarter matrix and see if the same people are on multiple committees.   </a:t>
            </a:r>
          </a:p>
          <a:p>
            <a:endParaRPr lang="en-US"/>
          </a:p>
          <a:p>
            <a:r>
              <a:rPr lang="en-US"/>
              <a:t>Next think of the training for staff - </a:t>
            </a:r>
          </a:p>
          <a:p>
            <a:r>
              <a:rPr lang="en-US"/>
              <a:t>Can we create staff PD that covers all 3 topics so that staff understand their interconnectedness? </a:t>
            </a:r>
          </a:p>
          <a:p>
            <a:endParaRPr lang="en-US"/>
          </a:p>
          <a:p>
            <a:r>
              <a:rPr lang="en-US"/>
              <a:t>Finally, consider what Fidelity and outcome data you will use to determine fidelity and effectiveness. </a:t>
            </a:r>
          </a:p>
          <a:p>
            <a:endParaRPr lang="en-US"/>
          </a:p>
          <a:p>
            <a:r>
              <a:rPr lang="en-US"/>
              <a:t>Here you can see that ODR’s, Nurse and counselor visits and the school climate survey will be outcome measures for all 3 initiatives</a:t>
            </a:r>
          </a:p>
          <a:p>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43175D-67E2-4D40-AC24-27F91B01B94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95405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167800C4-011D-6040-BDD6-375B1D8D8DD4}" type="slidenum">
              <a:rPr kumimoji="0" lang="en-US" sz="1400" b="0" i="0" u="none" strike="noStrike" kern="0" cap="none" spc="0" normalizeH="0" baseline="0" noProof="0">
                <a:ln>
                  <a:noFill/>
                </a:ln>
                <a:solidFill>
                  <a:srgbClr val="000000"/>
                </a:solidFill>
                <a:effectLst/>
                <a:uLnTx/>
                <a:uFillTx/>
                <a:latin typeface="Times New Roman" pitchFamily="-1" charset="0"/>
                <a:ea typeface="Arial" pitchFamily="-1" charset="0"/>
                <a:cs typeface="Arial" pitchFamily="-1" charset="0"/>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18</a:t>
            </a:fld>
            <a:endParaRPr kumimoji="0" lang="en-US" sz="1400" b="0" i="0" u="none" strike="noStrike" kern="0" cap="none" spc="0" normalizeH="0" baseline="0" noProof="0">
              <a:ln>
                <a:noFill/>
              </a:ln>
              <a:solidFill>
                <a:srgbClr val="000000"/>
              </a:solidFill>
              <a:effectLst/>
              <a:uLnTx/>
              <a:uFillTx/>
              <a:latin typeface="Times New Roman" pitchFamily="-1" charset="0"/>
              <a:ea typeface="Arial" pitchFamily="-1" charset="0"/>
              <a:cs typeface="Arial" pitchFamily="-1" charset="0"/>
              <a:sym typeface="Arial"/>
            </a:endParaRPr>
          </a:p>
        </p:txBody>
      </p:sp>
      <p:sp>
        <p:nvSpPr>
          <p:cNvPr id="93187" name="Rectangle 2"/>
          <p:cNvSpPr>
            <a:spLocks noGrp="1" noRot="1" noChangeAspect="1" noChangeArrowheads="1" noTextEdit="1"/>
          </p:cNvSpPr>
          <p:nvPr>
            <p:ph type="sldImg"/>
          </p:nvPr>
        </p:nvSpPr>
        <p:spPr>
          <a:xfrm>
            <a:off x="381000" y="685800"/>
            <a:ext cx="6096000" cy="3429000"/>
          </a:xfrm>
          <a:ln/>
        </p:spPr>
      </p:sp>
      <p:sp>
        <p:nvSpPr>
          <p:cNvPr id="93188" name="Rectangle 3"/>
          <p:cNvSpPr>
            <a:spLocks noGrp="1" noChangeArrowheads="1"/>
          </p:cNvSpPr>
          <p:nvPr>
            <p:ph type="body" idx="1"/>
          </p:nvPr>
        </p:nvSpPr>
        <p:spPr>
          <a:noFill/>
          <a:ln/>
        </p:spPr>
        <p:txBody>
          <a:bodyPr/>
          <a:lstStyle/>
          <a:p>
            <a:pPr>
              <a:spcBef>
                <a:spcPct val="0"/>
              </a:spcBef>
            </a:pPr>
            <a:r>
              <a:rPr lang="en-US"/>
              <a:t>For many schools who are returning to in person learning supporting students who have experienced high levels of stress and anxiety has become a priority.  You can see how the team can develop strategies and skills and incorporate them into their social curriculum.</a:t>
            </a:r>
            <a:endParaRPr lang="en-US">
              <a:ea typeface="ＭＳ Ｐゴシック" pitchFamily="34" charset="-128"/>
            </a:endParaRPr>
          </a:p>
          <a:p>
            <a:pPr>
              <a:spcBef>
                <a:spcPct val="0"/>
              </a:spcBef>
            </a:pPr>
            <a:endParaRPr lang="en-US"/>
          </a:p>
          <a:p>
            <a:pPr>
              <a:spcBef>
                <a:spcPct val="0"/>
              </a:spcBef>
            </a:pPr>
            <a:r>
              <a:rPr lang="en-US"/>
              <a:t>READ LUNCH Column -  it would be a matter of teaching skills to students.  – the matrix is the delivery mechanism to get skills out to EVERYONE!!!  </a:t>
            </a:r>
            <a:r>
              <a:rPr lang="en-US" baseline="0">
                <a:ea typeface="ＭＳ Ｐゴシック"/>
              </a:rPr>
              <a:t>It’s the common language and script used to teach, acknowledge, pre-correct</a:t>
            </a:r>
            <a:r>
              <a:rPr lang="en-US">
                <a:ea typeface="ＭＳ Ｐゴシック"/>
              </a:rPr>
              <a:t> </a:t>
            </a:r>
            <a:endParaRPr lang="en-US" baseline="0">
              <a:ea typeface="ＭＳ Ｐゴシック" pitchFamily="34" charset="-128"/>
              <a:cs typeface="Calibri"/>
            </a:endParaRPr>
          </a:p>
          <a:p>
            <a:pPr>
              <a:spcBef>
                <a:spcPct val="0"/>
              </a:spcBef>
            </a:pPr>
            <a:endParaRPr lang="en-US" baseline="0">
              <a:ea typeface="ＭＳ Ｐゴシック" pitchFamily="34" charset="-128"/>
            </a:endParaRPr>
          </a:p>
          <a:p>
            <a:pPr>
              <a:spcBef>
                <a:spcPct val="0"/>
              </a:spcBef>
            </a:pPr>
            <a:r>
              <a:rPr lang="en-US" baseline="0">
                <a:ea typeface="ＭＳ Ｐゴシック" pitchFamily="34" charset="-128"/>
              </a:rPr>
              <a:t>This allows all staff to use the same approach for teaching and supporting across the school day and throughout the year.  </a:t>
            </a:r>
          </a:p>
          <a:p>
            <a:pPr>
              <a:spcBef>
                <a:spcPct val="0"/>
              </a:spcBef>
            </a:pPr>
            <a:endParaRPr lang="en-US" baseline="0">
              <a:ea typeface="ＭＳ Ｐゴシック" pitchFamily="34" charset="-128"/>
            </a:endParaRPr>
          </a:p>
          <a:p>
            <a:pPr>
              <a:spcBef>
                <a:spcPct val="0"/>
              </a:spcBef>
            </a:pPr>
            <a:endParaRPr lang="en-US" baseline="0">
              <a:ea typeface="ＭＳ Ｐゴシック" pitchFamily="34" charset="-128"/>
              <a:cs typeface="Calibri"/>
            </a:endParaRPr>
          </a:p>
          <a:p>
            <a:pPr>
              <a:spcBef>
                <a:spcPct val="0"/>
              </a:spcBef>
            </a:pPr>
            <a:endParaRPr lang="en-US">
              <a:ea typeface="ＭＳ Ｐゴシック" pitchFamily="34" charset="-128"/>
              <a:cs typeface="Calibri"/>
            </a:endParaRPr>
          </a:p>
          <a:p>
            <a:pPr>
              <a:spcBef>
                <a:spcPct val="0"/>
              </a:spcBef>
            </a:pPr>
            <a:endParaRPr lang="en-US">
              <a:ea typeface="ＭＳ Ｐゴシック" pitchFamily="34" charset="-128"/>
              <a:cs typeface="Calibri"/>
            </a:endParaRPr>
          </a:p>
        </p:txBody>
      </p:sp>
    </p:spTree>
    <p:extLst>
      <p:ext uri="{BB962C8B-B14F-4D97-AF65-F5344CB8AC3E}">
        <p14:creationId xmlns:p14="http://schemas.microsoft.com/office/powerpoint/2010/main" val="134503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17913" y="3032125"/>
            <a:ext cx="14551026" cy="818515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t>Does your school have universal SEL practices (e.g., a curriculum such as Second Step, Zones of Regulation Restorative practices, Responsive Classroom)? If you said yes…how are you integrating them currently?  </a:t>
            </a:r>
          </a:p>
          <a:p>
            <a:pPr marL="0" marR="0" indent="0" algn="l" defTabSz="914400" rtl="0" eaLnBrk="1" fontAlgn="auto" latinLnBrk="0" hangingPunct="1">
              <a:lnSpc>
                <a:spcPct val="100000"/>
              </a:lnSpc>
              <a:spcBef>
                <a:spcPts val="0"/>
              </a:spcBef>
              <a:spcAft>
                <a:spcPts val="0"/>
              </a:spcAft>
              <a:buClrTx/>
              <a:buSzTx/>
              <a:buFontTx/>
              <a:buNone/>
              <a:tabLst/>
              <a:defRPr/>
            </a:pPr>
            <a:endParaRPr lang="en-US"/>
          </a:p>
          <a:p>
            <a:endParaRPr lang="en-US"/>
          </a:p>
          <a:p>
            <a:r>
              <a:rPr lang="en-US" baseline="0"/>
              <a:t>Specific behaviors are important and necessary, but we are also addressing social competency with all our students.</a:t>
            </a:r>
            <a:endParaRPr lang="en-US"/>
          </a:p>
          <a:p>
            <a:endParaRPr lang="en-US"/>
          </a:p>
          <a:p>
            <a:endParaRPr lang="en-US">
              <a:cs typeface="Calibri" panose="020F0502020204030204"/>
            </a:endParaRPr>
          </a:p>
          <a:p>
            <a:pPr>
              <a:spcBef>
                <a:spcPct val="0"/>
              </a:spcBef>
            </a:pPr>
            <a:endParaRPr lang="en-US">
              <a:cs typeface="Calibri" panose="020F0502020204030204"/>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697CD9-E82C-694D-AC14-5F98FA1737D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646876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As demonstrated in the sample, Trauma informed and restorative justice practices seamlessly integrated with PBIS and in fact have many of the same goals and outcomes.  </a:t>
            </a:r>
          </a:p>
          <a:p>
            <a:endParaRPr lang="en-US"/>
          </a:p>
          <a:p>
            <a:r>
              <a:rPr lang="en-US"/>
              <a:t>So why do them all?  Well, you don’t have to unless your data or climate indicate the need.  </a:t>
            </a:r>
          </a:p>
          <a:p>
            <a:endParaRPr lang="en-US"/>
          </a:p>
          <a:p>
            <a:r>
              <a:rPr lang="en-US"/>
              <a:t>Each practice addresses a need or group of needs such as avoiding retraumatizing students or restoring relationships after conflict.  You might have a gang prevention or bullying prevention program in your school that address those topics.  But no matter the program you should use the MTSS/ PBIS framework to address it.  Meaning you use your staff systems to inform and train staff, you use your teaching systems (advisory, SEL Block) to teach students, your communication systems to inform families and the broader community, and your data systems to analyzed your implementation and results. </a:t>
            </a:r>
          </a:p>
        </p:txBody>
      </p:sp>
      <p:sp>
        <p:nvSpPr>
          <p:cNvPr id="4" name="Slide Number Placeholder 3"/>
          <p:cNvSpPr>
            <a:spLocks noGrp="1"/>
          </p:cNvSpPr>
          <p:nvPr>
            <p:ph type="sldNum" sz="quarter" idx="5"/>
          </p:nvPr>
        </p:nvSpPr>
        <p:spPr/>
        <p:txBody>
          <a:bodyPr/>
          <a:lstStyle/>
          <a:p>
            <a:fld id="{B358C6E4-1B97-E048-A59E-FF1C87DF6577}" type="slidenum">
              <a:rPr lang="en-US" smtClean="0"/>
              <a:t>20</a:t>
            </a:fld>
            <a:endParaRPr lang="en-US"/>
          </a:p>
        </p:txBody>
      </p:sp>
    </p:spTree>
    <p:extLst>
      <p:ext uri="{BB962C8B-B14F-4D97-AF65-F5344CB8AC3E}">
        <p14:creationId xmlns:p14="http://schemas.microsoft.com/office/powerpoint/2010/main" val="23721029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70bb5c559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70bb5c559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6"/>
        <p:cNvGrpSpPr/>
        <p:nvPr/>
      </p:nvGrpSpPr>
      <p:grpSpPr>
        <a:xfrm>
          <a:off x="0" y="0"/>
          <a:ext cx="0" cy="0"/>
          <a:chOff x="0" y="0"/>
          <a:chExt cx="0" cy="0"/>
        </a:xfrm>
      </p:grpSpPr>
      <p:sp>
        <p:nvSpPr>
          <p:cNvPr id="567" name="Google Shape;567;g709c4a21f7_0_1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8" name="Google Shape;568;g709c4a21f7_0_1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sz="2000"/>
              <a:t>Follow these guidelines to effectively align and integrate your initiatives.</a:t>
            </a:r>
          </a:p>
          <a:p>
            <a:endParaRPr lang="en-US" sz="2000"/>
          </a:p>
          <a:p>
            <a:pPr marL="171450" indent="-171450">
              <a:buFont typeface="Arial" panose="020B0604020202020204" pitchFamily="34" charset="0"/>
              <a:buChar char="•"/>
            </a:pPr>
            <a:r>
              <a:rPr lang="en-US" sz="2000"/>
              <a:t>Always start at the organizational level if possible – Can or does the same person have administrative and budget authority over the various initiatives?  This can help to avoid redundancies in trainers, repetitive tasks, staffing and resources.  </a:t>
            </a:r>
          </a:p>
          <a:p>
            <a:pPr marL="171450" indent="-171450">
              <a:buFont typeface="Arial" panose="020B0604020202020204" pitchFamily="34" charset="0"/>
              <a:buChar char="•"/>
            </a:pPr>
            <a:endParaRPr lang="en-US" sz="2000"/>
          </a:p>
          <a:p>
            <a:pPr marL="171450" indent="-171450">
              <a:buFont typeface="Arial" panose="020B0604020202020204" pitchFamily="34" charset="0"/>
              <a:buChar char="•"/>
            </a:pPr>
            <a:r>
              <a:rPr lang="en-US" sz="2000"/>
              <a:t>Use your Working Smarter matrix to align your common outcomes and outcome measures</a:t>
            </a:r>
          </a:p>
          <a:p>
            <a:endParaRPr lang="en-US" sz="2000">
              <a:cs typeface="Calibri" panose="020F0502020204030204"/>
            </a:endParaRPr>
          </a:p>
          <a:p>
            <a:pPr marL="171450" indent="-171450">
              <a:buFont typeface="Arial" panose="020B0604020202020204" pitchFamily="34" charset="0"/>
              <a:buChar char="•"/>
            </a:pPr>
            <a:r>
              <a:rPr lang="en-US" sz="2000"/>
              <a:t>Align and integrate the common core features into your practices and PD to be as efficient as possible with your time and resources.  </a:t>
            </a:r>
          </a:p>
          <a:p>
            <a:endParaRPr lang="en-US" sz="2000"/>
          </a:p>
          <a:p>
            <a:pPr marL="171450" indent="-171450">
              <a:buFont typeface="Arial" panose="020B0604020202020204" pitchFamily="34" charset="0"/>
              <a:buChar char="•"/>
            </a:pPr>
            <a:r>
              <a:rPr lang="en-US" sz="2000"/>
              <a:t> Finally Resolve Logic Model Conflicts – Examine how everything flows together and resolve any issues where procedures might diverge. - such as one initiative might use Tangible reinforcers while another stresses only verbal feedback  - work with your team to come up with a collaborative workable protocol or solution</a:t>
            </a:r>
          </a:p>
          <a:p>
            <a:endParaRPr lang="en-US" sz="2000">
              <a:cs typeface="Calibri" panose="020F0502020204030204"/>
            </a:endParaRPr>
          </a:p>
          <a:p>
            <a:endParaRPr lang="en-US" sz="2000">
              <a:cs typeface="Calibri" panose="020F0502020204030204"/>
            </a:endParaRPr>
          </a:p>
          <a:p>
            <a:pPr>
              <a:buFont typeface="Wingdings" charset="2"/>
              <a:buNone/>
            </a:pPr>
            <a:endParaRPr lang="en-US" sz="2000"/>
          </a:p>
        </p:txBody>
      </p:sp>
    </p:spTree>
    <p:extLst>
      <p:ext uri="{BB962C8B-B14F-4D97-AF65-F5344CB8AC3E}">
        <p14:creationId xmlns:p14="http://schemas.microsoft.com/office/powerpoint/2010/main" val="30239157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a:t>Over this year work to complete the Integration and Alignment Activity that can be found on the platform. </a:t>
            </a:r>
          </a:p>
          <a:p>
            <a:pPr marL="158750" indent="0">
              <a:buNone/>
            </a:pPr>
            <a:r>
              <a:rPr lang="en-US"/>
              <a:t>Think about which initiatives you have in your building or district.</a:t>
            </a:r>
          </a:p>
          <a:p>
            <a:pPr marL="158750" indent="0">
              <a:buNone/>
            </a:pPr>
            <a:r>
              <a:rPr lang="en-US"/>
              <a:t>What resources might you need to help address the alignment</a:t>
            </a:r>
          </a:p>
          <a:p>
            <a:pPr marL="158750" indent="0">
              <a:buNone/>
            </a:pPr>
            <a:r>
              <a:rPr lang="en-US"/>
              <a:t>Do you need to review or recreate your Working Smarter Matrix?</a:t>
            </a:r>
          </a:p>
          <a:p>
            <a:pPr marL="158750" indent="0">
              <a:buNone/>
            </a:pPr>
            <a:r>
              <a:rPr lang="en-US"/>
              <a:t>Update your action plan.</a:t>
            </a:r>
          </a:p>
        </p:txBody>
      </p:sp>
    </p:spTree>
    <p:extLst>
      <p:ext uri="{BB962C8B-B14F-4D97-AF65-F5344CB8AC3E}">
        <p14:creationId xmlns:p14="http://schemas.microsoft.com/office/powerpoint/2010/main" val="11885372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g6acfdc03ff_0_2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7" name="Google Shape;477;g6acfdc03ff_0_2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a:t>RESOURCE LINK: https://www.pbis.org/resource/teaching-social-emotional-competencies-within-a-pbis-framework</a:t>
            </a:r>
          </a:p>
        </p:txBody>
      </p:sp>
    </p:spTree>
    <p:extLst>
      <p:ext uri="{BB962C8B-B14F-4D97-AF65-F5344CB8AC3E}">
        <p14:creationId xmlns:p14="http://schemas.microsoft.com/office/powerpoint/2010/main" val="28312341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b="0" i="0" u="none" strike="noStrike" dirty="0">
                <a:solidFill>
                  <a:schemeClr val="accent2">
                    <a:lumMod val="60000"/>
                    <a:lumOff val="40000"/>
                  </a:schemeClr>
                </a:solidFill>
                <a:effectLst/>
                <a:latin typeface="Open Sans" panose="020B0606030504020204" pitchFamily="34" charset="0"/>
                <a:hlinkClick r:id="rId3">
                  <a:extLst>
                    <a:ext uri="{A12FA001-AC4F-418D-AE19-62706E023703}">
                      <ahyp:hlinkClr xmlns:ahyp="http://schemas.microsoft.com/office/drawing/2018/hyperlinkcolor" val="tx"/>
                    </a:ext>
                  </a:extLst>
                </a:hlinkClick>
              </a:rPr>
              <a:t> </a:t>
            </a:r>
            <a:r>
              <a:rPr lang="en-US" sz="1200" b="0" i="1" u="none" strike="noStrike" dirty="0">
                <a:solidFill>
                  <a:schemeClr val="accent2">
                    <a:lumMod val="60000"/>
                    <a:lumOff val="40000"/>
                  </a:schemeClr>
                </a:solidFill>
                <a:effectLst/>
                <a:latin typeface="Open Sans" panose="020B0606030504020204" pitchFamily="34" charset="0"/>
                <a:hlinkClick r:id="rId3">
                  <a:extLst>
                    <a:ext uri="{A12FA001-AC4F-418D-AE19-62706E023703}">
                      <ahyp:hlinkClr xmlns:ahyp="http://schemas.microsoft.com/office/drawing/2018/hyperlinkcolor" val="tx"/>
                    </a:ext>
                  </a:extLst>
                </a:hlinkClick>
              </a:rPr>
              <a:t>Integrating a Trauma-Informed Approach within PBIS Framework</a:t>
            </a:r>
            <a:r>
              <a:rPr lang="en-US" sz="1200" b="0" i="1" u="none" strike="noStrike" dirty="0">
                <a:solidFill>
                  <a:schemeClr val="accent2">
                    <a:lumMod val="60000"/>
                    <a:lumOff val="40000"/>
                  </a:schemeClr>
                </a:solidFill>
                <a:effectLst/>
                <a:latin typeface="Open Sans" panose="020B0606030504020204" pitchFamily="34" charset="0"/>
              </a:rPr>
              <a:t> - </a:t>
            </a:r>
            <a:r>
              <a:rPr lang="en-US" dirty="0">
                <a:hlinkClick r:id="rId3"/>
              </a:rPr>
              <a:t>https://www.pbis.org/resource/integrating-a-trauma-informed-approach-within-a-pbis-framework</a:t>
            </a:r>
            <a:endParaRPr lang="en-US" sz="1200" b="0" i="0" dirty="0">
              <a:solidFill>
                <a:schemeClr val="accent2">
                  <a:lumMod val="60000"/>
                  <a:lumOff val="40000"/>
                </a:schemeClr>
              </a:solidFill>
              <a:effectLst/>
              <a:latin typeface="Open Sans" panose="020B0606030504020204" pitchFamily="34" charset="0"/>
            </a:endParaRPr>
          </a:p>
          <a:p>
            <a:pPr marL="171450" lvl="0" indent="-171450">
              <a:buFont typeface="Arial" panose="020B0604020202020204" pitchFamily="34" charset="0"/>
              <a:buChar char="•"/>
            </a:pPr>
            <a:r>
              <a:rPr lang="en-US" sz="1200" b="0" i="1" u="none" strike="noStrike" dirty="0">
                <a:solidFill>
                  <a:schemeClr val="accent2">
                    <a:lumMod val="60000"/>
                    <a:lumOff val="40000"/>
                  </a:schemeClr>
                </a:solidFill>
                <a:effectLst/>
                <a:latin typeface="Open Sans" panose="020B0606030504020204" pitchFamily="34" charset="0"/>
                <a:hlinkClick r:id="rId4">
                  <a:extLst>
                    <a:ext uri="{A12FA001-AC4F-418D-AE19-62706E023703}">
                      <ahyp:hlinkClr xmlns:ahyp="http://schemas.microsoft.com/office/drawing/2018/hyperlinkcolor" val="tx"/>
                    </a:ext>
                  </a:extLst>
                </a:hlinkClick>
              </a:rPr>
              <a:t>2020 Forum Session E1</a:t>
            </a:r>
            <a:r>
              <a:rPr lang="en-US" sz="1200" b="0" i="1" u="none" strike="noStrike" dirty="0">
                <a:solidFill>
                  <a:schemeClr val="accent2">
                    <a:lumMod val="60000"/>
                    <a:lumOff val="40000"/>
                  </a:schemeClr>
                </a:solidFill>
                <a:effectLst/>
                <a:latin typeface="Open Sans" panose="020B0606030504020204" pitchFamily="34" charset="0"/>
              </a:rPr>
              <a:t> - </a:t>
            </a:r>
            <a:r>
              <a:rPr lang="en-US" dirty="0">
                <a:hlinkClick r:id="rId4"/>
              </a:rPr>
              <a:t>https://www.pbis.org/video/session-e1-pbis-forum-2020-integrating-a-trauma-informed-approach-within-a-pbis-framework</a:t>
            </a:r>
            <a:endParaRPr lang="en-US" sz="1200" b="0" i="0" dirty="0">
              <a:solidFill>
                <a:schemeClr val="accent2">
                  <a:lumMod val="60000"/>
                  <a:lumOff val="40000"/>
                </a:schemeClr>
              </a:solidFill>
              <a:effectLst/>
              <a:latin typeface="Open Sans" panose="020B0606030504020204" pitchFamily="34" charset="0"/>
            </a:endParaRPr>
          </a:p>
          <a:p>
            <a:pPr marL="171450" lvl="0" indent="-171450">
              <a:buFont typeface="Arial" panose="020B0604020202020204" pitchFamily="34" charset="0"/>
              <a:buChar char="•"/>
            </a:pPr>
            <a:r>
              <a:rPr lang="en-US" sz="1200" b="0" i="0" u="none" strike="noStrike" dirty="0">
                <a:solidFill>
                  <a:schemeClr val="accent2">
                    <a:lumMod val="60000"/>
                    <a:lumOff val="40000"/>
                  </a:schemeClr>
                </a:solidFill>
                <a:effectLst/>
                <a:latin typeface="Open Sans" panose="020B0606030504020204" pitchFamily="34" charset="0"/>
                <a:hlinkClick r:id="rId5">
                  <a:extLst>
                    <a:ext uri="{A12FA001-AC4F-418D-AE19-62706E023703}">
                      <ahyp:hlinkClr xmlns:ahyp="http://schemas.microsoft.com/office/drawing/2018/hyperlinkcolor" val="tx"/>
                    </a:ext>
                  </a:extLst>
                </a:hlinkClick>
              </a:rPr>
              <a:t>2020 Forum Session A6</a:t>
            </a:r>
            <a:r>
              <a:rPr lang="en-US" sz="1200" b="0" i="0" u="none" strike="noStrike" dirty="0">
                <a:solidFill>
                  <a:schemeClr val="accent2">
                    <a:lumMod val="60000"/>
                    <a:lumOff val="40000"/>
                  </a:schemeClr>
                </a:solidFill>
                <a:effectLst/>
                <a:latin typeface="Open Sans" panose="020B0606030504020204" pitchFamily="34" charset="0"/>
              </a:rPr>
              <a:t> - </a:t>
            </a:r>
            <a:r>
              <a:rPr lang="en-US" dirty="0">
                <a:hlinkClick r:id="rId5"/>
              </a:rPr>
              <a:t>https://www.pbis.org/video/session-a6-pbis-forum-2020-applying-the-multi-tiered-framework-to-suicide-prevention</a:t>
            </a:r>
            <a:endParaRPr lang="en-US" sz="1200" b="0" i="0" dirty="0">
              <a:solidFill>
                <a:schemeClr val="accent2">
                  <a:lumMod val="60000"/>
                  <a:lumOff val="40000"/>
                </a:schemeClr>
              </a:solidFill>
              <a:effectLst/>
              <a:latin typeface="Open Sans" panose="020B0606030504020204" pitchFamily="34" charset="0"/>
            </a:endParaRPr>
          </a:p>
          <a:p>
            <a:pPr marL="171450" lvl="0" indent="-171450">
              <a:buFont typeface="Arial" panose="020B0604020202020204" pitchFamily="34" charset="0"/>
              <a:buChar char="•"/>
            </a:pPr>
            <a:r>
              <a:rPr lang="en-US" sz="1200" b="0" i="0" u="none" strike="noStrike" dirty="0">
                <a:solidFill>
                  <a:schemeClr val="accent2">
                    <a:lumMod val="60000"/>
                    <a:lumOff val="40000"/>
                  </a:schemeClr>
                </a:solidFill>
                <a:effectLst/>
                <a:latin typeface="Open Sans" panose="020B0606030504020204" pitchFamily="34" charset="0"/>
                <a:hlinkClick r:id="rId6">
                  <a:extLst>
                    <a:ext uri="{A12FA001-AC4F-418D-AE19-62706E023703}">
                      <ahyp:hlinkClr xmlns:ahyp="http://schemas.microsoft.com/office/drawing/2018/hyperlinkcolor" val="tx"/>
                    </a:ext>
                  </a:extLst>
                </a:hlinkClick>
              </a:rPr>
              <a:t>Interview from 2020 Forum</a:t>
            </a:r>
            <a:r>
              <a:rPr lang="en-US" sz="1200" b="0" i="0" u="none" strike="noStrike" dirty="0">
                <a:solidFill>
                  <a:schemeClr val="accent2">
                    <a:lumMod val="60000"/>
                    <a:lumOff val="40000"/>
                  </a:schemeClr>
                </a:solidFill>
                <a:effectLst/>
                <a:latin typeface="Open Sans" panose="020B0606030504020204" pitchFamily="34" charset="0"/>
              </a:rPr>
              <a:t> - </a:t>
            </a:r>
            <a:r>
              <a:rPr lang="en-US" dirty="0">
                <a:hlinkClick r:id="rId6"/>
              </a:rPr>
              <a:t>https://www.pbis.org/video/pbis-forum-2019-interview-tim-knoster</a:t>
            </a:r>
            <a:endParaRPr lang="en-US" dirty="0"/>
          </a:p>
          <a:p>
            <a:pPr marL="171450" lvl="0" indent="-171450">
              <a:buFont typeface="Arial" panose="020B0604020202020204" pitchFamily="34" charset="0"/>
              <a:buChar char="•"/>
            </a:pPr>
            <a:r>
              <a:rPr lang="en-US" sz="1200" b="0" i="1" u="none" strike="noStrike" dirty="0">
                <a:solidFill>
                  <a:schemeClr val="accent2">
                    <a:lumMod val="60000"/>
                    <a:lumOff val="40000"/>
                  </a:schemeClr>
                </a:solidFill>
                <a:effectLst/>
                <a:latin typeface="Open Sans" panose="020B0606030504020204" pitchFamily="34" charset="0"/>
                <a:hlinkClick r:id="rId7">
                  <a:extLst>
                    <a:ext uri="{A12FA001-AC4F-418D-AE19-62706E023703}">
                      <ahyp:hlinkClr xmlns:ahyp="http://schemas.microsoft.com/office/drawing/2018/hyperlinkcolor" val="tx"/>
                    </a:ext>
                  </a:extLst>
                </a:hlinkClick>
              </a:rPr>
              <a:t>Teaching Social Emotional Competencies within PBIS Framework</a:t>
            </a:r>
            <a:r>
              <a:rPr lang="en-US" sz="1200" b="0" i="1" u="none" strike="noStrike" dirty="0">
                <a:solidFill>
                  <a:schemeClr val="accent2">
                    <a:lumMod val="60000"/>
                    <a:lumOff val="40000"/>
                  </a:schemeClr>
                </a:solidFill>
                <a:effectLst/>
                <a:latin typeface="Open Sans" panose="020B0606030504020204" pitchFamily="34" charset="0"/>
              </a:rPr>
              <a:t> - </a:t>
            </a:r>
            <a:r>
              <a:rPr lang="en-US" dirty="0">
                <a:hlinkClick r:id="rId7"/>
              </a:rPr>
              <a:t>https://www.pbis.org/resource/teaching-social-emotional-competencies-within-a-pbis-framework</a:t>
            </a:r>
            <a:endParaRPr lang="en-US" sz="1200" b="0" i="0" dirty="0">
              <a:solidFill>
                <a:schemeClr val="accent2">
                  <a:lumMod val="60000"/>
                  <a:lumOff val="40000"/>
                </a:schemeClr>
              </a:solidFill>
              <a:effectLst/>
              <a:latin typeface="Open Sans" panose="020B0606030504020204" pitchFamily="34" charset="0"/>
            </a:endParaRPr>
          </a:p>
          <a:p>
            <a:pPr marL="171450" lvl="0" indent="-171450">
              <a:buFont typeface="Arial" panose="020B0604020202020204" pitchFamily="34" charset="0"/>
              <a:buChar char="•"/>
            </a:pPr>
            <a:r>
              <a:rPr lang="en-US" sz="1200" b="0" i="1" u="none" strike="noStrike" dirty="0">
                <a:solidFill>
                  <a:schemeClr val="accent2">
                    <a:lumMod val="60000"/>
                    <a:lumOff val="40000"/>
                  </a:schemeClr>
                </a:solidFill>
                <a:effectLst/>
                <a:latin typeface="Open Sans" panose="020B0606030504020204" pitchFamily="34" charset="0"/>
                <a:hlinkClick r:id="rId8">
                  <a:extLst>
                    <a:ext uri="{A12FA001-AC4F-418D-AE19-62706E023703}">
                      <ahyp:hlinkClr xmlns:ahyp="http://schemas.microsoft.com/office/drawing/2018/hyperlinkcolor" val="tx"/>
                    </a:ext>
                  </a:extLst>
                </a:hlinkClick>
              </a:rPr>
              <a:t>Video: Social Emotional Learning: Cultivating Essential Life Skills</a:t>
            </a:r>
            <a:r>
              <a:rPr lang="en-US" sz="1200" b="0" i="1" u="none" strike="noStrike" dirty="0">
                <a:solidFill>
                  <a:schemeClr val="accent2">
                    <a:lumMod val="60000"/>
                    <a:lumOff val="40000"/>
                  </a:schemeClr>
                </a:solidFill>
                <a:effectLst/>
                <a:latin typeface="Open Sans" panose="020B0606030504020204" pitchFamily="34" charset="0"/>
              </a:rPr>
              <a:t> - </a:t>
            </a:r>
            <a:r>
              <a:rPr lang="en-US" dirty="0">
                <a:hlinkClick r:id="rId8"/>
              </a:rPr>
              <a:t>https://www.pbis.org/video/social-emotional-learning-cultivating-essential-life-skills</a:t>
            </a: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dirty="0">
                <a:solidFill>
                  <a:schemeClr val="accent5">
                    <a:lumMod val="60000"/>
                    <a:lumOff val="40000"/>
                  </a:schemeClr>
                </a:solidFill>
                <a:effectLst/>
                <a:latin typeface="+mj-lt"/>
                <a:hlinkClick r:id="rId9">
                  <a:extLst>
                    <a:ext uri="{A12FA001-AC4F-418D-AE19-62706E023703}">
                      <ahyp:hlinkClr xmlns:ahyp="http://schemas.microsoft.com/office/drawing/2018/hyperlinkcolor" val="tx"/>
                    </a:ext>
                  </a:extLst>
                </a:hlinkClick>
              </a:rPr>
              <a:t>Aligning and Integrating Mental Health and PBIS to Build Priority for Wellness</a:t>
            </a:r>
            <a:r>
              <a:rPr lang="en-US" sz="1200" b="0" i="0" dirty="0">
                <a:solidFill>
                  <a:schemeClr val="accent5">
                    <a:lumMod val="60000"/>
                    <a:lumOff val="40000"/>
                  </a:schemeClr>
                </a:solidFill>
                <a:effectLst/>
                <a:latin typeface="+mj-lt"/>
              </a:rPr>
              <a:t>  - </a:t>
            </a:r>
            <a:r>
              <a:rPr lang="en-US" sz="1050" dirty="0">
                <a:hlinkClick r:id="rId9"/>
              </a:rPr>
              <a:t>https://www.pbis.org/resource/aligning-and-integrating-mental-health-and-pbis-to-build-priority-for-wellness</a:t>
            </a:r>
            <a:endParaRPr lang="en-US" sz="800" b="1" i="0" cap="all" dirty="0">
              <a:solidFill>
                <a:schemeClr val="bg1"/>
              </a:solidFill>
              <a:effectLst/>
              <a:latin typeface="museo-slab"/>
            </a:endParaRPr>
          </a:p>
          <a:p>
            <a:pPr marL="171450" marR="0" lvl="0" indent="-171450" algn="l" defTabSz="1219140" rtl="0" eaLnBrk="1" fontAlgn="auto" latinLnBrk="0" hangingPunct="1">
              <a:lnSpc>
                <a:spcPct val="100000"/>
              </a:lnSpc>
              <a:spcBef>
                <a:spcPts val="0"/>
              </a:spcBef>
              <a:spcAft>
                <a:spcPts val="800"/>
              </a:spcAft>
              <a:buClr>
                <a:srgbClr val="FFFFFF"/>
              </a:buClr>
              <a:buSzPts val="1200"/>
              <a:buFont typeface="Arial" panose="020B0604020202020204" pitchFamily="34" charset="0"/>
              <a:buChar char="•"/>
              <a:tabLst/>
              <a:defRPr/>
            </a:pPr>
            <a:r>
              <a:rPr lang="en-US" sz="1200" b="0" i="0" dirty="0">
                <a:solidFill>
                  <a:schemeClr val="bg1"/>
                </a:solidFill>
                <a:effectLst/>
                <a:hlinkClick r:id="rId10">
                  <a:extLst>
                    <a:ext uri="{A12FA001-AC4F-418D-AE19-62706E023703}">
                      <ahyp:hlinkClr xmlns:ahyp="http://schemas.microsoft.com/office/drawing/2018/hyperlinkcolor" val="tx"/>
                    </a:ext>
                  </a:extLst>
                </a:hlinkClick>
              </a:rPr>
              <a:t>Restorative Practices in PBIS (SCTG Webinar)</a:t>
            </a:r>
            <a:r>
              <a:rPr lang="en-US" sz="1200" b="0" i="0" dirty="0">
                <a:solidFill>
                  <a:schemeClr val="bg1"/>
                </a:solidFill>
                <a:effectLst/>
              </a:rPr>
              <a:t> - </a:t>
            </a:r>
            <a:r>
              <a:rPr lang="en-US" dirty="0">
                <a:hlinkClick r:id="rId10"/>
              </a:rPr>
              <a:t>https://www.pbis.org/video/restorative-practices-in-pbis-sctg-webinar</a:t>
            </a:r>
            <a:endParaRPr kumimoji="0" lang="en-US" sz="1200" b="0" i="0" u="none" strike="noStrike" kern="1200" cap="none" spc="0" normalizeH="0" baseline="0" noProof="0" dirty="0">
              <a:ln>
                <a:noFill/>
              </a:ln>
              <a:solidFill>
                <a:schemeClr val="bg1"/>
              </a:solidFill>
              <a:effectLst/>
              <a:uLnTx/>
              <a:uFillTx/>
              <a:cs typeface="Hind Vadodara"/>
              <a:sym typeface="Hind Vadodara"/>
              <a:hlinkClick r:id="rId11">
                <a:extLst>
                  <a:ext uri="{A12FA001-AC4F-418D-AE19-62706E023703}">
                    <ahyp:hlinkClr xmlns:ahyp="http://schemas.microsoft.com/office/drawing/2018/hyperlinkcolor" val="tx"/>
                  </a:ext>
                </a:extLst>
              </a:hlinkClick>
            </a:endParaRPr>
          </a:p>
          <a:p>
            <a:pPr marL="171450" indent="-171450" defTabSz="1219140">
              <a:spcAft>
                <a:spcPts val="800"/>
              </a:spcAft>
              <a:buClr>
                <a:srgbClr val="FFFFFF"/>
              </a:buClr>
              <a:buSzPts val="1200"/>
              <a:buFont typeface="Arial" panose="020B0604020202020204" pitchFamily="34" charset="0"/>
              <a:buChar char="•"/>
              <a:defRPr/>
            </a:pPr>
            <a:r>
              <a:rPr lang="en-US" sz="1200" b="0" i="0" dirty="0">
                <a:solidFill>
                  <a:schemeClr val="bg1"/>
                </a:solidFill>
                <a:effectLst/>
                <a:hlinkClick r:id="rId9">
                  <a:extLst>
                    <a:ext uri="{A12FA001-AC4F-418D-AE19-62706E023703}">
                      <ahyp:hlinkClr xmlns:ahyp="http://schemas.microsoft.com/office/drawing/2018/hyperlinkcolor" val="tx"/>
                    </a:ext>
                  </a:extLst>
                </a:hlinkClick>
              </a:rPr>
              <a:t>Aligning and Integrating Mental Health and PBIS to Build Priority for Wellness</a:t>
            </a:r>
            <a:r>
              <a:rPr lang="en-US" sz="1200" b="0" i="0" dirty="0">
                <a:solidFill>
                  <a:schemeClr val="bg1"/>
                </a:solidFill>
                <a:effectLst/>
              </a:rPr>
              <a:t> - </a:t>
            </a:r>
            <a:r>
              <a:rPr lang="en-US" sz="1050" dirty="0">
                <a:hlinkClick r:id="rId9"/>
              </a:rPr>
              <a:t>https://www.pbis.org/resource/aligning-and-integrating-mental-health-and-pbis-to-build-priority-for-wellness</a:t>
            </a:r>
            <a:endParaRPr lang="en-US" sz="1200" b="0" i="0" u="none" strike="noStrike" dirty="0">
              <a:solidFill>
                <a:schemeClr val="accent2">
                  <a:lumMod val="60000"/>
                  <a:lumOff val="40000"/>
                </a:schemeClr>
              </a:solidFill>
              <a:effectLst/>
              <a:latin typeface="Open Sans" panose="020B0606030504020204" pitchFamily="34" charset="0"/>
              <a:hlinkClick r:id="rId12">
                <a:extLst>
                  <a:ext uri="{A12FA001-AC4F-418D-AE19-62706E023703}">
                    <ahyp:hlinkClr xmlns:ahyp="http://schemas.microsoft.com/office/drawing/2018/hyperlinkcolor" val="tx"/>
                  </a:ext>
                </a:extLst>
              </a:hlinkClick>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dirty="0">
                <a:solidFill>
                  <a:schemeClr val="accent2">
                    <a:lumMod val="60000"/>
                    <a:lumOff val="40000"/>
                  </a:schemeClr>
                </a:solidFill>
                <a:effectLst/>
                <a:latin typeface="Open Sans" panose="020B0606030504020204" pitchFamily="34" charset="0"/>
                <a:hlinkClick r:id="rId12">
                  <a:extLst>
                    <a:ext uri="{A12FA001-AC4F-418D-AE19-62706E023703}">
                      <ahyp:hlinkClr xmlns:ahyp="http://schemas.microsoft.com/office/drawing/2018/hyperlinkcolor" val="tx"/>
                    </a:ext>
                  </a:extLst>
                </a:hlinkClick>
              </a:rPr>
              <a:t>Best Practices in Universal SEB Screening</a:t>
            </a:r>
            <a:r>
              <a:rPr lang="en-US" sz="1200" b="0" i="0" u="none" strike="noStrike" dirty="0">
                <a:solidFill>
                  <a:schemeClr val="accent2">
                    <a:lumMod val="60000"/>
                    <a:lumOff val="40000"/>
                  </a:schemeClr>
                </a:solidFill>
                <a:effectLst/>
                <a:latin typeface="Open Sans" panose="020B0606030504020204" pitchFamily="34" charset="0"/>
              </a:rPr>
              <a:t> - </a:t>
            </a:r>
            <a:r>
              <a:rPr lang="en-US" dirty="0">
                <a:hlinkClick r:id="rId12"/>
              </a:rPr>
              <a:t>https://www.pbis.org/resource/best-practices-in-universal-social-emotional-and-behavioral-screening-an-implementation-guide</a:t>
            </a:r>
            <a:endParaRPr lang="en-US" sz="1200" b="0" i="0" dirty="0">
              <a:solidFill>
                <a:schemeClr val="accent2">
                  <a:lumMod val="60000"/>
                  <a:lumOff val="40000"/>
                </a:schemeClr>
              </a:solidFill>
              <a:effectLst/>
              <a:latin typeface="Open Sans" panose="020B0606030504020204" pitchFamily="34" charset="0"/>
            </a:endParaRPr>
          </a:p>
          <a:p>
            <a:pPr marL="171450" lvl="0" indent="-171450">
              <a:buFont typeface="Arial" panose="020B0604020202020204" pitchFamily="34" charset="0"/>
              <a:buChar char="•"/>
            </a:pPr>
            <a:r>
              <a:rPr lang="en-US" sz="1200" b="0" i="0" u="none" strike="noStrike" dirty="0">
                <a:solidFill>
                  <a:schemeClr val="accent2">
                    <a:lumMod val="60000"/>
                    <a:lumOff val="40000"/>
                  </a:schemeClr>
                </a:solidFill>
                <a:effectLst/>
                <a:latin typeface="Open Sans" panose="020B0606030504020204" pitchFamily="34" charset="0"/>
                <a:hlinkClick r:id="rId13">
                  <a:extLst>
                    <a:ext uri="{A12FA001-AC4F-418D-AE19-62706E023703}">
                      <ahyp:hlinkClr xmlns:ahyp="http://schemas.microsoft.com/office/drawing/2018/hyperlinkcolor" val="tx"/>
                    </a:ext>
                  </a:extLst>
                </a:hlinkClick>
              </a:rPr>
              <a:t>Human Trafficking</a:t>
            </a:r>
            <a:r>
              <a:rPr lang="en-US" sz="1200" b="0" i="0" u="none" strike="noStrike" dirty="0">
                <a:solidFill>
                  <a:schemeClr val="accent2">
                    <a:lumMod val="60000"/>
                    <a:lumOff val="40000"/>
                  </a:schemeClr>
                </a:solidFill>
                <a:effectLst/>
                <a:latin typeface="Open Sans" panose="020B0606030504020204" pitchFamily="34" charset="0"/>
              </a:rPr>
              <a:t> - </a:t>
            </a:r>
            <a:r>
              <a:rPr lang="en-US" dirty="0">
                <a:hlinkClick r:id="rId13"/>
              </a:rPr>
              <a:t>https://www.pbis.org/resource/addressing-the-growing-problem-of-domestic-sex-trafficking-in-minors-through-pbis</a:t>
            </a:r>
            <a:endParaRPr lang="en-US" sz="1200" b="0" i="0" dirty="0">
              <a:solidFill>
                <a:schemeClr val="accent2">
                  <a:lumMod val="60000"/>
                  <a:lumOff val="40000"/>
                </a:schemeClr>
              </a:solidFill>
              <a:effectLst/>
              <a:latin typeface="Open Sans" panose="020B0606030504020204" pitchFamily="34" charset="0"/>
            </a:endParaRPr>
          </a:p>
          <a:p>
            <a:pPr marL="171450" lvl="0" indent="-171450">
              <a:buFont typeface="Arial" panose="020B0604020202020204" pitchFamily="34" charset="0"/>
              <a:buChar char="•"/>
            </a:pPr>
            <a:r>
              <a:rPr lang="en-US" sz="1200" b="0" i="0" u="none" strike="noStrike" dirty="0">
                <a:solidFill>
                  <a:schemeClr val="accent2">
                    <a:lumMod val="60000"/>
                    <a:lumOff val="40000"/>
                  </a:schemeClr>
                </a:solidFill>
                <a:effectLst/>
                <a:latin typeface="Open Sans" panose="020B0606030504020204" pitchFamily="34" charset="0"/>
                <a:hlinkClick r:id="rId14">
                  <a:extLst>
                    <a:ext uri="{A12FA001-AC4F-418D-AE19-62706E023703}">
                      <ahyp:hlinkClr xmlns:ahyp="http://schemas.microsoft.com/office/drawing/2018/hyperlinkcolor" val="tx"/>
                    </a:ext>
                  </a:extLst>
                </a:hlinkClick>
              </a:rPr>
              <a:t>Opioid</a:t>
            </a:r>
            <a:r>
              <a:rPr lang="en-US" sz="1200" b="0" i="0" u="none" strike="noStrike" dirty="0">
                <a:solidFill>
                  <a:schemeClr val="accent2">
                    <a:lumMod val="60000"/>
                    <a:lumOff val="40000"/>
                  </a:schemeClr>
                </a:solidFill>
                <a:effectLst/>
                <a:latin typeface="Open Sans" panose="020B0606030504020204" pitchFamily="34" charset="0"/>
              </a:rPr>
              <a:t> - </a:t>
            </a:r>
            <a:r>
              <a:rPr lang="en-US" dirty="0">
                <a:hlinkClick r:id="rId14"/>
              </a:rPr>
              <a:t>https://www.pbis.org/resource/using-the-pbis-framework-to-address-the-opioid-crisis-in-schools</a:t>
            </a:r>
            <a:endParaRPr lang="en-US" sz="1200" b="0" i="0" dirty="0">
              <a:solidFill>
                <a:schemeClr val="accent2">
                  <a:lumMod val="60000"/>
                  <a:lumOff val="40000"/>
                </a:schemeClr>
              </a:solidFill>
              <a:effectLst/>
              <a:latin typeface="Open Sans" panose="020B0606030504020204" pitchFamily="34" charset="0"/>
            </a:endParaRPr>
          </a:p>
          <a:p>
            <a:pPr marL="285750" lvl="0" indent="-285750">
              <a:buFont typeface="Arial" panose="020B0604020202020204" pitchFamily="34" charset="0"/>
              <a:buChar char="•"/>
            </a:pPr>
            <a:endParaRPr lang="en-US" sz="1200" b="0" i="0" dirty="0">
              <a:solidFill>
                <a:schemeClr val="accent2">
                  <a:lumMod val="60000"/>
                  <a:lumOff val="40000"/>
                </a:schemeClr>
              </a:solidFill>
              <a:effectLst/>
              <a:latin typeface="Open Sans" panose="020B0606030504020204" pitchFamily="34" charset="0"/>
            </a:endParaRPr>
          </a:p>
          <a:p>
            <a:endParaRPr lang="en-US" dirty="0"/>
          </a:p>
        </p:txBody>
      </p:sp>
      <p:sp>
        <p:nvSpPr>
          <p:cNvPr id="4" name="Slide Number Placeholder 3"/>
          <p:cNvSpPr>
            <a:spLocks noGrp="1"/>
          </p:cNvSpPr>
          <p:nvPr>
            <p:ph type="sldNum" sz="quarter" idx="5"/>
          </p:nvPr>
        </p:nvSpPr>
        <p:spPr/>
        <p:txBody>
          <a:bodyPr/>
          <a:lstStyle/>
          <a:p>
            <a:fld id="{D9E9A522-274E-844E-8AB9-DE74A71CC10D}" type="slidenum">
              <a:rPr lang="en-US" smtClean="0"/>
              <a:t>24</a:t>
            </a:fld>
            <a:endParaRPr lang="en-US"/>
          </a:p>
        </p:txBody>
      </p:sp>
    </p:spTree>
    <p:extLst>
      <p:ext uri="{BB962C8B-B14F-4D97-AF65-F5344CB8AC3E}">
        <p14:creationId xmlns:p14="http://schemas.microsoft.com/office/powerpoint/2010/main" val="3523417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9E9A522-274E-844E-8AB9-DE74A71CC10D}" type="slidenum">
              <a:rPr lang="en-US" smtClean="0"/>
              <a:t>25</a:t>
            </a:fld>
            <a:endParaRPr lang="en-US"/>
          </a:p>
        </p:txBody>
      </p:sp>
    </p:spTree>
    <p:extLst>
      <p:ext uri="{BB962C8B-B14F-4D97-AF65-F5344CB8AC3E}">
        <p14:creationId xmlns:p14="http://schemas.microsoft.com/office/powerpoint/2010/main" val="28914986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600"/>
              <a:t>Resource Link: https://www.pbis.org/resource/integrated-tiered-fidelity-inventory-companion-guide</a:t>
            </a:r>
          </a:p>
          <a:p>
            <a:pPr marL="158750" marR="0" lvl="0" indent="0" algn="l" defTabSz="914400" rtl="0" eaLnBrk="1" fontAlgn="auto" latinLnBrk="0" hangingPunct="1">
              <a:lnSpc>
                <a:spcPct val="100000"/>
              </a:lnSpc>
              <a:spcBef>
                <a:spcPts val="0"/>
              </a:spcBef>
              <a:spcAft>
                <a:spcPts val="0"/>
              </a:spcAft>
              <a:buClrTx/>
              <a:buSzTx/>
              <a:buFontTx/>
              <a:buNone/>
              <a:tabLst/>
              <a:defRPr/>
            </a:pPr>
            <a:endParaRPr lang="en-US" sz="1600">
              <a:solidFill>
                <a:schemeClr val="bg1"/>
              </a:solidFill>
            </a:endParaRPr>
          </a:p>
          <a:p>
            <a:pPr marL="158750" indent="0">
              <a:buNone/>
            </a:pPr>
            <a:endParaRPr lang="en-US" sz="1600">
              <a:solidFill>
                <a:srgbClr val="000000"/>
              </a:solidFill>
            </a:endParaRPr>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642C9308-CF24-F044-9EA2-DA2C236CB241}" type="slidenum">
              <a:rPr kumimoji="0" lang="en-US" sz="1400" b="0" i="0" u="none" strike="noStrike" kern="0" cap="none" spc="0" normalizeH="0" baseline="0" noProof="0" smtClean="0">
                <a:ln>
                  <a:noFill/>
                </a:ln>
                <a:solidFill>
                  <a:srgbClr val="000000"/>
                </a:solidFill>
                <a:effectLst/>
                <a:uLnTx/>
                <a:uFillTx/>
                <a:latin typeface="Arial"/>
                <a:ea typeface="+mn-ea"/>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26</a:t>
            </a:fld>
            <a:endParaRPr kumimoji="0" lang="en-US"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33779825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g6acfdc03ff_0_2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7" name="Google Shape;477;g6acfdc03ff_0_2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https://www.pbisapps.org/products/tfi</a:t>
            </a:r>
            <a:endParaRPr/>
          </a:p>
        </p:txBody>
      </p:sp>
    </p:spTree>
    <p:extLst>
      <p:ext uri="{BB962C8B-B14F-4D97-AF65-F5344CB8AC3E}">
        <p14:creationId xmlns:p14="http://schemas.microsoft.com/office/powerpoint/2010/main" val="6825162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purpose of this content is to explicitly review the TFI Walkthrough tool to help coaches and teams collect this information independently. </a:t>
            </a:r>
          </a:p>
          <a:p>
            <a:r>
              <a:rPr lang="en-US"/>
              <a:t>Resource Link: https://www.pbisapps.org/resource/tfi</a:t>
            </a:r>
          </a:p>
        </p:txBody>
      </p:sp>
      <p:sp>
        <p:nvSpPr>
          <p:cNvPr id="4" name="Slide Number Placeholder 3"/>
          <p:cNvSpPr>
            <a:spLocks noGrp="1"/>
          </p:cNvSpPr>
          <p:nvPr>
            <p:ph type="sldNum" sz="quarter" idx="5"/>
          </p:nvPr>
        </p:nvSpPr>
        <p:spPr/>
        <p:txBody>
          <a:bodyPr/>
          <a:lstStyle/>
          <a:p>
            <a:fld id="{D9E9A522-274E-844E-8AB9-DE74A71CC10D}" type="slidenum">
              <a:rPr lang="en-US" smtClean="0"/>
              <a:t>28</a:t>
            </a:fld>
            <a:endParaRPr lang="en-US"/>
          </a:p>
        </p:txBody>
      </p:sp>
    </p:spTree>
    <p:extLst>
      <p:ext uri="{BB962C8B-B14F-4D97-AF65-F5344CB8AC3E}">
        <p14:creationId xmlns:p14="http://schemas.microsoft.com/office/powerpoint/2010/main" val="39828157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Resource link: https://www.pbisapps.org/resource/tfi</a:t>
            </a:r>
          </a:p>
          <a:p>
            <a:r>
              <a:rPr lang="en-US"/>
              <a:t>Appendix A, Page 27</a:t>
            </a:r>
          </a:p>
        </p:txBody>
      </p:sp>
      <p:sp>
        <p:nvSpPr>
          <p:cNvPr id="4" name="Slide Number Placeholder 3"/>
          <p:cNvSpPr>
            <a:spLocks noGrp="1"/>
          </p:cNvSpPr>
          <p:nvPr>
            <p:ph type="sldNum" sz="quarter" idx="5"/>
          </p:nvPr>
        </p:nvSpPr>
        <p:spPr/>
        <p:txBody>
          <a:bodyPr/>
          <a:lstStyle/>
          <a:p>
            <a:fld id="{D9E9A522-274E-844E-8AB9-DE74A71CC10D}" type="slidenum">
              <a:rPr lang="en-US" smtClean="0"/>
              <a:t>29</a:t>
            </a:fld>
            <a:endParaRPr lang="en-US"/>
          </a:p>
        </p:txBody>
      </p:sp>
    </p:spTree>
    <p:extLst>
      <p:ext uri="{BB962C8B-B14F-4D97-AF65-F5344CB8AC3E}">
        <p14:creationId xmlns:p14="http://schemas.microsoft.com/office/powerpoint/2010/main" val="27096015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TRAINER NOTE: Remind evaluator to ask if they have "formally" taught the expectations to your students this year?</a:t>
            </a:r>
            <a:endParaRPr lang="en-US"/>
          </a:p>
          <a:p>
            <a:endParaRPr lang="en-US"/>
          </a:p>
          <a:p>
            <a:r>
              <a:rPr lang="en-US"/>
              <a:t>Resource link: https://www.pbisapps.org/resource/tfi</a:t>
            </a:r>
            <a:endParaRPr lang="en-US">
              <a:cs typeface="Calibri"/>
            </a:endParaRPr>
          </a:p>
          <a:p>
            <a:r>
              <a:rPr lang="en-US"/>
              <a:t>Appendix A, Page 27</a:t>
            </a:r>
          </a:p>
        </p:txBody>
      </p:sp>
      <p:sp>
        <p:nvSpPr>
          <p:cNvPr id="4" name="Slide Number Placeholder 3"/>
          <p:cNvSpPr>
            <a:spLocks noGrp="1"/>
          </p:cNvSpPr>
          <p:nvPr>
            <p:ph type="sldNum" sz="quarter" idx="5"/>
          </p:nvPr>
        </p:nvSpPr>
        <p:spPr/>
        <p:txBody>
          <a:bodyPr/>
          <a:lstStyle/>
          <a:p>
            <a:fld id="{D9E9A522-274E-844E-8AB9-DE74A71CC10D}" type="slidenum">
              <a:rPr lang="en-US" smtClean="0"/>
              <a:t>30</a:t>
            </a:fld>
            <a:endParaRPr lang="en-US"/>
          </a:p>
        </p:txBody>
      </p:sp>
    </p:spTree>
    <p:extLst>
      <p:ext uri="{BB962C8B-B14F-4D97-AF65-F5344CB8AC3E}">
        <p14:creationId xmlns:p14="http://schemas.microsoft.com/office/powerpoint/2010/main" val="12290489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dirty="0"/>
          </a:p>
          <a:p>
            <a:pPr marL="158750" marR="0" lvl="0" indent="0" algn="l" defTabSz="914400" rtl="0" eaLnBrk="1" fontAlgn="auto" latinLnBrk="0" hangingPunct="1">
              <a:lnSpc>
                <a:spcPct val="100000"/>
              </a:lnSpc>
              <a:spcBef>
                <a:spcPts val="0"/>
              </a:spcBef>
              <a:spcAft>
                <a:spcPts val="0"/>
              </a:spcAft>
              <a:buClrTx/>
              <a:buSzTx/>
              <a:buFontTx/>
              <a:buNone/>
              <a:tabLst/>
              <a:defRPr/>
            </a:pPr>
            <a:r>
              <a:rPr lang="en-US" dirty="0"/>
              <a:t>ATTENDANCE:  </a:t>
            </a:r>
            <a:r>
              <a:rPr lang="en-US" sz="1800" dirty="0">
                <a:hlinkClick r:id="rId3"/>
              </a:rPr>
              <a:t>https://edc.co1.qualtrics.com/jfe/form/SV_81vbI1jl3cwmLY2</a:t>
            </a:r>
            <a:r>
              <a:rPr lang="en-US" sz="1800" dirty="0"/>
              <a:t>  </a:t>
            </a:r>
          </a:p>
          <a:p>
            <a:pPr marL="158750"/>
            <a:endParaRPr lang="en-US" dirty="0">
              <a:cs typeface="Calibri"/>
              <a:hlinkClick r:id="rId4"/>
            </a:endParaRPr>
          </a:p>
        </p:txBody>
      </p:sp>
    </p:spTree>
    <p:extLst>
      <p:ext uri="{BB962C8B-B14F-4D97-AF65-F5344CB8AC3E}">
        <p14:creationId xmlns:p14="http://schemas.microsoft.com/office/powerpoint/2010/main" val="10475528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Resource link: https://www.pbisapps.org/resource/tfi</a:t>
            </a:r>
          </a:p>
          <a:p>
            <a:r>
              <a:rPr lang="en-US"/>
              <a:t>Appendix A, Page 27</a:t>
            </a:r>
          </a:p>
        </p:txBody>
      </p:sp>
      <p:sp>
        <p:nvSpPr>
          <p:cNvPr id="4" name="Slide Number Placeholder 3"/>
          <p:cNvSpPr>
            <a:spLocks noGrp="1"/>
          </p:cNvSpPr>
          <p:nvPr>
            <p:ph type="sldNum" sz="quarter" idx="5"/>
          </p:nvPr>
        </p:nvSpPr>
        <p:spPr/>
        <p:txBody>
          <a:bodyPr/>
          <a:lstStyle/>
          <a:p>
            <a:fld id="{D9E9A522-274E-844E-8AB9-DE74A71CC10D}" type="slidenum">
              <a:rPr lang="en-US" smtClean="0"/>
              <a:t>31</a:t>
            </a:fld>
            <a:endParaRPr lang="en-US"/>
          </a:p>
        </p:txBody>
      </p:sp>
    </p:spTree>
    <p:extLst>
      <p:ext uri="{BB962C8B-B14F-4D97-AF65-F5344CB8AC3E}">
        <p14:creationId xmlns:p14="http://schemas.microsoft.com/office/powerpoint/2010/main" val="42830022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Resource Link: https://www.pbisapps.org/resource/tfi-walkthrough-tip-sheet</a:t>
            </a:r>
          </a:p>
          <a:p>
            <a:r>
              <a:rPr lang="en-US"/>
              <a:t>Resource link: https://www.pbisapps.org/resource/tfi</a:t>
            </a:r>
          </a:p>
          <a:p>
            <a:r>
              <a:rPr lang="en-US"/>
              <a:t>Appendix A, Page 27</a:t>
            </a:r>
          </a:p>
        </p:txBody>
      </p:sp>
      <p:sp>
        <p:nvSpPr>
          <p:cNvPr id="4" name="Slide Number Placeholder 3"/>
          <p:cNvSpPr>
            <a:spLocks noGrp="1"/>
          </p:cNvSpPr>
          <p:nvPr>
            <p:ph type="sldNum" sz="quarter" idx="5"/>
          </p:nvPr>
        </p:nvSpPr>
        <p:spPr/>
        <p:txBody>
          <a:bodyPr/>
          <a:lstStyle/>
          <a:p>
            <a:fld id="{D9E9A522-274E-844E-8AB9-DE74A71CC10D}" type="slidenum">
              <a:rPr lang="en-US" smtClean="0"/>
              <a:t>32</a:t>
            </a:fld>
            <a:endParaRPr lang="en-US"/>
          </a:p>
        </p:txBody>
      </p:sp>
    </p:spTree>
    <p:extLst>
      <p:ext uri="{BB962C8B-B14F-4D97-AF65-F5344CB8AC3E}">
        <p14:creationId xmlns:p14="http://schemas.microsoft.com/office/powerpoint/2010/main" val="302006907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rtl="0" fontAlgn="base"/>
            <a:r>
              <a:rPr lang="en-US" sz="1100" b="0" i="0" u="none" strike="noStrike" cap="none">
                <a:solidFill>
                  <a:srgbClr val="000000"/>
                </a:solidFill>
                <a:effectLst/>
                <a:latin typeface="Arial"/>
                <a:ea typeface="Arial"/>
                <a:cs typeface="Arial"/>
                <a:sym typeface="Arial"/>
              </a:rPr>
              <a:t>   </a:t>
            </a:r>
            <a:endParaRPr lang="en-US" b="0" i="0">
              <a:effectLst/>
            </a:endParaRPr>
          </a:p>
          <a:p>
            <a:pPr marL="158750"/>
            <a:endParaRPr lang="en-US">
              <a:cs typeface="Calibri"/>
            </a:endParaRPr>
          </a:p>
        </p:txBody>
      </p:sp>
    </p:spTree>
    <p:extLst>
      <p:ext uri="{BB962C8B-B14F-4D97-AF65-F5344CB8AC3E}">
        <p14:creationId xmlns:p14="http://schemas.microsoft.com/office/powerpoint/2010/main" val="186066259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1"/>
        <p:cNvGrpSpPr/>
        <p:nvPr/>
      </p:nvGrpSpPr>
      <p:grpSpPr>
        <a:xfrm>
          <a:off x="0" y="0"/>
          <a:ext cx="0" cy="0"/>
          <a:chOff x="0" y="0"/>
          <a:chExt cx="0" cy="0"/>
        </a:xfrm>
      </p:grpSpPr>
      <p:sp>
        <p:nvSpPr>
          <p:cNvPr id="1002" name="Google Shape;1002;g6ae1091f2c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3" name="Google Shape;1003;g6ae1091f2c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1219140" rtl="0" eaLnBrk="1" fontAlgn="auto" latinLnBrk="0" hangingPunct="1">
              <a:lnSpc>
                <a:spcPct val="100000"/>
              </a:lnSpc>
              <a:spcBef>
                <a:spcPts val="0"/>
              </a:spcBef>
              <a:spcAft>
                <a:spcPts val="800"/>
              </a:spcAft>
              <a:buClr>
                <a:srgbClr val="FFFFFF"/>
              </a:buClr>
              <a:buSzPts val="1200"/>
              <a:buFont typeface="Hind Vadodara"/>
              <a:buNone/>
              <a:tabLst/>
              <a:defRPr/>
            </a:pPr>
            <a:r>
              <a:rPr kumimoji="0" lang="en-US" sz="1200" b="1" i="0" u="none" strike="noStrike" kern="1200" cap="none" spc="0" normalizeH="0" baseline="0" noProof="0" dirty="0">
                <a:ln>
                  <a:noFill/>
                </a:ln>
                <a:solidFill>
                  <a:srgbClr val="00ACC2"/>
                </a:solidFill>
                <a:effectLst/>
                <a:uLnTx/>
                <a:uFillTx/>
                <a:latin typeface="Hind Vadodara"/>
                <a:cs typeface="Hind Vadodara"/>
                <a:sym typeface="Hind Vadodara"/>
              </a:rPr>
              <a:t>RESOURCES:</a:t>
            </a:r>
          </a:p>
          <a:p>
            <a:pPr marL="171450" indent="-171450">
              <a:buFontTx/>
              <a:buChar char="-"/>
            </a:pPr>
            <a:r>
              <a:rPr lang="en-US" sz="1100" dirty="0">
                <a:solidFill>
                  <a:srgbClr val="00ACC2"/>
                </a:solidFill>
                <a:cs typeface="Calibri"/>
              </a:rPr>
              <a:t>PBIS TFI: </a:t>
            </a:r>
            <a:r>
              <a:rPr lang="en-US" dirty="0"/>
              <a:t>Resource link: https://www.pbisapps.org/resource/tfi</a:t>
            </a:r>
          </a:p>
          <a:p>
            <a:pPr marL="171450" indent="-171450">
              <a:buFontTx/>
              <a:buChar char="-"/>
            </a:pPr>
            <a:r>
              <a:rPr lang="en-US" dirty="0"/>
              <a:t>PBIS TFI Walkthrough Tip Sheet: https://www.pbisapps.org/resource/tfi-walkthrough-tip-sheet</a:t>
            </a:r>
          </a:p>
          <a:p>
            <a:pPr marL="171450" indent="-171450">
              <a:buFontTx/>
              <a:buChar char="-"/>
            </a:pPr>
            <a:r>
              <a:rPr lang="en-US" dirty="0"/>
              <a:t>Integrated TFI Companion Guide:  https://www.pbis.org/resource/integrated-tiered-fidelity-inventory-companion-guide</a:t>
            </a:r>
          </a:p>
          <a:p>
            <a:pPr marL="171450" indent="-171450">
              <a:buFontTx/>
              <a:buChar char="-"/>
            </a:pPr>
            <a:r>
              <a:rPr lang="en-US" dirty="0"/>
              <a:t>Technical Guide for Alignment of Initiatives: https://www.pbis.org/resource/technical-guide-for-alignment-of-initiatives-programs-and-practices-in-school-districts</a:t>
            </a:r>
          </a:p>
          <a:p>
            <a:pPr marL="171450" indent="-171450">
              <a:buFont typeface="Arial"/>
              <a:buChar char="•"/>
            </a:pPr>
            <a:r>
              <a:rPr lang="en-US" dirty="0"/>
              <a:t>Working Smarter Matrix:  https://sebacademy.edc.org/tier-2-working-smarter-teams-activity</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US" sz="1200" b="0" i="0" u="none" strike="noStrike" kern="1200" cap="none" spc="0" normalizeH="0" baseline="0" noProof="0" dirty="0">
                <a:ln>
                  <a:noFill/>
                </a:ln>
                <a:solidFill>
                  <a:srgbClr val="FFFFFF"/>
                </a:solidFill>
                <a:effectLst/>
                <a:uLnTx/>
                <a:uFillTx/>
                <a:latin typeface="Arial"/>
                <a:cs typeface="Hind Vadodara"/>
                <a:sym typeface="Hind Vadodara"/>
                <a:hlinkClick r:id="rId3"/>
              </a:rPr>
              <a:t>Alignment Activity Worksheet - </a:t>
            </a:r>
            <a:r>
              <a:rPr lang="en-US" dirty="0">
                <a:hlinkClick r:id="rId3"/>
              </a:rPr>
              <a:t>https://sebacademy.edc.org/alignment-activity</a:t>
            </a:r>
            <a:endParaRPr kumimoji="0" lang="en-US" sz="1200" b="0" i="0" u="none" strike="noStrike" kern="1200" cap="none" spc="0" normalizeH="0" baseline="0" noProof="0" dirty="0">
              <a:ln>
                <a:noFill/>
              </a:ln>
              <a:solidFill>
                <a:srgbClr val="FFFFFF"/>
              </a:solidFill>
              <a:effectLst/>
              <a:uLnTx/>
              <a:uFillTx/>
              <a:latin typeface="Arial"/>
              <a:cs typeface="Hind Vadodara"/>
              <a:sym typeface="Hind Vadodara"/>
              <a:hlinkClick r:id="rId3"/>
            </a:endParaRPr>
          </a:p>
          <a:p>
            <a:pPr marL="171450" indent="-171450">
              <a:buFontTx/>
              <a:buChar char="-"/>
            </a:pPr>
            <a:endParaRPr lang="en-US" dirty="0"/>
          </a:p>
          <a:p>
            <a:pPr marL="171450" indent="-171450">
              <a:buFontTx/>
              <a:buChar char="-"/>
            </a:pPr>
            <a:endParaRPr lang="en-US" dirty="0"/>
          </a:p>
        </p:txBody>
      </p:sp>
    </p:spTree>
    <p:extLst>
      <p:ext uri="{BB962C8B-B14F-4D97-AF65-F5344CB8AC3E}">
        <p14:creationId xmlns:p14="http://schemas.microsoft.com/office/powerpoint/2010/main" val="407813305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TRAINERS -</a:t>
            </a:r>
          </a:p>
          <a:p>
            <a:pPr marL="158750" indent="0">
              <a:buNone/>
            </a:pPr>
            <a:r>
              <a:rPr lang="en-US" dirty="0"/>
              <a:t>Put link to evaluation (below) in the chat for those who do not use the QR code:</a:t>
            </a:r>
          </a:p>
          <a:p>
            <a:pPr marL="158750" indent="0">
              <a:buNone/>
            </a:pPr>
            <a:endParaRPr lang="en-US" dirty="0"/>
          </a:p>
          <a:p>
            <a:pPr marL="15875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rPr>
              <a:t>Evaluation Survey: </a:t>
            </a:r>
            <a:r>
              <a:rPr lang="en-US" sz="1200" u="sng" dirty="0">
                <a:solidFill>
                  <a:srgbClr val="0563C1"/>
                </a:solidFill>
                <a:effectLst/>
                <a:latin typeface="Calibri" panose="020F0502020204030204" pitchFamily="34" charset="0"/>
                <a:ea typeface="Calibri" panose="020F0502020204030204" pitchFamily="34" charset="0"/>
                <a:hlinkClick r:id="rId3"/>
              </a:rPr>
              <a:t>https://edc.co1.qualtrics.com/jfe/form/SV_cBF9GI7gVEBsfSC</a:t>
            </a:r>
            <a:endParaRPr lang="en-US" sz="1200" dirty="0">
              <a:effectLst/>
              <a:latin typeface="Calibri" panose="020F0502020204030204" pitchFamily="34" charset="0"/>
              <a:ea typeface="Calibri" panose="020F0502020204030204" pitchFamily="34" charset="0"/>
            </a:endParaRPr>
          </a:p>
          <a:p>
            <a:pPr marL="158750" indent="0">
              <a:buNone/>
            </a:pPr>
            <a:endParaRPr lang="en-US" b="1" dirty="0"/>
          </a:p>
        </p:txBody>
      </p:sp>
    </p:spTree>
    <p:extLst>
      <p:ext uri="{BB962C8B-B14F-4D97-AF65-F5344CB8AC3E}">
        <p14:creationId xmlns:p14="http://schemas.microsoft.com/office/powerpoint/2010/main" val="29325225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rtl="0" fontAlgn="base"/>
            <a:r>
              <a:rPr lang="en-US" sz="1100" b="0" i="0" u="none" strike="noStrike" cap="none">
                <a:solidFill>
                  <a:srgbClr val="000000"/>
                </a:solidFill>
                <a:effectLst/>
                <a:latin typeface="Arial"/>
                <a:ea typeface="Arial"/>
                <a:cs typeface="Arial"/>
                <a:sym typeface="Arial"/>
              </a:rPr>
              <a:t>   </a:t>
            </a:r>
            <a:endParaRPr lang="en-US" b="0" i="0">
              <a:effectLst/>
            </a:endParaRPr>
          </a:p>
          <a:p>
            <a:pPr marL="158750"/>
            <a:endParaRPr lang="en-US">
              <a:cs typeface="Calibri"/>
            </a:endParaRPr>
          </a:p>
        </p:txBody>
      </p:sp>
    </p:spTree>
    <p:extLst>
      <p:ext uri="{BB962C8B-B14F-4D97-AF65-F5344CB8AC3E}">
        <p14:creationId xmlns:p14="http://schemas.microsoft.com/office/powerpoint/2010/main" val="41703139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1"/>
        <p:cNvGrpSpPr/>
        <p:nvPr/>
      </p:nvGrpSpPr>
      <p:grpSpPr>
        <a:xfrm>
          <a:off x="0" y="0"/>
          <a:ext cx="0" cy="0"/>
          <a:chOff x="0" y="0"/>
          <a:chExt cx="0" cy="0"/>
        </a:xfrm>
      </p:grpSpPr>
      <p:sp>
        <p:nvSpPr>
          <p:cNvPr id="1002" name="Google Shape;1002;g6ae1091f2c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3" name="Google Shape;1003;g6ae1091f2c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1219140" rtl="0" eaLnBrk="1" fontAlgn="auto" latinLnBrk="0" hangingPunct="1">
              <a:lnSpc>
                <a:spcPct val="100000"/>
              </a:lnSpc>
              <a:spcBef>
                <a:spcPts val="0"/>
              </a:spcBef>
              <a:spcAft>
                <a:spcPts val="800"/>
              </a:spcAft>
              <a:buClr>
                <a:srgbClr val="FFFFFF"/>
              </a:buClr>
              <a:buSzPts val="1200"/>
              <a:buFont typeface="Hind Vadodara"/>
              <a:buNone/>
              <a:tabLst/>
              <a:defRPr/>
            </a:pPr>
            <a:r>
              <a:rPr kumimoji="0" lang="en-US" sz="1200" b="1" i="0" u="none" strike="noStrike" kern="1200" cap="none" spc="0" normalizeH="0" baseline="0" noProof="0" dirty="0">
                <a:ln>
                  <a:noFill/>
                </a:ln>
                <a:solidFill>
                  <a:srgbClr val="00ACC2"/>
                </a:solidFill>
                <a:effectLst/>
                <a:uLnTx/>
                <a:uFillTx/>
                <a:latin typeface="Hind Vadodara"/>
                <a:cs typeface="Hind Vadodara"/>
                <a:sym typeface="Hind Vadodara"/>
              </a:rPr>
              <a:t>RESOURCES:</a:t>
            </a:r>
          </a:p>
          <a:p>
            <a:pPr marL="171450" indent="-171450">
              <a:buFontTx/>
              <a:buChar char="-"/>
            </a:pPr>
            <a:r>
              <a:rPr lang="en-US" sz="1100" dirty="0">
                <a:solidFill>
                  <a:srgbClr val="00ACC2"/>
                </a:solidFill>
                <a:cs typeface="Calibri"/>
              </a:rPr>
              <a:t>PBIS TFI: </a:t>
            </a:r>
            <a:r>
              <a:rPr lang="en-US" dirty="0"/>
              <a:t>Resource link: https://www.pbisapps.org/resource/tfi</a:t>
            </a:r>
          </a:p>
          <a:p>
            <a:pPr marL="171450" indent="-171450">
              <a:buFontTx/>
              <a:buChar char="-"/>
            </a:pPr>
            <a:r>
              <a:rPr lang="en-US" dirty="0"/>
              <a:t>PBIS TFI Walkthrough Tip Sheet: https://www.pbisapps.org/resource/tfi-walkthrough-tip-sheet</a:t>
            </a:r>
          </a:p>
          <a:p>
            <a:pPr marL="171450" indent="-171450">
              <a:buFontTx/>
              <a:buChar char="-"/>
            </a:pPr>
            <a:r>
              <a:rPr lang="en-US" dirty="0"/>
              <a:t>Integrated TFI Companion Guide:  https://www.pbis.org/resource/integrated-tiered-fidelity-inventory-companion-guide</a:t>
            </a:r>
          </a:p>
          <a:p>
            <a:pPr marL="171450" indent="-171450">
              <a:buFontTx/>
              <a:buChar char="-"/>
            </a:pPr>
            <a:r>
              <a:rPr lang="en-US" dirty="0"/>
              <a:t>Technical Guide for Alignment of Initiatives: https://www.pbis.org/resource/technical-guide-for-alignment-of-initiatives-programs-and-practices-in-school-districts</a:t>
            </a:r>
          </a:p>
          <a:p>
            <a:pPr marL="171450" indent="-171450">
              <a:buFont typeface="Arial"/>
              <a:buChar char="•"/>
            </a:pPr>
            <a:r>
              <a:rPr lang="en-US" dirty="0"/>
              <a:t>Working Smarter Matrix:  https://sebacademy.edc.org/tier-2-working-smarter-teams-activity</a:t>
            </a:r>
          </a:p>
          <a:p>
            <a:pPr marL="171450" indent="-171450">
              <a:buFontTx/>
              <a:buChar char="-"/>
            </a:pPr>
            <a:endParaRPr lang="en-US" dirty="0"/>
          </a:p>
          <a:p>
            <a:pPr marL="171450" indent="-171450">
              <a:buFontTx/>
              <a:buChar char="-"/>
            </a:pPr>
            <a:endParaRPr lang="en-US" dirty="0"/>
          </a:p>
        </p:txBody>
      </p:sp>
    </p:spTree>
    <p:extLst>
      <p:ext uri="{BB962C8B-B14F-4D97-AF65-F5344CB8AC3E}">
        <p14:creationId xmlns:p14="http://schemas.microsoft.com/office/powerpoint/2010/main" val="1826810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g6acfdc03ff_0_2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7" name="Google Shape;477;g6acfdc03ff_0_2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12:30</a:t>
            </a:r>
          </a:p>
          <a:p>
            <a:pPr marL="0" lvl="0" indent="0" algn="l" rtl="0">
              <a:spcBef>
                <a:spcPts val="0"/>
              </a:spcBef>
              <a:spcAft>
                <a:spcPts val="0"/>
              </a:spcAft>
              <a:buNone/>
            </a:pPr>
            <a:endParaRPr/>
          </a:p>
        </p:txBody>
      </p:sp>
    </p:spTree>
    <p:extLst>
      <p:ext uri="{BB962C8B-B14F-4D97-AF65-F5344CB8AC3E}">
        <p14:creationId xmlns:p14="http://schemas.microsoft.com/office/powerpoint/2010/main" val="6941236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Incorporate familiar resources, such as the Supporting and Responding to behavior document, which can be found on PBIS.org and provides useful tools for organizing class-wide supports.</a:t>
            </a:r>
          </a:p>
          <a:p>
            <a:r>
              <a:rPr lang="en-US" dirty="0">
                <a:cs typeface="Calibri"/>
              </a:rPr>
              <a:t>Please add this document to the chat: </a:t>
            </a:r>
            <a:r>
              <a:rPr lang="en-US" dirty="0">
                <a:hlinkClick r:id="rId3"/>
              </a:rPr>
              <a:t>https://www.pbis.org/resource/supporting-and-responding-to-behavior-evidence-based-classroom-strategies-for-teachers</a:t>
            </a:r>
            <a:endParaRPr lang="en-US" dirty="0"/>
          </a:p>
          <a:p>
            <a:endParaRPr lang="en-US" dirty="0"/>
          </a:p>
          <a:p>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11DB8D-095E-E247-8C01-555B2654AE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95905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l" defTabSz="1219140" rtl="0" eaLnBrk="1" fontAlgn="auto" latinLnBrk="0" hangingPunct="1">
              <a:lnSpc>
                <a:spcPct val="100000"/>
              </a:lnSpc>
              <a:spcBef>
                <a:spcPts val="0"/>
              </a:spcBef>
              <a:spcAft>
                <a:spcPts val="800"/>
              </a:spcAft>
              <a:buClr>
                <a:srgbClr val="FFFFFF"/>
              </a:buClr>
              <a:buSzPct val="100000"/>
              <a:buFont typeface="Arial" panose="020B0604020202020204" pitchFamily="34" charset="0"/>
              <a:buChar char="•"/>
              <a:tabLst/>
              <a:defRPr/>
            </a:pPr>
            <a:r>
              <a:rPr lang="en-US" sz="1000" dirty="0" err="1">
                <a:effectLst/>
                <a:latin typeface="Calibri" panose="020F0502020204030204" pitchFamily="34" charset="0"/>
                <a:ea typeface="Calibri" panose="020F0502020204030204" pitchFamily="34" charset="0"/>
                <a:cs typeface="Times New Roman" panose="02020603050405020304" pitchFamily="18" charset="0"/>
              </a:rPr>
              <a:t>Cmot</a:t>
            </a:r>
            <a:r>
              <a:rPr lang="en-US" sz="1000" dirty="0">
                <a:effectLst/>
                <a:latin typeface="Calibri" panose="020F0502020204030204" pitchFamily="34" charset="0"/>
                <a:ea typeface="Calibri" panose="020F0502020204030204" pitchFamily="34" charset="0"/>
                <a:cs typeface="Times New Roman" panose="02020603050405020304" pitchFamily="18" charset="0"/>
              </a:rPr>
              <a:t> - </a:t>
            </a:r>
            <a:r>
              <a:rPr lang="en-US" sz="1200" dirty="0">
                <a:hlinkClick r:id="rId3"/>
              </a:rPr>
              <a:t>https://sebacademy.edc.org/classroom-management-observation-tool-cmot</a:t>
            </a:r>
            <a:endParaRPr lang="en-US" sz="1200" dirty="0"/>
          </a:p>
          <a:p>
            <a:pPr marL="342900" marR="0" lvl="0" indent="-342900" algn="l" defTabSz="1219140" rtl="0" eaLnBrk="1" fontAlgn="auto" latinLnBrk="0" hangingPunct="1">
              <a:lnSpc>
                <a:spcPct val="100000"/>
              </a:lnSpc>
              <a:spcBef>
                <a:spcPts val="0"/>
              </a:spcBef>
              <a:spcAft>
                <a:spcPts val="800"/>
              </a:spcAft>
              <a:buClr>
                <a:srgbClr val="FFFFFF"/>
              </a:buClr>
              <a:buSzPct val="100000"/>
              <a:buFont typeface="Arial" panose="020B0604020202020204" pitchFamily="34" charset="0"/>
              <a:buChar char="•"/>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Supporting and responding to SEB Needs  https://sebacademy.edc.org/supporting-and-responding-students-social-emotional-and-behavioral-needs-classrooms</a:t>
            </a:r>
          </a:p>
          <a:p>
            <a:pPr marL="342900" marR="0" lvl="0" indent="-342900" algn="l" defTabSz="1219140" rtl="0" eaLnBrk="1" fontAlgn="auto" latinLnBrk="0" hangingPunct="1">
              <a:lnSpc>
                <a:spcPct val="100000"/>
              </a:lnSpc>
              <a:spcBef>
                <a:spcPts val="0"/>
              </a:spcBef>
              <a:spcAft>
                <a:spcPts val="800"/>
              </a:spcAft>
              <a:buClr>
                <a:srgbClr val="FFFFFF"/>
              </a:buClr>
              <a:buSzPct val="100000"/>
              <a:buFont typeface="Arial" panose="020B0604020202020204" pitchFamily="34" charset="0"/>
              <a:buChar char="•"/>
              <a:tabLst/>
              <a:defRPr/>
            </a:pPr>
            <a:r>
              <a:rPr lang="en-US" dirty="0"/>
              <a:t>Classroom Self Assessment Survey  - www.pbisapps.org/resource/self-assessment-survey</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51A42C-C6D2-B44B-A9F2-5BD3C88B34C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455399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sz="1600">
              <a:solidFill>
                <a:srgbClr val="000000"/>
              </a:solidFill>
            </a:endParaRPr>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642C9308-CF24-F044-9EA2-DA2C236CB241}" type="slidenum">
              <a:rPr kumimoji="0" lang="en-US"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10</a:t>
            </a:fld>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8403362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3.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6.xml"/><Relationship Id="rId4" Type="http://schemas.openxmlformats.org/officeDocument/2006/relationships/hyperlink" Target="http://bit.ly/2TtBDfr" TargetMode="Externa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2.xml"/><Relationship Id="rId4" Type="http://schemas.openxmlformats.org/officeDocument/2006/relationships/hyperlink" Target="http://bit.ly/2TtBDfr" TargetMode="Externa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3.xml"/><Relationship Id="rId4" Type="http://schemas.openxmlformats.org/officeDocument/2006/relationships/hyperlink" Target="http://bit.ly/2TtBDfr" TargetMode="Externa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4.xml"/><Relationship Id="rId4" Type="http://schemas.openxmlformats.org/officeDocument/2006/relationships/hyperlink" Target="http://bit.ly/2TtBDfr" TargetMode="Externa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9"/>
        <p:cNvGrpSpPr/>
        <p:nvPr/>
      </p:nvGrpSpPr>
      <p:grpSpPr>
        <a:xfrm>
          <a:off x="0" y="0"/>
          <a:ext cx="0" cy="0"/>
          <a:chOff x="0" y="0"/>
          <a:chExt cx="0" cy="0"/>
        </a:xfrm>
      </p:grpSpPr>
      <p:grpSp>
        <p:nvGrpSpPr>
          <p:cNvPr id="20" name="Google Shape;20;p3"/>
          <p:cNvGrpSpPr/>
          <p:nvPr/>
        </p:nvGrpSpPr>
        <p:grpSpPr>
          <a:xfrm rot="10800000">
            <a:off x="-1448045" y="-36983"/>
            <a:ext cx="4029681" cy="4702604"/>
            <a:chOff x="5353050" y="0"/>
            <a:chExt cx="4407556" cy="5143580"/>
          </a:xfrm>
        </p:grpSpPr>
        <p:sp>
          <p:nvSpPr>
            <p:cNvPr id="21" name="Google Shape;21;p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6" name="Google Shape;26;p3"/>
          <p:cNvSpPr txBox="1">
            <a:spLocks noGrp="1"/>
          </p:cNvSpPr>
          <p:nvPr>
            <p:ph type="title"/>
          </p:nvPr>
        </p:nvSpPr>
        <p:spPr>
          <a:xfrm rot="-294">
            <a:off x="1869133" y="3789412"/>
            <a:ext cx="46700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64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27" name="Google Shape;27;p3"/>
          <p:cNvSpPr txBox="1">
            <a:spLocks noGrp="1"/>
          </p:cNvSpPr>
          <p:nvPr>
            <p:ph type="subTitle" idx="1"/>
          </p:nvPr>
        </p:nvSpPr>
        <p:spPr>
          <a:xfrm flipH="1">
            <a:off x="2175933" y="4636733"/>
            <a:ext cx="4056400" cy="142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400"/>
            </a:lvl1pPr>
            <a:lvl2pPr lvl="1" algn="ctr" rtl="0">
              <a:lnSpc>
                <a:spcPct val="100000"/>
              </a:lnSpc>
              <a:spcBef>
                <a:spcPts val="0"/>
              </a:spcBef>
              <a:spcAft>
                <a:spcPts val="0"/>
              </a:spcAft>
              <a:buSzPts val="1400"/>
              <a:buNone/>
              <a:defRPr sz="1867"/>
            </a:lvl2pPr>
            <a:lvl3pPr lvl="2" algn="ctr" rtl="0">
              <a:lnSpc>
                <a:spcPct val="100000"/>
              </a:lnSpc>
              <a:spcBef>
                <a:spcPts val="0"/>
              </a:spcBef>
              <a:spcAft>
                <a:spcPts val="0"/>
              </a:spcAft>
              <a:buSzPts val="1400"/>
              <a:buNone/>
              <a:defRPr sz="1867"/>
            </a:lvl3pPr>
            <a:lvl4pPr lvl="3" algn="ctr" rtl="0">
              <a:lnSpc>
                <a:spcPct val="100000"/>
              </a:lnSpc>
              <a:spcBef>
                <a:spcPts val="0"/>
              </a:spcBef>
              <a:spcAft>
                <a:spcPts val="0"/>
              </a:spcAft>
              <a:buSzPts val="1400"/>
              <a:buNone/>
              <a:defRPr sz="1867"/>
            </a:lvl4pPr>
            <a:lvl5pPr lvl="4" algn="ctr" rtl="0">
              <a:lnSpc>
                <a:spcPct val="100000"/>
              </a:lnSpc>
              <a:spcBef>
                <a:spcPts val="0"/>
              </a:spcBef>
              <a:spcAft>
                <a:spcPts val="0"/>
              </a:spcAft>
              <a:buSzPts val="1400"/>
              <a:buNone/>
              <a:defRPr sz="1867"/>
            </a:lvl5pPr>
            <a:lvl6pPr lvl="5" algn="ctr" rtl="0">
              <a:lnSpc>
                <a:spcPct val="100000"/>
              </a:lnSpc>
              <a:spcBef>
                <a:spcPts val="0"/>
              </a:spcBef>
              <a:spcAft>
                <a:spcPts val="0"/>
              </a:spcAft>
              <a:buSzPts val="1400"/>
              <a:buNone/>
              <a:defRPr sz="1867"/>
            </a:lvl6pPr>
            <a:lvl7pPr lvl="6" algn="ctr" rtl="0">
              <a:lnSpc>
                <a:spcPct val="100000"/>
              </a:lnSpc>
              <a:spcBef>
                <a:spcPts val="0"/>
              </a:spcBef>
              <a:spcAft>
                <a:spcPts val="0"/>
              </a:spcAft>
              <a:buSzPts val="1400"/>
              <a:buNone/>
              <a:defRPr sz="1867"/>
            </a:lvl7pPr>
            <a:lvl8pPr lvl="7" algn="ctr" rtl="0">
              <a:lnSpc>
                <a:spcPct val="100000"/>
              </a:lnSpc>
              <a:spcBef>
                <a:spcPts val="0"/>
              </a:spcBef>
              <a:spcAft>
                <a:spcPts val="0"/>
              </a:spcAft>
              <a:buSzPts val="1400"/>
              <a:buNone/>
              <a:defRPr sz="1867"/>
            </a:lvl8pPr>
            <a:lvl9pPr lvl="8" algn="ctr" rtl="0">
              <a:lnSpc>
                <a:spcPct val="100000"/>
              </a:lnSpc>
              <a:spcBef>
                <a:spcPts val="0"/>
              </a:spcBef>
              <a:spcAft>
                <a:spcPts val="0"/>
              </a:spcAft>
              <a:buSzPts val="1400"/>
              <a:buNone/>
              <a:defRPr sz="1867"/>
            </a:lvl9pPr>
          </a:lstStyle>
          <a:p>
            <a:endParaRPr/>
          </a:p>
        </p:txBody>
      </p:sp>
      <p:sp>
        <p:nvSpPr>
          <p:cNvPr id="28" name="Google Shape;28;p3"/>
          <p:cNvSpPr txBox="1">
            <a:spLocks noGrp="1"/>
          </p:cNvSpPr>
          <p:nvPr>
            <p:ph type="title" idx="2" hasCustomPrompt="1"/>
          </p:nvPr>
        </p:nvSpPr>
        <p:spPr>
          <a:xfrm>
            <a:off x="2950933" y="1564216"/>
            <a:ext cx="2506400" cy="164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96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grpSp>
        <p:nvGrpSpPr>
          <p:cNvPr id="29" name="Google Shape;29;p3"/>
          <p:cNvGrpSpPr/>
          <p:nvPr/>
        </p:nvGrpSpPr>
        <p:grpSpPr>
          <a:xfrm rot="10800000" flipH="1">
            <a:off x="2230012" y="-1214671"/>
            <a:ext cx="11525467" cy="8072677"/>
            <a:chOff x="5353050" y="0"/>
            <a:chExt cx="4407556" cy="5143580"/>
          </a:xfrm>
        </p:grpSpPr>
        <p:sp>
          <p:nvSpPr>
            <p:cNvPr id="30" name="Google Shape;30;p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2631109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217"/>
        <p:cNvGrpSpPr/>
        <p:nvPr/>
      </p:nvGrpSpPr>
      <p:grpSpPr>
        <a:xfrm>
          <a:off x="0" y="0"/>
          <a:ext cx="0" cy="0"/>
          <a:chOff x="0" y="0"/>
          <a:chExt cx="0" cy="0"/>
        </a:xfrm>
      </p:grpSpPr>
      <p:sp>
        <p:nvSpPr>
          <p:cNvPr id="218" name="Google Shape;218;p19"/>
          <p:cNvSpPr txBox="1">
            <a:spLocks noGrp="1"/>
          </p:cNvSpPr>
          <p:nvPr>
            <p:ph type="ctrTitle"/>
          </p:nvPr>
        </p:nvSpPr>
        <p:spPr>
          <a:xfrm flipH="1">
            <a:off x="1965300" y="3248500"/>
            <a:ext cx="31444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19" name="Google Shape;219;p19"/>
          <p:cNvSpPr txBox="1">
            <a:spLocks noGrp="1"/>
          </p:cNvSpPr>
          <p:nvPr>
            <p:ph type="subTitle" idx="1"/>
          </p:nvPr>
        </p:nvSpPr>
        <p:spPr>
          <a:xfrm flipH="1">
            <a:off x="1917955" y="3721279"/>
            <a:ext cx="3635200" cy="84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0" name="Google Shape;220;p19"/>
          <p:cNvSpPr txBox="1">
            <a:spLocks noGrp="1"/>
          </p:cNvSpPr>
          <p:nvPr>
            <p:ph type="ctrTitle" idx="2"/>
          </p:nvPr>
        </p:nvSpPr>
        <p:spPr>
          <a:xfrm flipH="1">
            <a:off x="7569233" y="3248497"/>
            <a:ext cx="25304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1" name="Google Shape;221;p19"/>
          <p:cNvSpPr txBox="1">
            <a:spLocks noGrp="1"/>
          </p:cNvSpPr>
          <p:nvPr>
            <p:ph type="subTitle" idx="3"/>
          </p:nvPr>
        </p:nvSpPr>
        <p:spPr>
          <a:xfrm flipH="1">
            <a:off x="7540852" y="3721279"/>
            <a:ext cx="3246000" cy="84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2" name="Google Shape;222;p19"/>
          <p:cNvSpPr txBox="1">
            <a:spLocks noGrp="1"/>
          </p:cNvSpPr>
          <p:nvPr>
            <p:ph type="ctrTitle" idx="4"/>
          </p:nvPr>
        </p:nvSpPr>
        <p:spPr>
          <a:xfrm flipH="1">
            <a:off x="1965267" y="1867633"/>
            <a:ext cx="25304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3" name="Google Shape;223;p19"/>
          <p:cNvSpPr txBox="1">
            <a:spLocks noGrp="1"/>
          </p:cNvSpPr>
          <p:nvPr>
            <p:ph type="subTitle" idx="5"/>
          </p:nvPr>
        </p:nvSpPr>
        <p:spPr>
          <a:xfrm flipH="1">
            <a:off x="1917955" y="2336300"/>
            <a:ext cx="3635200" cy="84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4" name="Google Shape;224;p19"/>
          <p:cNvSpPr txBox="1">
            <a:spLocks noGrp="1"/>
          </p:cNvSpPr>
          <p:nvPr>
            <p:ph type="ctrTitle" idx="6"/>
          </p:nvPr>
        </p:nvSpPr>
        <p:spPr>
          <a:xfrm flipH="1">
            <a:off x="1965267" y="4709167"/>
            <a:ext cx="20808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5" name="Google Shape;225;p19"/>
          <p:cNvSpPr txBox="1">
            <a:spLocks noGrp="1"/>
          </p:cNvSpPr>
          <p:nvPr>
            <p:ph type="subTitle" idx="7"/>
          </p:nvPr>
        </p:nvSpPr>
        <p:spPr>
          <a:xfrm flipH="1">
            <a:off x="1918000" y="5180333"/>
            <a:ext cx="3754000" cy="99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6" name="Google Shape;226;p19"/>
          <p:cNvSpPr txBox="1">
            <a:spLocks noGrp="1"/>
          </p:cNvSpPr>
          <p:nvPr>
            <p:ph type="ctrTitle" idx="8"/>
          </p:nvPr>
        </p:nvSpPr>
        <p:spPr>
          <a:xfrm flipH="1">
            <a:off x="7522000" y="4709167"/>
            <a:ext cx="39132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7" name="Google Shape;227;p19"/>
          <p:cNvSpPr txBox="1">
            <a:spLocks noGrp="1"/>
          </p:cNvSpPr>
          <p:nvPr>
            <p:ph type="subTitle" idx="9"/>
          </p:nvPr>
        </p:nvSpPr>
        <p:spPr>
          <a:xfrm flipH="1">
            <a:off x="7521933" y="5180333"/>
            <a:ext cx="3514400" cy="670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8" name="Google Shape;228;p19"/>
          <p:cNvSpPr txBox="1">
            <a:spLocks noGrp="1"/>
          </p:cNvSpPr>
          <p:nvPr>
            <p:ph type="ctrTitle" idx="13"/>
          </p:nvPr>
        </p:nvSpPr>
        <p:spPr>
          <a:xfrm flipH="1">
            <a:off x="7569233" y="1867633"/>
            <a:ext cx="24320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9" name="Google Shape;229;p19"/>
          <p:cNvSpPr txBox="1">
            <a:spLocks noGrp="1"/>
          </p:cNvSpPr>
          <p:nvPr>
            <p:ph type="subTitle" idx="14"/>
          </p:nvPr>
        </p:nvSpPr>
        <p:spPr>
          <a:xfrm flipH="1">
            <a:off x="7521933" y="2336300"/>
            <a:ext cx="3514400" cy="770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30" name="Google Shape;230;p19"/>
          <p:cNvSpPr txBox="1">
            <a:spLocks noGrp="1"/>
          </p:cNvSpPr>
          <p:nvPr>
            <p:ph type="title" idx="15"/>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31" name="Google Shape;231;p19"/>
          <p:cNvGrpSpPr/>
          <p:nvPr/>
        </p:nvGrpSpPr>
        <p:grpSpPr>
          <a:xfrm>
            <a:off x="10670207" y="12"/>
            <a:ext cx="1521789" cy="1692593"/>
            <a:chOff x="8002655" y="8"/>
            <a:chExt cx="1141342" cy="1269445"/>
          </a:xfrm>
        </p:grpSpPr>
        <p:sp>
          <p:nvSpPr>
            <p:cNvPr id="232" name="Google Shape;232;p19"/>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 name="Google Shape;233;p19"/>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4" name="Google Shape;234;p19"/>
          <p:cNvGrpSpPr/>
          <p:nvPr/>
        </p:nvGrpSpPr>
        <p:grpSpPr>
          <a:xfrm>
            <a:off x="-28" y="3881234"/>
            <a:ext cx="2939995" cy="2976761"/>
            <a:chOff x="-21" y="2910925"/>
            <a:chExt cx="2204996" cy="2232571"/>
          </a:xfrm>
        </p:grpSpPr>
        <p:sp>
          <p:nvSpPr>
            <p:cNvPr id="235" name="Google Shape;235;p19"/>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 name="Google Shape;236;p19"/>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 name="Google Shape;237;p19"/>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220902379"/>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matchingName="Title and body" type="tx" preserve="1">
  <p:cSld name="Title and body">
    <p:spTree>
      <p:nvGrpSpPr>
        <p:cNvPr id="1" name="Shape 35"/>
        <p:cNvGrpSpPr/>
        <p:nvPr/>
      </p:nvGrpSpPr>
      <p:grpSpPr>
        <a:xfrm>
          <a:off x="0" y="0"/>
          <a:ext cx="0" cy="0"/>
          <a:chOff x="0" y="0"/>
          <a:chExt cx="0" cy="0"/>
        </a:xfrm>
      </p:grpSpPr>
      <p:sp>
        <p:nvSpPr>
          <p:cNvPr id="36" name="Google Shape;36;p4"/>
          <p:cNvSpPr txBox="1">
            <a:spLocks noGrp="1"/>
          </p:cNvSpPr>
          <p:nvPr>
            <p:ph type="body" idx="1"/>
          </p:nvPr>
        </p:nvSpPr>
        <p:spPr>
          <a:xfrm>
            <a:off x="960000" y="1578400"/>
            <a:ext cx="10272000" cy="4559600"/>
          </a:xfrm>
          <a:prstGeom prst="rect">
            <a:avLst/>
          </a:prstGeom>
        </p:spPr>
        <p:txBody>
          <a:bodyPr spcFirstLastPara="1" wrap="square" lIns="91425" tIns="91425" rIns="91425" bIns="91425" anchor="t" anchorCtr="0">
            <a:noAutofit/>
          </a:bodyPr>
          <a:lstStyle>
            <a:lvl1pPr marL="609585" lvl="0" indent="-406390">
              <a:lnSpc>
                <a:spcPct val="100000"/>
              </a:lnSpc>
              <a:spcBef>
                <a:spcPts val="0"/>
              </a:spcBef>
              <a:spcAft>
                <a:spcPts val="0"/>
              </a:spcAft>
              <a:buClr>
                <a:srgbClr val="434343"/>
              </a:buClr>
              <a:buSzPts val="1200"/>
              <a:buFont typeface="Open Sans SemiBold"/>
              <a:buAutoNum type="arabicPeriod"/>
              <a:defRPr sz="1600"/>
            </a:lvl1pPr>
            <a:lvl2pPr marL="1219170" lvl="1" indent="-406390">
              <a:spcBef>
                <a:spcPts val="2133"/>
              </a:spcBef>
              <a:spcAft>
                <a:spcPts val="0"/>
              </a:spcAft>
              <a:buClr>
                <a:srgbClr val="434343"/>
              </a:buClr>
              <a:buSzPts val="1200"/>
              <a:buFont typeface="Roboto Condensed Light"/>
              <a:buAutoNum type="alphaLcPeriod"/>
              <a:defRPr/>
            </a:lvl2pPr>
            <a:lvl3pPr marL="1828754" lvl="2" indent="-423323">
              <a:spcBef>
                <a:spcPts val="2133"/>
              </a:spcBef>
              <a:spcAft>
                <a:spcPts val="0"/>
              </a:spcAft>
              <a:buClr>
                <a:srgbClr val="434343"/>
              </a:buClr>
              <a:buSzPts val="1400"/>
              <a:buFont typeface="Roboto Condensed Light"/>
              <a:buAutoNum type="romanLcPeriod"/>
              <a:defRPr/>
            </a:lvl3pPr>
            <a:lvl4pPr marL="2438339" lvl="3" indent="-423323">
              <a:spcBef>
                <a:spcPts val="2133"/>
              </a:spcBef>
              <a:spcAft>
                <a:spcPts val="0"/>
              </a:spcAft>
              <a:buClr>
                <a:srgbClr val="434343"/>
              </a:buClr>
              <a:buSzPts val="1400"/>
              <a:buFont typeface="Roboto Condensed Light"/>
              <a:buAutoNum type="arabicPeriod"/>
              <a:defRPr/>
            </a:lvl4pPr>
            <a:lvl5pPr marL="3047924" lvl="4" indent="-423323">
              <a:spcBef>
                <a:spcPts val="2133"/>
              </a:spcBef>
              <a:spcAft>
                <a:spcPts val="0"/>
              </a:spcAft>
              <a:buClr>
                <a:srgbClr val="434343"/>
              </a:buClr>
              <a:buSzPts val="1400"/>
              <a:buFont typeface="Roboto Condensed Light"/>
              <a:buAutoNum type="alphaLcPeriod"/>
              <a:defRPr/>
            </a:lvl5pPr>
            <a:lvl6pPr marL="3657509" lvl="5" indent="-423323">
              <a:spcBef>
                <a:spcPts val="2133"/>
              </a:spcBef>
              <a:spcAft>
                <a:spcPts val="0"/>
              </a:spcAft>
              <a:buClr>
                <a:srgbClr val="434343"/>
              </a:buClr>
              <a:buSzPts val="1400"/>
              <a:buFont typeface="Roboto Condensed Light"/>
              <a:buAutoNum type="romanLcPeriod"/>
              <a:defRPr/>
            </a:lvl6pPr>
            <a:lvl7pPr marL="4267093" lvl="6" indent="-423323">
              <a:spcBef>
                <a:spcPts val="2133"/>
              </a:spcBef>
              <a:spcAft>
                <a:spcPts val="0"/>
              </a:spcAft>
              <a:buClr>
                <a:srgbClr val="434343"/>
              </a:buClr>
              <a:buSzPts val="1400"/>
              <a:buFont typeface="Roboto Condensed Light"/>
              <a:buAutoNum type="arabicPeriod"/>
              <a:defRPr/>
            </a:lvl7pPr>
            <a:lvl8pPr marL="4876678" lvl="7" indent="-423323">
              <a:spcBef>
                <a:spcPts val="2133"/>
              </a:spcBef>
              <a:spcAft>
                <a:spcPts val="0"/>
              </a:spcAft>
              <a:buClr>
                <a:srgbClr val="434343"/>
              </a:buClr>
              <a:buSzPts val="1400"/>
              <a:buFont typeface="Roboto Condensed Light"/>
              <a:buAutoNum type="alphaLcPeriod"/>
              <a:defRPr/>
            </a:lvl8pPr>
            <a:lvl9pPr marL="5486263" lvl="8" indent="-423323">
              <a:spcBef>
                <a:spcPts val="2133"/>
              </a:spcBef>
              <a:spcAft>
                <a:spcPts val="2133"/>
              </a:spcAft>
              <a:buClr>
                <a:srgbClr val="434343"/>
              </a:buClr>
              <a:buSzPts val="1400"/>
              <a:buFont typeface="Roboto Condensed Light"/>
              <a:buAutoNum type="romanLcPeriod"/>
              <a:defRPr/>
            </a:lvl9pPr>
          </a:lstStyle>
          <a:p>
            <a:endParaRPr/>
          </a:p>
        </p:txBody>
      </p:sp>
      <p:grpSp>
        <p:nvGrpSpPr>
          <p:cNvPr id="37" name="Google Shape;37;p4"/>
          <p:cNvGrpSpPr/>
          <p:nvPr/>
        </p:nvGrpSpPr>
        <p:grpSpPr>
          <a:xfrm rot="10800000">
            <a:off x="9425173" y="11"/>
            <a:ext cx="2766825" cy="3079023"/>
            <a:chOff x="6" y="2834274"/>
            <a:chExt cx="2075119" cy="2309267"/>
          </a:xfrm>
        </p:grpSpPr>
        <p:sp>
          <p:nvSpPr>
            <p:cNvPr id="38" name="Google Shape;38;p4"/>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4"/>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4"/>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 name="Google Shape;41;p4"/>
          <p:cNvGrpSpPr/>
          <p:nvPr/>
        </p:nvGrpSpPr>
        <p:grpSpPr>
          <a:xfrm rot="10800000">
            <a:off x="8" y="5165462"/>
            <a:ext cx="1521789" cy="1692593"/>
            <a:chOff x="8002655" y="8"/>
            <a:chExt cx="1141342" cy="1269445"/>
          </a:xfrm>
        </p:grpSpPr>
        <p:sp>
          <p:nvSpPr>
            <p:cNvPr id="42" name="Google Shape;42;p4"/>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4"/>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 name="Google Shape;44;p4"/>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341241081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matchingName="Title and body" type="tx" preserve="1">
  <p:cSld name="1_Title and body">
    <p:spTree>
      <p:nvGrpSpPr>
        <p:cNvPr id="1" name="Shape 35"/>
        <p:cNvGrpSpPr/>
        <p:nvPr/>
      </p:nvGrpSpPr>
      <p:grpSpPr>
        <a:xfrm>
          <a:off x="0" y="0"/>
          <a:ext cx="0" cy="0"/>
          <a:chOff x="0" y="0"/>
          <a:chExt cx="0" cy="0"/>
        </a:xfrm>
      </p:grpSpPr>
      <p:sp>
        <p:nvSpPr>
          <p:cNvPr id="36" name="Google Shape;36;p4"/>
          <p:cNvSpPr txBox="1">
            <a:spLocks noGrp="1"/>
          </p:cNvSpPr>
          <p:nvPr>
            <p:ph type="body" idx="1"/>
          </p:nvPr>
        </p:nvSpPr>
        <p:spPr>
          <a:xfrm>
            <a:off x="960000" y="1578400"/>
            <a:ext cx="10272000" cy="4559600"/>
          </a:xfrm>
          <a:prstGeom prst="rect">
            <a:avLst/>
          </a:prstGeom>
        </p:spPr>
        <p:txBody>
          <a:bodyPr spcFirstLastPara="1" wrap="square" lIns="91425" tIns="91425" rIns="91425" bIns="91425" anchor="t" anchorCtr="0">
            <a:noAutofit/>
          </a:bodyPr>
          <a:lstStyle>
            <a:lvl1pPr marL="609570" lvl="0" indent="-406381">
              <a:lnSpc>
                <a:spcPct val="100000"/>
              </a:lnSpc>
              <a:spcBef>
                <a:spcPts val="0"/>
              </a:spcBef>
              <a:spcAft>
                <a:spcPts val="0"/>
              </a:spcAft>
              <a:buClr>
                <a:srgbClr val="434343"/>
              </a:buClr>
              <a:buSzPts val="1200"/>
              <a:buFont typeface="Open Sans SemiBold"/>
              <a:buAutoNum type="arabicPeriod"/>
              <a:defRPr sz="1600"/>
            </a:lvl1pPr>
            <a:lvl2pPr marL="1219140" lvl="1" indent="-406381">
              <a:spcBef>
                <a:spcPts val="2133"/>
              </a:spcBef>
              <a:spcAft>
                <a:spcPts val="0"/>
              </a:spcAft>
              <a:buClr>
                <a:srgbClr val="434343"/>
              </a:buClr>
              <a:buSzPts val="1200"/>
              <a:buFont typeface="Roboto Condensed Light"/>
              <a:buAutoNum type="alphaLcPeriod"/>
              <a:defRPr/>
            </a:lvl2pPr>
            <a:lvl3pPr marL="1828709" lvl="2" indent="-423312">
              <a:spcBef>
                <a:spcPts val="2133"/>
              </a:spcBef>
              <a:spcAft>
                <a:spcPts val="0"/>
              </a:spcAft>
              <a:buClr>
                <a:srgbClr val="434343"/>
              </a:buClr>
              <a:buSzPts val="1400"/>
              <a:buFont typeface="Roboto Condensed Light"/>
              <a:buAutoNum type="romanLcPeriod"/>
              <a:defRPr/>
            </a:lvl3pPr>
            <a:lvl4pPr marL="2438278" lvl="3" indent="-423312">
              <a:spcBef>
                <a:spcPts val="2133"/>
              </a:spcBef>
              <a:spcAft>
                <a:spcPts val="0"/>
              </a:spcAft>
              <a:buClr>
                <a:srgbClr val="434343"/>
              </a:buClr>
              <a:buSzPts val="1400"/>
              <a:buFont typeface="Roboto Condensed Light"/>
              <a:buAutoNum type="arabicPeriod"/>
              <a:defRPr/>
            </a:lvl4pPr>
            <a:lvl5pPr marL="3047848" lvl="4" indent="-423312">
              <a:spcBef>
                <a:spcPts val="2133"/>
              </a:spcBef>
              <a:spcAft>
                <a:spcPts val="0"/>
              </a:spcAft>
              <a:buClr>
                <a:srgbClr val="434343"/>
              </a:buClr>
              <a:buSzPts val="1400"/>
              <a:buFont typeface="Roboto Condensed Light"/>
              <a:buAutoNum type="alphaLcPeriod"/>
              <a:defRPr/>
            </a:lvl5pPr>
            <a:lvl6pPr marL="3657418" lvl="5" indent="-423312">
              <a:spcBef>
                <a:spcPts val="2133"/>
              </a:spcBef>
              <a:spcAft>
                <a:spcPts val="0"/>
              </a:spcAft>
              <a:buClr>
                <a:srgbClr val="434343"/>
              </a:buClr>
              <a:buSzPts val="1400"/>
              <a:buFont typeface="Roboto Condensed Light"/>
              <a:buAutoNum type="romanLcPeriod"/>
              <a:defRPr/>
            </a:lvl6pPr>
            <a:lvl7pPr marL="4266987" lvl="6" indent="-423312">
              <a:spcBef>
                <a:spcPts val="2133"/>
              </a:spcBef>
              <a:spcAft>
                <a:spcPts val="0"/>
              </a:spcAft>
              <a:buClr>
                <a:srgbClr val="434343"/>
              </a:buClr>
              <a:buSzPts val="1400"/>
              <a:buFont typeface="Roboto Condensed Light"/>
              <a:buAutoNum type="arabicPeriod"/>
              <a:defRPr/>
            </a:lvl7pPr>
            <a:lvl8pPr marL="4876557" lvl="7" indent="-423312">
              <a:spcBef>
                <a:spcPts val="2133"/>
              </a:spcBef>
              <a:spcAft>
                <a:spcPts val="0"/>
              </a:spcAft>
              <a:buClr>
                <a:srgbClr val="434343"/>
              </a:buClr>
              <a:buSzPts val="1400"/>
              <a:buFont typeface="Roboto Condensed Light"/>
              <a:buAutoNum type="alphaLcPeriod"/>
              <a:defRPr/>
            </a:lvl8pPr>
            <a:lvl9pPr marL="5486126" lvl="8" indent="-423312">
              <a:spcBef>
                <a:spcPts val="2133"/>
              </a:spcBef>
              <a:spcAft>
                <a:spcPts val="2133"/>
              </a:spcAft>
              <a:buClr>
                <a:srgbClr val="434343"/>
              </a:buClr>
              <a:buSzPts val="1400"/>
              <a:buFont typeface="Roboto Condensed Light"/>
              <a:buAutoNum type="romanLcPeriod"/>
              <a:defRPr/>
            </a:lvl9pPr>
          </a:lstStyle>
          <a:p>
            <a:endParaRPr/>
          </a:p>
        </p:txBody>
      </p:sp>
      <p:grpSp>
        <p:nvGrpSpPr>
          <p:cNvPr id="37" name="Google Shape;37;p4"/>
          <p:cNvGrpSpPr/>
          <p:nvPr/>
        </p:nvGrpSpPr>
        <p:grpSpPr>
          <a:xfrm rot="10800000">
            <a:off x="9425174" y="13"/>
            <a:ext cx="2766825" cy="3079023"/>
            <a:chOff x="6" y="2834274"/>
            <a:chExt cx="2075119" cy="2309267"/>
          </a:xfrm>
        </p:grpSpPr>
        <p:sp>
          <p:nvSpPr>
            <p:cNvPr id="38" name="Google Shape;38;p4"/>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 name="Google Shape;39;p4"/>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 name="Google Shape;40;p4"/>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1" name="Google Shape;41;p4"/>
          <p:cNvGrpSpPr/>
          <p:nvPr/>
        </p:nvGrpSpPr>
        <p:grpSpPr>
          <a:xfrm rot="10800000">
            <a:off x="8" y="5165464"/>
            <a:ext cx="1521789" cy="1692593"/>
            <a:chOff x="8002655" y="8"/>
            <a:chExt cx="1141342" cy="1269445"/>
          </a:xfrm>
        </p:grpSpPr>
        <p:sp>
          <p:nvSpPr>
            <p:cNvPr id="42" name="Google Shape;42;p4"/>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 name="Google Shape;43;p4"/>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4" name="Google Shape;44;p4"/>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44377936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matchingName="Title slide" type="title" preserve="1">
  <p:cSld name="Title slide">
    <p:spTree>
      <p:nvGrpSpPr>
        <p:cNvPr id="1" name="Shape 8"/>
        <p:cNvGrpSpPr/>
        <p:nvPr/>
      </p:nvGrpSpPr>
      <p:grpSpPr>
        <a:xfrm>
          <a:off x="0" y="0"/>
          <a:ext cx="0" cy="0"/>
          <a:chOff x="0" y="0"/>
          <a:chExt cx="0" cy="0"/>
        </a:xfrm>
      </p:grpSpPr>
      <p:sp>
        <p:nvSpPr>
          <p:cNvPr id="9" name="Google Shape;9;p2"/>
          <p:cNvSpPr/>
          <p:nvPr/>
        </p:nvSpPr>
        <p:spPr>
          <a:xfrm>
            <a:off x="7599169" y="1749378"/>
            <a:ext cx="4592791" cy="5108729"/>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 name="Google Shape;10;p2"/>
          <p:cNvSpPr/>
          <p:nvPr/>
        </p:nvSpPr>
        <p:spPr>
          <a:xfrm>
            <a:off x="1" y="0"/>
            <a:ext cx="5876655" cy="6858107"/>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0" y="0"/>
            <a:ext cx="5876741" cy="6858107"/>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 name="Google Shape;12;p2"/>
          <p:cNvSpPr/>
          <p:nvPr/>
        </p:nvSpPr>
        <p:spPr>
          <a:xfrm>
            <a:off x="0" y="0"/>
            <a:ext cx="3138077" cy="6858107"/>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0" y="0"/>
            <a:ext cx="4108608" cy="6858107"/>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1" y="0"/>
            <a:ext cx="5654097" cy="6858107"/>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7712919" y="1875951"/>
            <a:ext cx="4479040" cy="498215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8920000" y="3161480"/>
            <a:ext cx="3271968" cy="369662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 name="Google Shape;17;p2"/>
          <p:cNvSpPr txBox="1">
            <a:spLocks noGrp="1"/>
          </p:cNvSpPr>
          <p:nvPr>
            <p:ph type="ctrTitle"/>
          </p:nvPr>
        </p:nvSpPr>
        <p:spPr>
          <a:xfrm>
            <a:off x="2724300" y="2180700"/>
            <a:ext cx="8751600" cy="17556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1"/>
              </a:buClr>
              <a:buSzPts val="5200"/>
              <a:buNone/>
              <a:defRPr sz="6667"/>
            </a:lvl1pPr>
            <a:lvl2pPr lvl="1" algn="ctr">
              <a:spcBef>
                <a:spcPts val="0"/>
              </a:spcBef>
              <a:spcAft>
                <a:spcPts val="0"/>
              </a:spcAft>
              <a:buClr>
                <a:schemeClr val="accent1"/>
              </a:buClr>
              <a:buSzPts val="5200"/>
              <a:buNone/>
              <a:defRPr sz="6933">
                <a:solidFill>
                  <a:schemeClr val="accent1"/>
                </a:solidFill>
              </a:defRPr>
            </a:lvl2pPr>
            <a:lvl3pPr lvl="2" algn="ctr">
              <a:spcBef>
                <a:spcPts val="0"/>
              </a:spcBef>
              <a:spcAft>
                <a:spcPts val="0"/>
              </a:spcAft>
              <a:buClr>
                <a:schemeClr val="accent1"/>
              </a:buClr>
              <a:buSzPts val="5200"/>
              <a:buNone/>
              <a:defRPr sz="6933">
                <a:solidFill>
                  <a:schemeClr val="accent1"/>
                </a:solidFill>
              </a:defRPr>
            </a:lvl3pPr>
            <a:lvl4pPr lvl="3" algn="ctr">
              <a:spcBef>
                <a:spcPts val="0"/>
              </a:spcBef>
              <a:spcAft>
                <a:spcPts val="0"/>
              </a:spcAft>
              <a:buClr>
                <a:schemeClr val="accent1"/>
              </a:buClr>
              <a:buSzPts val="5200"/>
              <a:buNone/>
              <a:defRPr sz="6933">
                <a:solidFill>
                  <a:schemeClr val="accent1"/>
                </a:solidFill>
              </a:defRPr>
            </a:lvl4pPr>
            <a:lvl5pPr lvl="4" algn="ctr">
              <a:spcBef>
                <a:spcPts val="0"/>
              </a:spcBef>
              <a:spcAft>
                <a:spcPts val="0"/>
              </a:spcAft>
              <a:buClr>
                <a:schemeClr val="accent1"/>
              </a:buClr>
              <a:buSzPts val="5200"/>
              <a:buNone/>
              <a:defRPr sz="6933">
                <a:solidFill>
                  <a:schemeClr val="accent1"/>
                </a:solidFill>
              </a:defRPr>
            </a:lvl5pPr>
            <a:lvl6pPr lvl="5" algn="ctr">
              <a:spcBef>
                <a:spcPts val="0"/>
              </a:spcBef>
              <a:spcAft>
                <a:spcPts val="0"/>
              </a:spcAft>
              <a:buClr>
                <a:schemeClr val="accent1"/>
              </a:buClr>
              <a:buSzPts val="5200"/>
              <a:buNone/>
              <a:defRPr sz="6933">
                <a:solidFill>
                  <a:schemeClr val="accent1"/>
                </a:solidFill>
              </a:defRPr>
            </a:lvl6pPr>
            <a:lvl7pPr lvl="6" algn="ctr">
              <a:spcBef>
                <a:spcPts val="0"/>
              </a:spcBef>
              <a:spcAft>
                <a:spcPts val="0"/>
              </a:spcAft>
              <a:buClr>
                <a:schemeClr val="accent1"/>
              </a:buClr>
              <a:buSzPts val="5200"/>
              <a:buNone/>
              <a:defRPr sz="6933">
                <a:solidFill>
                  <a:schemeClr val="accent1"/>
                </a:solidFill>
              </a:defRPr>
            </a:lvl7pPr>
            <a:lvl8pPr lvl="7" algn="ctr">
              <a:spcBef>
                <a:spcPts val="0"/>
              </a:spcBef>
              <a:spcAft>
                <a:spcPts val="0"/>
              </a:spcAft>
              <a:buClr>
                <a:schemeClr val="accent1"/>
              </a:buClr>
              <a:buSzPts val="5200"/>
              <a:buNone/>
              <a:defRPr sz="6933">
                <a:solidFill>
                  <a:schemeClr val="accent1"/>
                </a:solidFill>
              </a:defRPr>
            </a:lvl8pPr>
            <a:lvl9pPr lvl="8" algn="ctr">
              <a:spcBef>
                <a:spcPts val="0"/>
              </a:spcBef>
              <a:spcAft>
                <a:spcPts val="0"/>
              </a:spcAft>
              <a:buClr>
                <a:schemeClr val="accent1"/>
              </a:buClr>
              <a:buSzPts val="5200"/>
              <a:buNone/>
              <a:defRPr sz="6933">
                <a:solidFill>
                  <a:schemeClr val="accent1"/>
                </a:solidFill>
              </a:defRPr>
            </a:lvl9pPr>
          </a:lstStyle>
          <a:p>
            <a:endParaRPr/>
          </a:p>
        </p:txBody>
      </p:sp>
      <p:sp>
        <p:nvSpPr>
          <p:cNvPr id="18" name="Google Shape;18;p2"/>
          <p:cNvSpPr txBox="1">
            <a:spLocks noGrp="1"/>
          </p:cNvSpPr>
          <p:nvPr>
            <p:ph type="subTitle" idx="1"/>
          </p:nvPr>
        </p:nvSpPr>
        <p:spPr>
          <a:xfrm>
            <a:off x="5460100" y="4216600"/>
            <a:ext cx="3280000" cy="105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accent1"/>
              </a:buClr>
              <a:buSzPts val="2800"/>
              <a:buNone/>
              <a:defRPr sz="2400"/>
            </a:lvl1pPr>
            <a:lvl2pPr lvl="1" algn="ctr">
              <a:lnSpc>
                <a:spcPct val="100000"/>
              </a:lnSpc>
              <a:spcBef>
                <a:spcPts val="0"/>
              </a:spcBef>
              <a:spcAft>
                <a:spcPts val="0"/>
              </a:spcAft>
              <a:buClr>
                <a:schemeClr val="accent1"/>
              </a:buClr>
              <a:buSzPts val="2800"/>
              <a:buNone/>
              <a:defRPr sz="3733">
                <a:solidFill>
                  <a:schemeClr val="accent1"/>
                </a:solidFill>
              </a:defRPr>
            </a:lvl2pPr>
            <a:lvl3pPr lvl="2" algn="ctr">
              <a:lnSpc>
                <a:spcPct val="100000"/>
              </a:lnSpc>
              <a:spcBef>
                <a:spcPts val="0"/>
              </a:spcBef>
              <a:spcAft>
                <a:spcPts val="0"/>
              </a:spcAft>
              <a:buClr>
                <a:schemeClr val="accent1"/>
              </a:buClr>
              <a:buSzPts val="2800"/>
              <a:buNone/>
              <a:defRPr sz="3733">
                <a:solidFill>
                  <a:schemeClr val="accent1"/>
                </a:solidFill>
              </a:defRPr>
            </a:lvl3pPr>
            <a:lvl4pPr lvl="3" algn="ctr">
              <a:lnSpc>
                <a:spcPct val="100000"/>
              </a:lnSpc>
              <a:spcBef>
                <a:spcPts val="0"/>
              </a:spcBef>
              <a:spcAft>
                <a:spcPts val="0"/>
              </a:spcAft>
              <a:buClr>
                <a:schemeClr val="accent1"/>
              </a:buClr>
              <a:buSzPts val="2800"/>
              <a:buNone/>
              <a:defRPr sz="3733">
                <a:solidFill>
                  <a:schemeClr val="accent1"/>
                </a:solidFill>
              </a:defRPr>
            </a:lvl4pPr>
            <a:lvl5pPr lvl="4" algn="ctr">
              <a:lnSpc>
                <a:spcPct val="100000"/>
              </a:lnSpc>
              <a:spcBef>
                <a:spcPts val="0"/>
              </a:spcBef>
              <a:spcAft>
                <a:spcPts val="0"/>
              </a:spcAft>
              <a:buClr>
                <a:schemeClr val="accent1"/>
              </a:buClr>
              <a:buSzPts val="2800"/>
              <a:buNone/>
              <a:defRPr sz="3733">
                <a:solidFill>
                  <a:schemeClr val="accent1"/>
                </a:solidFill>
              </a:defRPr>
            </a:lvl5pPr>
            <a:lvl6pPr lvl="5" algn="ctr">
              <a:lnSpc>
                <a:spcPct val="100000"/>
              </a:lnSpc>
              <a:spcBef>
                <a:spcPts val="0"/>
              </a:spcBef>
              <a:spcAft>
                <a:spcPts val="0"/>
              </a:spcAft>
              <a:buClr>
                <a:schemeClr val="accent1"/>
              </a:buClr>
              <a:buSzPts val="2800"/>
              <a:buNone/>
              <a:defRPr sz="3733">
                <a:solidFill>
                  <a:schemeClr val="accent1"/>
                </a:solidFill>
              </a:defRPr>
            </a:lvl6pPr>
            <a:lvl7pPr lvl="6" algn="ctr">
              <a:lnSpc>
                <a:spcPct val="100000"/>
              </a:lnSpc>
              <a:spcBef>
                <a:spcPts val="0"/>
              </a:spcBef>
              <a:spcAft>
                <a:spcPts val="0"/>
              </a:spcAft>
              <a:buClr>
                <a:schemeClr val="accent1"/>
              </a:buClr>
              <a:buSzPts val="2800"/>
              <a:buNone/>
              <a:defRPr sz="3733">
                <a:solidFill>
                  <a:schemeClr val="accent1"/>
                </a:solidFill>
              </a:defRPr>
            </a:lvl7pPr>
            <a:lvl8pPr lvl="7" algn="ctr">
              <a:lnSpc>
                <a:spcPct val="100000"/>
              </a:lnSpc>
              <a:spcBef>
                <a:spcPts val="0"/>
              </a:spcBef>
              <a:spcAft>
                <a:spcPts val="0"/>
              </a:spcAft>
              <a:buClr>
                <a:schemeClr val="accent1"/>
              </a:buClr>
              <a:buSzPts val="2800"/>
              <a:buNone/>
              <a:defRPr sz="3733">
                <a:solidFill>
                  <a:schemeClr val="accent1"/>
                </a:solidFill>
              </a:defRPr>
            </a:lvl8pPr>
            <a:lvl9pPr lvl="8" algn="ctr">
              <a:lnSpc>
                <a:spcPct val="100000"/>
              </a:lnSpc>
              <a:spcBef>
                <a:spcPts val="0"/>
              </a:spcBef>
              <a:spcAft>
                <a:spcPts val="0"/>
              </a:spcAft>
              <a:buClr>
                <a:schemeClr val="accent1"/>
              </a:buClr>
              <a:buSzPts val="2800"/>
              <a:buNone/>
              <a:defRPr sz="3733">
                <a:solidFill>
                  <a:schemeClr val="accent1"/>
                </a:solidFill>
              </a:defRPr>
            </a:lvl9pPr>
          </a:lstStyle>
          <a:p>
            <a:endParaRPr/>
          </a:p>
        </p:txBody>
      </p:sp>
    </p:spTree>
    <p:extLst>
      <p:ext uri="{BB962C8B-B14F-4D97-AF65-F5344CB8AC3E}">
        <p14:creationId xmlns:p14="http://schemas.microsoft.com/office/powerpoint/2010/main" val="302764099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matchingName="Section header" type="secHead" preserve="1">
  <p:cSld name="Section header">
    <p:spTree>
      <p:nvGrpSpPr>
        <p:cNvPr id="1" name="Shape 19"/>
        <p:cNvGrpSpPr/>
        <p:nvPr/>
      </p:nvGrpSpPr>
      <p:grpSpPr>
        <a:xfrm>
          <a:off x="0" y="0"/>
          <a:ext cx="0" cy="0"/>
          <a:chOff x="0" y="0"/>
          <a:chExt cx="0" cy="0"/>
        </a:xfrm>
      </p:grpSpPr>
      <p:grpSp>
        <p:nvGrpSpPr>
          <p:cNvPr id="20" name="Google Shape;20;p3"/>
          <p:cNvGrpSpPr/>
          <p:nvPr/>
        </p:nvGrpSpPr>
        <p:grpSpPr>
          <a:xfrm rot="10800000">
            <a:off x="-1448045" y="-36983"/>
            <a:ext cx="4029681" cy="4702604"/>
            <a:chOff x="5353050" y="0"/>
            <a:chExt cx="4407556" cy="5143580"/>
          </a:xfrm>
        </p:grpSpPr>
        <p:sp>
          <p:nvSpPr>
            <p:cNvPr id="21" name="Google Shape;21;p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6" name="Google Shape;26;p3"/>
          <p:cNvSpPr txBox="1">
            <a:spLocks noGrp="1"/>
          </p:cNvSpPr>
          <p:nvPr>
            <p:ph type="title"/>
          </p:nvPr>
        </p:nvSpPr>
        <p:spPr>
          <a:xfrm rot="-294">
            <a:off x="1869133" y="3789412"/>
            <a:ext cx="46700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64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27" name="Google Shape;27;p3"/>
          <p:cNvSpPr txBox="1">
            <a:spLocks noGrp="1"/>
          </p:cNvSpPr>
          <p:nvPr>
            <p:ph type="subTitle" idx="1"/>
          </p:nvPr>
        </p:nvSpPr>
        <p:spPr>
          <a:xfrm flipH="1">
            <a:off x="2175933" y="4636733"/>
            <a:ext cx="4056400" cy="142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400"/>
            </a:lvl1pPr>
            <a:lvl2pPr lvl="1" algn="ctr" rtl="0">
              <a:lnSpc>
                <a:spcPct val="100000"/>
              </a:lnSpc>
              <a:spcBef>
                <a:spcPts val="0"/>
              </a:spcBef>
              <a:spcAft>
                <a:spcPts val="0"/>
              </a:spcAft>
              <a:buSzPts val="1400"/>
              <a:buNone/>
              <a:defRPr sz="1867"/>
            </a:lvl2pPr>
            <a:lvl3pPr lvl="2" algn="ctr" rtl="0">
              <a:lnSpc>
                <a:spcPct val="100000"/>
              </a:lnSpc>
              <a:spcBef>
                <a:spcPts val="0"/>
              </a:spcBef>
              <a:spcAft>
                <a:spcPts val="0"/>
              </a:spcAft>
              <a:buSzPts val="1400"/>
              <a:buNone/>
              <a:defRPr sz="1867"/>
            </a:lvl3pPr>
            <a:lvl4pPr lvl="3" algn="ctr" rtl="0">
              <a:lnSpc>
                <a:spcPct val="100000"/>
              </a:lnSpc>
              <a:spcBef>
                <a:spcPts val="0"/>
              </a:spcBef>
              <a:spcAft>
                <a:spcPts val="0"/>
              </a:spcAft>
              <a:buSzPts val="1400"/>
              <a:buNone/>
              <a:defRPr sz="1867"/>
            </a:lvl4pPr>
            <a:lvl5pPr lvl="4" algn="ctr" rtl="0">
              <a:lnSpc>
                <a:spcPct val="100000"/>
              </a:lnSpc>
              <a:spcBef>
                <a:spcPts val="0"/>
              </a:spcBef>
              <a:spcAft>
                <a:spcPts val="0"/>
              </a:spcAft>
              <a:buSzPts val="1400"/>
              <a:buNone/>
              <a:defRPr sz="1867"/>
            </a:lvl5pPr>
            <a:lvl6pPr lvl="5" algn="ctr" rtl="0">
              <a:lnSpc>
                <a:spcPct val="100000"/>
              </a:lnSpc>
              <a:spcBef>
                <a:spcPts val="0"/>
              </a:spcBef>
              <a:spcAft>
                <a:spcPts val="0"/>
              </a:spcAft>
              <a:buSzPts val="1400"/>
              <a:buNone/>
              <a:defRPr sz="1867"/>
            </a:lvl6pPr>
            <a:lvl7pPr lvl="6" algn="ctr" rtl="0">
              <a:lnSpc>
                <a:spcPct val="100000"/>
              </a:lnSpc>
              <a:spcBef>
                <a:spcPts val="0"/>
              </a:spcBef>
              <a:spcAft>
                <a:spcPts val="0"/>
              </a:spcAft>
              <a:buSzPts val="1400"/>
              <a:buNone/>
              <a:defRPr sz="1867"/>
            </a:lvl7pPr>
            <a:lvl8pPr lvl="7" algn="ctr" rtl="0">
              <a:lnSpc>
                <a:spcPct val="100000"/>
              </a:lnSpc>
              <a:spcBef>
                <a:spcPts val="0"/>
              </a:spcBef>
              <a:spcAft>
                <a:spcPts val="0"/>
              </a:spcAft>
              <a:buSzPts val="1400"/>
              <a:buNone/>
              <a:defRPr sz="1867"/>
            </a:lvl8pPr>
            <a:lvl9pPr lvl="8" algn="ctr" rtl="0">
              <a:lnSpc>
                <a:spcPct val="100000"/>
              </a:lnSpc>
              <a:spcBef>
                <a:spcPts val="0"/>
              </a:spcBef>
              <a:spcAft>
                <a:spcPts val="0"/>
              </a:spcAft>
              <a:buSzPts val="1400"/>
              <a:buNone/>
              <a:defRPr sz="1867"/>
            </a:lvl9pPr>
          </a:lstStyle>
          <a:p>
            <a:endParaRPr/>
          </a:p>
        </p:txBody>
      </p:sp>
      <p:sp>
        <p:nvSpPr>
          <p:cNvPr id="28" name="Google Shape;28;p3"/>
          <p:cNvSpPr txBox="1">
            <a:spLocks noGrp="1"/>
          </p:cNvSpPr>
          <p:nvPr>
            <p:ph type="title" idx="2" hasCustomPrompt="1"/>
          </p:nvPr>
        </p:nvSpPr>
        <p:spPr>
          <a:xfrm>
            <a:off x="2950933" y="1564216"/>
            <a:ext cx="2506400" cy="164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96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grpSp>
        <p:nvGrpSpPr>
          <p:cNvPr id="29" name="Google Shape;29;p3"/>
          <p:cNvGrpSpPr/>
          <p:nvPr/>
        </p:nvGrpSpPr>
        <p:grpSpPr>
          <a:xfrm rot="10800000" flipH="1">
            <a:off x="2230012" y="-1214671"/>
            <a:ext cx="11525467" cy="8072677"/>
            <a:chOff x="5353050" y="0"/>
            <a:chExt cx="4407556" cy="5143580"/>
          </a:xfrm>
        </p:grpSpPr>
        <p:sp>
          <p:nvSpPr>
            <p:cNvPr id="30" name="Google Shape;30;p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87664708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matchingName="Title and body" type="tx" preserve="1">
  <p:cSld name="1_Title and body">
    <p:spTree>
      <p:nvGrpSpPr>
        <p:cNvPr id="1" name="Shape 35"/>
        <p:cNvGrpSpPr/>
        <p:nvPr/>
      </p:nvGrpSpPr>
      <p:grpSpPr>
        <a:xfrm>
          <a:off x="0" y="0"/>
          <a:ext cx="0" cy="0"/>
          <a:chOff x="0" y="0"/>
          <a:chExt cx="0" cy="0"/>
        </a:xfrm>
      </p:grpSpPr>
      <p:sp>
        <p:nvSpPr>
          <p:cNvPr id="36" name="Google Shape;36;p4"/>
          <p:cNvSpPr txBox="1">
            <a:spLocks noGrp="1"/>
          </p:cNvSpPr>
          <p:nvPr>
            <p:ph type="body" idx="1"/>
          </p:nvPr>
        </p:nvSpPr>
        <p:spPr>
          <a:xfrm>
            <a:off x="960000" y="1578400"/>
            <a:ext cx="10272000" cy="4559600"/>
          </a:xfrm>
          <a:prstGeom prst="rect">
            <a:avLst/>
          </a:prstGeom>
        </p:spPr>
        <p:txBody>
          <a:bodyPr spcFirstLastPara="1" wrap="square" lIns="91425" tIns="91425" rIns="91425" bIns="91425" anchor="t" anchorCtr="0">
            <a:noAutofit/>
          </a:bodyPr>
          <a:lstStyle>
            <a:lvl1pPr marL="609585" lvl="0" indent="-406390">
              <a:lnSpc>
                <a:spcPct val="100000"/>
              </a:lnSpc>
              <a:spcBef>
                <a:spcPts val="0"/>
              </a:spcBef>
              <a:spcAft>
                <a:spcPts val="0"/>
              </a:spcAft>
              <a:buClr>
                <a:srgbClr val="434343"/>
              </a:buClr>
              <a:buSzPts val="1200"/>
              <a:buFont typeface="Open Sans SemiBold"/>
              <a:buAutoNum type="arabicPeriod"/>
              <a:defRPr sz="1600"/>
            </a:lvl1pPr>
            <a:lvl2pPr marL="1219170" lvl="1" indent="-406390">
              <a:spcBef>
                <a:spcPts val="2133"/>
              </a:spcBef>
              <a:spcAft>
                <a:spcPts val="0"/>
              </a:spcAft>
              <a:buClr>
                <a:srgbClr val="434343"/>
              </a:buClr>
              <a:buSzPts val="1200"/>
              <a:buFont typeface="Roboto Condensed Light"/>
              <a:buAutoNum type="alphaLcPeriod"/>
              <a:defRPr/>
            </a:lvl2pPr>
            <a:lvl3pPr marL="1828754" lvl="2" indent="-423323">
              <a:spcBef>
                <a:spcPts val="2133"/>
              </a:spcBef>
              <a:spcAft>
                <a:spcPts val="0"/>
              </a:spcAft>
              <a:buClr>
                <a:srgbClr val="434343"/>
              </a:buClr>
              <a:buSzPts val="1400"/>
              <a:buFont typeface="Roboto Condensed Light"/>
              <a:buAutoNum type="romanLcPeriod"/>
              <a:defRPr/>
            </a:lvl3pPr>
            <a:lvl4pPr marL="2438339" lvl="3" indent="-423323">
              <a:spcBef>
                <a:spcPts val="2133"/>
              </a:spcBef>
              <a:spcAft>
                <a:spcPts val="0"/>
              </a:spcAft>
              <a:buClr>
                <a:srgbClr val="434343"/>
              </a:buClr>
              <a:buSzPts val="1400"/>
              <a:buFont typeface="Roboto Condensed Light"/>
              <a:buAutoNum type="arabicPeriod"/>
              <a:defRPr/>
            </a:lvl4pPr>
            <a:lvl5pPr marL="3047924" lvl="4" indent="-423323">
              <a:spcBef>
                <a:spcPts val="2133"/>
              </a:spcBef>
              <a:spcAft>
                <a:spcPts val="0"/>
              </a:spcAft>
              <a:buClr>
                <a:srgbClr val="434343"/>
              </a:buClr>
              <a:buSzPts val="1400"/>
              <a:buFont typeface="Roboto Condensed Light"/>
              <a:buAutoNum type="alphaLcPeriod"/>
              <a:defRPr/>
            </a:lvl5pPr>
            <a:lvl6pPr marL="3657509" lvl="5" indent="-423323">
              <a:spcBef>
                <a:spcPts val="2133"/>
              </a:spcBef>
              <a:spcAft>
                <a:spcPts val="0"/>
              </a:spcAft>
              <a:buClr>
                <a:srgbClr val="434343"/>
              </a:buClr>
              <a:buSzPts val="1400"/>
              <a:buFont typeface="Roboto Condensed Light"/>
              <a:buAutoNum type="romanLcPeriod"/>
              <a:defRPr/>
            </a:lvl6pPr>
            <a:lvl7pPr marL="4267093" lvl="6" indent="-423323">
              <a:spcBef>
                <a:spcPts val="2133"/>
              </a:spcBef>
              <a:spcAft>
                <a:spcPts val="0"/>
              </a:spcAft>
              <a:buClr>
                <a:srgbClr val="434343"/>
              </a:buClr>
              <a:buSzPts val="1400"/>
              <a:buFont typeface="Roboto Condensed Light"/>
              <a:buAutoNum type="arabicPeriod"/>
              <a:defRPr/>
            </a:lvl7pPr>
            <a:lvl8pPr marL="4876678" lvl="7" indent="-423323">
              <a:spcBef>
                <a:spcPts val="2133"/>
              </a:spcBef>
              <a:spcAft>
                <a:spcPts val="0"/>
              </a:spcAft>
              <a:buClr>
                <a:srgbClr val="434343"/>
              </a:buClr>
              <a:buSzPts val="1400"/>
              <a:buFont typeface="Roboto Condensed Light"/>
              <a:buAutoNum type="alphaLcPeriod"/>
              <a:defRPr/>
            </a:lvl8pPr>
            <a:lvl9pPr marL="5486263" lvl="8" indent="-423323">
              <a:spcBef>
                <a:spcPts val="2133"/>
              </a:spcBef>
              <a:spcAft>
                <a:spcPts val="2133"/>
              </a:spcAft>
              <a:buClr>
                <a:srgbClr val="434343"/>
              </a:buClr>
              <a:buSzPts val="1400"/>
              <a:buFont typeface="Roboto Condensed Light"/>
              <a:buAutoNum type="romanLcPeriod"/>
              <a:defRPr/>
            </a:lvl9pPr>
          </a:lstStyle>
          <a:p>
            <a:endParaRPr/>
          </a:p>
        </p:txBody>
      </p:sp>
      <p:grpSp>
        <p:nvGrpSpPr>
          <p:cNvPr id="37" name="Google Shape;37;p4"/>
          <p:cNvGrpSpPr/>
          <p:nvPr/>
        </p:nvGrpSpPr>
        <p:grpSpPr>
          <a:xfrm rot="10800000">
            <a:off x="9425173" y="11"/>
            <a:ext cx="2766825" cy="3079023"/>
            <a:chOff x="6" y="2834274"/>
            <a:chExt cx="2075119" cy="2309267"/>
          </a:xfrm>
        </p:grpSpPr>
        <p:sp>
          <p:nvSpPr>
            <p:cNvPr id="38" name="Google Shape;38;p4"/>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 name="Google Shape;39;p4"/>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 name="Google Shape;40;p4"/>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1" name="Google Shape;41;p4"/>
          <p:cNvGrpSpPr/>
          <p:nvPr/>
        </p:nvGrpSpPr>
        <p:grpSpPr>
          <a:xfrm rot="10800000">
            <a:off x="8" y="5165462"/>
            <a:ext cx="1521789" cy="1692593"/>
            <a:chOff x="8002655" y="8"/>
            <a:chExt cx="1141342" cy="1269445"/>
          </a:xfrm>
        </p:grpSpPr>
        <p:sp>
          <p:nvSpPr>
            <p:cNvPr id="42" name="Google Shape;42;p4"/>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 name="Google Shape;43;p4"/>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4" name="Google Shape;44;p4"/>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291390776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matchingName="Title and two columns" type="twoColTx" preserve="1">
  <p:cSld name="Title and two columns">
    <p:spTree>
      <p:nvGrpSpPr>
        <p:cNvPr id="1" name="Shape 45"/>
        <p:cNvGrpSpPr/>
        <p:nvPr/>
      </p:nvGrpSpPr>
      <p:grpSpPr>
        <a:xfrm>
          <a:off x="0" y="0"/>
          <a:ext cx="0" cy="0"/>
          <a:chOff x="0" y="0"/>
          <a:chExt cx="0" cy="0"/>
        </a:xfrm>
      </p:grpSpPr>
      <p:grpSp>
        <p:nvGrpSpPr>
          <p:cNvPr id="46" name="Google Shape;46;p5"/>
          <p:cNvGrpSpPr/>
          <p:nvPr/>
        </p:nvGrpSpPr>
        <p:grpSpPr>
          <a:xfrm>
            <a:off x="-600" y="-4194019"/>
            <a:ext cx="14503799" cy="13112700"/>
            <a:chOff x="-450" y="-3145515"/>
            <a:chExt cx="10877849" cy="9834525"/>
          </a:xfrm>
        </p:grpSpPr>
        <p:sp>
          <p:nvSpPr>
            <p:cNvPr id="47" name="Google Shape;47;p5"/>
            <p:cNvSpPr/>
            <p:nvPr/>
          </p:nvSpPr>
          <p:spPr>
            <a:xfrm>
              <a:off x="2843508" y="-5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8" name="Google Shape;48;p5"/>
            <p:cNvGrpSpPr/>
            <p:nvPr/>
          </p:nvGrpSpPr>
          <p:grpSpPr>
            <a:xfrm rot="10800000">
              <a:off x="-450" y="-3145515"/>
              <a:ext cx="10877849" cy="9834525"/>
              <a:chOff x="5353050" y="0"/>
              <a:chExt cx="4407556" cy="5143580"/>
            </a:xfrm>
          </p:grpSpPr>
          <p:sp>
            <p:nvSpPr>
              <p:cNvPr id="49" name="Google Shape;49;p5"/>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 name="Google Shape;50;p5"/>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 name="Google Shape;51;p5"/>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 name="Google Shape;52;p5"/>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 name="Google Shape;53;p5"/>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54" name="Google Shape;54;p5"/>
          <p:cNvSpPr txBox="1">
            <a:spLocks noGrp="1"/>
          </p:cNvSpPr>
          <p:nvPr>
            <p:ph type="ctrTitle"/>
          </p:nvPr>
        </p:nvSpPr>
        <p:spPr>
          <a:xfrm flipH="1">
            <a:off x="7919933" y="2514715"/>
            <a:ext cx="2572400" cy="608000"/>
          </a:xfrm>
          <a:prstGeom prst="rect">
            <a:avLst/>
          </a:prstGeom>
        </p:spPr>
        <p:txBody>
          <a:bodyPr spcFirstLastPara="1" wrap="square" lIns="91425" tIns="91425" rIns="91425" bIns="91425" anchor="b" anchorCtr="0">
            <a:noAutofit/>
          </a:bodyPr>
          <a:lstStyle>
            <a:lvl1pPr lvl="0" algn="r" rtl="0">
              <a:spcBef>
                <a:spcPts val="0"/>
              </a:spcBef>
              <a:spcAft>
                <a:spcPts val="0"/>
              </a:spcAft>
              <a:buClr>
                <a:schemeClr val="lt2"/>
              </a:buClr>
              <a:buSzPts val="2400"/>
              <a:buNone/>
              <a:defRPr sz="4000" b="0"/>
            </a:lvl1pPr>
            <a:lvl2pPr lvl="1" algn="ctr" rtl="0">
              <a:spcBef>
                <a:spcPts val="0"/>
              </a:spcBef>
              <a:spcAft>
                <a:spcPts val="0"/>
              </a:spcAft>
              <a:buClr>
                <a:schemeClr val="lt2"/>
              </a:buClr>
              <a:buSzPts val="1800"/>
              <a:buNone/>
              <a:defRPr sz="2400">
                <a:solidFill>
                  <a:schemeClr val="lt2"/>
                </a:solidFill>
              </a:defRPr>
            </a:lvl2pPr>
            <a:lvl3pPr lvl="2" algn="ctr" rtl="0">
              <a:spcBef>
                <a:spcPts val="0"/>
              </a:spcBef>
              <a:spcAft>
                <a:spcPts val="0"/>
              </a:spcAft>
              <a:buClr>
                <a:schemeClr val="lt2"/>
              </a:buClr>
              <a:buSzPts val="1800"/>
              <a:buNone/>
              <a:defRPr sz="2400">
                <a:solidFill>
                  <a:schemeClr val="lt2"/>
                </a:solidFill>
              </a:defRPr>
            </a:lvl3pPr>
            <a:lvl4pPr lvl="3" algn="ctr" rtl="0">
              <a:spcBef>
                <a:spcPts val="0"/>
              </a:spcBef>
              <a:spcAft>
                <a:spcPts val="0"/>
              </a:spcAft>
              <a:buClr>
                <a:schemeClr val="lt2"/>
              </a:buClr>
              <a:buSzPts val="1800"/>
              <a:buNone/>
              <a:defRPr sz="2400">
                <a:solidFill>
                  <a:schemeClr val="lt2"/>
                </a:solidFill>
              </a:defRPr>
            </a:lvl4pPr>
            <a:lvl5pPr lvl="4" algn="ctr" rtl="0">
              <a:spcBef>
                <a:spcPts val="0"/>
              </a:spcBef>
              <a:spcAft>
                <a:spcPts val="0"/>
              </a:spcAft>
              <a:buClr>
                <a:schemeClr val="lt2"/>
              </a:buClr>
              <a:buSzPts val="1800"/>
              <a:buNone/>
              <a:defRPr sz="2400">
                <a:solidFill>
                  <a:schemeClr val="lt2"/>
                </a:solidFill>
              </a:defRPr>
            </a:lvl5pPr>
            <a:lvl6pPr lvl="5" algn="ctr" rtl="0">
              <a:spcBef>
                <a:spcPts val="0"/>
              </a:spcBef>
              <a:spcAft>
                <a:spcPts val="0"/>
              </a:spcAft>
              <a:buClr>
                <a:schemeClr val="lt2"/>
              </a:buClr>
              <a:buSzPts val="1800"/>
              <a:buNone/>
              <a:defRPr sz="2400">
                <a:solidFill>
                  <a:schemeClr val="lt2"/>
                </a:solidFill>
              </a:defRPr>
            </a:lvl6pPr>
            <a:lvl7pPr lvl="6" algn="ctr" rtl="0">
              <a:spcBef>
                <a:spcPts val="0"/>
              </a:spcBef>
              <a:spcAft>
                <a:spcPts val="0"/>
              </a:spcAft>
              <a:buClr>
                <a:schemeClr val="lt2"/>
              </a:buClr>
              <a:buSzPts val="1800"/>
              <a:buNone/>
              <a:defRPr sz="2400">
                <a:solidFill>
                  <a:schemeClr val="lt2"/>
                </a:solidFill>
              </a:defRPr>
            </a:lvl7pPr>
            <a:lvl8pPr lvl="7" algn="ctr" rtl="0">
              <a:spcBef>
                <a:spcPts val="0"/>
              </a:spcBef>
              <a:spcAft>
                <a:spcPts val="0"/>
              </a:spcAft>
              <a:buClr>
                <a:schemeClr val="lt2"/>
              </a:buClr>
              <a:buSzPts val="1800"/>
              <a:buNone/>
              <a:defRPr sz="2400">
                <a:solidFill>
                  <a:schemeClr val="lt2"/>
                </a:solidFill>
              </a:defRPr>
            </a:lvl8pPr>
            <a:lvl9pPr lvl="8" algn="ctr" rtl="0">
              <a:spcBef>
                <a:spcPts val="0"/>
              </a:spcBef>
              <a:spcAft>
                <a:spcPts val="0"/>
              </a:spcAft>
              <a:buClr>
                <a:schemeClr val="lt2"/>
              </a:buClr>
              <a:buSzPts val="1800"/>
              <a:buNone/>
              <a:defRPr sz="2400">
                <a:solidFill>
                  <a:schemeClr val="lt2"/>
                </a:solidFill>
              </a:defRPr>
            </a:lvl9pPr>
          </a:lstStyle>
          <a:p>
            <a:endParaRPr/>
          </a:p>
        </p:txBody>
      </p:sp>
      <p:sp>
        <p:nvSpPr>
          <p:cNvPr id="55" name="Google Shape;55;p5"/>
          <p:cNvSpPr txBox="1">
            <a:spLocks noGrp="1"/>
          </p:cNvSpPr>
          <p:nvPr>
            <p:ph type="subTitle" idx="1"/>
          </p:nvPr>
        </p:nvSpPr>
        <p:spPr>
          <a:xfrm flipH="1">
            <a:off x="7240100" y="3379700"/>
            <a:ext cx="3368000" cy="1547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56" name="Google Shape;56;p5"/>
          <p:cNvSpPr txBox="1">
            <a:spLocks noGrp="1"/>
          </p:cNvSpPr>
          <p:nvPr>
            <p:ph type="ctrTitle" idx="2"/>
          </p:nvPr>
        </p:nvSpPr>
        <p:spPr>
          <a:xfrm flipH="1">
            <a:off x="1468011" y="2514715"/>
            <a:ext cx="2850400" cy="6080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2"/>
              </a:buClr>
              <a:buSzPts val="2400"/>
              <a:buNone/>
              <a:defRPr sz="4000" b="0"/>
            </a:lvl1pPr>
            <a:lvl2pPr lvl="1" algn="ctr" rtl="0">
              <a:spcBef>
                <a:spcPts val="0"/>
              </a:spcBef>
              <a:spcAft>
                <a:spcPts val="0"/>
              </a:spcAft>
              <a:buClr>
                <a:schemeClr val="lt2"/>
              </a:buClr>
              <a:buSzPts val="1800"/>
              <a:buNone/>
              <a:defRPr sz="2400">
                <a:solidFill>
                  <a:schemeClr val="lt2"/>
                </a:solidFill>
              </a:defRPr>
            </a:lvl2pPr>
            <a:lvl3pPr lvl="2" algn="ctr" rtl="0">
              <a:spcBef>
                <a:spcPts val="0"/>
              </a:spcBef>
              <a:spcAft>
                <a:spcPts val="0"/>
              </a:spcAft>
              <a:buClr>
                <a:schemeClr val="lt2"/>
              </a:buClr>
              <a:buSzPts val="1800"/>
              <a:buNone/>
              <a:defRPr sz="2400">
                <a:solidFill>
                  <a:schemeClr val="lt2"/>
                </a:solidFill>
              </a:defRPr>
            </a:lvl3pPr>
            <a:lvl4pPr lvl="3" algn="ctr" rtl="0">
              <a:spcBef>
                <a:spcPts val="0"/>
              </a:spcBef>
              <a:spcAft>
                <a:spcPts val="0"/>
              </a:spcAft>
              <a:buClr>
                <a:schemeClr val="lt2"/>
              </a:buClr>
              <a:buSzPts val="1800"/>
              <a:buNone/>
              <a:defRPr sz="2400">
                <a:solidFill>
                  <a:schemeClr val="lt2"/>
                </a:solidFill>
              </a:defRPr>
            </a:lvl4pPr>
            <a:lvl5pPr lvl="4" algn="ctr" rtl="0">
              <a:spcBef>
                <a:spcPts val="0"/>
              </a:spcBef>
              <a:spcAft>
                <a:spcPts val="0"/>
              </a:spcAft>
              <a:buClr>
                <a:schemeClr val="lt2"/>
              </a:buClr>
              <a:buSzPts val="1800"/>
              <a:buNone/>
              <a:defRPr sz="2400">
                <a:solidFill>
                  <a:schemeClr val="lt2"/>
                </a:solidFill>
              </a:defRPr>
            </a:lvl5pPr>
            <a:lvl6pPr lvl="5" algn="ctr" rtl="0">
              <a:spcBef>
                <a:spcPts val="0"/>
              </a:spcBef>
              <a:spcAft>
                <a:spcPts val="0"/>
              </a:spcAft>
              <a:buClr>
                <a:schemeClr val="lt2"/>
              </a:buClr>
              <a:buSzPts val="1800"/>
              <a:buNone/>
              <a:defRPr sz="2400">
                <a:solidFill>
                  <a:schemeClr val="lt2"/>
                </a:solidFill>
              </a:defRPr>
            </a:lvl6pPr>
            <a:lvl7pPr lvl="6" algn="ctr" rtl="0">
              <a:spcBef>
                <a:spcPts val="0"/>
              </a:spcBef>
              <a:spcAft>
                <a:spcPts val="0"/>
              </a:spcAft>
              <a:buClr>
                <a:schemeClr val="lt2"/>
              </a:buClr>
              <a:buSzPts val="1800"/>
              <a:buNone/>
              <a:defRPr sz="2400">
                <a:solidFill>
                  <a:schemeClr val="lt2"/>
                </a:solidFill>
              </a:defRPr>
            </a:lvl7pPr>
            <a:lvl8pPr lvl="7" algn="ctr" rtl="0">
              <a:spcBef>
                <a:spcPts val="0"/>
              </a:spcBef>
              <a:spcAft>
                <a:spcPts val="0"/>
              </a:spcAft>
              <a:buClr>
                <a:schemeClr val="lt2"/>
              </a:buClr>
              <a:buSzPts val="1800"/>
              <a:buNone/>
              <a:defRPr sz="2400">
                <a:solidFill>
                  <a:schemeClr val="lt2"/>
                </a:solidFill>
              </a:defRPr>
            </a:lvl8pPr>
            <a:lvl9pPr lvl="8" algn="ctr" rtl="0">
              <a:spcBef>
                <a:spcPts val="0"/>
              </a:spcBef>
              <a:spcAft>
                <a:spcPts val="0"/>
              </a:spcAft>
              <a:buClr>
                <a:schemeClr val="lt2"/>
              </a:buClr>
              <a:buSzPts val="1800"/>
              <a:buNone/>
              <a:defRPr sz="2400">
                <a:solidFill>
                  <a:schemeClr val="lt2"/>
                </a:solidFill>
              </a:defRPr>
            </a:lvl9pPr>
          </a:lstStyle>
          <a:p>
            <a:endParaRPr/>
          </a:p>
        </p:txBody>
      </p:sp>
      <p:sp>
        <p:nvSpPr>
          <p:cNvPr id="57" name="Google Shape;57;p5"/>
          <p:cNvSpPr txBox="1">
            <a:spLocks noGrp="1"/>
          </p:cNvSpPr>
          <p:nvPr>
            <p:ph type="subTitle" idx="3"/>
          </p:nvPr>
        </p:nvSpPr>
        <p:spPr>
          <a:xfrm flipH="1">
            <a:off x="1583900" y="3379700"/>
            <a:ext cx="3368000" cy="1547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Tree>
    <p:extLst>
      <p:ext uri="{BB962C8B-B14F-4D97-AF65-F5344CB8AC3E}">
        <p14:creationId xmlns:p14="http://schemas.microsoft.com/office/powerpoint/2010/main" val="196250949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matchingName="Title only" type="titleOnly" preserve="1">
  <p:cSld name="Title only">
    <p:spTree>
      <p:nvGrpSpPr>
        <p:cNvPr id="1" name="Shape 58"/>
        <p:cNvGrpSpPr/>
        <p:nvPr/>
      </p:nvGrpSpPr>
      <p:grpSpPr>
        <a:xfrm>
          <a:off x="0" y="0"/>
          <a:ext cx="0" cy="0"/>
          <a:chOff x="0" y="0"/>
          <a:chExt cx="0" cy="0"/>
        </a:xfrm>
      </p:grpSpPr>
      <p:sp>
        <p:nvSpPr>
          <p:cNvPr id="59" name="Google Shape;59;p6"/>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60" name="Google Shape;60;p6"/>
          <p:cNvGrpSpPr/>
          <p:nvPr/>
        </p:nvGrpSpPr>
        <p:grpSpPr>
          <a:xfrm>
            <a:off x="9" y="3779033"/>
            <a:ext cx="2766825" cy="3079023"/>
            <a:chOff x="6" y="2834274"/>
            <a:chExt cx="2075119" cy="2309267"/>
          </a:xfrm>
        </p:grpSpPr>
        <p:sp>
          <p:nvSpPr>
            <p:cNvPr id="61" name="Google Shape;61;p6"/>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 name="Google Shape;62;p6"/>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 name="Google Shape;63;p6"/>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4" name="Google Shape;64;p6"/>
          <p:cNvGrpSpPr/>
          <p:nvPr/>
        </p:nvGrpSpPr>
        <p:grpSpPr>
          <a:xfrm>
            <a:off x="10670207" y="12"/>
            <a:ext cx="1521789" cy="1692593"/>
            <a:chOff x="8002655" y="8"/>
            <a:chExt cx="1141342" cy="1269445"/>
          </a:xfrm>
        </p:grpSpPr>
        <p:sp>
          <p:nvSpPr>
            <p:cNvPr id="65" name="Google Shape;65;p6"/>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 name="Google Shape;66;p6"/>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80341556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matchingName="One column text" preserve="1">
  <p:cSld name="One column text">
    <p:spTree>
      <p:nvGrpSpPr>
        <p:cNvPr id="1" name="Shape 67"/>
        <p:cNvGrpSpPr/>
        <p:nvPr/>
      </p:nvGrpSpPr>
      <p:grpSpPr>
        <a:xfrm>
          <a:off x="0" y="0"/>
          <a:ext cx="0" cy="0"/>
          <a:chOff x="0" y="0"/>
          <a:chExt cx="0" cy="0"/>
        </a:xfrm>
      </p:grpSpPr>
      <p:grpSp>
        <p:nvGrpSpPr>
          <p:cNvPr id="68" name="Google Shape;68;p7"/>
          <p:cNvGrpSpPr/>
          <p:nvPr/>
        </p:nvGrpSpPr>
        <p:grpSpPr>
          <a:xfrm>
            <a:off x="9405521" y="-17"/>
            <a:ext cx="2786500" cy="3101017"/>
            <a:chOff x="7054140" y="-13"/>
            <a:chExt cx="2089875" cy="2325763"/>
          </a:xfrm>
        </p:grpSpPr>
        <p:sp>
          <p:nvSpPr>
            <p:cNvPr id="69" name="Google Shape;69;p7"/>
            <p:cNvSpPr/>
            <p:nvPr/>
          </p:nvSpPr>
          <p:spPr>
            <a:xfrm rot="10800000" flipH="1">
              <a:off x="7054140" y="1027"/>
              <a:ext cx="2089855" cy="2324723"/>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 name="Google Shape;70;p7"/>
            <p:cNvSpPr/>
            <p:nvPr/>
          </p:nvSpPr>
          <p:spPr>
            <a:xfrm rot="10800000" flipH="1">
              <a:off x="7105902" y="-13"/>
              <a:ext cx="2038095" cy="226712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 name="Google Shape;71;p7"/>
            <p:cNvSpPr/>
            <p:nvPr/>
          </p:nvSpPr>
          <p:spPr>
            <a:xfrm rot="10800000" flipH="1">
              <a:off x="7655173" y="-13"/>
              <a:ext cx="1488842" cy="168214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2" name="Google Shape;72;p7"/>
          <p:cNvSpPr txBox="1">
            <a:spLocks noGrp="1"/>
          </p:cNvSpPr>
          <p:nvPr>
            <p:ph type="subTitle" idx="1"/>
          </p:nvPr>
        </p:nvSpPr>
        <p:spPr>
          <a:xfrm flipH="1">
            <a:off x="6909000" y="2685633"/>
            <a:ext cx="4297600" cy="25076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Clr>
                <a:schemeClr val="accent1"/>
              </a:buClr>
              <a:buSzPts val="1200"/>
              <a:buChar char="●"/>
              <a:defRPr sz="2400"/>
            </a:lvl1pPr>
            <a:lvl2pPr lvl="1" algn="ctr" rtl="0">
              <a:lnSpc>
                <a:spcPct val="100000"/>
              </a:lnSpc>
              <a:spcBef>
                <a:spcPts val="0"/>
              </a:spcBef>
              <a:spcAft>
                <a:spcPts val="0"/>
              </a:spcAft>
              <a:buSzPts val="1200"/>
              <a:buChar char="○"/>
              <a:defRPr sz="1600"/>
            </a:lvl2pPr>
            <a:lvl3pPr lvl="2" algn="ctr" rtl="0">
              <a:lnSpc>
                <a:spcPct val="100000"/>
              </a:lnSpc>
              <a:spcBef>
                <a:spcPts val="0"/>
              </a:spcBef>
              <a:spcAft>
                <a:spcPts val="0"/>
              </a:spcAft>
              <a:buSzPts val="1200"/>
              <a:buChar char="■"/>
              <a:defRPr sz="1600"/>
            </a:lvl3pPr>
            <a:lvl4pPr lvl="3" algn="ctr" rtl="0">
              <a:lnSpc>
                <a:spcPct val="100000"/>
              </a:lnSpc>
              <a:spcBef>
                <a:spcPts val="0"/>
              </a:spcBef>
              <a:spcAft>
                <a:spcPts val="0"/>
              </a:spcAft>
              <a:buSzPts val="1200"/>
              <a:buChar char="●"/>
              <a:defRPr sz="1600"/>
            </a:lvl4pPr>
            <a:lvl5pPr lvl="4" algn="ctr" rtl="0">
              <a:lnSpc>
                <a:spcPct val="100000"/>
              </a:lnSpc>
              <a:spcBef>
                <a:spcPts val="0"/>
              </a:spcBef>
              <a:spcAft>
                <a:spcPts val="0"/>
              </a:spcAft>
              <a:buSzPts val="1200"/>
              <a:buChar char="○"/>
              <a:defRPr sz="1600"/>
            </a:lvl5pPr>
            <a:lvl6pPr lvl="5" algn="ctr" rtl="0">
              <a:lnSpc>
                <a:spcPct val="100000"/>
              </a:lnSpc>
              <a:spcBef>
                <a:spcPts val="0"/>
              </a:spcBef>
              <a:spcAft>
                <a:spcPts val="0"/>
              </a:spcAft>
              <a:buSzPts val="1200"/>
              <a:buChar char="■"/>
              <a:defRPr sz="1600"/>
            </a:lvl6pPr>
            <a:lvl7pPr lvl="6" algn="ctr" rtl="0">
              <a:lnSpc>
                <a:spcPct val="100000"/>
              </a:lnSpc>
              <a:spcBef>
                <a:spcPts val="0"/>
              </a:spcBef>
              <a:spcAft>
                <a:spcPts val="0"/>
              </a:spcAft>
              <a:buSzPts val="1200"/>
              <a:buChar char="●"/>
              <a:defRPr sz="1600"/>
            </a:lvl7pPr>
            <a:lvl8pPr lvl="7" algn="ctr" rtl="0">
              <a:lnSpc>
                <a:spcPct val="100000"/>
              </a:lnSpc>
              <a:spcBef>
                <a:spcPts val="0"/>
              </a:spcBef>
              <a:spcAft>
                <a:spcPts val="0"/>
              </a:spcAft>
              <a:buSzPts val="1200"/>
              <a:buChar char="○"/>
              <a:defRPr sz="1600"/>
            </a:lvl8pPr>
            <a:lvl9pPr lvl="8" algn="ctr" rtl="0">
              <a:lnSpc>
                <a:spcPct val="100000"/>
              </a:lnSpc>
              <a:spcBef>
                <a:spcPts val="0"/>
              </a:spcBef>
              <a:spcAft>
                <a:spcPts val="0"/>
              </a:spcAft>
              <a:buSzPts val="1200"/>
              <a:buChar char="■"/>
              <a:defRPr sz="1600"/>
            </a:lvl9pPr>
          </a:lstStyle>
          <a:p>
            <a:endParaRPr/>
          </a:p>
        </p:txBody>
      </p:sp>
      <p:sp>
        <p:nvSpPr>
          <p:cNvPr id="73" name="Google Shape;73;p7"/>
          <p:cNvSpPr txBox="1">
            <a:spLocks noGrp="1"/>
          </p:cNvSpPr>
          <p:nvPr>
            <p:ph type="title"/>
          </p:nvPr>
        </p:nvSpPr>
        <p:spPr>
          <a:xfrm>
            <a:off x="5926997" y="5262947"/>
            <a:ext cx="5279600" cy="8456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4000" b="0"/>
            </a:lvl1pPr>
            <a:lvl2pPr lvl="1" algn="r" rtl="0">
              <a:spcBef>
                <a:spcPts val="0"/>
              </a:spcBef>
              <a:spcAft>
                <a:spcPts val="0"/>
              </a:spcAft>
              <a:buNone/>
              <a:defRPr sz="4000" b="0"/>
            </a:lvl2pPr>
            <a:lvl3pPr lvl="2" algn="r" rtl="0">
              <a:spcBef>
                <a:spcPts val="0"/>
              </a:spcBef>
              <a:spcAft>
                <a:spcPts val="0"/>
              </a:spcAft>
              <a:buNone/>
              <a:defRPr sz="4000" b="0"/>
            </a:lvl3pPr>
            <a:lvl4pPr lvl="3" algn="r" rtl="0">
              <a:spcBef>
                <a:spcPts val="0"/>
              </a:spcBef>
              <a:spcAft>
                <a:spcPts val="0"/>
              </a:spcAft>
              <a:buNone/>
              <a:defRPr sz="4000" b="0"/>
            </a:lvl4pPr>
            <a:lvl5pPr lvl="4" algn="r" rtl="0">
              <a:spcBef>
                <a:spcPts val="0"/>
              </a:spcBef>
              <a:spcAft>
                <a:spcPts val="0"/>
              </a:spcAft>
              <a:buNone/>
              <a:defRPr sz="4000" b="0"/>
            </a:lvl5pPr>
            <a:lvl6pPr lvl="5" algn="r" rtl="0">
              <a:spcBef>
                <a:spcPts val="0"/>
              </a:spcBef>
              <a:spcAft>
                <a:spcPts val="0"/>
              </a:spcAft>
              <a:buNone/>
              <a:defRPr sz="4000" b="0"/>
            </a:lvl6pPr>
            <a:lvl7pPr lvl="6" algn="r" rtl="0">
              <a:spcBef>
                <a:spcPts val="0"/>
              </a:spcBef>
              <a:spcAft>
                <a:spcPts val="0"/>
              </a:spcAft>
              <a:buNone/>
              <a:defRPr sz="4000" b="0"/>
            </a:lvl7pPr>
            <a:lvl8pPr lvl="7" algn="r" rtl="0">
              <a:spcBef>
                <a:spcPts val="0"/>
              </a:spcBef>
              <a:spcAft>
                <a:spcPts val="0"/>
              </a:spcAft>
              <a:buNone/>
              <a:defRPr sz="4000" b="0"/>
            </a:lvl8pPr>
            <a:lvl9pPr lvl="8" algn="r" rtl="0">
              <a:spcBef>
                <a:spcPts val="0"/>
              </a:spcBef>
              <a:spcAft>
                <a:spcPts val="0"/>
              </a:spcAft>
              <a:buNone/>
              <a:defRPr sz="4000" b="0"/>
            </a:lvl9pPr>
          </a:lstStyle>
          <a:p>
            <a:endParaRPr/>
          </a:p>
        </p:txBody>
      </p:sp>
    </p:spTree>
    <p:extLst>
      <p:ext uri="{BB962C8B-B14F-4D97-AF65-F5344CB8AC3E}">
        <p14:creationId xmlns:p14="http://schemas.microsoft.com/office/powerpoint/2010/main" val="360640913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matchingName="Main point" preserve="1">
  <p:cSld name="Main point">
    <p:spTree>
      <p:nvGrpSpPr>
        <p:cNvPr id="1" name="Shape 74"/>
        <p:cNvGrpSpPr/>
        <p:nvPr/>
      </p:nvGrpSpPr>
      <p:grpSpPr>
        <a:xfrm>
          <a:off x="0" y="0"/>
          <a:ext cx="0" cy="0"/>
          <a:chOff x="0" y="0"/>
          <a:chExt cx="0" cy="0"/>
        </a:xfrm>
      </p:grpSpPr>
      <p:sp>
        <p:nvSpPr>
          <p:cNvPr id="75" name="Google Shape;75;p8"/>
          <p:cNvSpPr/>
          <p:nvPr/>
        </p:nvSpPr>
        <p:spPr>
          <a:xfrm rot="10800000">
            <a:off x="-1524004" y="-69"/>
            <a:ext cx="10588437" cy="7703401"/>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76" name="Google Shape;76;p8"/>
          <p:cNvGrpSpPr/>
          <p:nvPr/>
        </p:nvGrpSpPr>
        <p:grpSpPr>
          <a:xfrm>
            <a:off x="1207804" y="-30952"/>
            <a:ext cx="10984219" cy="6888968"/>
            <a:chOff x="5353050" y="0"/>
            <a:chExt cx="4407556" cy="5143580"/>
          </a:xfrm>
        </p:grpSpPr>
        <p:sp>
          <p:nvSpPr>
            <p:cNvPr id="77" name="Google Shape;77;p8"/>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 name="Google Shape;78;p8"/>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 name="Google Shape;79;p8"/>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 name="Google Shape;80;p8"/>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 name="Google Shape;81;p8"/>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2" name="Google Shape;82;p8"/>
          <p:cNvSpPr txBox="1">
            <a:spLocks noGrp="1"/>
          </p:cNvSpPr>
          <p:nvPr>
            <p:ph type="title"/>
          </p:nvPr>
        </p:nvSpPr>
        <p:spPr>
          <a:xfrm rot="-151">
            <a:off x="1536400" y="1746409"/>
            <a:ext cx="9119200" cy="33652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1"/>
              </a:buClr>
              <a:buSzPts val="4800"/>
              <a:buNone/>
              <a:defRPr sz="8800"/>
            </a:lvl1pPr>
            <a:lvl2pPr lvl="1">
              <a:spcBef>
                <a:spcPts val="0"/>
              </a:spcBef>
              <a:spcAft>
                <a:spcPts val="0"/>
              </a:spcAft>
              <a:buClr>
                <a:schemeClr val="accent1"/>
              </a:buClr>
              <a:buSzPts val="4800"/>
              <a:buNone/>
              <a:defRPr sz="6400">
                <a:solidFill>
                  <a:schemeClr val="accent1"/>
                </a:solidFill>
              </a:defRPr>
            </a:lvl2pPr>
            <a:lvl3pPr lvl="2">
              <a:spcBef>
                <a:spcPts val="0"/>
              </a:spcBef>
              <a:spcAft>
                <a:spcPts val="0"/>
              </a:spcAft>
              <a:buClr>
                <a:schemeClr val="accent1"/>
              </a:buClr>
              <a:buSzPts val="4800"/>
              <a:buNone/>
              <a:defRPr sz="6400">
                <a:solidFill>
                  <a:schemeClr val="accent1"/>
                </a:solidFill>
              </a:defRPr>
            </a:lvl3pPr>
            <a:lvl4pPr lvl="3">
              <a:spcBef>
                <a:spcPts val="0"/>
              </a:spcBef>
              <a:spcAft>
                <a:spcPts val="0"/>
              </a:spcAft>
              <a:buClr>
                <a:schemeClr val="accent1"/>
              </a:buClr>
              <a:buSzPts val="4800"/>
              <a:buNone/>
              <a:defRPr sz="6400">
                <a:solidFill>
                  <a:schemeClr val="accent1"/>
                </a:solidFill>
              </a:defRPr>
            </a:lvl4pPr>
            <a:lvl5pPr lvl="4">
              <a:spcBef>
                <a:spcPts val="0"/>
              </a:spcBef>
              <a:spcAft>
                <a:spcPts val="0"/>
              </a:spcAft>
              <a:buClr>
                <a:schemeClr val="accent1"/>
              </a:buClr>
              <a:buSzPts val="4800"/>
              <a:buNone/>
              <a:defRPr sz="6400">
                <a:solidFill>
                  <a:schemeClr val="accent1"/>
                </a:solidFill>
              </a:defRPr>
            </a:lvl5pPr>
            <a:lvl6pPr lvl="5">
              <a:spcBef>
                <a:spcPts val="0"/>
              </a:spcBef>
              <a:spcAft>
                <a:spcPts val="0"/>
              </a:spcAft>
              <a:buClr>
                <a:schemeClr val="accent1"/>
              </a:buClr>
              <a:buSzPts val="4800"/>
              <a:buNone/>
              <a:defRPr sz="6400">
                <a:solidFill>
                  <a:schemeClr val="accent1"/>
                </a:solidFill>
              </a:defRPr>
            </a:lvl6pPr>
            <a:lvl7pPr lvl="6">
              <a:spcBef>
                <a:spcPts val="0"/>
              </a:spcBef>
              <a:spcAft>
                <a:spcPts val="0"/>
              </a:spcAft>
              <a:buClr>
                <a:schemeClr val="accent1"/>
              </a:buClr>
              <a:buSzPts val="4800"/>
              <a:buNone/>
              <a:defRPr sz="6400">
                <a:solidFill>
                  <a:schemeClr val="accent1"/>
                </a:solidFill>
              </a:defRPr>
            </a:lvl7pPr>
            <a:lvl8pPr lvl="7">
              <a:spcBef>
                <a:spcPts val="0"/>
              </a:spcBef>
              <a:spcAft>
                <a:spcPts val="0"/>
              </a:spcAft>
              <a:buClr>
                <a:schemeClr val="accent1"/>
              </a:buClr>
              <a:buSzPts val="4800"/>
              <a:buNone/>
              <a:defRPr sz="6400">
                <a:solidFill>
                  <a:schemeClr val="accent1"/>
                </a:solidFill>
              </a:defRPr>
            </a:lvl8pPr>
            <a:lvl9pPr lvl="8">
              <a:spcBef>
                <a:spcPts val="0"/>
              </a:spcBef>
              <a:spcAft>
                <a:spcPts val="0"/>
              </a:spcAft>
              <a:buClr>
                <a:schemeClr val="accent1"/>
              </a:buClr>
              <a:buSzPts val="4800"/>
              <a:buNone/>
              <a:defRPr sz="6400">
                <a:solidFill>
                  <a:schemeClr val="accent1"/>
                </a:solidFill>
              </a:defRPr>
            </a:lvl9pPr>
          </a:lstStyle>
          <a:p>
            <a:endParaRPr/>
          </a:p>
        </p:txBody>
      </p:sp>
    </p:spTree>
    <p:extLst>
      <p:ext uri="{BB962C8B-B14F-4D97-AF65-F5344CB8AC3E}">
        <p14:creationId xmlns:p14="http://schemas.microsoft.com/office/powerpoint/2010/main" val="204360876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matchingName="Section title and description" preserve="1">
  <p:cSld name="Section title and description">
    <p:spTree>
      <p:nvGrpSpPr>
        <p:cNvPr id="1" name="Shape 83"/>
        <p:cNvGrpSpPr/>
        <p:nvPr/>
      </p:nvGrpSpPr>
      <p:grpSpPr>
        <a:xfrm>
          <a:off x="0" y="0"/>
          <a:ext cx="0" cy="0"/>
          <a:chOff x="0" y="0"/>
          <a:chExt cx="0" cy="0"/>
        </a:xfrm>
      </p:grpSpPr>
      <p:sp>
        <p:nvSpPr>
          <p:cNvPr id="84" name="Google Shape;84;p9"/>
          <p:cNvSpPr txBox="1">
            <a:spLocks noGrp="1"/>
          </p:cNvSpPr>
          <p:nvPr>
            <p:ph type="title"/>
          </p:nvPr>
        </p:nvSpPr>
        <p:spPr>
          <a:xfrm>
            <a:off x="1426433" y="1389339"/>
            <a:ext cx="3666400" cy="1495200"/>
          </a:xfrm>
          <a:prstGeom prst="rect">
            <a:avLst/>
          </a:prstGeom>
        </p:spPr>
        <p:txBody>
          <a:bodyPr spcFirstLastPara="1" wrap="square" lIns="91425" tIns="91425" rIns="91425" bIns="91425" anchor="b" anchorCtr="0">
            <a:noAutofit/>
          </a:bodyPr>
          <a:lstStyle>
            <a:lvl1pPr lvl="0">
              <a:spcBef>
                <a:spcPts val="0"/>
              </a:spcBef>
              <a:spcAft>
                <a:spcPts val="0"/>
              </a:spcAft>
              <a:buSzPts val="4200"/>
              <a:buNone/>
              <a:defRPr sz="80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85" name="Google Shape;85;p9"/>
          <p:cNvSpPr txBox="1">
            <a:spLocks noGrp="1"/>
          </p:cNvSpPr>
          <p:nvPr>
            <p:ph type="subTitle" idx="1"/>
          </p:nvPr>
        </p:nvSpPr>
        <p:spPr>
          <a:xfrm>
            <a:off x="1468000" y="2668733"/>
            <a:ext cx="3947200" cy="18040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100"/>
              <a:buNone/>
              <a:defRPr sz="1867"/>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Tree>
    <p:extLst>
      <p:ext uri="{BB962C8B-B14F-4D97-AF65-F5344CB8AC3E}">
        <p14:creationId xmlns:p14="http://schemas.microsoft.com/office/powerpoint/2010/main" val="29028178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slide" type="title" preserve="1">
  <p:cSld name="Title slide">
    <p:spTree>
      <p:nvGrpSpPr>
        <p:cNvPr id="1" name="Shape 8"/>
        <p:cNvGrpSpPr/>
        <p:nvPr/>
      </p:nvGrpSpPr>
      <p:grpSpPr>
        <a:xfrm>
          <a:off x="0" y="0"/>
          <a:ext cx="0" cy="0"/>
          <a:chOff x="0" y="0"/>
          <a:chExt cx="0" cy="0"/>
        </a:xfrm>
      </p:grpSpPr>
      <p:sp>
        <p:nvSpPr>
          <p:cNvPr id="9" name="Google Shape;9;p2"/>
          <p:cNvSpPr/>
          <p:nvPr/>
        </p:nvSpPr>
        <p:spPr>
          <a:xfrm>
            <a:off x="7599170" y="1749380"/>
            <a:ext cx="4592791" cy="5108729"/>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 name="Google Shape;10;p2"/>
          <p:cNvSpPr/>
          <p:nvPr/>
        </p:nvSpPr>
        <p:spPr>
          <a:xfrm>
            <a:off x="2" y="0"/>
            <a:ext cx="5876655" cy="6858107"/>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0" y="0"/>
            <a:ext cx="5876741" cy="6858107"/>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 name="Google Shape;12;p2"/>
          <p:cNvSpPr/>
          <p:nvPr/>
        </p:nvSpPr>
        <p:spPr>
          <a:xfrm>
            <a:off x="0" y="0"/>
            <a:ext cx="3138077" cy="6858107"/>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0" y="0"/>
            <a:ext cx="4108608" cy="6858107"/>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2" y="0"/>
            <a:ext cx="5654097" cy="6858107"/>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7712919" y="1875951"/>
            <a:ext cx="4479040" cy="498215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8920000" y="3161481"/>
            <a:ext cx="3271968" cy="369662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 name="Google Shape;17;p2"/>
          <p:cNvSpPr txBox="1">
            <a:spLocks noGrp="1"/>
          </p:cNvSpPr>
          <p:nvPr>
            <p:ph type="ctrTitle"/>
          </p:nvPr>
        </p:nvSpPr>
        <p:spPr>
          <a:xfrm>
            <a:off x="2724300" y="2180700"/>
            <a:ext cx="8751600" cy="17556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1"/>
              </a:buClr>
              <a:buSzPts val="5200"/>
              <a:buNone/>
              <a:defRPr sz="6667"/>
            </a:lvl1pPr>
            <a:lvl2pPr lvl="1" algn="ctr">
              <a:spcBef>
                <a:spcPts val="0"/>
              </a:spcBef>
              <a:spcAft>
                <a:spcPts val="0"/>
              </a:spcAft>
              <a:buClr>
                <a:schemeClr val="accent1"/>
              </a:buClr>
              <a:buSzPts val="5200"/>
              <a:buNone/>
              <a:defRPr sz="6933">
                <a:solidFill>
                  <a:schemeClr val="accent1"/>
                </a:solidFill>
              </a:defRPr>
            </a:lvl2pPr>
            <a:lvl3pPr lvl="2" algn="ctr">
              <a:spcBef>
                <a:spcPts val="0"/>
              </a:spcBef>
              <a:spcAft>
                <a:spcPts val="0"/>
              </a:spcAft>
              <a:buClr>
                <a:schemeClr val="accent1"/>
              </a:buClr>
              <a:buSzPts val="5200"/>
              <a:buNone/>
              <a:defRPr sz="6933">
                <a:solidFill>
                  <a:schemeClr val="accent1"/>
                </a:solidFill>
              </a:defRPr>
            </a:lvl3pPr>
            <a:lvl4pPr lvl="3" algn="ctr">
              <a:spcBef>
                <a:spcPts val="0"/>
              </a:spcBef>
              <a:spcAft>
                <a:spcPts val="0"/>
              </a:spcAft>
              <a:buClr>
                <a:schemeClr val="accent1"/>
              </a:buClr>
              <a:buSzPts val="5200"/>
              <a:buNone/>
              <a:defRPr sz="6933">
                <a:solidFill>
                  <a:schemeClr val="accent1"/>
                </a:solidFill>
              </a:defRPr>
            </a:lvl4pPr>
            <a:lvl5pPr lvl="4" algn="ctr">
              <a:spcBef>
                <a:spcPts val="0"/>
              </a:spcBef>
              <a:spcAft>
                <a:spcPts val="0"/>
              </a:spcAft>
              <a:buClr>
                <a:schemeClr val="accent1"/>
              </a:buClr>
              <a:buSzPts val="5200"/>
              <a:buNone/>
              <a:defRPr sz="6933">
                <a:solidFill>
                  <a:schemeClr val="accent1"/>
                </a:solidFill>
              </a:defRPr>
            </a:lvl5pPr>
            <a:lvl6pPr lvl="5" algn="ctr">
              <a:spcBef>
                <a:spcPts val="0"/>
              </a:spcBef>
              <a:spcAft>
                <a:spcPts val="0"/>
              </a:spcAft>
              <a:buClr>
                <a:schemeClr val="accent1"/>
              </a:buClr>
              <a:buSzPts val="5200"/>
              <a:buNone/>
              <a:defRPr sz="6933">
                <a:solidFill>
                  <a:schemeClr val="accent1"/>
                </a:solidFill>
              </a:defRPr>
            </a:lvl6pPr>
            <a:lvl7pPr lvl="6" algn="ctr">
              <a:spcBef>
                <a:spcPts val="0"/>
              </a:spcBef>
              <a:spcAft>
                <a:spcPts val="0"/>
              </a:spcAft>
              <a:buClr>
                <a:schemeClr val="accent1"/>
              </a:buClr>
              <a:buSzPts val="5200"/>
              <a:buNone/>
              <a:defRPr sz="6933">
                <a:solidFill>
                  <a:schemeClr val="accent1"/>
                </a:solidFill>
              </a:defRPr>
            </a:lvl7pPr>
            <a:lvl8pPr lvl="7" algn="ctr">
              <a:spcBef>
                <a:spcPts val="0"/>
              </a:spcBef>
              <a:spcAft>
                <a:spcPts val="0"/>
              </a:spcAft>
              <a:buClr>
                <a:schemeClr val="accent1"/>
              </a:buClr>
              <a:buSzPts val="5200"/>
              <a:buNone/>
              <a:defRPr sz="6933">
                <a:solidFill>
                  <a:schemeClr val="accent1"/>
                </a:solidFill>
              </a:defRPr>
            </a:lvl8pPr>
            <a:lvl9pPr lvl="8" algn="ctr">
              <a:spcBef>
                <a:spcPts val="0"/>
              </a:spcBef>
              <a:spcAft>
                <a:spcPts val="0"/>
              </a:spcAft>
              <a:buClr>
                <a:schemeClr val="accent1"/>
              </a:buClr>
              <a:buSzPts val="5200"/>
              <a:buNone/>
              <a:defRPr sz="6933">
                <a:solidFill>
                  <a:schemeClr val="accent1"/>
                </a:solidFill>
              </a:defRPr>
            </a:lvl9pPr>
          </a:lstStyle>
          <a:p>
            <a:endParaRPr/>
          </a:p>
        </p:txBody>
      </p:sp>
      <p:sp>
        <p:nvSpPr>
          <p:cNvPr id="18" name="Google Shape;18;p2"/>
          <p:cNvSpPr txBox="1">
            <a:spLocks noGrp="1"/>
          </p:cNvSpPr>
          <p:nvPr>
            <p:ph type="subTitle" idx="1"/>
          </p:nvPr>
        </p:nvSpPr>
        <p:spPr>
          <a:xfrm>
            <a:off x="5460100" y="4216600"/>
            <a:ext cx="3280000" cy="105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accent1"/>
              </a:buClr>
              <a:buSzPts val="2800"/>
              <a:buNone/>
              <a:defRPr sz="2400"/>
            </a:lvl1pPr>
            <a:lvl2pPr lvl="1" algn="ctr">
              <a:lnSpc>
                <a:spcPct val="100000"/>
              </a:lnSpc>
              <a:spcBef>
                <a:spcPts val="0"/>
              </a:spcBef>
              <a:spcAft>
                <a:spcPts val="0"/>
              </a:spcAft>
              <a:buClr>
                <a:schemeClr val="accent1"/>
              </a:buClr>
              <a:buSzPts val="2800"/>
              <a:buNone/>
              <a:defRPr sz="3733">
                <a:solidFill>
                  <a:schemeClr val="accent1"/>
                </a:solidFill>
              </a:defRPr>
            </a:lvl2pPr>
            <a:lvl3pPr lvl="2" algn="ctr">
              <a:lnSpc>
                <a:spcPct val="100000"/>
              </a:lnSpc>
              <a:spcBef>
                <a:spcPts val="0"/>
              </a:spcBef>
              <a:spcAft>
                <a:spcPts val="0"/>
              </a:spcAft>
              <a:buClr>
                <a:schemeClr val="accent1"/>
              </a:buClr>
              <a:buSzPts val="2800"/>
              <a:buNone/>
              <a:defRPr sz="3733">
                <a:solidFill>
                  <a:schemeClr val="accent1"/>
                </a:solidFill>
              </a:defRPr>
            </a:lvl3pPr>
            <a:lvl4pPr lvl="3" algn="ctr">
              <a:lnSpc>
                <a:spcPct val="100000"/>
              </a:lnSpc>
              <a:spcBef>
                <a:spcPts val="0"/>
              </a:spcBef>
              <a:spcAft>
                <a:spcPts val="0"/>
              </a:spcAft>
              <a:buClr>
                <a:schemeClr val="accent1"/>
              </a:buClr>
              <a:buSzPts val="2800"/>
              <a:buNone/>
              <a:defRPr sz="3733">
                <a:solidFill>
                  <a:schemeClr val="accent1"/>
                </a:solidFill>
              </a:defRPr>
            </a:lvl4pPr>
            <a:lvl5pPr lvl="4" algn="ctr">
              <a:lnSpc>
                <a:spcPct val="100000"/>
              </a:lnSpc>
              <a:spcBef>
                <a:spcPts val="0"/>
              </a:spcBef>
              <a:spcAft>
                <a:spcPts val="0"/>
              </a:spcAft>
              <a:buClr>
                <a:schemeClr val="accent1"/>
              </a:buClr>
              <a:buSzPts val="2800"/>
              <a:buNone/>
              <a:defRPr sz="3733">
                <a:solidFill>
                  <a:schemeClr val="accent1"/>
                </a:solidFill>
              </a:defRPr>
            </a:lvl5pPr>
            <a:lvl6pPr lvl="5" algn="ctr">
              <a:lnSpc>
                <a:spcPct val="100000"/>
              </a:lnSpc>
              <a:spcBef>
                <a:spcPts val="0"/>
              </a:spcBef>
              <a:spcAft>
                <a:spcPts val="0"/>
              </a:spcAft>
              <a:buClr>
                <a:schemeClr val="accent1"/>
              </a:buClr>
              <a:buSzPts val="2800"/>
              <a:buNone/>
              <a:defRPr sz="3733">
                <a:solidFill>
                  <a:schemeClr val="accent1"/>
                </a:solidFill>
              </a:defRPr>
            </a:lvl6pPr>
            <a:lvl7pPr lvl="6" algn="ctr">
              <a:lnSpc>
                <a:spcPct val="100000"/>
              </a:lnSpc>
              <a:spcBef>
                <a:spcPts val="0"/>
              </a:spcBef>
              <a:spcAft>
                <a:spcPts val="0"/>
              </a:spcAft>
              <a:buClr>
                <a:schemeClr val="accent1"/>
              </a:buClr>
              <a:buSzPts val="2800"/>
              <a:buNone/>
              <a:defRPr sz="3733">
                <a:solidFill>
                  <a:schemeClr val="accent1"/>
                </a:solidFill>
              </a:defRPr>
            </a:lvl7pPr>
            <a:lvl8pPr lvl="7" algn="ctr">
              <a:lnSpc>
                <a:spcPct val="100000"/>
              </a:lnSpc>
              <a:spcBef>
                <a:spcPts val="0"/>
              </a:spcBef>
              <a:spcAft>
                <a:spcPts val="0"/>
              </a:spcAft>
              <a:buClr>
                <a:schemeClr val="accent1"/>
              </a:buClr>
              <a:buSzPts val="2800"/>
              <a:buNone/>
              <a:defRPr sz="3733">
                <a:solidFill>
                  <a:schemeClr val="accent1"/>
                </a:solidFill>
              </a:defRPr>
            </a:lvl8pPr>
            <a:lvl9pPr lvl="8" algn="ctr">
              <a:lnSpc>
                <a:spcPct val="100000"/>
              </a:lnSpc>
              <a:spcBef>
                <a:spcPts val="0"/>
              </a:spcBef>
              <a:spcAft>
                <a:spcPts val="0"/>
              </a:spcAft>
              <a:buClr>
                <a:schemeClr val="accent1"/>
              </a:buClr>
              <a:buSzPts val="2800"/>
              <a:buNone/>
              <a:defRPr sz="3733">
                <a:solidFill>
                  <a:schemeClr val="accent1"/>
                </a:solidFill>
              </a:defRPr>
            </a:lvl9pPr>
          </a:lstStyle>
          <a:p>
            <a:endParaRPr/>
          </a:p>
        </p:txBody>
      </p:sp>
    </p:spTree>
    <p:extLst>
      <p:ext uri="{BB962C8B-B14F-4D97-AF65-F5344CB8AC3E}">
        <p14:creationId xmlns:p14="http://schemas.microsoft.com/office/powerpoint/2010/main" val="302832307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matchingName="Caption" preserve="1">
  <p:cSld name="Caption">
    <p:spTree>
      <p:nvGrpSpPr>
        <p:cNvPr id="1" name="Shape 86"/>
        <p:cNvGrpSpPr/>
        <p:nvPr/>
      </p:nvGrpSpPr>
      <p:grpSpPr>
        <a:xfrm>
          <a:off x="0" y="0"/>
          <a:ext cx="0" cy="0"/>
          <a:chOff x="0" y="0"/>
          <a:chExt cx="0" cy="0"/>
        </a:xfrm>
      </p:grpSpPr>
      <p:sp>
        <p:nvSpPr>
          <p:cNvPr id="87" name="Google Shape;87;p10"/>
          <p:cNvSpPr txBox="1">
            <a:spLocks noGrp="1"/>
          </p:cNvSpPr>
          <p:nvPr>
            <p:ph type="ctrTitle"/>
          </p:nvPr>
        </p:nvSpPr>
        <p:spPr>
          <a:xfrm flipH="1">
            <a:off x="818881" y="5420100"/>
            <a:ext cx="4886400" cy="6228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2400" b="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endParaRPr/>
          </a:p>
        </p:txBody>
      </p:sp>
      <p:sp>
        <p:nvSpPr>
          <p:cNvPr id="88" name="Google Shape;88;p10"/>
          <p:cNvSpPr txBox="1">
            <a:spLocks noGrp="1"/>
          </p:cNvSpPr>
          <p:nvPr>
            <p:ph type="subTitle" idx="1"/>
          </p:nvPr>
        </p:nvSpPr>
        <p:spPr>
          <a:xfrm rot="-307" flipH="1">
            <a:off x="818881" y="3543500"/>
            <a:ext cx="4478800" cy="17748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None/>
              <a:defRPr sz="2667"/>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grpSp>
        <p:nvGrpSpPr>
          <p:cNvPr id="89" name="Google Shape;89;p10"/>
          <p:cNvGrpSpPr/>
          <p:nvPr/>
        </p:nvGrpSpPr>
        <p:grpSpPr>
          <a:xfrm rot="10800000">
            <a:off x="-1622820" y="2"/>
            <a:ext cx="5165656" cy="6028276"/>
            <a:chOff x="5353050" y="0"/>
            <a:chExt cx="4407556" cy="5143580"/>
          </a:xfrm>
        </p:grpSpPr>
        <p:sp>
          <p:nvSpPr>
            <p:cNvPr id="90" name="Google Shape;90;p10"/>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 name="Google Shape;91;p10"/>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 name="Google Shape;92;p10"/>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 name="Google Shape;93;p10"/>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 name="Google Shape;94;p10"/>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65435670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matchingName="Big number" preserve="1">
  <p:cSld name="Big number">
    <p:spTree>
      <p:nvGrpSpPr>
        <p:cNvPr id="1" name="Shape 95"/>
        <p:cNvGrpSpPr/>
        <p:nvPr/>
      </p:nvGrpSpPr>
      <p:grpSpPr>
        <a:xfrm>
          <a:off x="0" y="0"/>
          <a:ext cx="0" cy="0"/>
          <a:chOff x="0" y="0"/>
          <a:chExt cx="0" cy="0"/>
        </a:xfrm>
      </p:grpSpPr>
      <p:grpSp>
        <p:nvGrpSpPr>
          <p:cNvPr id="96" name="Google Shape;96;p11"/>
          <p:cNvGrpSpPr/>
          <p:nvPr/>
        </p:nvGrpSpPr>
        <p:grpSpPr>
          <a:xfrm>
            <a:off x="9" y="3779033"/>
            <a:ext cx="2766825" cy="3079023"/>
            <a:chOff x="6" y="2834274"/>
            <a:chExt cx="2075119" cy="2309267"/>
          </a:xfrm>
        </p:grpSpPr>
        <p:sp>
          <p:nvSpPr>
            <p:cNvPr id="97" name="Google Shape;97;p11"/>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 name="Google Shape;98;p11"/>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 name="Google Shape;99;p11"/>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0" name="Google Shape;100;p11"/>
          <p:cNvGrpSpPr/>
          <p:nvPr/>
        </p:nvGrpSpPr>
        <p:grpSpPr>
          <a:xfrm>
            <a:off x="10670207" y="12"/>
            <a:ext cx="1521789" cy="1692593"/>
            <a:chOff x="8002655" y="8"/>
            <a:chExt cx="1141342" cy="1269445"/>
          </a:xfrm>
        </p:grpSpPr>
        <p:sp>
          <p:nvSpPr>
            <p:cNvPr id="101" name="Google Shape;101;p11"/>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 name="Google Shape;102;p11"/>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3" name="Google Shape;103;p11"/>
          <p:cNvSpPr txBox="1">
            <a:spLocks noGrp="1"/>
          </p:cNvSpPr>
          <p:nvPr>
            <p:ph type="title" hasCustomPrompt="1"/>
          </p:nvPr>
        </p:nvSpPr>
        <p:spPr>
          <a:xfrm>
            <a:off x="6854431" y="4036219"/>
            <a:ext cx="1407200" cy="65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04" name="Google Shape;104;p11"/>
          <p:cNvSpPr txBox="1">
            <a:spLocks noGrp="1"/>
          </p:cNvSpPr>
          <p:nvPr>
            <p:ph type="subTitle" idx="1"/>
          </p:nvPr>
        </p:nvSpPr>
        <p:spPr>
          <a:xfrm flipH="1">
            <a:off x="6873349" y="4603337"/>
            <a:ext cx="2025600" cy="1028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05" name="Google Shape;105;p11"/>
          <p:cNvSpPr txBox="1">
            <a:spLocks noGrp="1"/>
          </p:cNvSpPr>
          <p:nvPr>
            <p:ph type="title" idx="2" hasCustomPrompt="1"/>
          </p:nvPr>
        </p:nvSpPr>
        <p:spPr>
          <a:xfrm>
            <a:off x="2726217" y="3086767"/>
            <a:ext cx="2321200" cy="585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7200"/>
              <a:buNone/>
              <a:defRPr sz="5333"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06" name="Google Shape;106;p11"/>
          <p:cNvSpPr txBox="1">
            <a:spLocks noGrp="1"/>
          </p:cNvSpPr>
          <p:nvPr>
            <p:ph type="subTitle" idx="3"/>
          </p:nvPr>
        </p:nvSpPr>
        <p:spPr>
          <a:xfrm flipH="1">
            <a:off x="6873452" y="2655393"/>
            <a:ext cx="3598000" cy="13216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400"/>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07" name="Google Shape;107;p11"/>
          <p:cNvSpPr txBox="1">
            <a:spLocks noGrp="1"/>
          </p:cNvSpPr>
          <p:nvPr>
            <p:ph type="title" idx="4"/>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14734712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matchingName="Title only 2" preserve="1">
  <p:cSld name="Title only 2">
    <p:spTree>
      <p:nvGrpSpPr>
        <p:cNvPr id="1" name="Shape 108"/>
        <p:cNvGrpSpPr/>
        <p:nvPr/>
      </p:nvGrpSpPr>
      <p:grpSpPr>
        <a:xfrm>
          <a:off x="0" y="0"/>
          <a:ext cx="0" cy="0"/>
          <a:chOff x="0" y="0"/>
          <a:chExt cx="0" cy="0"/>
        </a:xfrm>
      </p:grpSpPr>
      <p:grpSp>
        <p:nvGrpSpPr>
          <p:cNvPr id="109" name="Google Shape;109;p12"/>
          <p:cNvGrpSpPr/>
          <p:nvPr/>
        </p:nvGrpSpPr>
        <p:grpSpPr>
          <a:xfrm rot="10800000">
            <a:off x="-28" y="5165401"/>
            <a:ext cx="1521789" cy="1692593"/>
            <a:chOff x="8002655" y="8"/>
            <a:chExt cx="1141342" cy="1269445"/>
          </a:xfrm>
        </p:grpSpPr>
        <p:sp>
          <p:nvSpPr>
            <p:cNvPr id="110" name="Google Shape;110;p12"/>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 name="Google Shape;111;p12"/>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2" name="Google Shape;112;p12"/>
          <p:cNvGrpSpPr/>
          <p:nvPr/>
        </p:nvGrpSpPr>
        <p:grpSpPr>
          <a:xfrm rot="10800000">
            <a:off x="9252001" y="12"/>
            <a:ext cx="2939995" cy="2976761"/>
            <a:chOff x="-21" y="2910925"/>
            <a:chExt cx="2204996" cy="2232571"/>
          </a:xfrm>
        </p:grpSpPr>
        <p:sp>
          <p:nvSpPr>
            <p:cNvPr id="113" name="Google Shape;113;p12"/>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 name="Google Shape;114;p12"/>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 name="Google Shape;115;p12"/>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6" name="Google Shape;116;p12"/>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252863996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matchingName="Small numbers" preserve="1">
  <p:cSld name="Small numbers">
    <p:spTree>
      <p:nvGrpSpPr>
        <p:cNvPr id="1" name="Shape 117"/>
        <p:cNvGrpSpPr/>
        <p:nvPr/>
      </p:nvGrpSpPr>
      <p:grpSpPr>
        <a:xfrm>
          <a:off x="0" y="0"/>
          <a:ext cx="0" cy="0"/>
          <a:chOff x="0" y="0"/>
          <a:chExt cx="0" cy="0"/>
        </a:xfrm>
      </p:grpSpPr>
      <p:grpSp>
        <p:nvGrpSpPr>
          <p:cNvPr id="118" name="Google Shape;118;p13"/>
          <p:cNvGrpSpPr/>
          <p:nvPr/>
        </p:nvGrpSpPr>
        <p:grpSpPr>
          <a:xfrm>
            <a:off x="9" y="3779033"/>
            <a:ext cx="2766825" cy="3079023"/>
            <a:chOff x="6" y="2834274"/>
            <a:chExt cx="2075119" cy="2309267"/>
          </a:xfrm>
        </p:grpSpPr>
        <p:sp>
          <p:nvSpPr>
            <p:cNvPr id="119" name="Google Shape;119;p13"/>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 name="Google Shape;120;p13"/>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 name="Google Shape;121;p13"/>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2" name="Google Shape;122;p13"/>
          <p:cNvGrpSpPr/>
          <p:nvPr/>
        </p:nvGrpSpPr>
        <p:grpSpPr>
          <a:xfrm>
            <a:off x="10670207" y="12"/>
            <a:ext cx="1521789" cy="1692593"/>
            <a:chOff x="8002655" y="8"/>
            <a:chExt cx="1141342" cy="1269445"/>
          </a:xfrm>
        </p:grpSpPr>
        <p:sp>
          <p:nvSpPr>
            <p:cNvPr id="123" name="Google Shape;123;p13"/>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 name="Google Shape;124;p13"/>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5" name="Google Shape;125;p13"/>
          <p:cNvSpPr txBox="1">
            <a:spLocks noGrp="1"/>
          </p:cNvSpPr>
          <p:nvPr>
            <p:ph type="title" hasCustomPrompt="1"/>
          </p:nvPr>
        </p:nvSpPr>
        <p:spPr>
          <a:xfrm>
            <a:off x="3036717" y="4017300"/>
            <a:ext cx="1407200" cy="65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26" name="Google Shape;126;p13"/>
          <p:cNvSpPr txBox="1">
            <a:spLocks noGrp="1"/>
          </p:cNvSpPr>
          <p:nvPr>
            <p:ph type="subTitle" idx="1"/>
          </p:nvPr>
        </p:nvSpPr>
        <p:spPr>
          <a:xfrm flipH="1">
            <a:off x="3036751" y="4667300"/>
            <a:ext cx="1912000" cy="742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27" name="Google Shape;127;p13"/>
          <p:cNvSpPr txBox="1">
            <a:spLocks noGrp="1"/>
          </p:cNvSpPr>
          <p:nvPr>
            <p:ph type="title" idx="2" hasCustomPrompt="1"/>
          </p:nvPr>
        </p:nvSpPr>
        <p:spPr>
          <a:xfrm>
            <a:off x="3036717" y="2109548"/>
            <a:ext cx="1407200" cy="60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28" name="Google Shape;128;p13"/>
          <p:cNvSpPr txBox="1">
            <a:spLocks noGrp="1"/>
          </p:cNvSpPr>
          <p:nvPr>
            <p:ph type="subTitle" idx="3"/>
          </p:nvPr>
        </p:nvSpPr>
        <p:spPr>
          <a:xfrm flipH="1">
            <a:off x="3036717" y="2709500"/>
            <a:ext cx="1959200" cy="650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29" name="Google Shape;129;p13"/>
          <p:cNvSpPr txBox="1">
            <a:spLocks noGrp="1"/>
          </p:cNvSpPr>
          <p:nvPr>
            <p:ph type="title" idx="4" hasCustomPrompt="1"/>
          </p:nvPr>
        </p:nvSpPr>
        <p:spPr>
          <a:xfrm>
            <a:off x="8121329" y="4017300"/>
            <a:ext cx="1407200" cy="65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30" name="Google Shape;130;p13"/>
          <p:cNvSpPr txBox="1">
            <a:spLocks noGrp="1"/>
          </p:cNvSpPr>
          <p:nvPr>
            <p:ph type="subTitle" idx="5"/>
          </p:nvPr>
        </p:nvSpPr>
        <p:spPr>
          <a:xfrm flipH="1">
            <a:off x="8121329" y="4667308"/>
            <a:ext cx="2025600" cy="1028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31" name="Google Shape;131;p13"/>
          <p:cNvSpPr txBox="1">
            <a:spLocks noGrp="1"/>
          </p:cNvSpPr>
          <p:nvPr>
            <p:ph type="title" idx="6" hasCustomPrompt="1"/>
          </p:nvPr>
        </p:nvSpPr>
        <p:spPr>
          <a:xfrm>
            <a:off x="8121313" y="2018600"/>
            <a:ext cx="2321200" cy="65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32" name="Google Shape;132;p13"/>
          <p:cNvSpPr txBox="1">
            <a:spLocks noGrp="1"/>
          </p:cNvSpPr>
          <p:nvPr>
            <p:ph type="subTitle" idx="7"/>
          </p:nvPr>
        </p:nvSpPr>
        <p:spPr>
          <a:xfrm flipH="1">
            <a:off x="8121329" y="2671441"/>
            <a:ext cx="1694000" cy="1028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33" name="Google Shape;133;p13"/>
          <p:cNvSpPr txBox="1">
            <a:spLocks noGrp="1"/>
          </p:cNvSpPr>
          <p:nvPr>
            <p:ph type="title" idx="8"/>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145259596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matchingName="Table of contents" preserve="1">
  <p:cSld name="Table of contents">
    <p:spTree>
      <p:nvGrpSpPr>
        <p:cNvPr id="1" name="Shape 134"/>
        <p:cNvGrpSpPr/>
        <p:nvPr/>
      </p:nvGrpSpPr>
      <p:grpSpPr>
        <a:xfrm>
          <a:off x="0" y="0"/>
          <a:ext cx="0" cy="0"/>
          <a:chOff x="0" y="0"/>
          <a:chExt cx="0" cy="0"/>
        </a:xfrm>
      </p:grpSpPr>
      <p:sp>
        <p:nvSpPr>
          <p:cNvPr id="135" name="Google Shape;135;p14"/>
          <p:cNvSpPr/>
          <p:nvPr/>
        </p:nvSpPr>
        <p:spPr>
          <a:xfrm rot="10800000">
            <a:off x="6610745" y="0"/>
            <a:ext cx="5654097" cy="6858107"/>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6" name="Google Shape;136;p14"/>
          <p:cNvSpPr txBox="1">
            <a:spLocks noGrp="1"/>
          </p:cNvSpPr>
          <p:nvPr>
            <p:ph type="subTitle" idx="1"/>
          </p:nvPr>
        </p:nvSpPr>
        <p:spPr>
          <a:xfrm flipH="1">
            <a:off x="2199400" y="1790201"/>
            <a:ext cx="4379200" cy="83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7" name="Google Shape;137;p14"/>
          <p:cNvSpPr txBox="1">
            <a:spLocks noGrp="1"/>
          </p:cNvSpPr>
          <p:nvPr>
            <p:ph type="subTitle" idx="2"/>
          </p:nvPr>
        </p:nvSpPr>
        <p:spPr>
          <a:xfrm flipH="1">
            <a:off x="2199400" y="4176643"/>
            <a:ext cx="4379200" cy="85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8" name="Google Shape;138;p14"/>
          <p:cNvSpPr txBox="1">
            <a:spLocks noGrp="1"/>
          </p:cNvSpPr>
          <p:nvPr>
            <p:ph type="title" hasCustomPrompt="1"/>
          </p:nvPr>
        </p:nvSpPr>
        <p:spPr>
          <a:xfrm>
            <a:off x="993997" y="1677577"/>
            <a:ext cx="933600" cy="770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2400"/>
              <a:buNone/>
              <a:defRPr sz="3200"/>
            </a:lvl1pPr>
            <a:lvl2pPr lvl="1"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9pPr>
          </a:lstStyle>
          <a:p>
            <a:r>
              <a:t>xx%</a:t>
            </a:r>
          </a:p>
        </p:txBody>
      </p:sp>
      <p:sp>
        <p:nvSpPr>
          <p:cNvPr id="139" name="Google Shape;139;p14"/>
          <p:cNvSpPr txBox="1">
            <a:spLocks noGrp="1"/>
          </p:cNvSpPr>
          <p:nvPr>
            <p:ph type="subTitle" idx="3"/>
          </p:nvPr>
        </p:nvSpPr>
        <p:spPr>
          <a:xfrm flipH="1">
            <a:off x="2199400" y="2984801"/>
            <a:ext cx="4379200" cy="85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0" name="Google Shape;140;p14"/>
          <p:cNvSpPr txBox="1">
            <a:spLocks noGrp="1"/>
          </p:cNvSpPr>
          <p:nvPr>
            <p:ph type="subTitle" idx="4"/>
          </p:nvPr>
        </p:nvSpPr>
        <p:spPr>
          <a:xfrm flipH="1">
            <a:off x="2199596" y="1266283"/>
            <a:ext cx="3608400" cy="758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667">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1" name="Google Shape;141;p14"/>
          <p:cNvSpPr txBox="1">
            <a:spLocks noGrp="1"/>
          </p:cNvSpPr>
          <p:nvPr>
            <p:ph type="subTitle" idx="5"/>
          </p:nvPr>
        </p:nvSpPr>
        <p:spPr>
          <a:xfrm flipH="1">
            <a:off x="2199600" y="3653244"/>
            <a:ext cx="3608400" cy="758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667">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2" name="Google Shape;142;p14"/>
          <p:cNvSpPr txBox="1">
            <a:spLocks noGrp="1"/>
          </p:cNvSpPr>
          <p:nvPr>
            <p:ph type="subTitle" idx="6"/>
          </p:nvPr>
        </p:nvSpPr>
        <p:spPr>
          <a:xfrm flipH="1">
            <a:off x="2199333" y="2459133"/>
            <a:ext cx="3608400" cy="758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667">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3" name="Google Shape;143;p14"/>
          <p:cNvSpPr txBox="1">
            <a:spLocks noGrp="1"/>
          </p:cNvSpPr>
          <p:nvPr>
            <p:ph type="title" idx="7" hasCustomPrompt="1"/>
          </p:nvPr>
        </p:nvSpPr>
        <p:spPr>
          <a:xfrm>
            <a:off x="1044600" y="2985200"/>
            <a:ext cx="832400" cy="3880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3200" b="0">
                <a:solidFill>
                  <a:schemeClr val="lt1"/>
                </a:solidFill>
              </a:defRPr>
            </a:lvl1pPr>
            <a:lvl2pPr lvl="1"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sp>
        <p:nvSpPr>
          <p:cNvPr id="144" name="Google Shape;144;p14"/>
          <p:cNvSpPr txBox="1">
            <a:spLocks noGrp="1"/>
          </p:cNvSpPr>
          <p:nvPr>
            <p:ph type="title" idx="8" hasCustomPrompt="1"/>
          </p:nvPr>
        </p:nvSpPr>
        <p:spPr>
          <a:xfrm>
            <a:off x="1044600" y="4124667"/>
            <a:ext cx="832400" cy="4712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3200" b="0">
                <a:solidFill>
                  <a:schemeClr val="lt1"/>
                </a:solidFill>
              </a:defRPr>
            </a:lvl1pPr>
            <a:lvl2pPr lvl="1"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sp>
        <p:nvSpPr>
          <p:cNvPr id="145" name="Google Shape;145;p14"/>
          <p:cNvSpPr txBox="1">
            <a:spLocks noGrp="1"/>
          </p:cNvSpPr>
          <p:nvPr>
            <p:ph type="subTitle" idx="9"/>
          </p:nvPr>
        </p:nvSpPr>
        <p:spPr>
          <a:xfrm flipH="1">
            <a:off x="2199400" y="5355817"/>
            <a:ext cx="4379200" cy="85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6" name="Google Shape;146;p14"/>
          <p:cNvSpPr txBox="1">
            <a:spLocks noGrp="1"/>
          </p:cNvSpPr>
          <p:nvPr>
            <p:ph type="subTitle" idx="13"/>
          </p:nvPr>
        </p:nvSpPr>
        <p:spPr>
          <a:xfrm flipH="1">
            <a:off x="2199600" y="5047015"/>
            <a:ext cx="3608400" cy="5440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667">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7" name="Google Shape;147;p14"/>
          <p:cNvSpPr txBox="1">
            <a:spLocks noGrp="1"/>
          </p:cNvSpPr>
          <p:nvPr>
            <p:ph type="title" idx="14" hasCustomPrompt="1"/>
          </p:nvPr>
        </p:nvSpPr>
        <p:spPr>
          <a:xfrm>
            <a:off x="1044600" y="5347333"/>
            <a:ext cx="832400" cy="3880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3200" b="0">
                <a:solidFill>
                  <a:schemeClr val="lt1"/>
                </a:solidFill>
              </a:defRPr>
            </a:lvl1pPr>
            <a:lvl2pPr lvl="1"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grpSp>
        <p:nvGrpSpPr>
          <p:cNvPr id="148" name="Google Shape;148;p14"/>
          <p:cNvGrpSpPr/>
          <p:nvPr/>
        </p:nvGrpSpPr>
        <p:grpSpPr>
          <a:xfrm>
            <a:off x="7137400" y="0"/>
            <a:ext cx="5876741" cy="6858107"/>
            <a:chOff x="5353050" y="0"/>
            <a:chExt cx="4407556" cy="5143580"/>
          </a:xfrm>
        </p:grpSpPr>
        <p:sp>
          <p:nvSpPr>
            <p:cNvPr id="149" name="Google Shape;149;p14"/>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 name="Google Shape;150;p14"/>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 name="Google Shape;151;p14"/>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 name="Google Shape;152;p14"/>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 name="Google Shape;153;p14"/>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54" name="Google Shape;154;p14"/>
          <p:cNvSpPr txBox="1">
            <a:spLocks noGrp="1"/>
          </p:cNvSpPr>
          <p:nvPr>
            <p:ph type="title" idx="15"/>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856185085"/>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matchingName="Title and three columns" preserve="1">
  <p:cSld name="Title and three columns">
    <p:spTree>
      <p:nvGrpSpPr>
        <p:cNvPr id="1" name="Shape 155"/>
        <p:cNvGrpSpPr/>
        <p:nvPr/>
      </p:nvGrpSpPr>
      <p:grpSpPr>
        <a:xfrm>
          <a:off x="0" y="0"/>
          <a:ext cx="0" cy="0"/>
          <a:chOff x="0" y="0"/>
          <a:chExt cx="0" cy="0"/>
        </a:xfrm>
      </p:grpSpPr>
      <p:sp>
        <p:nvSpPr>
          <p:cNvPr id="156" name="Google Shape;156;p15"/>
          <p:cNvSpPr txBox="1">
            <a:spLocks noGrp="1"/>
          </p:cNvSpPr>
          <p:nvPr>
            <p:ph type="ctrTitle"/>
          </p:nvPr>
        </p:nvSpPr>
        <p:spPr>
          <a:xfrm flipH="1">
            <a:off x="5055600" y="2063025"/>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667"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57" name="Google Shape;157;p15"/>
          <p:cNvSpPr txBox="1">
            <a:spLocks noGrp="1"/>
          </p:cNvSpPr>
          <p:nvPr>
            <p:ph type="subTitle" idx="1"/>
          </p:nvPr>
        </p:nvSpPr>
        <p:spPr>
          <a:xfrm flipH="1">
            <a:off x="4757200" y="4418967"/>
            <a:ext cx="26776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58" name="Google Shape;158;p15"/>
          <p:cNvSpPr txBox="1">
            <a:spLocks noGrp="1"/>
          </p:cNvSpPr>
          <p:nvPr>
            <p:ph type="ctrTitle" idx="2"/>
          </p:nvPr>
        </p:nvSpPr>
        <p:spPr>
          <a:xfrm flipH="1">
            <a:off x="8652415" y="2063025"/>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667"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59" name="Google Shape;159;p15"/>
          <p:cNvSpPr txBox="1">
            <a:spLocks noGrp="1"/>
          </p:cNvSpPr>
          <p:nvPr>
            <p:ph type="subTitle" idx="3"/>
          </p:nvPr>
        </p:nvSpPr>
        <p:spPr>
          <a:xfrm flipH="1">
            <a:off x="8403415" y="4418957"/>
            <a:ext cx="25788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60" name="Google Shape;160;p15"/>
          <p:cNvSpPr txBox="1">
            <a:spLocks noGrp="1"/>
          </p:cNvSpPr>
          <p:nvPr>
            <p:ph type="ctrTitle" idx="4"/>
          </p:nvPr>
        </p:nvSpPr>
        <p:spPr>
          <a:xfrm flipH="1">
            <a:off x="1461600" y="2063033"/>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667"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61" name="Google Shape;161;p15"/>
          <p:cNvSpPr txBox="1">
            <a:spLocks noGrp="1"/>
          </p:cNvSpPr>
          <p:nvPr>
            <p:ph type="subTitle" idx="5"/>
          </p:nvPr>
        </p:nvSpPr>
        <p:spPr>
          <a:xfrm flipH="1">
            <a:off x="1163200" y="4418957"/>
            <a:ext cx="26776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grpSp>
        <p:nvGrpSpPr>
          <p:cNvPr id="162" name="Google Shape;162;p15"/>
          <p:cNvGrpSpPr/>
          <p:nvPr/>
        </p:nvGrpSpPr>
        <p:grpSpPr>
          <a:xfrm>
            <a:off x="10670207" y="12"/>
            <a:ext cx="1521789" cy="1692593"/>
            <a:chOff x="8002655" y="8"/>
            <a:chExt cx="1141342" cy="1269445"/>
          </a:xfrm>
        </p:grpSpPr>
        <p:sp>
          <p:nvSpPr>
            <p:cNvPr id="163" name="Google Shape;163;p15"/>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 name="Google Shape;164;p15"/>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5" name="Google Shape;165;p15"/>
          <p:cNvGrpSpPr/>
          <p:nvPr/>
        </p:nvGrpSpPr>
        <p:grpSpPr>
          <a:xfrm>
            <a:off x="-28" y="3881234"/>
            <a:ext cx="2939995" cy="2976761"/>
            <a:chOff x="-21" y="2910925"/>
            <a:chExt cx="2204996" cy="2232571"/>
          </a:xfrm>
        </p:grpSpPr>
        <p:sp>
          <p:nvSpPr>
            <p:cNvPr id="166" name="Google Shape;166;p15"/>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 name="Google Shape;167;p15"/>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 name="Google Shape;168;p15"/>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69" name="Google Shape;169;p15"/>
          <p:cNvSpPr txBox="1">
            <a:spLocks noGrp="1"/>
          </p:cNvSpPr>
          <p:nvPr>
            <p:ph type="title" idx="6"/>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3439820679"/>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matchingName="Title and four columns " preserve="1">
  <p:cSld name="Title and four columns ">
    <p:spTree>
      <p:nvGrpSpPr>
        <p:cNvPr id="1" name="Shape 170"/>
        <p:cNvGrpSpPr/>
        <p:nvPr/>
      </p:nvGrpSpPr>
      <p:grpSpPr>
        <a:xfrm>
          <a:off x="0" y="0"/>
          <a:ext cx="0" cy="0"/>
          <a:chOff x="0" y="0"/>
          <a:chExt cx="0" cy="0"/>
        </a:xfrm>
      </p:grpSpPr>
      <p:sp>
        <p:nvSpPr>
          <p:cNvPr id="171" name="Google Shape;171;p16"/>
          <p:cNvSpPr txBox="1">
            <a:spLocks noGrp="1"/>
          </p:cNvSpPr>
          <p:nvPr>
            <p:ph type="ctrTitle"/>
          </p:nvPr>
        </p:nvSpPr>
        <p:spPr>
          <a:xfrm flipH="1">
            <a:off x="7046004" y="2643487"/>
            <a:ext cx="3042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72" name="Google Shape;172;p16"/>
          <p:cNvSpPr txBox="1">
            <a:spLocks noGrp="1"/>
          </p:cNvSpPr>
          <p:nvPr>
            <p:ph type="subTitle" idx="1"/>
          </p:nvPr>
        </p:nvSpPr>
        <p:spPr>
          <a:xfrm flipH="1">
            <a:off x="7452404" y="1677184"/>
            <a:ext cx="2972800" cy="116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73" name="Google Shape;173;p16"/>
          <p:cNvSpPr txBox="1">
            <a:spLocks noGrp="1"/>
          </p:cNvSpPr>
          <p:nvPr>
            <p:ph type="ctrTitle" idx="2"/>
          </p:nvPr>
        </p:nvSpPr>
        <p:spPr>
          <a:xfrm flipH="1">
            <a:off x="7046171" y="5092904"/>
            <a:ext cx="30980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74" name="Google Shape;174;p16"/>
          <p:cNvSpPr txBox="1">
            <a:spLocks noGrp="1"/>
          </p:cNvSpPr>
          <p:nvPr>
            <p:ph type="subTitle" idx="3"/>
          </p:nvPr>
        </p:nvSpPr>
        <p:spPr>
          <a:xfrm flipH="1">
            <a:off x="7452404" y="4126567"/>
            <a:ext cx="3042800" cy="116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75" name="Google Shape;175;p16"/>
          <p:cNvSpPr txBox="1">
            <a:spLocks noGrp="1"/>
          </p:cNvSpPr>
          <p:nvPr>
            <p:ph type="ctrTitle" idx="4"/>
          </p:nvPr>
        </p:nvSpPr>
        <p:spPr>
          <a:xfrm flipH="1">
            <a:off x="2397825" y="2643487"/>
            <a:ext cx="3042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76" name="Google Shape;176;p16"/>
          <p:cNvSpPr txBox="1">
            <a:spLocks noGrp="1"/>
          </p:cNvSpPr>
          <p:nvPr>
            <p:ph type="subTitle" idx="5"/>
          </p:nvPr>
        </p:nvSpPr>
        <p:spPr>
          <a:xfrm flipH="1">
            <a:off x="2702625" y="1677184"/>
            <a:ext cx="3042800" cy="116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77" name="Google Shape;177;p16"/>
          <p:cNvSpPr txBox="1">
            <a:spLocks noGrp="1"/>
          </p:cNvSpPr>
          <p:nvPr>
            <p:ph type="ctrTitle" idx="6"/>
          </p:nvPr>
        </p:nvSpPr>
        <p:spPr>
          <a:xfrm flipH="1">
            <a:off x="2397832" y="5092904"/>
            <a:ext cx="3042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78" name="Google Shape;178;p16"/>
          <p:cNvSpPr txBox="1">
            <a:spLocks noGrp="1"/>
          </p:cNvSpPr>
          <p:nvPr>
            <p:ph type="subTitle" idx="7"/>
          </p:nvPr>
        </p:nvSpPr>
        <p:spPr>
          <a:xfrm flipH="1">
            <a:off x="2702625" y="4126567"/>
            <a:ext cx="3042800" cy="116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79" name="Google Shape;179;p16"/>
          <p:cNvSpPr txBox="1">
            <a:spLocks noGrp="1"/>
          </p:cNvSpPr>
          <p:nvPr>
            <p:ph type="title" idx="8"/>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180" name="Google Shape;180;p16"/>
          <p:cNvGrpSpPr/>
          <p:nvPr/>
        </p:nvGrpSpPr>
        <p:grpSpPr>
          <a:xfrm>
            <a:off x="9" y="3779033"/>
            <a:ext cx="2766825" cy="3079023"/>
            <a:chOff x="6" y="2834274"/>
            <a:chExt cx="2075119" cy="2309267"/>
          </a:xfrm>
        </p:grpSpPr>
        <p:sp>
          <p:nvSpPr>
            <p:cNvPr id="181" name="Google Shape;181;p16"/>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 name="Google Shape;182;p16"/>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 name="Google Shape;183;p16"/>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84" name="Google Shape;184;p16"/>
          <p:cNvGrpSpPr/>
          <p:nvPr/>
        </p:nvGrpSpPr>
        <p:grpSpPr>
          <a:xfrm>
            <a:off x="10670207" y="12"/>
            <a:ext cx="1521789" cy="1692593"/>
            <a:chOff x="8002655" y="8"/>
            <a:chExt cx="1141342" cy="1269445"/>
          </a:xfrm>
        </p:grpSpPr>
        <p:sp>
          <p:nvSpPr>
            <p:cNvPr id="185" name="Google Shape;185;p16"/>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 name="Google Shape;186;p16"/>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76301643"/>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matchingName="Title and three columns 2" preserve="1">
  <p:cSld name="Title and three columns 2">
    <p:spTree>
      <p:nvGrpSpPr>
        <p:cNvPr id="1" name="Shape 187"/>
        <p:cNvGrpSpPr/>
        <p:nvPr/>
      </p:nvGrpSpPr>
      <p:grpSpPr>
        <a:xfrm>
          <a:off x="0" y="0"/>
          <a:ext cx="0" cy="0"/>
          <a:chOff x="0" y="0"/>
          <a:chExt cx="0" cy="0"/>
        </a:xfrm>
      </p:grpSpPr>
      <p:sp>
        <p:nvSpPr>
          <p:cNvPr id="188" name="Google Shape;188;p17"/>
          <p:cNvSpPr txBox="1">
            <a:spLocks noGrp="1"/>
          </p:cNvSpPr>
          <p:nvPr>
            <p:ph type="ctrTitle"/>
          </p:nvPr>
        </p:nvSpPr>
        <p:spPr>
          <a:xfrm>
            <a:off x="2472068" y="1564403"/>
            <a:ext cx="2536800" cy="770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Font typeface="Montserrat SemiBold"/>
              <a:buNone/>
              <a:defRPr sz="2400" b="0">
                <a:latin typeface="Poppins Medium"/>
                <a:ea typeface="Poppins Medium"/>
                <a:cs typeface="Poppins Medium"/>
                <a:sym typeface="Poppins Medium"/>
              </a:defRPr>
            </a:lvl1pPr>
            <a:lvl2pPr lvl="1"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2pPr>
            <a:lvl3pPr lvl="2"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3pPr>
            <a:lvl4pPr lvl="3"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4pPr>
            <a:lvl5pPr lvl="4"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5pPr>
            <a:lvl6pPr lvl="5"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6pPr>
            <a:lvl7pPr lvl="6"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7pPr>
            <a:lvl8pPr lvl="7"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8pPr>
            <a:lvl9pPr lvl="8"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9pPr>
          </a:lstStyle>
          <a:p>
            <a:endParaRPr/>
          </a:p>
        </p:txBody>
      </p:sp>
      <p:sp>
        <p:nvSpPr>
          <p:cNvPr id="189" name="Google Shape;189;p17"/>
          <p:cNvSpPr txBox="1">
            <a:spLocks noGrp="1"/>
          </p:cNvSpPr>
          <p:nvPr>
            <p:ph type="subTitle" idx="1"/>
          </p:nvPr>
        </p:nvSpPr>
        <p:spPr>
          <a:xfrm>
            <a:off x="5054933" y="1794767"/>
            <a:ext cx="2319600" cy="116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sz="1600"/>
            </a:lvl2pPr>
            <a:lvl3pPr lvl="2" rtl="0">
              <a:lnSpc>
                <a:spcPct val="100000"/>
              </a:lnSpc>
              <a:spcBef>
                <a:spcPts val="0"/>
              </a:spcBef>
              <a:spcAft>
                <a:spcPts val="0"/>
              </a:spcAft>
              <a:buSzPts val="1200"/>
              <a:buNone/>
              <a:defRPr sz="1600"/>
            </a:lvl3pPr>
            <a:lvl4pPr lvl="3" rtl="0">
              <a:lnSpc>
                <a:spcPct val="100000"/>
              </a:lnSpc>
              <a:spcBef>
                <a:spcPts val="0"/>
              </a:spcBef>
              <a:spcAft>
                <a:spcPts val="0"/>
              </a:spcAft>
              <a:buSzPts val="1200"/>
              <a:buNone/>
              <a:defRPr sz="1600"/>
            </a:lvl4pPr>
            <a:lvl5pPr lvl="4" rtl="0">
              <a:lnSpc>
                <a:spcPct val="100000"/>
              </a:lnSpc>
              <a:spcBef>
                <a:spcPts val="0"/>
              </a:spcBef>
              <a:spcAft>
                <a:spcPts val="0"/>
              </a:spcAft>
              <a:buSzPts val="1200"/>
              <a:buNone/>
              <a:defRPr sz="1600"/>
            </a:lvl5pPr>
            <a:lvl6pPr lvl="5" rtl="0">
              <a:lnSpc>
                <a:spcPct val="100000"/>
              </a:lnSpc>
              <a:spcBef>
                <a:spcPts val="0"/>
              </a:spcBef>
              <a:spcAft>
                <a:spcPts val="0"/>
              </a:spcAft>
              <a:buSzPts val="1200"/>
              <a:buNone/>
              <a:defRPr sz="1600"/>
            </a:lvl6pPr>
            <a:lvl7pPr lvl="6" rtl="0">
              <a:lnSpc>
                <a:spcPct val="100000"/>
              </a:lnSpc>
              <a:spcBef>
                <a:spcPts val="0"/>
              </a:spcBef>
              <a:spcAft>
                <a:spcPts val="0"/>
              </a:spcAft>
              <a:buSzPts val="1200"/>
              <a:buNone/>
              <a:defRPr sz="1600"/>
            </a:lvl7pPr>
            <a:lvl8pPr lvl="7" rtl="0">
              <a:lnSpc>
                <a:spcPct val="100000"/>
              </a:lnSpc>
              <a:spcBef>
                <a:spcPts val="0"/>
              </a:spcBef>
              <a:spcAft>
                <a:spcPts val="0"/>
              </a:spcAft>
              <a:buSzPts val="1200"/>
              <a:buNone/>
              <a:defRPr sz="1600"/>
            </a:lvl8pPr>
            <a:lvl9pPr lvl="8" rtl="0">
              <a:lnSpc>
                <a:spcPct val="100000"/>
              </a:lnSpc>
              <a:spcBef>
                <a:spcPts val="0"/>
              </a:spcBef>
              <a:spcAft>
                <a:spcPts val="0"/>
              </a:spcAft>
              <a:buSzPts val="1200"/>
              <a:buNone/>
              <a:defRPr sz="1600"/>
            </a:lvl9pPr>
          </a:lstStyle>
          <a:p>
            <a:endParaRPr/>
          </a:p>
        </p:txBody>
      </p:sp>
      <p:sp>
        <p:nvSpPr>
          <p:cNvPr id="190" name="Google Shape;190;p17"/>
          <p:cNvSpPr txBox="1">
            <a:spLocks noGrp="1"/>
          </p:cNvSpPr>
          <p:nvPr>
            <p:ph type="ctrTitle" idx="2"/>
          </p:nvPr>
        </p:nvSpPr>
        <p:spPr>
          <a:xfrm>
            <a:off x="2472068" y="3060121"/>
            <a:ext cx="2536800" cy="770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Font typeface="Montserrat SemiBold"/>
              <a:buNone/>
              <a:defRPr sz="2400" b="0">
                <a:latin typeface="Poppins Medium"/>
                <a:ea typeface="Poppins Medium"/>
                <a:cs typeface="Poppins Medium"/>
                <a:sym typeface="Poppins Medium"/>
              </a:defRPr>
            </a:lvl1pPr>
            <a:lvl2pPr lvl="1"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2pPr>
            <a:lvl3pPr lvl="2"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3pPr>
            <a:lvl4pPr lvl="3"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4pPr>
            <a:lvl5pPr lvl="4"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5pPr>
            <a:lvl6pPr lvl="5"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6pPr>
            <a:lvl7pPr lvl="6"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7pPr>
            <a:lvl8pPr lvl="7"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8pPr>
            <a:lvl9pPr lvl="8"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9pPr>
          </a:lstStyle>
          <a:p>
            <a:endParaRPr/>
          </a:p>
        </p:txBody>
      </p:sp>
      <p:sp>
        <p:nvSpPr>
          <p:cNvPr id="191" name="Google Shape;191;p17"/>
          <p:cNvSpPr txBox="1">
            <a:spLocks noGrp="1"/>
          </p:cNvSpPr>
          <p:nvPr>
            <p:ph type="subTitle" idx="3"/>
          </p:nvPr>
        </p:nvSpPr>
        <p:spPr>
          <a:xfrm>
            <a:off x="5054933" y="3281600"/>
            <a:ext cx="2319600" cy="116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sz="1600"/>
            </a:lvl2pPr>
            <a:lvl3pPr lvl="2" rtl="0">
              <a:lnSpc>
                <a:spcPct val="100000"/>
              </a:lnSpc>
              <a:spcBef>
                <a:spcPts val="0"/>
              </a:spcBef>
              <a:spcAft>
                <a:spcPts val="0"/>
              </a:spcAft>
              <a:buSzPts val="1200"/>
              <a:buNone/>
              <a:defRPr sz="1600"/>
            </a:lvl3pPr>
            <a:lvl4pPr lvl="3" rtl="0">
              <a:lnSpc>
                <a:spcPct val="100000"/>
              </a:lnSpc>
              <a:spcBef>
                <a:spcPts val="0"/>
              </a:spcBef>
              <a:spcAft>
                <a:spcPts val="0"/>
              </a:spcAft>
              <a:buSzPts val="1200"/>
              <a:buNone/>
              <a:defRPr sz="1600"/>
            </a:lvl4pPr>
            <a:lvl5pPr lvl="4" rtl="0">
              <a:lnSpc>
                <a:spcPct val="100000"/>
              </a:lnSpc>
              <a:spcBef>
                <a:spcPts val="0"/>
              </a:spcBef>
              <a:spcAft>
                <a:spcPts val="0"/>
              </a:spcAft>
              <a:buSzPts val="1200"/>
              <a:buNone/>
              <a:defRPr sz="1600"/>
            </a:lvl5pPr>
            <a:lvl6pPr lvl="5" rtl="0">
              <a:lnSpc>
                <a:spcPct val="100000"/>
              </a:lnSpc>
              <a:spcBef>
                <a:spcPts val="0"/>
              </a:spcBef>
              <a:spcAft>
                <a:spcPts val="0"/>
              </a:spcAft>
              <a:buSzPts val="1200"/>
              <a:buNone/>
              <a:defRPr sz="1600"/>
            </a:lvl6pPr>
            <a:lvl7pPr lvl="6" rtl="0">
              <a:lnSpc>
                <a:spcPct val="100000"/>
              </a:lnSpc>
              <a:spcBef>
                <a:spcPts val="0"/>
              </a:spcBef>
              <a:spcAft>
                <a:spcPts val="0"/>
              </a:spcAft>
              <a:buSzPts val="1200"/>
              <a:buNone/>
              <a:defRPr sz="1600"/>
            </a:lvl7pPr>
            <a:lvl8pPr lvl="7" rtl="0">
              <a:lnSpc>
                <a:spcPct val="100000"/>
              </a:lnSpc>
              <a:spcBef>
                <a:spcPts val="0"/>
              </a:spcBef>
              <a:spcAft>
                <a:spcPts val="0"/>
              </a:spcAft>
              <a:buSzPts val="1200"/>
              <a:buNone/>
              <a:defRPr sz="1600"/>
            </a:lvl8pPr>
            <a:lvl9pPr lvl="8" rtl="0">
              <a:lnSpc>
                <a:spcPct val="100000"/>
              </a:lnSpc>
              <a:spcBef>
                <a:spcPts val="0"/>
              </a:spcBef>
              <a:spcAft>
                <a:spcPts val="0"/>
              </a:spcAft>
              <a:buSzPts val="1200"/>
              <a:buNone/>
              <a:defRPr sz="1600"/>
            </a:lvl9pPr>
          </a:lstStyle>
          <a:p>
            <a:endParaRPr/>
          </a:p>
        </p:txBody>
      </p:sp>
      <p:sp>
        <p:nvSpPr>
          <p:cNvPr id="192" name="Google Shape;192;p17"/>
          <p:cNvSpPr txBox="1">
            <a:spLocks noGrp="1"/>
          </p:cNvSpPr>
          <p:nvPr>
            <p:ph type="ctrTitle" idx="4"/>
          </p:nvPr>
        </p:nvSpPr>
        <p:spPr>
          <a:xfrm>
            <a:off x="2472068" y="4671025"/>
            <a:ext cx="2536800" cy="770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Font typeface="Montserrat SemiBold"/>
              <a:buNone/>
              <a:defRPr sz="2400" b="0">
                <a:latin typeface="Poppins Medium"/>
                <a:ea typeface="Poppins Medium"/>
                <a:cs typeface="Poppins Medium"/>
                <a:sym typeface="Poppins Medium"/>
              </a:defRPr>
            </a:lvl1pPr>
            <a:lvl2pPr lvl="1"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2pPr>
            <a:lvl3pPr lvl="2"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3pPr>
            <a:lvl4pPr lvl="3"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4pPr>
            <a:lvl5pPr lvl="4"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5pPr>
            <a:lvl6pPr lvl="5"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6pPr>
            <a:lvl7pPr lvl="6"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7pPr>
            <a:lvl8pPr lvl="7"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8pPr>
            <a:lvl9pPr lvl="8"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9pPr>
          </a:lstStyle>
          <a:p>
            <a:endParaRPr/>
          </a:p>
        </p:txBody>
      </p:sp>
      <p:sp>
        <p:nvSpPr>
          <p:cNvPr id="193" name="Google Shape;193;p17"/>
          <p:cNvSpPr txBox="1">
            <a:spLocks noGrp="1"/>
          </p:cNvSpPr>
          <p:nvPr>
            <p:ph type="subTitle" idx="5"/>
          </p:nvPr>
        </p:nvSpPr>
        <p:spPr>
          <a:xfrm>
            <a:off x="5054933" y="4900800"/>
            <a:ext cx="2319600" cy="116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sz="1600"/>
            </a:lvl2pPr>
            <a:lvl3pPr lvl="2" rtl="0">
              <a:lnSpc>
                <a:spcPct val="100000"/>
              </a:lnSpc>
              <a:spcBef>
                <a:spcPts val="0"/>
              </a:spcBef>
              <a:spcAft>
                <a:spcPts val="0"/>
              </a:spcAft>
              <a:buSzPts val="1200"/>
              <a:buNone/>
              <a:defRPr sz="1600"/>
            </a:lvl3pPr>
            <a:lvl4pPr lvl="3" rtl="0">
              <a:lnSpc>
                <a:spcPct val="100000"/>
              </a:lnSpc>
              <a:spcBef>
                <a:spcPts val="0"/>
              </a:spcBef>
              <a:spcAft>
                <a:spcPts val="0"/>
              </a:spcAft>
              <a:buSzPts val="1200"/>
              <a:buNone/>
              <a:defRPr sz="1600"/>
            </a:lvl4pPr>
            <a:lvl5pPr lvl="4" rtl="0">
              <a:lnSpc>
                <a:spcPct val="100000"/>
              </a:lnSpc>
              <a:spcBef>
                <a:spcPts val="0"/>
              </a:spcBef>
              <a:spcAft>
                <a:spcPts val="0"/>
              </a:spcAft>
              <a:buSzPts val="1200"/>
              <a:buNone/>
              <a:defRPr sz="1600"/>
            </a:lvl5pPr>
            <a:lvl6pPr lvl="5" rtl="0">
              <a:lnSpc>
                <a:spcPct val="100000"/>
              </a:lnSpc>
              <a:spcBef>
                <a:spcPts val="0"/>
              </a:spcBef>
              <a:spcAft>
                <a:spcPts val="0"/>
              </a:spcAft>
              <a:buSzPts val="1200"/>
              <a:buNone/>
              <a:defRPr sz="1600"/>
            </a:lvl6pPr>
            <a:lvl7pPr lvl="6" rtl="0">
              <a:lnSpc>
                <a:spcPct val="100000"/>
              </a:lnSpc>
              <a:spcBef>
                <a:spcPts val="0"/>
              </a:spcBef>
              <a:spcAft>
                <a:spcPts val="0"/>
              </a:spcAft>
              <a:buSzPts val="1200"/>
              <a:buNone/>
              <a:defRPr sz="1600"/>
            </a:lvl7pPr>
            <a:lvl8pPr lvl="7" rtl="0">
              <a:lnSpc>
                <a:spcPct val="100000"/>
              </a:lnSpc>
              <a:spcBef>
                <a:spcPts val="0"/>
              </a:spcBef>
              <a:spcAft>
                <a:spcPts val="0"/>
              </a:spcAft>
              <a:buSzPts val="1200"/>
              <a:buNone/>
              <a:defRPr sz="1600"/>
            </a:lvl8pPr>
            <a:lvl9pPr lvl="8" rtl="0">
              <a:lnSpc>
                <a:spcPct val="100000"/>
              </a:lnSpc>
              <a:spcBef>
                <a:spcPts val="0"/>
              </a:spcBef>
              <a:spcAft>
                <a:spcPts val="0"/>
              </a:spcAft>
              <a:buSzPts val="1200"/>
              <a:buNone/>
              <a:defRPr sz="1600"/>
            </a:lvl9pPr>
          </a:lstStyle>
          <a:p>
            <a:endParaRPr/>
          </a:p>
        </p:txBody>
      </p:sp>
      <p:sp>
        <p:nvSpPr>
          <p:cNvPr id="194" name="Google Shape;194;p17"/>
          <p:cNvSpPr txBox="1">
            <a:spLocks noGrp="1"/>
          </p:cNvSpPr>
          <p:nvPr>
            <p:ph type="title" idx="6"/>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
        <p:nvSpPr>
          <p:cNvPr id="195" name="Google Shape;195;p17"/>
          <p:cNvSpPr/>
          <p:nvPr/>
        </p:nvSpPr>
        <p:spPr>
          <a:xfrm rot="10800000">
            <a:off x="6610745" y="0"/>
            <a:ext cx="5654097" cy="6858107"/>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96" name="Google Shape;196;p17"/>
          <p:cNvGrpSpPr/>
          <p:nvPr/>
        </p:nvGrpSpPr>
        <p:grpSpPr>
          <a:xfrm>
            <a:off x="7137400" y="0"/>
            <a:ext cx="5876741" cy="6858107"/>
            <a:chOff x="5353050" y="0"/>
            <a:chExt cx="4407556" cy="5143580"/>
          </a:xfrm>
        </p:grpSpPr>
        <p:sp>
          <p:nvSpPr>
            <p:cNvPr id="197" name="Google Shape;197;p17"/>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 name="Google Shape;198;p17"/>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 name="Google Shape;199;p17"/>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 name="Google Shape;200;p17"/>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 name="Google Shape;201;p17"/>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204507644"/>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matchingName="Title and three columns 3" preserve="1">
  <p:cSld name="Title and three columns 3">
    <p:spTree>
      <p:nvGrpSpPr>
        <p:cNvPr id="1" name="Shape 202"/>
        <p:cNvGrpSpPr/>
        <p:nvPr/>
      </p:nvGrpSpPr>
      <p:grpSpPr>
        <a:xfrm>
          <a:off x="0" y="0"/>
          <a:ext cx="0" cy="0"/>
          <a:chOff x="0" y="0"/>
          <a:chExt cx="0" cy="0"/>
        </a:xfrm>
      </p:grpSpPr>
      <p:sp>
        <p:nvSpPr>
          <p:cNvPr id="203" name="Google Shape;203;p18"/>
          <p:cNvSpPr txBox="1">
            <a:spLocks noGrp="1"/>
          </p:cNvSpPr>
          <p:nvPr>
            <p:ph type="ctrTitle"/>
          </p:nvPr>
        </p:nvSpPr>
        <p:spPr>
          <a:xfrm flipH="1">
            <a:off x="5055600" y="2063025"/>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933"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204" name="Google Shape;204;p18"/>
          <p:cNvSpPr txBox="1">
            <a:spLocks noGrp="1"/>
          </p:cNvSpPr>
          <p:nvPr>
            <p:ph type="subTitle" idx="1"/>
          </p:nvPr>
        </p:nvSpPr>
        <p:spPr>
          <a:xfrm flipH="1">
            <a:off x="4757200" y="4418967"/>
            <a:ext cx="26776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05" name="Google Shape;205;p18"/>
          <p:cNvSpPr txBox="1">
            <a:spLocks noGrp="1"/>
          </p:cNvSpPr>
          <p:nvPr>
            <p:ph type="ctrTitle" idx="2"/>
          </p:nvPr>
        </p:nvSpPr>
        <p:spPr>
          <a:xfrm flipH="1">
            <a:off x="8652415" y="2063025"/>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933"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206" name="Google Shape;206;p18"/>
          <p:cNvSpPr txBox="1">
            <a:spLocks noGrp="1"/>
          </p:cNvSpPr>
          <p:nvPr>
            <p:ph type="subTitle" idx="3"/>
          </p:nvPr>
        </p:nvSpPr>
        <p:spPr>
          <a:xfrm flipH="1">
            <a:off x="8403415" y="4418957"/>
            <a:ext cx="25788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07" name="Google Shape;207;p18"/>
          <p:cNvSpPr txBox="1">
            <a:spLocks noGrp="1"/>
          </p:cNvSpPr>
          <p:nvPr>
            <p:ph type="ctrTitle" idx="4"/>
          </p:nvPr>
        </p:nvSpPr>
        <p:spPr>
          <a:xfrm flipH="1">
            <a:off x="927400" y="1987833"/>
            <a:ext cx="3149200" cy="845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933"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208" name="Google Shape;208;p18"/>
          <p:cNvSpPr txBox="1">
            <a:spLocks noGrp="1"/>
          </p:cNvSpPr>
          <p:nvPr>
            <p:ph type="subTitle" idx="5"/>
          </p:nvPr>
        </p:nvSpPr>
        <p:spPr>
          <a:xfrm flipH="1">
            <a:off x="1163200" y="4418957"/>
            <a:ext cx="26776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grpSp>
        <p:nvGrpSpPr>
          <p:cNvPr id="209" name="Google Shape;209;p18"/>
          <p:cNvGrpSpPr/>
          <p:nvPr/>
        </p:nvGrpSpPr>
        <p:grpSpPr>
          <a:xfrm>
            <a:off x="10670207" y="12"/>
            <a:ext cx="1521789" cy="1692593"/>
            <a:chOff x="8002655" y="8"/>
            <a:chExt cx="1141342" cy="1269445"/>
          </a:xfrm>
        </p:grpSpPr>
        <p:sp>
          <p:nvSpPr>
            <p:cNvPr id="210" name="Google Shape;210;p18"/>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 name="Google Shape;211;p18"/>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2" name="Google Shape;212;p18"/>
          <p:cNvGrpSpPr/>
          <p:nvPr/>
        </p:nvGrpSpPr>
        <p:grpSpPr>
          <a:xfrm>
            <a:off x="-28" y="3881234"/>
            <a:ext cx="2939995" cy="2976761"/>
            <a:chOff x="-21" y="2910925"/>
            <a:chExt cx="2204996" cy="2232571"/>
          </a:xfrm>
        </p:grpSpPr>
        <p:sp>
          <p:nvSpPr>
            <p:cNvPr id="213" name="Google Shape;213;p18"/>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 name="Google Shape;214;p18"/>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 name="Google Shape;215;p18"/>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16" name="Google Shape;216;p18"/>
          <p:cNvSpPr txBox="1">
            <a:spLocks noGrp="1"/>
          </p:cNvSpPr>
          <p:nvPr>
            <p:ph type="title" idx="6"/>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3780499686"/>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matchingName="Title and six columns" preserve="1">
  <p:cSld name="Title and six columns">
    <p:spTree>
      <p:nvGrpSpPr>
        <p:cNvPr id="1" name="Shape 217"/>
        <p:cNvGrpSpPr/>
        <p:nvPr/>
      </p:nvGrpSpPr>
      <p:grpSpPr>
        <a:xfrm>
          <a:off x="0" y="0"/>
          <a:ext cx="0" cy="0"/>
          <a:chOff x="0" y="0"/>
          <a:chExt cx="0" cy="0"/>
        </a:xfrm>
      </p:grpSpPr>
      <p:sp>
        <p:nvSpPr>
          <p:cNvPr id="218" name="Google Shape;218;p19"/>
          <p:cNvSpPr txBox="1">
            <a:spLocks noGrp="1"/>
          </p:cNvSpPr>
          <p:nvPr>
            <p:ph type="ctrTitle"/>
          </p:nvPr>
        </p:nvSpPr>
        <p:spPr>
          <a:xfrm flipH="1">
            <a:off x="1965300" y="3248500"/>
            <a:ext cx="31444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19" name="Google Shape;219;p19"/>
          <p:cNvSpPr txBox="1">
            <a:spLocks noGrp="1"/>
          </p:cNvSpPr>
          <p:nvPr>
            <p:ph type="subTitle" idx="1"/>
          </p:nvPr>
        </p:nvSpPr>
        <p:spPr>
          <a:xfrm flipH="1">
            <a:off x="1917955" y="3721279"/>
            <a:ext cx="3635200" cy="84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0" name="Google Shape;220;p19"/>
          <p:cNvSpPr txBox="1">
            <a:spLocks noGrp="1"/>
          </p:cNvSpPr>
          <p:nvPr>
            <p:ph type="ctrTitle" idx="2"/>
          </p:nvPr>
        </p:nvSpPr>
        <p:spPr>
          <a:xfrm flipH="1">
            <a:off x="7569233" y="3248497"/>
            <a:ext cx="25304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1" name="Google Shape;221;p19"/>
          <p:cNvSpPr txBox="1">
            <a:spLocks noGrp="1"/>
          </p:cNvSpPr>
          <p:nvPr>
            <p:ph type="subTitle" idx="3"/>
          </p:nvPr>
        </p:nvSpPr>
        <p:spPr>
          <a:xfrm flipH="1">
            <a:off x="7540852" y="3721279"/>
            <a:ext cx="3246000" cy="84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2" name="Google Shape;222;p19"/>
          <p:cNvSpPr txBox="1">
            <a:spLocks noGrp="1"/>
          </p:cNvSpPr>
          <p:nvPr>
            <p:ph type="ctrTitle" idx="4"/>
          </p:nvPr>
        </p:nvSpPr>
        <p:spPr>
          <a:xfrm flipH="1">
            <a:off x="1965267" y="1867633"/>
            <a:ext cx="25304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3" name="Google Shape;223;p19"/>
          <p:cNvSpPr txBox="1">
            <a:spLocks noGrp="1"/>
          </p:cNvSpPr>
          <p:nvPr>
            <p:ph type="subTitle" idx="5"/>
          </p:nvPr>
        </p:nvSpPr>
        <p:spPr>
          <a:xfrm flipH="1">
            <a:off x="1917955" y="2336300"/>
            <a:ext cx="3635200" cy="84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4" name="Google Shape;224;p19"/>
          <p:cNvSpPr txBox="1">
            <a:spLocks noGrp="1"/>
          </p:cNvSpPr>
          <p:nvPr>
            <p:ph type="ctrTitle" idx="6"/>
          </p:nvPr>
        </p:nvSpPr>
        <p:spPr>
          <a:xfrm flipH="1">
            <a:off x="1965267" y="4709167"/>
            <a:ext cx="20808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5" name="Google Shape;225;p19"/>
          <p:cNvSpPr txBox="1">
            <a:spLocks noGrp="1"/>
          </p:cNvSpPr>
          <p:nvPr>
            <p:ph type="subTitle" idx="7"/>
          </p:nvPr>
        </p:nvSpPr>
        <p:spPr>
          <a:xfrm flipH="1">
            <a:off x="1918000" y="5180333"/>
            <a:ext cx="3754000" cy="99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6" name="Google Shape;226;p19"/>
          <p:cNvSpPr txBox="1">
            <a:spLocks noGrp="1"/>
          </p:cNvSpPr>
          <p:nvPr>
            <p:ph type="ctrTitle" idx="8"/>
          </p:nvPr>
        </p:nvSpPr>
        <p:spPr>
          <a:xfrm flipH="1">
            <a:off x="7522000" y="4709167"/>
            <a:ext cx="39132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7" name="Google Shape;227;p19"/>
          <p:cNvSpPr txBox="1">
            <a:spLocks noGrp="1"/>
          </p:cNvSpPr>
          <p:nvPr>
            <p:ph type="subTitle" idx="9"/>
          </p:nvPr>
        </p:nvSpPr>
        <p:spPr>
          <a:xfrm flipH="1">
            <a:off x="7521933" y="5180333"/>
            <a:ext cx="3514400" cy="670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8" name="Google Shape;228;p19"/>
          <p:cNvSpPr txBox="1">
            <a:spLocks noGrp="1"/>
          </p:cNvSpPr>
          <p:nvPr>
            <p:ph type="ctrTitle" idx="13"/>
          </p:nvPr>
        </p:nvSpPr>
        <p:spPr>
          <a:xfrm flipH="1">
            <a:off x="7569233" y="1867633"/>
            <a:ext cx="24320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9" name="Google Shape;229;p19"/>
          <p:cNvSpPr txBox="1">
            <a:spLocks noGrp="1"/>
          </p:cNvSpPr>
          <p:nvPr>
            <p:ph type="subTitle" idx="14"/>
          </p:nvPr>
        </p:nvSpPr>
        <p:spPr>
          <a:xfrm flipH="1">
            <a:off x="7521933" y="2336300"/>
            <a:ext cx="3514400" cy="770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30" name="Google Shape;230;p19"/>
          <p:cNvSpPr txBox="1">
            <a:spLocks noGrp="1"/>
          </p:cNvSpPr>
          <p:nvPr>
            <p:ph type="title" idx="15"/>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31" name="Google Shape;231;p19"/>
          <p:cNvGrpSpPr/>
          <p:nvPr/>
        </p:nvGrpSpPr>
        <p:grpSpPr>
          <a:xfrm>
            <a:off x="10670207" y="12"/>
            <a:ext cx="1521789" cy="1692593"/>
            <a:chOff x="8002655" y="8"/>
            <a:chExt cx="1141342" cy="1269445"/>
          </a:xfrm>
        </p:grpSpPr>
        <p:sp>
          <p:nvSpPr>
            <p:cNvPr id="232" name="Google Shape;232;p19"/>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 name="Google Shape;233;p19"/>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4" name="Google Shape;234;p19"/>
          <p:cNvGrpSpPr/>
          <p:nvPr/>
        </p:nvGrpSpPr>
        <p:grpSpPr>
          <a:xfrm>
            <a:off x="-28" y="3881234"/>
            <a:ext cx="2939995" cy="2976761"/>
            <a:chOff x="-21" y="2910925"/>
            <a:chExt cx="2204996" cy="2232571"/>
          </a:xfrm>
        </p:grpSpPr>
        <p:sp>
          <p:nvSpPr>
            <p:cNvPr id="235" name="Google Shape;235;p19"/>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 name="Google Shape;236;p19"/>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 name="Google Shape;237;p19"/>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2069631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type="secHead" preserve="1">
  <p:cSld name="Section header">
    <p:spTree>
      <p:nvGrpSpPr>
        <p:cNvPr id="1" name="Shape 19"/>
        <p:cNvGrpSpPr/>
        <p:nvPr/>
      </p:nvGrpSpPr>
      <p:grpSpPr>
        <a:xfrm>
          <a:off x="0" y="0"/>
          <a:ext cx="0" cy="0"/>
          <a:chOff x="0" y="0"/>
          <a:chExt cx="0" cy="0"/>
        </a:xfrm>
      </p:grpSpPr>
      <p:grpSp>
        <p:nvGrpSpPr>
          <p:cNvPr id="20" name="Google Shape;20;p3"/>
          <p:cNvGrpSpPr/>
          <p:nvPr/>
        </p:nvGrpSpPr>
        <p:grpSpPr>
          <a:xfrm rot="10800000">
            <a:off x="-1448045" y="-36982"/>
            <a:ext cx="4029681" cy="4702604"/>
            <a:chOff x="5353050" y="0"/>
            <a:chExt cx="4407556" cy="5143580"/>
          </a:xfrm>
        </p:grpSpPr>
        <p:sp>
          <p:nvSpPr>
            <p:cNvPr id="21" name="Google Shape;21;p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6" name="Google Shape;26;p3"/>
          <p:cNvSpPr txBox="1">
            <a:spLocks noGrp="1"/>
          </p:cNvSpPr>
          <p:nvPr>
            <p:ph type="title"/>
          </p:nvPr>
        </p:nvSpPr>
        <p:spPr>
          <a:xfrm rot="-294">
            <a:off x="1869133" y="3789412"/>
            <a:ext cx="46700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64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27" name="Google Shape;27;p3"/>
          <p:cNvSpPr txBox="1">
            <a:spLocks noGrp="1"/>
          </p:cNvSpPr>
          <p:nvPr>
            <p:ph type="subTitle" idx="1"/>
          </p:nvPr>
        </p:nvSpPr>
        <p:spPr>
          <a:xfrm flipH="1">
            <a:off x="2175933" y="4636733"/>
            <a:ext cx="4056400" cy="142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400"/>
            </a:lvl1pPr>
            <a:lvl2pPr lvl="1" algn="ctr" rtl="0">
              <a:lnSpc>
                <a:spcPct val="100000"/>
              </a:lnSpc>
              <a:spcBef>
                <a:spcPts val="0"/>
              </a:spcBef>
              <a:spcAft>
                <a:spcPts val="0"/>
              </a:spcAft>
              <a:buSzPts val="1400"/>
              <a:buNone/>
              <a:defRPr sz="1867"/>
            </a:lvl2pPr>
            <a:lvl3pPr lvl="2" algn="ctr" rtl="0">
              <a:lnSpc>
                <a:spcPct val="100000"/>
              </a:lnSpc>
              <a:spcBef>
                <a:spcPts val="0"/>
              </a:spcBef>
              <a:spcAft>
                <a:spcPts val="0"/>
              </a:spcAft>
              <a:buSzPts val="1400"/>
              <a:buNone/>
              <a:defRPr sz="1867"/>
            </a:lvl3pPr>
            <a:lvl4pPr lvl="3" algn="ctr" rtl="0">
              <a:lnSpc>
                <a:spcPct val="100000"/>
              </a:lnSpc>
              <a:spcBef>
                <a:spcPts val="0"/>
              </a:spcBef>
              <a:spcAft>
                <a:spcPts val="0"/>
              </a:spcAft>
              <a:buSzPts val="1400"/>
              <a:buNone/>
              <a:defRPr sz="1867"/>
            </a:lvl4pPr>
            <a:lvl5pPr lvl="4" algn="ctr" rtl="0">
              <a:lnSpc>
                <a:spcPct val="100000"/>
              </a:lnSpc>
              <a:spcBef>
                <a:spcPts val="0"/>
              </a:spcBef>
              <a:spcAft>
                <a:spcPts val="0"/>
              </a:spcAft>
              <a:buSzPts val="1400"/>
              <a:buNone/>
              <a:defRPr sz="1867"/>
            </a:lvl5pPr>
            <a:lvl6pPr lvl="5" algn="ctr" rtl="0">
              <a:lnSpc>
                <a:spcPct val="100000"/>
              </a:lnSpc>
              <a:spcBef>
                <a:spcPts val="0"/>
              </a:spcBef>
              <a:spcAft>
                <a:spcPts val="0"/>
              </a:spcAft>
              <a:buSzPts val="1400"/>
              <a:buNone/>
              <a:defRPr sz="1867"/>
            </a:lvl6pPr>
            <a:lvl7pPr lvl="6" algn="ctr" rtl="0">
              <a:lnSpc>
                <a:spcPct val="100000"/>
              </a:lnSpc>
              <a:spcBef>
                <a:spcPts val="0"/>
              </a:spcBef>
              <a:spcAft>
                <a:spcPts val="0"/>
              </a:spcAft>
              <a:buSzPts val="1400"/>
              <a:buNone/>
              <a:defRPr sz="1867"/>
            </a:lvl7pPr>
            <a:lvl8pPr lvl="7" algn="ctr" rtl="0">
              <a:lnSpc>
                <a:spcPct val="100000"/>
              </a:lnSpc>
              <a:spcBef>
                <a:spcPts val="0"/>
              </a:spcBef>
              <a:spcAft>
                <a:spcPts val="0"/>
              </a:spcAft>
              <a:buSzPts val="1400"/>
              <a:buNone/>
              <a:defRPr sz="1867"/>
            </a:lvl8pPr>
            <a:lvl9pPr lvl="8" algn="ctr" rtl="0">
              <a:lnSpc>
                <a:spcPct val="100000"/>
              </a:lnSpc>
              <a:spcBef>
                <a:spcPts val="0"/>
              </a:spcBef>
              <a:spcAft>
                <a:spcPts val="0"/>
              </a:spcAft>
              <a:buSzPts val="1400"/>
              <a:buNone/>
              <a:defRPr sz="1867"/>
            </a:lvl9pPr>
          </a:lstStyle>
          <a:p>
            <a:endParaRPr/>
          </a:p>
        </p:txBody>
      </p:sp>
      <p:sp>
        <p:nvSpPr>
          <p:cNvPr id="28" name="Google Shape;28;p3"/>
          <p:cNvSpPr txBox="1">
            <a:spLocks noGrp="1"/>
          </p:cNvSpPr>
          <p:nvPr>
            <p:ph type="title" idx="2" hasCustomPrompt="1"/>
          </p:nvPr>
        </p:nvSpPr>
        <p:spPr>
          <a:xfrm>
            <a:off x="2950933" y="1564216"/>
            <a:ext cx="2506400" cy="164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96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grpSp>
        <p:nvGrpSpPr>
          <p:cNvPr id="29" name="Google Shape;29;p3"/>
          <p:cNvGrpSpPr/>
          <p:nvPr/>
        </p:nvGrpSpPr>
        <p:grpSpPr>
          <a:xfrm rot="10800000" flipH="1">
            <a:off x="2230013" y="-1214671"/>
            <a:ext cx="11525467" cy="8072677"/>
            <a:chOff x="5353050" y="0"/>
            <a:chExt cx="4407556" cy="5143580"/>
          </a:xfrm>
        </p:grpSpPr>
        <p:sp>
          <p:nvSpPr>
            <p:cNvPr id="30" name="Google Shape;30;p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915308455"/>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matchingName="Title and list" preserve="1">
  <p:cSld name="Title and list">
    <p:spTree>
      <p:nvGrpSpPr>
        <p:cNvPr id="1" name="Shape 238"/>
        <p:cNvGrpSpPr/>
        <p:nvPr/>
      </p:nvGrpSpPr>
      <p:grpSpPr>
        <a:xfrm>
          <a:off x="0" y="0"/>
          <a:ext cx="0" cy="0"/>
          <a:chOff x="0" y="0"/>
          <a:chExt cx="0" cy="0"/>
        </a:xfrm>
      </p:grpSpPr>
      <p:sp>
        <p:nvSpPr>
          <p:cNvPr id="239" name="Google Shape;239;p20"/>
          <p:cNvSpPr txBox="1">
            <a:spLocks noGrp="1"/>
          </p:cNvSpPr>
          <p:nvPr>
            <p:ph type="body" idx="1"/>
          </p:nvPr>
        </p:nvSpPr>
        <p:spPr>
          <a:xfrm>
            <a:off x="693833" y="1847400"/>
            <a:ext cx="4526000" cy="3163200"/>
          </a:xfrm>
          <a:prstGeom prst="rect">
            <a:avLst/>
          </a:prstGeom>
        </p:spPr>
        <p:txBody>
          <a:bodyPr spcFirstLastPara="1" wrap="square" lIns="91425" tIns="91425" rIns="91425" bIns="91425" anchor="t" anchorCtr="0">
            <a:noAutofit/>
          </a:bodyPr>
          <a:lstStyle>
            <a:lvl1pPr marL="609585" lvl="0" indent="-440256" rtl="0">
              <a:lnSpc>
                <a:spcPct val="100000"/>
              </a:lnSpc>
              <a:spcBef>
                <a:spcPts val="0"/>
              </a:spcBef>
              <a:spcAft>
                <a:spcPts val="0"/>
              </a:spcAft>
              <a:buClr>
                <a:schemeClr val="accent2"/>
              </a:buClr>
              <a:buSzPts val="1600"/>
              <a:buFont typeface="Raleway Thin"/>
              <a:buChar char="●"/>
              <a:defRPr sz="2400"/>
            </a:lvl1pPr>
            <a:lvl2pPr marL="1219170" lvl="1" indent="-440256" rtl="0">
              <a:spcBef>
                <a:spcPts val="2133"/>
              </a:spcBef>
              <a:spcAft>
                <a:spcPts val="0"/>
              </a:spcAft>
              <a:buSzPts val="1600"/>
              <a:buFont typeface="Nunito Light"/>
              <a:buChar char="○"/>
              <a:defRPr/>
            </a:lvl2pPr>
            <a:lvl3pPr marL="1828754" lvl="2" indent="-431789" rtl="0">
              <a:spcBef>
                <a:spcPts val="2133"/>
              </a:spcBef>
              <a:spcAft>
                <a:spcPts val="0"/>
              </a:spcAft>
              <a:buSzPts val="1500"/>
              <a:buFont typeface="Nunito Light"/>
              <a:buChar char="■"/>
              <a:defRPr/>
            </a:lvl3pPr>
            <a:lvl4pPr marL="2438339" lvl="3" indent="-431789" rtl="0">
              <a:spcBef>
                <a:spcPts val="2133"/>
              </a:spcBef>
              <a:spcAft>
                <a:spcPts val="0"/>
              </a:spcAft>
              <a:buSzPts val="1500"/>
              <a:buFont typeface="Nunito Light"/>
              <a:buChar char="●"/>
              <a:defRPr/>
            </a:lvl4pPr>
            <a:lvl5pPr marL="3047924" lvl="4" indent="-423323" rtl="0">
              <a:spcBef>
                <a:spcPts val="2133"/>
              </a:spcBef>
              <a:spcAft>
                <a:spcPts val="0"/>
              </a:spcAft>
              <a:buSzPts val="1400"/>
              <a:buFont typeface="Nunito Light"/>
              <a:buChar char="○"/>
              <a:defRPr/>
            </a:lvl5pPr>
            <a:lvl6pPr marL="3657509" lvl="5" indent="-423323" rtl="0">
              <a:spcBef>
                <a:spcPts val="2133"/>
              </a:spcBef>
              <a:spcAft>
                <a:spcPts val="0"/>
              </a:spcAft>
              <a:buSzPts val="1400"/>
              <a:buFont typeface="Nunito Light"/>
              <a:buChar char="■"/>
              <a:defRPr/>
            </a:lvl6pPr>
            <a:lvl7pPr marL="4267093" lvl="6" indent="-414856" rtl="0">
              <a:spcBef>
                <a:spcPts val="2133"/>
              </a:spcBef>
              <a:spcAft>
                <a:spcPts val="0"/>
              </a:spcAft>
              <a:buSzPts val="1300"/>
              <a:buFont typeface="Nunito Light"/>
              <a:buChar char="●"/>
              <a:defRPr/>
            </a:lvl7pPr>
            <a:lvl8pPr marL="4876678" lvl="7" indent="-414856" rtl="0">
              <a:spcBef>
                <a:spcPts val="2133"/>
              </a:spcBef>
              <a:spcAft>
                <a:spcPts val="0"/>
              </a:spcAft>
              <a:buSzPts val="1300"/>
              <a:buFont typeface="Nunito Light"/>
              <a:buChar char="○"/>
              <a:defRPr/>
            </a:lvl8pPr>
            <a:lvl9pPr marL="5486263" lvl="8" indent="-423323" rtl="0">
              <a:spcBef>
                <a:spcPts val="2133"/>
              </a:spcBef>
              <a:spcAft>
                <a:spcPts val="2133"/>
              </a:spcAft>
              <a:buSzPts val="1400"/>
              <a:buFont typeface="Nunito Light"/>
              <a:buChar char="■"/>
              <a:defRPr/>
            </a:lvl9pPr>
          </a:lstStyle>
          <a:p>
            <a:endParaRPr/>
          </a:p>
        </p:txBody>
      </p:sp>
      <p:sp>
        <p:nvSpPr>
          <p:cNvPr id="240" name="Google Shape;240;p20"/>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41" name="Google Shape;241;p20"/>
          <p:cNvGrpSpPr/>
          <p:nvPr/>
        </p:nvGrpSpPr>
        <p:grpSpPr>
          <a:xfrm>
            <a:off x="9" y="3779033"/>
            <a:ext cx="2766825" cy="3079023"/>
            <a:chOff x="6" y="2834274"/>
            <a:chExt cx="2075119" cy="2309267"/>
          </a:xfrm>
        </p:grpSpPr>
        <p:sp>
          <p:nvSpPr>
            <p:cNvPr id="242" name="Google Shape;242;p20"/>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 name="Google Shape;243;p20"/>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 name="Google Shape;244;p20"/>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30129311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matchingName="Technology design" preserve="1">
  <p:cSld name="Technology design">
    <p:spTree>
      <p:nvGrpSpPr>
        <p:cNvPr id="1" name="Shape 245"/>
        <p:cNvGrpSpPr/>
        <p:nvPr/>
      </p:nvGrpSpPr>
      <p:grpSpPr>
        <a:xfrm>
          <a:off x="0" y="0"/>
          <a:ext cx="0" cy="0"/>
          <a:chOff x="0" y="0"/>
          <a:chExt cx="0" cy="0"/>
        </a:xfrm>
      </p:grpSpPr>
      <p:sp>
        <p:nvSpPr>
          <p:cNvPr id="246" name="Google Shape;246;p21"/>
          <p:cNvSpPr txBox="1">
            <a:spLocks noGrp="1"/>
          </p:cNvSpPr>
          <p:nvPr>
            <p:ph type="subTitle" idx="1"/>
          </p:nvPr>
        </p:nvSpPr>
        <p:spPr>
          <a:xfrm flipH="1">
            <a:off x="6899167" y="3486917"/>
            <a:ext cx="2562400" cy="1167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47" name="Google Shape;247;p21"/>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48" name="Google Shape;248;p21"/>
          <p:cNvGrpSpPr/>
          <p:nvPr/>
        </p:nvGrpSpPr>
        <p:grpSpPr>
          <a:xfrm>
            <a:off x="3" y="4738023"/>
            <a:ext cx="1904959" cy="2119907"/>
            <a:chOff x="6" y="2834274"/>
            <a:chExt cx="2075119" cy="2309267"/>
          </a:xfrm>
        </p:grpSpPr>
        <p:sp>
          <p:nvSpPr>
            <p:cNvPr id="249" name="Google Shape;249;p21"/>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 name="Google Shape;250;p21"/>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 name="Google Shape;251;p21"/>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2" name="Google Shape;252;p21"/>
          <p:cNvGrpSpPr/>
          <p:nvPr/>
        </p:nvGrpSpPr>
        <p:grpSpPr>
          <a:xfrm>
            <a:off x="8031955" y="-23"/>
            <a:ext cx="4160116" cy="4627044"/>
            <a:chOff x="8002655" y="8"/>
            <a:chExt cx="1141342" cy="1269445"/>
          </a:xfrm>
        </p:grpSpPr>
        <p:sp>
          <p:nvSpPr>
            <p:cNvPr id="253" name="Google Shape;253;p21"/>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 name="Google Shape;254;p21"/>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536128209"/>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matchingName="Resources" preserve="1">
  <p:cSld name="Resources">
    <p:spTree>
      <p:nvGrpSpPr>
        <p:cNvPr id="1" name="Shape 255"/>
        <p:cNvGrpSpPr/>
        <p:nvPr/>
      </p:nvGrpSpPr>
      <p:grpSpPr>
        <a:xfrm>
          <a:off x="0" y="0"/>
          <a:ext cx="0" cy="0"/>
          <a:chOff x="0" y="0"/>
          <a:chExt cx="0" cy="0"/>
        </a:xfrm>
      </p:grpSpPr>
      <p:sp>
        <p:nvSpPr>
          <p:cNvPr id="256" name="Google Shape;256;p22"/>
          <p:cNvSpPr txBox="1">
            <a:spLocks noGrp="1"/>
          </p:cNvSpPr>
          <p:nvPr>
            <p:ph type="body" idx="1"/>
          </p:nvPr>
        </p:nvSpPr>
        <p:spPr>
          <a:xfrm>
            <a:off x="1657565" y="1809100"/>
            <a:ext cx="4651600" cy="4555200"/>
          </a:xfrm>
          <a:prstGeom prst="rect">
            <a:avLst/>
          </a:prstGeom>
        </p:spPr>
        <p:txBody>
          <a:bodyPr spcFirstLastPara="1" wrap="square" lIns="0" tIns="91425" rIns="91425" bIns="91425" anchor="b" anchorCtr="0">
            <a:noAutofit/>
          </a:bodyPr>
          <a:lstStyle>
            <a:lvl1pPr marL="609585" lvl="0" indent="-397923" rtl="0">
              <a:lnSpc>
                <a:spcPct val="100000"/>
              </a:lnSpc>
              <a:spcBef>
                <a:spcPts val="0"/>
              </a:spcBef>
              <a:spcAft>
                <a:spcPts val="0"/>
              </a:spcAft>
              <a:buClr>
                <a:schemeClr val="accent2"/>
              </a:buClr>
              <a:buSzPts val="1100"/>
              <a:buFont typeface="Raleway Thin"/>
              <a:buChar char="■"/>
              <a:defRPr sz="1333"/>
            </a:lvl1pPr>
            <a:lvl2pPr marL="1219170" lvl="1" indent="-406390" rtl="0">
              <a:spcBef>
                <a:spcPts val="2133"/>
              </a:spcBef>
              <a:spcAft>
                <a:spcPts val="0"/>
              </a:spcAft>
              <a:buClr>
                <a:srgbClr val="434343"/>
              </a:buClr>
              <a:buSzPts val="1200"/>
              <a:buFont typeface="Roboto Condensed Light"/>
              <a:buChar char="○"/>
              <a:defRPr/>
            </a:lvl2pPr>
            <a:lvl3pPr marL="1828754" lvl="2" indent="-423323" rtl="0">
              <a:spcBef>
                <a:spcPts val="2133"/>
              </a:spcBef>
              <a:spcAft>
                <a:spcPts val="0"/>
              </a:spcAft>
              <a:buClr>
                <a:srgbClr val="434343"/>
              </a:buClr>
              <a:buSzPts val="1400"/>
              <a:buFont typeface="Roboto Condensed Light"/>
              <a:buChar char="■"/>
              <a:defRPr/>
            </a:lvl3pPr>
            <a:lvl4pPr marL="2438339" lvl="3" indent="-423323" rtl="0">
              <a:spcBef>
                <a:spcPts val="2133"/>
              </a:spcBef>
              <a:spcAft>
                <a:spcPts val="0"/>
              </a:spcAft>
              <a:buClr>
                <a:srgbClr val="434343"/>
              </a:buClr>
              <a:buSzPts val="1400"/>
              <a:buFont typeface="Roboto Condensed Light"/>
              <a:buChar char="●"/>
              <a:defRPr/>
            </a:lvl4pPr>
            <a:lvl5pPr marL="3047924" lvl="4" indent="-423323" rtl="0">
              <a:spcBef>
                <a:spcPts val="2133"/>
              </a:spcBef>
              <a:spcAft>
                <a:spcPts val="0"/>
              </a:spcAft>
              <a:buClr>
                <a:srgbClr val="434343"/>
              </a:buClr>
              <a:buSzPts val="1400"/>
              <a:buFont typeface="Roboto Condensed Light"/>
              <a:buChar char="○"/>
              <a:defRPr/>
            </a:lvl5pPr>
            <a:lvl6pPr marL="3657509" lvl="5" indent="-423323" rtl="0">
              <a:spcBef>
                <a:spcPts val="2133"/>
              </a:spcBef>
              <a:spcAft>
                <a:spcPts val="0"/>
              </a:spcAft>
              <a:buClr>
                <a:srgbClr val="434343"/>
              </a:buClr>
              <a:buSzPts val="1400"/>
              <a:buFont typeface="Roboto Condensed Light"/>
              <a:buChar char="■"/>
              <a:defRPr/>
            </a:lvl6pPr>
            <a:lvl7pPr marL="4267093" lvl="6" indent="-423323" rtl="0">
              <a:spcBef>
                <a:spcPts val="2133"/>
              </a:spcBef>
              <a:spcAft>
                <a:spcPts val="0"/>
              </a:spcAft>
              <a:buClr>
                <a:srgbClr val="434343"/>
              </a:buClr>
              <a:buSzPts val="1400"/>
              <a:buFont typeface="Roboto Condensed Light"/>
              <a:buChar char="●"/>
              <a:defRPr/>
            </a:lvl7pPr>
            <a:lvl8pPr marL="4876678" lvl="7" indent="-423323" rtl="0">
              <a:spcBef>
                <a:spcPts val="2133"/>
              </a:spcBef>
              <a:spcAft>
                <a:spcPts val="0"/>
              </a:spcAft>
              <a:buClr>
                <a:srgbClr val="434343"/>
              </a:buClr>
              <a:buSzPts val="1400"/>
              <a:buFont typeface="Roboto Condensed Light"/>
              <a:buChar char="○"/>
              <a:defRPr/>
            </a:lvl8pPr>
            <a:lvl9pPr marL="5486263" lvl="8" indent="-423323" rtl="0">
              <a:spcBef>
                <a:spcPts val="2133"/>
              </a:spcBef>
              <a:spcAft>
                <a:spcPts val="2133"/>
              </a:spcAft>
              <a:buClr>
                <a:srgbClr val="434343"/>
              </a:buClr>
              <a:buSzPts val="1400"/>
              <a:buFont typeface="Roboto Condensed Light"/>
              <a:buChar char="■"/>
              <a:defRPr/>
            </a:lvl9pPr>
          </a:lstStyle>
          <a:p>
            <a:endParaRPr/>
          </a:p>
        </p:txBody>
      </p:sp>
      <p:sp>
        <p:nvSpPr>
          <p:cNvPr id="257" name="Google Shape;257;p22"/>
          <p:cNvSpPr txBox="1">
            <a:spLocks noGrp="1"/>
          </p:cNvSpPr>
          <p:nvPr>
            <p:ph type="body" idx="2"/>
          </p:nvPr>
        </p:nvSpPr>
        <p:spPr>
          <a:xfrm>
            <a:off x="6580399" y="1809100"/>
            <a:ext cx="4651600" cy="4555200"/>
          </a:xfrm>
          <a:prstGeom prst="rect">
            <a:avLst/>
          </a:prstGeom>
        </p:spPr>
        <p:txBody>
          <a:bodyPr spcFirstLastPara="1" wrap="square" lIns="91425" tIns="91425" rIns="91425" bIns="91425" anchor="b" anchorCtr="0">
            <a:noAutofit/>
          </a:bodyPr>
          <a:lstStyle>
            <a:lvl1pPr marL="609585" lvl="0" indent="-397923" rtl="0">
              <a:lnSpc>
                <a:spcPct val="100000"/>
              </a:lnSpc>
              <a:spcBef>
                <a:spcPts val="0"/>
              </a:spcBef>
              <a:spcAft>
                <a:spcPts val="0"/>
              </a:spcAft>
              <a:buClr>
                <a:schemeClr val="accent2"/>
              </a:buClr>
              <a:buSzPts val="1100"/>
              <a:buFont typeface="Raleway Thin"/>
              <a:buChar char="■"/>
              <a:defRPr sz="1333"/>
            </a:lvl1pPr>
            <a:lvl2pPr marL="1219170" lvl="1" indent="-406390" rtl="0">
              <a:spcBef>
                <a:spcPts val="2133"/>
              </a:spcBef>
              <a:spcAft>
                <a:spcPts val="0"/>
              </a:spcAft>
              <a:buClr>
                <a:srgbClr val="434343"/>
              </a:buClr>
              <a:buSzPts val="1200"/>
              <a:buFont typeface="Roboto Condensed Light"/>
              <a:buChar char="○"/>
              <a:defRPr/>
            </a:lvl2pPr>
            <a:lvl3pPr marL="1828754" lvl="2" indent="-423323" rtl="0">
              <a:spcBef>
                <a:spcPts val="2133"/>
              </a:spcBef>
              <a:spcAft>
                <a:spcPts val="0"/>
              </a:spcAft>
              <a:buClr>
                <a:srgbClr val="434343"/>
              </a:buClr>
              <a:buSzPts val="1400"/>
              <a:buFont typeface="Roboto Condensed Light"/>
              <a:buChar char="■"/>
              <a:defRPr/>
            </a:lvl3pPr>
            <a:lvl4pPr marL="2438339" lvl="3" indent="-423323" rtl="0">
              <a:spcBef>
                <a:spcPts val="2133"/>
              </a:spcBef>
              <a:spcAft>
                <a:spcPts val="0"/>
              </a:spcAft>
              <a:buClr>
                <a:srgbClr val="434343"/>
              </a:buClr>
              <a:buSzPts val="1400"/>
              <a:buFont typeface="Roboto Condensed Light"/>
              <a:buChar char="●"/>
              <a:defRPr/>
            </a:lvl4pPr>
            <a:lvl5pPr marL="3047924" lvl="4" indent="-423323" rtl="0">
              <a:spcBef>
                <a:spcPts val="2133"/>
              </a:spcBef>
              <a:spcAft>
                <a:spcPts val="0"/>
              </a:spcAft>
              <a:buClr>
                <a:srgbClr val="434343"/>
              </a:buClr>
              <a:buSzPts val="1400"/>
              <a:buFont typeface="Roboto Condensed Light"/>
              <a:buChar char="○"/>
              <a:defRPr/>
            </a:lvl5pPr>
            <a:lvl6pPr marL="3657509" lvl="5" indent="-423323" rtl="0">
              <a:spcBef>
                <a:spcPts val="2133"/>
              </a:spcBef>
              <a:spcAft>
                <a:spcPts val="0"/>
              </a:spcAft>
              <a:buClr>
                <a:srgbClr val="434343"/>
              </a:buClr>
              <a:buSzPts val="1400"/>
              <a:buFont typeface="Roboto Condensed Light"/>
              <a:buChar char="■"/>
              <a:defRPr/>
            </a:lvl6pPr>
            <a:lvl7pPr marL="4267093" lvl="6" indent="-423323" rtl="0">
              <a:spcBef>
                <a:spcPts val="2133"/>
              </a:spcBef>
              <a:spcAft>
                <a:spcPts val="0"/>
              </a:spcAft>
              <a:buClr>
                <a:srgbClr val="434343"/>
              </a:buClr>
              <a:buSzPts val="1400"/>
              <a:buFont typeface="Roboto Condensed Light"/>
              <a:buChar char="●"/>
              <a:defRPr/>
            </a:lvl7pPr>
            <a:lvl8pPr marL="4876678" lvl="7" indent="-423323" rtl="0">
              <a:spcBef>
                <a:spcPts val="2133"/>
              </a:spcBef>
              <a:spcAft>
                <a:spcPts val="0"/>
              </a:spcAft>
              <a:buClr>
                <a:srgbClr val="434343"/>
              </a:buClr>
              <a:buSzPts val="1400"/>
              <a:buFont typeface="Roboto Condensed Light"/>
              <a:buChar char="○"/>
              <a:defRPr/>
            </a:lvl8pPr>
            <a:lvl9pPr marL="5486263" lvl="8" indent="-423323" rtl="0">
              <a:spcBef>
                <a:spcPts val="2133"/>
              </a:spcBef>
              <a:spcAft>
                <a:spcPts val="2133"/>
              </a:spcAft>
              <a:buClr>
                <a:srgbClr val="434343"/>
              </a:buClr>
              <a:buSzPts val="1400"/>
              <a:buFont typeface="Roboto Condensed Light"/>
              <a:buChar char="■"/>
              <a:defRPr/>
            </a:lvl9pPr>
          </a:lstStyle>
          <a:p>
            <a:endParaRPr/>
          </a:p>
        </p:txBody>
      </p:sp>
      <p:sp>
        <p:nvSpPr>
          <p:cNvPr id="258" name="Google Shape;258;p22"/>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59" name="Google Shape;259;p22"/>
          <p:cNvGrpSpPr/>
          <p:nvPr/>
        </p:nvGrpSpPr>
        <p:grpSpPr>
          <a:xfrm>
            <a:off x="9" y="3779033"/>
            <a:ext cx="2766825" cy="3079023"/>
            <a:chOff x="6" y="2834274"/>
            <a:chExt cx="2075119" cy="2309267"/>
          </a:xfrm>
        </p:grpSpPr>
        <p:sp>
          <p:nvSpPr>
            <p:cNvPr id="260" name="Google Shape;260;p22"/>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 name="Google Shape;261;p22"/>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 name="Google Shape;262;p22"/>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63" name="Google Shape;263;p22"/>
          <p:cNvGrpSpPr/>
          <p:nvPr/>
        </p:nvGrpSpPr>
        <p:grpSpPr>
          <a:xfrm>
            <a:off x="10670207" y="12"/>
            <a:ext cx="1521789" cy="1692593"/>
            <a:chOff x="8002655" y="8"/>
            <a:chExt cx="1141342" cy="1269445"/>
          </a:xfrm>
        </p:grpSpPr>
        <p:sp>
          <p:nvSpPr>
            <p:cNvPr id="264" name="Google Shape;264;p22"/>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 name="Google Shape;265;p22"/>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579958099"/>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matchingName="Thanks" preserve="1">
  <p:cSld name="Thanks">
    <p:spTree>
      <p:nvGrpSpPr>
        <p:cNvPr id="1" name="Shape 266"/>
        <p:cNvGrpSpPr/>
        <p:nvPr/>
      </p:nvGrpSpPr>
      <p:grpSpPr>
        <a:xfrm>
          <a:off x="0" y="0"/>
          <a:ext cx="0" cy="0"/>
          <a:chOff x="0" y="0"/>
          <a:chExt cx="0" cy="0"/>
        </a:xfrm>
      </p:grpSpPr>
      <p:sp>
        <p:nvSpPr>
          <p:cNvPr id="267" name="Google Shape;267;p23"/>
          <p:cNvSpPr/>
          <p:nvPr/>
        </p:nvSpPr>
        <p:spPr>
          <a:xfrm rot="10800000" flipH="1">
            <a:off x="1607700" y="-1541575"/>
            <a:ext cx="9796856" cy="11883043"/>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68" name="Google Shape;268;p23"/>
          <p:cNvGrpSpPr/>
          <p:nvPr/>
        </p:nvGrpSpPr>
        <p:grpSpPr>
          <a:xfrm flipH="1">
            <a:off x="-139988" y="-2210603"/>
            <a:ext cx="8054075" cy="9399035"/>
            <a:chOff x="5353050" y="0"/>
            <a:chExt cx="4407556" cy="5143580"/>
          </a:xfrm>
        </p:grpSpPr>
        <p:sp>
          <p:nvSpPr>
            <p:cNvPr id="269" name="Google Shape;269;p2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 name="Google Shape;270;p2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 name="Google Shape;271;p2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 name="Google Shape;272;p2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 name="Google Shape;273;p2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74" name="Google Shape;274;p23"/>
          <p:cNvSpPr txBox="1">
            <a:spLocks noGrp="1"/>
          </p:cNvSpPr>
          <p:nvPr>
            <p:ph type="title"/>
          </p:nvPr>
        </p:nvSpPr>
        <p:spPr>
          <a:xfrm>
            <a:off x="5697667" y="1086633"/>
            <a:ext cx="5625200" cy="112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200"/>
              <a:buNone/>
              <a:defRPr sz="9600" b="0"/>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a:p>
        </p:txBody>
      </p:sp>
      <p:sp>
        <p:nvSpPr>
          <p:cNvPr id="275" name="Google Shape;275;p23"/>
          <p:cNvSpPr txBox="1">
            <a:spLocks noGrp="1"/>
          </p:cNvSpPr>
          <p:nvPr>
            <p:ph type="subTitle" idx="1"/>
          </p:nvPr>
        </p:nvSpPr>
        <p:spPr>
          <a:xfrm>
            <a:off x="5905767" y="2129900"/>
            <a:ext cx="5208800" cy="180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133"/>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276" name="Google Shape;276;p23"/>
          <p:cNvSpPr txBox="1"/>
          <p:nvPr/>
        </p:nvSpPr>
        <p:spPr>
          <a:xfrm>
            <a:off x="6419833" y="4792933"/>
            <a:ext cx="4180800" cy="1242000"/>
          </a:xfrm>
          <a:prstGeom prst="rect">
            <a:avLst/>
          </a:prstGeom>
          <a:noFill/>
          <a:ln>
            <a:noFill/>
          </a:ln>
        </p:spPr>
        <p:txBody>
          <a:bodyPr spcFirstLastPara="1" wrap="square" lIns="121900" tIns="121900" rIns="121900" bIns="121900" anchor="b" anchorCtr="0">
            <a:noAutofit/>
          </a:bodyPr>
          <a:lstStyle/>
          <a:p>
            <a:pPr marL="0" lvl="0" indent="0" algn="ctr" rtl="0">
              <a:lnSpc>
                <a:spcPct val="115000"/>
              </a:lnSpc>
              <a:spcBef>
                <a:spcPts val="400"/>
              </a:spcBef>
              <a:spcAft>
                <a:spcPts val="0"/>
              </a:spcAft>
              <a:buNone/>
            </a:pPr>
            <a:r>
              <a:rPr lang="en" sz="1333">
                <a:solidFill>
                  <a:schemeClr val="lt1"/>
                </a:solidFill>
                <a:latin typeface="Hind Vadodara"/>
                <a:ea typeface="Hind Vadodara"/>
                <a:cs typeface="Hind Vadodara"/>
                <a:sym typeface="Hind Vadodara"/>
              </a:rPr>
              <a:t>CREDITS: This presentation template was created by </a:t>
            </a:r>
            <a:r>
              <a:rPr lang="en" sz="1333" b="1">
                <a:solidFill>
                  <a:schemeClr val="lt1"/>
                </a:solidFill>
                <a:uFill>
                  <a:noFill/>
                </a:uFill>
                <a:latin typeface="Hind Vadodara"/>
                <a:ea typeface="Hind Vadodara"/>
                <a:cs typeface="Hind Vadodara"/>
                <a:sym typeface="Hind Vadodara"/>
                <a:hlinkClick r:id="rId2"/>
              </a:rPr>
              <a:t>Slidesgo</a:t>
            </a:r>
            <a:r>
              <a:rPr lang="en" sz="1333">
                <a:solidFill>
                  <a:schemeClr val="lt1"/>
                </a:solidFill>
                <a:latin typeface="Hind Vadodara"/>
                <a:ea typeface="Hind Vadodara"/>
                <a:cs typeface="Hind Vadodara"/>
                <a:sym typeface="Hind Vadodara"/>
              </a:rPr>
              <a:t>, including icons by </a:t>
            </a:r>
            <a:r>
              <a:rPr lang="en" sz="1333" b="1">
                <a:solidFill>
                  <a:schemeClr val="lt1"/>
                </a:solidFill>
                <a:uFill>
                  <a:noFill/>
                </a:uFill>
                <a:latin typeface="Hind Vadodara"/>
                <a:ea typeface="Hind Vadodara"/>
                <a:cs typeface="Hind Vadodara"/>
                <a:sym typeface="Hind Vadodara"/>
                <a:hlinkClick r:id="rId3"/>
              </a:rPr>
              <a:t>Flaticon</a:t>
            </a:r>
            <a:r>
              <a:rPr lang="en" sz="1333">
                <a:solidFill>
                  <a:schemeClr val="lt1"/>
                </a:solidFill>
                <a:latin typeface="Hind Vadodara"/>
                <a:ea typeface="Hind Vadodara"/>
                <a:cs typeface="Hind Vadodara"/>
                <a:sym typeface="Hind Vadodara"/>
              </a:rPr>
              <a:t>, and infographics &amp; images by </a:t>
            </a:r>
            <a:r>
              <a:rPr lang="en" sz="1333" b="1">
                <a:solidFill>
                  <a:schemeClr val="lt1"/>
                </a:solidFill>
                <a:uFill>
                  <a:noFill/>
                </a:uFill>
                <a:latin typeface="Hind Vadodara"/>
                <a:ea typeface="Hind Vadodara"/>
                <a:cs typeface="Hind Vadodara"/>
                <a:sym typeface="Hind Vadodara"/>
                <a:hlinkClick r:id="rId4"/>
              </a:rPr>
              <a:t>Freepik</a:t>
            </a:r>
            <a:endParaRPr sz="1333" b="1">
              <a:solidFill>
                <a:schemeClr val="lt1"/>
              </a:solidFill>
              <a:latin typeface="Hind Vadodara"/>
              <a:ea typeface="Hind Vadodara"/>
              <a:cs typeface="Hind Vadodara"/>
              <a:sym typeface="Hind Vadodara"/>
            </a:endParaRPr>
          </a:p>
        </p:txBody>
      </p:sp>
    </p:spTree>
    <p:extLst>
      <p:ext uri="{BB962C8B-B14F-4D97-AF65-F5344CB8AC3E}">
        <p14:creationId xmlns:p14="http://schemas.microsoft.com/office/powerpoint/2010/main" val="547485392"/>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matchingName="Big text" preserve="1">
  <p:cSld name="Big text">
    <p:spTree>
      <p:nvGrpSpPr>
        <p:cNvPr id="1" name="Shape 277"/>
        <p:cNvGrpSpPr/>
        <p:nvPr/>
      </p:nvGrpSpPr>
      <p:grpSpPr>
        <a:xfrm>
          <a:off x="0" y="0"/>
          <a:ext cx="0" cy="0"/>
          <a:chOff x="0" y="0"/>
          <a:chExt cx="0" cy="0"/>
        </a:xfrm>
      </p:grpSpPr>
      <p:sp>
        <p:nvSpPr>
          <p:cNvPr id="278" name="Google Shape;278;p24"/>
          <p:cNvSpPr txBox="1">
            <a:spLocks noGrp="1"/>
          </p:cNvSpPr>
          <p:nvPr>
            <p:ph type="title"/>
          </p:nvPr>
        </p:nvSpPr>
        <p:spPr>
          <a:xfrm rot="-524">
            <a:off x="8763000" y="2984516"/>
            <a:ext cx="2624400" cy="3365200"/>
          </a:xfrm>
          <a:prstGeom prst="rect">
            <a:avLst/>
          </a:prstGeom>
        </p:spPr>
        <p:txBody>
          <a:bodyPr spcFirstLastPara="1" wrap="square" lIns="91425" tIns="91425" rIns="91425" bIns="91425" anchor="b" anchorCtr="0">
            <a:noAutofit/>
          </a:bodyPr>
          <a:lstStyle>
            <a:lvl1pPr lvl="0" algn="r" rtl="0">
              <a:spcBef>
                <a:spcPts val="0"/>
              </a:spcBef>
              <a:spcAft>
                <a:spcPts val="0"/>
              </a:spcAft>
              <a:buSzPts val="4800"/>
              <a:buNone/>
              <a:defRPr sz="3200" b="1">
                <a:latin typeface="Poppins"/>
                <a:ea typeface="Poppins"/>
                <a:cs typeface="Poppins"/>
                <a:sym typeface="Poppins"/>
              </a:defRPr>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Tree>
    <p:extLst>
      <p:ext uri="{BB962C8B-B14F-4D97-AF65-F5344CB8AC3E}">
        <p14:creationId xmlns:p14="http://schemas.microsoft.com/office/powerpoint/2010/main" val="9603398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matchingName="Background" preserve="1">
  <p:cSld name="Background">
    <p:spTree>
      <p:nvGrpSpPr>
        <p:cNvPr id="1" name="Shape 279"/>
        <p:cNvGrpSpPr/>
        <p:nvPr/>
      </p:nvGrpSpPr>
      <p:grpSpPr>
        <a:xfrm>
          <a:off x="0" y="0"/>
          <a:ext cx="0" cy="0"/>
          <a:chOff x="0" y="0"/>
          <a:chExt cx="0" cy="0"/>
        </a:xfrm>
      </p:grpSpPr>
    </p:spTree>
    <p:extLst>
      <p:ext uri="{BB962C8B-B14F-4D97-AF65-F5344CB8AC3E}">
        <p14:creationId xmlns:p14="http://schemas.microsoft.com/office/powerpoint/2010/main" val="248197311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matchingName="Blank" type="blank" preserve="1">
  <p:cSld name="Blank">
    <p:bg>
      <p:bgPr>
        <a:noFill/>
        <a:effectLst/>
      </p:bgPr>
    </p:bg>
    <p:spTree>
      <p:nvGrpSpPr>
        <p:cNvPr id="1" name="Shape 280"/>
        <p:cNvGrpSpPr/>
        <p:nvPr/>
      </p:nvGrpSpPr>
      <p:grpSpPr>
        <a:xfrm>
          <a:off x="0" y="0"/>
          <a:ext cx="0" cy="0"/>
          <a:chOff x="0" y="0"/>
          <a:chExt cx="0" cy="0"/>
        </a:xfrm>
      </p:grpSpPr>
    </p:spTree>
    <p:extLst>
      <p:ext uri="{BB962C8B-B14F-4D97-AF65-F5344CB8AC3E}">
        <p14:creationId xmlns:p14="http://schemas.microsoft.com/office/powerpoint/2010/main" val="1150335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reserve="1">
  <p:cSld name="Title and body">
    <p:spTree>
      <p:nvGrpSpPr>
        <p:cNvPr id="1" name="Shape 35"/>
        <p:cNvGrpSpPr/>
        <p:nvPr/>
      </p:nvGrpSpPr>
      <p:grpSpPr>
        <a:xfrm>
          <a:off x="0" y="0"/>
          <a:ext cx="0" cy="0"/>
          <a:chOff x="0" y="0"/>
          <a:chExt cx="0" cy="0"/>
        </a:xfrm>
      </p:grpSpPr>
      <p:sp>
        <p:nvSpPr>
          <p:cNvPr id="36" name="Google Shape;36;p4"/>
          <p:cNvSpPr txBox="1">
            <a:spLocks noGrp="1"/>
          </p:cNvSpPr>
          <p:nvPr>
            <p:ph type="body" idx="1"/>
          </p:nvPr>
        </p:nvSpPr>
        <p:spPr>
          <a:xfrm>
            <a:off x="960000" y="1578400"/>
            <a:ext cx="10272000" cy="4559600"/>
          </a:xfrm>
          <a:prstGeom prst="rect">
            <a:avLst/>
          </a:prstGeom>
        </p:spPr>
        <p:txBody>
          <a:bodyPr spcFirstLastPara="1" wrap="square" lIns="91425" tIns="91425" rIns="91425" bIns="91425" anchor="t" anchorCtr="0">
            <a:noAutofit/>
          </a:bodyPr>
          <a:lstStyle>
            <a:lvl1pPr marL="609570" lvl="0" indent="-406381">
              <a:lnSpc>
                <a:spcPct val="100000"/>
              </a:lnSpc>
              <a:spcBef>
                <a:spcPts val="0"/>
              </a:spcBef>
              <a:spcAft>
                <a:spcPts val="0"/>
              </a:spcAft>
              <a:buClr>
                <a:srgbClr val="434343"/>
              </a:buClr>
              <a:buSzPts val="1200"/>
              <a:buFont typeface="Open Sans SemiBold"/>
              <a:buAutoNum type="arabicPeriod"/>
              <a:defRPr sz="1600"/>
            </a:lvl1pPr>
            <a:lvl2pPr marL="1219140" lvl="1" indent="-406381">
              <a:spcBef>
                <a:spcPts val="2133"/>
              </a:spcBef>
              <a:spcAft>
                <a:spcPts val="0"/>
              </a:spcAft>
              <a:buClr>
                <a:srgbClr val="434343"/>
              </a:buClr>
              <a:buSzPts val="1200"/>
              <a:buFont typeface="Roboto Condensed Light"/>
              <a:buAutoNum type="alphaLcPeriod"/>
              <a:defRPr/>
            </a:lvl2pPr>
            <a:lvl3pPr marL="1828709" lvl="2" indent="-423312">
              <a:spcBef>
                <a:spcPts val="2133"/>
              </a:spcBef>
              <a:spcAft>
                <a:spcPts val="0"/>
              </a:spcAft>
              <a:buClr>
                <a:srgbClr val="434343"/>
              </a:buClr>
              <a:buSzPts val="1400"/>
              <a:buFont typeface="Roboto Condensed Light"/>
              <a:buAutoNum type="romanLcPeriod"/>
              <a:defRPr/>
            </a:lvl3pPr>
            <a:lvl4pPr marL="2438278" lvl="3" indent="-423312">
              <a:spcBef>
                <a:spcPts val="2133"/>
              </a:spcBef>
              <a:spcAft>
                <a:spcPts val="0"/>
              </a:spcAft>
              <a:buClr>
                <a:srgbClr val="434343"/>
              </a:buClr>
              <a:buSzPts val="1400"/>
              <a:buFont typeface="Roboto Condensed Light"/>
              <a:buAutoNum type="arabicPeriod"/>
              <a:defRPr/>
            </a:lvl4pPr>
            <a:lvl5pPr marL="3047848" lvl="4" indent="-423312">
              <a:spcBef>
                <a:spcPts val="2133"/>
              </a:spcBef>
              <a:spcAft>
                <a:spcPts val="0"/>
              </a:spcAft>
              <a:buClr>
                <a:srgbClr val="434343"/>
              </a:buClr>
              <a:buSzPts val="1400"/>
              <a:buFont typeface="Roboto Condensed Light"/>
              <a:buAutoNum type="alphaLcPeriod"/>
              <a:defRPr/>
            </a:lvl5pPr>
            <a:lvl6pPr marL="3657418" lvl="5" indent="-423312">
              <a:spcBef>
                <a:spcPts val="2133"/>
              </a:spcBef>
              <a:spcAft>
                <a:spcPts val="0"/>
              </a:spcAft>
              <a:buClr>
                <a:srgbClr val="434343"/>
              </a:buClr>
              <a:buSzPts val="1400"/>
              <a:buFont typeface="Roboto Condensed Light"/>
              <a:buAutoNum type="romanLcPeriod"/>
              <a:defRPr/>
            </a:lvl6pPr>
            <a:lvl7pPr marL="4266987" lvl="6" indent="-423312">
              <a:spcBef>
                <a:spcPts val="2133"/>
              </a:spcBef>
              <a:spcAft>
                <a:spcPts val="0"/>
              </a:spcAft>
              <a:buClr>
                <a:srgbClr val="434343"/>
              </a:buClr>
              <a:buSzPts val="1400"/>
              <a:buFont typeface="Roboto Condensed Light"/>
              <a:buAutoNum type="arabicPeriod"/>
              <a:defRPr/>
            </a:lvl7pPr>
            <a:lvl8pPr marL="4876557" lvl="7" indent="-423312">
              <a:spcBef>
                <a:spcPts val="2133"/>
              </a:spcBef>
              <a:spcAft>
                <a:spcPts val="0"/>
              </a:spcAft>
              <a:buClr>
                <a:srgbClr val="434343"/>
              </a:buClr>
              <a:buSzPts val="1400"/>
              <a:buFont typeface="Roboto Condensed Light"/>
              <a:buAutoNum type="alphaLcPeriod"/>
              <a:defRPr/>
            </a:lvl8pPr>
            <a:lvl9pPr marL="5486126" lvl="8" indent="-423312">
              <a:spcBef>
                <a:spcPts val="2133"/>
              </a:spcBef>
              <a:spcAft>
                <a:spcPts val="2133"/>
              </a:spcAft>
              <a:buClr>
                <a:srgbClr val="434343"/>
              </a:buClr>
              <a:buSzPts val="1400"/>
              <a:buFont typeface="Roboto Condensed Light"/>
              <a:buAutoNum type="romanLcPeriod"/>
              <a:defRPr/>
            </a:lvl9pPr>
          </a:lstStyle>
          <a:p>
            <a:endParaRPr/>
          </a:p>
        </p:txBody>
      </p:sp>
      <p:grpSp>
        <p:nvGrpSpPr>
          <p:cNvPr id="37" name="Google Shape;37;p4"/>
          <p:cNvGrpSpPr/>
          <p:nvPr/>
        </p:nvGrpSpPr>
        <p:grpSpPr>
          <a:xfrm rot="10800000">
            <a:off x="9425174" y="13"/>
            <a:ext cx="2766825" cy="3079023"/>
            <a:chOff x="6" y="2834274"/>
            <a:chExt cx="2075119" cy="2309267"/>
          </a:xfrm>
        </p:grpSpPr>
        <p:sp>
          <p:nvSpPr>
            <p:cNvPr id="38" name="Google Shape;38;p4"/>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 name="Google Shape;39;p4"/>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 name="Google Shape;40;p4"/>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1" name="Google Shape;41;p4"/>
          <p:cNvGrpSpPr/>
          <p:nvPr/>
        </p:nvGrpSpPr>
        <p:grpSpPr>
          <a:xfrm rot="10800000">
            <a:off x="8" y="5165464"/>
            <a:ext cx="1521789" cy="1692593"/>
            <a:chOff x="8002655" y="8"/>
            <a:chExt cx="1141342" cy="1269445"/>
          </a:xfrm>
        </p:grpSpPr>
        <p:sp>
          <p:nvSpPr>
            <p:cNvPr id="42" name="Google Shape;42;p4"/>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 name="Google Shape;43;p4"/>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4" name="Google Shape;44;p4"/>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29395929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wo columns" type="twoColTx" preserve="1">
  <p:cSld name="Title and two columns">
    <p:spTree>
      <p:nvGrpSpPr>
        <p:cNvPr id="1" name="Shape 45"/>
        <p:cNvGrpSpPr/>
        <p:nvPr/>
      </p:nvGrpSpPr>
      <p:grpSpPr>
        <a:xfrm>
          <a:off x="0" y="0"/>
          <a:ext cx="0" cy="0"/>
          <a:chOff x="0" y="0"/>
          <a:chExt cx="0" cy="0"/>
        </a:xfrm>
      </p:grpSpPr>
      <p:grpSp>
        <p:nvGrpSpPr>
          <p:cNvPr id="46" name="Google Shape;46;p5"/>
          <p:cNvGrpSpPr/>
          <p:nvPr/>
        </p:nvGrpSpPr>
        <p:grpSpPr>
          <a:xfrm>
            <a:off x="-600" y="-4194018"/>
            <a:ext cx="14503799" cy="13112700"/>
            <a:chOff x="-450" y="-3145515"/>
            <a:chExt cx="10877849" cy="9834525"/>
          </a:xfrm>
        </p:grpSpPr>
        <p:sp>
          <p:nvSpPr>
            <p:cNvPr id="47" name="Google Shape;47;p5"/>
            <p:cNvSpPr/>
            <p:nvPr/>
          </p:nvSpPr>
          <p:spPr>
            <a:xfrm>
              <a:off x="2843508" y="-5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8" name="Google Shape;48;p5"/>
            <p:cNvGrpSpPr/>
            <p:nvPr/>
          </p:nvGrpSpPr>
          <p:grpSpPr>
            <a:xfrm rot="10800000">
              <a:off x="-450" y="-3145515"/>
              <a:ext cx="10877849" cy="9834525"/>
              <a:chOff x="5353050" y="0"/>
              <a:chExt cx="4407556" cy="5143580"/>
            </a:xfrm>
          </p:grpSpPr>
          <p:sp>
            <p:nvSpPr>
              <p:cNvPr id="49" name="Google Shape;49;p5"/>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 name="Google Shape;50;p5"/>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 name="Google Shape;51;p5"/>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 name="Google Shape;52;p5"/>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 name="Google Shape;53;p5"/>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54" name="Google Shape;54;p5"/>
          <p:cNvSpPr txBox="1">
            <a:spLocks noGrp="1"/>
          </p:cNvSpPr>
          <p:nvPr>
            <p:ph type="ctrTitle"/>
          </p:nvPr>
        </p:nvSpPr>
        <p:spPr>
          <a:xfrm flipH="1">
            <a:off x="7919933" y="2514715"/>
            <a:ext cx="2572400" cy="608000"/>
          </a:xfrm>
          <a:prstGeom prst="rect">
            <a:avLst/>
          </a:prstGeom>
        </p:spPr>
        <p:txBody>
          <a:bodyPr spcFirstLastPara="1" wrap="square" lIns="91425" tIns="91425" rIns="91425" bIns="91425" anchor="b" anchorCtr="0">
            <a:noAutofit/>
          </a:bodyPr>
          <a:lstStyle>
            <a:lvl1pPr lvl="0" algn="r" rtl="0">
              <a:spcBef>
                <a:spcPts val="0"/>
              </a:spcBef>
              <a:spcAft>
                <a:spcPts val="0"/>
              </a:spcAft>
              <a:buClr>
                <a:schemeClr val="lt2"/>
              </a:buClr>
              <a:buSzPts val="2400"/>
              <a:buNone/>
              <a:defRPr sz="4000" b="0"/>
            </a:lvl1pPr>
            <a:lvl2pPr lvl="1" algn="ctr" rtl="0">
              <a:spcBef>
                <a:spcPts val="0"/>
              </a:spcBef>
              <a:spcAft>
                <a:spcPts val="0"/>
              </a:spcAft>
              <a:buClr>
                <a:schemeClr val="lt2"/>
              </a:buClr>
              <a:buSzPts val="1800"/>
              <a:buNone/>
              <a:defRPr sz="2400">
                <a:solidFill>
                  <a:schemeClr val="lt2"/>
                </a:solidFill>
              </a:defRPr>
            </a:lvl2pPr>
            <a:lvl3pPr lvl="2" algn="ctr" rtl="0">
              <a:spcBef>
                <a:spcPts val="0"/>
              </a:spcBef>
              <a:spcAft>
                <a:spcPts val="0"/>
              </a:spcAft>
              <a:buClr>
                <a:schemeClr val="lt2"/>
              </a:buClr>
              <a:buSzPts val="1800"/>
              <a:buNone/>
              <a:defRPr sz="2400">
                <a:solidFill>
                  <a:schemeClr val="lt2"/>
                </a:solidFill>
              </a:defRPr>
            </a:lvl3pPr>
            <a:lvl4pPr lvl="3" algn="ctr" rtl="0">
              <a:spcBef>
                <a:spcPts val="0"/>
              </a:spcBef>
              <a:spcAft>
                <a:spcPts val="0"/>
              </a:spcAft>
              <a:buClr>
                <a:schemeClr val="lt2"/>
              </a:buClr>
              <a:buSzPts val="1800"/>
              <a:buNone/>
              <a:defRPr sz="2400">
                <a:solidFill>
                  <a:schemeClr val="lt2"/>
                </a:solidFill>
              </a:defRPr>
            </a:lvl4pPr>
            <a:lvl5pPr lvl="4" algn="ctr" rtl="0">
              <a:spcBef>
                <a:spcPts val="0"/>
              </a:spcBef>
              <a:spcAft>
                <a:spcPts val="0"/>
              </a:spcAft>
              <a:buClr>
                <a:schemeClr val="lt2"/>
              </a:buClr>
              <a:buSzPts val="1800"/>
              <a:buNone/>
              <a:defRPr sz="2400">
                <a:solidFill>
                  <a:schemeClr val="lt2"/>
                </a:solidFill>
              </a:defRPr>
            </a:lvl5pPr>
            <a:lvl6pPr lvl="5" algn="ctr" rtl="0">
              <a:spcBef>
                <a:spcPts val="0"/>
              </a:spcBef>
              <a:spcAft>
                <a:spcPts val="0"/>
              </a:spcAft>
              <a:buClr>
                <a:schemeClr val="lt2"/>
              </a:buClr>
              <a:buSzPts val="1800"/>
              <a:buNone/>
              <a:defRPr sz="2400">
                <a:solidFill>
                  <a:schemeClr val="lt2"/>
                </a:solidFill>
              </a:defRPr>
            </a:lvl6pPr>
            <a:lvl7pPr lvl="6" algn="ctr" rtl="0">
              <a:spcBef>
                <a:spcPts val="0"/>
              </a:spcBef>
              <a:spcAft>
                <a:spcPts val="0"/>
              </a:spcAft>
              <a:buClr>
                <a:schemeClr val="lt2"/>
              </a:buClr>
              <a:buSzPts val="1800"/>
              <a:buNone/>
              <a:defRPr sz="2400">
                <a:solidFill>
                  <a:schemeClr val="lt2"/>
                </a:solidFill>
              </a:defRPr>
            </a:lvl7pPr>
            <a:lvl8pPr lvl="7" algn="ctr" rtl="0">
              <a:spcBef>
                <a:spcPts val="0"/>
              </a:spcBef>
              <a:spcAft>
                <a:spcPts val="0"/>
              </a:spcAft>
              <a:buClr>
                <a:schemeClr val="lt2"/>
              </a:buClr>
              <a:buSzPts val="1800"/>
              <a:buNone/>
              <a:defRPr sz="2400">
                <a:solidFill>
                  <a:schemeClr val="lt2"/>
                </a:solidFill>
              </a:defRPr>
            </a:lvl8pPr>
            <a:lvl9pPr lvl="8" algn="ctr" rtl="0">
              <a:spcBef>
                <a:spcPts val="0"/>
              </a:spcBef>
              <a:spcAft>
                <a:spcPts val="0"/>
              </a:spcAft>
              <a:buClr>
                <a:schemeClr val="lt2"/>
              </a:buClr>
              <a:buSzPts val="1800"/>
              <a:buNone/>
              <a:defRPr sz="2400">
                <a:solidFill>
                  <a:schemeClr val="lt2"/>
                </a:solidFill>
              </a:defRPr>
            </a:lvl9pPr>
          </a:lstStyle>
          <a:p>
            <a:endParaRPr/>
          </a:p>
        </p:txBody>
      </p:sp>
      <p:sp>
        <p:nvSpPr>
          <p:cNvPr id="55" name="Google Shape;55;p5"/>
          <p:cNvSpPr txBox="1">
            <a:spLocks noGrp="1"/>
          </p:cNvSpPr>
          <p:nvPr>
            <p:ph type="subTitle" idx="1"/>
          </p:nvPr>
        </p:nvSpPr>
        <p:spPr>
          <a:xfrm flipH="1">
            <a:off x="7240100" y="3379700"/>
            <a:ext cx="3368000" cy="1547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56" name="Google Shape;56;p5"/>
          <p:cNvSpPr txBox="1">
            <a:spLocks noGrp="1"/>
          </p:cNvSpPr>
          <p:nvPr>
            <p:ph type="ctrTitle" idx="2"/>
          </p:nvPr>
        </p:nvSpPr>
        <p:spPr>
          <a:xfrm flipH="1">
            <a:off x="1468011" y="2514715"/>
            <a:ext cx="2850400" cy="6080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2"/>
              </a:buClr>
              <a:buSzPts val="2400"/>
              <a:buNone/>
              <a:defRPr sz="4000" b="0"/>
            </a:lvl1pPr>
            <a:lvl2pPr lvl="1" algn="ctr" rtl="0">
              <a:spcBef>
                <a:spcPts val="0"/>
              </a:spcBef>
              <a:spcAft>
                <a:spcPts val="0"/>
              </a:spcAft>
              <a:buClr>
                <a:schemeClr val="lt2"/>
              </a:buClr>
              <a:buSzPts val="1800"/>
              <a:buNone/>
              <a:defRPr sz="2400">
                <a:solidFill>
                  <a:schemeClr val="lt2"/>
                </a:solidFill>
              </a:defRPr>
            </a:lvl2pPr>
            <a:lvl3pPr lvl="2" algn="ctr" rtl="0">
              <a:spcBef>
                <a:spcPts val="0"/>
              </a:spcBef>
              <a:spcAft>
                <a:spcPts val="0"/>
              </a:spcAft>
              <a:buClr>
                <a:schemeClr val="lt2"/>
              </a:buClr>
              <a:buSzPts val="1800"/>
              <a:buNone/>
              <a:defRPr sz="2400">
                <a:solidFill>
                  <a:schemeClr val="lt2"/>
                </a:solidFill>
              </a:defRPr>
            </a:lvl3pPr>
            <a:lvl4pPr lvl="3" algn="ctr" rtl="0">
              <a:spcBef>
                <a:spcPts val="0"/>
              </a:spcBef>
              <a:spcAft>
                <a:spcPts val="0"/>
              </a:spcAft>
              <a:buClr>
                <a:schemeClr val="lt2"/>
              </a:buClr>
              <a:buSzPts val="1800"/>
              <a:buNone/>
              <a:defRPr sz="2400">
                <a:solidFill>
                  <a:schemeClr val="lt2"/>
                </a:solidFill>
              </a:defRPr>
            </a:lvl4pPr>
            <a:lvl5pPr lvl="4" algn="ctr" rtl="0">
              <a:spcBef>
                <a:spcPts val="0"/>
              </a:spcBef>
              <a:spcAft>
                <a:spcPts val="0"/>
              </a:spcAft>
              <a:buClr>
                <a:schemeClr val="lt2"/>
              </a:buClr>
              <a:buSzPts val="1800"/>
              <a:buNone/>
              <a:defRPr sz="2400">
                <a:solidFill>
                  <a:schemeClr val="lt2"/>
                </a:solidFill>
              </a:defRPr>
            </a:lvl5pPr>
            <a:lvl6pPr lvl="5" algn="ctr" rtl="0">
              <a:spcBef>
                <a:spcPts val="0"/>
              </a:spcBef>
              <a:spcAft>
                <a:spcPts val="0"/>
              </a:spcAft>
              <a:buClr>
                <a:schemeClr val="lt2"/>
              </a:buClr>
              <a:buSzPts val="1800"/>
              <a:buNone/>
              <a:defRPr sz="2400">
                <a:solidFill>
                  <a:schemeClr val="lt2"/>
                </a:solidFill>
              </a:defRPr>
            </a:lvl6pPr>
            <a:lvl7pPr lvl="6" algn="ctr" rtl="0">
              <a:spcBef>
                <a:spcPts val="0"/>
              </a:spcBef>
              <a:spcAft>
                <a:spcPts val="0"/>
              </a:spcAft>
              <a:buClr>
                <a:schemeClr val="lt2"/>
              </a:buClr>
              <a:buSzPts val="1800"/>
              <a:buNone/>
              <a:defRPr sz="2400">
                <a:solidFill>
                  <a:schemeClr val="lt2"/>
                </a:solidFill>
              </a:defRPr>
            </a:lvl7pPr>
            <a:lvl8pPr lvl="7" algn="ctr" rtl="0">
              <a:spcBef>
                <a:spcPts val="0"/>
              </a:spcBef>
              <a:spcAft>
                <a:spcPts val="0"/>
              </a:spcAft>
              <a:buClr>
                <a:schemeClr val="lt2"/>
              </a:buClr>
              <a:buSzPts val="1800"/>
              <a:buNone/>
              <a:defRPr sz="2400">
                <a:solidFill>
                  <a:schemeClr val="lt2"/>
                </a:solidFill>
              </a:defRPr>
            </a:lvl8pPr>
            <a:lvl9pPr lvl="8" algn="ctr" rtl="0">
              <a:spcBef>
                <a:spcPts val="0"/>
              </a:spcBef>
              <a:spcAft>
                <a:spcPts val="0"/>
              </a:spcAft>
              <a:buClr>
                <a:schemeClr val="lt2"/>
              </a:buClr>
              <a:buSzPts val="1800"/>
              <a:buNone/>
              <a:defRPr sz="2400">
                <a:solidFill>
                  <a:schemeClr val="lt2"/>
                </a:solidFill>
              </a:defRPr>
            </a:lvl9pPr>
          </a:lstStyle>
          <a:p>
            <a:endParaRPr/>
          </a:p>
        </p:txBody>
      </p:sp>
      <p:sp>
        <p:nvSpPr>
          <p:cNvPr id="57" name="Google Shape;57;p5"/>
          <p:cNvSpPr txBox="1">
            <a:spLocks noGrp="1"/>
          </p:cNvSpPr>
          <p:nvPr>
            <p:ph type="subTitle" idx="3"/>
          </p:nvPr>
        </p:nvSpPr>
        <p:spPr>
          <a:xfrm flipH="1">
            <a:off x="1583900" y="3379700"/>
            <a:ext cx="3368000" cy="1547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Tree>
    <p:extLst>
      <p:ext uri="{BB962C8B-B14F-4D97-AF65-F5344CB8AC3E}">
        <p14:creationId xmlns:p14="http://schemas.microsoft.com/office/powerpoint/2010/main" val="31072120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type="titleOnly" preserve="1">
  <p:cSld name="Title only">
    <p:spTree>
      <p:nvGrpSpPr>
        <p:cNvPr id="1" name="Shape 58"/>
        <p:cNvGrpSpPr/>
        <p:nvPr/>
      </p:nvGrpSpPr>
      <p:grpSpPr>
        <a:xfrm>
          <a:off x="0" y="0"/>
          <a:ext cx="0" cy="0"/>
          <a:chOff x="0" y="0"/>
          <a:chExt cx="0" cy="0"/>
        </a:xfrm>
      </p:grpSpPr>
      <p:sp>
        <p:nvSpPr>
          <p:cNvPr id="59" name="Google Shape;59;p6"/>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60" name="Google Shape;60;p6"/>
          <p:cNvGrpSpPr/>
          <p:nvPr/>
        </p:nvGrpSpPr>
        <p:grpSpPr>
          <a:xfrm>
            <a:off x="10" y="3779034"/>
            <a:ext cx="2766825" cy="3079023"/>
            <a:chOff x="6" y="2834274"/>
            <a:chExt cx="2075119" cy="2309267"/>
          </a:xfrm>
        </p:grpSpPr>
        <p:sp>
          <p:nvSpPr>
            <p:cNvPr id="61" name="Google Shape;61;p6"/>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 name="Google Shape;62;p6"/>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 name="Google Shape;63;p6"/>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4" name="Google Shape;64;p6"/>
          <p:cNvGrpSpPr/>
          <p:nvPr/>
        </p:nvGrpSpPr>
        <p:grpSpPr>
          <a:xfrm>
            <a:off x="10670208" y="13"/>
            <a:ext cx="1521789" cy="1692593"/>
            <a:chOff x="8002655" y="8"/>
            <a:chExt cx="1141342" cy="1269445"/>
          </a:xfrm>
        </p:grpSpPr>
        <p:sp>
          <p:nvSpPr>
            <p:cNvPr id="65" name="Google Shape;65;p6"/>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 name="Google Shape;66;p6"/>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4767940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One column text" preserve="1">
  <p:cSld name="One column text">
    <p:spTree>
      <p:nvGrpSpPr>
        <p:cNvPr id="1" name="Shape 67"/>
        <p:cNvGrpSpPr/>
        <p:nvPr/>
      </p:nvGrpSpPr>
      <p:grpSpPr>
        <a:xfrm>
          <a:off x="0" y="0"/>
          <a:ext cx="0" cy="0"/>
          <a:chOff x="0" y="0"/>
          <a:chExt cx="0" cy="0"/>
        </a:xfrm>
      </p:grpSpPr>
      <p:grpSp>
        <p:nvGrpSpPr>
          <p:cNvPr id="68" name="Google Shape;68;p7"/>
          <p:cNvGrpSpPr/>
          <p:nvPr/>
        </p:nvGrpSpPr>
        <p:grpSpPr>
          <a:xfrm>
            <a:off x="9405522" y="-17"/>
            <a:ext cx="2786500" cy="3101017"/>
            <a:chOff x="7054140" y="-13"/>
            <a:chExt cx="2089875" cy="2325763"/>
          </a:xfrm>
        </p:grpSpPr>
        <p:sp>
          <p:nvSpPr>
            <p:cNvPr id="69" name="Google Shape;69;p7"/>
            <p:cNvSpPr/>
            <p:nvPr/>
          </p:nvSpPr>
          <p:spPr>
            <a:xfrm rot="10800000" flipH="1">
              <a:off x="7054140" y="1027"/>
              <a:ext cx="2089855" cy="2324723"/>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 name="Google Shape;70;p7"/>
            <p:cNvSpPr/>
            <p:nvPr/>
          </p:nvSpPr>
          <p:spPr>
            <a:xfrm rot="10800000" flipH="1">
              <a:off x="7105902" y="-13"/>
              <a:ext cx="2038095" cy="226712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 name="Google Shape;71;p7"/>
            <p:cNvSpPr/>
            <p:nvPr/>
          </p:nvSpPr>
          <p:spPr>
            <a:xfrm rot="10800000" flipH="1">
              <a:off x="7655173" y="-13"/>
              <a:ext cx="1488842" cy="168214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2" name="Google Shape;72;p7"/>
          <p:cNvSpPr txBox="1">
            <a:spLocks noGrp="1"/>
          </p:cNvSpPr>
          <p:nvPr>
            <p:ph type="subTitle" idx="1"/>
          </p:nvPr>
        </p:nvSpPr>
        <p:spPr>
          <a:xfrm flipH="1">
            <a:off x="6909000" y="2685633"/>
            <a:ext cx="4297600" cy="25076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Clr>
                <a:schemeClr val="accent1"/>
              </a:buClr>
              <a:buSzPts val="1200"/>
              <a:buChar char="●"/>
              <a:defRPr sz="2400"/>
            </a:lvl1pPr>
            <a:lvl2pPr lvl="1" algn="ctr" rtl="0">
              <a:lnSpc>
                <a:spcPct val="100000"/>
              </a:lnSpc>
              <a:spcBef>
                <a:spcPts val="0"/>
              </a:spcBef>
              <a:spcAft>
                <a:spcPts val="0"/>
              </a:spcAft>
              <a:buSzPts val="1200"/>
              <a:buChar char="○"/>
              <a:defRPr sz="1600"/>
            </a:lvl2pPr>
            <a:lvl3pPr lvl="2" algn="ctr" rtl="0">
              <a:lnSpc>
                <a:spcPct val="100000"/>
              </a:lnSpc>
              <a:spcBef>
                <a:spcPts val="0"/>
              </a:spcBef>
              <a:spcAft>
                <a:spcPts val="0"/>
              </a:spcAft>
              <a:buSzPts val="1200"/>
              <a:buChar char="■"/>
              <a:defRPr sz="1600"/>
            </a:lvl3pPr>
            <a:lvl4pPr lvl="3" algn="ctr" rtl="0">
              <a:lnSpc>
                <a:spcPct val="100000"/>
              </a:lnSpc>
              <a:spcBef>
                <a:spcPts val="0"/>
              </a:spcBef>
              <a:spcAft>
                <a:spcPts val="0"/>
              </a:spcAft>
              <a:buSzPts val="1200"/>
              <a:buChar char="●"/>
              <a:defRPr sz="1600"/>
            </a:lvl4pPr>
            <a:lvl5pPr lvl="4" algn="ctr" rtl="0">
              <a:lnSpc>
                <a:spcPct val="100000"/>
              </a:lnSpc>
              <a:spcBef>
                <a:spcPts val="0"/>
              </a:spcBef>
              <a:spcAft>
                <a:spcPts val="0"/>
              </a:spcAft>
              <a:buSzPts val="1200"/>
              <a:buChar char="○"/>
              <a:defRPr sz="1600"/>
            </a:lvl5pPr>
            <a:lvl6pPr lvl="5" algn="ctr" rtl="0">
              <a:lnSpc>
                <a:spcPct val="100000"/>
              </a:lnSpc>
              <a:spcBef>
                <a:spcPts val="0"/>
              </a:spcBef>
              <a:spcAft>
                <a:spcPts val="0"/>
              </a:spcAft>
              <a:buSzPts val="1200"/>
              <a:buChar char="■"/>
              <a:defRPr sz="1600"/>
            </a:lvl6pPr>
            <a:lvl7pPr lvl="6" algn="ctr" rtl="0">
              <a:lnSpc>
                <a:spcPct val="100000"/>
              </a:lnSpc>
              <a:spcBef>
                <a:spcPts val="0"/>
              </a:spcBef>
              <a:spcAft>
                <a:spcPts val="0"/>
              </a:spcAft>
              <a:buSzPts val="1200"/>
              <a:buChar char="●"/>
              <a:defRPr sz="1600"/>
            </a:lvl7pPr>
            <a:lvl8pPr lvl="7" algn="ctr" rtl="0">
              <a:lnSpc>
                <a:spcPct val="100000"/>
              </a:lnSpc>
              <a:spcBef>
                <a:spcPts val="0"/>
              </a:spcBef>
              <a:spcAft>
                <a:spcPts val="0"/>
              </a:spcAft>
              <a:buSzPts val="1200"/>
              <a:buChar char="○"/>
              <a:defRPr sz="1600"/>
            </a:lvl8pPr>
            <a:lvl9pPr lvl="8" algn="ctr" rtl="0">
              <a:lnSpc>
                <a:spcPct val="100000"/>
              </a:lnSpc>
              <a:spcBef>
                <a:spcPts val="0"/>
              </a:spcBef>
              <a:spcAft>
                <a:spcPts val="0"/>
              </a:spcAft>
              <a:buSzPts val="1200"/>
              <a:buChar char="■"/>
              <a:defRPr sz="1600"/>
            </a:lvl9pPr>
          </a:lstStyle>
          <a:p>
            <a:endParaRPr/>
          </a:p>
        </p:txBody>
      </p:sp>
      <p:sp>
        <p:nvSpPr>
          <p:cNvPr id="73" name="Google Shape;73;p7"/>
          <p:cNvSpPr txBox="1">
            <a:spLocks noGrp="1"/>
          </p:cNvSpPr>
          <p:nvPr>
            <p:ph type="title"/>
          </p:nvPr>
        </p:nvSpPr>
        <p:spPr>
          <a:xfrm>
            <a:off x="5926997" y="5262947"/>
            <a:ext cx="5279600" cy="8456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4000" b="0"/>
            </a:lvl1pPr>
            <a:lvl2pPr lvl="1" algn="r" rtl="0">
              <a:spcBef>
                <a:spcPts val="0"/>
              </a:spcBef>
              <a:spcAft>
                <a:spcPts val="0"/>
              </a:spcAft>
              <a:buNone/>
              <a:defRPr sz="4000" b="0"/>
            </a:lvl2pPr>
            <a:lvl3pPr lvl="2" algn="r" rtl="0">
              <a:spcBef>
                <a:spcPts val="0"/>
              </a:spcBef>
              <a:spcAft>
                <a:spcPts val="0"/>
              </a:spcAft>
              <a:buNone/>
              <a:defRPr sz="4000" b="0"/>
            </a:lvl3pPr>
            <a:lvl4pPr lvl="3" algn="r" rtl="0">
              <a:spcBef>
                <a:spcPts val="0"/>
              </a:spcBef>
              <a:spcAft>
                <a:spcPts val="0"/>
              </a:spcAft>
              <a:buNone/>
              <a:defRPr sz="4000" b="0"/>
            </a:lvl4pPr>
            <a:lvl5pPr lvl="4" algn="r" rtl="0">
              <a:spcBef>
                <a:spcPts val="0"/>
              </a:spcBef>
              <a:spcAft>
                <a:spcPts val="0"/>
              </a:spcAft>
              <a:buNone/>
              <a:defRPr sz="4000" b="0"/>
            </a:lvl5pPr>
            <a:lvl6pPr lvl="5" algn="r" rtl="0">
              <a:spcBef>
                <a:spcPts val="0"/>
              </a:spcBef>
              <a:spcAft>
                <a:spcPts val="0"/>
              </a:spcAft>
              <a:buNone/>
              <a:defRPr sz="4000" b="0"/>
            </a:lvl6pPr>
            <a:lvl7pPr lvl="6" algn="r" rtl="0">
              <a:spcBef>
                <a:spcPts val="0"/>
              </a:spcBef>
              <a:spcAft>
                <a:spcPts val="0"/>
              </a:spcAft>
              <a:buNone/>
              <a:defRPr sz="4000" b="0"/>
            </a:lvl7pPr>
            <a:lvl8pPr lvl="7" algn="r" rtl="0">
              <a:spcBef>
                <a:spcPts val="0"/>
              </a:spcBef>
              <a:spcAft>
                <a:spcPts val="0"/>
              </a:spcAft>
              <a:buNone/>
              <a:defRPr sz="4000" b="0"/>
            </a:lvl8pPr>
            <a:lvl9pPr lvl="8" algn="r" rtl="0">
              <a:spcBef>
                <a:spcPts val="0"/>
              </a:spcBef>
              <a:spcAft>
                <a:spcPts val="0"/>
              </a:spcAft>
              <a:buNone/>
              <a:defRPr sz="4000" b="0"/>
            </a:lvl9pPr>
          </a:lstStyle>
          <a:p>
            <a:endParaRPr/>
          </a:p>
        </p:txBody>
      </p:sp>
    </p:spTree>
    <p:extLst>
      <p:ext uri="{BB962C8B-B14F-4D97-AF65-F5344CB8AC3E}">
        <p14:creationId xmlns:p14="http://schemas.microsoft.com/office/powerpoint/2010/main" val="5945495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Main point" preserve="1">
  <p:cSld name="Main point">
    <p:spTree>
      <p:nvGrpSpPr>
        <p:cNvPr id="1" name="Shape 74"/>
        <p:cNvGrpSpPr/>
        <p:nvPr/>
      </p:nvGrpSpPr>
      <p:grpSpPr>
        <a:xfrm>
          <a:off x="0" y="0"/>
          <a:ext cx="0" cy="0"/>
          <a:chOff x="0" y="0"/>
          <a:chExt cx="0" cy="0"/>
        </a:xfrm>
      </p:grpSpPr>
      <p:sp>
        <p:nvSpPr>
          <p:cNvPr id="75" name="Google Shape;75;p8"/>
          <p:cNvSpPr/>
          <p:nvPr/>
        </p:nvSpPr>
        <p:spPr>
          <a:xfrm rot="10800000">
            <a:off x="-1524004" y="-69"/>
            <a:ext cx="10588437" cy="7703401"/>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76" name="Google Shape;76;p8"/>
          <p:cNvGrpSpPr/>
          <p:nvPr/>
        </p:nvGrpSpPr>
        <p:grpSpPr>
          <a:xfrm>
            <a:off x="1207805" y="-30952"/>
            <a:ext cx="10984219" cy="6888968"/>
            <a:chOff x="5353050" y="0"/>
            <a:chExt cx="4407556" cy="5143580"/>
          </a:xfrm>
        </p:grpSpPr>
        <p:sp>
          <p:nvSpPr>
            <p:cNvPr id="77" name="Google Shape;77;p8"/>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 name="Google Shape;78;p8"/>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 name="Google Shape;79;p8"/>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 name="Google Shape;80;p8"/>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 name="Google Shape;81;p8"/>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2" name="Google Shape;82;p8"/>
          <p:cNvSpPr txBox="1">
            <a:spLocks noGrp="1"/>
          </p:cNvSpPr>
          <p:nvPr>
            <p:ph type="title"/>
          </p:nvPr>
        </p:nvSpPr>
        <p:spPr>
          <a:xfrm rot="-151">
            <a:off x="1536400" y="1746409"/>
            <a:ext cx="9119200" cy="33652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1"/>
              </a:buClr>
              <a:buSzPts val="4800"/>
              <a:buNone/>
              <a:defRPr sz="8800"/>
            </a:lvl1pPr>
            <a:lvl2pPr lvl="1">
              <a:spcBef>
                <a:spcPts val="0"/>
              </a:spcBef>
              <a:spcAft>
                <a:spcPts val="0"/>
              </a:spcAft>
              <a:buClr>
                <a:schemeClr val="accent1"/>
              </a:buClr>
              <a:buSzPts val="4800"/>
              <a:buNone/>
              <a:defRPr sz="6400">
                <a:solidFill>
                  <a:schemeClr val="accent1"/>
                </a:solidFill>
              </a:defRPr>
            </a:lvl2pPr>
            <a:lvl3pPr lvl="2">
              <a:spcBef>
                <a:spcPts val="0"/>
              </a:spcBef>
              <a:spcAft>
                <a:spcPts val="0"/>
              </a:spcAft>
              <a:buClr>
                <a:schemeClr val="accent1"/>
              </a:buClr>
              <a:buSzPts val="4800"/>
              <a:buNone/>
              <a:defRPr sz="6400">
                <a:solidFill>
                  <a:schemeClr val="accent1"/>
                </a:solidFill>
              </a:defRPr>
            </a:lvl3pPr>
            <a:lvl4pPr lvl="3">
              <a:spcBef>
                <a:spcPts val="0"/>
              </a:spcBef>
              <a:spcAft>
                <a:spcPts val="0"/>
              </a:spcAft>
              <a:buClr>
                <a:schemeClr val="accent1"/>
              </a:buClr>
              <a:buSzPts val="4800"/>
              <a:buNone/>
              <a:defRPr sz="6400">
                <a:solidFill>
                  <a:schemeClr val="accent1"/>
                </a:solidFill>
              </a:defRPr>
            </a:lvl4pPr>
            <a:lvl5pPr lvl="4">
              <a:spcBef>
                <a:spcPts val="0"/>
              </a:spcBef>
              <a:spcAft>
                <a:spcPts val="0"/>
              </a:spcAft>
              <a:buClr>
                <a:schemeClr val="accent1"/>
              </a:buClr>
              <a:buSzPts val="4800"/>
              <a:buNone/>
              <a:defRPr sz="6400">
                <a:solidFill>
                  <a:schemeClr val="accent1"/>
                </a:solidFill>
              </a:defRPr>
            </a:lvl5pPr>
            <a:lvl6pPr lvl="5">
              <a:spcBef>
                <a:spcPts val="0"/>
              </a:spcBef>
              <a:spcAft>
                <a:spcPts val="0"/>
              </a:spcAft>
              <a:buClr>
                <a:schemeClr val="accent1"/>
              </a:buClr>
              <a:buSzPts val="4800"/>
              <a:buNone/>
              <a:defRPr sz="6400">
                <a:solidFill>
                  <a:schemeClr val="accent1"/>
                </a:solidFill>
              </a:defRPr>
            </a:lvl6pPr>
            <a:lvl7pPr lvl="6">
              <a:spcBef>
                <a:spcPts val="0"/>
              </a:spcBef>
              <a:spcAft>
                <a:spcPts val="0"/>
              </a:spcAft>
              <a:buClr>
                <a:schemeClr val="accent1"/>
              </a:buClr>
              <a:buSzPts val="4800"/>
              <a:buNone/>
              <a:defRPr sz="6400">
                <a:solidFill>
                  <a:schemeClr val="accent1"/>
                </a:solidFill>
              </a:defRPr>
            </a:lvl7pPr>
            <a:lvl8pPr lvl="7">
              <a:spcBef>
                <a:spcPts val="0"/>
              </a:spcBef>
              <a:spcAft>
                <a:spcPts val="0"/>
              </a:spcAft>
              <a:buClr>
                <a:schemeClr val="accent1"/>
              </a:buClr>
              <a:buSzPts val="4800"/>
              <a:buNone/>
              <a:defRPr sz="6400">
                <a:solidFill>
                  <a:schemeClr val="accent1"/>
                </a:solidFill>
              </a:defRPr>
            </a:lvl8pPr>
            <a:lvl9pPr lvl="8">
              <a:spcBef>
                <a:spcPts val="0"/>
              </a:spcBef>
              <a:spcAft>
                <a:spcPts val="0"/>
              </a:spcAft>
              <a:buClr>
                <a:schemeClr val="accent1"/>
              </a:buClr>
              <a:buSzPts val="4800"/>
              <a:buNone/>
              <a:defRPr sz="6400">
                <a:solidFill>
                  <a:schemeClr val="accent1"/>
                </a:solidFill>
              </a:defRPr>
            </a:lvl9pPr>
          </a:lstStyle>
          <a:p>
            <a:endParaRPr/>
          </a:p>
        </p:txBody>
      </p:sp>
    </p:spTree>
    <p:extLst>
      <p:ext uri="{BB962C8B-B14F-4D97-AF65-F5344CB8AC3E}">
        <p14:creationId xmlns:p14="http://schemas.microsoft.com/office/powerpoint/2010/main" val="29833652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title and description" preserve="1">
  <p:cSld name="Section title and description">
    <p:spTree>
      <p:nvGrpSpPr>
        <p:cNvPr id="1" name="Shape 83"/>
        <p:cNvGrpSpPr/>
        <p:nvPr/>
      </p:nvGrpSpPr>
      <p:grpSpPr>
        <a:xfrm>
          <a:off x="0" y="0"/>
          <a:ext cx="0" cy="0"/>
          <a:chOff x="0" y="0"/>
          <a:chExt cx="0" cy="0"/>
        </a:xfrm>
      </p:grpSpPr>
      <p:sp>
        <p:nvSpPr>
          <p:cNvPr id="84" name="Google Shape;84;p9"/>
          <p:cNvSpPr txBox="1">
            <a:spLocks noGrp="1"/>
          </p:cNvSpPr>
          <p:nvPr>
            <p:ph type="title"/>
          </p:nvPr>
        </p:nvSpPr>
        <p:spPr>
          <a:xfrm>
            <a:off x="1426433" y="1389339"/>
            <a:ext cx="3666400" cy="1495200"/>
          </a:xfrm>
          <a:prstGeom prst="rect">
            <a:avLst/>
          </a:prstGeom>
        </p:spPr>
        <p:txBody>
          <a:bodyPr spcFirstLastPara="1" wrap="square" lIns="91425" tIns="91425" rIns="91425" bIns="91425" anchor="b" anchorCtr="0">
            <a:noAutofit/>
          </a:bodyPr>
          <a:lstStyle>
            <a:lvl1pPr lvl="0">
              <a:spcBef>
                <a:spcPts val="0"/>
              </a:spcBef>
              <a:spcAft>
                <a:spcPts val="0"/>
              </a:spcAft>
              <a:buSzPts val="4200"/>
              <a:buNone/>
              <a:defRPr sz="80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85" name="Google Shape;85;p9"/>
          <p:cNvSpPr txBox="1">
            <a:spLocks noGrp="1"/>
          </p:cNvSpPr>
          <p:nvPr>
            <p:ph type="subTitle" idx="1"/>
          </p:nvPr>
        </p:nvSpPr>
        <p:spPr>
          <a:xfrm>
            <a:off x="1468000" y="2668733"/>
            <a:ext cx="3947200" cy="18040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100"/>
              <a:buNone/>
              <a:defRPr sz="1867"/>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Tree>
    <p:extLst>
      <p:ext uri="{BB962C8B-B14F-4D97-AF65-F5344CB8AC3E}">
        <p14:creationId xmlns:p14="http://schemas.microsoft.com/office/powerpoint/2010/main" val="36714787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aption" preserve="1">
  <p:cSld name="Caption">
    <p:spTree>
      <p:nvGrpSpPr>
        <p:cNvPr id="1" name="Shape 86"/>
        <p:cNvGrpSpPr/>
        <p:nvPr/>
      </p:nvGrpSpPr>
      <p:grpSpPr>
        <a:xfrm>
          <a:off x="0" y="0"/>
          <a:ext cx="0" cy="0"/>
          <a:chOff x="0" y="0"/>
          <a:chExt cx="0" cy="0"/>
        </a:xfrm>
      </p:grpSpPr>
      <p:sp>
        <p:nvSpPr>
          <p:cNvPr id="87" name="Google Shape;87;p10"/>
          <p:cNvSpPr txBox="1">
            <a:spLocks noGrp="1"/>
          </p:cNvSpPr>
          <p:nvPr>
            <p:ph type="ctrTitle"/>
          </p:nvPr>
        </p:nvSpPr>
        <p:spPr>
          <a:xfrm flipH="1">
            <a:off x="818881" y="5420100"/>
            <a:ext cx="4886400" cy="6228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2400" b="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endParaRPr/>
          </a:p>
        </p:txBody>
      </p:sp>
      <p:sp>
        <p:nvSpPr>
          <p:cNvPr id="88" name="Google Shape;88;p10"/>
          <p:cNvSpPr txBox="1">
            <a:spLocks noGrp="1"/>
          </p:cNvSpPr>
          <p:nvPr>
            <p:ph type="subTitle" idx="1"/>
          </p:nvPr>
        </p:nvSpPr>
        <p:spPr>
          <a:xfrm rot="-307" flipH="1">
            <a:off x="818881" y="3543500"/>
            <a:ext cx="4478800" cy="17748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None/>
              <a:defRPr sz="2667"/>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grpSp>
        <p:nvGrpSpPr>
          <p:cNvPr id="89" name="Google Shape;89;p10"/>
          <p:cNvGrpSpPr/>
          <p:nvPr/>
        </p:nvGrpSpPr>
        <p:grpSpPr>
          <a:xfrm rot="10800000">
            <a:off x="-1622820" y="3"/>
            <a:ext cx="5165656" cy="6028276"/>
            <a:chOff x="5353050" y="0"/>
            <a:chExt cx="4407556" cy="5143580"/>
          </a:xfrm>
        </p:grpSpPr>
        <p:sp>
          <p:nvSpPr>
            <p:cNvPr id="90" name="Google Shape;90;p10"/>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 name="Google Shape;91;p10"/>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 name="Google Shape;92;p10"/>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 name="Google Shape;93;p10"/>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 name="Google Shape;94;p10"/>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9941825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5D514A2-C9D6-0848-900D-9A371420AFE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849069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ig number" preserve="1">
  <p:cSld name="Big number">
    <p:spTree>
      <p:nvGrpSpPr>
        <p:cNvPr id="1" name="Shape 95"/>
        <p:cNvGrpSpPr/>
        <p:nvPr/>
      </p:nvGrpSpPr>
      <p:grpSpPr>
        <a:xfrm>
          <a:off x="0" y="0"/>
          <a:ext cx="0" cy="0"/>
          <a:chOff x="0" y="0"/>
          <a:chExt cx="0" cy="0"/>
        </a:xfrm>
      </p:grpSpPr>
      <p:grpSp>
        <p:nvGrpSpPr>
          <p:cNvPr id="96" name="Google Shape;96;p11"/>
          <p:cNvGrpSpPr/>
          <p:nvPr/>
        </p:nvGrpSpPr>
        <p:grpSpPr>
          <a:xfrm>
            <a:off x="10" y="3779034"/>
            <a:ext cx="2766825" cy="3079023"/>
            <a:chOff x="6" y="2834274"/>
            <a:chExt cx="2075119" cy="2309267"/>
          </a:xfrm>
        </p:grpSpPr>
        <p:sp>
          <p:nvSpPr>
            <p:cNvPr id="97" name="Google Shape;97;p11"/>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 name="Google Shape;98;p11"/>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 name="Google Shape;99;p11"/>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0" name="Google Shape;100;p11"/>
          <p:cNvGrpSpPr/>
          <p:nvPr/>
        </p:nvGrpSpPr>
        <p:grpSpPr>
          <a:xfrm>
            <a:off x="10670208" y="13"/>
            <a:ext cx="1521789" cy="1692593"/>
            <a:chOff x="8002655" y="8"/>
            <a:chExt cx="1141342" cy="1269445"/>
          </a:xfrm>
        </p:grpSpPr>
        <p:sp>
          <p:nvSpPr>
            <p:cNvPr id="101" name="Google Shape;101;p11"/>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 name="Google Shape;102;p11"/>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3" name="Google Shape;103;p11"/>
          <p:cNvSpPr txBox="1">
            <a:spLocks noGrp="1"/>
          </p:cNvSpPr>
          <p:nvPr>
            <p:ph type="title" hasCustomPrompt="1"/>
          </p:nvPr>
        </p:nvSpPr>
        <p:spPr>
          <a:xfrm>
            <a:off x="6854431" y="4036219"/>
            <a:ext cx="1407200" cy="65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04" name="Google Shape;104;p11"/>
          <p:cNvSpPr txBox="1">
            <a:spLocks noGrp="1"/>
          </p:cNvSpPr>
          <p:nvPr>
            <p:ph type="subTitle" idx="1"/>
          </p:nvPr>
        </p:nvSpPr>
        <p:spPr>
          <a:xfrm flipH="1">
            <a:off x="6873349" y="4603337"/>
            <a:ext cx="2025600" cy="1028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05" name="Google Shape;105;p11"/>
          <p:cNvSpPr txBox="1">
            <a:spLocks noGrp="1"/>
          </p:cNvSpPr>
          <p:nvPr>
            <p:ph type="title" idx="2" hasCustomPrompt="1"/>
          </p:nvPr>
        </p:nvSpPr>
        <p:spPr>
          <a:xfrm>
            <a:off x="2726217" y="3086767"/>
            <a:ext cx="2321200" cy="585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7200"/>
              <a:buNone/>
              <a:defRPr sz="5333"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06" name="Google Shape;106;p11"/>
          <p:cNvSpPr txBox="1">
            <a:spLocks noGrp="1"/>
          </p:cNvSpPr>
          <p:nvPr>
            <p:ph type="subTitle" idx="3"/>
          </p:nvPr>
        </p:nvSpPr>
        <p:spPr>
          <a:xfrm flipH="1">
            <a:off x="6873452" y="2655393"/>
            <a:ext cx="3598000" cy="13216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400"/>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07" name="Google Shape;107;p11"/>
          <p:cNvSpPr txBox="1">
            <a:spLocks noGrp="1"/>
          </p:cNvSpPr>
          <p:nvPr>
            <p:ph type="title" idx="4"/>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10706012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only 2" preserve="1">
  <p:cSld name="Title only 2">
    <p:spTree>
      <p:nvGrpSpPr>
        <p:cNvPr id="1" name="Shape 108"/>
        <p:cNvGrpSpPr/>
        <p:nvPr/>
      </p:nvGrpSpPr>
      <p:grpSpPr>
        <a:xfrm>
          <a:off x="0" y="0"/>
          <a:ext cx="0" cy="0"/>
          <a:chOff x="0" y="0"/>
          <a:chExt cx="0" cy="0"/>
        </a:xfrm>
      </p:grpSpPr>
      <p:grpSp>
        <p:nvGrpSpPr>
          <p:cNvPr id="109" name="Google Shape;109;p12"/>
          <p:cNvGrpSpPr/>
          <p:nvPr/>
        </p:nvGrpSpPr>
        <p:grpSpPr>
          <a:xfrm rot="10800000">
            <a:off x="-28" y="5165402"/>
            <a:ext cx="1521789" cy="1692593"/>
            <a:chOff x="8002655" y="8"/>
            <a:chExt cx="1141342" cy="1269445"/>
          </a:xfrm>
        </p:grpSpPr>
        <p:sp>
          <p:nvSpPr>
            <p:cNvPr id="110" name="Google Shape;110;p12"/>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 name="Google Shape;111;p12"/>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2" name="Google Shape;112;p12"/>
          <p:cNvGrpSpPr/>
          <p:nvPr/>
        </p:nvGrpSpPr>
        <p:grpSpPr>
          <a:xfrm rot="10800000">
            <a:off x="9252001" y="13"/>
            <a:ext cx="2939995" cy="2976761"/>
            <a:chOff x="-21" y="2910925"/>
            <a:chExt cx="2204996" cy="2232571"/>
          </a:xfrm>
        </p:grpSpPr>
        <p:sp>
          <p:nvSpPr>
            <p:cNvPr id="113" name="Google Shape;113;p12"/>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 name="Google Shape;114;p12"/>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 name="Google Shape;115;p12"/>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6" name="Google Shape;116;p12"/>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39139681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mall numbers" preserve="1">
  <p:cSld name="Small numbers">
    <p:spTree>
      <p:nvGrpSpPr>
        <p:cNvPr id="1" name="Shape 117"/>
        <p:cNvGrpSpPr/>
        <p:nvPr/>
      </p:nvGrpSpPr>
      <p:grpSpPr>
        <a:xfrm>
          <a:off x="0" y="0"/>
          <a:ext cx="0" cy="0"/>
          <a:chOff x="0" y="0"/>
          <a:chExt cx="0" cy="0"/>
        </a:xfrm>
      </p:grpSpPr>
      <p:grpSp>
        <p:nvGrpSpPr>
          <p:cNvPr id="118" name="Google Shape;118;p13"/>
          <p:cNvGrpSpPr/>
          <p:nvPr/>
        </p:nvGrpSpPr>
        <p:grpSpPr>
          <a:xfrm>
            <a:off x="10" y="3779034"/>
            <a:ext cx="2766825" cy="3079023"/>
            <a:chOff x="6" y="2834274"/>
            <a:chExt cx="2075119" cy="2309267"/>
          </a:xfrm>
        </p:grpSpPr>
        <p:sp>
          <p:nvSpPr>
            <p:cNvPr id="119" name="Google Shape;119;p13"/>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 name="Google Shape;120;p13"/>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 name="Google Shape;121;p13"/>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2" name="Google Shape;122;p13"/>
          <p:cNvGrpSpPr/>
          <p:nvPr/>
        </p:nvGrpSpPr>
        <p:grpSpPr>
          <a:xfrm>
            <a:off x="10670208" y="13"/>
            <a:ext cx="1521789" cy="1692593"/>
            <a:chOff x="8002655" y="8"/>
            <a:chExt cx="1141342" cy="1269445"/>
          </a:xfrm>
        </p:grpSpPr>
        <p:sp>
          <p:nvSpPr>
            <p:cNvPr id="123" name="Google Shape;123;p13"/>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 name="Google Shape;124;p13"/>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5" name="Google Shape;125;p13"/>
          <p:cNvSpPr txBox="1">
            <a:spLocks noGrp="1"/>
          </p:cNvSpPr>
          <p:nvPr>
            <p:ph type="title" hasCustomPrompt="1"/>
          </p:nvPr>
        </p:nvSpPr>
        <p:spPr>
          <a:xfrm>
            <a:off x="3036717" y="4017300"/>
            <a:ext cx="1407200" cy="65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26" name="Google Shape;126;p13"/>
          <p:cNvSpPr txBox="1">
            <a:spLocks noGrp="1"/>
          </p:cNvSpPr>
          <p:nvPr>
            <p:ph type="subTitle" idx="1"/>
          </p:nvPr>
        </p:nvSpPr>
        <p:spPr>
          <a:xfrm flipH="1">
            <a:off x="3036751" y="4667300"/>
            <a:ext cx="1912000" cy="742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27" name="Google Shape;127;p13"/>
          <p:cNvSpPr txBox="1">
            <a:spLocks noGrp="1"/>
          </p:cNvSpPr>
          <p:nvPr>
            <p:ph type="title" idx="2" hasCustomPrompt="1"/>
          </p:nvPr>
        </p:nvSpPr>
        <p:spPr>
          <a:xfrm>
            <a:off x="3036717" y="2109548"/>
            <a:ext cx="1407200" cy="60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28" name="Google Shape;128;p13"/>
          <p:cNvSpPr txBox="1">
            <a:spLocks noGrp="1"/>
          </p:cNvSpPr>
          <p:nvPr>
            <p:ph type="subTitle" idx="3"/>
          </p:nvPr>
        </p:nvSpPr>
        <p:spPr>
          <a:xfrm flipH="1">
            <a:off x="3036717" y="2709500"/>
            <a:ext cx="1959200" cy="650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29" name="Google Shape;129;p13"/>
          <p:cNvSpPr txBox="1">
            <a:spLocks noGrp="1"/>
          </p:cNvSpPr>
          <p:nvPr>
            <p:ph type="title" idx="4" hasCustomPrompt="1"/>
          </p:nvPr>
        </p:nvSpPr>
        <p:spPr>
          <a:xfrm>
            <a:off x="8121329" y="4017300"/>
            <a:ext cx="1407200" cy="65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30" name="Google Shape;130;p13"/>
          <p:cNvSpPr txBox="1">
            <a:spLocks noGrp="1"/>
          </p:cNvSpPr>
          <p:nvPr>
            <p:ph type="subTitle" idx="5"/>
          </p:nvPr>
        </p:nvSpPr>
        <p:spPr>
          <a:xfrm flipH="1">
            <a:off x="8121329" y="4667308"/>
            <a:ext cx="2025600" cy="1028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31" name="Google Shape;131;p13"/>
          <p:cNvSpPr txBox="1">
            <a:spLocks noGrp="1"/>
          </p:cNvSpPr>
          <p:nvPr>
            <p:ph type="title" idx="6" hasCustomPrompt="1"/>
          </p:nvPr>
        </p:nvSpPr>
        <p:spPr>
          <a:xfrm>
            <a:off x="8121313" y="2018600"/>
            <a:ext cx="2321200" cy="65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32" name="Google Shape;132;p13"/>
          <p:cNvSpPr txBox="1">
            <a:spLocks noGrp="1"/>
          </p:cNvSpPr>
          <p:nvPr>
            <p:ph type="subTitle" idx="7"/>
          </p:nvPr>
        </p:nvSpPr>
        <p:spPr>
          <a:xfrm flipH="1">
            <a:off x="8121329" y="2671441"/>
            <a:ext cx="1694000" cy="1028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33" name="Google Shape;133;p13"/>
          <p:cNvSpPr txBox="1">
            <a:spLocks noGrp="1"/>
          </p:cNvSpPr>
          <p:nvPr>
            <p:ph type="title" idx="8"/>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26889060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able of contents" preserve="1">
  <p:cSld name="Table of contents">
    <p:spTree>
      <p:nvGrpSpPr>
        <p:cNvPr id="1" name="Shape 134"/>
        <p:cNvGrpSpPr/>
        <p:nvPr/>
      </p:nvGrpSpPr>
      <p:grpSpPr>
        <a:xfrm>
          <a:off x="0" y="0"/>
          <a:ext cx="0" cy="0"/>
          <a:chOff x="0" y="0"/>
          <a:chExt cx="0" cy="0"/>
        </a:xfrm>
      </p:grpSpPr>
      <p:sp>
        <p:nvSpPr>
          <p:cNvPr id="135" name="Google Shape;135;p14"/>
          <p:cNvSpPr/>
          <p:nvPr/>
        </p:nvSpPr>
        <p:spPr>
          <a:xfrm rot="10800000">
            <a:off x="6610746" y="0"/>
            <a:ext cx="5654097" cy="6858107"/>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6" name="Google Shape;136;p14"/>
          <p:cNvSpPr txBox="1">
            <a:spLocks noGrp="1"/>
          </p:cNvSpPr>
          <p:nvPr>
            <p:ph type="subTitle" idx="1"/>
          </p:nvPr>
        </p:nvSpPr>
        <p:spPr>
          <a:xfrm flipH="1">
            <a:off x="2199400" y="1790201"/>
            <a:ext cx="4379200" cy="83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7" name="Google Shape;137;p14"/>
          <p:cNvSpPr txBox="1">
            <a:spLocks noGrp="1"/>
          </p:cNvSpPr>
          <p:nvPr>
            <p:ph type="subTitle" idx="2"/>
          </p:nvPr>
        </p:nvSpPr>
        <p:spPr>
          <a:xfrm flipH="1">
            <a:off x="2199400" y="4176643"/>
            <a:ext cx="4379200" cy="85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8" name="Google Shape;138;p14"/>
          <p:cNvSpPr txBox="1">
            <a:spLocks noGrp="1"/>
          </p:cNvSpPr>
          <p:nvPr>
            <p:ph type="title" hasCustomPrompt="1"/>
          </p:nvPr>
        </p:nvSpPr>
        <p:spPr>
          <a:xfrm>
            <a:off x="993997" y="1677577"/>
            <a:ext cx="933600" cy="770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2400"/>
              <a:buNone/>
              <a:defRPr sz="3200"/>
            </a:lvl1pPr>
            <a:lvl2pPr lvl="1"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9pPr>
          </a:lstStyle>
          <a:p>
            <a:r>
              <a:t>xx%</a:t>
            </a:r>
          </a:p>
        </p:txBody>
      </p:sp>
      <p:sp>
        <p:nvSpPr>
          <p:cNvPr id="139" name="Google Shape;139;p14"/>
          <p:cNvSpPr txBox="1">
            <a:spLocks noGrp="1"/>
          </p:cNvSpPr>
          <p:nvPr>
            <p:ph type="subTitle" idx="3"/>
          </p:nvPr>
        </p:nvSpPr>
        <p:spPr>
          <a:xfrm flipH="1">
            <a:off x="2199400" y="2984801"/>
            <a:ext cx="4379200" cy="85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0" name="Google Shape;140;p14"/>
          <p:cNvSpPr txBox="1">
            <a:spLocks noGrp="1"/>
          </p:cNvSpPr>
          <p:nvPr>
            <p:ph type="subTitle" idx="4"/>
          </p:nvPr>
        </p:nvSpPr>
        <p:spPr>
          <a:xfrm flipH="1">
            <a:off x="2199596" y="1266283"/>
            <a:ext cx="3608400" cy="758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667">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1" name="Google Shape;141;p14"/>
          <p:cNvSpPr txBox="1">
            <a:spLocks noGrp="1"/>
          </p:cNvSpPr>
          <p:nvPr>
            <p:ph type="subTitle" idx="5"/>
          </p:nvPr>
        </p:nvSpPr>
        <p:spPr>
          <a:xfrm flipH="1">
            <a:off x="2199600" y="3653244"/>
            <a:ext cx="3608400" cy="758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667">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2" name="Google Shape;142;p14"/>
          <p:cNvSpPr txBox="1">
            <a:spLocks noGrp="1"/>
          </p:cNvSpPr>
          <p:nvPr>
            <p:ph type="subTitle" idx="6"/>
          </p:nvPr>
        </p:nvSpPr>
        <p:spPr>
          <a:xfrm flipH="1">
            <a:off x="2199333" y="2459133"/>
            <a:ext cx="3608400" cy="758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667">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3" name="Google Shape;143;p14"/>
          <p:cNvSpPr txBox="1">
            <a:spLocks noGrp="1"/>
          </p:cNvSpPr>
          <p:nvPr>
            <p:ph type="title" idx="7" hasCustomPrompt="1"/>
          </p:nvPr>
        </p:nvSpPr>
        <p:spPr>
          <a:xfrm>
            <a:off x="1044600" y="2985200"/>
            <a:ext cx="832400" cy="3880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3200" b="0">
                <a:solidFill>
                  <a:schemeClr val="lt1"/>
                </a:solidFill>
              </a:defRPr>
            </a:lvl1pPr>
            <a:lvl2pPr lvl="1"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sp>
        <p:nvSpPr>
          <p:cNvPr id="144" name="Google Shape;144;p14"/>
          <p:cNvSpPr txBox="1">
            <a:spLocks noGrp="1"/>
          </p:cNvSpPr>
          <p:nvPr>
            <p:ph type="title" idx="8" hasCustomPrompt="1"/>
          </p:nvPr>
        </p:nvSpPr>
        <p:spPr>
          <a:xfrm>
            <a:off x="1044600" y="4124667"/>
            <a:ext cx="832400" cy="4712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3200" b="0">
                <a:solidFill>
                  <a:schemeClr val="lt1"/>
                </a:solidFill>
              </a:defRPr>
            </a:lvl1pPr>
            <a:lvl2pPr lvl="1"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sp>
        <p:nvSpPr>
          <p:cNvPr id="145" name="Google Shape;145;p14"/>
          <p:cNvSpPr txBox="1">
            <a:spLocks noGrp="1"/>
          </p:cNvSpPr>
          <p:nvPr>
            <p:ph type="subTitle" idx="9"/>
          </p:nvPr>
        </p:nvSpPr>
        <p:spPr>
          <a:xfrm flipH="1">
            <a:off x="2199400" y="5355817"/>
            <a:ext cx="4379200" cy="85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6" name="Google Shape;146;p14"/>
          <p:cNvSpPr txBox="1">
            <a:spLocks noGrp="1"/>
          </p:cNvSpPr>
          <p:nvPr>
            <p:ph type="subTitle" idx="13"/>
          </p:nvPr>
        </p:nvSpPr>
        <p:spPr>
          <a:xfrm flipH="1">
            <a:off x="2199600" y="5047015"/>
            <a:ext cx="3608400" cy="5440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667">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7" name="Google Shape;147;p14"/>
          <p:cNvSpPr txBox="1">
            <a:spLocks noGrp="1"/>
          </p:cNvSpPr>
          <p:nvPr>
            <p:ph type="title" idx="14" hasCustomPrompt="1"/>
          </p:nvPr>
        </p:nvSpPr>
        <p:spPr>
          <a:xfrm>
            <a:off x="1044600" y="5347333"/>
            <a:ext cx="832400" cy="3880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3200" b="0">
                <a:solidFill>
                  <a:schemeClr val="lt1"/>
                </a:solidFill>
              </a:defRPr>
            </a:lvl1pPr>
            <a:lvl2pPr lvl="1"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grpSp>
        <p:nvGrpSpPr>
          <p:cNvPr id="148" name="Google Shape;148;p14"/>
          <p:cNvGrpSpPr/>
          <p:nvPr/>
        </p:nvGrpSpPr>
        <p:grpSpPr>
          <a:xfrm>
            <a:off x="7137400" y="0"/>
            <a:ext cx="5876741" cy="6858107"/>
            <a:chOff x="5353050" y="0"/>
            <a:chExt cx="4407556" cy="5143580"/>
          </a:xfrm>
        </p:grpSpPr>
        <p:sp>
          <p:nvSpPr>
            <p:cNvPr id="149" name="Google Shape;149;p14"/>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 name="Google Shape;150;p14"/>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 name="Google Shape;151;p14"/>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 name="Google Shape;152;p14"/>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 name="Google Shape;153;p14"/>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54" name="Google Shape;154;p14"/>
          <p:cNvSpPr txBox="1">
            <a:spLocks noGrp="1"/>
          </p:cNvSpPr>
          <p:nvPr>
            <p:ph type="title" idx="15"/>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16102830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three columns" preserve="1">
  <p:cSld name="Title and three columns">
    <p:spTree>
      <p:nvGrpSpPr>
        <p:cNvPr id="1" name="Shape 155"/>
        <p:cNvGrpSpPr/>
        <p:nvPr/>
      </p:nvGrpSpPr>
      <p:grpSpPr>
        <a:xfrm>
          <a:off x="0" y="0"/>
          <a:ext cx="0" cy="0"/>
          <a:chOff x="0" y="0"/>
          <a:chExt cx="0" cy="0"/>
        </a:xfrm>
      </p:grpSpPr>
      <p:sp>
        <p:nvSpPr>
          <p:cNvPr id="156" name="Google Shape;156;p15"/>
          <p:cNvSpPr txBox="1">
            <a:spLocks noGrp="1"/>
          </p:cNvSpPr>
          <p:nvPr>
            <p:ph type="ctrTitle"/>
          </p:nvPr>
        </p:nvSpPr>
        <p:spPr>
          <a:xfrm flipH="1">
            <a:off x="5055600" y="2063025"/>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667"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57" name="Google Shape;157;p15"/>
          <p:cNvSpPr txBox="1">
            <a:spLocks noGrp="1"/>
          </p:cNvSpPr>
          <p:nvPr>
            <p:ph type="subTitle" idx="1"/>
          </p:nvPr>
        </p:nvSpPr>
        <p:spPr>
          <a:xfrm flipH="1">
            <a:off x="4757200" y="4418967"/>
            <a:ext cx="26776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58" name="Google Shape;158;p15"/>
          <p:cNvSpPr txBox="1">
            <a:spLocks noGrp="1"/>
          </p:cNvSpPr>
          <p:nvPr>
            <p:ph type="ctrTitle" idx="2"/>
          </p:nvPr>
        </p:nvSpPr>
        <p:spPr>
          <a:xfrm flipH="1">
            <a:off x="8652415" y="2063025"/>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667"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59" name="Google Shape;159;p15"/>
          <p:cNvSpPr txBox="1">
            <a:spLocks noGrp="1"/>
          </p:cNvSpPr>
          <p:nvPr>
            <p:ph type="subTitle" idx="3"/>
          </p:nvPr>
        </p:nvSpPr>
        <p:spPr>
          <a:xfrm flipH="1">
            <a:off x="8403415" y="4418957"/>
            <a:ext cx="25788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60" name="Google Shape;160;p15"/>
          <p:cNvSpPr txBox="1">
            <a:spLocks noGrp="1"/>
          </p:cNvSpPr>
          <p:nvPr>
            <p:ph type="ctrTitle" idx="4"/>
          </p:nvPr>
        </p:nvSpPr>
        <p:spPr>
          <a:xfrm flipH="1">
            <a:off x="1461600" y="2063033"/>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667"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61" name="Google Shape;161;p15"/>
          <p:cNvSpPr txBox="1">
            <a:spLocks noGrp="1"/>
          </p:cNvSpPr>
          <p:nvPr>
            <p:ph type="subTitle" idx="5"/>
          </p:nvPr>
        </p:nvSpPr>
        <p:spPr>
          <a:xfrm flipH="1">
            <a:off x="1163200" y="4418957"/>
            <a:ext cx="26776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grpSp>
        <p:nvGrpSpPr>
          <p:cNvPr id="162" name="Google Shape;162;p15"/>
          <p:cNvGrpSpPr/>
          <p:nvPr/>
        </p:nvGrpSpPr>
        <p:grpSpPr>
          <a:xfrm>
            <a:off x="10670208" y="13"/>
            <a:ext cx="1521789" cy="1692593"/>
            <a:chOff x="8002655" y="8"/>
            <a:chExt cx="1141342" cy="1269445"/>
          </a:xfrm>
        </p:grpSpPr>
        <p:sp>
          <p:nvSpPr>
            <p:cNvPr id="163" name="Google Shape;163;p15"/>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 name="Google Shape;164;p15"/>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5" name="Google Shape;165;p15"/>
          <p:cNvGrpSpPr/>
          <p:nvPr/>
        </p:nvGrpSpPr>
        <p:grpSpPr>
          <a:xfrm>
            <a:off x="-28" y="3881236"/>
            <a:ext cx="2939995" cy="2976761"/>
            <a:chOff x="-21" y="2910925"/>
            <a:chExt cx="2204996" cy="2232571"/>
          </a:xfrm>
        </p:grpSpPr>
        <p:sp>
          <p:nvSpPr>
            <p:cNvPr id="166" name="Google Shape;166;p15"/>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 name="Google Shape;167;p15"/>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 name="Google Shape;168;p15"/>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69" name="Google Shape;169;p15"/>
          <p:cNvSpPr txBox="1">
            <a:spLocks noGrp="1"/>
          </p:cNvSpPr>
          <p:nvPr>
            <p:ph type="title" idx="6"/>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18414657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four columns " preserve="1">
  <p:cSld name="Title and four columns ">
    <p:spTree>
      <p:nvGrpSpPr>
        <p:cNvPr id="1" name="Shape 170"/>
        <p:cNvGrpSpPr/>
        <p:nvPr/>
      </p:nvGrpSpPr>
      <p:grpSpPr>
        <a:xfrm>
          <a:off x="0" y="0"/>
          <a:ext cx="0" cy="0"/>
          <a:chOff x="0" y="0"/>
          <a:chExt cx="0" cy="0"/>
        </a:xfrm>
      </p:grpSpPr>
      <p:sp>
        <p:nvSpPr>
          <p:cNvPr id="171" name="Google Shape;171;p16"/>
          <p:cNvSpPr txBox="1">
            <a:spLocks noGrp="1"/>
          </p:cNvSpPr>
          <p:nvPr>
            <p:ph type="ctrTitle"/>
          </p:nvPr>
        </p:nvSpPr>
        <p:spPr>
          <a:xfrm flipH="1">
            <a:off x="7046004" y="2643487"/>
            <a:ext cx="3042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72" name="Google Shape;172;p16"/>
          <p:cNvSpPr txBox="1">
            <a:spLocks noGrp="1"/>
          </p:cNvSpPr>
          <p:nvPr>
            <p:ph type="subTitle" idx="1"/>
          </p:nvPr>
        </p:nvSpPr>
        <p:spPr>
          <a:xfrm flipH="1">
            <a:off x="7452404" y="1677184"/>
            <a:ext cx="2972800" cy="116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73" name="Google Shape;173;p16"/>
          <p:cNvSpPr txBox="1">
            <a:spLocks noGrp="1"/>
          </p:cNvSpPr>
          <p:nvPr>
            <p:ph type="ctrTitle" idx="2"/>
          </p:nvPr>
        </p:nvSpPr>
        <p:spPr>
          <a:xfrm flipH="1">
            <a:off x="7046171" y="5092904"/>
            <a:ext cx="30980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74" name="Google Shape;174;p16"/>
          <p:cNvSpPr txBox="1">
            <a:spLocks noGrp="1"/>
          </p:cNvSpPr>
          <p:nvPr>
            <p:ph type="subTitle" idx="3"/>
          </p:nvPr>
        </p:nvSpPr>
        <p:spPr>
          <a:xfrm flipH="1">
            <a:off x="7452404" y="4126567"/>
            <a:ext cx="3042800" cy="116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75" name="Google Shape;175;p16"/>
          <p:cNvSpPr txBox="1">
            <a:spLocks noGrp="1"/>
          </p:cNvSpPr>
          <p:nvPr>
            <p:ph type="ctrTitle" idx="4"/>
          </p:nvPr>
        </p:nvSpPr>
        <p:spPr>
          <a:xfrm flipH="1">
            <a:off x="2397825" y="2643487"/>
            <a:ext cx="3042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76" name="Google Shape;176;p16"/>
          <p:cNvSpPr txBox="1">
            <a:spLocks noGrp="1"/>
          </p:cNvSpPr>
          <p:nvPr>
            <p:ph type="subTitle" idx="5"/>
          </p:nvPr>
        </p:nvSpPr>
        <p:spPr>
          <a:xfrm flipH="1">
            <a:off x="2702625" y="1677184"/>
            <a:ext cx="3042800" cy="116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77" name="Google Shape;177;p16"/>
          <p:cNvSpPr txBox="1">
            <a:spLocks noGrp="1"/>
          </p:cNvSpPr>
          <p:nvPr>
            <p:ph type="ctrTitle" idx="6"/>
          </p:nvPr>
        </p:nvSpPr>
        <p:spPr>
          <a:xfrm flipH="1">
            <a:off x="2397832" y="5092904"/>
            <a:ext cx="3042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78" name="Google Shape;178;p16"/>
          <p:cNvSpPr txBox="1">
            <a:spLocks noGrp="1"/>
          </p:cNvSpPr>
          <p:nvPr>
            <p:ph type="subTitle" idx="7"/>
          </p:nvPr>
        </p:nvSpPr>
        <p:spPr>
          <a:xfrm flipH="1">
            <a:off x="2702625" y="4126567"/>
            <a:ext cx="3042800" cy="116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79" name="Google Shape;179;p16"/>
          <p:cNvSpPr txBox="1">
            <a:spLocks noGrp="1"/>
          </p:cNvSpPr>
          <p:nvPr>
            <p:ph type="title" idx="8"/>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180" name="Google Shape;180;p16"/>
          <p:cNvGrpSpPr/>
          <p:nvPr/>
        </p:nvGrpSpPr>
        <p:grpSpPr>
          <a:xfrm>
            <a:off x="10" y="3779034"/>
            <a:ext cx="2766825" cy="3079023"/>
            <a:chOff x="6" y="2834274"/>
            <a:chExt cx="2075119" cy="2309267"/>
          </a:xfrm>
        </p:grpSpPr>
        <p:sp>
          <p:nvSpPr>
            <p:cNvPr id="181" name="Google Shape;181;p16"/>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 name="Google Shape;182;p16"/>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 name="Google Shape;183;p16"/>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84" name="Google Shape;184;p16"/>
          <p:cNvGrpSpPr/>
          <p:nvPr/>
        </p:nvGrpSpPr>
        <p:grpSpPr>
          <a:xfrm>
            <a:off x="10670208" y="13"/>
            <a:ext cx="1521789" cy="1692593"/>
            <a:chOff x="8002655" y="8"/>
            <a:chExt cx="1141342" cy="1269445"/>
          </a:xfrm>
        </p:grpSpPr>
        <p:sp>
          <p:nvSpPr>
            <p:cNvPr id="185" name="Google Shape;185;p16"/>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 name="Google Shape;186;p16"/>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6352808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three columns 2" preserve="1">
  <p:cSld name="Title and three columns 2">
    <p:spTree>
      <p:nvGrpSpPr>
        <p:cNvPr id="1" name="Shape 187"/>
        <p:cNvGrpSpPr/>
        <p:nvPr/>
      </p:nvGrpSpPr>
      <p:grpSpPr>
        <a:xfrm>
          <a:off x="0" y="0"/>
          <a:ext cx="0" cy="0"/>
          <a:chOff x="0" y="0"/>
          <a:chExt cx="0" cy="0"/>
        </a:xfrm>
      </p:grpSpPr>
      <p:sp>
        <p:nvSpPr>
          <p:cNvPr id="188" name="Google Shape;188;p17"/>
          <p:cNvSpPr txBox="1">
            <a:spLocks noGrp="1"/>
          </p:cNvSpPr>
          <p:nvPr>
            <p:ph type="ctrTitle"/>
          </p:nvPr>
        </p:nvSpPr>
        <p:spPr>
          <a:xfrm>
            <a:off x="2472068" y="1564403"/>
            <a:ext cx="2536800" cy="770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Font typeface="Montserrat SemiBold"/>
              <a:buNone/>
              <a:defRPr sz="2400" b="0">
                <a:latin typeface="Poppins Medium"/>
                <a:ea typeface="Poppins Medium"/>
                <a:cs typeface="Poppins Medium"/>
                <a:sym typeface="Poppins Medium"/>
              </a:defRPr>
            </a:lvl1pPr>
            <a:lvl2pPr lvl="1"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2pPr>
            <a:lvl3pPr lvl="2"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3pPr>
            <a:lvl4pPr lvl="3"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4pPr>
            <a:lvl5pPr lvl="4"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5pPr>
            <a:lvl6pPr lvl="5"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6pPr>
            <a:lvl7pPr lvl="6"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7pPr>
            <a:lvl8pPr lvl="7"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8pPr>
            <a:lvl9pPr lvl="8"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9pPr>
          </a:lstStyle>
          <a:p>
            <a:endParaRPr/>
          </a:p>
        </p:txBody>
      </p:sp>
      <p:sp>
        <p:nvSpPr>
          <p:cNvPr id="189" name="Google Shape;189;p17"/>
          <p:cNvSpPr txBox="1">
            <a:spLocks noGrp="1"/>
          </p:cNvSpPr>
          <p:nvPr>
            <p:ph type="subTitle" idx="1"/>
          </p:nvPr>
        </p:nvSpPr>
        <p:spPr>
          <a:xfrm>
            <a:off x="5054933" y="1794767"/>
            <a:ext cx="2319600" cy="116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sz="1600"/>
            </a:lvl2pPr>
            <a:lvl3pPr lvl="2" rtl="0">
              <a:lnSpc>
                <a:spcPct val="100000"/>
              </a:lnSpc>
              <a:spcBef>
                <a:spcPts val="0"/>
              </a:spcBef>
              <a:spcAft>
                <a:spcPts val="0"/>
              </a:spcAft>
              <a:buSzPts val="1200"/>
              <a:buNone/>
              <a:defRPr sz="1600"/>
            </a:lvl3pPr>
            <a:lvl4pPr lvl="3" rtl="0">
              <a:lnSpc>
                <a:spcPct val="100000"/>
              </a:lnSpc>
              <a:spcBef>
                <a:spcPts val="0"/>
              </a:spcBef>
              <a:spcAft>
                <a:spcPts val="0"/>
              </a:spcAft>
              <a:buSzPts val="1200"/>
              <a:buNone/>
              <a:defRPr sz="1600"/>
            </a:lvl4pPr>
            <a:lvl5pPr lvl="4" rtl="0">
              <a:lnSpc>
                <a:spcPct val="100000"/>
              </a:lnSpc>
              <a:spcBef>
                <a:spcPts val="0"/>
              </a:spcBef>
              <a:spcAft>
                <a:spcPts val="0"/>
              </a:spcAft>
              <a:buSzPts val="1200"/>
              <a:buNone/>
              <a:defRPr sz="1600"/>
            </a:lvl5pPr>
            <a:lvl6pPr lvl="5" rtl="0">
              <a:lnSpc>
                <a:spcPct val="100000"/>
              </a:lnSpc>
              <a:spcBef>
                <a:spcPts val="0"/>
              </a:spcBef>
              <a:spcAft>
                <a:spcPts val="0"/>
              </a:spcAft>
              <a:buSzPts val="1200"/>
              <a:buNone/>
              <a:defRPr sz="1600"/>
            </a:lvl6pPr>
            <a:lvl7pPr lvl="6" rtl="0">
              <a:lnSpc>
                <a:spcPct val="100000"/>
              </a:lnSpc>
              <a:spcBef>
                <a:spcPts val="0"/>
              </a:spcBef>
              <a:spcAft>
                <a:spcPts val="0"/>
              </a:spcAft>
              <a:buSzPts val="1200"/>
              <a:buNone/>
              <a:defRPr sz="1600"/>
            </a:lvl7pPr>
            <a:lvl8pPr lvl="7" rtl="0">
              <a:lnSpc>
                <a:spcPct val="100000"/>
              </a:lnSpc>
              <a:spcBef>
                <a:spcPts val="0"/>
              </a:spcBef>
              <a:spcAft>
                <a:spcPts val="0"/>
              </a:spcAft>
              <a:buSzPts val="1200"/>
              <a:buNone/>
              <a:defRPr sz="1600"/>
            </a:lvl8pPr>
            <a:lvl9pPr lvl="8" rtl="0">
              <a:lnSpc>
                <a:spcPct val="100000"/>
              </a:lnSpc>
              <a:spcBef>
                <a:spcPts val="0"/>
              </a:spcBef>
              <a:spcAft>
                <a:spcPts val="0"/>
              </a:spcAft>
              <a:buSzPts val="1200"/>
              <a:buNone/>
              <a:defRPr sz="1600"/>
            </a:lvl9pPr>
          </a:lstStyle>
          <a:p>
            <a:endParaRPr/>
          </a:p>
        </p:txBody>
      </p:sp>
      <p:sp>
        <p:nvSpPr>
          <p:cNvPr id="190" name="Google Shape;190;p17"/>
          <p:cNvSpPr txBox="1">
            <a:spLocks noGrp="1"/>
          </p:cNvSpPr>
          <p:nvPr>
            <p:ph type="ctrTitle" idx="2"/>
          </p:nvPr>
        </p:nvSpPr>
        <p:spPr>
          <a:xfrm>
            <a:off x="2472068" y="3060121"/>
            <a:ext cx="2536800" cy="770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Font typeface="Montserrat SemiBold"/>
              <a:buNone/>
              <a:defRPr sz="2400" b="0">
                <a:latin typeface="Poppins Medium"/>
                <a:ea typeface="Poppins Medium"/>
                <a:cs typeface="Poppins Medium"/>
                <a:sym typeface="Poppins Medium"/>
              </a:defRPr>
            </a:lvl1pPr>
            <a:lvl2pPr lvl="1"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2pPr>
            <a:lvl3pPr lvl="2"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3pPr>
            <a:lvl4pPr lvl="3"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4pPr>
            <a:lvl5pPr lvl="4"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5pPr>
            <a:lvl6pPr lvl="5"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6pPr>
            <a:lvl7pPr lvl="6"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7pPr>
            <a:lvl8pPr lvl="7"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8pPr>
            <a:lvl9pPr lvl="8"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9pPr>
          </a:lstStyle>
          <a:p>
            <a:endParaRPr/>
          </a:p>
        </p:txBody>
      </p:sp>
      <p:sp>
        <p:nvSpPr>
          <p:cNvPr id="191" name="Google Shape;191;p17"/>
          <p:cNvSpPr txBox="1">
            <a:spLocks noGrp="1"/>
          </p:cNvSpPr>
          <p:nvPr>
            <p:ph type="subTitle" idx="3"/>
          </p:nvPr>
        </p:nvSpPr>
        <p:spPr>
          <a:xfrm>
            <a:off x="5054933" y="3281600"/>
            <a:ext cx="2319600" cy="116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sz="1600"/>
            </a:lvl2pPr>
            <a:lvl3pPr lvl="2" rtl="0">
              <a:lnSpc>
                <a:spcPct val="100000"/>
              </a:lnSpc>
              <a:spcBef>
                <a:spcPts val="0"/>
              </a:spcBef>
              <a:spcAft>
                <a:spcPts val="0"/>
              </a:spcAft>
              <a:buSzPts val="1200"/>
              <a:buNone/>
              <a:defRPr sz="1600"/>
            </a:lvl3pPr>
            <a:lvl4pPr lvl="3" rtl="0">
              <a:lnSpc>
                <a:spcPct val="100000"/>
              </a:lnSpc>
              <a:spcBef>
                <a:spcPts val="0"/>
              </a:spcBef>
              <a:spcAft>
                <a:spcPts val="0"/>
              </a:spcAft>
              <a:buSzPts val="1200"/>
              <a:buNone/>
              <a:defRPr sz="1600"/>
            </a:lvl4pPr>
            <a:lvl5pPr lvl="4" rtl="0">
              <a:lnSpc>
                <a:spcPct val="100000"/>
              </a:lnSpc>
              <a:spcBef>
                <a:spcPts val="0"/>
              </a:spcBef>
              <a:spcAft>
                <a:spcPts val="0"/>
              </a:spcAft>
              <a:buSzPts val="1200"/>
              <a:buNone/>
              <a:defRPr sz="1600"/>
            </a:lvl5pPr>
            <a:lvl6pPr lvl="5" rtl="0">
              <a:lnSpc>
                <a:spcPct val="100000"/>
              </a:lnSpc>
              <a:spcBef>
                <a:spcPts val="0"/>
              </a:spcBef>
              <a:spcAft>
                <a:spcPts val="0"/>
              </a:spcAft>
              <a:buSzPts val="1200"/>
              <a:buNone/>
              <a:defRPr sz="1600"/>
            </a:lvl6pPr>
            <a:lvl7pPr lvl="6" rtl="0">
              <a:lnSpc>
                <a:spcPct val="100000"/>
              </a:lnSpc>
              <a:spcBef>
                <a:spcPts val="0"/>
              </a:spcBef>
              <a:spcAft>
                <a:spcPts val="0"/>
              </a:spcAft>
              <a:buSzPts val="1200"/>
              <a:buNone/>
              <a:defRPr sz="1600"/>
            </a:lvl7pPr>
            <a:lvl8pPr lvl="7" rtl="0">
              <a:lnSpc>
                <a:spcPct val="100000"/>
              </a:lnSpc>
              <a:spcBef>
                <a:spcPts val="0"/>
              </a:spcBef>
              <a:spcAft>
                <a:spcPts val="0"/>
              </a:spcAft>
              <a:buSzPts val="1200"/>
              <a:buNone/>
              <a:defRPr sz="1600"/>
            </a:lvl8pPr>
            <a:lvl9pPr lvl="8" rtl="0">
              <a:lnSpc>
                <a:spcPct val="100000"/>
              </a:lnSpc>
              <a:spcBef>
                <a:spcPts val="0"/>
              </a:spcBef>
              <a:spcAft>
                <a:spcPts val="0"/>
              </a:spcAft>
              <a:buSzPts val="1200"/>
              <a:buNone/>
              <a:defRPr sz="1600"/>
            </a:lvl9pPr>
          </a:lstStyle>
          <a:p>
            <a:endParaRPr/>
          </a:p>
        </p:txBody>
      </p:sp>
      <p:sp>
        <p:nvSpPr>
          <p:cNvPr id="192" name="Google Shape;192;p17"/>
          <p:cNvSpPr txBox="1">
            <a:spLocks noGrp="1"/>
          </p:cNvSpPr>
          <p:nvPr>
            <p:ph type="ctrTitle" idx="4"/>
          </p:nvPr>
        </p:nvSpPr>
        <p:spPr>
          <a:xfrm>
            <a:off x="2472068" y="4671025"/>
            <a:ext cx="2536800" cy="770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Font typeface="Montserrat SemiBold"/>
              <a:buNone/>
              <a:defRPr sz="2400" b="0">
                <a:latin typeface="Poppins Medium"/>
                <a:ea typeface="Poppins Medium"/>
                <a:cs typeface="Poppins Medium"/>
                <a:sym typeface="Poppins Medium"/>
              </a:defRPr>
            </a:lvl1pPr>
            <a:lvl2pPr lvl="1"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2pPr>
            <a:lvl3pPr lvl="2"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3pPr>
            <a:lvl4pPr lvl="3"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4pPr>
            <a:lvl5pPr lvl="4"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5pPr>
            <a:lvl6pPr lvl="5"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6pPr>
            <a:lvl7pPr lvl="6"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7pPr>
            <a:lvl8pPr lvl="7"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8pPr>
            <a:lvl9pPr lvl="8"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9pPr>
          </a:lstStyle>
          <a:p>
            <a:endParaRPr/>
          </a:p>
        </p:txBody>
      </p:sp>
      <p:sp>
        <p:nvSpPr>
          <p:cNvPr id="193" name="Google Shape;193;p17"/>
          <p:cNvSpPr txBox="1">
            <a:spLocks noGrp="1"/>
          </p:cNvSpPr>
          <p:nvPr>
            <p:ph type="subTitle" idx="5"/>
          </p:nvPr>
        </p:nvSpPr>
        <p:spPr>
          <a:xfrm>
            <a:off x="5054933" y="4900800"/>
            <a:ext cx="2319600" cy="116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sz="1600"/>
            </a:lvl2pPr>
            <a:lvl3pPr lvl="2" rtl="0">
              <a:lnSpc>
                <a:spcPct val="100000"/>
              </a:lnSpc>
              <a:spcBef>
                <a:spcPts val="0"/>
              </a:spcBef>
              <a:spcAft>
                <a:spcPts val="0"/>
              </a:spcAft>
              <a:buSzPts val="1200"/>
              <a:buNone/>
              <a:defRPr sz="1600"/>
            </a:lvl3pPr>
            <a:lvl4pPr lvl="3" rtl="0">
              <a:lnSpc>
                <a:spcPct val="100000"/>
              </a:lnSpc>
              <a:spcBef>
                <a:spcPts val="0"/>
              </a:spcBef>
              <a:spcAft>
                <a:spcPts val="0"/>
              </a:spcAft>
              <a:buSzPts val="1200"/>
              <a:buNone/>
              <a:defRPr sz="1600"/>
            </a:lvl4pPr>
            <a:lvl5pPr lvl="4" rtl="0">
              <a:lnSpc>
                <a:spcPct val="100000"/>
              </a:lnSpc>
              <a:spcBef>
                <a:spcPts val="0"/>
              </a:spcBef>
              <a:spcAft>
                <a:spcPts val="0"/>
              </a:spcAft>
              <a:buSzPts val="1200"/>
              <a:buNone/>
              <a:defRPr sz="1600"/>
            </a:lvl5pPr>
            <a:lvl6pPr lvl="5" rtl="0">
              <a:lnSpc>
                <a:spcPct val="100000"/>
              </a:lnSpc>
              <a:spcBef>
                <a:spcPts val="0"/>
              </a:spcBef>
              <a:spcAft>
                <a:spcPts val="0"/>
              </a:spcAft>
              <a:buSzPts val="1200"/>
              <a:buNone/>
              <a:defRPr sz="1600"/>
            </a:lvl6pPr>
            <a:lvl7pPr lvl="6" rtl="0">
              <a:lnSpc>
                <a:spcPct val="100000"/>
              </a:lnSpc>
              <a:spcBef>
                <a:spcPts val="0"/>
              </a:spcBef>
              <a:spcAft>
                <a:spcPts val="0"/>
              </a:spcAft>
              <a:buSzPts val="1200"/>
              <a:buNone/>
              <a:defRPr sz="1600"/>
            </a:lvl7pPr>
            <a:lvl8pPr lvl="7" rtl="0">
              <a:lnSpc>
                <a:spcPct val="100000"/>
              </a:lnSpc>
              <a:spcBef>
                <a:spcPts val="0"/>
              </a:spcBef>
              <a:spcAft>
                <a:spcPts val="0"/>
              </a:spcAft>
              <a:buSzPts val="1200"/>
              <a:buNone/>
              <a:defRPr sz="1600"/>
            </a:lvl8pPr>
            <a:lvl9pPr lvl="8" rtl="0">
              <a:lnSpc>
                <a:spcPct val="100000"/>
              </a:lnSpc>
              <a:spcBef>
                <a:spcPts val="0"/>
              </a:spcBef>
              <a:spcAft>
                <a:spcPts val="0"/>
              </a:spcAft>
              <a:buSzPts val="1200"/>
              <a:buNone/>
              <a:defRPr sz="1600"/>
            </a:lvl9pPr>
          </a:lstStyle>
          <a:p>
            <a:endParaRPr/>
          </a:p>
        </p:txBody>
      </p:sp>
      <p:sp>
        <p:nvSpPr>
          <p:cNvPr id="194" name="Google Shape;194;p17"/>
          <p:cNvSpPr txBox="1">
            <a:spLocks noGrp="1"/>
          </p:cNvSpPr>
          <p:nvPr>
            <p:ph type="title" idx="6"/>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
        <p:nvSpPr>
          <p:cNvPr id="195" name="Google Shape;195;p17"/>
          <p:cNvSpPr/>
          <p:nvPr/>
        </p:nvSpPr>
        <p:spPr>
          <a:xfrm rot="10800000">
            <a:off x="6610746" y="0"/>
            <a:ext cx="5654097" cy="6858107"/>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96" name="Google Shape;196;p17"/>
          <p:cNvGrpSpPr/>
          <p:nvPr/>
        </p:nvGrpSpPr>
        <p:grpSpPr>
          <a:xfrm>
            <a:off x="7137400" y="0"/>
            <a:ext cx="5876741" cy="6858107"/>
            <a:chOff x="5353050" y="0"/>
            <a:chExt cx="4407556" cy="5143580"/>
          </a:xfrm>
        </p:grpSpPr>
        <p:sp>
          <p:nvSpPr>
            <p:cNvPr id="197" name="Google Shape;197;p17"/>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 name="Google Shape;198;p17"/>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 name="Google Shape;199;p17"/>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 name="Google Shape;200;p17"/>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 name="Google Shape;201;p17"/>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2306778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three columns 3" preserve="1">
  <p:cSld name="Title and three columns 3">
    <p:spTree>
      <p:nvGrpSpPr>
        <p:cNvPr id="1" name="Shape 202"/>
        <p:cNvGrpSpPr/>
        <p:nvPr/>
      </p:nvGrpSpPr>
      <p:grpSpPr>
        <a:xfrm>
          <a:off x="0" y="0"/>
          <a:ext cx="0" cy="0"/>
          <a:chOff x="0" y="0"/>
          <a:chExt cx="0" cy="0"/>
        </a:xfrm>
      </p:grpSpPr>
      <p:sp>
        <p:nvSpPr>
          <p:cNvPr id="203" name="Google Shape;203;p18"/>
          <p:cNvSpPr txBox="1">
            <a:spLocks noGrp="1"/>
          </p:cNvSpPr>
          <p:nvPr>
            <p:ph type="ctrTitle"/>
          </p:nvPr>
        </p:nvSpPr>
        <p:spPr>
          <a:xfrm flipH="1">
            <a:off x="5055600" y="2063025"/>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933"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204" name="Google Shape;204;p18"/>
          <p:cNvSpPr txBox="1">
            <a:spLocks noGrp="1"/>
          </p:cNvSpPr>
          <p:nvPr>
            <p:ph type="subTitle" idx="1"/>
          </p:nvPr>
        </p:nvSpPr>
        <p:spPr>
          <a:xfrm flipH="1">
            <a:off x="4757200" y="4418967"/>
            <a:ext cx="26776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05" name="Google Shape;205;p18"/>
          <p:cNvSpPr txBox="1">
            <a:spLocks noGrp="1"/>
          </p:cNvSpPr>
          <p:nvPr>
            <p:ph type="ctrTitle" idx="2"/>
          </p:nvPr>
        </p:nvSpPr>
        <p:spPr>
          <a:xfrm flipH="1">
            <a:off x="8652415" y="2063025"/>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933"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206" name="Google Shape;206;p18"/>
          <p:cNvSpPr txBox="1">
            <a:spLocks noGrp="1"/>
          </p:cNvSpPr>
          <p:nvPr>
            <p:ph type="subTitle" idx="3"/>
          </p:nvPr>
        </p:nvSpPr>
        <p:spPr>
          <a:xfrm flipH="1">
            <a:off x="8403415" y="4418957"/>
            <a:ext cx="25788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07" name="Google Shape;207;p18"/>
          <p:cNvSpPr txBox="1">
            <a:spLocks noGrp="1"/>
          </p:cNvSpPr>
          <p:nvPr>
            <p:ph type="ctrTitle" idx="4"/>
          </p:nvPr>
        </p:nvSpPr>
        <p:spPr>
          <a:xfrm flipH="1">
            <a:off x="927400" y="1987833"/>
            <a:ext cx="3149200" cy="845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933"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208" name="Google Shape;208;p18"/>
          <p:cNvSpPr txBox="1">
            <a:spLocks noGrp="1"/>
          </p:cNvSpPr>
          <p:nvPr>
            <p:ph type="subTitle" idx="5"/>
          </p:nvPr>
        </p:nvSpPr>
        <p:spPr>
          <a:xfrm flipH="1">
            <a:off x="1163200" y="4418957"/>
            <a:ext cx="26776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grpSp>
        <p:nvGrpSpPr>
          <p:cNvPr id="209" name="Google Shape;209;p18"/>
          <p:cNvGrpSpPr/>
          <p:nvPr/>
        </p:nvGrpSpPr>
        <p:grpSpPr>
          <a:xfrm>
            <a:off x="10670208" y="13"/>
            <a:ext cx="1521789" cy="1692593"/>
            <a:chOff x="8002655" y="8"/>
            <a:chExt cx="1141342" cy="1269445"/>
          </a:xfrm>
        </p:grpSpPr>
        <p:sp>
          <p:nvSpPr>
            <p:cNvPr id="210" name="Google Shape;210;p18"/>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 name="Google Shape;211;p18"/>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2" name="Google Shape;212;p18"/>
          <p:cNvGrpSpPr/>
          <p:nvPr/>
        </p:nvGrpSpPr>
        <p:grpSpPr>
          <a:xfrm>
            <a:off x="-28" y="3881236"/>
            <a:ext cx="2939995" cy="2976761"/>
            <a:chOff x="-21" y="2910925"/>
            <a:chExt cx="2204996" cy="2232571"/>
          </a:xfrm>
        </p:grpSpPr>
        <p:sp>
          <p:nvSpPr>
            <p:cNvPr id="213" name="Google Shape;213;p18"/>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 name="Google Shape;214;p18"/>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 name="Google Shape;215;p18"/>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16" name="Google Shape;216;p18"/>
          <p:cNvSpPr txBox="1">
            <a:spLocks noGrp="1"/>
          </p:cNvSpPr>
          <p:nvPr>
            <p:ph type="title" idx="6"/>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3421592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six columns" preserve="1">
  <p:cSld name="Title and six columns">
    <p:spTree>
      <p:nvGrpSpPr>
        <p:cNvPr id="1" name="Shape 217"/>
        <p:cNvGrpSpPr/>
        <p:nvPr/>
      </p:nvGrpSpPr>
      <p:grpSpPr>
        <a:xfrm>
          <a:off x="0" y="0"/>
          <a:ext cx="0" cy="0"/>
          <a:chOff x="0" y="0"/>
          <a:chExt cx="0" cy="0"/>
        </a:xfrm>
      </p:grpSpPr>
      <p:sp>
        <p:nvSpPr>
          <p:cNvPr id="218" name="Google Shape;218;p19"/>
          <p:cNvSpPr txBox="1">
            <a:spLocks noGrp="1"/>
          </p:cNvSpPr>
          <p:nvPr>
            <p:ph type="ctrTitle"/>
          </p:nvPr>
        </p:nvSpPr>
        <p:spPr>
          <a:xfrm flipH="1">
            <a:off x="1965300" y="3248500"/>
            <a:ext cx="31444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19" name="Google Shape;219;p19"/>
          <p:cNvSpPr txBox="1">
            <a:spLocks noGrp="1"/>
          </p:cNvSpPr>
          <p:nvPr>
            <p:ph type="subTitle" idx="1"/>
          </p:nvPr>
        </p:nvSpPr>
        <p:spPr>
          <a:xfrm flipH="1">
            <a:off x="1917955" y="3721279"/>
            <a:ext cx="3635200" cy="84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0" name="Google Shape;220;p19"/>
          <p:cNvSpPr txBox="1">
            <a:spLocks noGrp="1"/>
          </p:cNvSpPr>
          <p:nvPr>
            <p:ph type="ctrTitle" idx="2"/>
          </p:nvPr>
        </p:nvSpPr>
        <p:spPr>
          <a:xfrm flipH="1">
            <a:off x="7569233" y="3248497"/>
            <a:ext cx="25304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1" name="Google Shape;221;p19"/>
          <p:cNvSpPr txBox="1">
            <a:spLocks noGrp="1"/>
          </p:cNvSpPr>
          <p:nvPr>
            <p:ph type="subTitle" idx="3"/>
          </p:nvPr>
        </p:nvSpPr>
        <p:spPr>
          <a:xfrm flipH="1">
            <a:off x="7540852" y="3721279"/>
            <a:ext cx="3246000" cy="84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2" name="Google Shape;222;p19"/>
          <p:cNvSpPr txBox="1">
            <a:spLocks noGrp="1"/>
          </p:cNvSpPr>
          <p:nvPr>
            <p:ph type="ctrTitle" idx="4"/>
          </p:nvPr>
        </p:nvSpPr>
        <p:spPr>
          <a:xfrm flipH="1">
            <a:off x="1965267" y="1867633"/>
            <a:ext cx="25304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3" name="Google Shape;223;p19"/>
          <p:cNvSpPr txBox="1">
            <a:spLocks noGrp="1"/>
          </p:cNvSpPr>
          <p:nvPr>
            <p:ph type="subTitle" idx="5"/>
          </p:nvPr>
        </p:nvSpPr>
        <p:spPr>
          <a:xfrm flipH="1">
            <a:off x="1917955" y="2336300"/>
            <a:ext cx="3635200" cy="84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4" name="Google Shape;224;p19"/>
          <p:cNvSpPr txBox="1">
            <a:spLocks noGrp="1"/>
          </p:cNvSpPr>
          <p:nvPr>
            <p:ph type="ctrTitle" idx="6"/>
          </p:nvPr>
        </p:nvSpPr>
        <p:spPr>
          <a:xfrm flipH="1">
            <a:off x="1965267" y="4709167"/>
            <a:ext cx="20808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5" name="Google Shape;225;p19"/>
          <p:cNvSpPr txBox="1">
            <a:spLocks noGrp="1"/>
          </p:cNvSpPr>
          <p:nvPr>
            <p:ph type="subTitle" idx="7"/>
          </p:nvPr>
        </p:nvSpPr>
        <p:spPr>
          <a:xfrm flipH="1">
            <a:off x="1918000" y="5180333"/>
            <a:ext cx="3754000" cy="99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6" name="Google Shape;226;p19"/>
          <p:cNvSpPr txBox="1">
            <a:spLocks noGrp="1"/>
          </p:cNvSpPr>
          <p:nvPr>
            <p:ph type="ctrTitle" idx="8"/>
          </p:nvPr>
        </p:nvSpPr>
        <p:spPr>
          <a:xfrm flipH="1">
            <a:off x="7522000" y="4709167"/>
            <a:ext cx="39132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7" name="Google Shape;227;p19"/>
          <p:cNvSpPr txBox="1">
            <a:spLocks noGrp="1"/>
          </p:cNvSpPr>
          <p:nvPr>
            <p:ph type="subTitle" idx="9"/>
          </p:nvPr>
        </p:nvSpPr>
        <p:spPr>
          <a:xfrm flipH="1">
            <a:off x="7521933" y="5180333"/>
            <a:ext cx="3514400" cy="670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8" name="Google Shape;228;p19"/>
          <p:cNvSpPr txBox="1">
            <a:spLocks noGrp="1"/>
          </p:cNvSpPr>
          <p:nvPr>
            <p:ph type="ctrTitle" idx="13"/>
          </p:nvPr>
        </p:nvSpPr>
        <p:spPr>
          <a:xfrm flipH="1">
            <a:off x="7569233" y="1867633"/>
            <a:ext cx="24320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9" name="Google Shape;229;p19"/>
          <p:cNvSpPr txBox="1">
            <a:spLocks noGrp="1"/>
          </p:cNvSpPr>
          <p:nvPr>
            <p:ph type="subTitle" idx="14"/>
          </p:nvPr>
        </p:nvSpPr>
        <p:spPr>
          <a:xfrm flipH="1">
            <a:off x="7521933" y="2336300"/>
            <a:ext cx="3514400" cy="770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30" name="Google Shape;230;p19"/>
          <p:cNvSpPr txBox="1">
            <a:spLocks noGrp="1"/>
          </p:cNvSpPr>
          <p:nvPr>
            <p:ph type="title" idx="15"/>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31" name="Google Shape;231;p19"/>
          <p:cNvGrpSpPr/>
          <p:nvPr/>
        </p:nvGrpSpPr>
        <p:grpSpPr>
          <a:xfrm>
            <a:off x="10670208" y="13"/>
            <a:ext cx="1521789" cy="1692593"/>
            <a:chOff x="8002655" y="8"/>
            <a:chExt cx="1141342" cy="1269445"/>
          </a:xfrm>
        </p:grpSpPr>
        <p:sp>
          <p:nvSpPr>
            <p:cNvPr id="232" name="Google Shape;232;p19"/>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 name="Google Shape;233;p19"/>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4" name="Google Shape;234;p19"/>
          <p:cNvGrpSpPr/>
          <p:nvPr/>
        </p:nvGrpSpPr>
        <p:grpSpPr>
          <a:xfrm>
            <a:off x="-28" y="3881236"/>
            <a:ext cx="2939995" cy="2976761"/>
            <a:chOff x="-21" y="2910925"/>
            <a:chExt cx="2204996" cy="2232571"/>
          </a:xfrm>
        </p:grpSpPr>
        <p:sp>
          <p:nvSpPr>
            <p:cNvPr id="235" name="Google Shape;235;p19"/>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 name="Google Shape;236;p19"/>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 name="Google Shape;237;p19"/>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46442072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list" preserve="1">
  <p:cSld name="Title and list">
    <p:spTree>
      <p:nvGrpSpPr>
        <p:cNvPr id="1" name="Shape 238"/>
        <p:cNvGrpSpPr/>
        <p:nvPr/>
      </p:nvGrpSpPr>
      <p:grpSpPr>
        <a:xfrm>
          <a:off x="0" y="0"/>
          <a:ext cx="0" cy="0"/>
          <a:chOff x="0" y="0"/>
          <a:chExt cx="0" cy="0"/>
        </a:xfrm>
      </p:grpSpPr>
      <p:sp>
        <p:nvSpPr>
          <p:cNvPr id="239" name="Google Shape;239;p20"/>
          <p:cNvSpPr txBox="1">
            <a:spLocks noGrp="1"/>
          </p:cNvSpPr>
          <p:nvPr>
            <p:ph type="body" idx="1"/>
          </p:nvPr>
        </p:nvSpPr>
        <p:spPr>
          <a:xfrm>
            <a:off x="693833" y="1847400"/>
            <a:ext cx="4526000" cy="3163200"/>
          </a:xfrm>
          <a:prstGeom prst="rect">
            <a:avLst/>
          </a:prstGeom>
        </p:spPr>
        <p:txBody>
          <a:bodyPr spcFirstLastPara="1" wrap="square" lIns="91425" tIns="91425" rIns="91425" bIns="91425" anchor="t" anchorCtr="0">
            <a:noAutofit/>
          </a:bodyPr>
          <a:lstStyle>
            <a:lvl1pPr marL="609570" lvl="0" indent="-440245" rtl="0">
              <a:lnSpc>
                <a:spcPct val="100000"/>
              </a:lnSpc>
              <a:spcBef>
                <a:spcPts val="0"/>
              </a:spcBef>
              <a:spcAft>
                <a:spcPts val="0"/>
              </a:spcAft>
              <a:buClr>
                <a:schemeClr val="accent2"/>
              </a:buClr>
              <a:buSzPts val="1600"/>
              <a:buFont typeface="Raleway Thin"/>
              <a:buChar char="●"/>
              <a:defRPr sz="2400"/>
            </a:lvl1pPr>
            <a:lvl2pPr marL="1219140" lvl="1" indent="-440245" rtl="0">
              <a:spcBef>
                <a:spcPts val="2133"/>
              </a:spcBef>
              <a:spcAft>
                <a:spcPts val="0"/>
              </a:spcAft>
              <a:buSzPts val="1600"/>
              <a:buFont typeface="Nunito Light"/>
              <a:buChar char="○"/>
              <a:defRPr/>
            </a:lvl2pPr>
            <a:lvl3pPr marL="1828709" lvl="2" indent="-431779" rtl="0">
              <a:spcBef>
                <a:spcPts val="2133"/>
              </a:spcBef>
              <a:spcAft>
                <a:spcPts val="0"/>
              </a:spcAft>
              <a:buSzPts val="1500"/>
              <a:buFont typeface="Nunito Light"/>
              <a:buChar char="■"/>
              <a:defRPr/>
            </a:lvl3pPr>
            <a:lvl4pPr marL="2438278" lvl="3" indent="-431779" rtl="0">
              <a:spcBef>
                <a:spcPts val="2133"/>
              </a:spcBef>
              <a:spcAft>
                <a:spcPts val="0"/>
              </a:spcAft>
              <a:buSzPts val="1500"/>
              <a:buFont typeface="Nunito Light"/>
              <a:buChar char="●"/>
              <a:defRPr/>
            </a:lvl4pPr>
            <a:lvl5pPr marL="3047848" lvl="4" indent="-423312" rtl="0">
              <a:spcBef>
                <a:spcPts val="2133"/>
              </a:spcBef>
              <a:spcAft>
                <a:spcPts val="0"/>
              </a:spcAft>
              <a:buSzPts val="1400"/>
              <a:buFont typeface="Nunito Light"/>
              <a:buChar char="○"/>
              <a:defRPr/>
            </a:lvl5pPr>
            <a:lvl6pPr marL="3657418" lvl="5" indent="-423312" rtl="0">
              <a:spcBef>
                <a:spcPts val="2133"/>
              </a:spcBef>
              <a:spcAft>
                <a:spcPts val="0"/>
              </a:spcAft>
              <a:buSzPts val="1400"/>
              <a:buFont typeface="Nunito Light"/>
              <a:buChar char="■"/>
              <a:defRPr/>
            </a:lvl6pPr>
            <a:lvl7pPr marL="4266987" lvl="6" indent="-414846" rtl="0">
              <a:spcBef>
                <a:spcPts val="2133"/>
              </a:spcBef>
              <a:spcAft>
                <a:spcPts val="0"/>
              </a:spcAft>
              <a:buSzPts val="1300"/>
              <a:buFont typeface="Nunito Light"/>
              <a:buChar char="●"/>
              <a:defRPr/>
            </a:lvl7pPr>
            <a:lvl8pPr marL="4876557" lvl="7" indent="-414846" rtl="0">
              <a:spcBef>
                <a:spcPts val="2133"/>
              </a:spcBef>
              <a:spcAft>
                <a:spcPts val="0"/>
              </a:spcAft>
              <a:buSzPts val="1300"/>
              <a:buFont typeface="Nunito Light"/>
              <a:buChar char="○"/>
              <a:defRPr/>
            </a:lvl8pPr>
            <a:lvl9pPr marL="5486126" lvl="8" indent="-423312" rtl="0">
              <a:spcBef>
                <a:spcPts val="2133"/>
              </a:spcBef>
              <a:spcAft>
                <a:spcPts val="2133"/>
              </a:spcAft>
              <a:buSzPts val="1400"/>
              <a:buFont typeface="Nunito Light"/>
              <a:buChar char="■"/>
              <a:defRPr/>
            </a:lvl9pPr>
          </a:lstStyle>
          <a:p>
            <a:endParaRPr/>
          </a:p>
        </p:txBody>
      </p:sp>
      <p:sp>
        <p:nvSpPr>
          <p:cNvPr id="240" name="Google Shape;240;p20"/>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41" name="Google Shape;241;p20"/>
          <p:cNvGrpSpPr/>
          <p:nvPr/>
        </p:nvGrpSpPr>
        <p:grpSpPr>
          <a:xfrm>
            <a:off x="10" y="3779034"/>
            <a:ext cx="2766825" cy="3079023"/>
            <a:chOff x="6" y="2834274"/>
            <a:chExt cx="2075119" cy="2309267"/>
          </a:xfrm>
        </p:grpSpPr>
        <p:sp>
          <p:nvSpPr>
            <p:cNvPr id="242" name="Google Shape;242;p20"/>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 name="Google Shape;243;p20"/>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 name="Google Shape;244;p20"/>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0288997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06228"/>
                </a:solidFill>
              </a:defRPr>
            </a:lvl1pPr>
          </a:lstStyle>
          <a:p>
            <a:r>
              <a:rPr lang="en-US"/>
              <a:t>Click to edit Master title style</a:t>
            </a:r>
          </a:p>
        </p:txBody>
      </p:sp>
      <p:sp>
        <p:nvSpPr>
          <p:cNvPr id="6" name="Text Placeholder 5"/>
          <p:cNvSpPr>
            <a:spLocks noGrp="1"/>
          </p:cNvSpPr>
          <p:nvPr>
            <p:ph type="body" sz="quarter" idx="10"/>
          </p:nvPr>
        </p:nvSpPr>
        <p:spPr>
          <a:xfrm>
            <a:off x="508000" y="1411553"/>
            <a:ext cx="11176000" cy="2210863"/>
          </a:xfrm>
        </p:spPr>
        <p:txBody>
          <a:bodyPr/>
          <a:lstStyle>
            <a:lvl1pPr>
              <a:lnSpc>
                <a:spcPct val="90000"/>
              </a:lnSpc>
              <a:defRPr>
                <a:solidFill>
                  <a:srgbClr val="206228"/>
                </a:solidFill>
              </a:defRPr>
            </a:lvl1pPr>
            <a:lvl2pPr>
              <a:lnSpc>
                <a:spcPct val="90000"/>
              </a:lnSpc>
              <a:defRPr>
                <a:solidFill>
                  <a:srgbClr val="206228"/>
                </a:solidFill>
              </a:defRPr>
            </a:lvl2pPr>
            <a:lvl3pPr>
              <a:lnSpc>
                <a:spcPct val="90000"/>
              </a:lnSpc>
              <a:defRPr>
                <a:solidFill>
                  <a:srgbClr val="206228"/>
                </a:solidFill>
              </a:defRPr>
            </a:lvl3pPr>
            <a:lvl4pPr>
              <a:lnSpc>
                <a:spcPct val="90000"/>
              </a:lnSpc>
              <a:defRPr>
                <a:solidFill>
                  <a:srgbClr val="206228"/>
                </a:solidFill>
              </a:defRPr>
            </a:lvl4pPr>
            <a:lvl5pPr>
              <a:lnSpc>
                <a:spcPct val="90000"/>
              </a:lnSpc>
              <a:defRPr>
                <a:solidFill>
                  <a:srgbClr val="20622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43491167"/>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echnology design" preserve="1">
  <p:cSld name="Technology design">
    <p:spTree>
      <p:nvGrpSpPr>
        <p:cNvPr id="1" name="Shape 245"/>
        <p:cNvGrpSpPr/>
        <p:nvPr/>
      </p:nvGrpSpPr>
      <p:grpSpPr>
        <a:xfrm>
          <a:off x="0" y="0"/>
          <a:ext cx="0" cy="0"/>
          <a:chOff x="0" y="0"/>
          <a:chExt cx="0" cy="0"/>
        </a:xfrm>
      </p:grpSpPr>
      <p:sp>
        <p:nvSpPr>
          <p:cNvPr id="246" name="Google Shape;246;p21"/>
          <p:cNvSpPr txBox="1">
            <a:spLocks noGrp="1"/>
          </p:cNvSpPr>
          <p:nvPr>
            <p:ph type="subTitle" idx="1"/>
          </p:nvPr>
        </p:nvSpPr>
        <p:spPr>
          <a:xfrm flipH="1">
            <a:off x="6899167" y="3486917"/>
            <a:ext cx="2562400" cy="1167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47" name="Google Shape;247;p21"/>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48" name="Google Shape;248;p21"/>
          <p:cNvGrpSpPr/>
          <p:nvPr/>
        </p:nvGrpSpPr>
        <p:grpSpPr>
          <a:xfrm>
            <a:off x="5" y="4738024"/>
            <a:ext cx="1904959" cy="2119907"/>
            <a:chOff x="6" y="2834274"/>
            <a:chExt cx="2075119" cy="2309267"/>
          </a:xfrm>
        </p:grpSpPr>
        <p:sp>
          <p:nvSpPr>
            <p:cNvPr id="249" name="Google Shape;249;p21"/>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 name="Google Shape;250;p21"/>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 name="Google Shape;251;p21"/>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2" name="Google Shape;252;p21"/>
          <p:cNvGrpSpPr/>
          <p:nvPr/>
        </p:nvGrpSpPr>
        <p:grpSpPr>
          <a:xfrm>
            <a:off x="8031955" y="-22"/>
            <a:ext cx="4160116" cy="4627044"/>
            <a:chOff x="8002655" y="8"/>
            <a:chExt cx="1141342" cy="1269445"/>
          </a:xfrm>
        </p:grpSpPr>
        <p:sp>
          <p:nvSpPr>
            <p:cNvPr id="253" name="Google Shape;253;p21"/>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 name="Google Shape;254;p21"/>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417238576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Resources" preserve="1">
  <p:cSld name="Resources">
    <p:spTree>
      <p:nvGrpSpPr>
        <p:cNvPr id="1" name="Shape 255"/>
        <p:cNvGrpSpPr/>
        <p:nvPr/>
      </p:nvGrpSpPr>
      <p:grpSpPr>
        <a:xfrm>
          <a:off x="0" y="0"/>
          <a:ext cx="0" cy="0"/>
          <a:chOff x="0" y="0"/>
          <a:chExt cx="0" cy="0"/>
        </a:xfrm>
      </p:grpSpPr>
      <p:sp>
        <p:nvSpPr>
          <p:cNvPr id="256" name="Google Shape;256;p22"/>
          <p:cNvSpPr txBox="1">
            <a:spLocks noGrp="1"/>
          </p:cNvSpPr>
          <p:nvPr>
            <p:ph type="body" idx="1"/>
          </p:nvPr>
        </p:nvSpPr>
        <p:spPr>
          <a:xfrm>
            <a:off x="1657565" y="1809100"/>
            <a:ext cx="4651600" cy="4555200"/>
          </a:xfrm>
          <a:prstGeom prst="rect">
            <a:avLst/>
          </a:prstGeom>
        </p:spPr>
        <p:txBody>
          <a:bodyPr spcFirstLastPara="1" wrap="square" lIns="0" tIns="91425" rIns="91425" bIns="91425" anchor="b" anchorCtr="0">
            <a:noAutofit/>
          </a:bodyPr>
          <a:lstStyle>
            <a:lvl1pPr marL="609570" lvl="0" indent="-397913" rtl="0">
              <a:lnSpc>
                <a:spcPct val="100000"/>
              </a:lnSpc>
              <a:spcBef>
                <a:spcPts val="0"/>
              </a:spcBef>
              <a:spcAft>
                <a:spcPts val="0"/>
              </a:spcAft>
              <a:buClr>
                <a:schemeClr val="accent2"/>
              </a:buClr>
              <a:buSzPts val="1100"/>
              <a:buFont typeface="Raleway Thin"/>
              <a:buChar char="■"/>
              <a:defRPr sz="1333"/>
            </a:lvl1pPr>
            <a:lvl2pPr marL="1219140" lvl="1" indent="-406381" rtl="0">
              <a:spcBef>
                <a:spcPts val="2133"/>
              </a:spcBef>
              <a:spcAft>
                <a:spcPts val="0"/>
              </a:spcAft>
              <a:buClr>
                <a:srgbClr val="434343"/>
              </a:buClr>
              <a:buSzPts val="1200"/>
              <a:buFont typeface="Roboto Condensed Light"/>
              <a:buChar char="○"/>
              <a:defRPr/>
            </a:lvl2pPr>
            <a:lvl3pPr marL="1828709" lvl="2" indent="-423312" rtl="0">
              <a:spcBef>
                <a:spcPts val="2133"/>
              </a:spcBef>
              <a:spcAft>
                <a:spcPts val="0"/>
              </a:spcAft>
              <a:buClr>
                <a:srgbClr val="434343"/>
              </a:buClr>
              <a:buSzPts val="1400"/>
              <a:buFont typeface="Roboto Condensed Light"/>
              <a:buChar char="■"/>
              <a:defRPr/>
            </a:lvl3pPr>
            <a:lvl4pPr marL="2438278" lvl="3" indent="-423312" rtl="0">
              <a:spcBef>
                <a:spcPts val="2133"/>
              </a:spcBef>
              <a:spcAft>
                <a:spcPts val="0"/>
              </a:spcAft>
              <a:buClr>
                <a:srgbClr val="434343"/>
              </a:buClr>
              <a:buSzPts val="1400"/>
              <a:buFont typeface="Roboto Condensed Light"/>
              <a:buChar char="●"/>
              <a:defRPr/>
            </a:lvl4pPr>
            <a:lvl5pPr marL="3047848" lvl="4" indent="-423312" rtl="0">
              <a:spcBef>
                <a:spcPts val="2133"/>
              </a:spcBef>
              <a:spcAft>
                <a:spcPts val="0"/>
              </a:spcAft>
              <a:buClr>
                <a:srgbClr val="434343"/>
              </a:buClr>
              <a:buSzPts val="1400"/>
              <a:buFont typeface="Roboto Condensed Light"/>
              <a:buChar char="○"/>
              <a:defRPr/>
            </a:lvl5pPr>
            <a:lvl6pPr marL="3657418" lvl="5" indent="-423312" rtl="0">
              <a:spcBef>
                <a:spcPts val="2133"/>
              </a:spcBef>
              <a:spcAft>
                <a:spcPts val="0"/>
              </a:spcAft>
              <a:buClr>
                <a:srgbClr val="434343"/>
              </a:buClr>
              <a:buSzPts val="1400"/>
              <a:buFont typeface="Roboto Condensed Light"/>
              <a:buChar char="■"/>
              <a:defRPr/>
            </a:lvl6pPr>
            <a:lvl7pPr marL="4266987" lvl="6" indent="-423312" rtl="0">
              <a:spcBef>
                <a:spcPts val="2133"/>
              </a:spcBef>
              <a:spcAft>
                <a:spcPts val="0"/>
              </a:spcAft>
              <a:buClr>
                <a:srgbClr val="434343"/>
              </a:buClr>
              <a:buSzPts val="1400"/>
              <a:buFont typeface="Roboto Condensed Light"/>
              <a:buChar char="●"/>
              <a:defRPr/>
            </a:lvl7pPr>
            <a:lvl8pPr marL="4876557" lvl="7" indent="-423312" rtl="0">
              <a:spcBef>
                <a:spcPts val="2133"/>
              </a:spcBef>
              <a:spcAft>
                <a:spcPts val="0"/>
              </a:spcAft>
              <a:buClr>
                <a:srgbClr val="434343"/>
              </a:buClr>
              <a:buSzPts val="1400"/>
              <a:buFont typeface="Roboto Condensed Light"/>
              <a:buChar char="○"/>
              <a:defRPr/>
            </a:lvl8pPr>
            <a:lvl9pPr marL="5486126" lvl="8" indent="-423312" rtl="0">
              <a:spcBef>
                <a:spcPts val="2133"/>
              </a:spcBef>
              <a:spcAft>
                <a:spcPts val="2133"/>
              </a:spcAft>
              <a:buClr>
                <a:srgbClr val="434343"/>
              </a:buClr>
              <a:buSzPts val="1400"/>
              <a:buFont typeface="Roboto Condensed Light"/>
              <a:buChar char="■"/>
              <a:defRPr/>
            </a:lvl9pPr>
          </a:lstStyle>
          <a:p>
            <a:endParaRPr/>
          </a:p>
        </p:txBody>
      </p:sp>
      <p:sp>
        <p:nvSpPr>
          <p:cNvPr id="257" name="Google Shape;257;p22"/>
          <p:cNvSpPr txBox="1">
            <a:spLocks noGrp="1"/>
          </p:cNvSpPr>
          <p:nvPr>
            <p:ph type="body" idx="2"/>
          </p:nvPr>
        </p:nvSpPr>
        <p:spPr>
          <a:xfrm>
            <a:off x="6580399" y="1809100"/>
            <a:ext cx="4651600" cy="4555200"/>
          </a:xfrm>
          <a:prstGeom prst="rect">
            <a:avLst/>
          </a:prstGeom>
        </p:spPr>
        <p:txBody>
          <a:bodyPr spcFirstLastPara="1" wrap="square" lIns="91425" tIns="91425" rIns="91425" bIns="91425" anchor="b" anchorCtr="0">
            <a:noAutofit/>
          </a:bodyPr>
          <a:lstStyle>
            <a:lvl1pPr marL="609570" lvl="0" indent="-397913" rtl="0">
              <a:lnSpc>
                <a:spcPct val="100000"/>
              </a:lnSpc>
              <a:spcBef>
                <a:spcPts val="0"/>
              </a:spcBef>
              <a:spcAft>
                <a:spcPts val="0"/>
              </a:spcAft>
              <a:buClr>
                <a:schemeClr val="accent2"/>
              </a:buClr>
              <a:buSzPts val="1100"/>
              <a:buFont typeface="Raleway Thin"/>
              <a:buChar char="■"/>
              <a:defRPr sz="1333"/>
            </a:lvl1pPr>
            <a:lvl2pPr marL="1219140" lvl="1" indent="-406381" rtl="0">
              <a:spcBef>
                <a:spcPts val="2133"/>
              </a:spcBef>
              <a:spcAft>
                <a:spcPts val="0"/>
              </a:spcAft>
              <a:buClr>
                <a:srgbClr val="434343"/>
              </a:buClr>
              <a:buSzPts val="1200"/>
              <a:buFont typeface="Roboto Condensed Light"/>
              <a:buChar char="○"/>
              <a:defRPr/>
            </a:lvl2pPr>
            <a:lvl3pPr marL="1828709" lvl="2" indent="-423312" rtl="0">
              <a:spcBef>
                <a:spcPts val="2133"/>
              </a:spcBef>
              <a:spcAft>
                <a:spcPts val="0"/>
              </a:spcAft>
              <a:buClr>
                <a:srgbClr val="434343"/>
              </a:buClr>
              <a:buSzPts val="1400"/>
              <a:buFont typeface="Roboto Condensed Light"/>
              <a:buChar char="■"/>
              <a:defRPr/>
            </a:lvl3pPr>
            <a:lvl4pPr marL="2438278" lvl="3" indent="-423312" rtl="0">
              <a:spcBef>
                <a:spcPts val="2133"/>
              </a:spcBef>
              <a:spcAft>
                <a:spcPts val="0"/>
              </a:spcAft>
              <a:buClr>
                <a:srgbClr val="434343"/>
              </a:buClr>
              <a:buSzPts val="1400"/>
              <a:buFont typeface="Roboto Condensed Light"/>
              <a:buChar char="●"/>
              <a:defRPr/>
            </a:lvl4pPr>
            <a:lvl5pPr marL="3047848" lvl="4" indent="-423312" rtl="0">
              <a:spcBef>
                <a:spcPts val="2133"/>
              </a:spcBef>
              <a:spcAft>
                <a:spcPts val="0"/>
              </a:spcAft>
              <a:buClr>
                <a:srgbClr val="434343"/>
              </a:buClr>
              <a:buSzPts val="1400"/>
              <a:buFont typeface="Roboto Condensed Light"/>
              <a:buChar char="○"/>
              <a:defRPr/>
            </a:lvl5pPr>
            <a:lvl6pPr marL="3657418" lvl="5" indent="-423312" rtl="0">
              <a:spcBef>
                <a:spcPts val="2133"/>
              </a:spcBef>
              <a:spcAft>
                <a:spcPts val="0"/>
              </a:spcAft>
              <a:buClr>
                <a:srgbClr val="434343"/>
              </a:buClr>
              <a:buSzPts val="1400"/>
              <a:buFont typeface="Roboto Condensed Light"/>
              <a:buChar char="■"/>
              <a:defRPr/>
            </a:lvl6pPr>
            <a:lvl7pPr marL="4266987" lvl="6" indent="-423312" rtl="0">
              <a:spcBef>
                <a:spcPts val="2133"/>
              </a:spcBef>
              <a:spcAft>
                <a:spcPts val="0"/>
              </a:spcAft>
              <a:buClr>
                <a:srgbClr val="434343"/>
              </a:buClr>
              <a:buSzPts val="1400"/>
              <a:buFont typeface="Roboto Condensed Light"/>
              <a:buChar char="●"/>
              <a:defRPr/>
            </a:lvl7pPr>
            <a:lvl8pPr marL="4876557" lvl="7" indent="-423312" rtl="0">
              <a:spcBef>
                <a:spcPts val="2133"/>
              </a:spcBef>
              <a:spcAft>
                <a:spcPts val="0"/>
              </a:spcAft>
              <a:buClr>
                <a:srgbClr val="434343"/>
              </a:buClr>
              <a:buSzPts val="1400"/>
              <a:buFont typeface="Roboto Condensed Light"/>
              <a:buChar char="○"/>
              <a:defRPr/>
            </a:lvl8pPr>
            <a:lvl9pPr marL="5486126" lvl="8" indent="-423312" rtl="0">
              <a:spcBef>
                <a:spcPts val="2133"/>
              </a:spcBef>
              <a:spcAft>
                <a:spcPts val="2133"/>
              </a:spcAft>
              <a:buClr>
                <a:srgbClr val="434343"/>
              </a:buClr>
              <a:buSzPts val="1400"/>
              <a:buFont typeface="Roboto Condensed Light"/>
              <a:buChar char="■"/>
              <a:defRPr/>
            </a:lvl9pPr>
          </a:lstStyle>
          <a:p>
            <a:endParaRPr/>
          </a:p>
        </p:txBody>
      </p:sp>
      <p:sp>
        <p:nvSpPr>
          <p:cNvPr id="258" name="Google Shape;258;p22"/>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59" name="Google Shape;259;p22"/>
          <p:cNvGrpSpPr/>
          <p:nvPr/>
        </p:nvGrpSpPr>
        <p:grpSpPr>
          <a:xfrm>
            <a:off x="10" y="3779034"/>
            <a:ext cx="2766825" cy="3079023"/>
            <a:chOff x="6" y="2834274"/>
            <a:chExt cx="2075119" cy="2309267"/>
          </a:xfrm>
        </p:grpSpPr>
        <p:sp>
          <p:nvSpPr>
            <p:cNvPr id="260" name="Google Shape;260;p22"/>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 name="Google Shape;261;p22"/>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 name="Google Shape;262;p22"/>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63" name="Google Shape;263;p22"/>
          <p:cNvGrpSpPr/>
          <p:nvPr/>
        </p:nvGrpSpPr>
        <p:grpSpPr>
          <a:xfrm>
            <a:off x="10670208" y="13"/>
            <a:ext cx="1521789" cy="1692593"/>
            <a:chOff x="8002655" y="8"/>
            <a:chExt cx="1141342" cy="1269445"/>
          </a:xfrm>
        </p:grpSpPr>
        <p:sp>
          <p:nvSpPr>
            <p:cNvPr id="264" name="Google Shape;264;p22"/>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 name="Google Shape;265;p22"/>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34142889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hanks" preserve="1">
  <p:cSld name="Thanks">
    <p:spTree>
      <p:nvGrpSpPr>
        <p:cNvPr id="1" name="Shape 266"/>
        <p:cNvGrpSpPr/>
        <p:nvPr/>
      </p:nvGrpSpPr>
      <p:grpSpPr>
        <a:xfrm>
          <a:off x="0" y="0"/>
          <a:ext cx="0" cy="0"/>
          <a:chOff x="0" y="0"/>
          <a:chExt cx="0" cy="0"/>
        </a:xfrm>
      </p:grpSpPr>
      <p:sp>
        <p:nvSpPr>
          <p:cNvPr id="267" name="Google Shape;267;p23"/>
          <p:cNvSpPr/>
          <p:nvPr/>
        </p:nvSpPr>
        <p:spPr>
          <a:xfrm rot="10800000" flipH="1">
            <a:off x="1607700" y="-1541575"/>
            <a:ext cx="9796856" cy="11883043"/>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68" name="Google Shape;268;p23"/>
          <p:cNvGrpSpPr/>
          <p:nvPr/>
        </p:nvGrpSpPr>
        <p:grpSpPr>
          <a:xfrm flipH="1">
            <a:off x="-139988" y="-2210603"/>
            <a:ext cx="8054075" cy="9399035"/>
            <a:chOff x="5353050" y="0"/>
            <a:chExt cx="4407556" cy="5143580"/>
          </a:xfrm>
        </p:grpSpPr>
        <p:sp>
          <p:nvSpPr>
            <p:cNvPr id="269" name="Google Shape;269;p2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 name="Google Shape;270;p2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 name="Google Shape;271;p2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 name="Google Shape;272;p2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 name="Google Shape;273;p2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74" name="Google Shape;274;p23"/>
          <p:cNvSpPr txBox="1">
            <a:spLocks noGrp="1"/>
          </p:cNvSpPr>
          <p:nvPr>
            <p:ph type="title"/>
          </p:nvPr>
        </p:nvSpPr>
        <p:spPr>
          <a:xfrm>
            <a:off x="5697667" y="1086633"/>
            <a:ext cx="5625200" cy="112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200"/>
              <a:buNone/>
              <a:defRPr sz="9600" b="0"/>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a:p>
        </p:txBody>
      </p:sp>
      <p:sp>
        <p:nvSpPr>
          <p:cNvPr id="275" name="Google Shape;275;p23"/>
          <p:cNvSpPr txBox="1">
            <a:spLocks noGrp="1"/>
          </p:cNvSpPr>
          <p:nvPr>
            <p:ph type="subTitle" idx="1"/>
          </p:nvPr>
        </p:nvSpPr>
        <p:spPr>
          <a:xfrm>
            <a:off x="5905767" y="2129900"/>
            <a:ext cx="5208800" cy="180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133"/>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276" name="Google Shape;276;p23"/>
          <p:cNvSpPr txBox="1"/>
          <p:nvPr/>
        </p:nvSpPr>
        <p:spPr>
          <a:xfrm>
            <a:off x="6419833" y="4792933"/>
            <a:ext cx="4180800" cy="1242000"/>
          </a:xfrm>
          <a:prstGeom prst="rect">
            <a:avLst/>
          </a:prstGeom>
          <a:noFill/>
          <a:ln>
            <a:noFill/>
          </a:ln>
        </p:spPr>
        <p:txBody>
          <a:bodyPr spcFirstLastPara="1" wrap="square" lIns="121900" tIns="121900" rIns="121900" bIns="121900" anchor="b" anchorCtr="0">
            <a:noAutofit/>
          </a:bodyPr>
          <a:lstStyle/>
          <a:p>
            <a:pPr marL="0" lvl="0" indent="0" algn="ctr" rtl="0">
              <a:lnSpc>
                <a:spcPct val="115000"/>
              </a:lnSpc>
              <a:spcBef>
                <a:spcPts val="400"/>
              </a:spcBef>
              <a:spcAft>
                <a:spcPts val="0"/>
              </a:spcAft>
              <a:buNone/>
            </a:pPr>
            <a:r>
              <a:rPr lang="en" sz="1333">
                <a:solidFill>
                  <a:schemeClr val="lt1"/>
                </a:solidFill>
                <a:latin typeface="Hind Vadodara"/>
                <a:ea typeface="Hind Vadodara"/>
                <a:cs typeface="Hind Vadodara"/>
                <a:sym typeface="Hind Vadodara"/>
              </a:rPr>
              <a:t>CREDITS: This presentation template was created by </a:t>
            </a:r>
            <a:r>
              <a:rPr lang="en" sz="1333" b="1">
                <a:solidFill>
                  <a:schemeClr val="lt1"/>
                </a:solidFill>
                <a:uFill>
                  <a:noFill/>
                </a:uFill>
                <a:latin typeface="Hind Vadodara"/>
                <a:ea typeface="Hind Vadodara"/>
                <a:cs typeface="Hind Vadodara"/>
                <a:sym typeface="Hind Vadodara"/>
                <a:hlinkClick r:id="rId2"/>
              </a:rPr>
              <a:t>Slidesgo</a:t>
            </a:r>
            <a:r>
              <a:rPr lang="en" sz="1333">
                <a:solidFill>
                  <a:schemeClr val="lt1"/>
                </a:solidFill>
                <a:latin typeface="Hind Vadodara"/>
                <a:ea typeface="Hind Vadodara"/>
                <a:cs typeface="Hind Vadodara"/>
                <a:sym typeface="Hind Vadodara"/>
              </a:rPr>
              <a:t>, including icons by </a:t>
            </a:r>
            <a:r>
              <a:rPr lang="en" sz="1333" b="1">
                <a:solidFill>
                  <a:schemeClr val="lt1"/>
                </a:solidFill>
                <a:uFill>
                  <a:noFill/>
                </a:uFill>
                <a:latin typeface="Hind Vadodara"/>
                <a:ea typeface="Hind Vadodara"/>
                <a:cs typeface="Hind Vadodara"/>
                <a:sym typeface="Hind Vadodara"/>
                <a:hlinkClick r:id="rId3"/>
              </a:rPr>
              <a:t>Flaticon</a:t>
            </a:r>
            <a:r>
              <a:rPr lang="en" sz="1333">
                <a:solidFill>
                  <a:schemeClr val="lt1"/>
                </a:solidFill>
                <a:latin typeface="Hind Vadodara"/>
                <a:ea typeface="Hind Vadodara"/>
                <a:cs typeface="Hind Vadodara"/>
                <a:sym typeface="Hind Vadodara"/>
              </a:rPr>
              <a:t>, and infographics &amp; images by </a:t>
            </a:r>
            <a:r>
              <a:rPr lang="en" sz="1333" b="1">
                <a:solidFill>
                  <a:schemeClr val="lt1"/>
                </a:solidFill>
                <a:uFill>
                  <a:noFill/>
                </a:uFill>
                <a:latin typeface="Hind Vadodara"/>
                <a:ea typeface="Hind Vadodara"/>
                <a:cs typeface="Hind Vadodara"/>
                <a:sym typeface="Hind Vadodara"/>
                <a:hlinkClick r:id="rId4"/>
              </a:rPr>
              <a:t>Freepik</a:t>
            </a:r>
            <a:endParaRPr sz="1333" b="1">
              <a:solidFill>
                <a:schemeClr val="lt1"/>
              </a:solidFill>
              <a:latin typeface="Hind Vadodara"/>
              <a:ea typeface="Hind Vadodara"/>
              <a:cs typeface="Hind Vadodara"/>
              <a:sym typeface="Hind Vadodara"/>
            </a:endParaRPr>
          </a:p>
        </p:txBody>
      </p:sp>
    </p:spTree>
    <p:extLst>
      <p:ext uri="{BB962C8B-B14F-4D97-AF65-F5344CB8AC3E}">
        <p14:creationId xmlns:p14="http://schemas.microsoft.com/office/powerpoint/2010/main" val="41202559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ig text" preserve="1">
  <p:cSld name="Big text">
    <p:spTree>
      <p:nvGrpSpPr>
        <p:cNvPr id="1" name="Shape 277"/>
        <p:cNvGrpSpPr/>
        <p:nvPr/>
      </p:nvGrpSpPr>
      <p:grpSpPr>
        <a:xfrm>
          <a:off x="0" y="0"/>
          <a:ext cx="0" cy="0"/>
          <a:chOff x="0" y="0"/>
          <a:chExt cx="0" cy="0"/>
        </a:xfrm>
      </p:grpSpPr>
      <p:sp>
        <p:nvSpPr>
          <p:cNvPr id="278" name="Google Shape;278;p24"/>
          <p:cNvSpPr txBox="1">
            <a:spLocks noGrp="1"/>
          </p:cNvSpPr>
          <p:nvPr>
            <p:ph type="title"/>
          </p:nvPr>
        </p:nvSpPr>
        <p:spPr>
          <a:xfrm rot="-524">
            <a:off x="8763000" y="2984516"/>
            <a:ext cx="2624400" cy="3365200"/>
          </a:xfrm>
          <a:prstGeom prst="rect">
            <a:avLst/>
          </a:prstGeom>
        </p:spPr>
        <p:txBody>
          <a:bodyPr spcFirstLastPara="1" wrap="square" lIns="91425" tIns="91425" rIns="91425" bIns="91425" anchor="b" anchorCtr="0">
            <a:noAutofit/>
          </a:bodyPr>
          <a:lstStyle>
            <a:lvl1pPr lvl="0" algn="r" rtl="0">
              <a:spcBef>
                <a:spcPts val="0"/>
              </a:spcBef>
              <a:spcAft>
                <a:spcPts val="0"/>
              </a:spcAft>
              <a:buSzPts val="4800"/>
              <a:buNone/>
              <a:defRPr sz="3200" b="1">
                <a:latin typeface="Poppins"/>
                <a:ea typeface="Poppins"/>
                <a:cs typeface="Poppins"/>
                <a:sym typeface="Poppins"/>
              </a:defRPr>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Tree>
    <p:extLst>
      <p:ext uri="{BB962C8B-B14F-4D97-AF65-F5344CB8AC3E}">
        <p14:creationId xmlns:p14="http://schemas.microsoft.com/office/powerpoint/2010/main" val="252937802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Background" preserve="1">
  <p:cSld name="Background">
    <p:spTree>
      <p:nvGrpSpPr>
        <p:cNvPr id="1" name="Shape 279"/>
        <p:cNvGrpSpPr/>
        <p:nvPr/>
      </p:nvGrpSpPr>
      <p:grpSpPr>
        <a:xfrm>
          <a:off x="0" y="0"/>
          <a:ext cx="0" cy="0"/>
          <a:chOff x="0" y="0"/>
          <a:chExt cx="0" cy="0"/>
        </a:xfrm>
      </p:grpSpPr>
    </p:spTree>
    <p:extLst>
      <p:ext uri="{BB962C8B-B14F-4D97-AF65-F5344CB8AC3E}">
        <p14:creationId xmlns:p14="http://schemas.microsoft.com/office/powerpoint/2010/main" val="395616783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Blank" type="blank" preserve="1">
  <p:cSld name="Blank">
    <p:bg>
      <p:bgPr>
        <a:noFill/>
        <a:effectLst/>
      </p:bgPr>
    </p:bg>
    <p:spTree>
      <p:nvGrpSpPr>
        <p:cNvPr id="1" name="Shape 280"/>
        <p:cNvGrpSpPr/>
        <p:nvPr/>
      </p:nvGrpSpPr>
      <p:grpSpPr>
        <a:xfrm>
          <a:off x="0" y="0"/>
          <a:ext cx="0" cy="0"/>
          <a:chOff x="0" y="0"/>
          <a:chExt cx="0" cy="0"/>
        </a:xfrm>
      </p:grpSpPr>
    </p:spTree>
    <p:extLst>
      <p:ext uri="{BB962C8B-B14F-4D97-AF65-F5344CB8AC3E}">
        <p14:creationId xmlns:p14="http://schemas.microsoft.com/office/powerpoint/2010/main" val="290515494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slide" type="title" preserve="1">
  <p:cSld name="Title slide">
    <p:spTree>
      <p:nvGrpSpPr>
        <p:cNvPr id="1" name="Shape 8"/>
        <p:cNvGrpSpPr/>
        <p:nvPr/>
      </p:nvGrpSpPr>
      <p:grpSpPr>
        <a:xfrm>
          <a:off x="0" y="0"/>
          <a:ext cx="0" cy="0"/>
          <a:chOff x="0" y="0"/>
          <a:chExt cx="0" cy="0"/>
        </a:xfrm>
      </p:grpSpPr>
      <p:sp>
        <p:nvSpPr>
          <p:cNvPr id="9" name="Google Shape;9;p2"/>
          <p:cNvSpPr/>
          <p:nvPr/>
        </p:nvSpPr>
        <p:spPr>
          <a:xfrm>
            <a:off x="7599169" y="1749378"/>
            <a:ext cx="4592791" cy="5108729"/>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 name="Google Shape;10;p2"/>
          <p:cNvSpPr/>
          <p:nvPr/>
        </p:nvSpPr>
        <p:spPr>
          <a:xfrm>
            <a:off x="1" y="0"/>
            <a:ext cx="5876655" cy="6858107"/>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0" y="0"/>
            <a:ext cx="5876741" cy="6858107"/>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 name="Google Shape;12;p2"/>
          <p:cNvSpPr/>
          <p:nvPr/>
        </p:nvSpPr>
        <p:spPr>
          <a:xfrm>
            <a:off x="0" y="0"/>
            <a:ext cx="3138077" cy="6858107"/>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0" y="0"/>
            <a:ext cx="4108608" cy="6858107"/>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1" y="0"/>
            <a:ext cx="5654097" cy="6858107"/>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7712919" y="1875951"/>
            <a:ext cx="4479040" cy="498215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8920000" y="3161480"/>
            <a:ext cx="3271968" cy="369662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 name="Google Shape;17;p2"/>
          <p:cNvSpPr txBox="1">
            <a:spLocks noGrp="1"/>
          </p:cNvSpPr>
          <p:nvPr>
            <p:ph type="ctrTitle"/>
          </p:nvPr>
        </p:nvSpPr>
        <p:spPr>
          <a:xfrm>
            <a:off x="2724300" y="2180700"/>
            <a:ext cx="8751600" cy="17556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1"/>
              </a:buClr>
              <a:buSzPts val="5200"/>
              <a:buNone/>
              <a:defRPr sz="6667"/>
            </a:lvl1pPr>
            <a:lvl2pPr lvl="1" algn="ctr">
              <a:spcBef>
                <a:spcPts val="0"/>
              </a:spcBef>
              <a:spcAft>
                <a:spcPts val="0"/>
              </a:spcAft>
              <a:buClr>
                <a:schemeClr val="accent1"/>
              </a:buClr>
              <a:buSzPts val="5200"/>
              <a:buNone/>
              <a:defRPr sz="6933">
                <a:solidFill>
                  <a:schemeClr val="accent1"/>
                </a:solidFill>
              </a:defRPr>
            </a:lvl2pPr>
            <a:lvl3pPr lvl="2" algn="ctr">
              <a:spcBef>
                <a:spcPts val="0"/>
              </a:spcBef>
              <a:spcAft>
                <a:spcPts val="0"/>
              </a:spcAft>
              <a:buClr>
                <a:schemeClr val="accent1"/>
              </a:buClr>
              <a:buSzPts val="5200"/>
              <a:buNone/>
              <a:defRPr sz="6933">
                <a:solidFill>
                  <a:schemeClr val="accent1"/>
                </a:solidFill>
              </a:defRPr>
            </a:lvl3pPr>
            <a:lvl4pPr lvl="3" algn="ctr">
              <a:spcBef>
                <a:spcPts val="0"/>
              </a:spcBef>
              <a:spcAft>
                <a:spcPts val="0"/>
              </a:spcAft>
              <a:buClr>
                <a:schemeClr val="accent1"/>
              </a:buClr>
              <a:buSzPts val="5200"/>
              <a:buNone/>
              <a:defRPr sz="6933">
                <a:solidFill>
                  <a:schemeClr val="accent1"/>
                </a:solidFill>
              </a:defRPr>
            </a:lvl4pPr>
            <a:lvl5pPr lvl="4" algn="ctr">
              <a:spcBef>
                <a:spcPts val="0"/>
              </a:spcBef>
              <a:spcAft>
                <a:spcPts val="0"/>
              </a:spcAft>
              <a:buClr>
                <a:schemeClr val="accent1"/>
              </a:buClr>
              <a:buSzPts val="5200"/>
              <a:buNone/>
              <a:defRPr sz="6933">
                <a:solidFill>
                  <a:schemeClr val="accent1"/>
                </a:solidFill>
              </a:defRPr>
            </a:lvl5pPr>
            <a:lvl6pPr lvl="5" algn="ctr">
              <a:spcBef>
                <a:spcPts val="0"/>
              </a:spcBef>
              <a:spcAft>
                <a:spcPts val="0"/>
              </a:spcAft>
              <a:buClr>
                <a:schemeClr val="accent1"/>
              </a:buClr>
              <a:buSzPts val="5200"/>
              <a:buNone/>
              <a:defRPr sz="6933">
                <a:solidFill>
                  <a:schemeClr val="accent1"/>
                </a:solidFill>
              </a:defRPr>
            </a:lvl6pPr>
            <a:lvl7pPr lvl="6" algn="ctr">
              <a:spcBef>
                <a:spcPts val="0"/>
              </a:spcBef>
              <a:spcAft>
                <a:spcPts val="0"/>
              </a:spcAft>
              <a:buClr>
                <a:schemeClr val="accent1"/>
              </a:buClr>
              <a:buSzPts val="5200"/>
              <a:buNone/>
              <a:defRPr sz="6933">
                <a:solidFill>
                  <a:schemeClr val="accent1"/>
                </a:solidFill>
              </a:defRPr>
            </a:lvl7pPr>
            <a:lvl8pPr lvl="7" algn="ctr">
              <a:spcBef>
                <a:spcPts val="0"/>
              </a:spcBef>
              <a:spcAft>
                <a:spcPts val="0"/>
              </a:spcAft>
              <a:buClr>
                <a:schemeClr val="accent1"/>
              </a:buClr>
              <a:buSzPts val="5200"/>
              <a:buNone/>
              <a:defRPr sz="6933">
                <a:solidFill>
                  <a:schemeClr val="accent1"/>
                </a:solidFill>
              </a:defRPr>
            </a:lvl8pPr>
            <a:lvl9pPr lvl="8" algn="ctr">
              <a:spcBef>
                <a:spcPts val="0"/>
              </a:spcBef>
              <a:spcAft>
                <a:spcPts val="0"/>
              </a:spcAft>
              <a:buClr>
                <a:schemeClr val="accent1"/>
              </a:buClr>
              <a:buSzPts val="5200"/>
              <a:buNone/>
              <a:defRPr sz="6933">
                <a:solidFill>
                  <a:schemeClr val="accent1"/>
                </a:solidFill>
              </a:defRPr>
            </a:lvl9pPr>
          </a:lstStyle>
          <a:p>
            <a:endParaRPr/>
          </a:p>
        </p:txBody>
      </p:sp>
      <p:sp>
        <p:nvSpPr>
          <p:cNvPr id="18" name="Google Shape;18;p2"/>
          <p:cNvSpPr txBox="1">
            <a:spLocks noGrp="1"/>
          </p:cNvSpPr>
          <p:nvPr>
            <p:ph type="subTitle" idx="1"/>
          </p:nvPr>
        </p:nvSpPr>
        <p:spPr>
          <a:xfrm>
            <a:off x="5460100" y="4216600"/>
            <a:ext cx="3280000" cy="105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accent1"/>
              </a:buClr>
              <a:buSzPts val="2800"/>
              <a:buNone/>
              <a:defRPr sz="2400"/>
            </a:lvl1pPr>
            <a:lvl2pPr lvl="1" algn="ctr">
              <a:lnSpc>
                <a:spcPct val="100000"/>
              </a:lnSpc>
              <a:spcBef>
                <a:spcPts val="0"/>
              </a:spcBef>
              <a:spcAft>
                <a:spcPts val="0"/>
              </a:spcAft>
              <a:buClr>
                <a:schemeClr val="accent1"/>
              </a:buClr>
              <a:buSzPts val="2800"/>
              <a:buNone/>
              <a:defRPr sz="3733">
                <a:solidFill>
                  <a:schemeClr val="accent1"/>
                </a:solidFill>
              </a:defRPr>
            </a:lvl2pPr>
            <a:lvl3pPr lvl="2" algn="ctr">
              <a:lnSpc>
                <a:spcPct val="100000"/>
              </a:lnSpc>
              <a:spcBef>
                <a:spcPts val="0"/>
              </a:spcBef>
              <a:spcAft>
                <a:spcPts val="0"/>
              </a:spcAft>
              <a:buClr>
                <a:schemeClr val="accent1"/>
              </a:buClr>
              <a:buSzPts val="2800"/>
              <a:buNone/>
              <a:defRPr sz="3733">
                <a:solidFill>
                  <a:schemeClr val="accent1"/>
                </a:solidFill>
              </a:defRPr>
            </a:lvl3pPr>
            <a:lvl4pPr lvl="3" algn="ctr">
              <a:lnSpc>
                <a:spcPct val="100000"/>
              </a:lnSpc>
              <a:spcBef>
                <a:spcPts val="0"/>
              </a:spcBef>
              <a:spcAft>
                <a:spcPts val="0"/>
              </a:spcAft>
              <a:buClr>
                <a:schemeClr val="accent1"/>
              </a:buClr>
              <a:buSzPts val="2800"/>
              <a:buNone/>
              <a:defRPr sz="3733">
                <a:solidFill>
                  <a:schemeClr val="accent1"/>
                </a:solidFill>
              </a:defRPr>
            </a:lvl4pPr>
            <a:lvl5pPr lvl="4" algn="ctr">
              <a:lnSpc>
                <a:spcPct val="100000"/>
              </a:lnSpc>
              <a:spcBef>
                <a:spcPts val="0"/>
              </a:spcBef>
              <a:spcAft>
                <a:spcPts val="0"/>
              </a:spcAft>
              <a:buClr>
                <a:schemeClr val="accent1"/>
              </a:buClr>
              <a:buSzPts val="2800"/>
              <a:buNone/>
              <a:defRPr sz="3733">
                <a:solidFill>
                  <a:schemeClr val="accent1"/>
                </a:solidFill>
              </a:defRPr>
            </a:lvl5pPr>
            <a:lvl6pPr lvl="5" algn="ctr">
              <a:lnSpc>
                <a:spcPct val="100000"/>
              </a:lnSpc>
              <a:spcBef>
                <a:spcPts val="0"/>
              </a:spcBef>
              <a:spcAft>
                <a:spcPts val="0"/>
              </a:spcAft>
              <a:buClr>
                <a:schemeClr val="accent1"/>
              </a:buClr>
              <a:buSzPts val="2800"/>
              <a:buNone/>
              <a:defRPr sz="3733">
                <a:solidFill>
                  <a:schemeClr val="accent1"/>
                </a:solidFill>
              </a:defRPr>
            </a:lvl6pPr>
            <a:lvl7pPr lvl="6" algn="ctr">
              <a:lnSpc>
                <a:spcPct val="100000"/>
              </a:lnSpc>
              <a:spcBef>
                <a:spcPts val="0"/>
              </a:spcBef>
              <a:spcAft>
                <a:spcPts val="0"/>
              </a:spcAft>
              <a:buClr>
                <a:schemeClr val="accent1"/>
              </a:buClr>
              <a:buSzPts val="2800"/>
              <a:buNone/>
              <a:defRPr sz="3733">
                <a:solidFill>
                  <a:schemeClr val="accent1"/>
                </a:solidFill>
              </a:defRPr>
            </a:lvl7pPr>
            <a:lvl8pPr lvl="7" algn="ctr">
              <a:lnSpc>
                <a:spcPct val="100000"/>
              </a:lnSpc>
              <a:spcBef>
                <a:spcPts val="0"/>
              </a:spcBef>
              <a:spcAft>
                <a:spcPts val="0"/>
              </a:spcAft>
              <a:buClr>
                <a:schemeClr val="accent1"/>
              </a:buClr>
              <a:buSzPts val="2800"/>
              <a:buNone/>
              <a:defRPr sz="3733">
                <a:solidFill>
                  <a:schemeClr val="accent1"/>
                </a:solidFill>
              </a:defRPr>
            </a:lvl8pPr>
            <a:lvl9pPr lvl="8" algn="ctr">
              <a:lnSpc>
                <a:spcPct val="100000"/>
              </a:lnSpc>
              <a:spcBef>
                <a:spcPts val="0"/>
              </a:spcBef>
              <a:spcAft>
                <a:spcPts val="0"/>
              </a:spcAft>
              <a:buClr>
                <a:schemeClr val="accent1"/>
              </a:buClr>
              <a:buSzPts val="2800"/>
              <a:buNone/>
              <a:defRPr sz="3733">
                <a:solidFill>
                  <a:schemeClr val="accent1"/>
                </a:solidFill>
              </a:defRPr>
            </a:lvl9pPr>
          </a:lstStyle>
          <a:p>
            <a:endParaRPr/>
          </a:p>
        </p:txBody>
      </p:sp>
    </p:spTree>
    <p:extLst>
      <p:ext uri="{BB962C8B-B14F-4D97-AF65-F5344CB8AC3E}">
        <p14:creationId xmlns:p14="http://schemas.microsoft.com/office/powerpoint/2010/main" val="165483906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Section header" type="secHead" preserve="1">
  <p:cSld name="Section header">
    <p:spTree>
      <p:nvGrpSpPr>
        <p:cNvPr id="1" name="Shape 19"/>
        <p:cNvGrpSpPr/>
        <p:nvPr/>
      </p:nvGrpSpPr>
      <p:grpSpPr>
        <a:xfrm>
          <a:off x="0" y="0"/>
          <a:ext cx="0" cy="0"/>
          <a:chOff x="0" y="0"/>
          <a:chExt cx="0" cy="0"/>
        </a:xfrm>
      </p:grpSpPr>
      <p:grpSp>
        <p:nvGrpSpPr>
          <p:cNvPr id="20" name="Google Shape;20;p3"/>
          <p:cNvGrpSpPr/>
          <p:nvPr/>
        </p:nvGrpSpPr>
        <p:grpSpPr>
          <a:xfrm rot="10800000">
            <a:off x="-1448045" y="-36983"/>
            <a:ext cx="4029681" cy="4702604"/>
            <a:chOff x="5353050" y="0"/>
            <a:chExt cx="4407556" cy="5143580"/>
          </a:xfrm>
        </p:grpSpPr>
        <p:sp>
          <p:nvSpPr>
            <p:cNvPr id="21" name="Google Shape;21;p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6" name="Google Shape;26;p3"/>
          <p:cNvSpPr txBox="1">
            <a:spLocks noGrp="1"/>
          </p:cNvSpPr>
          <p:nvPr>
            <p:ph type="title"/>
          </p:nvPr>
        </p:nvSpPr>
        <p:spPr>
          <a:xfrm rot="-294">
            <a:off x="1869133" y="3789412"/>
            <a:ext cx="46700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64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27" name="Google Shape;27;p3"/>
          <p:cNvSpPr txBox="1">
            <a:spLocks noGrp="1"/>
          </p:cNvSpPr>
          <p:nvPr>
            <p:ph type="subTitle" idx="1"/>
          </p:nvPr>
        </p:nvSpPr>
        <p:spPr>
          <a:xfrm flipH="1">
            <a:off x="2175933" y="4636733"/>
            <a:ext cx="4056400" cy="142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400"/>
            </a:lvl1pPr>
            <a:lvl2pPr lvl="1" algn="ctr" rtl="0">
              <a:lnSpc>
                <a:spcPct val="100000"/>
              </a:lnSpc>
              <a:spcBef>
                <a:spcPts val="0"/>
              </a:spcBef>
              <a:spcAft>
                <a:spcPts val="0"/>
              </a:spcAft>
              <a:buSzPts val="1400"/>
              <a:buNone/>
              <a:defRPr sz="1867"/>
            </a:lvl2pPr>
            <a:lvl3pPr lvl="2" algn="ctr" rtl="0">
              <a:lnSpc>
                <a:spcPct val="100000"/>
              </a:lnSpc>
              <a:spcBef>
                <a:spcPts val="0"/>
              </a:spcBef>
              <a:spcAft>
                <a:spcPts val="0"/>
              </a:spcAft>
              <a:buSzPts val="1400"/>
              <a:buNone/>
              <a:defRPr sz="1867"/>
            </a:lvl3pPr>
            <a:lvl4pPr lvl="3" algn="ctr" rtl="0">
              <a:lnSpc>
                <a:spcPct val="100000"/>
              </a:lnSpc>
              <a:spcBef>
                <a:spcPts val="0"/>
              </a:spcBef>
              <a:spcAft>
                <a:spcPts val="0"/>
              </a:spcAft>
              <a:buSzPts val="1400"/>
              <a:buNone/>
              <a:defRPr sz="1867"/>
            </a:lvl4pPr>
            <a:lvl5pPr lvl="4" algn="ctr" rtl="0">
              <a:lnSpc>
                <a:spcPct val="100000"/>
              </a:lnSpc>
              <a:spcBef>
                <a:spcPts val="0"/>
              </a:spcBef>
              <a:spcAft>
                <a:spcPts val="0"/>
              </a:spcAft>
              <a:buSzPts val="1400"/>
              <a:buNone/>
              <a:defRPr sz="1867"/>
            </a:lvl5pPr>
            <a:lvl6pPr lvl="5" algn="ctr" rtl="0">
              <a:lnSpc>
                <a:spcPct val="100000"/>
              </a:lnSpc>
              <a:spcBef>
                <a:spcPts val="0"/>
              </a:spcBef>
              <a:spcAft>
                <a:spcPts val="0"/>
              </a:spcAft>
              <a:buSzPts val="1400"/>
              <a:buNone/>
              <a:defRPr sz="1867"/>
            </a:lvl6pPr>
            <a:lvl7pPr lvl="6" algn="ctr" rtl="0">
              <a:lnSpc>
                <a:spcPct val="100000"/>
              </a:lnSpc>
              <a:spcBef>
                <a:spcPts val="0"/>
              </a:spcBef>
              <a:spcAft>
                <a:spcPts val="0"/>
              </a:spcAft>
              <a:buSzPts val="1400"/>
              <a:buNone/>
              <a:defRPr sz="1867"/>
            </a:lvl7pPr>
            <a:lvl8pPr lvl="7" algn="ctr" rtl="0">
              <a:lnSpc>
                <a:spcPct val="100000"/>
              </a:lnSpc>
              <a:spcBef>
                <a:spcPts val="0"/>
              </a:spcBef>
              <a:spcAft>
                <a:spcPts val="0"/>
              </a:spcAft>
              <a:buSzPts val="1400"/>
              <a:buNone/>
              <a:defRPr sz="1867"/>
            </a:lvl8pPr>
            <a:lvl9pPr lvl="8" algn="ctr" rtl="0">
              <a:lnSpc>
                <a:spcPct val="100000"/>
              </a:lnSpc>
              <a:spcBef>
                <a:spcPts val="0"/>
              </a:spcBef>
              <a:spcAft>
                <a:spcPts val="0"/>
              </a:spcAft>
              <a:buSzPts val="1400"/>
              <a:buNone/>
              <a:defRPr sz="1867"/>
            </a:lvl9pPr>
          </a:lstStyle>
          <a:p>
            <a:endParaRPr/>
          </a:p>
        </p:txBody>
      </p:sp>
      <p:sp>
        <p:nvSpPr>
          <p:cNvPr id="28" name="Google Shape;28;p3"/>
          <p:cNvSpPr txBox="1">
            <a:spLocks noGrp="1"/>
          </p:cNvSpPr>
          <p:nvPr>
            <p:ph type="title" idx="2" hasCustomPrompt="1"/>
          </p:nvPr>
        </p:nvSpPr>
        <p:spPr>
          <a:xfrm>
            <a:off x="2950933" y="1564216"/>
            <a:ext cx="2506400" cy="164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96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grpSp>
        <p:nvGrpSpPr>
          <p:cNvPr id="29" name="Google Shape;29;p3"/>
          <p:cNvGrpSpPr/>
          <p:nvPr/>
        </p:nvGrpSpPr>
        <p:grpSpPr>
          <a:xfrm rot="10800000" flipH="1">
            <a:off x="2230012" y="-1214671"/>
            <a:ext cx="11525467" cy="8072677"/>
            <a:chOff x="5353050" y="0"/>
            <a:chExt cx="4407556" cy="5143580"/>
          </a:xfrm>
        </p:grpSpPr>
        <p:sp>
          <p:nvSpPr>
            <p:cNvPr id="30" name="Google Shape;30;p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48641491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and body" type="tx" preserve="1">
  <p:cSld name="Title and body">
    <p:spTree>
      <p:nvGrpSpPr>
        <p:cNvPr id="1" name="Shape 35"/>
        <p:cNvGrpSpPr/>
        <p:nvPr/>
      </p:nvGrpSpPr>
      <p:grpSpPr>
        <a:xfrm>
          <a:off x="0" y="0"/>
          <a:ext cx="0" cy="0"/>
          <a:chOff x="0" y="0"/>
          <a:chExt cx="0" cy="0"/>
        </a:xfrm>
      </p:grpSpPr>
      <p:sp>
        <p:nvSpPr>
          <p:cNvPr id="36" name="Google Shape;36;p4"/>
          <p:cNvSpPr txBox="1">
            <a:spLocks noGrp="1"/>
          </p:cNvSpPr>
          <p:nvPr>
            <p:ph type="body" idx="1"/>
          </p:nvPr>
        </p:nvSpPr>
        <p:spPr>
          <a:xfrm>
            <a:off x="960000" y="1578400"/>
            <a:ext cx="10272000" cy="4559600"/>
          </a:xfrm>
          <a:prstGeom prst="rect">
            <a:avLst/>
          </a:prstGeom>
        </p:spPr>
        <p:txBody>
          <a:bodyPr spcFirstLastPara="1" wrap="square" lIns="91425" tIns="91425" rIns="91425" bIns="91425" anchor="t" anchorCtr="0">
            <a:noAutofit/>
          </a:bodyPr>
          <a:lstStyle>
            <a:lvl1pPr marL="609585" lvl="0" indent="-406390">
              <a:lnSpc>
                <a:spcPct val="100000"/>
              </a:lnSpc>
              <a:spcBef>
                <a:spcPts val="0"/>
              </a:spcBef>
              <a:spcAft>
                <a:spcPts val="0"/>
              </a:spcAft>
              <a:buClr>
                <a:srgbClr val="434343"/>
              </a:buClr>
              <a:buSzPts val="1200"/>
              <a:buFont typeface="Open Sans SemiBold"/>
              <a:buAutoNum type="arabicPeriod"/>
              <a:defRPr sz="1600"/>
            </a:lvl1pPr>
            <a:lvl2pPr marL="1219170" lvl="1" indent="-406390">
              <a:spcBef>
                <a:spcPts val="2133"/>
              </a:spcBef>
              <a:spcAft>
                <a:spcPts val="0"/>
              </a:spcAft>
              <a:buClr>
                <a:srgbClr val="434343"/>
              </a:buClr>
              <a:buSzPts val="1200"/>
              <a:buFont typeface="Roboto Condensed Light"/>
              <a:buAutoNum type="alphaLcPeriod"/>
              <a:defRPr/>
            </a:lvl2pPr>
            <a:lvl3pPr marL="1828754" lvl="2" indent="-423323">
              <a:spcBef>
                <a:spcPts val="2133"/>
              </a:spcBef>
              <a:spcAft>
                <a:spcPts val="0"/>
              </a:spcAft>
              <a:buClr>
                <a:srgbClr val="434343"/>
              </a:buClr>
              <a:buSzPts val="1400"/>
              <a:buFont typeface="Roboto Condensed Light"/>
              <a:buAutoNum type="romanLcPeriod"/>
              <a:defRPr/>
            </a:lvl3pPr>
            <a:lvl4pPr marL="2438339" lvl="3" indent="-423323">
              <a:spcBef>
                <a:spcPts val="2133"/>
              </a:spcBef>
              <a:spcAft>
                <a:spcPts val="0"/>
              </a:spcAft>
              <a:buClr>
                <a:srgbClr val="434343"/>
              </a:buClr>
              <a:buSzPts val="1400"/>
              <a:buFont typeface="Roboto Condensed Light"/>
              <a:buAutoNum type="arabicPeriod"/>
              <a:defRPr/>
            </a:lvl4pPr>
            <a:lvl5pPr marL="3047924" lvl="4" indent="-423323">
              <a:spcBef>
                <a:spcPts val="2133"/>
              </a:spcBef>
              <a:spcAft>
                <a:spcPts val="0"/>
              </a:spcAft>
              <a:buClr>
                <a:srgbClr val="434343"/>
              </a:buClr>
              <a:buSzPts val="1400"/>
              <a:buFont typeface="Roboto Condensed Light"/>
              <a:buAutoNum type="alphaLcPeriod"/>
              <a:defRPr/>
            </a:lvl5pPr>
            <a:lvl6pPr marL="3657509" lvl="5" indent="-423323">
              <a:spcBef>
                <a:spcPts val="2133"/>
              </a:spcBef>
              <a:spcAft>
                <a:spcPts val="0"/>
              </a:spcAft>
              <a:buClr>
                <a:srgbClr val="434343"/>
              </a:buClr>
              <a:buSzPts val="1400"/>
              <a:buFont typeface="Roboto Condensed Light"/>
              <a:buAutoNum type="romanLcPeriod"/>
              <a:defRPr/>
            </a:lvl6pPr>
            <a:lvl7pPr marL="4267093" lvl="6" indent="-423323">
              <a:spcBef>
                <a:spcPts val="2133"/>
              </a:spcBef>
              <a:spcAft>
                <a:spcPts val="0"/>
              </a:spcAft>
              <a:buClr>
                <a:srgbClr val="434343"/>
              </a:buClr>
              <a:buSzPts val="1400"/>
              <a:buFont typeface="Roboto Condensed Light"/>
              <a:buAutoNum type="arabicPeriod"/>
              <a:defRPr/>
            </a:lvl7pPr>
            <a:lvl8pPr marL="4876678" lvl="7" indent="-423323">
              <a:spcBef>
                <a:spcPts val="2133"/>
              </a:spcBef>
              <a:spcAft>
                <a:spcPts val="0"/>
              </a:spcAft>
              <a:buClr>
                <a:srgbClr val="434343"/>
              </a:buClr>
              <a:buSzPts val="1400"/>
              <a:buFont typeface="Roboto Condensed Light"/>
              <a:buAutoNum type="alphaLcPeriod"/>
              <a:defRPr/>
            </a:lvl8pPr>
            <a:lvl9pPr marL="5486263" lvl="8" indent="-423323">
              <a:spcBef>
                <a:spcPts val="2133"/>
              </a:spcBef>
              <a:spcAft>
                <a:spcPts val="2133"/>
              </a:spcAft>
              <a:buClr>
                <a:srgbClr val="434343"/>
              </a:buClr>
              <a:buSzPts val="1400"/>
              <a:buFont typeface="Roboto Condensed Light"/>
              <a:buAutoNum type="romanLcPeriod"/>
              <a:defRPr/>
            </a:lvl9pPr>
          </a:lstStyle>
          <a:p>
            <a:endParaRPr/>
          </a:p>
        </p:txBody>
      </p:sp>
      <p:grpSp>
        <p:nvGrpSpPr>
          <p:cNvPr id="37" name="Google Shape;37;p4"/>
          <p:cNvGrpSpPr/>
          <p:nvPr/>
        </p:nvGrpSpPr>
        <p:grpSpPr>
          <a:xfrm rot="10800000">
            <a:off x="9425173" y="11"/>
            <a:ext cx="2766825" cy="3079023"/>
            <a:chOff x="6" y="2834274"/>
            <a:chExt cx="2075119" cy="2309267"/>
          </a:xfrm>
        </p:grpSpPr>
        <p:sp>
          <p:nvSpPr>
            <p:cNvPr id="38" name="Google Shape;38;p4"/>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 name="Google Shape;39;p4"/>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 name="Google Shape;40;p4"/>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1" name="Google Shape;41;p4"/>
          <p:cNvGrpSpPr/>
          <p:nvPr/>
        </p:nvGrpSpPr>
        <p:grpSpPr>
          <a:xfrm rot="10800000">
            <a:off x="8" y="5165462"/>
            <a:ext cx="1521789" cy="1692593"/>
            <a:chOff x="8002655" y="8"/>
            <a:chExt cx="1141342" cy="1269445"/>
          </a:xfrm>
        </p:grpSpPr>
        <p:sp>
          <p:nvSpPr>
            <p:cNvPr id="42" name="Google Shape;42;p4"/>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 name="Google Shape;43;p4"/>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4" name="Google Shape;44;p4"/>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35500333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and two columns" type="twoColTx" preserve="1">
  <p:cSld name="Title and two columns">
    <p:spTree>
      <p:nvGrpSpPr>
        <p:cNvPr id="1" name="Shape 45"/>
        <p:cNvGrpSpPr/>
        <p:nvPr/>
      </p:nvGrpSpPr>
      <p:grpSpPr>
        <a:xfrm>
          <a:off x="0" y="0"/>
          <a:ext cx="0" cy="0"/>
          <a:chOff x="0" y="0"/>
          <a:chExt cx="0" cy="0"/>
        </a:xfrm>
      </p:grpSpPr>
      <p:grpSp>
        <p:nvGrpSpPr>
          <p:cNvPr id="46" name="Google Shape;46;p5"/>
          <p:cNvGrpSpPr/>
          <p:nvPr/>
        </p:nvGrpSpPr>
        <p:grpSpPr>
          <a:xfrm>
            <a:off x="-600" y="-4194019"/>
            <a:ext cx="14503799" cy="13112700"/>
            <a:chOff x="-450" y="-3145515"/>
            <a:chExt cx="10877849" cy="9834525"/>
          </a:xfrm>
        </p:grpSpPr>
        <p:sp>
          <p:nvSpPr>
            <p:cNvPr id="47" name="Google Shape;47;p5"/>
            <p:cNvSpPr/>
            <p:nvPr/>
          </p:nvSpPr>
          <p:spPr>
            <a:xfrm>
              <a:off x="2843508" y="-5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8" name="Google Shape;48;p5"/>
            <p:cNvGrpSpPr/>
            <p:nvPr/>
          </p:nvGrpSpPr>
          <p:grpSpPr>
            <a:xfrm rot="10800000">
              <a:off x="-450" y="-3145515"/>
              <a:ext cx="10877849" cy="9834525"/>
              <a:chOff x="5353050" y="0"/>
              <a:chExt cx="4407556" cy="5143580"/>
            </a:xfrm>
          </p:grpSpPr>
          <p:sp>
            <p:nvSpPr>
              <p:cNvPr id="49" name="Google Shape;49;p5"/>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 name="Google Shape;50;p5"/>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 name="Google Shape;51;p5"/>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 name="Google Shape;52;p5"/>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 name="Google Shape;53;p5"/>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54" name="Google Shape;54;p5"/>
          <p:cNvSpPr txBox="1">
            <a:spLocks noGrp="1"/>
          </p:cNvSpPr>
          <p:nvPr>
            <p:ph type="ctrTitle"/>
          </p:nvPr>
        </p:nvSpPr>
        <p:spPr>
          <a:xfrm flipH="1">
            <a:off x="7919933" y="2514715"/>
            <a:ext cx="2572400" cy="608000"/>
          </a:xfrm>
          <a:prstGeom prst="rect">
            <a:avLst/>
          </a:prstGeom>
        </p:spPr>
        <p:txBody>
          <a:bodyPr spcFirstLastPara="1" wrap="square" lIns="91425" tIns="91425" rIns="91425" bIns="91425" anchor="b" anchorCtr="0">
            <a:noAutofit/>
          </a:bodyPr>
          <a:lstStyle>
            <a:lvl1pPr lvl="0" algn="r" rtl="0">
              <a:spcBef>
                <a:spcPts val="0"/>
              </a:spcBef>
              <a:spcAft>
                <a:spcPts val="0"/>
              </a:spcAft>
              <a:buClr>
                <a:schemeClr val="lt2"/>
              </a:buClr>
              <a:buSzPts val="2400"/>
              <a:buNone/>
              <a:defRPr sz="4000" b="0"/>
            </a:lvl1pPr>
            <a:lvl2pPr lvl="1" algn="ctr" rtl="0">
              <a:spcBef>
                <a:spcPts val="0"/>
              </a:spcBef>
              <a:spcAft>
                <a:spcPts val="0"/>
              </a:spcAft>
              <a:buClr>
                <a:schemeClr val="lt2"/>
              </a:buClr>
              <a:buSzPts val="1800"/>
              <a:buNone/>
              <a:defRPr sz="2400">
                <a:solidFill>
                  <a:schemeClr val="lt2"/>
                </a:solidFill>
              </a:defRPr>
            </a:lvl2pPr>
            <a:lvl3pPr lvl="2" algn="ctr" rtl="0">
              <a:spcBef>
                <a:spcPts val="0"/>
              </a:spcBef>
              <a:spcAft>
                <a:spcPts val="0"/>
              </a:spcAft>
              <a:buClr>
                <a:schemeClr val="lt2"/>
              </a:buClr>
              <a:buSzPts val="1800"/>
              <a:buNone/>
              <a:defRPr sz="2400">
                <a:solidFill>
                  <a:schemeClr val="lt2"/>
                </a:solidFill>
              </a:defRPr>
            </a:lvl3pPr>
            <a:lvl4pPr lvl="3" algn="ctr" rtl="0">
              <a:spcBef>
                <a:spcPts val="0"/>
              </a:spcBef>
              <a:spcAft>
                <a:spcPts val="0"/>
              </a:spcAft>
              <a:buClr>
                <a:schemeClr val="lt2"/>
              </a:buClr>
              <a:buSzPts val="1800"/>
              <a:buNone/>
              <a:defRPr sz="2400">
                <a:solidFill>
                  <a:schemeClr val="lt2"/>
                </a:solidFill>
              </a:defRPr>
            </a:lvl4pPr>
            <a:lvl5pPr lvl="4" algn="ctr" rtl="0">
              <a:spcBef>
                <a:spcPts val="0"/>
              </a:spcBef>
              <a:spcAft>
                <a:spcPts val="0"/>
              </a:spcAft>
              <a:buClr>
                <a:schemeClr val="lt2"/>
              </a:buClr>
              <a:buSzPts val="1800"/>
              <a:buNone/>
              <a:defRPr sz="2400">
                <a:solidFill>
                  <a:schemeClr val="lt2"/>
                </a:solidFill>
              </a:defRPr>
            </a:lvl5pPr>
            <a:lvl6pPr lvl="5" algn="ctr" rtl="0">
              <a:spcBef>
                <a:spcPts val="0"/>
              </a:spcBef>
              <a:spcAft>
                <a:spcPts val="0"/>
              </a:spcAft>
              <a:buClr>
                <a:schemeClr val="lt2"/>
              </a:buClr>
              <a:buSzPts val="1800"/>
              <a:buNone/>
              <a:defRPr sz="2400">
                <a:solidFill>
                  <a:schemeClr val="lt2"/>
                </a:solidFill>
              </a:defRPr>
            </a:lvl6pPr>
            <a:lvl7pPr lvl="6" algn="ctr" rtl="0">
              <a:spcBef>
                <a:spcPts val="0"/>
              </a:spcBef>
              <a:spcAft>
                <a:spcPts val="0"/>
              </a:spcAft>
              <a:buClr>
                <a:schemeClr val="lt2"/>
              </a:buClr>
              <a:buSzPts val="1800"/>
              <a:buNone/>
              <a:defRPr sz="2400">
                <a:solidFill>
                  <a:schemeClr val="lt2"/>
                </a:solidFill>
              </a:defRPr>
            </a:lvl7pPr>
            <a:lvl8pPr lvl="7" algn="ctr" rtl="0">
              <a:spcBef>
                <a:spcPts val="0"/>
              </a:spcBef>
              <a:spcAft>
                <a:spcPts val="0"/>
              </a:spcAft>
              <a:buClr>
                <a:schemeClr val="lt2"/>
              </a:buClr>
              <a:buSzPts val="1800"/>
              <a:buNone/>
              <a:defRPr sz="2400">
                <a:solidFill>
                  <a:schemeClr val="lt2"/>
                </a:solidFill>
              </a:defRPr>
            </a:lvl8pPr>
            <a:lvl9pPr lvl="8" algn="ctr" rtl="0">
              <a:spcBef>
                <a:spcPts val="0"/>
              </a:spcBef>
              <a:spcAft>
                <a:spcPts val="0"/>
              </a:spcAft>
              <a:buClr>
                <a:schemeClr val="lt2"/>
              </a:buClr>
              <a:buSzPts val="1800"/>
              <a:buNone/>
              <a:defRPr sz="2400">
                <a:solidFill>
                  <a:schemeClr val="lt2"/>
                </a:solidFill>
              </a:defRPr>
            </a:lvl9pPr>
          </a:lstStyle>
          <a:p>
            <a:endParaRPr/>
          </a:p>
        </p:txBody>
      </p:sp>
      <p:sp>
        <p:nvSpPr>
          <p:cNvPr id="55" name="Google Shape;55;p5"/>
          <p:cNvSpPr txBox="1">
            <a:spLocks noGrp="1"/>
          </p:cNvSpPr>
          <p:nvPr>
            <p:ph type="subTitle" idx="1"/>
          </p:nvPr>
        </p:nvSpPr>
        <p:spPr>
          <a:xfrm flipH="1">
            <a:off x="7240100" y="3379700"/>
            <a:ext cx="3368000" cy="1547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56" name="Google Shape;56;p5"/>
          <p:cNvSpPr txBox="1">
            <a:spLocks noGrp="1"/>
          </p:cNvSpPr>
          <p:nvPr>
            <p:ph type="ctrTitle" idx="2"/>
          </p:nvPr>
        </p:nvSpPr>
        <p:spPr>
          <a:xfrm flipH="1">
            <a:off x="1468011" y="2514715"/>
            <a:ext cx="2850400" cy="6080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2"/>
              </a:buClr>
              <a:buSzPts val="2400"/>
              <a:buNone/>
              <a:defRPr sz="4000" b="0"/>
            </a:lvl1pPr>
            <a:lvl2pPr lvl="1" algn="ctr" rtl="0">
              <a:spcBef>
                <a:spcPts val="0"/>
              </a:spcBef>
              <a:spcAft>
                <a:spcPts val="0"/>
              </a:spcAft>
              <a:buClr>
                <a:schemeClr val="lt2"/>
              </a:buClr>
              <a:buSzPts val="1800"/>
              <a:buNone/>
              <a:defRPr sz="2400">
                <a:solidFill>
                  <a:schemeClr val="lt2"/>
                </a:solidFill>
              </a:defRPr>
            </a:lvl2pPr>
            <a:lvl3pPr lvl="2" algn="ctr" rtl="0">
              <a:spcBef>
                <a:spcPts val="0"/>
              </a:spcBef>
              <a:spcAft>
                <a:spcPts val="0"/>
              </a:spcAft>
              <a:buClr>
                <a:schemeClr val="lt2"/>
              </a:buClr>
              <a:buSzPts val="1800"/>
              <a:buNone/>
              <a:defRPr sz="2400">
                <a:solidFill>
                  <a:schemeClr val="lt2"/>
                </a:solidFill>
              </a:defRPr>
            </a:lvl3pPr>
            <a:lvl4pPr lvl="3" algn="ctr" rtl="0">
              <a:spcBef>
                <a:spcPts val="0"/>
              </a:spcBef>
              <a:spcAft>
                <a:spcPts val="0"/>
              </a:spcAft>
              <a:buClr>
                <a:schemeClr val="lt2"/>
              </a:buClr>
              <a:buSzPts val="1800"/>
              <a:buNone/>
              <a:defRPr sz="2400">
                <a:solidFill>
                  <a:schemeClr val="lt2"/>
                </a:solidFill>
              </a:defRPr>
            </a:lvl4pPr>
            <a:lvl5pPr lvl="4" algn="ctr" rtl="0">
              <a:spcBef>
                <a:spcPts val="0"/>
              </a:spcBef>
              <a:spcAft>
                <a:spcPts val="0"/>
              </a:spcAft>
              <a:buClr>
                <a:schemeClr val="lt2"/>
              </a:buClr>
              <a:buSzPts val="1800"/>
              <a:buNone/>
              <a:defRPr sz="2400">
                <a:solidFill>
                  <a:schemeClr val="lt2"/>
                </a:solidFill>
              </a:defRPr>
            </a:lvl5pPr>
            <a:lvl6pPr lvl="5" algn="ctr" rtl="0">
              <a:spcBef>
                <a:spcPts val="0"/>
              </a:spcBef>
              <a:spcAft>
                <a:spcPts val="0"/>
              </a:spcAft>
              <a:buClr>
                <a:schemeClr val="lt2"/>
              </a:buClr>
              <a:buSzPts val="1800"/>
              <a:buNone/>
              <a:defRPr sz="2400">
                <a:solidFill>
                  <a:schemeClr val="lt2"/>
                </a:solidFill>
              </a:defRPr>
            </a:lvl6pPr>
            <a:lvl7pPr lvl="6" algn="ctr" rtl="0">
              <a:spcBef>
                <a:spcPts val="0"/>
              </a:spcBef>
              <a:spcAft>
                <a:spcPts val="0"/>
              </a:spcAft>
              <a:buClr>
                <a:schemeClr val="lt2"/>
              </a:buClr>
              <a:buSzPts val="1800"/>
              <a:buNone/>
              <a:defRPr sz="2400">
                <a:solidFill>
                  <a:schemeClr val="lt2"/>
                </a:solidFill>
              </a:defRPr>
            </a:lvl7pPr>
            <a:lvl8pPr lvl="7" algn="ctr" rtl="0">
              <a:spcBef>
                <a:spcPts val="0"/>
              </a:spcBef>
              <a:spcAft>
                <a:spcPts val="0"/>
              </a:spcAft>
              <a:buClr>
                <a:schemeClr val="lt2"/>
              </a:buClr>
              <a:buSzPts val="1800"/>
              <a:buNone/>
              <a:defRPr sz="2400">
                <a:solidFill>
                  <a:schemeClr val="lt2"/>
                </a:solidFill>
              </a:defRPr>
            </a:lvl8pPr>
            <a:lvl9pPr lvl="8" algn="ctr" rtl="0">
              <a:spcBef>
                <a:spcPts val="0"/>
              </a:spcBef>
              <a:spcAft>
                <a:spcPts val="0"/>
              </a:spcAft>
              <a:buClr>
                <a:schemeClr val="lt2"/>
              </a:buClr>
              <a:buSzPts val="1800"/>
              <a:buNone/>
              <a:defRPr sz="2400">
                <a:solidFill>
                  <a:schemeClr val="lt2"/>
                </a:solidFill>
              </a:defRPr>
            </a:lvl9pPr>
          </a:lstStyle>
          <a:p>
            <a:endParaRPr/>
          </a:p>
        </p:txBody>
      </p:sp>
      <p:sp>
        <p:nvSpPr>
          <p:cNvPr id="57" name="Google Shape;57;p5"/>
          <p:cNvSpPr txBox="1">
            <a:spLocks noGrp="1"/>
          </p:cNvSpPr>
          <p:nvPr>
            <p:ph type="subTitle" idx="3"/>
          </p:nvPr>
        </p:nvSpPr>
        <p:spPr>
          <a:xfrm flipH="1">
            <a:off x="1583900" y="3379700"/>
            <a:ext cx="3368000" cy="1547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Tree>
    <p:extLst>
      <p:ext uri="{BB962C8B-B14F-4D97-AF65-F5344CB8AC3E}">
        <p14:creationId xmlns:p14="http://schemas.microsoft.com/office/powerpoint/2010/main" val="8205146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143000"/>
          </a:xfrm>
        </p:spPr>
        <p:txBody>
          <a:bodyPr/>
          <a:lstStyle/>
          <a:p>
            <a:r>
              <a:rPr lang="en-US"/>
              <a:t>Click to edit Master title style</a:t>
            </a:r>
          </a:p>
        </p:txBody>
      </p:sp>
      <p:sp>
        <p:nvSpPr>
          <p:cNvPr id="3" name="Table Placeholder 2"/>
          <p:cNvSpPr>
            <a:spLocks noGrp="1"/>
          </p:cNvSpPr>
          <p:nvPr>
            <p:ph type="tbl" idx="1"/>
          </p:nvPr>
        </p:nvSpPr>
        <p:spPr>
          <a:xfrm>
            <a:off x="914400" y="1447800"/>
            <a:ext cx="10363200" cy="4648200"/>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F2369DD-4C16-F949-B34A-4428E2FC13D4}" type="slidenum">
              <a:rPr lang="en-US"/>
              <a:pPr>
                <a:defRPr/>
              </a:pPr>
              <a:t>‹#›</a:t>
            </a:fld>
            <a:endParaRPr lang="en-US"/>
          </a:p>
        </p:txBody>
      </p:sp>
    </p:spTree>
    <p:extLst>
      <p:ext uri="{BB962C8B-B14F-4D97-AF65-F5344CB8AC3E}">
        <p14:creationId xmlns:p14="http://schemas.microsoft.com/office/powerpoint/2010/main" val="319535245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only" type="titleOnly" preserve="1">
  <p:cSld name="Title only">
    <p:spTree>
      <p:nvGrpSpPr>
        <p:cNvPr id="1" name="Shape 58"/>
        <p:cNvGrpSpPr/>
        <p:nvPr/>
      </p:nvGrpSpPr>
      <p:grpSpPr>
        <a:xfrm>
          <a:off x="0" y="0"/>
          <a:ext cx="0" cy="0"/>
          <a:chOff x="0" y="0"/>
          <a:chExt cx="0" cy="0"/>
        </a:xfrm>
      </p:grpSpPr>
      <p:sp>
        <p:nvSpPr>
          <p:cNvPr id="59" name="Google Shape;59;p6"/>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60" name="Google Shape;60;p6"/>
          <p:cNvGrpSpPr/>
          <p:nvPr/>
        </p:nvGrpSpPr>
        <p:grpSpPr>
          <a:xfrm>
            <a:off x="9" y="3779033"/>
            <a:ext cx="2766825" cy="3079023"/>
            <a:chOff x="6" y="2834274"/>
            <a:chExt cx="2075119" cy="2309267"/>
          </a:xfrm>
        </p:grpSpPr>
        <p:sp>
          <p:nvSpPr>
            <p:cNvPr id="61" name="Google Shape;61;p6"/>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 name="Google Shape;62;p6"/>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 name="Google Shape;63;p6"/>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4" name="Google Shape;64;p6"/>
          <p:cNvGrpSpPr/>
          <p:nvPr/>
        </p:nvGrpSpPr>
        <p:grpSpPr>
          <a:xfrm>
            <a:off x="10670207" y="12"/>
            <a:ext cx="1521789" cy="1692593"/>
            <a:chOff x="8002655" y="8"/>
            <a:chExt cx="1141342" cy="1269445"/>
          </a:xfrm>
        </p:grpSpPr>
        <p:sp>
          <p:nvSpPr>
            <p:cNvPr id="65" name="Google Shape;65;p6"/>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 name="Google Shape;66;p6"/>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64530665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One column text" preserve="1">
  <p:cSld name="One column text">
    <p:spTree>
      <p:nvGrpSpPr>
        <p:cNvPr id="1" name="Shape 67"/>
        <p:cNvGrpSpPr/>
        <p:nvPr/>
      </p:nvGrpSpPr>
      <p:grpSpPr>
        <a:xfrm>
          <a:off x="0" y="0"/>
          <a:ext cx="0" cy="0"/>
          <a:chOff x="0" y="0"/>
          <a:chExt cx="0" cy="0"/>
        </a:xfrm>
      </p:grpSpPr>
      <p:grpSp>
        <p:nvGrpSpPr>
          <p:cNvPr id="68" name="Google Shape;68;p7"/>
          <p:cNvGrpSpPr/>
          <p:nvPr/>
        </p:nvGrpSpPr>
        <p:grpSpPr>
          <a:xfrm>
            <a:off x="9405521" y="-17"/>
            <a:ext cx="2786500" cy="3101017"/>
            <a:chOff x="7054140" y="-13"/>
            <a:chExt cx="2089875" cy="2325763"/>
          </a:xfrm>
        </p:grpSpPr>
        <p:sp>
          <p:nvSpPr>
            <p:cNvPr id="69" name="Google Shape;69;p7"/>
            <p:cNvSpPr/>
            <p:nvPr/>
          </p:nvSpPr>
          <p:spPr>
            <a:xfrm rot="10800000" flipH="1">
              <a:off x="7054140" y="1027"/>
              <a:ext cx="2089855" cy="2324723"/>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 name="Google Shape;70;p7"/>
            <p:cNvSpPr/>
            <p:nvPr/>
          </p:nvSpPr>
          <p:spPr>
            <a:xfrm rot="10800000" flipH="1">
              <a:off x="7105902" y="-13"/>
              <a:ext cx="2038095" cy="226712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 name="Google Shape;71;p7"/>
            <p:cNvSpPr/>
            <p:nvPr/>
          </p:nvSpPr>
          <p:spPr>
            <a:xfrm rot="10800000" flipH="1">
              <a:off x="7655173" y="-13"/>
              <a:ext cx="1488842" cy="168214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2" name="Google Shape;72;p7"/>
          <p:cNvSpPr txBox="1">
            <a:spLocks noGrp="1"/>
          </p:cNvSpPr>
          <p:nvPr>
            <p:ph type="subTitle" idx="1"/>
          </p:nvPr>
        </p:nvSpPr>
        <p:spPr>
          <a:xfrm flipH="1">
            <a:off x="6909000" y="2685633"/>
            <a:ext cx="4297600" cy="25076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Clr>
                <a:schemeClr val="accent1"/>
              </a:buClr>
              <a:buSzPts val="1200"/>
              <a:buChar char="●"/>
              <a:defRPr sz="2400"/>
            </a:lvl1pPr>
            <a:lvl2pPr lvl="1" algn="ctr" rtl="0">
              <a:lnSpc>
                <a:spcPct val="100000"/>
              </a:lnSpc>
              <a:spcBef>
                <a:spcPts val="0"/>
              </a:spcBef>
              <a:spcAft>
                <a:spcPts val="0"/>
              </a:spcAft>
              <a:buSzPts val="1200"/>
              <a:buChar char="○"/>
              <a:defRPr sz="1600"/>
            </a:lvl2pPr>
            <a:lvl3pPr lvl="2" algn="ctr" rtl="0">
              <a:lnSpc>
                <a:spcPct val="100000"/>
              </a:lnSpc>
              <a:spcBef>
                <a:spcPts val="0"/>
              </a:spcBef>
              <a:spcAft>
                <a:spcPts val="0"/>
              </a:spcAft>
              <a:buSzPts val="1200"/>
              <a:buChar char="■"/>
              <a:defRPr sz="1600"/>
            </a:lvl3pPr>
            <a:lvl4pPr lvl="3" algn="ctr" rtl="0">
              <a:lnSpc>
                <a:spcPct val="100000"/>
              </a:lnSpc>
              <a:spcBef>
                <a:spcPts val="0"/>
              </a:spcBef>
              <a:spcAft>
                <a:spcPts val="0"/>
              </a:spcAft>
              <a:buSzPts val="1200"/>
              <a:buChar char="●"/>
              <a:defRPr sz="1600"/>
            </a:lvl4pPr>
            <a:lvl5pPr lvl="4" algn="ctr" rtl="0">
              <a:lnSpc>
                <a:spcPct val="100000"/>
              </a:lnSpc>
              <a:spcBef>
                <a:spcPts val="0"/>
              </a:spcBef>
              <a:spcAft>
                <a:spcPts val="0"/>
              </a:spcAft>
              <a:buSzPts val="1200"/>
              <a:buChar char="○"/>
              <a:defRPr sz="1600"/>
            </a:lvl5pPr>
            <a:lvl6pPr lvl="5" algn="ctr" rtl="0">
              <a:lnSpc>
                <a:spcPct val="100000"/>
              </a:lnSpc>
              <a:spcBef>
                <a:spcPts val="0"/>
              </a:spcBef>
              <a:spcAft>
                <a:spcPts val="0"/>
              </a:spcAft>
              <a:buSzPts val="1200"/>
              <a:buChar char="■"/>
              <a:defRPr sz="1600"/>
            </a:lvl6pPr>
            <a:lvl7pPr lvl="6" algn="ctr" rtl="0">
              <a:lnSpc>
                <a:spcPct val="100000"/>
              </a:lnSpc>
              <a:spcBef>
                <a:spcPts val="0"/>
              </a:spcBef>
              <a:spcAft>
                <a:spcPts val="0"/>
              </a:spcAft>
              <a:buSzPts val="1200"/>
              <a:buChar char="●"/>
              <a:defRPr sz="1600"/>
            </a:lvl7pPr>
            <a:lvl8pPr lvl="7" algn="ctr" rtl="0">
              <a:lnSpc>
                <a:spcPct val="100000"/>
              </a:lnSpc>
              <a:spcBef>
                <a:spcPts val="0"/>
              </a:spcBef>
              <a:spcAft>
                <a:spcPts val="0"/>
              </a:spcAft>
              <a:buSzPts val="1200"/>
              <a:buChar char="○"/>
              <a:defRPr sz="1600"/>
            </a:lvl8pPr>
            <a:lvl9pPr lvl="8" algn="ctr" rtl="0">
              <a:lnSpc>
                <a:spcPct val="100000"/>
              </a:lnSpc>
              <a:spcBef>
                <a:spcPts val="0"/>
              </a:spcBef>
              <a:spcAft>
                <a:spcPts val="0"/>
              </a:spcAft>
              <a:buSzPts val="1200"/>
              <a:buChar char="■"/>
              <a:defRPr sz="1600"/>
            </a:lvl9pPr>
          </a:lstStyle>
          <a:p>
            <a:endParaRPr/>
          </a:p>
        </p:txBody>
      </p:sp>
      <p:sp>
        <p:nvSpPr>
          <p:cNvPr id="73" name="Google Shape;73;p7"/>
          <p:cNvSpPr txBox="1">
            <a:spLocks noGrp="1"/>
          </p:cNvSpPr>
          <p:nvPr>
            <p:ph type="title"/>
          </p:nvPr>
        </p:nvSpPr>
        <p:spPr>
          <a:xfrm>
            <a:off x="5926997" y="5262947"/>
            <a:ext cx="5279600" cy="8456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4000" b="0"/>
            </a:lvl1pPr>
            <a:lvl2pPr lvl="1" algn="r" rtl="0">
              <a:spcBef>
                <a:spcPts val="0"/>
              </a:spcBef>
              <a:spcAft>
                <a:spcPts val="0"/>
              </a:spcAft>
              <a:buNone/>
              <a:defRPr sz="4000" b="0"/>
            </a:lvl2pPr>
            <a:lvl3pPr lvl="2" algn="r" rtl="0">
              <a:spcBef>
                <a:spcPts val="0"/>
              </a:spcBef>
              <a:spcAft>
                <a:spcPts val="0"/>
              </a:spcAft>
              <a:buNone/>
              <a:defRPr sz="4000" b="0"/>
            </a:lvl3pPr>
            <a:lvl4pPr lvl="3" algn="r" rtl="0">
              <a:spcBef>
                <a:spcPts val="0"/>
              </a:spcBef>
              <a:spcAft>
                <a:spcPts val="0"/>
              </a:spcAft>
              <a:buNone/>
              <a:defRPr sz="4000" b="0"/>
            </a:lvl4pPr>
            <a:lvl5pPr lvl="4" algn="r" rtl="0">
              <a:spcBef>
                <a:spcPts val="0"/>
              </a:spcBef>
              <a:spcAft>
                <a:spcPts val="0"/>
              </a:spcAft>
              <a:buNone/>
              <a:defRPr sz="4000" b="0"/>
            </a:lvl5pPr>
            <a:lvl6pPr lvl="5" algn="r" rtl="0">
              <a:spcBef>
                <a:spcPts val="0"/>
              </a:spcBef>
              <a:spcAft>
                <a:spcPts val="0"/>
              </a:spcAft>
              <a:buNone/>
              <a:defRPr sz="4000" b="0"/>
            </a:lvl6pPr>
            <a:lvl7pPr lvl="6" algn="r" rtl="0">
              <a:spcBef>
                <a:spcPts val="0"/>
              </a:spcBef>
              <a:spcAft>
                <a:spcPts val="0"/>
              </a:spcAft>
              <a:buNone/>
              <a:defRPr sz="4000" b="0"/>
            </a:lvl7pPr>
            <a:lvl8pPr lvl="7" algn="r" rtl="0">
              <a:spcBef>
                <a:spcPts val="0"/>
              </a:spcBef>
              <a:spcAft>
                <a:spcPts val="0"/>
              </a:spcAft>
              <a:buNone/>
              <a:defRPr sz="4000" b="0"/>
            </a:lvl8pPr>
            <a:lvl9pPr lvl="8" algn="r" rtl="0">
              <a:spcBef>
                <a:spcPts val="0"/>
              </a:spcBef>
              <a:spcAft>
                <a:spcPts val="0"/>
              </a:spcAft>
              <a:buNone/>
              <a:defRPr sz="4000" b="0"/>
            </a:lvl9pPr>
          </a:lstStyle>
          <a:p>
            <a:endParaRPr/>
          </a:p>
        </p:txBody>
      </p:sp>
    </p:spTree>
    <p:extLst>
      <p:ext uri="{BB962C8B-B14F-4D97-AF65-F5344CB8AC3E}">
        <p14:creationId xmlns:p14="http://schemas.microsoft.com/office/powerpoint/2010/main" val="249679674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Main point" preserve="1">
  <p:cSld name="Main point">
    <p:spTree>
      <p:nvGrpSpPr>
        <p:cNvPr id="1" name="Shape 74"/>
        <p:cNvGrpSpPr/>
        <p:nvPr/>
      </p:nvGrpSpPr>
      <p:grpSpPr>
        <a:xfrm>
          <a:off x="0" y="0"/>
          <a:ext cx="0" cy="0"/>
          <a:chOff x="0" y="0"/>
          <a:chExt cx="0" cy="0"/>
        </a:xfrm>
      </p:grpSpPr>
      <p:sp>
        <p:nvSpPr>
          <p:cNvPr id="75" name="Google Shape;75;p8"/>
          <p:cNvSpPr/>
          <p:nvPr/>
        </p:nvSpPr>
        <p:spPr>
          <a:xfrm rot="10800000">
            <a:off x="-1524004" y="-69"/>
            <a:ext cx="10588437" cy="7703401"/>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76" name="Google Shape;76;p8"/>
          <p:cNvGrpSpPr/>
          <p:nvPr/>
        </p:nvGrpSpPr>
        <p:grpSpPr>
          <a:xfrm>
            <a:off x="1207804" y="-30952"/>
            <a:ext cx="10984219" cy="6888968"/>
            <a:chOff x="5353050" y="0"/>
            <a:chExt cx="4407556" cy="5143580"/>
          </a:xfrm>
        </p:grpSpPr>
        <p:sp>
          <p:nvSpPr>
            <p:cNvPr id="77" name="Google Shape;77;p8"/>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 name="Google Shape;78;p8"/>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 name="Google Shape;79;p8"/>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 name="Google Shape;80;p8"/>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 name="Google Shape;81;p8"/>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2" name="Google Shape;82;p8"/>
          <p:cNvSpPr txBox="1">
            <a:spLocks noGrp="1"/>
          </p:cNvSpPr>
          <p:nvPr>
            <p:ph type="title"/>
          </p:nvPr>
        </p:nvSpPr>
        <p:spPr>
          <a:xfrm rot="-151">
            <a:off x="1536400" y="1746409"/>
            <a:ext cx="9119200" cy="33652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1"/>
              </a:buClr>
              <a:buSzPts val="4800"/>
              <a:buNone/>
              <a:defRPr sz="8800"/>
            </a:lvl1pPr>
            <a:lvl2pPr lvl="1">
              <a:spcBef>
                <a:spcPts val="0"/>
              </a:spcBef>
              <a:spcAft>
                <a:spcPts val="0"/>
              </a:spcAft>
              <a:buClr>
                <a:schemeClr val="accent1"/>
              </a:buClr>
              <a:buSzPts val="4800"/>
              <a:buNone/>
              <a:defRPr sz="6400">
                <a:solidFill>
                  <a:schemeClr val="accent1"/>
                </a:solidFill>
              </a:defRPr>
            </a:lvl2pPr>
            <a:lvl3pPr lvl="2">
              <a:spcBef>
                <a:spcPts val="0"/>
              </a:spcBef>
              <a:spcAft>
                <a:spcPts val="0"/>
              </a:spcAft>
              <a:buClr>
                <a:schemeClr val="accent1"/>
              </a:buClr>
              <a:buSzPts val="4800"/>
              <a:buNone/>
              <a:defRPr sz="6400">
                <a:solidFill>
                  <a:schemeClr val="accent1"/>
                </a:solidFill>
              </a:defRPr>
            </a:lvl3pPr>
            <a:lvl4pPr lvl="3">
              <a:spcBef>
                <a:spcPts val="0"/>
              </a:spcBef>
              <a:spcAft>
                <a:spcPts val="0"/>
              </a:spcAft>
              <a:buClr>
                <a:schemeClr val="accent1"/>
              </a:buClr>
              <a:buSzPts val="4800"/>
              <a:buNone/>
              <a:defRPr sz="6400">
                <a:solidFill>
                  <a:schemeClr val="accent1"/>
                </a:solidFill>
              </a:defRPr>
            </a:lvl4pPr>
            <a:lvl5pPr lvl="4">
              <a:spcBef>
                <a:spcPts val="0"/>
              </a:spcBef>
              <a:spcAft>
                <a:spcPts val="0"/>
              </a:spcAft>
              <a:buClr>
                <a:schemeClr val="accent1"/>
              </a:buClr>
              <a:buSzPts val="4800"/>
              <a:buNone/>
              <a:defRPr sz="6400">
                <a:solidFill>
                  <a:schemeClr val="accent1"/>
                </a:solidFill>
              </a:defRPr>
            </a:lvl5pPr>
            <a:lvl6pPr lvl="5">
              <a:spcBef>
                <a:spcPts val="0"/>
              </a:spcBef>
              <a:spcAft>
                <a:spcPts val="0"/>
              </a:spcAft>
              <a:buClr>
                <a:schemeClr val="accent1"/>
              </a:buClr>
              <a:buSzPts val="4800"/>
              <a:buNone/>
              <a:defRPr sz="6400">
                <a:solidFill>
                  <a:schemeClr val="accent1"/>
                </a:solidFill>
              </a:defRPr>
            </a:lvl6pPr>
            <a:lvl7pPr lvl="6">
              <a:spcBef>
                <a:spcPts val="0"/>
              </a:spcBef>
              <a:spcAft>
                <a:spcPts val="0"/>
              </a:spcAft>
              <a:buClr>
                <a:schemeClr val="accent1"/>
              </a:buClr>
              <a:buSzPts val="4800"/>
              <a:buNone/>
              <a:defRPr sz="6400">
                <a:solidFill>
                  <a:schemeClr val="accent1"/>
                </a:solidFill>
              </a:defRPr>
            </a:lvl7pPr>
            <a:lvl8pPr lvl="7">
              <a:spcBef>
                <a:spcPts val="0"/>
              </a:spcBef>
              <a:spcAft>
                <a:spcPts val="0"/>
              </a:spcAft>
              <a:buClr>
                <a:schemeClr val="accent1"/>
              </a:buClr>
              <a:buSzPts val="4800"/>
              <a:buNone/>
              <a:defRPr sz="6400">
                <a:solidFill>
                  <a:schemeClr val="accent1"/>
                </a:solidFill>
              </a:defRPr>
            </a:lvl8pPr>
            <a:lvl9pPr lvl="8">
              <a:spcBef>
                <a:spcPts val="0"/>
              </a:spcBef>
              <a:spcAft>
                <a:spcPts val="0"/>
              </a:spcAft>
              <a:buClr>
                <a:schemeClr val="accent1"/>
              </a:buClr>
              <a:buSzPts val="4800"/>
              <a:buNone/>
              <a:defRPr sz="6400">
                <a:solidFill>
                  <a:schemeClr val="accent1"/>
                </a:solidFill>
              </a:defRPr>
            </a:lvl9pPr>
          </a:lstStyle>
          <a:p>
            <a:endParaRPr/>
          </a:p>
        </p:txBody>
      </p:sp>
    </p:spTree>
    <p:extLst>
      <p:ext uri="{BB962C8B-B14F-4D97-AF65-F5344CB8AC3E}">
        <p14:creationId xmlns:p14="http://schemas.microsoft.com/office/powerpoint/2010/main" val="53040587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Section title and description" preserve="1">
  <p:cSld name="Section title and description">
    <p:spTree>
      <p:nvGrpSpPr>
        <p:cNvPr id="1" name="Shape 83"/>
        <p:cNvGrpSpPr/>
        <p:nvPr/>
      </p:nvGrpSpPr>
      <p:grpSpPr>
        <a:xfrm>
          <a:off x="0" y="0"/>
          <a:ext cx="0" cy="0"/>
          <a:chOff x="0" y="0"/>
          <a:chExt cx="0" cy="0"/>
        </a:xfrm>
      </p:grpSpPr>
      <p:sp>
        <p:nvSpPr>
          <p:cNvPr id="84" name="Google Shape;84;p9"/>
          <p:cNvSpPr txBox="1">
            <a:spLocks noGrp="1"/>
          </p:cNvSpPr>
          <p:nvPr>
            <p:ph type="title"/>
          </p:nvPr>
        </p:nvSpPr>
        <p:spPr>
          <a:xfrm>
            <a:off x="1426433" y="1389339"/>
            <a:ext cx="3666400" cy="1495200"/>
          </a:xfrm>
          <a:prstGeom prst="rect">
            <a:avLst/>
          </a:prstGeom>
        </p:spPr>
        <p:txBody>
          <a:bodyPr spcFirstLastPara="1" wrap="square" lIns="91425" tIns="91425" rIns="91425" bIns="91425" anchor="b" anchorCtr="0">
            <a:noAutofit/>
          </a:bodyPr>
          <a:lstStyle>
            <a:lvl1pPr lvl="0">
              <a:spcBef>
                <a:spcPts val="0"/>
              </a:spcBef>
              <a:spcAft>
                <a:spcPts val="0"/>
              </a:spcAft>
              <a:buSzPts val="4200"/>
              <a:buNone/>
              <a:defRPr sz="80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85" name="Google Shape;85;p9"/>
          <p:cNvSpPr txBox="1">
            <a:spLocks noGrp="1"/>
          </p:cNvSpPr>
          <p:nvPr>
            <p:ph type="subTitle" idx="1"/>
          </p:nvPr>
        </p:nvSpPr>
        <p:spPr>
          <a:xfrm>
            <a:off x="1468000" y="2668733"/>
            <a:ext cx="3947200" cy="18040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100"/>
              <a:buNone/>
              <a:defRPr sz="1867"/>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Tree>
    <p:extLst>
      <p:ext uri="{BB962C8B-B14F-4D97-AF65-F5344CB8AC3E}">
        <p14:creationId xmlns:p14="http://schemas.microsoft.com/office/powerpoint/2010/main" val="8037589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Caption" preserve="1">
  <p:cSld name="Caption">
    <p:spTree>
      <p:nvGrpSpPr>
        <p:cNvPr id="1" name="Shape 86"/>
        <p:cNvGrpSpPr/>
        <p:nvPr/>
      </p:nvGrpSpPr>
      <p:grpSpPr>
        <a:xfrm>
          <a:off x="0" y="0"/>
          <a:ext cx="0" cy="0"/>
          <a:chOff x="0" y="0"/>
          <a:chExt cx="0" cy="0"/>
        </a:xfrm>
      </p:grpSpPr>
      <p:sp>
        <p:nvSpPr>
          <p:cNvPr id="87" name="Google Shape;87;p10"/>
          <p:cNvSpPr txBox="1">
            <a:spLocks noGrp="1"/>
          </p:cNvSpPr>
          <p:nvPr>
            <p:ph type="ctrTitle"/>
          </p:nvPr>
        </p:nvSpPr>
        <p:spPr>
          <a:xfrm flipH="1">
            <a:off x="818881" y="5420100"/>
            <a:ext cx="4886400" cy="6228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2400" b="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endParaRPr/>
          </a:p>
        </p:txBody>
      </p:sp>
      <p:sp>
        <p:nvSpPr>
          <p:cNvPr id="88" name="Google Shape;88;p10"/>
          <p:cNvSpPr txBox="1">
            <a:spLocks noGrp="1"/>
          </p:cNvSpPr>
          <p:nvPr>
            <p:ph type="subTitle" idx="1"/>
          </p:nvPr>
        </p:nvSpPr>
        <p:spPr>
          <a:xfrm rot="-307" flipH="1">
            <a:off x="818881" y="3543500"/>
            <a:ext cx="4478800" cy="17748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None/>
              <a:defRPr sz="2667"/>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grpSp>
        <p:nvGrpSpPr>
          <p:cNvPr id="89" name="Google Shape;89;p10"/>
          <p:cNvGrpSpPr/>
          <p:nvPr/>
        </p:nvGrpSpPr>
        <p:grpSpPr>
          <a:xfrm rot="10800000">
            <a:off x="-1622820" y="2"/>
            <a:ext cx="5165656" cy="6028276"/>
            <a:chOff x="5353050" y="0"/>
            <a:chExt cx="4407556" cy="5143580"/>
          </a:xfrm>
        </p:grpSpPr>
        <p:sp>
          <p:nvSpPr>
            <p:cNvPr id="90" name="Google Shape;90;p10"/>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 name="Google Shape;91;p10"/>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 name="Google Shape;92;p10"/>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 name="Google Shape;93;p10"/>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 name="Google Shape;94;p10"/>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44752879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Big number" preserve="1">
  <p:cSld name="Big number">
    <p:spTree>
      <p:nvGrpSpPr>
        <p:cNvPr id="1" name="Shape 95"/>
        <p:cNvGrpSpPr/>
        <p:nvPr/>
      </p:nvGrpSpPr>
      <p:grpSpPr>
        <a:xfrm>
          <a:off x="0" y="0"/>
          <a:ext cx="0" cy="0"/>
          <a:chOff x="0" y="0"/>
          <a:chExt cx="0" cy="0"/>
        </a:xfrm>
      </p:grpSpPr>
      <p:grpSp>
        <p:nvGrpSpPr>
          <p:cNvPr id="96" name="Google Shape;96;p11"/>
          <p:cNvGrpSpPr/>
          <p:nvPr/>
        </p:nvGrpSpPr>
        <p:grpSpPr>
          <a:xfrm>
            <a:off x="9" y="3779033"/>
            <a:ext cx="2766825" cy="3079023"/>
            <a:chOff x="6" y="2834274"/>
            <a:chExt cx="2075119" cy="2309267"/>
          </a:xfrm>
        </p:grpSpPr>
        <p:sp>
          <p:nvSpPr>
            <p:cNvPr id="97" name="Google Shape;97;p11"/>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 name="Google Shape;98;p11"/>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 name="Google Shape;99;p11"/>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0" name="Google Shape;100;p11"/>
          <p:cNvGrpSpPr/>
          <p:nvPr/>
        </p:nvGrpSpPr>
        <p:grpSpPr>
          <a:xfrm>
            <a:off x="10670207" y="12"/>
            <a:ext cx="1521789" cy="1692593"/>
            <a:chOff x="8002655" y="8"/>
            <a:chExt cx="1141342" cy="1269445"/>
          </a:xfrm>
        </p:grpSpPr>
        <p:sp>
          <p:nvSpPr>
            <p:cNvPr id="101" name="Google Shape;101;p11"/>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 name="Google Shape;102;p11"/>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3" name="Google Shape;103;p11"/>
          <p:cNvSpPr txBox="1">
            <a:spLocks noGrp="1"/>
          </p:cNvSpPr>
          <p:nvPr>
            <p:ph type="title" hasCustomPrompt="1"/>
          </p:nvPr>
        </p:nvSpPr>
        <p:spPr>
          <a:xfrm>
            <a:off x="6854431" y="4036219"/>
            <a:ext cx="1407200" cy="65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04" name="Google Shape;104;p11"/>
          <p:cNvSpPr txBox="1">
            <a:spLocks noGrp="1"/>
          </p:cNvSpPr>
          <p:nvPr>
            <p:ph type="subTitle" idx="1"/>
          </p:nvPr>
        </p:nvSpPr>
        <p:spPr>
          <a:xfrm flipH="1">
            <a:off x="6873349" y="4603337"/>
            <a:ext cx="2025600" cy="1028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05" name="Google Shape;105;p11"/>
          <p:cNvSpPr txBox="1">
            <a:spLocks noGrp="1"/>
          </p:cNvSpPr>
          <p:nvPr>
            <p:ph type="title" idx="2" hasCustomPrompt="1"/>
          </p:nvPr>
        </p:nvSpPr>
        <p:spPr>
          <a:xfrm>
            <a:off x="2726217" y="3086767"/>
            <a:ext cx="2321200" cy="585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7200"/>
              <a:buNone/>
              <a:defRPr sz="5333"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06" name="Google Shape;106;p11"/>
          <p:cNvSpPr txBox="1">
            <a:spLocks noGrp="1"/>
          </p:cNvSpPr>
          <p:nvPr>
            <p:ph type="subTitle" idx="3"/>
          </p:nvPr>
        </p:nvSpPr>
        <p:spPr>
          <a:xfrm flipH="1">
            <a:off x="6873452" y="2655393"/>
            <a:ext cx="3598000" cy="13216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400"/>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07" name="Google Shape;107;p11"/>
          <p:cNvSpPr txBox="1">
            <a:spLocks noGrp="1"/>
          </p:cNvSpPr>
          <p:nvPr>
            <p:ph type="title" idx="4"/>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252052335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only 2" preserve="1">
  <p:cSld name="Title only 2">
    <p:spTree>
      <p:nvGrpSpPr>
        <p:cNvPr id="1" name="Shape 108"/>
        <p:cNvGrpSpPr/>
        <p:nvPr/>
      </p:nvGrpSpPr>
      <p:grpSpPr>
        <a:xfrm>
          <a:off x="0" y="0"/>
          <a:ext cx="0" cy="0"/>
          <a:chOff x="0" y="0"/>
          <a:chExt cx="0" cy="0"/>
        </a:xfrm>
      </p:grpSpPr>
      <p:grpSp>
        <p:nvGrpSpPr>
          <p:cNvPr id="109" name="Google Shape;109;p12"/>
          <p:cNvGrpSpPr/>
          <p:nvPr/>
        </p:nvGrpSpPr>
        <p:grpSpPr>
          <a:xfrm rot="10800000">
            <a:off x="-28" y="5165401"/>
            <a:ext cx="1521789" cy="1692593"/>
            <a:chOff x="8002655" y="8"/>
            <a:chExt cx="1141342" cy="1269445"/>
          </a:xfrm>
        </p:grpSpPr>
        <p:sp>
          <p:nvSpPr>
            <p:cNvPr id="110" name="Google Shape;110;p12"/>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 name="Google Shape;111;p12"/>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2" name="Google Shape;112;p12"/>
          <p:cNvGrpSpPr/>
          <p:nvPr/>
        </p:nvGrpSpPr>
        <p:grpSpPr>
          <a:xfrm rot="10800000">
            <a:off x="9252001" y="12"/>
            <a:ext cx="2939995" cy="2976761"/>
            <a:chOff x="-21" y="2910925"/>
            <a:chExt cx="2204996" cy="2232571"/>
          </a:xfrm>
        </p:grpSpPr>
        <p:sp>
          <p:nvSpPr>
            <p:cNvPr id="113" name="Google Shape;113;p12"/>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 name="Google Shape;114;p12"/>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 name="Google Shape;115;p12"/>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6" name="Google Shape;116;p12"/>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169417424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Small numbers" preserve="1">
  <p:cSld name="Small numbers">
    <p:spTree>
      <p:nvGrpSpPr>
        <p:cNvPr id="1" name="Shape 117"/>
        <p:cNvGrpSpPr/>
        <p:nvPr/>
      </p:nvGrpSpPr>
      <p:grpSpPr>
        <a:xfrm>
          <a:off x="0" y="0"/>
          <a:ext cx="0" cy="0"/>
          <a:chOff x="0" y="0"/>
          <a:chExt cx="0" cy="0"/>
        </a:xfrm>
      </p:grpSpPr>
      <p:grpSp>
        <p:nvGrpSpPr>
          <p:cNvPr id="118" name="Google Shape;118;p13"/>
          <p:cNvGrpSpPr/>
          <p:nvPr/>
        </p:nvGrpSpPr>
        <p:grpSpPr>
          <a:xfrm>
            <a:off x="9" y="3779033"/>
            <a:ext cx="2766825" cy="3079023"/>
            <a:chOff x="6" y="2834274"/>
            <a:chExt cx="2075119" cy="2309267"/>
          </a:xfrm>
        </p:grpSpPr>
        <p:sp>
          <p:nvSpPr>
            <p:cNvPr id="119" name="Google Shape;119;p13"/>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 name="Google Shape;120;p13"/>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 name="Google Shape;121;p13"/>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2" name="Google Shape;122;p13"/>
          <p:cNvGrpSpPr/>
          <p:nvPr/>
        </p:nvGrpSpPr>
        <p:grpSpPr>
          <a:xfrm>
            <a:off x="10670207" y="12"/>
            <a:ext cx="1521789" cy="1692593"/>
            <a:chOff x="8002655" y="8"/>
            <a:chExt cx="1141342" cy="1269445"/>
          </a:xfrm>
        </p:grpSpPr>
        <p:sp>
          <p:nvSpPr>
            <p:cNvPr id="123" name="Google Shape;123;p13"/>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 name="Google Shape;124;p13"/>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5" name="Google Shape;125;p13"/>
          <p:cNvSpPr txBox="1">
            <a:spLocks noGrp="1"/>
          </p:cNvSpPr>
          <p:nvPr>
            <p:ph type="title" hasCustomPrompt="1"/>
          </p:nvPr>
        </p:nvSpPr>
        <p:spPr>
          <a:xfrm>
            <a:off x="3036717" y="4017300"/>
            <a:ext cx="1407200" cy="65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26" name="Google Shape;126;p13"/>
          <p:cNvSpPr txBox="1">
            <a:spLocks noGrp="1"/>
          </p:cNvSpPr>
          <p:nvPr>
            <p:ph type="subTitle" idx="1"/>
          </p:nvPr>
        </p:nvSpPr>
        <p:spPr>
          <a:xfrm flipH="1">
            <a:off x="3036751" y="4667300"/>
            <a:ext cx="1912000" cy="742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27" name="Google Shape;127;p13"/>
          <p:cNvSpPr txBox="1">
            <a:spLocks noGrp="1"/>
          </p:cNvSpPr>
          <p:nvPr>
            <p:ph type="title" idx="2" hasCustomPrompt="1"/>
          </p:nvPr>
        </p:nvSpPr>
        <p:spPr>
          <a:xfrm>
            <a:off x="3036717" y="2109548"/>
            <a:ext cx="1407200" cy="60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28" name="Google Shape;128;p13"/>
          <p:cNvSpPr txBox="1">
            <a:spLocks noGrp="1"/>
          </p:cNvSpPr>
          <p:nvPr>
            <p:ph type="subTitle" idx="3"/>
          </p:nvPr>
        </p:nvSpPr>
        <p:spPr>
          <a:xfrm flipH="1">
            <a:off x="3036717" y="2709500"/>
            <a:ext cx="1959200" cy="650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29" name="Google Shape;129;p13"/>
          <p:cNvSpPr txBox="1">
            <a:spLocks noGrp="1"/>
          </p:cNvSpPr>
          <p:nvPr>
            <p:ph type="title" idx="4" hasCustomPrompt="1"/>
          </p:nvPr>
        </p:nvSpPr>
        <p:spPr>
          <a:xfrm>
            <a:off x="8121329" y="4017300"/>
            <a:ext cx="1407200" cy="65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30" name="Google Shape;130;p13"/>
          <p:cNvSpPr txBox="1">
            <a:spLocks noGrp="1"/>
          </p:cNvSpPr>
          <p:nvPr>
            <p:ph type="subTitle" idx="5"/>
          </p:nvPr>
        </p:nvSpPr>
        <p:spPr>
          <a:xfrm flipH="1">
            <a:off x="8121329" y="4667308"/>
            <a:ext cx="2025600" cy="1028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31" name="Google Shape;131;p13"/>
          <p:cNvSpPr txBox="1">
            <a:spLocks noGrp="1"/>
          </p:cNvSpPr>
          <p:nvPr>
            <p:ph type="title" idx="6" hasCustomPrompt="1"/>
          </p:nvPr>
        </p:nvSpPr>
        <p:spPr>
          <a:xfrm>
            <a:off x="8121313" y="2018600"/>
            <a:ext cx="2321200" cy="65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32" name="Google Shape;132;p13"/>
          <p:cNvSpPr txBox="1">
            <a:spLocks noGrp="1"/>
          </p:cNvSpPr>
          <p:nvPr>
            <p:ph type="subTitle" idx="7"/>
          </p:nvPr>
        </p:nvSpPr>
        <p:spPr>
          <a:xfrm flipH="1">
            <a:off x="8121329" y="2671441"/>
            <a:ext cx="1694000" cy="1028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33" name="Google Shape;133;p13"/>
          <p:cNvSpPr txBox="1">
            <a:spLocks noGrp="1"/>
          </p:cNvSpPr>
          <p:nvPr>
            <p:ph type="title" idx="8"/>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170286491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able of contents" preserve="1">
  <p:cSld name="Table of contents">
    <p:spTree>
      <p:nvGrpSpPr>
        <p:cNvPr id="1" name="Shape 134"/>
        <p:cNvGrpSpPr/>
        <p:nvPr/>
      </p:nvGrpSpPr>
      <p:grpSpPr>
        <a:xfrm>
          <a:off x="0" y="0"/>
          <a:ext cx="0" cy="0"/>
          <a:chOff x="0" y="0"/>
          <a:chExt cx="0" cy="0"/>
        </a:xfrm>
      </p:grpSpPr>
      <p:sp>
        <p:nvSpPr>
          <p:cNvPr id="135" name="Google Shape;135;p14"/>
          <p:cNvSpPr/>
          <p:nvPr/>
        </p:nvSpPr>
        <p:spPr>
          <a:xfrm rot="10800000">
            <a:off x="6610745" y="0"/>
            <a:ext cx="5654097" cy="6858107"/>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6" name="Google Shape;136;p14"/>
          <p:cNvSpPr txBox="1">
            <a:spLocks noGrp="1"/>
          </p:cNvSpPr>
          <p:nvPr>
            <p:ph type="subTitle" idx="1"/>
          </p:nvPr>
        </p:nvSpPr>
        <p:spPr>
          <a:xfrm flipH="1">
            <a:off x="2199400" y="1790201"/>
            <a:ext cx="4379200" cy="83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7" name="Google Shape;137;p14"/>
          <p:cNvSpPr txBox="1">
            <a:spLocks noGrp="1"/>
          </p:cNvSpPr>
          <p:nvPr>
            <p:ph type="subTitle" idx="2"/>
          </p:nvPr>
        </p:nvSpPr>
        <p:spPr>
          <a:xfrm flipH="1">
            <a:off x="2199400" y="4176643"/>
            <a:ext cx="4379200" cy="85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8" name="Google Shape;138;p14"/>
          <p:cNvSpPr txBox="1">
            <a:spLocks noGrp="1"/>
          </p:cNvSpPr>
          <p:nvPr>
            <p:ph type="title" hasCustomPrompt="1"/>
          </p:nvPr>
        </p:nvSpPr>
        <p:spPr>
          <a:xfrm>
            <a:off x="993997" y="1677577"/>
            <a:ext cx="933600" cy="770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2400"/>
              <a:buNone/>
              <a:defRPr sz="3200"/>
            </a:lvl1pPr>
            <a:lvl2pPr lvl="1"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9pPr>
          </a:lstStyle>
          <a:p>
            <a:r>
              <a:t>xx%</a:t>
            </a:r>
          </a:p>
        </p:txBody>
      </p:sp>
      <p:sp>
        <p:nvSpPr>
          <p:cNvPr id="139" name="Google Shape;139;p14"/>
          <p:cNvSpPr txBox="1">
            <a:spLocks noGrp="1"/>
          </p:cNvSpPr>
          <p:nvPr>
            <p:ph type="subTitle" idx="3"/>
          </p:nvPr>
        </p:nvSpPr>
        <p:spPr>
          <a:xfrm flipH="1">
            <a:off x="2199400" y="2984801"/>
            <a:ext cx="4379200" cy="85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0" name="Google Shape;140;p14"/>
          <p:cNvSpPr txBox="1">
            <a:spLocks noGrp="1"/>
          </p:cNvSpPr>
          <p:nvPr>
            <p:ph type="subTitle" idx="4"/>
          </p:nvPr>
        </p:nvSpPr>
        <p:spPr>
          <a:xfrm flipH="1">
            <a:off x="2199596" y="1266283"/>
            <a:ext cx="3608400" cy="758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667">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1" name="Google Shape;141;p14"/>
          <p:cNvSpPr txBox="1">
            <a:spLocks noGrp="1"/>
          </p:cNvSpPr>
          <p:nvPr>
            <p:ph type="subTitle" idx="5"/>
          </p:nvPr>
        </p:nvSpPr>
        <p:spPr>
          <a:xfrm flipH="1">
            <a:off x="2199600" y="3653244"/>
            <a:ext cx="3608400" cy="758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667">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2" name="Google Shape;142;p14"/>
          <p:cNvSpPr txBox="1">
            <a:spLocks noGrp="1"/>
          </p:cNvSpPr>
          <p:nvPr>
            <p:ph type="subTitle" idx="6"/>
          </p:nvPr>
        </p:nvSpPr>
        <p:spPr>
          <a:xfrm flipH="1">
            <a:off x="2199333" y="2459133"/>
            <a:ext cx="3608400" cy="758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667">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3" name="Google Shape;143;p14"/>
          <p:cNvSpPr txBox="1">
            <a:spLocks noGrp="1"/>
          </p:cNvSpPr>
          <p:nvPr>
            <p:ph type="title" idx="7" hasCustomPrompt="1"/>
          </p:nvPr>
        </p:nvSpPr>
        <p:spPr>
          <a:xfrm>
            <a:off x="1044600" y="2985200"/>
            <a:ext cx="832400" cy="3880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3200" b="0">
                <a:solidFill>
                  <a:schemeClr val="lt1"/>
                </a:solidFill>
              </a:defRPr>
            </a:lvl1pPr>
            <a:lvl2pPr lvl="1"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sp>
        <p:nvSpPr>
          <p:cNvPr id="144" name="Google Shape;144;p14"/>
          <p:cNvSpPr txBox="1">
            <a:spLocks noGrp="1"/>
          </p:cNvSpPr>
          <p:nvPr>
            <p:ph type="title" idx="8" hasCustomPrompt="1"/>
          </p:nvPr>
        </p:nvSpPr>
        <p:spPr>
          <a:xfrm>
            <a:off x="1044600" y="4124667"/>
            <a:ext cx="832400" cy="4712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3200" b="0">
                <a:solidFill>
                  <a:schemeClr val="lt1"/>
                </a:solidFill>
              </a:defRPr>
            </a:lvl1pPr>
            <a:lvl2pPr lvl="1"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sp>
        <p:nvSpPr>
          <p:cNvPr id="145" name="Google Shape;145;p14"/>
          <p:cNvSpPr txBox="1">
            <a:spLocks noGrp="1"/>
          </p:cNvSpPr>
          <p:nvPr>
            <p:ph type="subTitle" idx="9"/>
          </p:nvPr>
        </p:nvSpPr>
        <p:spPr>
          <a:xfrm flipH="1">
            <a:off x="2199400" y="5355817"/>
            <a:ext cx="4379200" cy="85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6" name="Google Shape;146;p14"/>
          <p:cNvSpPr txBox="1">
            <a:spLocks noGrp="1"/>
          </p:cNvSpPr>
          <p:nvPr>
            <p:ph type="subTitle" idx="13"/>
          </p:nvPr>
        </p:nvSpPr>
        <p:spPr>
          <a:xfrm flipH="1">
            <a:off x="2199600" y="5047015"/>
            <a:ext cx="3608400" cy="5440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667">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7" name="Google Shape;147;p14"/>
          <p:cNvSpPr txBox="1">
            <a:spLocks noGrp="1"/>
          </p:cNvSpPr>
          <p:nvPr>
            <p:ph type="title" idx="14" hasCustomPrompt="1"/>
          </p:nvPr>
        </p:nvSpPr>
        <p:spPr>
          <a:xfrm>
            <a:off x="1044600" y="5347333"/>
            <a:ext cx="832400" cy="3880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3200" b="0">
                <a:solidFill>
                  <a:schemeClr val="lt1"/>
                </a:solidFill>
              </a:defRPr>
            </a:lvl1pPr>
            <a:lvl2pPr lvl="1"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grpSp>
        <p:nvGrpSpPr>
          <p:cNvPr id="148" name="Google Shape;148;p14"/>
          <p:cNvGrpSpPr/>
          <p:nvPr/>
        </p:nvGrpSpPr>
        <p:grpSpPr>
          <a:xfrm>
            <a:off x="7137400" y="0"/>
            <a:ext cx="5876741" cy="6858107"/>
            <a:chOff x="5353050" y="0"/>
            <a:chExt cx="4407556" cy="5143580"/>
          </a:xfrm>
        </p:grpSpPr>
        <p:sp>
          <p:nvSpPr>
            <p:cNvPr id="149" name="Google Shape;149;p14"/>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 name="Google Shape;150;p14"/>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 name="Google Shape;151;p14"/>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 name="Google Shape;152;p14"/>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 name="Google Shape;153;p14"/>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54" name="Google Shape;154;p14"/>
          <p:cNvSpPr txBox="1">
            <a:spLocks noGrp="1"/>
          </p:cNvSpPr>
          <p:nvPr>
            <p:ph type="title" idx="15"/>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367533880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itle and three columns" preserve="1">
  <p:cSld name="Title and three columns">
    <p:spTree>
      <p:nvGrpSpPr>
        <p:cNvPr id="1" name="Shape 155"/>
        <p:cNvGrpSpPr/>
        <p:nvPr/>
      </p:nvGrpSpPr>
      <p:grpSpPr>
        <a:xfrm>
          <a:off x="0" y="0"/>
          <a:ext cx="0" cy="0"/>
          <a:chOff x="0" y="0"/>
          <a:chExt cx="0" cy="0"/>
        </a:xfrm>
      </p:grpSpPr>
      <p:sp>
        <p:nvSpPr>
          <p:cNvPr id="156" name="Google Shape;156;p15"/>
          <p:cNvSpPr txBox="1">
            <a:spLocks noGrp="1"/>
          </p:cNvSpPr>
          <p:nvPr>
            <p:ph type="ctrTitle"/>
          </p:nvPr>
        </p:nvSpPr>
        <p:spPr>
          <a:xfrm flipH="1">
            <a:off x="5055600" y="2063025"/>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667"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57" name="Google Shape;157;p15"/>
          <p:cNvSpPr txBox="1">
            <a:spLocks noGrp="1"/>
          </p:cNvSpPr>
          <p:nvPr>
            <p:ph type="subTitle" idx="1"/>
          </p:nvPr>
        </p:nvSpPr>
        <p:spPr>
          <a:xfrm flipH="1">
            <a:off x="4757200" y="4418967"/>
            <a:ext cx="26776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58" name="Google Shape;158;p15"/>
          <p:cNvSpPr txBox="1">
            <a:spLocks noGrp="1"/>
          </p:cNvSpPr>
          <p:nvPr>
            <p:ph type="ctrTitle" idx="2"/>
          </p:nvPr>
        </p:nvSpPr>
        <p:spPr>
          <a:xfrm flipH="1">
            <a:off x="8652415" y="2063025"/>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667"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59" name="Google Shape;159;p15"/>
          <p:cNvSpPr txBox="1">
            <a:spLocks noGrp="1"/>
          </p:cNvSpPr>
          <p:nvPr>
            <p:ph type="subTitle" idx="3"/>
          </p:nvPr>
        </p:nvSpPr>
        <p:spPr>
          <a:xfrm flipH="1">
            <a:off x="8403415" y="4418957"/>
            <a:ext cx="25788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60" name="Google Shape;160;p15"/>
          <p:cNvSpPr txBox="1">
            <a:spLocks noGrp="1"/>
          </p:cNvSpPr>
          <p:nvPr>
            <p:ph type="ctrTitle" idx="4"/>
          </p:nvPr>
        </p:nvSpPr>
        <p:spPr>
          <a:xfrm flipH="1">
            <a:off x="1461600" y="2063033"/>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667"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61" name="Google Shape;161;p15"/>
          <p:cNvSpPr txBox="1">
            <a:spLocks noGrp="1"/>
          </p:cNvSpPr>
          <p:nvPr>
            <p:ph type="subTitle" idx="5"/>
          </p:nvPr>
        </p:nvSpPr>
        <p:spPr>
          <a:xfrm flipH="1">
            <a:off x="1163200" y="4418957"/>
            <a:ext cx="26776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grpSp>
        <p:nvGrpSpPr>
          <p:cNvPr id="162" name="Google Shape;162;p15"/>
          <p:cNvGrpSpPr/>
          <p:nvPr/>
        </p:nvGrpSpPr>
        <p:grpSpPr>
          <a:xfrm>
            <a:off x="10670207" y="12"/>
            <a:ext cx="1521789" cy="1692593"/>
            <a:chOff x="8002655" y="8"/>
            <a:chExt cx="1141342" cy="1269445"/>
          </a:xfrm>
        </p:grpSpPr>
        <p:sp>
          <p:nvSpPr>
            <p:cNvPr id="163" name="Google Shape;163;p15"/>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 name="Google Shape;164;p15"/>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5" name="Google Shape;165;p15"/>
          <p:cNvGrpSpPr/>
          <p:nvPr/>
        </p:nvGrpSpPr>
        <p:grpSpPr>
          <a:xfrm>
            <a:off x="-28" y="3881234"/>
            <a:ext cx="2939995" cy="2976761"/>
            <a:chOff x="-21" y="2910925"/>
            <a:chExt cx="2204996" cy="2232571"/>
          </a:xfrm>
        </p:grpSpPr>
        <p:sp>
          <p:nvSpPr>
            <p:cNvPr id="166" name="Google Shape;166;p15"/>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 name="Google Shape;167;p15"/>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 name="Google Shape;168;p15"/>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69" name="Google Shape;169;p15"/>
          <p:cNvSpPr txBox="1">
            <a:spLocks noGrp="1"/>
          </p:cNvSpPr>
          <p:nvPr>
            <p:ph type="title" idx="6"/>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2541451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echnology design">
  <p:cSld name="Technology design">
    <p:spTree>
      <p:nvGrpSpPr>
        <p:cNvPr id="1" name="Shape 245"/>
        <p:cNvGrpSpPr/>
        <p:nvPr/>
      </p:nvGrpSpPr>
      <p:grpSpPr>
        <a:xfrm>
          <a:off x="0" y="0"/>
          <a:ext cx="0" cy="0"/>
          <a:chOff x="0" y="0"/>
          <a:chExt cx="0" cy="0"/>
        </a:xfrm>
      </p:grpSpPr>
      <p:sp>
        <p:nvSpPr>
          <p:cNvPr id="246" name="Google Shape;246;p21"/>
          <p:cNvSpPr txBox="1">
            <a:spLocks noGrp="1"/>
          </p:cNvSpPr>
          <p:nvPr>
            <p:ph type="subTitle" idx="1"/>
          </p:nvPr>
        </p:nvSpPr>
        <p:spPr>
          <a:xfrm flipH="1">
            <a:off x="6899167" y="3486917"/>
            <a:ext cx="2562400" cy="1167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47" name="Google Shape;247;p21"/>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48" name="Google Shape;248;p21"/>
          <p:cNvGrpSpPr/>
          <p:nvPr/>
        </p:nvGrpSpPr>
        <p:grpSpPr>
          <a:xfrm>
            <a:off x="3" y="4738023"/>
            <a:ext cx="1904959" cy="2119907"/>
            <a:chOff x="6" y="2834274"/>
            <a:chExt cx="2075119" cy="2309267"/>
          </a:xfrm>
        </p:grpSpPr>
        <p:sp>
          <p:nvSpPr>
            <p:cNvPr id="249" name="Google Shape;249;p21"/>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D0F41"/>
                </a:solidFill>
                <a:effectLst/>
                <a:uLnTx/>
                <a:uFillTx/>
                <a:latin typeface="Arial"/>
                <a:ea typeface="+mn-ea"/>
                <a:cs typeface="+mn-cs"/>
              </a:endParaRPr>
            </a:p>
          </p:txBody>
        </p:sp>
        <p:sp>
          <p:nvSpPr>
            <p:cNvPr id="250" name="Google Shape;250;p21"/>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D0F41"/>
                </a:solidFill>
                <a:effectLst/>
                <a:uLnTx/>
                <a:uFillTx/>
                <a:latin typeface="Arial"/>
                <a:ea typeface="+mn-ea"/>
                <a:cs typeface="+mn-cs"/>
              </a:endParaRPr>
            </a:p>
          </p:txBody>
        </p:sp>
        <p:sp>
          <p:nvSpPr>
            <p:cNvPr id="251" name="Google Shape;251;p21"/>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D0F41"/>
                </a:solidFill>
                <a:effectLst/>
                <a:uLnTx/>
                <a:uFillTx/>
                <a:latin typeface="Arial"/>
                <a:ea typeface="+mn-ea"/>
                <a:cs typeface="+mn-cs"/>
              </a:endParaRPr>
            </a:p>
          </p:txBody>
        </p:sp>
      </p:grpSp>
      <p:grpSp>
        <p:nvGrpSpPr>
          <p:cNvPr id="252" name="Google Shape;252;p21"/>
          <p:cNvGrpSpPr/>
          <p:nvPr/>
        </p:nvGrpSpPr>
        <p:grpSpPr>
          <a:xfrm>
            <a:off x="8031955" y="-23"/>
            <a:ext cx="4160116" cy="4627044"/>
            <a:chOff x="8002655" y="8"/>
            <a:chExt cx="1141342" cy="1269445"/>
          </a:xfrm>
        </p:grpSpPr>
        <p:sp>
          <p:nvSpPr>
            <p:cNvPr id="253" name="Google Shape;253;p21"/>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D0F41"/>
                </a:solidFill>
                <a:effectLst/>
                <a:uLnTx/>
                <a:uFillTx/>
                <a:latin typeface="Arial"/>
                <a:ea typeface="+mn-ea"/>
                <a:cs typeface="+mn-cs"/>
              </a:endParaRPr>
            </a:p>
          </p:txBody>
        </p:sp>
        <p:sp>
          <p:nvSpPr>
            <p:cNvPr id="254" name="Google Shape;254;p21"/>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D0F41"/>
                </a:solidFill>
                <a:effectLst/>
                <a:uLnTx/>
                <a:uFillTx/>
                <a:latin typeface="Arial"/>
                <a:ea typeface="+mn-ea"/>
                <a:cs typeface="+mn-cs"/>
              </a:endParaRPr>
            </a:p>
          </p:txBody>
        </p:sp>
      </p:grpSp>
    </p:spTree>
    <p:extLst>
      <p:ext uri="{BB962C8B-B14F-4D97-AF65-F5344CB8AC3E}">
        <p14:creationId xmlns:p14="http://schemas.microsoft.com/office/powerpoint/2010/main" val="412924978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itle and four columns " preserve="1">
  <p:cSld name="Title and four columns ">
    <p:spTree>
      <p:nvGrpSpPr>
        <p:cNvPr id="1" name="Shape 170"/>
        <p:cNvGrpSpPr/>
        <p:nvPr/>
      </p:nvGrpSpPr>
      <p:grpSpPr>
        <a:xfrm>
          <a:off x="0" y="0"/>
          <a:ext cx="0" cy="0"/>
          <a:chOff x="0" y="0"/>
          <a:chExt cx="0" cy="0"/>
        </a:xfrm>
      </p:grpSpPr>
      <p:sp>
        <p:nvSpPr>
          <p:cNvPr id="171" name="Google Shape;171;p16"/>
          <p:cNvSpPr txBox="1">
            <a:spLocks noGrp="1"/>
          </p:cNvSpPr>
          <p:nvPr>
            <p:ph type="ctrTitle"/>
          </p:nvPr>
        </p:nvSpPr>
        <p:spPr>
          <a:xfrm flipH="1">
            <a:off x="7046004" y="2643487"/>
            <a:ext cx="3042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72" name="Google Shape;172;p16"/>
          <p:cNvSpPr txBox="1">
            <a:spLocks noGrp="1"/>
          </p:cNvSpPr>
          <p:nvPr>
            <p:ph type="subTitle" idx="1"/>
          </p:nvPr>
        </p:nvSpPr>
        <p:spPr>
          <a:xfrm flipH="1">
            <a:off x="7452404" y="1677184"/>
            <a:ext cx="2972800" cy="116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73" name="Google Shape;173;p16"/>
          <p:cNvSpPr txBox="1">
            <a:spLocks noGrp="1"/>
          </p:cNvSpPr>
          <p:nvPr>
            <p:ph type="ctrTitle" idx="2"/>
          </p:nvPr>
        </p:nvSpPr>
        <p:spPr>
          <a:xfrm flipH="1">
            <a:off x="7046171" y="5092904"/>
            <a:ext cx="30980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74" name="Google Shape;174;p16"/>
          <p:cNvSpPr txBox="1">
            <a:spLocks noGrp="1"/>
          </p:cNvSpPr>
          <p:nvPr>
            <p:ph type="subTitle" idx="3"/>
          </p:nvPr>
        </p:nvSpPr>
        <p:spPr>
          <a:xfrm flipH="1">
            <a:off x="7452404" y="4126567"/>
            <a:ext cx="3042800" cy="116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75" name="Google Shape;175;p16"/>
          <p:cNvSpPr txBox="1">
            <a:spLocks noGrp="1"/>
          </p:cNvSpPr>
          <p:nvPr>
            <p:ph type="ctrTitle" idx="4"/>
          </p:nvPr>
        </p:nvSpPr>
        <p:spPr>
          <a:xfrm flipH="1">
            <a:off x="2397825" y="2643487"/>
            <a:ext cx="3042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76" name="Google Shape;176;p16"/>
          <p:cNvSpPr txBox="1">
            <a:spLocks noGrp="1"/>
          </p:cNvSpPr>
          <p:nvPr>
            <p:ph type="subTitle" idx="5"/>
          </p:nvPr>
        </p:nvSpPr>
        <p:spPr>
          <a:xfrm flipH="1">
            <a:off x="2702625" y="1677184"/>
            <a:ext cx="3042800" cy="116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77" name="Google Shape;177;p16"/>
          <p:cNvSpPr txBox="1">
            <a:spLocks noGrp="1"/>
          </p:cNvSpPr>
          <p:nvPr>
            <p:ph type="ctrTitle" idx="6"/>
          </p:nvPr>
        </p:nvSpPr>
        <p:spPr>
          <a:xfrm flipH="1">
            <a:off x="2397832" y="5092904"/>
            <a:ext cx="3042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78" name="Google Shape;178;p16"/>
          <p:cNvSpPr txBox="1">
            <a:spLocks noGrp="1"/>
          </p:cNvSpPr>
          <p:nvPr>
            <p:ph type="subTitle" idx="7"/>
          </p:nvPr>
        </p:nvSpPr>
        <p:spPr>
          <a:xfrm flipH="1">
            <a:off x="2702625" y="4126567"/>
            <a:ext cx="3042800" cy="116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79" name="Google Shape;179;p16"/>
          <p:cNvSpPr txBox="1">
            <a:spLocks noGrp="1"/>
          </p:cNvSpPr>
          <p:nvPr>
            <p:ph type="title" idx="8"/>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180" name="Google Shape;180;p16"/>
          <p:cNvGrpSpPr/>
          <p:nvPr/>
        </p:nvGrpSpPr>
        <p:grpSpPr>
          <a:xfrm>
            <a:off x="9" y="3779033"/>
            <a:ext cx="2766825" cy="3079023"/>
            <a:chOff x="6" y="2834274"/>
            <a:chExt cx="2075119" cy="2309267"/>
          </a:xfrm>
        </p:grpSpPr>
        <p:sp>
          <p:nvSpPr>
            <p:cNvPr id="181" name="Google Shape;181;p16"/>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 name="Google Shape;182;p16"/>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 name="Google Shape;183;p16"/>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84" name="Google Shape;184;p16"/>
          <p:cNvGrpSpPr/>
          <p:nvPr/>
        </p:nvGrpSpPr>
        <p:grpSpPr>
          <a:xfrm>
            <a:off x="10670207" y="12"/>
            <a:ext cx="1521789" cy="1692593"/>
            <a:chOff x="8002655" y="8"/>
            <a:chExt cx="1141342" cy="1269445"/>
          </a:xfrm>
        </p:grpSpPr>
        <p:sp>
          <p:nvSpPr>
            <p:cNvPr id="185" name="Google Shape;185;p16"/>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 name="Google Shape;186;p16"/>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18522933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itle and three columns 2" preserve="1">
  <p:cSld name="Title and three columns 2">
    <p:spTree>
      <p:nvGrpSpPr>
        <p:cNvPr id="1" name="Shape 187"/>
        <p:cNvGrpSpPr/>
        <p:nvPr/>
      </p:nvGrpSpPr>
      <p:grpSpPr>
        <a:xfrm>
          <a:off x="0" y="0"/>
          <a:ext cx="0" cy="0"/>
          <a:chOff x="0" y="0"/>
          <a:chExt cx="0" cy="0"/>
        </a:xfrm>
      </p:grpSpPr>
      <p:sp>
        <p:nvSpPr>
          <p:cNvPr id="188" name="Google Shape;188;p17"/>
          <p:cNvSpPr txBox="1">
            <a:spLocks noGrp="1"/>
          </p:cNvSpPr>
          <p:nvPr>
            <p:ph type="ctrTitle"/>
          </p:nvPr>
        </p:nvSpPr>
        <p:spPr>
          <a:xfrm>
            <a:off x="2472068" y="1564403"/>
            <a:ext cx="2536800" cy="770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Font typeface="Montserrat SemiBold"/>
              <a:buNone/>
              <a:defRPr sz="2400" b="0">
                <a:latin typeface="Poppins Medium"/>
                <a:ea typeface="Poppins Medium"/>
                <a:cs typeface="Poppins Medium"/>
                <a:sym typeface="Poppins Medium"/>
              </a:defRPr>
            </a:lvl1pPr>
            <a:lvl2pPr lvl="1"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2pPr>
            <a:lvl3pPr lvl="2"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3pPr>
            <a:lvl4pPr lvl="3"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4pPr>
            <a:lvl5pPr lvl="4"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5pPr>
            <a:lvl6pPr lvl="5"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6pPr>
            <a:lvl7pPr lvl="6"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7pPr>
            <a:lvl8pPr lvl="7"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8pPr>
            <a:lvl9pPr lvl="8"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9pPr>
          </a:lstStyle>
          <a:p>
            <a:endParaRPr/>
          </a:p>
        </p:txBody>
      </p:sp>
      <p:sp>
        <p:nvSpPr>
          <p:cNvPr id="189" name="Google Shape;189;p17"/>
          <p:cNvSpPr txBox="1">
            <a:spLocks noGrp="1"/>
          </p:cNvSpPr>
          <p:nvPr>
            <p:ph type="subTitle" idx="1"/>
          </p:nvPr>
        </p:nvSpPr>
        <p:spPr>
          <a:xfrm>
            <a:off x="5054933" y="1794767"/>
            <a:ext cx="2319600" cy="116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sz="1600"/>
            </a:lvl2pPr>
            <a:lvl3pPr lvl="2" rtl="0">
              <a:lnSpc>
                <a:spcPct val="100000"/>
              </a:lnSpc>
              <a:spcBef>
                <a:spcPts val="0"/>
              </a:spcBef>
              <a:spcAft>
                <a:spcPts val="0"/>
              </a:spcAft>
              <a:buSzPts val="1200"/>
              <a:buNone/>
              <a:defRPr sz="1600"/>
            </a:lvl3pPr>
            <a:lvl4pPr lvl="3" rtl="0">
              <a:lnSpc>
                <a:spcPct val="100000"/>
              </a:lnSpc>
              <a:spcBef>
                <a:spcPts val="0"/>
              </a:spcBef>
              <a:spcAft>
                <a:spcPts val="0"/>
              </a:spcAft>
              <a:buSzPts val="1200"/>
              <a:buNone/>
              <a:defRPr sz="1600"/>
            </a:lvl4pPr>
            <a:lvl5pPr lvl="4" rtl="0">
              <a:lnSpc>
                <a:spcPct val="100000"/>
              </a:lnSpc>
              <a:spcBef>
                <a:spcPts val="0"/>
              </a:spcBef>
              <a:spcAft>
                <a:spcPts val="0"/>
              </a:spcAft>
              <a:buSzPts val="1200"/>
              <a:buNone/>
              <a:defRPr sz="1600"/>
            </a:lvl5pPr>
            <a:lvl6pPr lvl="5" rtl="0">
              <a:lnSpc>
                <a:spcPct val="100000"/>
              </a:lnSpc>
              <a:spcBef>
                <a:spcPts val="0"/>
              </a:spcBef>
              <a:spcAft>
                <a:spcPts val="0"/>
              </a:spcAft>
              <a:buSzPts val="1200"/>
              <a:buNone/>
              <a:defRPr sz="1600"/>
            </a:lvl6pPr>
            <a:lvl7pPr lvl="6" rtl="0">
              <a:lnSpc>
                <a:spcPct val="100000"/>
              </a:lnSpc>
              <a:spcBef>
                <a:spcPts val="0"/>
              </a:spcBef>
              <a:spcAft>
                <a:spcPts val="0"/>
              </a:spcAft>
              <a:buSzPts val="1200"/>
              <a:buNone/>
              <a:defRPr sz="1600"/>
            </a:lvl7pPr>
            <a:lvl8pPr lvl="7" rtl="0">
              <a:lnSpc>
                <a:spcPct val="100000"/>
              </a:lnSpc>
              <a:spcBef>
                <a:spcPts val="0"/>
              </a:spcBef>
              <a:spcAft>
                <a:spcPts val="0"/>
              </a:spcAft>
              <a:buSzPts val="1200"/>
              <a:buNone/>
              <a:defRPr sz="1600"/>
            </a:lvl8pPr>
            <a:lvl9pPr lvl="8" rtl="0">
              <a:lnSpc>
                <a:spcPct val="100000"/>
              </a:lnSpc>
              <a:spcBef>
                <a:spcPts val="0"/>
              </a:spcBef>
              <a:spcAft>
                <a:spcPts val="0"/>
              </a:spcAft>
              <a:buSzPts val="1200"/>
              <a:buNone/>
              <a:defRPr sz="1600"/>
            </a:lvl9pPr>
          </a:lstStyle>
          <a:p>
            <a:endParaRPr/>
          </a:p>
        </p:txBody>
      </p:sp>
      <p:sp>
        <p:nvSpPr>
          <p:cNvPr id="190" name="Google Shape;190;p17"/>
          <p:cNvSpPr txBox="1">
            <a:spLocks noGrp="1"/>
          </p:cNvSpPr>
          <p:nvPr>
            <p:ph type="ctrTitle" idx="2"/>
          </p:nvPr>
        </p:nvSpPr>
        <p:spPr>
          <a:xfrm>
            <a:off x="2472068" y="3060121"/>
            <a:ext cx="2536800" cy="770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Font typeface="Montserrat SemiBold"/>
              <a:buNone/>
              <a:defRPr sz="2400" b="0">
                <a:latin typeface="Poppins Medium"/>
                <a:ea typeface="Poppins Medium"/>
                <a:cs typeface="Poppins Medium"/>
                <a:sym typeface="Poppins Medium"/>
              </a:defRPr>
            </a:lvl1pPr>
            <a:lvl2pPr lvl="1"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2pPr>
            <a:lvl3pPr lvl="2"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3pPr>
            <a:lvl4pPr lvl="3"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4pPr>
            <a:lvl5pPr lvl="4"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5pPr>
            <a:lvl6pPr lvl="5"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6pPr>
            <a:lvl7pPr lvl="6"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7pPr>
            <a:lvl8pPr lvl="7"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8pPr>
            <a:lvl9pPr lvl="8"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9pPr>
          </a:lstStyle>
          <a:p>
            <a:endParaRPr/>
          </a:p>
        </p:txBody>
      </p:sp>
      <p:sp>
        <p:nvSpPr>
          <p:cNvPr id="191" name="Google Shape;191;p17"/>
          <p:cNvSpPr txBox="1">
            <a:spLocks noGrp="1"/>
          </p:cNvSpPr>
          <p:nvPr>
            <p:ph type="subTitle" idx="3"/>
          </p:nvPr>
        </p:nvSpPr>
        <p:spPr>
          <a:xfrm>
            <a:off x="5054933" y="3281600"/>
            <a:ext cx="2319600" cy="116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sz="1600"/>
            </a:lvl2pPr>
            <a:lvl3pPr lvl="2" rtl="0">
              <a:lnSpc>
                <a:spcPct val="100000"/>
              </a:lnSpc>
              <a:spcBef>
                <a:spcPts val="0"/>
              </a:spcBef>
              <a:spcAft>
                <a:spcPts val="0"/>
              </a:spcAft>
              <a:buSzPts val="1200"/>
              <a:buNone/>
              <a:defRPr sz="1600"/>
            </a:lvl3pPr>
            <a:lvl4pPr lvl="3" rtl="0">
              <a:lnSpc>
                <a:spcPct val="100000"/>
              </a:lnSpc>
              <a:spcBef>
                <a:spcPts val="0"/>
              </a:spcBef>
              <a:spcAft>
                <a:spcPts val="0"/>
              </a:spcAft>
              <a:buSzPts val="1200"/>
              <a:buNone/>
              <a:defRPr sz="1600"/>
            </a:lvl4pPr>
            <a:lvl5pPr lvl="4" rtl="0">
              <a:lnSpc>
                <a:spcPct val="100000"/>
              </a:lnSpc>
              <a:spcBef>
                <a:spcPts val="0"/>
              </a:spcBef>
              <a:spcAft>
                <a:spcPts val="0"/>
              </a:spcAft>
              <a:buSzPts val="1200"/>
              <a:buNone/>
              <a:defRPr sz="1600"/>
            </a:lvl5pPr>
            <a:lvl6pPr lvl="5" rtl="0">
              <a:lnSpc>
                <a:spcPct val="100000"/>
              </a:lnSpc>
              <a:spcBef>
                <a:spcPts val="0"/>
              </a:spcBef>
              <a:spcAft>
                <a:spcPts val="0"/>
              </a:spcAft>
              <a:buSzPts val="1200"/>
              <a:buNone/>
              <a:defRPr sz="1600"/>
            </a:lvl6pPr>
            <a:lvl7pPr lvl="6" rtl="0">
              <a:lnSpc>
                <a:spcPct val="100000"/>
              </a:lnSpc>
              <a:spcBef>
                <a:spcPts val="0"/>
              </a:spcBef>
              <a:spcAft>
                <a:spcPts val="0"/>
              </a:spcAft>
              <a:buSzPts val="1200"/>
              <a:buNone/>
              <a:defRPr sz="1600"/>
            </a:lvl7pPr>
            <a:lvl8pPr lvl="7" rtl="0">
              <a:lnSpc>
                <a:spcPct val="100000"/>
              </a:lnSpc>
              <a:spcBef>
                <a:spcPts val="0"/>
              </a:spcBef>
              <a:spcAft>
                <a:spcPts val="0"/>
              </a:spcAft>
              <a:buSzPts val="1200"/>
              <a:buNone/>
              <a:defRPr sz="1600"/>
            </a:lvl8pPr>
            <a:lvl9pPr lvl="8" rtl="0">
              <a:lnSpc>
                <a:spcPct val="100000"/>
              </a:lnSpc>
              <a:spcBef>
                <a:spcPts val="0"/>
              </a:spcBef>
              <a:spcAft>
                <a:spcPts val="0"/>
              </a:spcAft>
              <a:buSzPts val="1200"/>
              <a:buNone/>
              <a:defRPr sz="1600"/>
            </a:lvl9pPr>
          </a:lstStyle>
          <a:p>
            <a:endParaRPr/>
          </a:p>
        </p:txBody>
      </p:sp>
      <p:sp>
        <p:nvSpPr>
          <p:cNvPr id="192" name="Google Shape;192;p17"/>
          <p:cNvSpPr txBox="1">
            <a:spLocks noGrp="1"/>
          </p:cNvSpPr>
          <p:nvPr>
            <p:ph type="ctrTitle" idx="4"/>
          </p:nvPr>
        </p:nvSpPr>
        <p:spPr>
          <a:xfrm>
            <a:off x="2472068" y="4671025"/>
            <a:ext cx="2536800" cy="770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Font typeface="Montserrat SemiBold"/>
              <a:buNone/>
              <a:defRPr sz="2400" b="0">
                <a:latin typeface="Poppins Medium"/>
                <a:ea typeface="Poppins Medium"/>
                <a:cs typeface="Poppins Medium"/>
                <a:sym typeface="Poppins Medium"/>
              </a:defRPr>
            </a:lvl1pPr>
            <a:lvl2pPr lvl="1"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2pPr>
            <a:lvl3pPr lvl="2"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3pPr>
            <a:lvl4pPr lvl="3"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4pPr>
            <a:lvl5pPr lvl="4"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5pPr>
            <a:lvl6pPr lvl="5"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6pPr>
            <a:lvl7pPr lvl="6"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7pPr>
            <a:lvl8pPr lvl="7"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8pPr>
            <a:lvl9pPr lvl="8"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9pPr>
          </a:lstStyle>
          <a:p>
            <a:endParaRPr/>
          </a:p>
        </p:txBody>
      </p:sp>
      <p:sp>
        <p:nvSpPr>
          <p:cNvPr id="193" name="Google Shape;193;p17"/>
          <p:cNvSpPr txBox="1">
            <a:spLocks noGrp="1"/>
          </p:cNvSpPr>
          <p:nvPr>
            <p:ph type="subTitle" idx="5"/>
          </p:nvPr>
        </p:nvSpPr>
        <p:spPr>
          <a:xfrm>
            <a:off x="5054933" y="4900800"/>
            <a:ext cx="2319600" cy="116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sz="1600"/>
            </a:lvl2pPr>
            <a:lvl3pPr lvl="2" rtl="0">
              <a:lnSpc>
                <a:spcPct val="100000"/>
              </a:lnSpc>
              <a:spcBef>
                <a:spcPts val="0"/>
              </a:spcBef>
              <a:spcAft>
                <a:spcPts val="0"/>
              </a:spcAft>
              <a:buSzPts val="1200"/>
              <a:buNone/>
              <a:defRPr sz="1600"/>
            </a:lvl3pPr>
            <a:lvl4pPr lvl="3" rtl="0">
              <a:lnSpc>
                <a:spcPct val="100000"/>
              </a:lnSpc>
              <a:spcBef>
                <a:spcPts val="0"/>
              </a:spcBef>
              <a:spcAft>
                <a:spcPts val="0"/>
              </a:spcAft>
              <a:buSzPts val="1200"/>
              <a:buNone/>
              <a:defRPr sz="1600"/>
            </a:lvl4pPr>
            <a:lvl5pPr lvl="4" rtl="0">
              <a:lnSpc>
                <a:spcPct val="100000"/>
              </a:lnSpc>
              <a:spcBef>
                <a:spcPts val="0"/>
              </a:spcBef>
              <a:spcAft>
                <a:spcPts val="0"/>
              </a:spcAft>
              <a:buSzPts val="1200"/>
              <a:buNone/>
              <a:defRPr sz="1600"/>
            </a:lvl5pPr>
            <a:lvl6pPr lvl="5" rtl="0">
              <a:lnSpc>
                <a:spcPct val="100000"/>
              </a:lnSpc>
              <a:spcBef>
                <a:spcPts val="0"/>
              </a:spcBef>
              <a:spcAft>
                <a:spcPts val="0"/>
              </a:spcAft>
              <a:buSzPts val="1200"/>
              <a:buNone/>
              <a:defRPr sz="1600"/>
            </a:lvl6pPr>
            <a:lvl7pPr lvl="6" rtl="0">
              <a:lnSpc>
                <a:spcPct val="100000"/>
              </a:lnSpc>
              <a:spcBef>
                <a:spcPts val="0"/>
              </a:spcBef>
              <a:spcAft>
                <a:spcPts val="0"/>
              </a:spcAft>
              <a:buSzPts val="1200"/>
              <a:buNone/>
              <a:defRPr sz="1600"/>
            </a:lvl7pPr>
            <a:lvl8pPr lvl="7" rtl="0">
              <a:lnSpc>
                <a:spcPct val="100000"/>
              </a:lnSpc>
              <a:spcBef>
                <a:spcPts val="0"/>
              </a:spcBef>
              <a:spcAft>
                <a:spcPts val="0"/>
              </a:spcAft>
              <a:buSzPts val="1200"/>
              <a:buNone/>
              <a:defRPr sz="1600"/>
            </a:lvl8pPr>
            <a:lvl9pPr lvl="8" rtl="0">
              <a:lnSpc>
                <a:spcPct val="100000"/>
              </a:lnSpc>
              <a:spcBef>
                <a:spcPts val="0"/>
              </a:spcBef>
              <a:spcAft>
                <a:spcPts val="0"/>
              </a:spcAft>
              <a:buSzPts val="1200"/>
              <a:buNone/>
              <a:defRPr sz="1600"/>
            </a:lvl9pPr>
          </a:lstStyle>
          <a:p>
            <a:endParaRPr/>
          </a:p>
        </p:txBody>
      </p:sp>
      <p:sp>
        <p:nvSpPr>
          <p:cNvPr id="194" name="Google Shape;194;p17"/>
          <p:cNvSpPr txBox="1">
            <a:spLocks noGrp="1"/>
          </p:cNvSpPr>
          <p:nvPr>
            <p:ph type="title" idx="6"/>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
        <p:nvSpPr>
          <p:cNvPr id="195" name="Google Shape;195;p17"/>
          <p:cNvSpPr/>
          <p:nvPr/>
        </p:nvSpPr>
        <p:spPr>
          <a:xfrm rot="10800000">
            <a:off x="6610745" y="0"/>
            <a:ext cx="5654097" cy="6858107"/>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96" name="Google Shape;196;p17"/>
          <p:cNvGrpSpPr/>
          <p:nvPr/>
        </p:nvGrpSpPr>
        <p:grpSpPr>
          <a:xfrm>
            <a:off x="7137400" y="0"/>
            <a:ext cx="5876741" cy="6858107"/>
            <a:chOff x="5353050" y="0"/>
            <a:chExt cx="4407556" cy="5143580"/>
          </a:xfrm>
        </p:grpSpPr>
        <p:sp>
          <p:nvSpPr>
            <p:cNvPr id="197" name="Google Shape;197;p17"/>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 name="Google Shape;198;p17"/>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 name="Google Shape;199;p17"/>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 name="Google Shape;200;p17"/>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 name="Google Shape;201;p17"/>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86127759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itle and three columns 3" preserve="1">
  <p:cSld name="Title and three columns 3">
    <p:spTree>
      <p:nvGrpSpPr>
        <p:cNvPr id="1" name="Shape 202"/>
        <p:cNvGrpSpPr/>
        <p:nvPr/>
      </p:nvGrpSpPr>
      <p:grpSpPr>
        <a:xfrm>
          <a:off x="0" y="0"/>
          <a:ext cx="0" cy="0"/>
          <a:chOff x="0" y="0"/>
          <a:chExt cx="0" cy="0"/>
        </a:xfrm>
      </p:grpSpPr>
      <p:sp>
        <p:nvSpPr>
          <p:cNvPr id="203" name="Google Shape;203;p18"/>
          <p:cNvSpPr txBox="1">
            <a:spLocks noGrp="1"/>
          </p:cNvSpPr>
          <p:nvPr>
            <p:ph type="ctrTitle"/>
          </p:nvPr>
        </p:nvSpPr>
        <p:spPr>
          <a:xfrm flipH="1">
            <a:off x="5055600" y="2063025"/>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933"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204" name="Google Shape;204;p18"/>
          <p:cNvSpPr txBox="1">
            <a:spLocks noGrp="1"/>
          </p:cNvSpPr>
          <p:nvPr>
            <p:ph type="subTitle" idx="1"/>
          </p:nvPr>
        </p:nvSpPr>
        <p:spPr>
          <a:xfrm flipH="1">
            <a:off x="4757200" y="4418967"/>
            <a:ext cx="26776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05" name="Google Shape;205;p18"/>
          <p:cNvSpPr txBox="1">
            <a:spLocks noGrp="1"/>
          </p:cNvSpPr>
          <p:nvPr>
            <p:ph type="ctrTitle" idx="2"/>
          </p:nvPr>
        </p:nvSpPr>
        <p:spPr>
          <a:xfrm flipH="1">
            <a:off x="8652415" y="2063025"/>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933"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206" name="Google Shape;206;p18"/>
          <p:cNvSpPr txBox="1">
            <a:spLocks noGrp="1"/>
          </p:cNvSpPr>
          <p:nvPr>
            <p:ph type="subTitle" idx="3"/>
          </p:nvPr>
        </p:nvSpPr>
        <p:spPr>
          <a:xfrm flipH="1">
            <a:off x="8403415" y="4418957"/>
            <a:ext cx="25788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07" name="Google Shape;207;p18"/>
          <p:cNvSpPr txBox="1">
            <a:spLocks noGrp="1"/>
          </p:cNvSpPr>
          <p:nvPr>
            <p:ph type="ctrTitle" idx="4"/>
          </p:nvPr>
        </p:nvSpPr>
        <p:spPr>
          <a:xfrm flipH="1">
            <a:off x="927400" y="1987833"/>
            <a:ext cx="3149200" cy="845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933"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208" name="Google Shape;208;p18"/>
          <p:cNvSpPr txBox="1">
            <a:spLocks noGrp="1"/>
          </p:cNvSpPr>
          <p:nvPr>
            <p:ph type="subTitle" idx="5"/>
          </p:nvPr>
        </p:nvSpPr>
        <p:spPr>
          <a:xfrm flipH="1">
            <a:off x="1163200" y="4418957"/>
            <a:ext cx="26776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grpSp>
        <p:nvGrpSpPr>
          <p:cNvPr id="209" name="Google Shape;209;p18"/>
          <p:cNvGrpSpPr/>
          <p:nvPr/>
        </p:nvGrpSpPr>
        <p:grpSpPr>
          <a:xfrm>
            <a:off x="10670207" y="12"/>
            <a:ext cx="1521789" cy="1692593"/>
            <a:chOff x="8002655" y="8"/>
            <a:chExt cx="1141342" cy="1269445"/>
          </a:xfrm>
        </p:grpSpPr>
        <p:sp>
          <p:nvSpPr>
            <p:cNvPr id="210" name="Google Shape;210;p18"/>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 name="Google Shape;211;p18"/>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2" name="Google Shape;212;p18"/>
          <p:cNvGrpSpPr/>
          <p:nvPr/>
        </p:nvGrpSpPr>
        <p:grpSpPr>
          <a:xfrm>
            <a:off x="-28" y="3881234"/>
            <a:ext cx="2939995" cy="2976761"/>
            <a:chOff x="-21" y="2910925"/>
            <a:chExt cx="2204996" cy="2232571"/>
          </a:xfrm>
        </p:grpSpPr>
        <p:sp>
          <p:nvSpPr>
            <p:cNvPr id="213" name="Google Shape;213;p18"/>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 name="Google Shape;214;p18"/>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 name="Google Shape;215;p18"/>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16" name="Google Shape;216;p18"/>
          <p:cNvSpPr txBox="1">
            <a:spLocks noGrp="1"/>
          </p:cNvSpPr>
          <p:nvPr>
            <p:ph type="title" idx="6"/>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288869952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itle and six columns" preserve="1">
  <p:cSld name="Title and six columns">
    <p:spTree>
      <p:nvGrpSpPr>
        <p:cNvPr id="1" name="Shape 217"/>
        <p:cNvGrpSpPr/>
        <p:nvPr/>
      </p:nvGrpSpPr>
      <p:grpSpPr>
        <a:xfrm>
          <a:off x="0" y="0"/>
          <a:ext cx="0" cy="0"/>
          <a:chOff x="0" y="0"/>
          <a:chExt cx="0" cy="0"/>
        </a:xfrm>
      </p:grpSpPr>
      <p:sp>
        <p:nvSpPr>
          <p:cNvPr id="218" name="Google Shape;218;p19"/>
          <p:cNvSpPr txBox="1">
            <a:spLocks noGrp="1"/>
          </p:cNvSpPr>
          <p:nvPr>
            <p:ph type="ctrTitle"/>
          </p:nvPr>
        </p:nvSpPr>
        <p:spPr>
          <a:xfrm flipH="1">
            <a:off x="1965300" y="3248500"/>
            <a:ext cx="31444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19" name="Google Shape;219;p19"/>
          <p:cNvSpPr txBox="1">
            <a:spLocks noGrp="1"/>
          </p:cNvSpPr>
          <p:nvPr>
            <p:ph type="subTitle" idx="1"/>
          </p:nvPr>
        </p:nvSpPr>
        <p:spPr>
          <a:xfrm flipH="1">
            <a:off x="1917955" y="3721279"/>
            <a:ext cx="3635200" cy="84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0" name="Google Shape;220;p19"/>
          <p:cNvSpPr txBox="1">
            <a:spLocks noGrp="1"/>
          </p:cNvSpPr>
          <p:nvPr>
            <p:ph type="ctrTitle" idx="2"/>
          </p:nvPr>
        </p:nvSpPr>
        <p:spPr>
          <a:xfrm flipH="1">
            <a:off x="7569233" y="3248497"/>
            <a:ext cx="25304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1" name="Google Shape;221;p19"/>
          <p:cNvSpPr txBox="1">
            <a:spLocks noGrp="1"/>
          </p:cNvSpPr>
          <p:nvPr>
            <p:ph type="subTitle" idx="3"/>
          </p:nvPr>
        </p:nvSpPr>
        <p:spPr>
          <a:xfrm flipH="1">
            <a:off x="7540852" y="3721279"/>
            <a:ext cx="3246000" cy="84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2" name="Google Shape;222;p19"/>
          <p:cNvSpPr txBox="1">
            <a:spLocks noGrp="1"/>
          </p:cNvSpPr>
          <p:nvPr>
            <p:ph type="ctrTitle" idx="4"/>
          </p:nvPr>
        </p:nvSpPr>
        <p:spPr>
          <a:xfrm flipH="1">
            <a:off x="1965267" y="1867633"/>
            <a:ext cx="25304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3" name="Google Shape;223;p19"/>
          <p:cNvSpPr txBox="1">
            <a:spLocks noGrp="1"/>
          </p:cNvSpPr>
          <p:nvPr>
            <p:ph type="subTitle" idx="5"/>
          </p:nvPr>
        </p:nvSpPr>
        <p:spPr>
          <a:xfrm flipH="1">
            <a:off x="1917955" y="2336300"/>
            <a:ext cx="3635200" cy="84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4" name="Google Shape;224;p19"/>
          <p:cNvSpPr txBox="1">
            <a:spLocks noGrp="1"/>
          </p:cNvSpPr>
          <p:nvPr>
            <p:ph type="ctrTitle" idx="6"/>
          </p:nvPr>
        </p:nvSpPr>
        <p:spPr>
          <a:xfrm flipH="1">
            <a:off x="1965267" y="4709167"/>
            <a:ext cx="20808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5" name="Google Shape;225;p19"/>
          <p:cNvSpPr txBox="1">
            <a:spLocks noGrp="1"/>
          </p:cNvSpPr>
          <p:nvPr>
            <p:ph type="subTitle" idx="7"/>
          </p:nvPr>
        </p:nvSpPr>
        <p:spPr>
          <a:xfrm flipH="1">
            <a:off x="1918000" y="5180333"/>
            <a:ext cx="3754000" cy="99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6" name="Google Shape;226;p19"/>
          <p:cNvSpPr txBox="1">
            <a:spLocks noGrp="1"/>
          </p:cNvSpPr>
          <p:nvPr>
            <p:ph type="ctrTitle" idx="8"/>
          </p:nvPr>
        </p:nvSpPr>
        <p:spPr>
          <a:xfrm flipH="1">
            <a:off x="7522000" y="4709167"/>
            <a:ext cx="39132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7" name="Google Shape;227;p19"/>
          <p:cNvSpPr txBox="1">
            <a:spLocks noGrp="1"/>
          </p:cNvSpPr>
          <p:nvPr>
            <p:ph type="subTitle" idx="9"/>
          </p:nvPr>
        </p:nvSpPr>
        <p:spPr>
          <a:xfrm flipH="1">
            <a:off x="7521933" y="5180333"/>
            <a:ext cx="3514400" cy="670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8" name="Google Shape;228;p19"/>
          <p:cNvSpPr txBox="1">
            <a:spLocks noGrp="1"/>
          </p:cNvSpPr>
          <p:nvPr>
            <p:ph type="ctrTitle" idx="13"/>
          </p:nvPr>
        </p:nvSpPr>
        <p:spPr>
          <a:xfrm flipH="1">
            <a:off x="7569233" y="1867633"/>
            <a:ext cx="24320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9" name="Google Shape;229;p19"/>
          <p:cNvSpPr txBox="1">
            <a:spLocks noGrp="1"/>
          </p:cNvSpPr>
          <p:nvPr>
            <p:ph type="subTitle" idx="14"/>
          </p:nvPr>
        </p:nvSpPr>
        <p:spPr>
          <a:xfrm flipH="1">
            <a:off x="7521933" y="2336300"/>
            <a:ext cx="3514400" cy="770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30" name="Google Shape;230;p19"/>
          <p:cNvSpPr txBox="1">
            <a:spLocks noGrp="1"/>
          </p:cNvSpPr>
          <p:nvPr>
            <p:ph type="title" idx="15"/>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31" name="Google Shape;231;p19"/>
          <p:cNvGrpSpPr/>
          <p:nvPr/>
        </p:nvGrpSpPr>
        <p:grpSpPr>
          <a:xfrm>
            <a:off x="10670207" y="12"/>
            <a:ext cx="1521789" cy="1692593"/>
            <a:chOff x="8002655" y="8"/>
            <a:chExt cx="1141342" cy="1269445"/>
          </a:xfrm>
        </p:grpSpPr>
        <p:sp>
          <p:nvSpPr>
            <p:cNvPr id="232" name="Google Shape;232;p19"/>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 name="Google Shape;233;p19"/>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4" name="Google Shape;234;p19"/>
          <p:cNvGrpSpPr/>
          <p:nvPr/>
        </p:nvGrpSpPr>
        <p:grpSpPr>
          <a:xfrm>
            <a:off x="-28" y="3881234"/>
            <a:ext cx="2939995" cy="2976761"/>
            <a:chOff x="-21" y="2910925"/>
            <a:chExt cx="2204996" cy="2232571"/>
          </a:xfrm>
        </p:grpSpPr>
        <p:sp>
          <p:nvSpPr>
            <p:cNvPr id="235" name="Google Shape;235;p19"/>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 name="Google Shape;236;p19"/>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 name="Google Shape;237;p19"/>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49083863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itle and list" preserve="1">
  <p:cSld name="Title and list">
    <p:spTree>
      <p:nvGrpSpPr>
        <p:cNvPr id="1" name="Shape 238"/>
        <p:cNvGrpSpPr/>
        <p:nvPr/>
      </p:nvGrpSpPr>
      <p:grpSpPr>
        <a:xfrm>
          <a:off x="0" y="0"/>
          <a:ext cx="0" cy="0"/>
          <a:chOff x="0" y="0"/>
          <a:chExt cx="0" cy="0"/>
        </a:xfrm>
      </p:grpSpPr>
      <p:sp>
        <p:nvSpPr>
          <p:cNvPr id="239" name="Google Shape;239;p20"/>
          <p:cNvSpPr txBox="1">
            <a:spLocks noGrp="1"/>
          </p:cNvSpPr>
          <p:nvPr>
            <p:ph type="body" idx="1"/>
          </p:nvPr>
        </p:nvSpPr>
        <p:spPr>
          <a:xfrm>
            <a:off x="693833" y="1847400"/>
            <a:ext cx="4526000" cy="3163200"/>
          </a:xfrm>
          <a:prstGeom prst="rect">
            <a:avLst/>
          </a:prstGeom>
        </p:spPr>
        <p:txBody>
          <a:bodyPr spcFirstLastPara="1" wrap="square" lIns="91425" tIns="91425" rIns="91425" bIns="91425" anchor="t" anchorCtr="0">
            <a:noAutofit/>
          </a:bodyPr>
          <a:lstStyle>
            <a:lvl1pPr marL="609585" lvl="0" indent="-440256" rtl="0">
              <a:lnSpc>
                <a:spcPct val="100000"/>
              </a:lnSpc>
              <a:spcBef>
                <a:spcPts val="0"/>
              </a:spcBef>
              <a:spcAft>
                <a:spcPts val="0"/>
              </a:spcAft>
              <a:buClr>
                <a:schemeClr val="accent2"/>
              </a:buClr>
              <a:buSzPts val="1600"/>
              <a:buFont typeface="Raleway Thin"/>
              <a:buChar char="●"/>
              <a:defRPr sz="2400"/>
            </a:lvl1pPr>
            <a:lvl2pPr marL="1219170" lvl="1" indent="-440256" rtl="0">
              <a:spcBef>
                <a:spcPts val="2133"/>
              </a:spcBef>
              <a:spcAft>
                <a:spcPts val="0"/>
              </a:spcAft>
              <a:buSzPts val="1600"/>
              <a:buFont typeface="Nunito Light"/>
              <a:buChar char="○"/>
              <a:defRPr/>
            </a:lvl2pPr>
            <a:lvl3pPr marL="1828754" lvl="2" indent="-431789" rtl="0">
              <a:spcBef>
                <a:spcPts val="2133"/>
              </a:spcBef>
              <a:spcAft>
                <a:spcPts val="0"/>
              </a:spcAft>
              <a:buSzPts val="1500"/>
              <a:buFont typeface="Nunito Light"/>
              <a:buChar char="■"/>
              <a:defRPr/>
            </a:lvl3pPr>
            <a:lvl4pPr marL="2438339" lvl="3" indent="-431789" rtl="0">
              <a:spcBef>
                <a:spcPts val="2133"/>
              </a:spcBef>
              <a:spcAft>
                <a:spcPts val="0"/>
              </a:spcAft>
              <a:buSzPts val="1500"/>
              <a:buFont typeface="Nunito Light"/>
              <a:buChar char="●"/>
              <a:defRPr/>
            </a:lvl4pPr>
            <a:lvl5pPr marL="3047924" lvl="4" indent="-423323" rtl="0">
              <a:spcBef>
                <a:spcPts val="2133"/>
              </a:spcBef>
              <a:spcAft>
                <a:spcPts val="0"/>
              </a:spcAft>
              <a:buSzPts val="1400"/>
              <a:buFont typeface="Nunito Light"/>
              <a:buChar char="○"/>
              <a:defRPr/>
            </a:lvl5pPr>
            <a:lvl6pPr marL="3657509" lvl="5" indent="-423323" rtl="0">
              <a:spcBef>
                <a:spcPts val="2133"/>
              </a:spcBef>
              <a:spcAft>
                <a:spcPts val="0"/>
              </a:spcAft>
              <a:buSzPts val="1400"/>
              <a:buFont typeface="Nunito Light"/>
              <a:buChar char="■"/>
              <a:defRPr/>
            </a:lvl6pPr>
            <a:lvl7pPr marL="4267093" lvl="6" indent="-414856" rtl="0">
              <a:spcBef>
                <a:spcPts val="2133"/>
              </a:spcBef>
              <a:spcAft>
                <a:spcPts val="0"/>
              </a:spcAft>
              <a:buSzPts val="1300"/>
              <a:buFont typeface="Nunito Light"/>
              <a:buChar char="●"/>
              <a:defRPr/>
            </a:lvl7pPr>
            <a:lvl8pPr marL="4876678" lvl="7" indent="-414856" rtl="0">
              <a:spcBef>
                <a:spcPts val="2133"/>
              </a:spcBef>
              <a:spcAft>
                <a:spcPts val="0"/>
              </a:spcAft>
              <a:buSzPts val="1300"/>
              <a:buFont typeface="Nunito Light"/>
              <a:buChar char="○"/>
              <a:defRPr/>
            </a:lvl8pPr>
            <a:lvl9pPr marL="5486263" lvl="8" indent="-423323" rtl="0">
              <a:spcBef>
                <a:spcPts val="2133"/>
              </a:spcBef>
              <a:spcAft>
                <a:spcPts val="2133"/>
              </a:spcAft>
              <a:buSzPts val="1400"/>
              <a:buFont typeface="Nunito Light"/>
              <a:buChar char="■"/>
              <a:defRPr/>
            </a:lvl9pPr>
          </a:lstStyle>
          <a:p>
            <a:endParaRPr/>
          </a:p>
        </p:txBody>
      </p:sp>
      <p:sp>
        <p:nvSpPr>
          <p:cNvPr id="240" name="Google Shape;240;p20"/>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41" name="Google Shape;241;p20"/>
          <p:cNvGrpSpPr/>
          <p:nvPr/>
        </p:nvGrpSpPr>
        <p:grpSpPr>
          <a:xfrm>
            <a:off x="9" y="3779033"/>
            <a:ext cx="2766825" cy="3079023"/>
            <a:chOff x="6" y="2834274"/>
            <a:chExt cx="2075119" cy="2309267"/>
          </a:xfrm>
        </p:grpSpPr>
        <p:sp>
          <p:nvSpPr>
            <p:cNvPr id="242" name="Google Shape;242;p20"/>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 name="Google Shape;243;p20"/>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 name="Google Shape;244;p20"/>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1896357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echnology design" preserve="1">
  <p:cSld name="Technology design">
    <p:spTree>
      <p:nvGrpSpPr>
        <p:cNvPr id="1" name="Shape 245"/>
        <p:cNvGrpSpPr/>
        <p:nvPr/>
      </p:nvGrpSpPr>
      <p:grpSpPr>
        <a:xfrm>
          <a:off x="0" y="0"/>
          <a:ext cx="0" cy="0"/>
          <a:chOff x="0" y="0"/>
          <a:chExt cx="0" cy="0"/>
        </a:xfrm>
      </p:grpSpPr>
      <p:sp>
        <p:nvSpPr>
          <p:cNvPr id="246" name="Google Shape;246;p21"/>
          <p:cNvSpPr txBox="1">
            <a:spLocks noGrp="1"/>
          </p:cNvSpPr>
          <p:nvPr>
            <p:ph type="subTitle" idx="1"/>
          </p:nvPr>
        </p:nvSpPr>
        <p:spPr>
          <a:xfrm flipH="1">
            <a:off x="6899167" y="3486917"/>
            <a:ext cx="2562400" cy="1167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47" name="Google Shape;247;p21"/>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48" name="Google Shape;248;p21"/>
          <p:cNvGrpSpPr/>
          <p:nvPr/>
        </p:nvGrpSpPr>
        <p:grpSpPr>
          <a:xfrm>
            <a:off x="3" y="4738023"/>
            <a:ext cx="1904959" cy="2119907"/>
            <a:chOff x="6" y="2834274"/>
            <a:chExt cx="2075119" cy="2309267"/>
          </a:xfrm>
        </p:grpSpPr>
        <p:sp>
          <p:nvSpPr>
            <p:cNvPr id="249" name="Google Shape;249;p21"/>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 name="Google Shape;250;p21"/>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 name="Google Shape;251;p21"/>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2" name="Google Shape;252;p21"/>
          <p:cNvGrpSpPr/>
          <p:nvPr/>
        </p:nvGrpSpPr>
        <p:grpSpPr>
          <a:xfrm>
            <a:off x="8031955" y="-23"/>
            <a:ext cx="4160116" cy="4627044"/>
            <a:chOff x="8002655" y="8"/>
            <a:chExt cx="1141342" cy="1269445"/>
          </a:xfrm>
        </p:grpSpPr>
        <p:sp>
          <p:nvSpPr>
            <p:cNvPr id="253" name="Google Shape;253;p21"/>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 name="Google Shape;254;p21"/>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13271606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Resources" preserve="1">
  <p:cSld name="Resources">
    <p:spTree>
      <p:nvGrpSpPr>
        <p:cNvPr id="1" name="Shape 255"/>
        <p:cNvGrpSpPr/>
        <p:nvPr/>
      </p:nvGrpSpPr>
      <p:grpSpPr>
        <a:xfrm>
          <a:off x="0" y="0"/>
          <a:ext cx="0" cy="0"/>
          <a:chOff x="0" y="0"/>
          <a:chExt cx="0" cy="0"/>
        </a:xfrm>
      </p:grpSpPr>
      <p:sp>
        <p:nvSpPr>
          <p:cNvPr id="256" name="Google Shape;256;p22"/>
          <p:cNvSpPr txBox="1">
            <a:spLocks noGrp="1"/>
          </p:cNvSpPr>
          <p:nvPr>
            <p:ph type="body" idx="1"/>
          </p:nvPr>
        </p:nvSpPr>
        <p:spPr>
          <a:xfrm>
            <a:off x="1657565" y="1809100"/>
            <a:ext cx="4651600" cy="4555200"/>
          </a:xfrm>
          <a:prstGeom prst="rect">
            <a:avLst/>
          </a:prstGeom>
        </p:spPr>
        <p:txBody>
          <a:bodyPr spcFirstLastPara="1" wrap="square" lIns="0" tIns="91425" rIns="91425" bIns="91425" anchor="b" anchorCtr="0">
            <a:noAutofit/>
          </a:bodyPr>
          <a:lstStyle>
            <a:lvl1pPr marL="609585" lvl="0" indent="-397923" rtl="0">
              <a:lnSpc>
                <a:spcPct val="100000"/>
              </a:lnSpc>
              <a:spcBef>
                <a:spcPts val="0"/>
              </a:spcBef>
              <a:spcAft>
                <a:spcPts val="0"/>
              </a:spcAft>
              <a:buClr>
                <a:schemeClr val="accent2"/>
              </a:buClr>
              <a:buSzPts val="1100"/>
              <a:buFont typeface="Raleway Thin"/>
              <a:buChar char="■"/>
              <a:defRPr sz="1333"/>
            </a:lvl1pPr>
            <a:lvl2pPr marL="1219170" lvl="1" indent="-406390" rtl="0">
              <a:spcBef>
                <a:spcPts val="2133"/>
              </a:spcBef>
              <a:spcAft>
                <a:spcPts val="0"/>
              </a:spcAft>
              <a:buClr>
                <a:srgbClr val="434343"/>
              </a:buClr>
              <a:buSzPts val="1200"/>
              <a:buFont typeface="Roboto Condensed Light"/>
              <a:buChar char="○"/>
              <a:defRPr/>
            </a:lvl2pPr>
            <a:lvl3pPr marL="1828754" lvl="2" indent="-423323" rtl="0">
              <a:spcBef>
                <a:spcPts val="2133"/>
              </a:spcBef>
              <a:spcAft>
                <a:spcPts val="0"/>
              </a:spcAft>
              <a:buClr>
                <a:srgbClr val="434343"/>
              </a:buClr>
              <a:buSzPts val="1400"/>
              <a:buFont typeface="Roboto Condensed Light"/>
              <a:buChar char="■"/>
              <a:defRPr/>
            </a:lvl3pPr>
            <a:lvl4pPr marL="2438339" lvl="3" indent="-423323" rtl="0">
              <a:spcBef>
                <a:spcPts val="2133"/>
              </a:spcBef>
              <a:spcAft>
                <a:spcPts val="0"/>
              </a:spcAft>
              <a:buClr>
                <a:srgbClr val="434343"/>
              </a:buClr>
              <a:buSzPts val="1400"/>
              <a:buFont typeface="Roboto Condensed Light"/>
              <a:buChar char="●"/>
              <a:defRPr/>
            </a:lvl4pPr>
            <a:lvl5pPr marL="3047924" lvl="4" indent="-423323" rtl="0">
              <a:spcBef>
                <a:spcPts val="2133"/>
              </a:spcBef>
              <a:spcAft>
                <a:spcPts val="0"/>
              </a:spcAft>
              <a:buClr>
                <a:srgbClr val="434343"/>
              </a:buClr>
              <a:buSzPts val="1400"/>
              <a:buFont typeface="Roboto Condensed Light"/>
              <a:buChar char="○"/>
              <a:defRPr/>
            </a:lvl5pPr>
            <a:lvl6pPr marL="3657509" lvl="5" indent="-423323" rtl="0">
              <a:spcBef>
                <a:spcPts val="2133"/>
              </a:spcBef>
              <a:spcAft>
                <a:spcPts val="0"/>
              </a:spcAft>
              <a:buClr>
                <a:srgbClr val="434343"/>
              </a:buClr>
              <a:buSzPts val="1400"/>
              <a:buFont typeface="Roboto Condensed Light"/>
              <a:buChar char="■"/>
              <a:defRPr/>
            </a:lvl6pPr>
            <a:lvl7pPr marL="4267093" lvl="6" indent="-423323" rtl="0">
              <a:spcBef>
                <a:spcPts val="2133"/>
              </a:spcBef>
              <a:spcAft>
                <a:spcPts val="0"/>
              </a:spcAft>
              <a:buClr>
                <a:srgbClr val="434343"/>
              </a:buClr>
              <a:buSzPts val="1400"/>
              <a:buFont typeface="Roboto Condensed Light"/>
              <a:buChar char="●"/>
              <a:defRPr/>
            </a:lvl7pPr>
            <a:lvl8pPr marL="4876678" lvl="7" indent="-423323" rtl="0">
              <a:spcBef>
                <a:spcPts val="2133"/>
              </a:spcBef>
              <a:spcAft>
                <a:spcPts val="0"/>
              </a:spcAft>
              <a:buClr>
                <a:srgbClr val="434343"/>
              </a:buClr>
              <a:buSzPts val="1400"/>
              <a:buFont typeface="Roboto Condensed Light"/>
              <a:buChar char="○"/>
              <a:defRPr/>
            </a:lvl8pPr>
            <a:lvl9pPr marL="5486263" lvl="8" indent="-423323" rtl="0">
              <a:spcBef>
                <a:spcPts val="2133"/>
              </a:spcBef>
              <a:spcAft>
                <a:spcPts val="2133"/>
              </a:spcAft>
              <a:buClr>
                <a:srgbClr val="434343"/>
              </a:buClr>
              <a:buSzPts val="1400"/>
              <a:buFont typeface="Roboto Condensed Light"/>
              <a:buChar char="■"/>
              <a:defRPr/>
            </a:lvl9pPr>
          </a:lstStyle>
          <a:p>
            <a:endParaRPr/>
          </a:p>
        </p:txBody>
      </p:sp>
      <p:sp>
        <p:nvSpPr>
          <p:cNvPr id="257" name="Google Shape;257;p22"/>
          <p:cNvSpPr txBox="1">
            <a:spLocks noGrp="1"/>
          </p:cNvSpPr>
          <p:nvPr>
            <p:ph type="body" idx="2"/>
          </p:nvPr>
        </p:nvSpPr>
        <p:spPr>
          <a:xfrm>
            <a:off x="6580399" y="1809100"/>
            <a:ext cx="4651600" cy="4555200"/>
          </a:xfrm>
          <a:prstGeom prst="rect">
            <a:avLst/>
          </a:prstGeom>
        </p:spPr>
        <p:txBody>
          <a:bodyPr spcFirstLastPara="1" wrap="square" lIns="91425" tIns="91425" rIns="91425" bIns="91425" anchor="b" anchorCtr="0">
            <a:noAutofit/>
          </a:bodyPr>
          <a:lstStyle>
            <a:lvl1pPr marL="609585" lvl="0" indent="-397923" rtl="0">
              <a:lnSpc>
                <a:spcPct val="100000"/>
              </a:lnSpc>
              <a:spcBef>
                <a:spcPts val="0"/>
              </a:spcBef>
              <a:spcAft>
                <a:spcPts val="0"/>
              </a:spcAft>
              <a:buClr>
                <a:schemeClr val="accent2"/>
              </a:buClr>
              <a:buSzPts val="1100"/>
              <a:buFont typeface="Raleway Thin"/>
              <a:buChar char="■"/>
              <a:defRPr sz="1333"/>
            </a:lvl1pPr>
            <a:lvl2pPr marL="1219170" lvl="1" indent="-406390" rtl="0">
              <a:spcBef>
                <a:spcPts val="2133"/>
              </a:spcBef>
              <a:spcAft>
                <a:spcPts val="0"/>
              </a:spcAft>
              <a:buClr>
                <a:srgbClr val="434343"/>
              </a:buClr>
              <a:buSzPts val="1200"/>
              <a:buFont typeface="Roboto Condensed Light"/>
              <a:buChar char="○"/>
              <a:defRPr/>
            </a:lvl2pPr>
            <a:lvl3pPr marL="1828754" lvl="2" indent="-423323" rtl="0">
              <a:spcBef>
                <a:spcPts val="2133"/>
              </a:spcBef>
              <a:spcAft>
                <a:spcPts val="0"/>
              </a:spcAft>
              <a:buClr>
                <a:srgbClr val="434343"/>
              </a:buClr>
              <a:buSzPts val="1400"/>
              <a:buFont typeface="Roboto Condensed Light"/>
              <a:buChar char="■"/>
              <a:defRPr/>
            </a:lvl3pPr>
            <a:lvl4pPr marL="2438339" lvl="3" indent="-423323" rtl="0">
              <a:spcBef>
                <a:spcPts val="2133"/>
              </a:spcBef>
              <a:spcAft>
                <a:spcPts val="0"/>
              </a:spcAft>
              <a:buClr>
                <a:srgbClr val="434343"/>
              </a:buClr>
              <a:buSzPts val="1400"/>
              <a:buFont typeface="Roboto Condensed Light"/>
              <a:buChar char="●"/>
              <a:defRPr/>
            </a:lvl4pPr>
            <a:lvl5pPr marL="3047924" lvl="4" indent="-423323" rtl="0">
              <a:spcBef>
                <a:spcPts val="2133"/>
              </a:spcBef>
              <a:spcAft>
                <a:spcPts val="0"/>
              </a:spcAft>
              <a:buClr>
                <a:srgbClr val="434343"/>
              </a:buClr>
              <a:buSzPts val="1400"/>
              <a:buFont typeface="Roboto Condensed Light"/>
              <a:buChar char="○"/>
              <a:defRPr/>
            </a:lvl5pPr>
            <a:lvl6pPr marL="3657509" lvl="5" indent="-423323" rtl="0">
              <a:spcBef>
                <a:spcPts val="2133"/>
              </a:spcBef>
              <a:spcAft>
                <a:spcPts val="0"/>
              </a:spcAft>
              <a:buClr>
                <a:srgbClr val="434343"/>
              </a:buClr>
              <a:buSzPts val="1400"/>
              <a:buFont typeface="Roboto Condensed Light"/>
              <a:buChar char="■"/>
              <a:defRPr/>
            </a:lvl6pPr>
            <a:lvl7pPr marL="4267093" lvl="6" indent="-423323" rtl="0">
              <a:spcBef>
                <a:spcPts val="2133"/>
              </a:spcBef>
              <a:spcAft>
                <a:spcPts val="0"/>
              </a:spcAft>
              <a:buClr>
                <a:srgbClr val="434343"/>
              </a:buClr>
              <a:buSzPts val="1400"/>
              <a:buFont typeface="Roboto Condensed Light"/>
              <a:buChar char="●"/>
              <a:defRPr/>
            </a:lvl7pPr>
            <a:lvl8pPr marL="4876678" lvl="7" indent="-423323" rtl="0">
              <a:spcBef>
                <a:spcPts val="2133"/>
              </a:spcBef>
              <a:spcAft>
                <a:spcPts val="0"/>
              </a:spcAft>
              <a:buClr>
                <a:srgbClr val="434343"/>
              </a:buClr>
              <a:buSzPts val="1400"/>
              <a:buFont typeface="Roboto Condensed Light"/>
              <a:buChar char="○"/>
              <a:defRPr/>
            </a:lvl8pPr>
            <a:lvl9pPr marL="5486263" lvl="8" indent="-423323" rtl="0">
              <a:spcBef>
                <a:spcPts val="2133"/>
              </a:spcBef>
              <a:spcAft>
                <a:spcPts val="2133"/>
              </a:spcAft>
              <a:buClr>
                <a:srgbClr val="434343"/>
              </a:buClr>
              <a:buSzPts val="1400"/>
              <a:buFont typeface="Roboto Condensed Light"/>
              <a:buChar char="■"/>
              <a:defRPr/>
            </a:lvl9pPr>
          </a:lstStyle>
          <a:p>
            <a:endParaRPr/>
          </a:p>
        </p:txBody>
      </p:sp>
      <p:sp>
        <p:nvSpPr>
          <p:cNvPr id="258" name="Google Shape;258;p22"/>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59" name="Google Shape;259;p22"/>
          <p:cNvGrpSpPr/>
          <p:nvPr/>
        </p:nvGrpSpPr>
        <p:grpSpPr>
          <a:xfrm>
            <a:off x="9" y="3779033"/>
            <a:ext cx="2766825" cy="3079023"/>
            <a:chOff x="6" y="2834274"/>
            <a:chExt cx="2075119" cy="2309267"/>
          </a:xfrm>
        </p:grpSpPr>
        <p:sp>
          <p:nvSpPr>
            <p:cNvPr id="260" name="Google Shape;260;p22"/>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 name="Google Shape;261;p22"/>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 name="Google Shape;262;p22"/>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63" name="Google Shape;263;p22"/>
          <p:cNvGrpSpPr/>
          <p:nvPr/>
        </p:nvGrpSpPr>
        <p:grpSpPr>
          <a:xfrm>
            <a:off x="10670207" y="12"/>
            <a:ext cx="1521789" cy="1692593"/>
            <a:chOff x="8002655" y="8"/>
            <a:chExt cx="1141342" cy="1269445"/>
          </a:xfrm>
        </p:grpSpPr>
        <p:sp>
          <p:nvSpPr>
            <p:cNvPr id="264" name="Google Shape;264;p22"/>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 name="Google Shape;265;p22"/>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02676591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Thanks" preserve="1">
  <p:cSld name="Thanks">
    <p:spTree>
      <p:nvGrpSpPr>
        <p:cNvPr id="1" name="Shape 266"/>
        <p:cNvGrpSpPr/>
        <p:nvPr/>
      </p:nvGrpSpPr>
      <p:grpSpPr>
        <a:xfrm>
          <a:off x="0" y="0"/>
          <a:ext cx="0" cy="0"/>
          <a:chOff x="0" y="0"/>
          <a:chExt cx="0" cy="0"/>
        </a:xfrm>
      </p:grpSpPr>
      <p:sp>
        <p:nvSpPr>
          <p:cNvPr id="267" name="Google Shape;267;p23"/>
          <p:cNvSpPr/>
          <p:nvPr/>
        </p:nvSpPr>
        <p:spPr>
          <a:xfrm rot="10800000" flipH="1">
            <a:off x="1607700" y="-1541575"/>
            <a:ext cx="9796856" cy="11883043"/>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68" name="Google Shape;268;p23"/>
          <p:cNvGrpSpPr/>
          <p:nvPr/>
        </p:nvGrpSpPr>
        <p:grpSpPr>
          <a:xfrm flipH="1">
            <a:off x="-139988" y="-2210603"/>
            <a:ext cx="8054075" cy="9399035"/>
            <a:chOff x="5353050" y="0"/>
            <a:chExt cx="4407556" cy="5143580"/>
          </a:xfrm>
        </p:grpSpPr>
        <p:sp>
          <p:nvSpPr>
            <p:cNvPr id="269" name="Google Shape;269;p2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 name="Google Shape;270;p2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 name="Google Shape;271;p2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 name="Google Shape;272;p2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 name="Google Shape;273;p2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74" name="Google Shape;274;p23"/>
          <p:cNvSpPr txBox="1">
            <a:spLocks noGrp="1"/>
          </p:cNvSpPr>
          <p:nvPr>
            <p:ph type="title"/>
          </p:nvPr>
        </p:nvSpPr>
        <p:spPr>
          <a:xfrm>
            <a:off x="5697667" y="1086633"/>
            <a:ext cx="5625200" cy="112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200"/>
              <a:buNone/>
              <a:defRPr sz="9600" b="0"/>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a:p>
        </p:txBody>
      </p:sp>
      <p:sp>
        <p:nvSpPr>
          <p:cNvPr id="275" name="Google Shape;275;p23"/>
          <p:cNvSpPr txBox="1">
            <a:spLocks noGrp="1"/>
          </p:cNvSpPr>
          <p:nvPr>
            <p:ph type="subTitle" idx="1"/>
          </p:nvPr>
        </p:nvSpPr>
        <p:spPr>
          <a:xfrm>
            <a:off x="5905767" y="2129900"/>
            <a:ext cx="5208800" cy="180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133"/>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276" name="Google Shape;276;p23"/>
          <p:cNvSpPr txBox="1"/>
          <p:nvPr/>
        </p:nvSpPr>
        <p:spPr>
          <a:xfrm>
            <a:off x="6419833" y="4792933"/>
            <a:ext cx="4180800" cy="1242000"/>
          </a:xfrm>
          <a:prstGeom prst="rect">
            <a:avLst/>
          </a:prstGeom>
          <a:noFill/>
          <a:ln>
            <a:noFill/>
          </a:ln>
        </p:spPr>
        <p:txBody>
          <a:bodyPr spcFirstLastPara="1" wrap="square" lIns="121900" tIns="121900" rIns="121900" bIns="121900" anchor="b" anchorCtr="0">
            <a:noAutofit/>
          </a:bodyPr>
          <a:lstStyle/>
          <a:p>
            <a:pPr marL="0" lvl="0" indent="0" algn="ctr" rtl="0">
              <a:lnSpc>
                <a:spcPct val="115000"/>
              </a:lnSpc>
              <a:spcBef>
                <a:spcPts val="400"/>
              </a:spcBef>
              <a:spcAft>
                <a:spcPts val="0"/>
              </a:spcAft>
              <a:buNone/>
            </a:pPr>
            <a:r>
              <a:rPr lang="en" sz="1333">
                <a:solidFill>
                  <a:schemeClr val="lt1"/>
                </a:solidFill>
                <a:latin typeface="Hind Vadodara"/>
                <a:ea typeface="Hind Vadodara"/>
                <a:cs typeface="Hind Vadodara"/>
                <a:sym typeface="Hind Vadodara"/>
              </a:rPr>
              <a:t>CREDITS: This presentation template was created by </a:t>
            </a:r>
            <a:r>
              <a:rPr lang="en" sz="1333" b="1">
                <a:solidFill>
                  <a:schemeClr val="lt1"/>
                </a:solidFill>
                <a:uFill>
                  <a:noFill/>
                </a:uFill>
                <a:latin typeface="Hind Vadodara"/>
                <a:ea typeface="Hind Vadodara"/>
                <a:cs typeface="Hind Vadodara"/>
                <a:sym typeface="Hind Vadodara"/>
                <a:hlinkClick r:id="rId2"/>
              </a:rPr>
              <a:t>Slidesgo</a:t>
            </a:r>
            <a:r>
              <a:rPr lang="en" sz="1333">
                <a:solidFill>
                  <a:schemeClr val="lt1"/>
                </a:solidFill>
                <a:latin typeface="Hind Vadodara"/>
                <a:ea typeface="Hind Vadodara"/>
                <a:cs typeface="Hind Vadodara"/>
                <a:sym typeface="Hind Vadodara"/>
              </a:rPr>
              <a:t>, including icons by </a:t>
            </a:r>
            <a:r>
              <a:rPr lang="en" sz="1333" b="1">
                <a:solidFill>
                  <a:schemeClr val="lt1"/>
                </a:solidFill>
                <a:uFill>
                  <a:noFill/>
                </a:uFill>
                <a:latin typeface="Hind Vadodara"/>
                <a:ea typeface="Hind Vadodara"/>
                <a:cs typeface="Hind Vadodara"/>
                <a:sym typeface="Hind Vadodara"/>
                <a:hlinkClick r:id="rId3"/>
              </a:rPr>
              <a:t>Flaticon</a:t>
            </a:r>
            <a:r>
              <a:rPr lang="en" sz="1333">
                <a:solidFill>
                  <a:schemeClr val="lt1"/>
                </a:solidFill>
                <a:latin typeface="Hind Vadodara"/>
                <a:ea typeface="Hind Vadodara"/>
                <a:cs typeface="Hind Vadodara"/>
                <a:sym typeface="Hind Vadodara"/>
              </a:rPr>
              <a:t>, and infographics &amp; images by </a:t>
            </a:r>
            <a:r>
              <a:rPr lang="en" sz="1333" b="1">
                <a:solidFill>
                  <a:schemeClr val="lt1"/>
                </a:solidFill>
                <a:uFill>
                  <a:noFill/>
                </a:uFill>
                <a:latin typeface="Hind Vadodara"/>
                <a:ea typeface="Hind Vadodara"/>
                <a:cs typeface="Hind Vadodara"/>
                <a:sym typeface="Hind Vadodara"/>
                <a:hlinkClick r:id="rId4"/>
              </a:rPr>
              <a:t>Freepik</a:t>
            </a:r>
            <a:endParaRPr sz="1333" b="1">
              <a:solidFill>
                <a:schemeClr val="lt1"/>
              </a:solidFill>
              <a:latin typeface="Hind Vadodara"/>
              <a:ea typeface="Hind Vadodara"/>
              <a:cs typeface="Hind Vadodara"/>
              <a:sym typeface="Hind Vadodara"/>
            </a:endParaRPr>
          </a:p>
        </p:txBody>
      </p:sp>
    </p:spTree>
    <p:extLst>
      <p:ext uri="{BB962C8B-B14F-4D97-AF65-F5344CB8AC3E}">
        <p14:creationId xmlns:p14="http://schemas.microsoft.com/office/powerpoint/2010/main" val="355138842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Big text" preserve="1">
  <p:cSld name="Big text">
    <p:spTree>
      <p:nvGrpSpPr>
        <p:cNvPr id="1" name="Shape 277"/>
        <p:cNvGrpSpPr/>
        <p:nvPr/>
      </p:nvGrpSpPr>
      <p:grpSpPr>
        <a:xfrm>
          <a:off x="0" y="0"/>
          <a:ext cx="0" cy="0"/>
          <a:chOff x="0" y="0"/>
          <a:chExt cx="0" cy="0"/>
        </a:xfrm>
      </p:grpSpPr>
      <p:sp>
        <p:nvSpPr>
          <p:cNvPr id="278" name="Google Shape;278;p24"/>
          <p:cNvSpPr txBox="1">
            <a:spLocks noGrp="1"/>
          </p:cNvSpPr>
          <p:nvPr>
            <p:ph type="title"/>
          </p:nvPr>
        </p:nvSpPr>
        <p:spPr>
          <a:xfrm rot="-524">
            <a:off x="8763000" y="2984516"/>
            <a:ext cx="2624400" cy="3365200"/>
          </a:xfrm>
          <a:prstGeom prst="rect">
            <a:avLst/>
          </a:prstGeom>
        </p:spPr>
        <p:txBody>
          <a:bodyPr spcFirstLastPara="1" wrap="square" lIns="91425" tIns="91425" rIns="91425" bIns="91425" anchor="b" anchorCtr="0">
            <a:noAutofit/>
          </a:bodyPr>
          <a:lstStyle>
            <a:lvl1pPr lvl="0" algn="r" rtl="0">
              <a:spcBef>
                <a:spcPts val="0"/>
              </a:spcBef>
              <a:spcAft>
                <a:spcPts val="0"/>
              </a:spcAft>
              <a:buSzPts val="4800"/>
              <a:buNone/>
              <a:defRPr sz="3200" b="1">
                <a:latin typeface="Poppins"/>
                <a:ea typeface="Poppins"/>
                <a:cs typeface="Poppins"/>
                <a:sym typeface="Poppins"/>
              </a:defRPr>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Tree>
    <p:extLst>
      <p:ext uri="{BB962C8B-B14F-4D97-AF65-F5344CB8AC3E}">
        <p14:creationId xmlns:p14="http://schemas.microsoft.com/office/powerpoint/2010/main" val="338001948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Background" preserve="1">
  <p:cSld name="Background">
    <p:spTree>
      <p:nvGrpSpPr>
        <p:cNvPr id="1" name="Shape 279"/>
        <p:cNvGrpSpPr/>
        <p:nvPr/>
      </p:nvGrpSpPr>
      <p:grpSpPr>
        <a:xfrm>
          <a:off x="0" y="0"/>
          <a:ext cx="0" cy="0"/>
          <a:chOff x="0" y="0"/>
          <a:chExt cx="0" cy="0"/>
        </a:xfrm>
      </p:grpSpPr>
    </p:spTree>
    <p:extLst>
      <p:ext uri="{BB962C8B-B14F-4D97-AF65-F5344CB8AC3E}">
        <p14:creationId xmlns:p14="http://schemas.microsoft.com/office/powerpoint/2010/main" val="8449860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list">
  <p:cSld name="Title and list">
    <p:spTree>
      <p:nvGrpSpPr>
        <p:cNvPr id="1" name="Shape 238"/>
        <p:cNvGrpSpPr/>
        <p:nvPr/>
      </p:nvGrpSpPr>
      <p:grpSpPr>
        <a:xfrm>
          <a:off x="0" y="0"/>
          <a:ext cx="0" cy="0"/>
          <a:chOff x="0" y="0"/>
          <a:chExt cx="0" cy="0"/>
        </a:xfrm>
      </p:grpSpPr>
      <p:sp>
        <p:nvSpPr>
          <p:cNvPr id="239" name="Google Shape;239;p20"/>
          <p:cNvSpPr txBox="1">
            <a:spLocks noGrp="1"/>
          </p:cNvSpPr>
          <p:nvPr>
            <p:ph type="body" idx="1"/>
          </p:nvPr>
        </p:nvSpPr>
        <p:spPr>
          <a:xfrm>
            <a:off x="693833" y="1847400"/>
            <a:ext cx="9497516" cy="4681869"/>
          </a:xfrm>
          <a:prstGeom prst="rect">
            <a:avLst/>
          </a:prstGeom>
        </p:spPr>
        <p:txBody>
          <a:bodyPr spcFirstLastPara="1" wrap="square" lIns="91425" tIns="91425" rIns="91425" bIns="91425" anchor="t" anchorCtr="0">
            <a:noAutofit/>
          </a:bodyPr>
          <a:lstStyle>
            <a:lvl1pPr marL="609585" lvl="0" indent="-440256" rtl="0">
              <a:lnSpc>
                <a:spcPct val="100000"/>
              </a:lnSpc>
              <a:spcBef>
                <a:spcPts val="0"/>
              </a:spcBef>
              <a:spcAft>
                <a:spcPts val="0"/>
              </a:spcAft>
              <a:buClr>
                <a:schemeClr val="accent2"/>
              </a:buClr>
              <a:buSzPts val="1600"/>
              <a:buFont typeface="Raleway Thin"/>
              <a:buChar char="●"/>
              <a:defRPr sz="2400"/>
            </a:lvl1pPr>
            <a:lvl2pPr marL="1219170" lvl="1" indent="-440256" rtl="0">
              <a:spcBef>
                <a:spcPts val="2133"/>
              </a:spcBef>
              <a:spcAft>
                <a:spcPts val="0"/>
              </a:spcAft>
              <a:buSzPts val="1600"/>
              <a:buFont typeface="Nunito Light"/>
              <a:buChar char="○"/>
              <a:defRPr/>
            </a:lvl2pPr>
            <a:lvl3pPr marL="1828754" lvl="2" indent="-431789" rtl="0">
              <a:spcBef>
                <a:spcPts val="2133"/>
              </a:spcBef>
              <a:spcAft>
                <a:spcPts val="0"/>
              </a:spcAft>
              <a:buSzPts val="1500"/>
              <a:buFont typeface="Nunito Light"/>
              <a:buChar char="■"/>
              <a:defRPr/>
            </a:lvl3pPr>
            <a:lvl4pPr marL="2438339" lvl="3" indent="-431789" rtl="0">
              <a:spcBef>
                <a:spcPts val="2133"/>
              </a:spcBef>
              <a:spcAft>
                <a:spcPts val="0"/>
              </a:spcAft>
              <a:buSzPts val="1500"/>
              <a:buFont typeface="Nunito Light"/>
              <a:buChar char="●"/>
              <a:defRPr/>
            </a:lvl4pPr>
            <a:lvl5pPr marL="3047924" lvl="4" indent="-423323" rtl="0">
              <a:spcBef>
                <a:spcPts val="2133"/>
              </a:spcBef>
              <a:spcAft>
                <a:spcPts val="0"/>
              </a:spcAft>
              <a:buSzPts val="1400"/>
              <a:buFont typeface="Nunito Light"/>
              <a:buChar char="○"/>
              <a:defRPr/>
            </a:lvl5pPr>
            <a:lvl6pPr marL="3657509" lvl="5" indent="-423323" rtl="0">
              <a:spcBef>
                <a:spcPts val="2133"/>
              </a:spcBef>
              <a:spcAft>
                <a:spcPts val="0"/>
              </a:spcAft>
              <a:buSzPts val="1400"/>
              <a:buFont typeface="Nunito Light"/>
              <a:buChar char="■"/>
              <a:defRPr/>
            </a:lvl6pPr>
            <a:lvl7pPr marL="4267093" lvl="6" indent="-414856" rtl="0">
              <a:spcBef>
                <a:spcPts val="2133"/>
              </a:spcBef>
              <a:spcAft>
                <a:spcPts val="0"/>
              </a:spcAft>
              <a:buSzPts val="1300"/>
              <a:buFont typeface="Nunito Light"/>
              <a:buChar char="●"/>
              <a:defRPr/>
            </a:lvl7pPr>
            <a:lvl8pPr marL="4876678" lvl="7" indent="-414856" rtl="0">
              <a:spcBef>
                <a:spcPts val="2133"/>
              </a:spcBef>
              <a:spcAft>
                <a:spcPts val="0"/>
              </a:spcAft>
              <a:buSzPts val="1300"/>
              <a:buFont typeface="Nunito Light"/>
              <a:buChar char="○"/>
              <a:defRPr/>
            </a:lvl8pPr>
            <a:lvl9pPr marL="5486263" lvl="8" indent="-423323" rtl="0">
              <a:spcBef>
                <a:spcPts val="2133"/>
              </a:spcBef>
              <a:spcAft>
                <a:spcPts val="2133"/>
              </a:spcAft>
              <a:buSzPts val="1400"/>
              <a:buFont typeface="Nunito Light"/>
              <a:buChar char="■"/>
              <a:defRPr/>
            </a:lvl9pPr>
          </a:lstStyle>
          <a:p>
            <a:endParaRPr/>
          </a:p>
        </p:txBody>
      </p:sp>
      <p:sp>
        <p:nvSpPr>
          <p:cNvPr id="240" name="Google Shape;240;p20"/>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41" name="Google Shape;241;p20"/>
          <p:cNvGrpSpPr/>
          <p:nvPr/>
        </p:nvGrpSpPr>
        <p:grpSpPr>
          <a:xfrm>
            <a:off x="9" y="3779033"/>
            <a:ext cx="2766825" cy="3079023"/>
            <a:chOff x="6" y="2834274"/>
            <a:chExt cx="2075119" cy="2309267"/>
          </a:xfrm>
        </p:grpSpPr>
        <p:sp>
          <p:nvSpPr>
            <p:cNvPr id="242" name="Google Shape;242;p20"/>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 name="Google Shape;243;p20"/>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 name="Google Shape;244;p20"/>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01527877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Blank" type="blank" preserve="1">
  <p:cSld name="Blank">
    <p:bg>
      <p:bgPr>
        <a:noFill/>
        <a:effectLst/>
      </p:bgPr>
    </p:bg>
    <p:spTree>
      <p:nvGrpSpPr>
        <p:cNvPr id="1" name="Shape 280"/>
        <p:cNvGrpSpPr/>
        <p:nvPr/>
      </p:nvGrpSpPr>
      <p:grpSpPr>
        <a:xfrm>
          <a:off x="0" y="0"/>
          <a:ext cx="0" cy="0"/>
          <a:chOff x="0" y="0"/>
          <a:chExt cx="0" cy="0"/>
        </a:xfrm>
      </p:grpSpPr>
    </p:spTree>
    <p:extLst>
      <p:ext uri="{BB962C8B-B14F-4D97-AF65-F5344CB8AC3E}">
        <p14:creationId xmlns:p14="http://schemas.microsoft.com/office/powerpoint/2010/main" val="2705489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Title slide" type="title" preserve="1">
  <p:cSld name="Title slide">
    <p:spTree>
      <p:nvGrpSpPr>
        <p:cNvPr id="1" name="Shape 8"/>
        <p:cNvGrpSpPr/>
        <p:nvPr/>
      </p:nvGrpSpPr>
      <p:grpSpPr>
        <a:xfrm>
          <a:off x="0" y="0"/>
          <a:ext cx="0" cy="0"/>
          <a:chOff x="0" y="0"/>
          <a:chExt cx="0" cy="0"/>
        </a:xfrm>
      </p:grpSpPr>
      <p:sp>
        <p:nvSpPr>
          <p:cNvPr id="9" name="Google Shape;9;p2"/>
          <p:cNvSpPr/>
          <p:nvPr/>
        </p:nvSpPr>
        <p:spPr>
          <a:xfrm>
            <a:off x="7599169" y="1749378"/>
            <a:ext cx="4592791" cy="5108729"/>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 name="Google Shape;10;p2"/>
          <p:cNvSpPr/>
          <p:nvPr/>
        </p:nvSpPr>
        <p:spPr>
          <a:xfrm>
            <a:off x="1" y="0"/>
            <a:ext cx="5876655" cy="6858107"/>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0" y="0"/>
            <a:ext cx="5876741" cy="6858107"/>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 name="Google Shape;12;p2"/>
          <p:cNvSpPr/>
          <p:nvPr/>
        </p:nvSpPr>
        <p:spPr>
          <a:xfrm>
            <a:off x="0" y="0"/>
            <a:ext cx="3138077" cy="6858107"/>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0" y="0"/>
            <a:ext cx="4108608" cy="6858107"/>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1" y="0"/>
            <a:ext cx="5654097" cy="6858107"/>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7712919" y="1875951"/>
            <a:ext cx="4479040" cy="498215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8920000" y="3161480"/>
            <a:ext cx="3271968" cy="369662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 name="Google Shape;17;p2"/>
          <p:cNvSpPr txBox="1">
            <a:spLocks noGrp="1"/>
          </p:cNvSpPr>
          <p:nvPr>
            <p:ph type="ctrTitle"/>
          </p:nvPr>
        </p:nvSpPr>
        <p:spPr>
          <a:xfrm>
            <a:off x="2724300" y="2180700"/>
            <a:ext cx="8751600" cy="17556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1"/>
              </a:buClr>
              <a:buSzPts val="5200"/>
              <a:buNone/>
              <a:defRPr sz="6667"/>
            </a:lvl1pPr>
            <a:lvl2pPr lvl="1" algn="ctr">
              <a:spcBef>
                <a:spcPts val="0"/>
              </a:spcBef>
              <a:spcAft>
                <a:spcPts val="0"/>
              </a:spcAft>
              <a:buClr>
                <a:schemeClr val="accent1"/>
              </a:buClr>
              <a:buSzPts val="5200"/>
              <a:buNone/>
              <a:defRPr sz="6933">
                <a:solidFill>
                  <a:schemeClr val="accent1"/>
                </a:solidFill>
              </a:defRPr>
            </a:lvl2pPr>
            <a:lvl3pPr lvl="2" algn="ctr">
              <a:spcBef>
                <a:spcPts val="0"/>
              </a:spcBef>
              <a:spcAft>
                <a:spcPts val="0"/>
              </a:spcAft>
              <a:buClr>
                <a:schemeClr val="accent1"/>
              </a:buClr>
              <a:buSzPts val="5200"/>
              <a:buNone/>
              <a:defRPr sz="6933">
                <a:solidFill>
                  <a:schemeClr val="accent1"/>
                </a:solidFill>
              </a:defRPr>
            </a:lvl3pPr>
            <a:lvl4pPr lvl="3" algn="ctr">
              <a:spcBef>
                <a:spcPts val="0"/>
              </a:spcBef>
              <a:spcAft>
                <a:spcPts val="0"/>
              </a:spcAft>
              <a:buClr>
                <a:schemeClr val="accent1"/>
              </a:buClr>
              <a:buSzPts val="5200"/>
              <a:buNone/>
              <a:defRPr sz="6933">
                <a:solidFill>
                  <a:schemeClr val="accent1"/>
                </a:solidFill>
              </a:defRPr>
            </a:lvl4pPr>
            <a:lvl5pPr lvl="4" algn="ctr">
              <a:spcBef>
                <a:spcPts val="0"/>
              </a:spcBef>
              <a:spcAft>
                <a:spcPts val="0"/>
              </a:spcAft>
              <a:buClr>
                <a:schemeClr val="accent1"/>
              </a:buClr>
              <a:buSzPts val="5200"/>
              <a:buNone/>
              <a:defRPr sz="6933">
                <a:solidFill>
                  <a:schemeClr val="accent1"/>
                </a:solidFill>
              </a:defRPr>
            </a:lvl5pPr>
            <a:lvl6pPr lvl="5" algn="ctr">
              <a:spcBef>
                <a:spcPts val="0"/>
              </a:spcBef>
              <a:spcAft>
                <a:spcPts val="0"/>
              </a:spcAft>
              <a:buClr>
                <a:schemeClr val="accent1"/>
              </a:buClr>
              <a:buSzPts val="5200"/>
              <a:buNone/>
              <a:defRPr sz="6933">
                <a:solidFill>
                  <a:schemeClr val="accent1"/>
                </a:solidFill>
              </a:defRPr>
            </a:lvl6pPr>
            <a:lvl7pPr lvl="6" algn="ctr">
              <a:spcBef>
                <a:spcPts val="0"/>
              </a:spcBef>
              <a:spcAft>
                <a:spcPts val="0"/>
              </a:spcAft>
              <a:buClr>
                <a:schemeClr val="accent1"/>
              </a:buClr>
              <a:buSzPts val="5200"/>
              <a:buNone/>
              <a:defRPr sz="6933">
                <a:solidFill>
                  <a:schemeClr val="accent1"/>
                </a:solidFill>
              </a:defRPr>
            </a:lvl7pPr>
            <a:lvl8pPr lvl="7" algn="ctr">
              <a:spcBef>
                <a:spcPts val="0"/>
              </a:spcBef>
              <a:spcAft>
                <a:spcPts val="0"/>
              </a:spcAft>
              <a:buClr>
                <a:schemeClr val="accent1"/>
              </a:buClr>
              <a:buSzPts val="5200"/>
              <a:buNone/>
              <a:defRPr sz="6933">
                <a:solidFill>
                  <a:schemeClr val="accent1"/>
                </a:solidFill>
              </a:defRPr>
            </a:lvl8pPr>
            <a:lvl9pPr lvl="8" algn="ctr">
              <a:spcBef>
                <a:spcPts val="0"/>
              </a:spcBef>
              <a:spcAft>
                <a:spcPts val="0"/>
              </a:spcAft>
              <a:buClr>
                <a:schemeClr val="accent1"/>
              </a:buClr>
              <a:buSzPts val="5200"/>
              <a:buNone/>
              <a:defRPr sz="6933">
                <a:solidFill>
                  <a:schemeClr val="accent1"/>
                </a:solidFill>
              </a:defRPr>
            </a:lvl9pPr>
          </a:lstStyle>
          <a:p>
            <a:endParaRPr/>
          </a:p>
        </p:txBody>
      </p:sp>
      <p:sp>
        <p:nvSpPr>
          <p:cNvPr id="18" name="Google Shape;18;p2"/>
          <p:cNvSpPr txBox="1">
            <a:spLocks noGrp="1"/>
          </p:cNvSpPr>
          <p:nvPr>
            <p:ph type="subTitle" idx="1"/>
          </p:nvPr>
        </p:nvSpPr>
        <p:spPr>
          <a:xfrm>
            <a:off x="5460100" y="4216600"/>
            <a:ext cx="3280000" cy="105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accent1"/>
              </a:buClr>
              <a:buSzPts val="2800"/>
              <a:buNone/>
              <a:defRPr sz="2400"/>
            </a:lvl1pPr>
            <a:lvl2pPr lvl="1" algn="ctr">
              <a:lnSpc>
                <a:spcPct val="100000"/>
              </a:lnSpc>
              <a:spcBef>
                <a:spcPts val="0"/>
              </a:spcBef>
              <a:spcAft>
                <a:spcPts val="0"/>
              </a:spcAft>
              <a:buClr>
                <a:schemeClr val="accent1"/>
              </a:buClr>
              <a:buSzPts val="2800"/>
              <a:buNone/>
              <a:defRPr sz="3733">
                <a:solidFill>
                  <a:schemeClr val="accent1"/>
                </a:solidFill>
              </a:defRPr>
            </a:lvl2pPr>
            <a:lvl3pPr lvl="2" algn="ctr">
              <a:lnSpc>
                <a:spcPct val="100000"/>
              </a:lnSpc>
              <a:spcBef>
                <a:spcPts val="0"/>
              </a:spcBef>
              <a:spcAft>
                <a:spcPts val="0"/>
              </a:spcAft>
              <a:buClr>
                <a:schemeClr val="accent1"/>
              </a:buClr>
              <a:buSzPts val="2800"/>
              <a:buNone/>
              <a:defRPr sz="3733">
                <a:solidFill>
                  <a:schemeClr val="accent1"/>
                </a:solidFill>
              </a:defRPr>
            </a:lvl3pPr>
            <a:lvl4pPr lvl="3" algn="ctr">
              <a:lnSpc>
                <a:spcPct val="100000"/>
              </a:lnSpc>
              <a:spcBef>
                <a:spcPts val="0"/>
              </a:spcBef>
              <a:spcAft>
                <a:spcPts val="0"/>
              </a:spcAft>
              <a:buClr>
                <a:schemeClr val="accent1"/>
              </a:buClr>
              <a:buSzPts val="2800"/>
              <a:buNone/>
              <a:defRPr sz="3733">
                <a:solidFill>
                  <a:schemeClr val="accent1"/>
                </a:solidFill>
              </a:defRPr>
            </a:lvl4pPr>
            <a:lvl5pPr lvl="4" algn="ctr">
              <a:lnSpc>
                <a:spcPct val="100000"/>
              </a:lnSpc>
              <a:spcBef>
                <a:spcPts val="0"/>
              </a:spcBef>
              <a:spcAft>
                <a:spcPts val="0"/>
              </a:spcAft>
              <a:buClr>
                <a:schemeClr val="accent1"/>
              </a:buClr>
              <a:buSzPts val="2800"/>
              <a:buNone/>
              <a:defRPr sz="3733">
                <a:solidFill>
                  <a:schemeClr val="accent1"/>
                </a:solidFill>
              </a:defRPr>
            </a:lvl5pPr>
            <a:lvl6pPr lvl="5" algn="ctr">
              <a:lnSpc>
                <a:spcPct val="100000"/>
              </a:lnSpc>
              <a:spcBef>
                <a:spcPts val="0"/>
              </a:spcBef>
              <a:spcAft>
                <a:spcPts val="0"/>
              </a:spcAft>
              <a:buClr>
                <a:schemeClr val="accent1"/>
              </a:buClr>
              <a:buSzPts val="2800"/>
              <a:buNone/>
              <a:defRPr sz="3733">
                <a:solidFill>
                  <a:schemeClr val="accent1"/>
                </a:solidFill>
              </a:defRPr>
            </a:lvl6pPr>
            <a:lvl7pPr lvl="6" algn="ctr">
              <a:lnSpc>
                <a:spcPct val="100000"/>
              </a:lnSpc>
              <a:spcBef>
                <a:spcPts val="0"/>
              </a:spcBef>
              <a:spcAft>
                <a:spcPts val="0"/>
              </a:spcAft>
              <a:buClr>
                <a:schemeClr val="accent1"/>
              </a:buClr>
              <a:buSzPts val="2800"/>
              <a:buNone/>
              <a:defRPr sz="3733">
                <a:solidFill>
                  <a:schemeClr val="accent1"/>
                </a:solidFill>
              </a:defRPr>
            </a:lvl7pPr>
            <a:lvl8pPr lvl="7" algn="ctr">
              <a:lnSpc>
                <a:spcPct val="100000"/>
              </a:lnSpc>
              <a:spcBef>
                <a:spcPts val="0"/>
              </a:spcBef>
              <a:spcAft>
                <a:spcPts val="0"/>
              </a:spcAft>
              <a:buClr>
                <a:schemeClr val="accent1"/>
              </a:buClr>
              <a:buSzPts val="2800"/>
              <a:buNone/>
              <a:defRPr sz="3733">
                <a:solidFill>
                  <a:schemeClr val="accent1"/>
                </a:solidFill>
              </a:defRPr>
            </a:lvl8pPr>
            <a:lvl9pPr lvl="8" algn="ctr">
              <a:lnSpc>
                <a:spcPct val="100000"/>
              </a:lnSpc>
              <a:spcBef>
                <a:spcPts val="0"/>
              </a:spcBef>
              <a:spcAft>
                <a:spcPts val="0"/>
              </a:spcAft>
              <a:buClr>
                <a:schemeClr val="accent1"/>
              </a:buClr>
              <a:buSzPts val="2800"/>
              <a:buNone/>
              <a:defRPr sz="3733">
                <a:solidFill>
                  <a:schemeClr val="accent1"/>
                </a:solidFill>
              </a:defRPr>
            </a:lvl9pPr>
          </a:lstStyle>
          <a:p>
            <a:endParaRPr/>
          </a:p>
        </p:txBody>
      </p:sp>
    </p:spTree>
    <p:extLst>
      <p:ext uri="{BB962C8B-B14F-4D97-AF65-F5344CB8AC3E}">
        <p14:creationId xmlns:p14="http://schemas.microsoft.com/office/powerpoint/2010/main" val="158014532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Section header" type="secHead" preserve="1">
  <p:cSld name="Section header">
    <p:spTree>
      <p:nvGrpSpPr>
        <p:cNvPr id="1" name="Shape 19"/>
        <p:cNvGrpSpPr/>
        <p:nvPr/>
      </p:nvGrpSpPr>
      <p:grpSpPr>
        <a:xfrm>
          <a:off x="0" y="0"/>
          <a:ext cx="0" cy="0"/>
          <a:chOff x="0" y="0"/>
          <a:chExt cx="0" cy="0"/>
        </a:xfrm>
      </p:grpSpPr>
      <p:grpSp>
        <p:nvGrpSpPr>
          <p:cNvPr id="20" name="Google Shape;20;p3"/>
          <p:cNvGrpSpPr/>
          <p:nvPr/>
        </p:nvGrpSpPr>
        <p:grpSpPr>
          <a:xfrm rot="10800000">
            <a:off x="-1448045" y="-36983"/>
            <a:ext cx="4029681" cy="4702604"/>
            <a:chOff x="5353050" y="0"/>
            <a:chExt cx="4407556" cy="5143580"/>
          </a:xfrm>
        </p:grpSpPr>
        <p:sp>
          <p:nvSpPr>
            <p:cNvPr id="21" name="Google Shape;21;p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6" name="Google Shape;26;p3"/>
          <p:cNvSpPr txBox="1">
            <a:spLocks noGrp="1"/>
          </p:cNvSpPr>
          <p:nvPr>
            <p:ph type="title"/>
          </p:nvPr>
        </p:nvSpPr>
        <p:spPr>
          <a:xfrm rot="-294">
            <a:off x="1869133" y="3789412"/>
            <a:ext cx="46700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64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27" name="Google Shape;27;p3"/>
          <p:cNvSpPr txBox="1">
            <a:spLocks noGrp="1"/>
          </p:cNvSpPr>
          <p:nvPr>
            <p:ph type="subTitle" idx="1"/>
          </p:nvPr>
        </p:nvSpPr>
        <p:spPr>
          <a:xfrm flipH="1">
            <a:off x="2175933" y="4636733"/>
            <a:ext cx="4056400" cy="142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400"/>
            </a:lvl1pPr>
            <a:lvl2pPr lvl="1" algn="ctr" rtl="0">
              <a:lnSpc>
                <a:spcPct val="100000"/>
              </a:lnSpc>
              <a:spcBef>
                <a:spcPts val="0"/>
              </a:spcBef>
              <a:spcAft>
                <a:spcPts val="0"/>
              </a:spcAft>
              <a:buSzPts val="1400"/>
              <a:buNone/>
              <a:defRPr sz="1867"/>
            </a:lvl2pPr>
            <a:lvl3pPr lvl="2" algn="ctr" rtl="0">
              <a:lnSpc>
                <a:spcPct val="100000"/>
              </a:lnSpc>
              <a:spcBef>
                <a:spcPts val="0"/>
              </a:spcBef>
              <a:spcAft>
                <a:spcPts val="0"/>
              </a:spcAft>
              <a:buSzPts val="1400"/>
              <a:buNone/>
              <a:defRPr sz="1867"/>
            </a:lvl3pPr>
            <a:lvl4pPr lvl="3" algn="ctr" rtl="0">
              <a:lnSpc>
                <a:spcPct val="100000"/>
              </a:lnSpc>
              <a:spcBef>
                <a:spcPts val="0"/>
              </a:spcBef>
              <a:spcAft>
                <a:spcPts val="0"/>
              </a:spcAft>
              <a:buSzPts val="1400"/>
              <a:buNone/>
              <a:defRPr sz="1867"/>
            </a:lvl4pPr>
            <a:lvl5pPr lvl="4" algn="ctr" rtl="0">
              <a:lnSpc>
                <a:spcPct val="100000"/>
              </a:lnSpc>
              <a:spcBef>
                <a:spcPts val="0"/>
              </a:spcBef>
              <a:spcAft>
                <a:spcPts val="0"/>
              </a:spcAft>
              <a:buSzPts val="1400"/>
              <a:buNone/>
              <a:defRPr sz="1867"/>
            </a:lvl5pPr>
            <a:lvl6pPr lvl="5" algn="ctr" rtl="0">
              <a:lnSpc>
                <a:spcPct val="100000"/>
              </a:lnSpc>
              <a:spcBef>
                <a:spcPts val="0"/>
              </a:spcBef>
              <a:spcAft>
                <a:spcPts val="0"/>
              </a:spcAft>
              <a:buSzPts val="1400"/>
              <a:buNone/>
              <a:defRPr sz="1867"/>
            </a:lvl6pPr>
            <a:lvl7pPr lvl="6" algn="ctr" rtl="0">
              <a:lnSpc>
                <a:spcPct val="100000"/>
              </a:lnSpc>
              <a:spcBef>
                <a:spcPts val="0"/>
              </a:spcBef>
              <a:spcAft>
                <a:spcPts val="0"/>
              </a:spcAft>
              <a:buSzPts val="1400"/>
              <a:buNone/>
              <a:defRPr sz="1867"/>
            </a:lvl7pPr>
            <a:lvl8pPr lvl="7" algn="ctr" rtl="0">
              <a:lnSpc>
                <a:spcPct val="100000"/>
              </a:lnSpc>
              <a:spcBef>
                <a:spcPts val="0"/>
              </a:spcBef>
              <a:spcAft>
                <a:spcPts val="0"/>
              </a:spcAft>
              <a:buSzPts val="1400"/>
              <a:buNone/>
              <a:defRPr sz="1867"/>
            </a:lvl8pPr>
            <a:lvl9pPr lvl="8" algn="ctr" rtl="0">
              <a:lnSpc>
                <a:spcPct val="100000"/>
              </a:lnSpc>
              <a:spcBef>
                <a:spcPts val="0"/>
              </a:spcBef>
              <a:spcAft>
                <a:spcPts val="0"/>
              </a:spcAft>
              <a:buSzPts val="1400"/>
              <a:buNone/>
              <a:defRPr sz="1867"/>
            </a:lvl9pPr>
          </a:lstStyle>
          <a:p>
            <a:endParaRPr/>
          </a:p>
        </p:txBody>
      </p:sp>
      <p:sp>
        <p:nvSpPr>
          <p:cNvPr id="28" name="Google Shape;28;p3"/>
          <p:cNvSpPr txBox="1">
            <a:spLocks noGrp="1"/>
          </p:cNvSpPr>
          <p:nvPr>
            <p:ph type="title" idx="2" hasCustomPrompt="1"/>
          </p:nvPr>
        </p:nvSpPr>
        <p:spPr>
          <a:xfrm>
            <a:off x="2950933" y="1564216"/>
            <a:ext cx="2506400" cy="164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96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grpSp>
        <p:nvGrpSpPr>
          <p:cNvPr id="29" name="Google Shape;29;p3"/>
          <p:cNvGrpSpPr/>
          <p:nvPr/>
        </p:nvGrpSpPr>
        <p:grpSpPr>
          <a:xfrm rot="10800000" flipH="1">
            <a:off x="2230012" y="-1214671"/>
            <a:ext cx="11525467" cy="8072677"/>
            <a:chOff x="5353050" y="0"/>
            <a:chExt cx="4407556" cy="5143580"/>
          </a:xfrm>
        </p:grpSpPr>
        <p:sp>
          <p:nvSpPr>
            <p:cNvPr id="30" name="Google Shape;30;p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415462801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Title and body" type="tx" preserve="1">
  <p:cSld name="Title and body">
    <p:spTree>
      <p:nvGrpSpPr>
        <p:cNvPr id="1" name="Shape 35"/>
        <p:cNvGrpSpPr/>
        <p:nvPr/>
      </p:nvGrpSpPr>
      <p:grpSpPr>
        <a:xfrm>
          <a:off x="0" y="0"/>
          <a:ext cx="0" cy="0"/>
          <a:chOff x="0" y="0"/>
          <a:chExt cx="0" cy="0"/>
        </a:xfrm>
      </p:grpSpPr>
      <p:sp>
        <p:nvSpPr>
          <p:cNvPr id="36" name="Google Shape;36;p4"/>
          <p:cNvSpPr txBox="1">
            <a:spLocks noGrp="1"/>
          </p:cNvSpPr>
          <p:nvPr>
            <p:ph type="body" idx="1"/>
          </p:nvPr>
        </p:nvSpPr>
        <p:spPr>
          <a:xfrm>
            <a:off x="960000" y="1578400"/>
            <a:ext cx="10272000" cy="4559600"/>
          </a:xfrm>
          <a:prstGeom prst="rect">
            <a:avLst/>
          </a:prstGeom>
        </p:spPr>
        <p:txBody>
          <a:bodyPr spcFirstLastPara="1" wrap="square" lIns="91425" tIns="91425" rIns="91425" bIns="91425" anchor="t" anchorCtr="0">
            <a:noAutofit/>
          </a:bodyPr>
          <a:lstStyle>
            <a:lvl1pPr marL="609585" lvl="0" indent="-406390">
              <a:lnSpc>
                <a:spcPct val="100000"/>
              </a:lnSpc>
              <a:spcBef>
                <a:spcPts val="0"/>
              </a:spcBef>
              <a:spcAft>
                <a:spcPts val="0"/>
              </a:spcAft>
              <a:buClr>
                <a:srgbClr val="434343"/>
              </a:buClr>
              <a:buSzPts val="1200"/>
              <a:buFont typeface="Open Sans SemiBold"/>
              <a:buAutoNum type="arabicPeriod"/>
              <a:defRPr sz="1600"/>
            </a:lvl1pPr>
            <a:lvl2pPr marL="1219170" lvl="1" indent="-406390">
              <a:spcBef>
                <a:spcPts val="2133"/>
              </a:spcBef>
              <a:spcAft>
                <a:spcPts val="0"/>
              </a:spcAft>
              <a:buClr>
                <a:srgbClr val="434343"/>
              </a:buClr>
              <a:buSzPts val="1200"/>
              <a:buFont typeface="Roboto Condensed Light"/>
              <a:buAutoNum type="alphaLcPeriod"/>
              <a:defRPr/>
            </a:lvl2pPr>
            <a:lvl3pPr marL="1828754" lvl="2" indent="-423323">
              <a:spcBef>
                <a:spcPts val="2133"/>
              </a:spcBef>
              <a:spcAft>
                <a:spcPts val="0"/>
              </a:spcAft>
              <a:buClr>
                <a:srgbClr val="434343"/>
              </a:buClr>
              <a:buSzPts val="1400"/>
              <a:buFont typeface="Roboto Condensed Light"/>
              <a:buAutoNum type="romanLcPeriod"/>
              <a:defRPr/>
            </a:lvl3pPr>
            <a:lvl4pPr marL="2438339" lvl="3" indent="-423323">
              <a:spcBef>
                <a:spcPts val="2133"/>
              </a:spcBef>
              <a:spcAft>
                <a:spcPts val="0"/>
              </a:spcAft>
              <a:buClr>
                <a:srgbClr val="434343"/>
              </a:buClr>
              <a:buSzPts val="1400"/>
              <a:buFont typeface="Roboto Condensed Light"/>
              <a:buAutoNum type="arabicPeriod"/>
              <a:defRPr/>
            </a:lvl4pPr>
            <a:lvl5pPr marL="3047924" lvl="4" indent="-423323">
              <a:spcBef>
                <a:spcPts val="2133"/>
              </a:spcBef>
              <a:spcAft>
                <a:spcPts val="0"/>
              </a:spcAft>
              <a:buClr>
                <a:srgbClr val="434343"/>
              </a:buClr>
              <a:buSzPts val="1400"/>
              <a:buFont typeface="Roboto Condensed Light"/>
              <a:buAutoNum type="alphaLcPeriod"/>
              <a:defRPr/>
            </a:lvl5pPr>
            <a:lvl6pPr marL="3657509" lvl="5" indent="-423323">
              <a:spcBef>
                <a:spcPts val="2133"/>
              </a:spcBef>
              <a:spcAft>
                <a:spcPts val="0"/>
              </a:spcAft>
              <a:buClr>
                <a:srgbClr val="434343"/>
              </a:buClr>
              <a:buSzPts val="1400"/>
              <a:buFont typeface="Roboto Condensed Light"/>
              <a:buAutoNum type="romanLcPeriod"/>
              <a:defRPr/>
            </a:lvl6pPr>
            <a:lvl7pPr marL="4267093" lvl="6" indent="-423323">
              <a:spcBef>
                <a:spcPts val="2133"/>
              </a:spcBef>
              <a:spcAft>
                <a:spcPts val="0"/>
              </a:spcAft>
              <a:buClr>
                <a:srgbClr val="434343"/>
              </a:buClr>
              <a:buSzPts val="1400"/>
              <a:buFont typeface="Roboto Condensed Light"/>
              <a:buAutoNum type="arabicPeriod"/>
              <a:defRPr/>
            </a:lvl7pPr>
            <a:lvl8pPr marL="4876678" lvl="7" indent="-423323">
              <a:spcBef>
                <a:spcPts val="2133"/>
              </a:spcBef>
              <a:spcAft>
                <a:spcPts val="0"/>
              </a:spcAft>
              <a:buClr>
                <a:srgbClr val="434343"/>
              </a:buClr>
              <a:buSzPts val="1400"/>
              <a:buFont typeface="Roboto Condensed Light"/>
              <a:buAutoNum type="alphaLcPeriod"/>
              <a:defRPr/>
            </a:lvl8pPr>
            <a:lvl9pPr marL="5486263" lvl="8" indent="-423323">
              <a:spcBef>
                <a:spcPts val="2133"/>
              </a:spcBef>
              <a:spcAft>
                <a:spcPts val="2133"/>
              </a:spcAft>
              <a:buClr>
                <a:srgbClr val="434343"/>
              </a:buClr>
              <a:buSzPts val="1400"/>
              <a:buFont typeface="Roboto Condensed Light"/>
              <a:buAutoNum type="romanLcPeriod"/>
              <a:defRPr/>
            </a:lvl9pPr>
          </a:lstStyle>
          <a:p>
            <a:endParaRPr/>
          </a:p>
        </p:txBody>
      </p:sp>
      <p:grpSp>
        <p:nvGrpSpPr>
          <p:cNvPr id="37" name="Google Shape;37;p4"/>
          <p:cNvGrpSpPr/>
          <p:nvPr/>
        </p:nvGrpSpPr>
        <p:grpSpPr>
          <a:xfrm rot="10800000">
            <a:off x="9425173" y="11"/>
            <a:ext cx="2766825" cy="3079023"/>
            <a:chOff x="6" y="2834274"/>
            <a:chExt cx="2075119" cy="2309267"/>
          </a:xfrm>
        </p:grpSpPr>
        <p:sp>
          <p:nvSpPr>
            <p:cNvPr id="38" name="Google Shape;38;p4"/>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 name="Google Shape;39;p4"/>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 name="Google Shape;40;p4"/>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1" name="Google Shape;41;p4"/>
          <p:cNvGrpSpPr/>
          <p:nvPr/>
        </p:nvGrpSpPr>
        <p:grpSpPr>
          <a:xfrm rot="10800000">
            <a:off x="8" y="5165462"/>
            <a:ext cx="1521789" cy="1692593"/>
            <a:chOff x="8002655" y="8"/>
            <a:chExt cx="1141342" cy="1269445"/>
          </a:xfrm>
        </p:grpSpPr>
        <p:sp>
          <p:nvSpPr>
            <p:cNvPr id="42" name="Google Shape;42;p4"/>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 name="Google Shape;43;p4"/>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4" name="Google Shape;44;p4"/>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348630814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Title and two columns" type="twoColTx" preserve="1">
  <p:cSld name="Title and two columns">
    <p:spTree>
      <p:nvGrpSpPr>
        <p:cNvPr id="1" name="Shape 45"/>
        <p:cNvGrpSpPr/>
        <p:nvPr/>
      </p:nvGrpSpPr>
      <p:grpSpPr>
        <a:xfrm>
          <a:off x="0" y="0"/>
          <a:ext cx="0" cy="0"/>
          <a:chOff x="0" y="0"/>
          <a:chExt cx="0" cy="0"/>
        </a:xfrm>
      </p:grpSpPr>
      <p:grpSp>
        <p:nvGrpSpPr>
          <p:cNvPr id="46" name="Google Shape;46;p5"/>
          <p:cNvGrpSpPr/>
          <p:nvPr/>
        </p:nvGrpSpPr>
        <p:grpSpPr>
          <a:xfrm>
            <a:off x="-600" y="-4194019"/>
            <a:ext cx="14503799" cy="13112700"/>
            <a:chOff x="-450" y="-3145515"/>
            <a:chExt cx="10877849" cy="9834525"/>
          </a:xfrm>
        </p:grpSpPr>
        <p:sp>
          <p:nvSpPr>
            <p:cNvPr id="47" name="Google Shape;47;p5"/>
            <p:cNvSpPr/>
            <p:nvPr/>
          </p:nvSpPr>
          <p:spPr>
            <a:xfrm>
              <a:off x="2843508" y="-5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8" name="Google Shape;48;p5"/>
            <p:cNvGrpSpPr/>
            <p:nvPr/>
          </p:nvGrpSpPr>
          <p:grpSpPr>
            <a:xfrm rot="10800000">
              <a:off x="-450" y="-3145515"/>
              <a:ext cx="10877849" cy="9834525"/>
              <a:chOff x="5353050" y="0"/>
              <a:chExt cx="4407556" cy="5143580"/>
            </a:xfrm>
          </p:grpSpPr>
          <p:sp>
            <p:nvSpPr>
              <p:cNvPr id="49" name="Google Shape;49;p5"/>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 name="Google Shape;50;p5"/>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 name="Google Shape;51;p5"/>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 name="Google Shape;52;p5"/>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 name="Google Shape;53;p5"/>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54" name="Google Shape;54;p5"/>
          <p:cNvSpPr txBox="1">
            <a:spLocks noGrp="1"/>
          </p:cNvSpPr>
          <p:nvPr>
            <p:ph type="ctrTitle"/>
          </p:nvPr>
        </p:nvSpPr>
        <p:spPr>
          <a:xfrm flipH="1">
            <a:off x="7919933" y="2514715"/>
            <a:ext cx="2572400" cy="608000"/>
          </a:xfrm>
          <a:prstGeom prst="rect">
            <a:avLst/>
          </a:prstGeom>
        </p:spPr>
        <p:txBody>
          <a:bodyPr spcFirstLastPara="1" wrap="square" lIns="91425" tIns="91425" rIns="91425" bIns="91425" anchor="b" anchorCtr="0">
            <a:noAutofit/>
          </a:bodyPr>
          <a:lstStyle>
            <a:lvl1pPr lvl="0" algn="r" rtl="0">
              <a:spcBef>
                <a:spcPts val="0"/>
              </a:spcBef>
              <a:spcAft>
                <a:spcPts val="0"/>
              </a:spcAft>
              <a:buClr>
                <a:schemeClr val="lt2"/>
              </a:buClr>
              <a:buSzPts val="2400"/>
              <a:buNone/>
              <a:defRPr sz="4000" b="0"/>
            </a:lvl1pPr>
            <a:lvl2pPr lvl="1" algn="ctr" rtl="0">
              <a:spcBef>
                <a:spcPts val="0"/>
              </a:spcBef>
              <a:spcAft>
                <a:spcPts val="0"/>
              </a:spcAft>
              <a:buClr>
                <a:schemeClr val="lt2"/>
              </a:buClr>
              <a:buSzPts val="1800"/>
              <a:buNone/>
              <a:defRPr sz="2400">
                <a:solidFill>
                  <a:schemeClr val="lt2"/>
                </a:solidFill>
              </a:defRPr>
            </a:lvl2pPr>
            <a:lvl3pPr lvl="2" algn="ctr" rtl="0">
              <a:spcBef>
                <a:spcPts val="0"/>
              </a:spcBef>
              <a:spcAft>
                <a:spcPts val="0"/>
              </a:spcAft>
              <a:buClr>
                <a:schemeClr val="lt2"/>
              </a:buClr>
              <a:buSzPts val="1800"/>
              <a:buNone/>
              <a:defRPr sz="2400">
                <a:solidFill>
                  <a:schemeClr val="lt2"/>
                </a:solidFill>
              </a:defRPr>
            </a:lvl3pPr>
            <a:lvl4pPr lvl="3" algn="ctr" rtl="0">
              <a:spcBef>
                <a:spcPts val="0"/>
              </a:spcBef>
              <a:spcAft>
                <a:spcPts val="0"/>
              </a:spcAft>
              <a:buClr>
                <a:schemeClr val="lt2"/>
              </a:buClr>
              <a:buSzPts val="1800"/>
              <a:buNone/>
              <a:defRPr sz="2400">
                <a:solidFill>
                  <a:schemeClr val="lt2"/>
                </a:solidFill>
              </a:defRPr>
            </a:lvl4pPr>
            <a:lvl5pPr lvl="4" algn="ctr" rtl="0">
              <a:spcBef>
                <a:spcPts val="0"/>
              </a:spcBef>
              <a:spcAft>
                <a:spcPts val="0"/>
              </a:spcAft>
              <a:buClr>
                <a:schemeClr val="lt2"/>
              </a:buClr>
              <a:buSzPts val="1800"/>
              <a:buNone/>
              <a:defRPr sz="2400">
                <a:solidFill>
                  <a:schemeClr val="lt2"/>
                </a:solidFill>
              </a:defRPr>
            </a:lvl5pPr>
            <a:lvl6pPr lvl="5" algn="ctr" rtl="0">
              <a:spcBef>
                <a:spcPts val="0"/>
              </a:spcBef>
              <a:spcAft>
                <a:spcPts val="0"/>
              </a:spcAft>
              <a:buClr>
                <a:schemeClr val="lt2"/>
              </a:buClr>
              <a:buSzPts val="1800"/>
              <a:buNone/>
              <a:defRPr sz="2400">
                <a:solidFill>
                  <a:schemeClr val="lt2"/>
                </a:solidFill>
              </a:defRPr>
            </a:lvl6pPr>
            <a:lvl7pPr lvl="6" algn="ctr" rtl="0">
              <a:spcBef>
                <a:spcPts val="0"/>
              </a:spcBef>
              <a:spcAft>
                <a:spcPts val="0"/>
              </a:spcAft>
              <a:buClr>
                <a:schemeClr val="lt2"/>
              </a:buClr>
              <a:buSzPts val="1800"/>
              <a:buNone/>
              <a:defRPr sz="2400">
                <a:solidFill>
                  <a:schemeClr val="lt2"/>
                </a:solidFill>
              </a:defRPr>
            </a:lvl7pPr>
            <a:lvl8pPr lvl="7" algn="ctr" rtl="0">
              <a:spcBef>
                <a:spcPts val="0"/>
              </a:spcBef>
              <a:spcAft>
                <a:spcPts val="0"/>
              </a:spcAft>
              <a:buClr>
                <a:schemeClr val="lt2"/>
              </a:buClr>
              <a:buSzPts val="1800"/>
              <a:buNone/>
              <a:defRPr sz="2400">
                <a:solidFill>
                  <a:schemeClr val="lt2"/>
                </a:solidFill>
              </a:defRPr>
            </a:lvl8pPr>
            <a:lvl9pPr lvl="8" algn="ctr" rtl="0">
              <a:spcBef>
                <a:spcPts val="0"/>
              </a:spcBef>
              <a:spcAft>
                <a:spcPts val="0"/>
              </a:spcAft>
              <a:buClr>
                <a:schemeClr val="lt2"/>
              </a:buClr>
              <a:buSzPts val="1800"/>
              <a:buNone/>
              <a:defRPr sz="2400">
                <a:solidFill>
                  <a:schemeClr val="lt2"/>
                </a:solidFill>
              </a:defRPr>
            </a:lvl9pPr>
          </a:lstStyle>
          <a:p>
            <a:endParaRPr/>
          </a:p>
        </p:txBody>
      </p:sp>
      <p:sp>
        <p:nvSpPr>
          <p:cNvPr id="55" name="Google Shape;55;p5"/>
          <p:cNvSpPr txBox="1">
            <a:spLocks noGrp="1"/>
          </p:cNvSpPr>
          <p:nvPr>
            <p:ph type="subTitle" idx="1"/>
          </p:nvPr>
        </p:nvSpPr>
        <p:spPr>
          <a:xfrm flipH="1">
            <a:off x="7240100" y="3379700"/>
            <a:ext cx="3368000" cy="1547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56" name="Google Shape;56;p5"/>
          <p:cNvSpPr txBox="1">
            <a:spLocks noGrp="1"/>
          </p:cNvSpPr>
          <p:nvPr>
            <p:ph type="ctrTitle" idx="2"/>
          </p:nvPr>
        </p:nvSpPr>
        <p:spPr>
          <a:xfrm flipH="1">
            <a:off x="1468011" y="2514715"/>
            <a:ext cx="2850400" cy="6080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2"/>
              </a:buClr>
              <a:buSzPts val="2400"/>
              <a:buNone/>
              <a:defRPr sz="4000" b="0"/>
            </a:lvl1pPr>
            <a:lvl2pPr lvl="1" algn="ctr" rtl="0">
              <a:spcBef>
                <a:spcPts val="0"/>
              </a:spcBef>
              <a:spcAft>
                <a:spcPts val="0"/>
              </a:spcAft>
              <a:buClr>
                <a:schemeClr val="lt2"/>
              </a:buClr>
              <a:buSzPts val="1800"/>
              <a:buNone/>
              <a:defRPr sz="2400">
                <a:solidFill>
                  <a:schemeClr val="lt2"/>
                </a:solidFill>
              </a:defRPr>
            </a:lvl2pPr>
            <a:lvl3pPr lvl="2" algn="ctr" rtl="0">
              <a:spcBef>
                <a:spcPts val="0"/>
              </a:spcBef>
              <a:spcAft>
                <a:spcPts val="0"/>
              </a:spcAft>
              <a:buClr>
                <a:schemeClr val="lt2"/>
              </a:buClr>
              <a:buSzPts val="1800"/>
              <a:buNone/>
              <a:defRPr sz="2400">
                <a:solidFill>
                  <a:schemeClr val="lt2"/>
                </a:solidFill>
              </a:defRPr>
            </a:lvl3pPr>
            <a:lvl4pPr lvl="3" algn="ctr" rtl="0">
              <a:spcBef>
                <a:spcPts val="0"/>
              </a:spcBef>
              <a:spcAft>
                <a:spcPts val="0"/>
              </a:spcAft>
              <a:buClr>
                <a:schemeClr val="lt2"/>
              </a:buClr>
              <a:buSzPts val="1800"/>
              <a:buNone/>
              <a:defRPr sz="2400">
                <a:solidFill>
                  <a:schemeClr val="lt2"/>
                </a:solidFill>
              </a:defRPr>
            </a:lvl4pPr>
            <a:lvl5pPr lvl="4" algn="ctr" rtl="0">
              <a:spcBef>
                <a:spcPts val="0"/>
              </a:spcBef>
              <a:spcAft>
                <a:spcPts val="0"/>
              </a:spcAft>
              <a:buClr>
                <a:schemeClr val="lt2"/>
              </a:buClr>
              <a:buSzPts val="1800"/>
              <a:buNone/>
              <a:defRPr sz="2400">
                <a:solidFill>
                  <a:schemeClr val="lt2"/>
                </a:solidFill>
              </a:defRPr>
            </a:lvl5pPr>
            <a:lvl6pPr lvl="5" algn="ctr" rtl="0">
              <a:spcBef>
                <a:spcPts val="0"/>
              </a:spcBef>
              <a:spcAft>
                <a:spcPts val="0"/>
              </a:spcAft>
              <a:buClr>
                <a:schemeClr val="lt2"/>
              </a:buClr>
              <a:buSzPts val="1800"/>
              <a:buNone/>
              <a:defRPr sz="2400">
                <a:solidFill>
                  <a:schemeClr val="lt2"/>
                </a:solidFill>
              </a:defRPr>
            </a:lvl6pPr>
            <a:lvl7pPr lvl="6" algn="ctr" rtl="0">
              <a:spcBef>
                <a:spcPts val="0"/>
              </a:spcBef>
              <a:spcAft>
                <a:spcPts val="0"/>
              </a:spcAft>
              <a:buClr>
                <a:schemeClr val="lt2"/>
              </a:buClr>
              <a:buSzPts val="1800"/>
              <a:buNone/>
              <a:defRPr sz="2400">
                <a:solidFill>
                  <a:schemeClr val="lt2"/>
                </a:solidFill>
              </a:defRPr>
            </a:lvl7pPr>
            <a:lvl8pPr lvl="7" algn="ctr" rtl="0">
              <a:spcBef>
                <a:spcPts val="0"/>
              </a:spcBef>
              <a:spcAft>
                <a:spcPts val="0"/>
              </a:spcAft>
              <a:buClr>
                <a:schemeClr val="lt2"/>
              </a:buClr>
              <a:buSzPts val="1800"/>
              <a:buNone/>
              <a:defRPr sz="2400">
                <a:solidFill>
                  <a:schemeClr val="lt2"/>
                </a:solidFill>
              </a:defRPr>
            </a:lvl8pPr>
            <a:lvl9pPr lvl="8" algn="ctr" rtl="0">
              <a:spcBef>
                <a:spcPts val="0"/>
              </a:spcBef>
              <a:spcAft>
                <a:spcPts val="0"/>
              </a:spcAft>
              <a:buClr>
                <a:schemeClr val="lt2"/>
              </a:buClr>
              <a:buSzPts val="1800"/>
              <a:buNone/>
              <a:defRPr sz="2400">
                <a:solidFill>
                  <a:schemeClr val="lt2"/>
                </a:solidFill>
              </a:defRPr>
            </a:lvl9pPr>
          </a:lstStyle>
          <a:p>
            <a:endParaRPr/>
          </a:p>
        </p:txBody>
      </p:sp>
      <p:sp>
        <p:nvSpPr>
          <p:cNvPr id="57" name="Google Shape;57;p5"/>
          <p:cNvSpPr txBox="1">
            <a:spLocks noGrp="1"/>
          </p:cNvSpPr>
          <p:nvPr>
            <p:ph type="subTitle" idx="3"/>
          </p:nvPr>
        </p:nvSpPr>
        <p:spPr>
          <a:xfrm flipH="1">
            <a:off x="1583900" y="3379700"/>
            <a:ext cx="3368000" cy="1547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Tree>
    <p:extLst>
      <p:ext uri="{BB962C8B-B14F-4D97-AF65-F5344CB8AC3E}">
        <p14:creationId xmlns:p14="http://schemas.microsoft.com/office/powerpoint/2010/main" val="334743444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Title only" type="titleOnly" preserve="1">
  <p:cSld name="Title only">
    <p:spTree>
      <p:nvGrpSpPr>
        <p:cNvPr id="1" name="Shape 58"/>
        <p:cNvGrpSpPr/>
        <p:nvPr/>
      </p:nvGrpSpPr>
      <p:grpSpPr>
        <a:xfrm>
          <a:off x="0" y="0"/>
          <a:ext cx="0" cy="0"/>
          <a:chOff x="0" y="0"/>
          <a:chExt cx="0" cy="0"/>
        </a:xfrm>
      </p:grpSpPr>
      <p:sp>
        <p:nvSpPr>
          <p:cNvPr id="59" name="Google Shape;59;p6"/>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60" name="Google Shape;60;p6"/>
          <p:cNvGrpSpPr/>
          <p:nvPr/>
        </p:nvGrpSpPr>
        <p:grpSpPr>
          <a:xfrm>
            <a:off x="9" y="3779033"/>
            <a:ext cx="2766825" cy="3079023"/>
            <a:chOff x="6" y="2834274"/>
            <a:chExt cx="2075119" cy="2309267"/>
          </a:xfrm>
        </p:grpSpPr>
        <p:sp>
          <p:nvSpPr>
            <p:cNvPr id="61" name="Google Shape;61;p6"/>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 name="Google Shape;62;p6"/>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 name="Google Shape;63;p6"/>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4" name="Google Shape;64;p6"/>
          <p:cNvGrpSpPr/>
          <p:nvPr/>
        </p:nvGrpSpPr>
        <p:grpSpPr>
          <a:xfrm>
            <a:off x="10670207" y="12"/>
            <a:ext cx="1521789" cy="1692593"/>
            <a:chOff x="8002655" y="8"/>
            <a:chExt cx="1141342" cy="1269445"/>
          </a:xfrm>
        </p:grpSpPr>
        <p:sp>
          <p:nvSpPr>
            <p:cNvPr id="65" name="Google Shape;65;p6"/>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 name="Google Shape;66;p6"/>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3711191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One column text" preserve="1">
  <p:cSld name="One column text">
    <p:spTree>
      <p:nvGrpSpPr>
        <p:cNvPr id="1" name="Shape 67"/>
        <p:cNvGrpSpPr/>
        <p:nvPr/>
      </p:nvGrpSpPr>
      <p:grpSpPr>
        <a:xfrm>
          <a:off x="0" y="0"/>
          <a:ext cx="0" cy="0"/>
          <a:chOff x="0" y="0"/>
          <a:chExt cx="0" cy="0"/>
        </a:xfrm>
      </p:grpSpPr>
      <p:grpSp>
        <p:nvGrpSpPr>
          <p:cNvPr id="68" name="Google Shape;68;p7"/>
          <p:cNvGrpSpPr/>
          <p:nvPr/>
        </p:nvGrpSpPr>
        <p:grpSpPr>
          <a:xfrm>
            <a:off x="9405521" y="-17"/>
            <a:ext cx="2786500" cy="3101017"/>
            <a:chOff x="7054140" y="-13"/>
            <a:chExt cx="2089875" cy="2325763"/>
          </a:xfrm>
        </p:grpSpPr>
        <p:sp>
          <p:nvSpPr>
            <p:cNvPr id="69" name="Google Shape;69;p7"/>
            <p:cNvSpPr/>
            <p:nvPr/>
          </p:nvSpPr>
          <p:spPr>
            <a:xfrm rot="10800000" flipH="1">
              <a:off x="7054140" y="1027"/>
              <a:ext cx="2089855" cy="2324723"/>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 name="Google Shape;70;p7"/>
            <p:cNvSpPr/>
            <p:nvPr/>
          </p:nvSpPr>
          <p:spPr>
            <a:xfrm rot="10800000" flipH="1">
              <a:off x="7105902" y="-13"/>
              <a:ext cx="2038095" cy="226712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 name="Google Shape;71;p7"/>
            <p:cNvSpPr/>
            <p:nvPr/>
          </p:nvSpPr>
          <p:spPr>
            <a:xfrm rot="10800000" flipH="1">
              <a:off x="7655173" y="-13"/>
              <a:ext cx="1488842" cy="168214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2" name="Google Shape;72;p7"/>
          <p:cNvSpPr txBox="1">
            <a:spLocks noGrp="1"/>
          </p:cNvSpPr>
          <p:nvPr>
            <p:ph type="subTitle" idx="1"/>
          </p:nvPr>
        </p:nvSpPr>
        <p:spPr>
          <a:xfrm flipH="1">
            <a:off x="6909000" y="2685633"/>
            <a:ext cx="4297600" cy="25076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Clr>
                <a:schemeClr val="accent1"/>
              </a:buClr>
              <a:buSzPts val="1200"/>
              <a:buChar char="●"/>
              <a:defRPr sz="2400"/>
            </a:lvl1pPr>
            <a:lvl2pPr lvl="1" algn="ctr" rtl="0">
              <a:lnSpc>
                <a:spcPct val="100000"/>
              </a:lnSpc>
              <a:spcBef>
                <a:spcPts val="0"/>
              </a:spcBef>
              <a:spcAft>
                <a:spcPts val="0"/>
              </a:spcAft>
              <a:buSzPts val="1200"/>
              <a:buChar char="○"/>
              <a:defRPr sz="1600"/>
            </a:lvl2pPr>
            <a:lvl3pPr lvl="2" algn="ctr" rtl="0">
              <a:lnSpc>
                <a:spcPct val="100000"/>
              </a:lnSpc>
              <a:spcBef>
                <a:spcPts val="0"/>
              </a:spcBef>
              <a:spcAft>
                <a:spcPts val="0"/>
              </a:spcAft>
              <a:buSzPts val="1200"/>
              <a:buChar char="■"/>
              <a:defRPr sz="1600"/>
            </a:lvl3pPr>
            <a:lvl4pPr lvl="3" algn="ctr" rtl="0">
              <a:lnSpc>
                <a:spcPct val="100000"/>
              </a:lnSpc>
              <a:spcBef>
                <a:spcPts val="0"/>
              </a:spcBef>
              <a:spcAft>
                <a:spcPts val="0"/>
              </a:spcAft>
              <a:buSzPts val="1200"/>
              <a:buChar char="●"/>
              <a:defRPr sz="1600"/>
            </a:lvl4pPr>
            <a:lvl5pPr lvl="4" algn="ctr" rtl="0">
              <a:lnSpc>
                <a:spcPct val="100000"/>
              </a:lnSpc>
              <a:spcBef>
                <a:spcPts val="0"/>
              </a:spcBef>
              <a:spcAft>
                <a:spcPts val="0"/>
              </a:spcAft>
              <a:buSzPts val="1200"/>
              <a:buChar char="○"/>
              <a:defRPr sz="1600"/>
            </a:lvl5pPr>
            <a:lvl6pPr lvl="5" algn="ctr" rtl="0">
              <a:lnSpc>
                <a:spcPct val="100000"/>
              </a:lnSpc>
              <a:spcBef>
                <a:spcPts val="0"/>
              </a:spcBef>
              <a:spcAft>
                <a:spcPts val="0"/>
              </a:spcAft>
              <a:buSzPts val="1200"/>
              <a:buChar char="■"/>
              <a:defRPr sz="1600"/>
            </a:lvl6pPr>
            <a:lvl7pPr lvl="6" algn="ctr" rtl="0">
              <a:lnSpc>
                <a:spcPct val="100000"/>
              </a:lnSpc>
              <a:spcBef>
                <a:spcPts val="0"/>
              </a:spcBef>
              <a:spcAft>
                <a:spcPts val="0"/>
              </a:spcAft>
              <a:buSzPts val="1200"/>
              <a:buChar char="●"/>
              <a:defRPr sz="1600"/>
            </a:lvl7pPr>
            <a:lvl8pPr lvl="7" algn="ctr" rtl="0">
              <a:lnSpc>
                <a:spcPct val="100000"/>
              </a:lnSpc>
              <a:spcBef>
                <a:spcPts val="0"/>
              </a:spcBef>
              <a:spcAft>
                <a:spcPts val="0"/>
              </a:spcAft>
              <a:buSzPts val="1200"/>
              <a:buChar char="○"/>
              <a:defRPr sz="1600"/>
            </a:lvl8pPr>
            <a:lvl9pPr lvl="8" algn="ctr" rtl="0">
              <a:lnSpc>
                <a:spcPct val="100000"/>
              </a:lnSpc>
              <a:spcBef>
                <a:spcPts val="0"/>
              </a:spcBef>
              <a:spcAft>
                <a:spcPts val="0"/>
              </a:spcAft>
              <a:buSzPts val="1200"/>
              <a:buChar char="■"/>
              <a:defRPr sz="1600"/>
            </a:lvl9pPr>
          </a:lstStyle>
          <a:p>
            <a:endParaRPr/>
          </a:p>
        </p:txBody>
      </p:sp>
      <p:sp>
        <p:nvSpPr>
          <p:cNvPr id="73" name="Google Shape;73;p7"/>
          <p:cNvSpPr txBox="1">
            <a:spLocks noGrp="1"/>
          </p:cNvSpPr>
          <p:nvPr>
            <p:ph type="title"/>
          </p:nvPr>
        </p:nvSpPr>
        <p:spPr>
          <a:xfrm>
            <a:off x="5926997" y="5262947"/>
            <a:ext cx="5279600" cy="8456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4000" b="0"/>
            </a:lvl1pPr>
            <a:lvl2pPr lvl="1" algn="r" rtl="0">
              <a:spcBef>
                <a:spcPts val="0"/>
              </a:spcBef>
              <a:spcAft>
                <a:spcPts val="0"/>
              </a:spcAft>
              <a:buNone/>
              <a:defRPr sz="4000" b="0"/>
            </a:lvl2pPr>
            <a:lvl3pPr lvl="2" algn="r" rtl="0">
              <a:spcBef>
                <a:spcPts val="0"/>
              </a:spcBef>
              <a:spcAft>
                <a:spcPts val="0"/>
              </a:spcAft>
              <a:buNone/>
              <a:defRPr sz="4000" b="0"/>
            </a:lvl3pPr>
            <a:lvl4pPr lvl="3" algn="r" rtl="0">
              <a:spcBef>
                <a:spcPts val="0"/>
              </a:spcBef>
              <a:spcAft>
                <a:spcPts val="0"/>
              </a:spcAft>
              <a:buNone/>
              <a:defRPr sz="4000" b="0"/>
            </a:lvl4pPr>
            <a:lvl5pPr lvl="4" algn="r" rtl="0">
              <a:spcBef>
                <a:spcPts val="0"/>
              </a:spcBef>
              <a:spcAft>
                <a:spcPts val="0"/>
              </a:spcAft>
              <a:buNone/>
              <a:defRPr sz="4000" b="0"/>
            </a:lvl5pPr>
            <a:lvl6pPr lvl="5" algn="r" rtl="0">
              <a:spcBef>
                <a:spcPts val="0"/>
              </a:spcBef>
              <a:spcAft>
                <a:spcPts val="0"/>
              </a:spcAft>
              <a:buNone/>
              <a:defRPr sz="4000" b="0"/>
            </a:lvl6pPr>
            <a:lvl7pPr lvl="6" algn="r" rtl="0">
              <a:spcBef>
                <a:spcPts val="0"/>
              </a:spcBef>
              <a:spcAft>
                <a:spcPts val="0"/>
              </a:spcAft>
              <a:buNone/>
              <a:defRPr sz="4000" b="0"/>
            </a:lvl7pPr>
            <a:lvl8pPr lvl="7" algn="r" rtl="0">
              <a:spcBef>
                <a:spcPts val="0"/>
              </a:spcBef>
              <a:spcAft>
                <a:spcPts val="0"/>
              </a:spcAft>
              <a:buNone/>
              <a:defRPr sz="4000" b="0"/>
            </a:lvl8pPr>
            <a:lvl9pPr lvl="8" algn="r" rtl="0">
              <a:spcBef>
                <a:spcPts val="0"/>
              </a:spcBef>
              <a:spcAft>
                <a:spcPts val="0"/>
              </a:spcAft>
              <a:buNone/>
              <a:defRPr sz="4000" b="0"/>
            </a:lvl9pPr>
          </a:lstStyle>
          <a:p>
            <a:endParaRPr/>
          </a:p>
        </p:txBody>
      </p:sp>
    </p:spTree>
    <p:extLst>
      <p:ext uri="{BB962C8B-B14F-4D97-AF65-F5344CB8AC3E}">
        <p14:creationId xmlns:p14="http://schemas.microsoft.com/office/powerpoint/2010/main" val="2558415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Main point" preserve="1">
  <p:cSld name="Main point">
    <p:spTree>
      <p:nvGrpSpPr>
        <p:cNvPr id="1" name="Shape 74"/>
        <p:cNvGrpSpPr/>
        <p:nvPr/>
      </p:nvGrpSpPr>
      <p:grpSpPr>
        <a:xfrm>
          <a:off x="0" y="0"/>
          <a:ext cx="0" cy="0"/>
          <a:chOff x="0" y="0"/>
          <a:chExt cx="0" cy="0"/>
        </a:xfrm>
      </p:grpSpPr>
      <p:sp>
        <p:nvSpPr>
          <p:cNvPr id="75" name="Google Shape;75;p8"/>
          <p:cNvSpPr/>
          <p:nvPr/>
        </p:nvSpPr>
        <p:spPr>
          <a:xfrm rot="10800000">
            <a:off x="-1524004" y="-69"/>
            <a:ext cx="10588437" cy="7703401"/>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76" name="Google Shape;76;p8"/>
          <p:cNvGrpSpPr/>
          <p:nvPr/>
        </p:nvGrpSpPr>
        <p:grpSpPr>
          <a:xfrm>
            <a:off x="1207804" y="-30952"/>
            <a:ext cx="10984219" cy="6888968"/>
            <a:chOff x="5353050" y="0"/>
            <a:chExt cx="4407556" cy="5143580"/>
          </a:xfrm>
        </p:grpSpPr>
        <p:sp>
          <p:nvSpPr>
            <p:cNvPr id="77" name="Google Shape;77;p8"/>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 name="Google Shape;78;p8"/>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 name="Google Shape;79;p8"/>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 name="Google Shape;80;p8"/>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 name="Google Shape;81;p8"/>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2" name="Google Shape;82;p8"/>
          <p:cNvSpPr txBox="1">
            <a:spLocks noGrp="1"/>
          </p:cNvSpPr>
          <p:nvPr>
            <p:ph type="title"/>
          </p:nvPr>
        </p:nvSpPr>
        <p:spPr>
          <a:xfrm rot="-151">
            <a:off x="1536400" y="1746409"/>
            <a:ext cx="9119200" cy="33652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1"/>
              </a:buClr>
              <a:buSzPts val="4800"/>
              <a:buNone/>
              <a:defRPr sz="8800"/>
            </a:lvl1pPr>
            <a:lvl2pPr lvl="1">
              <a:spcBef>
                <a:spcPts val="0"/>
              </a:spcBef>
              <a:spcAft>
                <a:spcPts val="0"/>
              </a:spcAft>
              <a:buClr>
                <a:schemeClr val="accent1"/>
              </a:buClr>
              <a:buSzPts val="4800"/>
              <a:buNone/>
              <a:defRPr sz="6400">
                <a:solidFill>
                  <a:schemeClr val="accent1"/>
                </a:solidFill>
              </a:defRPr>
            </a:lvl2pPr>
            <a:lvl3pPr lvl="2">
              <a:spcBef>
                <a:spcPts val="0"/>
              </a:spcBef>
              <a:spcAft>
                <a:spcPts val="0"/>
              </a:spcAft>
              <a:buClr>
                <a:schemeClr val="accent1"/>
              </a:buClr>
              <a:buSzPts val="4800"/>
              <a:buNone/>
              <a:defRPr sz="6400">
                <a:solidFill>
                  <a:schemeClr val="accent1"/>
                </a:solidFill>
              </a:defRPr>
            </a:lvl3pPr>
            <a:lvl4pPr lvl="3">
              <a:spcBef>
                <a:spcPts val="0"/>
              </a:spcBef>
              <a:spcAft>
                <a:spcPts val="0"/>
              </a:spcAft>
              <a:buClr>
                <a:schemeClr val="accent1"/>
              </a:buClr>
              <a:buSzPts val="4800"/>
              <a:buNone/>
              <a:defRPr sz="6400">
                <a:solidFill>
                  <a:schemeClr val="accent1"/>
                </a:solidFill>
              </a:defRPr>
            </a:lvl4pPr>
            <a:lvl5pPr lvl="4">
              <a:spcBef>
                <a:spcPts val="0"/>
              </a:spcBef>
              <a:spcAft>
                <a:spcPts val="0"/>
              </a:spcAft>
              <a:buClr>
                <a:schemeClr val="accent1"/>
              </a:buClr>
              <a:buSzPts val="4800"/>
              <a:buNone/>
              <a:defRPr sz="6400">
                <a:solidFill>
                  <a:schemeClr val="accent1"/>
                </a:solidFill>
              </a:defRPr>
            </a:lvl5pPr>
            <a:lvl6pPr lvl="5">
              <a:spcBef>
                <a:spcPts val="0"/>
              </a:spcBef>
              <a:spcAft>
                <a:spcPts val="0"/>
              </a:spcAft>
              <a:buClr>
                <a:schemeClr val="accent1"/>
              </a:buClr>
              <a:buSzPts val="4800"/>
              <a:buNone/>
              <a:defRPr sz="6400">
                <a:solidFill>
                  <a:schemeClr val="accent1"/>
                </a:solidFill>
              </a:defRPr>
            </a:lvl6pPr>
            <a:lvl7pPr lvl="6">
              <a:spcBef>
                <a:spcPts val="0"/>
              </a:spcBef>
              <a:spcAft>
                <a:spcPts val="0"/>
              </a:spcAft>
              <a:buClr>
                <a:schemeClr val="accent1"/>
              </a:buClr>
              <a:buSzPts val="4800"/>
              <a:buNone/>
              <a:defRPr sz="6400">
                <a:solidFill>
                  <a:schemeClr val="accent1"/>
                </a:solidFill>
              </a:defRPr>
            </a:lvl7pPr>
            <a:lvl8pPr lvl="7">
              <a:spcBef>
                <a:spcPts val="0"/>
              </a:spcBef>
              <a:spcAft>
                <a:spcPts val="0"/>
              </a:spcAft>
              <a:buClr>
                <a:schemeClr val="accent1"/>
              </a:buClr>
              <a:buSzPts val="4800"/>
              <a:buNone/>
              <a:defRPr sz="6400">
                <a:solidFill>
                  <a:schemeClr val="accent1"/>
                </a:solidFill>
              </a:defRPr>
            </a:lvl8pPr>
            <a:lvl9pPr lvl="8">
              <a:spcBef>
                <a:spcPts val="0"/>
              </a:spcBef>
              <a:spcAft>
                <a:spcPts val="0"/>
              </a:spcAft>
              <a:buClr>
                <a:schemeClr val="accent1"/>
              </a:buClr>
              <a:buSzPts val="4800"/>
              <a:buNone/>
              <a:defRPr sz="6400">
                <a:solidFill>
                  <a:schemeClr val="accent1"/>
                </a:solidFill>
              </a:defRPr>
            </a:lvl9pPr>
          </a:lstStyle>
          <a:p>
            <a:endParaRPr/>
          </a:p>
        </p:txBody>
      </p:sp>
    </p:spTree>
    <p:extLst>
      <p:ext uri="{BB962C8B-B14F-4D97-AF65-F5344CB8AC3E}">
        <p14:creationId xmlns:p14="http://schemas.microsoft.com/office/powerpoint/2010/main" val="269581080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Section title and description" preserve="1">
  <p:cSld name="Section title and description">
    <p:spTree>
      <p:nvGrpSpPr>
        <p:cNvPr id="1" name="Shape 83"/>
        <p:cNvGrpSpPr/>
        <p:nvPr/>
      </p:nvGrpSpPr>
      <p:grpSpPr>
        <a:xfrm>
          <a:off x="0" y="0"/>
          <a:ext cx="0" cy="0"/>
          <a:chOff x="0" y="0"/>
          <a:chExt cx="0" cy="0"/>
        </a:xfrm>
      </p:grpSpPr>
      <p:sp>
        <p:nvSpPr>
          <p:cNvPr id="84" name="Google Shape;84;p9"/>
          <p:cNvSpPr txBox="1">
            <a:spLocks noGrp="1"/>
          </p:cNvSpPr>
          <p:nvPr>
            <p:ph type="title"/>
          </p:nvPr>
        </p:nvSpPr>
        <p:spPr>
          <a:xfrm>
            <a:off x="1426433" y="1389339"/>
            <a:ext cx="3666400" cy="1495200"/>
          </a:xfrm>
          <a:prstGeom prst="rect">
            <a:avLst/>
          </a:prstGeom>
        </p:spPr>
        <p:txBody>
          <a:bodyPr spcFirstLastPara="1" wrap="square" lIns="91425" tIns="91425" rIns="91425" bIns="91425" anchor="b" anchorCtr="0">
            <a:noAutofit/>
          </a:bodyPr>
          <a:lstStyle>
            <a:lvl1pPr lvl="0">
              <a:spcBef>
                <a:spcPts val="0"/>
              </a:spcBef>
              <a:spcAft>
                <a:spcPts val="0"/>
              </a:spcAft>
              <a:buSzPts val="4200"/>
              <a:buNone/>
              <a:defRPr sz="80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85" name="Google Shape;85;p9"/>
          <p:cNvSpPr txBox="1">
            <a:spLocks noGrp="1"/>
          </p:cNvSpPr>
          <p:nvPr>
            <p:ph type="subTitle" idx="1"/>
          </p:nvPr>
        </p:nvSpPr>
        <p:spPr>
          <a:xfrm>
            <a:off x="1468000" y="2668733"/>
            <a:ext cx="3947200" cy="18040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100"/>
              <a:buNone/>
              <a:defRPr sz="1867"/>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Tree>
    <p:extLst>
      <p:ext uri="{BB962C8B-B14F-4D97-AF65-F5344CB8AC3E}">
        <p14:creationId xmlns:p14="http://schemas.microsoft.com/office/powerpoint/2010/main" val="415833163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Caption" preserve="1">
  <p:cSld name="Caption">
    <p:spTree>
      <p:nvGrpSpPr>
        <p:cNvPr id="1" name="Shape 86"/>
        <p:cNvGrpSpPr/>
        <p:nvPr/>
      </p:nvGrpSpPr>
      <p:grpSpPr>
        <a:xfrm>
          <a:off x="0" y="0"/>
          <a:ext cx="0" cy="0"/>
          <a:chOff x="0" y="0"/>
          <a:chExt cx="0" cy="0"/>
        </a:xfrm>
      </p:grpSpPr>
      <p:sp>
        <p:nvSpPr>
          <p:cNvPr id="87" name="Google Shape;87;p10"/>
          <p:cNvSpPr txBox="1">
            <a:spLocks noGrp="1"/>
          </p:cNvSpPr>
          <p:nvPr>
            <p:ph type="ctrTitle"/>
          </p:nvPr>
        </p:nvSpPr>
        <p:spPr>
          <a:xfrm flipH="1">
            <a:off x="818881" y="5420100"/>
            <a:ext cx="4886400" cy="6228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2400" b="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endParaRPr/>
          </a:p>
        </p:txBody>
      </p:sp>
      <p:sp>
        <p:nvSpPr>
          <p:cNvPr id="88" name="Google Shape;88;p10"/>
          <p:cNvSpPr txBox="1">
            <a:spLocks noGrp="1"/>
          </p:cNvSpPr>
          <p:nvPr>
            <p:ph type="subTitle" idx="1"/>
          </p:nvPr>
        </p:nvSpPr>
        <p:spPr>
          <a:xfrm rot="-307" flipH="1">
            <a:off x="818881" y="3543500"/>
            <a:ext cx="4478800" cy="17748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None/>
              <a:defRPr sz="2667"/>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grpSp>
        <p:nvGrpSpPr>
          <p:cNvPr id="89" name="Google Shape;89;p10"/>
          <p:cNvGrpSpPr/>
          <p:nvPr/>
        </p:nvGrpSpPr>
        <p:grpSpPr>
          <a:xfrm rot="10800000">
            <a:off x="-1622820" y="2"/>
            <a:ext cx="5165656" cy="6028276"/>
            <a:chOff x="5353050" y="0"/>
            <a:chExt cx="4407556" cy="5143580"/>
          </a:xfrm>
        </p:grpSpPr>
        <p:sp>
          <p:nvSpPr>
            <p:cNvPr id="90" name="Google Shape;90;p10"/>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 name="Google Shape;91;p10"/>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 name="Google Shape;92;p10"/>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 name="Google Shape;93;p10"/>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 name="Google Shape;94;p10"/>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2170355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58"/>
        <p:cNvGrpSpPr/>
        <p:nvPr/>
      </p:nvGrpSpPr>
      <p:grpSpPr>
        <a:xfrm>
          <a:off x="0" y="0"/>
          <a:ext cx="0" cy="0"/>
          <a:chOff x="0" y="0"/>
          <a:chExt cx="0" cy="0"/>
        </a:xfrm>
      </p:grpSpPr>
      <p:sp>
        <p:nvSpPr>
          <p:cNvPr id="59" name="Google Shape;59;p6"/>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60" name="Google Shape;60;p6"/>
          <p:cNvGrpSpPr/>
          <p:nvPr/>
        </p:nvGrpSpPr>
        <p:grpSpPr>
          <a:xfrm>
            <a:off x="9" y="3779033"/>
            <a:ext cx="2766825" cy="3079023"/>
            <a:chOff x="6" y="2834274"/>
            <a:chExt cx="2075119" cy="2309267"/>
          </a:xfrm>
        </p:grpSpPr>
        <p:sp>
          <p:nvSpPr>
            <p:cNvPr id="61" name="Google Shape;61;p6"/>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 name="Google Shape;62;p6"/>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 name="Google Shape;63;p6"/>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4" name="Google Shape;64;p6"/>
          <p:cNvGrpSpPr/>
          <p:nvPr/>
        </p:nvGrpSpPr>
        <p:grpSpPr>
          <a:xfrm>
            <a:off x="10670207" y="12"/>
            <a:ext cx="1521789" cy="1692593"/>
            <a:chOff x="8002655" y="8"/>
            <a:chExt cx="1141342" cy="1269445"/>
          </a:xfrm>
        </p:grpSpPr>
        <p:sp>
          <p:nvSpPr>
            <p:cNvPr id="65" name="Google Shape;65;p6"/>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 name="Google Shape;66;p6"/>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47391544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Big number" preserve="1">
  <p:cSld name="Big number">
    <p:spTree>
      <p:nvGrpSpPr>
        <p:cNvPr id="1" name="Shape 95"/>
        <p:cNvGrpSpPr/>
        <p:nvPr/>
      </p:nvGrpSpPr>
      <p:grpSpPr>
        <a:xfrm>
          <a:off x="0" y="0"/>
          <a:ext cx="0" cy="0"/>
          <a:chOff x="0" y="0"/>
          <a:chExt cx="0" cy="0"/>
        </a:xfrm>
      </p:grpSpPr>
      <p:grpSp>
        <p:nvGrpSpPr>
          <p:cNvPr id="96" name="Google Shape;96;p11"/>
          <p:cNvGrpSpPr/>
          <p:nvPr/>
        </p:nvGrpSpPr>
        <p:grpSpPr>
          <a:xfrm>
            <a:off x="9" y="3779033"/>
            <a:ext cx="2766825" cy="3079023"/>
            <a:chOff x="6" y="2834274"/>
            <a:chExt cx="2075119" cy="2309267"/>
          </a:xfrm>
        </p:grpSpPr>
        <p:sp>
          <p:nvSpPr>
            <p:cNvPr id="97" name="Google Shape;97;p11"/>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 name="Google Shape;98;p11"/>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 name="Google Shape;99;p11"/>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0" name="Google Shape;100;p11"/>
          <p:cNvGrpSpPr/>
          <p:nvPr/>
        </p:nvGrpSpPr>
        <p:grpSpPr>
          <a:xfrm>
            <a:off x="10670207" y="12"/>
            <a:ext cx="1521789" cy="1692593"/>
            <a:chOff x="8002655" y="8"/>
            <a:chExt cx="1141342" cy="1269445"/>
          </a:xfrm>
        </p:grpSpPr>
        <p:sp>
          <p:nvSpPr>
            <p:cNvPr id="101" name="Google Shape;101;p11"/>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 name="Google Shape;102;p11"/>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3" name="Google Shape;103;p11"/>
          <p:cNvSpPr txBox="1">
            <a:spLocks noGrp="1"/>
          </p:cNvSpPr>
          <p:nvPr>
            <p:ph type="title" hasCustomPrompt="1"/>
          </p:nvPr>
        </p:nvSpPr>
        <p:spPr>
          <a:xfrm>
            <a:off x="6854431" y="4036219"/>
            <a:ext cx="1407200" cy="65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04" name="Google Shape;104;p11"/>
          <p:cNvSpPr txBox="1">
            <a:spLocks noGrp="1"/>
          </p:cNvSpPr>
          <p:nvPr>
            <p:ph type="subTitle" idx="1"/>
          </p:nvPr>
        </p:nvSpPr>
        <p:spPr>
          <a:xfrm flipH="1">
            <a:off x="6873349" y="4603337"/>
            <a:ext cx="2025600" cy="1028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05" name="Google Shape;105;p11"/>
          <p:cNvSpPr txBox="1">
            <a:spLocks noGrp="1"/>
          </p:cNvSpPr>
          <p:nvPr>
            <p:ph type="title" idx="2" hasCustomPrompt="1"/>
          </p:nvPr>
        </p:nvSpPr>
        <p:spPr>
          <a:xfrm>
            <a:off x="2726217" y="3086767"/>
            <a:ext cx="2321200" cy="585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7200"/>
              <a:buNone/>
              <a:defRPr sz="5333"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06" name="Google Shape;106;p11"/>
          <p:cNvSpPr txBox="1">
            <a:spLocks noGrp="1"/>
          </p:cNvSpPr>
          <p:nvPr>
            <p:ph type="subTitle" idx="3"/>
          </p:nvPr>
        </p:nvSpPr>
        <p:spPr>
          <a:xfrm flipH="1">
            <a:off x="6873452" y="2655393"/>
            <a:ext cx="3598000" cy="13216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400"/>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07" name="Google Shape;107;p11"/>
          <p:cNvSpPr txBox="1">
            <a:spLocks noGrp="1"/>
          </p:cNvSpPr>
          <p:nvPr>
            <p:ph type="title" idx="4"/>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5436506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Title only 2" preserve="1">
  <p:cSld name="Title only 2">
    <p:spTree>
      <p:nvGrpSpPr>
        <p:cNvPr id="1" name="Shape 108"/>
        <p:cNvGrpSpPr/>
        <p:nvPr/>
      </p:nvGrpSpPr>
      <p:grpSpPr>
        <a:xfrm>
          <a:off x="0" y="0"/>
          <a:ext cx="0" cy="0"/>
          <a:chOff x="0" y="0"/>
          <a:chExt cx="0" cy="0"/>
        </a:xfrm>
      </p:grpSpPr>
      <p:grpSp>
        <p:nvGrpSpPr>
          <p:cNvPr id="109" name="Google Shape;109;p12"/>
          <p:cNvGrpSpPr/>
          <p:nvPr/>
        </p:nvGrpSpPr>
        <p:grpSpPr>
          <a:xfrm rot="10800000">
            <a:off x="-28" y="5165401"/>
            <a:ext cx="1521789" cy="1692593"/>
            <a:chOff x="8002655" y="8"/>
            <a:chExt cx="1141342" cy="1269445"/>
          </a:xfrm>
        </p:grpSpPr>
        <p:sp>
          <p:nvSpPr>
            <p:cNvPr id="110" name="Google Shape;110;p12"/>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 name="Google Shape;111;p12"/>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2" name="Google Shape;112;p12"/>
          <p:cNvGrpSpPr/>
          <p:nvPr/>
        </p:nvGrpSpPr>
        <p:grpSpPr>
          <a:xfrm rot="10800000">
            <a:off x="9252001" y="12"/>
            <a:ext cx="2939995" cy="2976761"/>
            <a:chOff x="-21" y="2910925"/>
            <a:chExt cx="2204996" cy="2232571"/>
          </a:xfrm>
        </p:grpSpPr>
        <p:sp>
          <p:nvSpPr>
            <p:cNvPr id="113" name="Google Shape;113;p12"/>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 name="Google Shape;114;p12"/>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 name="Google Shape;115;p12"/>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6" name="Google Shape;116;p12"/>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303513443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Small numbers" preserve="1">
  <p:cSld name="Small numbers">
    <p:spTree>
      <p:nvGrpSpPr>
        <p:cNvPr id="1" name="Shape 117"/>
        <p:cNvGrpSpPr/>
        <p:nvPr/>
      </p:nvGrpSpPr>
      <p:grpSpPr>
        <a:xfrm>
          <a:off x="0" y="0"/>
          <a:ext cx="0" cy="0"/>
          <a:chOff x="0" y="0"/>
          <a:chExt cx="0" cy="0"/>
        </a:xfrm>
      </p:grpSpPr>
      <p:grpSp>
        <p:nvGrpSpPr>
          <p:cNvPr id="118" name="Google Shape;118;p13"/>
          <p:cNvGrpSpPr/>
          <p:nvPr/>
        </p:nvGrpSpPr>
        <p:grpSpPr>
          <a:xfrm>
            <a:off x="9" y="3779033"/>
            <a:ext cx="2766825" cy="3079023"/>
            <a:chOff x="6" y="2834274"/>
            <a:chExt cx="2075119" cy="2309267"/>
          </a:xfrm>
        </p:grpSpPr>
        <p:sp>
          <p:nvSpPr>
            <p:cNvPr id="119" name="Google Shape;119;p13"/>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 name="Google Shape;120;p13"/>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 name="Google Shape;121;p13"/>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2" name="Google Shape;122;p13"/>
          <p:cNvGrpSpPr/>
          <p:nvPr/>
        </p:nvGrpSpPr>
        <p:grpSpPr>
          <a:xfrm>
            <a:off x="10670207" y="12"/>
            <a:ext cx="1521789" cy="1692593"/>
            <a:chOff x="8002655" y="8"/>
            <a:chExt cx="1141342" cy="1269445"/>
          </a:xfrm>
        </p:grpSpPr>
        <p:sp>
          <p:nvSpPr>
            <p:cNvPr id="123" name="Google Shape;123;p13"/>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 name="Google Shape;124;p13"/>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5" name="Google Shape;125;p13"/>
          <p:cNvSpPr txBox="1">
            <a:spLocks noGrp="1"/>
          </p:cNvSpPr>
          <p:nvPr>
            <p:ph type="title" hasCustomPrompt="1"/>
          </p:nvPr>
        </p:nvSpPr>
        <p:spPr>
          <a:xfrm>
            <a:off x="3036717" y="4017300"/>
            <a:ext cx="1407200" cy="65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26" name="Google Shape;126;p13"/>
          <p:cNvSpPr txBox="1">
            <a:spLocks noGrp="1"/>
          </p:cNvSpPr>
          <p:nvPr>
            <p:ph type="subTitle" idx="1"/>
          </p:nvPr>
        </p:nvSpPr>
        <p:spPr>
          <a:xfrm flipH="1">
            <a:off x="3036751" y="4667300"/>
            <a:ext cx="1912000" cy="742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27" name="Google Shape;127;p13"/>
          <p:cNvSpPr txBox="1">
            <a:spLocks noGrp="1"/>
          </p:cNvSpPr>
          <p:nvPr>
            <p:ph type="title" idx="2" hasCustomPrompt="1"/>
          </p:nvPr>
        </p:nvSpPr>
        <p:spPr>
          <a:xfrm>
            <a:off x="3036717" y="2109548"/>
            <a:ext cx="1407200" cy="60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28" name="Google Shape;128;p13"/>
          <p:cNvSpPr txBox="1">
            <a:spLocks noGrp="1"/>
          </p:cNvSpPr>
          <p:nvPr>
            <p:ph type="subTitle" idx="3"/>
          </p:nvPr>
        </p:nvSpPr>
        <p:spPr>
          <a:xfrm flipH="1">
            <a:off x="3036717" y="2709500"/>
            <a:ext cx="1959200" cy="650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29" name="Google Shape;129;p13"/>
          <p:cNvSpPr txBox="1">
            <a:spLocks noGrp="1"/>
          </p:cNvSpPr>
          <p:nvPr>
            <p:ph type="title" idx="4" hasCustomPrompt="1"/>
          </p:nvPr>
        </p:nvSpPr>
        <p:spPr>
          <a:xfrm>
            <a:off x="8121329" y="4017300"/>
            <a:ext cx="1407200" cy="65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30" name="Google Shape;130;p13"/>
          <p:cNvSpPr txBox="1">
            <a:spLocks noGrp="1"/>
          </p:cNvSpPr>
          <p:nvPr>
            <p:ph type="subTitle" idx="5"/>
          </p:nvPr>
        </p:nvSpPr>
        <p:spPr>
          <a:xfrm flipH="1">
            <a:off x="8121329" y="4667308"/>
            <a:ext cx="2025600" cy="1028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31" name="Google Shape;131;p13"/>
          <p:cNvSpPr txBox="1">
            <a:spLocks noGrp="1"/>
          </p:cNvSpPr>
          <p:nvPr>
            <p:ph type="title" idx="6" hasCustomPrompt="1"/>
          </p:nvPr>
        </p:nvSpPr>
        <p:spPr>
          <a:xfrm>
            <a:off x="8121313" y="2018600"/>
            <a:ext cx="2321200" cy="65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32" name="Google Shape;132;p13"/>
          <p:cNvSpPr txBox="1">
            <a:spLocks noGrp="1"/>
          </p:cNvSpPr>
          <p:nvPr>
            <p:ph type="subTitle" idx="7"/>
          </p:nvPr>
        </p:nvSpPr>
        <p:spPr>
          <a:xfrm flipH="1">
            <a:off x="8121329" y="2671441"/>
            <a:ext cx="1694000" cy="1028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33" name="Google Shape;133;p13"/>
          <p:cNvSpPr txBox="1">
            <a:spLocks noGrp="1"/>
          </p:cNvSpPr>
          <p:nvPr>
            <p:ph type="title" idx="8"/>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410852730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Table of contents" preserve="1">
  <p:cSld name="Table of contents">
    <p:spTree>
      <p:nvGrpSpPr>
        <p:cNvPr id="1" name="Shape 134"/>
        <p:cNvGrpSpPr/>
        <p:nvPr/>
      </p:nvGrpSpPr>
      <p:grpSpPr>
        <a:xfrm>
          <a:off x="0" y="0"/>
          <a:ext cx="0" cy="0"/>
          <a:chOff x="0" y="0"/>
          <a:chExt cx="0" cy="0"/>
        </a:xfrm>
      </p:grpSpPr>
      <p:sp>
        <p:nvSpPr>
          <p:cNvPr id="135" name="Google Shape;135;p14"/>
          <p:cNvSpPr/>
          <p:nvPr/>
        </p:nvSpPr>
        <p:spPr>
          <a:xfrm rot="10800000">
            <a:off x="6610745" y="0"/>
            <a:ext cx="5654097" cy="6858107"/>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6" name="Google Shape;136;p14"/>
          <p:cNvSpPr txBox="1">
            <a:spLocks noGrp="1"/>
          </p:cNvSpPr>
          <p:nvPr>
            <p:ph type="subTitle" idx="1"/>
          </p:nvPr>
        </p:nvSpPr>
        <p:spPr>
          <a:xfrm flipH="1">
            <a:off x="2199400" y="1790201"/>
            <a:ext cx="4379200" cy="83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7" name="Google Shape;137;p14"/>
          <p:cNvSpPr txBox="1">
            <a:spLocks noGrp="1"/>
          </p:cNvSpPr>
          <p:nvPr>
            <p:ph type="subTitle" idx="2"/>
          </p:nvPr>
        </p:nvSpPr>
        <p:spPr>
          <a:xfrm flipH="1">
            <a:off x="2199400" y="4176643"/>
            <a:ext cx="4379200" cy="85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8" name="Google Shape;138;p14"/>
          <p:cNvSpPr txBox="1">
            <a:spLocks noGrp="1"/>
          </p:cNvSpPr>
          <p:nvPr>
            <p:ph type="title" hasCustomPrompt="1"/>
          </p:nvPr>
        </p:nvSpPr>
        <p:spPr>
          <a:xfrm>
            <a:off x="993997" y="1677577"/>
            <a:ext cx="933600" cy="770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2400"/>
              <a:buNone/>
              <a:defRPr sz="3200"/>
            </a:lvl1pPr>
            <a:lvl2pPr lvl="1"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9pPr>
          </a:lstStyle>
          <a:p>
            <a:r>
              <a:t>xx%</a:t>
            </a:r>
          </a:p>
        </p:txBody>
      </p:sp>
      <p:sp>
        <p:nvSpPr>
          <p:cNvPr id="139" name="Google Shape;139;p14"/>
          <p:cNvSpPr txBox="1">
            <a:spLocks noGrp="1"/>
          </p:cNvSpPr>
          <p:nvPr>
            <p:ph type="subTitle" idx="3"/>
          </p:nvPr>
        </p:nvSpPr>
        <p:spPr>
          <a:xfrm flipH="1">
            <a:off x="2199400" y="2984801"/>
            <a:ext cx="4379200" cy="85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0" name="Google Shape;140;p14"/>
          <p:cNvSpPr txBox="1">
            <a:spLocks noGrp="1"/>
          </p:cNvSpPr>
          <p:nvPr>
            <p:ph type="subTitle" idx="4"/>
          </p:nvPr>
        </p:nvSpPr>
        <p:spPr>
          <a:xfrm flipH="1">
            <a:off x="2199596" y="1266283"/>
            <a:ext cx="3608400" cy="758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667">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1" name="Google Shape;141;p14"/>
          <p:cNvSpPr txBox="1">
            <a:spLocks noGrp="1"/>
          </p:cNvSpPr>
          <p:nvPr>
            <p:ph type="subTitle" idx="5"/>
          </p:nvPr>
        </p:nvSpPr>
        <p:spPr>
          <a:xfrm flipH="1">
            <a:off x="2199600" y="3653244"/>
            <a:ext cx="3608400" cy="758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667">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2" name="Google Shape;142;p14"/>
          <p:cNvSpPr txBox="1">
            <a:spLocks noGrp="1"/>
          </p:cNvSpPr>
          <p:nvPr>
            <p:ph type="subTitle" idx="6"/>
          </p:nvPr>
        </p:nvSpPr>
        <p:spPr>
          <a:xfrm flipH="1">
            <a:off x="2199333" y="2459133"/>
            <a:ext cx="3608400" cy="758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667">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3" name="Google Shape;143;p14"/>
          <p:cNvSpPr txBox="1">
            <a:spLocks noGrp="1"/>
          </p:cNvSpPr>
          <p:nvPr>
            <p:ph type="title" idx="7" hasCustomPrompt="1"/>
          </p:nvPr>
        </p:nvSpPr>
        <p:spPr>
          <a:xfrm>
            <a:off x="1044600" y="2985200"/>
            <a:ext cx="832400" cy="3880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3200" b="0">
                <a:solidFill>
                  <a:schemeClr val="lt1"/>
                </a:solidFill>
              </a:defRPr>
            </a:lvl1pPr>
            <a:lvl2pPr lvl="1"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sp>
        <p:nvSpPr>
          <p:cNvPr id="144" name="Google Shape;144;p14"/>
          <p:cNvSpPr txBox="1">
            <a:spLocks noGrp="1"/>
          </p:cNvSpPr>
          <p:nvPr>
            <p:ph type="title" idx="8" hasCustomPrompt="1"/>
          </p:nvPr>
        </p:nvSpPr>
        <p:spPr>
          <a:xfrm>
            <a:off x="1044600" y="4124667"/>
            <a:ext cx="832400" cy="4712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3200" b="0">
                <a:solidFill>
                  <a:schemeClr val="lt1"/>
                </a:solidFill>
              </a:defRPr>
            </a:lvl1pPr>
            <a:lvl2pPr lvl="1"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sp>
        <p:nvSpPr>
          <p:cNvPr id="145" name="Google Shape;145;p14"/>
          <p:cNvSpPr txBox="1">
            <a:spLocks noGrp="1"/>
          </p:cNvSpPr>
          <p:nvPr>
            <p:ph type="subTitle" idx="9"/>
          </p:nvPr>
        </p:nvSpPr>
        <p:spPr>
          <a:xfrm flipH="1">
            <a:off x="2199400" y="5355817"/>
            <a:ext cx="4379200" cy="85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6" name="Google Shape;146;p14"/>
          <p:cNvSpPr txBox="1">
            <a:spLocks noGrp="1"/>
          </p:cNvSpPr>
          <p:nvPr>
            <p:ph type="subTitle" idx="13"/>
          </p:nvPr>
        </p:nvSpPr>
        <p:spPr>
          <a:xfrm flipH="1">
            <a:off x="2199600" y="5047015"/>
            <a:ext cx="3608400" cy="5440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667">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7" name="Google Shape;147;p14"/>
          <p:cNvSpPr txBox="1">
            <a:spLocks noGrp="1"/>
          </p:cNvSpPr>
          <p:nvPr>
            <p:ph type="title" idx="14" hasCustomPrompt="1"/>
          </p:nvPr>
        </p:nvSpPr>
        <p:spPr>
          <a:xfrm>
            <a:off x="1044600" y="5347333"/>
            <a:ext cx="832400" cy="3880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3200" b="0">
                <a:solidFill>
                  <a:schemeClr val="lt1"/>
                </a:solidFill>
              </a:defRPr>
            </a:lvl1pPr>
            <a:lvl2pPr lvl="1"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grpSp>
        <p:nvGrpSpPr>
          <p:cNvPr id="148" name="Google Shape;148;p14"/>
          <p:cNvGrpSpPr/>
          <p:nvPr/>
        </p:nvGrpSpPr>
        <p:grpSpPr>
          <a:xfrm>
            <a:off x="7137400" y="0"/>
            <a:ext cx="5876741" cy="6858107"/>
            <a:chOff x="5353050" y="0"/>
            <a:chExt cx="4407556" cy="5143580"/>
          </a:xfrm>
        </p:grpSpPr>
        <p:sp>
          <p:nvSpPr>
            <p:cNvPr id="149" name="Google Shape;149;p14"/>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 name="Google Shape;150;p14"/>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 name="Google Shape;151;p14"/>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 name="Google Shape;152;p14"/>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 name="Google Shape;153;p14"/>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54" name="Google Shape;154;p14"/>
          <p:cNvSpPr txBox="1">
            <a:spLocks noGrp="1"/>
          </p:cNvSpPr>
          <p:nvPr>
            <p:ph type="title" idx="15"/>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126359173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Title and three columns" preserve="1">
  <p:cSld name="Title and three columns">
    <p:spTree>
      <p:nvGrpSpPr>
        <p:cNvPr id="1" name="Shape 155"/>
        <p:cNvGrpSpPr/>
        <p:nvPr/>
      </p:nvGrpSpPr>
      <p:grpSpPr>
        <a:xfrm>
          <a:off x="0" y="0"/>
          <a:ext cx="0" cy="0"/>
          <a:chOff x="0" y="0"/>
          <a:chExt cx="0" cy="0"/>
        </a:xfrm>
      </p:grpSpPr>
      <p:sp>
        <p:nvSpPr>
          <p:cNvPr id="156" name="Google Shape;156;p15"/>
          <p:cNvSpPr txBox="1">
            <a:spLocks noGrp="1"/>
          </p:cNvSpPr>
          <p:nvPr>
            <p:ph type="ctrTitle"/>
          </p:nvPr>
        </p:nvSpPr>
        <p:spPr>
          <a:xfrm flipH="1">
            <a:off x="5055600" y="2063025"/>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667"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57" name="Google Shape;157;p15"/>
          <p:cNvSpPr txBox="1">
            <a:spLocks noGrp="1"/>
          </p:cNvSpPr>
          <p:nvPr>
            <p:ph type="subTitle" idx="1"/>
          </p:nvPr>
        </p:nvSpPr>
        <p:spPr>
          <a:xfrm flipH="1">
            <a:off x="4757200" y="4418967"/>
            <a:ext cx="26776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58" name="Google Shape;158;p15"/>
          <p:cNvSpPr txBox="1">
            <a:spLocks noGrp="1"/>
          </p:cNvSpPr>
          <p:nvPr>
            <p:ph type="ctrTitle" idx="2"/>
          </p:nvPr>
        </p:nvSpPr>
        <p:spPr>
          <a:xfrm flipH="1">
            <a:off x="8652415" y="2063025"/>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667"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59" name="Google Shape;159;p15"/>
          <p:cNvSpPr txBox="1">
            <a:spLocks noGrp="1"/>
          </p:cNvSpPr>
          <p:nvPr>
            <p:ph type="subTitle" idx="3"/>
          </p:nvPr>
        </p:nvSpPr>
        <p:spPr>
          <a:xfrm flipH="1">
            <a:off x="8403415" y="4418957"/>
            <a:ext cx="25788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60" name="Google Shape;160;p15"/>
          <p:cNvSpPr txBox="1">
            <a:spLocks noGrp="1"/>
          </p:cNvSpPr>
          <p:nvPr>
            <p:ph type="ctrTitle" idx="4"/>
          </p:nvPr>
        </p:nvSpPr>
        <p:spPr>
          <a:xfrm flipH="1">
            <a:off x="1461600" y="2063033"/>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667"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61" name="Google Shape;161;p15"/>
          <p:cNvSpPr txBox="1">
            <a:spLocks noGrp="1"/>
          </p:cNvSpPr>
          <p:nvPr>
            <p:ph type="subTitle" idx="5"/>
          </p:nvPr>
        </p:nvSpPr>
        <p:spPr>
          <a:xfrm flipH="1">
            <a:off x="1163200" y="4418957"/>
            <a:ext cx="26776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grpSp>
        <p:nvGrpSpPr>
          <p:cNvPr id="162" name="Google Shape;162;p15"/>
          <p:cNvGrpSpPr/>
          <p:nvPr/>
        </p:nvGrpSpPr>
        <p:grpSpPr>
          <a:xfrm>
            <a:off x="10670207" y="12"/>
            <a:ext cx="1521789" cy="1692593"/>
            <a:chOff x="8002655" y="8"/>
            <a:chExt cx="1141342" cy="1269445"/>
          </a:xfrm>
        </p:grpSpPr>
        <p:sp>
          <p:nvSpPr>
            <p:cNvPr id="163" name="Google Shape;163;p15"/>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 name="Google Shape;164;p15"/>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5" name="Google Shape;165;p15"/>
          <p:cNvGrpSpPr/>
          <p:nvPr/>
        </p:nvGrpSpPr>
        <p:grpSpPr>
          <a:xfrm>
            <a:off x="-28" y="3881234"/>
            <a:ext cx="2939995" cy="2976761"/>
            <a:chOff x="-21" y="2910925"/>
            <a:chExt cx="2204996" cy="2232571"/>
          </a:xfrm>
        </p:grpSpPr>
        <p:sp>
          <p:nvSpPr>
            <p:cNvPr id="166" name="Google Shape;166;p15"/>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 name="Google Shape;167;p15"/>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 name="Google Shape;168;p15"/>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69" name="Google Shape;169;p15"/>
          <p:cNvSpPr txBox="1">
            <a:spLocks noGrp="1"/>
          </p:cNvSpPr>
          <p:nvPr>
            <p:ph type="title" idx="6"/>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245016617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Title and four columns " preserve="1">
  <p:cSld name="Title and four columns ">
    <p:spTree>
      <p:nvGrpSpPr>
        <p:cNvPr id="1" name="Shape 170"/>
        <p:cNvGrpSpPr/>
        <p:nvPr/>
      </p:nvGrpSpPr>
      <p:grpSpPr>
        <a:xfrm>
          <a:off x="0" y="0"/>
          <a:ext cx="0" cy="0"/>
          <a:chOff x="0" y="0"/>
          <a:chExt cx="0" cy="0"/>
        </a:xfrm>
      </p:grpSpPr>
      <p:sp>
        <p:nvSpPr>
          <p:cNvPr id="171" name="Google Shape;171;p16"/>
          <p:cNvSpPr txBox="1">
            <a:spLocks noGrp="1"/>
          </p:cNvSpPr>
          <p:nvPr>
            <p:ph type="ctrTitle"/>
          </p:nvPr>
        </p:nvSpPr>
        <p:spPr>
          <a:xfrm flipH="1">
            <a:off x="7046004" y="2643487"/>
            <a:ext cx="3042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72" name="Google Shape;172;p16"/>
          <p:cNvSpPr txBox="1">
            <a:spLocks noGrp="1"/>
          </p:cNvSpPr>
          <p:nvPr>
            <p:ph type="subTitle" idx="1"/>
          </p:nvPr>
        </p:nvSpPr>
        <p:spPr>
          <a:xfrm flipH="1">
            <a:off x="7452404" y="1677184"/>
            <a:ext cx="2972800" cy="116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73" name="Google Shape;173;p16"/>
          <p:cNvSpPr txBox="1">
            <a:spLocks noGrp="1"/>
          </p:cNvSpPr>
          <p:nvPr>
            <p:ph type="ctrTitle" idx="2"/>
          </p:nvPr>
        </p:nvSpPr>
        <p:spPr>
          <a:xfrm flipH="1">
            <a:off x="7046171" y="5092904"/>
            <a:ext cx="30980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74" name="Google Shape;174;p16"/>
          <p:cNvSpPr txBox="1">
            <a:spLocks noGrp="1"/>
          </p:cNvSpPr>
          <p:nvPr>
            <p:ph type="subTitle" idx="3"/>
          </p:nvPr>
        </p:nvSpPr>
        <p:spPr>
          <a:xfrm flipH="1">
            <a:off x="7452404" y="4126567"/>
            <a:ext cx="3042800" cy="116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75" name="Google Shape;175;p16"/>
          <p:cNvSpPr txBox="1">
            <a:spLocks noGrp="1"/>
          </p:cNvSpPr>
          <p:nvPr>
            <p:ph type="ctrTitle" idx="4"/>
          </p:nvPr>
        </p:nvSpPr>
        <p:spPr>
          <a:xfrm flipH="1">
            <a:off x="2397825" y="2643487"/>
            <a:ext cx="3042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76" name="Google Shape;176;p16"/>
          <p:cNvSpPr txBox="1">
            <a:spLocks noGrp="1"/>
          </p:cNvSpPr>
          <p:nvPr>
            <p:ph type="subTitle" idx="5"/>
          </p:nvPr>
        </p:nvSpPr>
        <p:spPr>
          <a:xfrm flipH="1">
            <a:off x="2702625" y="1677184"/>
            <a:ext cx="3042800" cy="116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77" name="Google Shape;177;p16"/>
          <p:cNvSpPr txBox="1">
            <a:spLocks noGrp="1"/>
          </p:cNvSpPr>
          <p:nvPr>
            <p:ph type="ctrTitle" idx="6"/>
          </p:nvPr>
        </p:nvSpPr>
        <p:spPr>
          <a:xfrm flipH="1">
            <a:off x="2397832" y="5092904"/>
            <a:ext cx="3042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78" name="Google Shape;178;p16"/>
          <p:cNvSpPr txBox="1">
            <a:spLocks noGrp="1"/>
          </p:cNvSpPr>
          <p:nvPr>
            <p:ph type="subTitle" idx="7"/>
          </p:nvPr>
        </p:nvSpPr>
        <p:spPr>
          <a:xfrm flipH="1">
            <a:off x="2702625" y="4126567"/>
            <a:ext cx="3042800" cy="116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79" name="Google Shape;179;p16"/>
          <p:cNvSpPr txBox="1">
            <a:spLocks noGrp="1"/>
          </p:cNvSpPr>
          <p:nvPr>
            <p:ph type="title" idx="8"/>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180" name="Google Shape;180;p16"/>
          <p:cNvGrpSpPr/>
          <p:nvPr/>
        </p:nvGrpSpPr>
        <p:grpSpPr>
          <a:xfrm>
            <a:off x="9" y="3779033"/>
            <a:ext cx="2766825" cy="3079023"/>
            <a:chOff x="6" y="2834274"/>
            <a:chExt cx="2075119" cy="2309267"/>
          </a:xfrm>
        </p:grpSpPr>
        <p:sp>
          <p:nvSpPr>
            <p:cNvPr id="181" name="Google Shape;181;p16"/>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 name="Google Shape;182;p16"/>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 name="Google Shape;183;p16"/>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84" name="Google Shape;184;p16"/>
          <p:cNvGrpSpPr/>
          <p:nvPr/>
        </p:nvGrpSpPr>
        <p:grpSpPr>
          <a:xfrm>
            <a:off x="10670207" y="12"/>
            <a:ext cx="1521789" cy="1692593"/>
            <a:chOff x="8002655" y="8"/>
            <a:chExt cx="1141342" cy="1269445"/>
          </a:xfrm>
        </p:grpSpPr>
        <p:sp>
          <p:nvSpPr>
            <p:cNvPr id="185" name="Google Shape;185;p16"/>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 name="Google Shape;186;p16"/>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95954024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Title and three columns 2" preserve="1">
  <p:cSld name="Title and three columns 2">
    <p:spTree>
      <p:nvGrpSpPr>
        <p:cNvPr id="1" name="Shape 187"/>
        <p:cNvGrpSpPr/>
        <p:nvPr/>
      </p:nvGrpSpPr>
      <p:grpSpPr>
        <a:xfrm>
          <a:off x="0" y="0"/>
          <a:ext cx="0" cy="0"/>
          <a:chOff x="0" y="0"/>
          <a:chExt cx="0" cy="0"/>
        </a:xfrm>
      </p:grpSpPr>
      <p:sp>
        <p:nvSpPr>
          <p:cNvPr id="188" name="Google Shape;188;p17"/>
          <p:cNvSpPr txBox="1">
            <a:spLocks noGrp="1"/>
          </p:cNvSpPr>
          <p:nvPr>
            <p:ph type="ctrTitle"/>
          </p:nvPr>
        </p:nvSpPr>
        <p:spPr>
          <a:xfrm>
            <a:off x="2472068" y="1564403"/>
            <a:ext cx="2536800" cy="770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Font typeface="Montserrat SemiBold"/>
              <a:buNone/>
              <a:defRPr sz="2400" b="0">
                <a:latin typeface="Poppins Medium"/>
                <a:ea typeface="Poppins Medium"/>
                <a:cs typeface="Poppins Medium"/>
                <a:sym typeface="Poppins Medium"/>
              </a:defRPr>
            </a:lvl1pPr>
            <a:lvl2pPr lvl="1"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2pPr>
            <a:lvl3pPr lvl="2"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3pPr>
            <a:lvl4pPr lvl="3"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4pPr>
            <a:lvl5pPr lvl="4"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5pPr>
            <a:lvl6pPr lvl="5"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6pPr>
            <a:lvl7pPr lvl="6"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7pPr>
            <a:lvl8pPr lvl="7"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8pPr>
            <a:lvl9pPr lvl="8"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9pPr>
          </a:lstStyle>
          <a:p>
            <a:endParaRPr/>
          </a:p>
        </p:txBody>
      </p:sp>
      <p:sp>
        <p:nvSpPr>
          <p:cNvPr id="189" name="Google Shape;189;p17"/>
          <p:cNvSpPr txBox="1">
            <a:spLocks noGrp="1"/>
          </p:cNvSpPr>
          <p:nvPr>
            <p:ph type="subTitle" idx="1"/>
          </p:nvPr>
        </p:nvSpPr>
        <p:spPr>
          <a:xfrm>
            <a:off x="5054933" y="1794767"/>
            <a:ext cx="2319600" cy="116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sz="1600"/>
            </a:lvl2pPr>
            <a:lvl3pPr lvl="2" rtl="0">
              <a:lnSpc>
                <a:spcPct val="100000"/>
              </a:lnSpc>
              <a:spcBef>
                <a:spcPts val="0"/>
              </a:spcBef>
              <a:spcAft>
                <a:spcPts val="0"/>
              </a:spcAft>
              <a:buSzPts val="1200"/>
              <a:buNone/>
              <a:defRPr sz="1600"/>
            </a:lvl3pPr>
            <a:lvl4pPr lvl="3" rtl="0">
              <a:lnSpc>
                <a:spcPct val="100000"/>
              </a:lnSpc>
              <a:spcBef>
                <a:spcPts val="0"/>
              </a:spcBef>
              <a:spcAft>
                <a:spcPts val="0"/>
              </a:spcAft>
              <a:buSzPts val="1200"/>
              <a:buNone/>
              <a:defRPr sz="1600"/>
            </a:lvl4pPr>
            <a:lvl5pPr lvl="4" rtl="0">
              <a:lnSpc>
                <a:spcPct val="100000"/>
              </a:lnSpc>
              <a:spcBef>
                <a:spcPts val="0"/>
              </a:spcBef>
              <a:spcAft>
                <a:spcPts val="0"/>
              </a:spcAft>
              <a:buSzPts val="1200"/>
              <a:buNone/>
              <a:defRPr sz="1600"/>
            </a:lvl5pPr>
            <a:lvl6pPr lvl="5" rtl="0">
              <a:lnSpc>
                <a:spcPct val="100000"/>
              </a:lnSpc>
              <a:spcBef>
                <a:spcPts val="0"/>
              </a:spcBef>
              <a:spcAft>
                <a:spcPts val="0"/>
              </a:spcAft>
              <a:buSzPts val="1200"/>
              <a:buNone/>
              <a:defRPr sz="1600"/>
            </a:lvl6pPr>
            <a:lvl7pPr lvl="6" rtl="0">
              <a:lnSpc>
                <a:spcPct val="100000"/>
              </a:lnSpc>
              <a:spcBef>
                <a:spcPts val="0"/>
              </a:spcBef>
              <a:spcAft>
                <a:spcPts val="0"/>
              </a:spcAft>
              <a:buSzPts val="1200"/>
              <a:buNone/>
              <a:defRPr sz="1600"/>
            </a:lvl7pPr>
            <a:lvl8pPr lvl="7" rtl="0">
              <a:lnSpc>
                <a:spcPct val="100000"/>
              </a:lnSpc>
              <a:spcBef>
                <a:spcPts val="0"/>
              </a:spcBef>
              <a:spcAft>
                <a:spcPts val="0"/>
              </a:spcAft>
              <a:buSzPts val="1200"/>
              <a:buNone/>
              <a:defRPr sz="1600"/>
            </a:lvl8pPr>
            <a:lvl9pPr lvl="8" rtl="0">
              <a:lnSpc>
                <a:spcPct val="100000"/>
              </a:lnSpc>
              <a:spcBef>
                <a:spcPts val="0"/>
              </a:spcBef>
              <a:spcAft>
                <a:spcPts val="0"/>
              </a:spcAft>
              <a:buSzPts val="1200"/>
              <a:buNone/>
              <a:defRPr sz="1600"/>
            </a:lvl9pPr>
          </a:lstStyle>
          <a:p>
            <a:endParaRPr/>
          </a:p>
        </p:txBody>
      </p:sp>
      <p:sp>
        <p:nvSpPr>
          <p:cNvPr id="190" name="Google Shape;190;p17"/>
          <p:cNvSpPr txBox="1">
            <a:spLocks noGrp="1"/>
          </p:cNvSpPr>
          <p:nvPr>
            <p:ph type="ctrTitle" idx="2"/>
          </p:nvPr>
        </p:nvSpPr>
        <p:spPr>
          <a:xfrm>
            <a:off x="2472068" y="3060121"/>
            <a:ext cx="2536800" cy="770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Font typeface="Montserrat SemiBold"/>
              <a:buNone/>
              <a:defRPr sz="2400" b="0">
                <a:latin typeface="Poppins Medium"/>
                <a:ea typeface="Poppins Medium"/>
                <a:cs typeface="Poppins Medium"/>
                <a:sym typeface="Poppins Medium"/>
              </a:defRPr>
            </a:lvl1pPr>
            <a:lvl2pPr lvl="1"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2pPr>
            <a:lvl3pPr lvl="2"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3pPr>
            <a:lvl4pPr lvl="3"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4pPr>
            <a:lvl5pPr lvl="4"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5pPr>
            <a:lvl6pPr lvl="5"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6pPr>
            <a:lvl7pPr lvl="6"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7pPr>
            <a:lvl8pPr lvl="7"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8pPr>
            <a:lvl9pPr lvl="8"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9pPr>
          </a:lstStyle>
          <a:p>
            <a:endParaRPr/>
          </a:p>
        </p:txBody>
      </p:sp>
      <p:sp>
        <p:nvSpPr>
          <p:cNvPr id="191" name="Google Shape;191;p17"/>
          <p:cNvSpPr txBox="1">
            <a:spLocks noGrp="1"/>
          </p:cNvSpPr>
          <p:nvPr>
            <p:ph type="subTitle" idx="3"/>
          </p:nvPr>
        </p:nvSpPr>
        <p:spPr>
          <a:xfrm>
            <a:off x="5054933" y="3281600"/>
            <a:ext cx="2319600" cy="116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sz="1600"/>
            </a:lvl2pPr>
            <a:lvl3pPr lvl="2" rtl="0">
              <a:lnSpc>
                <a:spcPct val="100000"/>
              </a:lnSpc>
              <a:spcBef>
                <a:spcPts val="0"/>
              </a:spcBef>
              <a:spcAft>
                <a:spcPts val="0"/>
              </a:spcAft>
              <a:buSzPts val="1200"/>
              <a:buNone/>
              <a:defRPr sz="1600"/>
            </a:lvl3pPr>
            <a:lvl4pPr lvl="3" rtl="0">
              <a:lnSpc>
                <a:spcPct val="100000"/>
              </a:lnSpc>
              <a:spcBef>
                <a:spcPts val="0"/>
              </a:spcBef>
              <a:spcAft>
                <a:spcPts val="0"/>
              </a:spcAft>
              <a:buSzPts val="1200"/>
              <a:buNone/>
              <a:defRPr sz="1600"/>
            </a:lvl4pPr>
            <a:lvl5pPr lvl="4" rtl="0">
              <a:lnSpc>
                <a:spcPct val="100000"/>
              </a:lnSpc>
              <a:spcBef>
                <a:spcPts val="0"/>
              </a:spcBef>
              <a:spcAft>
                <a:spcPts val="0"/>
              </a:spcAft>
              <a:buSzPts val="1200"/>
              <a:buNone/>
              <a:defRPr sz="1600"/>
            </a:lvl5pPr>
            <a:lvl6pPr lvl="5" rtl="0">
              <a:lnSpc>
                <a:spcPct val="100000"/>
              </a:lnSpc>
              <a:spcBef>
                <a:spcPts val="0"/>
              </a:spcBef>
              <a:spcAft>
                <a:spcPts val="0"/>
              </a:spcAft>
              <a:buSzPts val="1200"/>
              <a:buNone/>
              <a:defRPr sz="1600"/>
            </a:lvl6pPr>
            <a:lvl7pPr lvl="6" rtl="0">
              <a:lnSpc>
                <a:spcPct val="100000"/>
              </a:lnSpc>
              <a:spcBef>
                <a:spcPts val="0"/>
              </a:spcBef>
              <a:spcAft>
                <a:spcPts val="0"/>
              </a:spcAft>
              <a:buSzPts val="1200"/>
              <a:buNone/>
              <a:defRPr sz="1600"/>
            </a:lvl7pPr>
            <a:lvl8pPr lvl="7" rtl="0">
              <a:lnSpc>
                <a:spcPct val="100000"/>
              </a:lnSpc>
              <a:spcBef>
                <a:spcPts val="0"/>
              </a:spcBef>
              <a:spcAft>
                <a:spcPts val="0"/>
              </a:spcAft>
              <a:buSzPts val="1200"/>
              <a:buNone/>
              <a:defRPr sz="1600"/>
            </a:lvl8pPr>
            <a:lvl9pPr lvl="8" rtl="0">
              <a:lnSpc>
                <a:spcPct val="100000"/>
              </a:lnSpc>
              <a:spcBef>
                <a:spcPts val="0"/>
              </a:spcBef>
              <a:spcAft>
                <a:spcPts val="0"/>
              </a:spcAft>
              <a:buSzPts val="1200"/>
              <a:buNone/>
              <a:defRPr sz="1600"/>
            </a:lvl9pPr>
          </a:lstStyle>
          <a:p>
            <a:endParaRPr/>
          </a:p>
        </p:txBody>
      </p:sp>
      <p:sp>
        <p:nvSpPr>
          <p:cNvPr id="192" name="Google Shape;192;p17"/>
          <p:cNvSpPr txBox="1">
            <a:spLocks noGrp="1"/>
          </p:cNvSpPr>
          <p:nvPr>
            <p:ph type="ctrTitle" idx="4"/>
          </p:nvPr>
        </p:nvSpPr>
        <p:spPr>
          <a:xfrm>
            <a:off x="2472068" y="4671025"/>
            <a:ext cx="2536800" cy="770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Font typeface="Montserrat SemiBold"/>
              <a:buNone/>
              <a:defRPr sz="2400" b="0">
                <a:latin typeface="Poppins Medium"/>
                <a:ea typeface="Poppins Medium"/>
                <a:cs typeface="Poppins Medium"/>
                <a:sym typeface="Poppins Medium"/>
              </a:defRPr>
            </a:lvl1pPr>
            <a:lvl2pPr lvl="1"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2pPr>
            <a:lvl3pPr lvl="2"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3pPr>
            <a:lvl4pPr lvl="3"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4pPr>
            <a:lvl5pPr lvl="4"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5pPr>
            <a:lvl6pPr lvl="5"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6pPr>
            <a:lvl7pPr lvl="6"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7pPr>
            <a:lvl8pPr lvl="7"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8pPr>
            <a:lvl9pPr lvl="8"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9pPr>
          </a:lstStyle>
          <a:p>
            <a:endParaRPr/>
          </a:p>
        </p:txBody>
      </p:sp>
      <p:sp>
        <p:nvSpPr>
          <p:cNvPr id="193" name="Google Shape;193;p17"/>
          <p:cNvSpPr txBox="1">
            <a:spLocks noGrp="1"/>
          </p:cNvSpPr>
          <p:nvPr>
            <p:ph type="subTitle" idx="5"/>
          </p:nvPr>
        </p:nvSpPr>
        <p:spPr>
          <a:xfrm>
            <a:off x="5054933" y="4900800"/>
            <a:ext cx="2319600" cy="116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sz="1600"/>
            </a:lvl2pPr>
            <a:lvl3pPr lvl="2" rtl="0">
              <a:lnSpc>
                <a:spcPct val="100000"/>
              </a:lnSpc>
              <a:spcBef>
                <a:spcPts val="0"/>
              </a:spcBef>
              <a:spcAft>
                <a:spcPts val="0"/>
              </a:spcAft>
              <a:buSzPts val="1200"/>
              <a:buNone/>
              <a:defRPr sz="1600"/>
            </a:lvl3pPr>
            <a:lvl4pPr lvl="3" rtl="0">
              <a:lnSpc>
                <a:spcPct val="100000"/>
              </a:lnSpc>
              <a:spcBef>
                <a:spcPts val="0"/>
              </a:spcBef>
              <a:spcAft>
                <a:spcPts val="0"/>
              </a:spcAft>
              <a:buSzPts val="1200"/>
              <a:buNone/>
              <a:defRPr sz="1600"/>
            </a:lvl4pPr>
            <a:lvl5pPr lvl="4" rtl="0">
              <a:lnSpc>
                <a:spcPct val="100000"/>
              </a:lnSpc>
              <a:spcBef>
                <a:spcPts val="0"/>
              </a:spcBef>
              <a:spcAft>
                <a:spcPts val="0"/>
              </a:spcAft>
              <a:buSzPts val="1200"/>
              <a:buNone/>
              <a:defRPr sz="1600"/>
            </a:lvl5pPr>
            <a:lvl6pPr lvl="5" rtl="0">
              <a:lnSpc>
                <a:spcPct val="100000"/>
              </a:lnSpc>
              <a:spcBef>
                <a:spcPts val="0"/>
              </a:spcBef>
              <a:spcAft>
                <a:spcPts val="0"/>
              </a:spcAft>
              <a:buSzPts val="1200"/>
              <a:buNone/>
              <a:defRPr sz="1600"/>
            </a:lvl6pPr>
            <a:lvl7pPr lvl="6" rtl="0">
              <a:lnSpc>
                <a:spcPct val="100000"/>
              </a:lnSpc>
              <a:spcBef>
                <a:spcPts val="0"/>
              </a:spcBef>
              <a:spcAft>
                <a:spcPts val="0"/>
              </a:spcAft>
              <a:buSzPts val="1200"/>
              <a:buNone/>
              <a:defRPr sz="1600"/>
            </a:lvl7pPr>
            <a:lvl8pPr lvl="7" rtl="0">
              <a:lnSpc>
                <a:spcPct val="100000"/>
              </a:lnSpc>
              <a:spcBef>
                <a:spcPts val="0"/>
              </a:spcBef>
              <a:spcAft>
                <a:spcPts val="0"/>
              </a:spcAft>
              <a:buSzPts val="1200"/>
              <a:buNone/>
              <a:defRPr sz="1600"/>
            </a:lvl8pPr>
            <a:lvl9pPr lvl="8" rtl="0">
              <a:lnSpc>
                <a:spcPct val="100000"/>
              </a:lnSpc>
              <a:spcBef>
                <a:spcPts val="0"/>
              </a:spcBef>
              <a:spcAft>
                <a:spcPts val="0"/>
              </a:spcAft>
              <a:buSzPts val="1200"/>
              <a:buNone/>
              <a:defRPr sz="1600"/>
            </a:lvl9pPr>
          </a:lstStyle>
          <a:p>
            <a:endParaRPr/>
          </a:p>
        </p:txBody>
      </p:sp>
      <p:sp>
        <p:nvSpPr>
          <p:cNvPr id="194" name="Google Shape;194;p17"/>
          <p:cNvSpPr txBox="1">
            <a:spLocks noGrp="1"/>
          </p:cNvSpPr>
          <p:nvPr>
            <p:ph type="title" idx="6"/>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
        <p:nvSpPr>
          <p:cNvPr id="195" name="Google Shape;195;p17"/>
          <p:cNvSpPr/>
          <p:nvPr/>
        </p:nvSpPr>
        <p:spPr>
          <a:xfrm rot="10800000">
            <a:off x="6610745" y="0"/>
            <a:ext cx="5654097" cy="6858107"/>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96" name="Google Shape;196;p17"/>
          <p:cNvGrpSpPr/>
          <p:nvPr/>
        </p:nvGrpSpPr>
        <p:grpSpPr>
          <a:xfrm>
            <a:off x="7137400" y="0"/>
            <a:ext cx="5876741" cy="6858107"/>
            <a:chOff x="5353050" y="0"/>
            <a:chExt cx="4407556" cy="5143580"/>
          </a:xfrm>
        </p:grpSpPr>
        <p:sp>
          <p:nvSpPr>
            <p:cNvPr id="197" name="Google Shape;197;p17"/>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 name="Google Shape;198;p17"/>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 name="Google Shape;199;p17"/>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 name="Google Shape;200;p17"/>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 name="Google Shape;201;p17"/>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86431374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Title and three columns 3" preserve="1">
  <p:cSld name="Title and three columns 3">
    <p:spTree>
      <p:nvGrpSpPr>
        <p:cNvPr id="1" name="Shape 202"/>
        <p:cNvGrpSpPr/>
        <p:nvPr/>
      </p:nvGrpSpPr>
      <p:grpSpPr>
        <a:xfrm>
          <a:off x="0" y="0"/>
          <a:ext cx="0" cy="0"/>
          <a:chOff x="0" y="0"/>
          <a:chExt cx="0" cy="0"/>
        </a:xfrm>
      </p:grpSpPr>
      <p:sp>
        <p:nvSpPr>
          <p:cNvPr id="203" name="Google Shape;203;p18"/>
          <p:cNvSpPr txBox="1">
            <a:spLocks noGrp="1"/>
          </p:cNvSpPr>
          <p:nvPr>
            <p:ph type="ctrTitle"/>
          </p:nvPr>
        </p:nvSpPr>
        <p:spPr>
          <a:xfrm flipH="1">
            <a:off x="5055600" y="2063025"/>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933"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204" name="Google Shape;204;p18"/>
          <p:cNvSpPr txBox="1">
            <a:spLocks noGrp="1"/>
          </p:cNvSpPr>
          <p:nvPr>
            <p:ph type="subTitle" idx="1"/>
          </p:nvPr>
        </p:nvSpPr>
        <p:spPr>
          <a:xfrm flipH="1">
            <a:off x="4757200" y="4418967"/>
            <a:ext cx="26776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05" name="Google Shape;205;p18"/>
          <p:cNvSpPr txBox="1">
            <a:spLocks noGrp="1"/>
          </p:cNvSpPr>
          <p:nvPr>
            <p:ph type="ctrTitle" idx="2"/>
          </p:nvPr>
        </p:nvSpPr>
        <p:spPr>
          <a:xfrm flipH="1">
            <a:off x="8652415" y="2063025"/>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933"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206" name="Google Shape;206;p18"/>
          <p:cNvSpPr txBox="1">
            <a:spLocks noGrp="1"/>
          </p:cNvSpPr>
          <p:nvPr>
            <p:ph type="subTitle" idx="3"/>
          </p:nvPr>
        </p:nvSpPr>
        <p:spPr>
          <a:xfrm flipH="1">
            <a:off x="8403415" y="4418957"/>
            <a:ext cx="25788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07" name="Google Shape;207;p18"/>
          <p:cNvSpPr txBox="1">
            <a:spLocks noGrp="1"/>
          </p:cNvSpPr>
          <p:nvPr>
            <p:ph type="ctrTitle" idx="4"/>
          </p:nvPr>
        </p:nvSpPr>
        <p:spPr>
          <a:xfrm flipH="1">
            <a:off x="927400" y="1987833"/>
            <a:ext cx="3149200" cy="845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933"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208" name="Google Shape;208;p18"/>
          <p:cNvSpPr txBox="1">
            <a:spLocks noGrp="1"/>
          </p:cNvSpPr>
          <p:nvPr>
            <p:ph type="subTitle" idx="5"/>
          </p:nvPr>
        </p:nvSpPr>
        <p:spPr>
          <a:xfrm flipH="1">
            <a:off x="1163200" y="4418957"/>
            <a:ext cx="26776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grpSp>
        <p:nvGrpSpPr>
          <p:cNvPr id="209" name="Google Shape;209;p18"/>
          <p:cNvGrpSpPr/>
          <p:nvPr/>
        </p:nvGrpSpPr>
        <p:grpSpPr>
          <a:xfrm>
            <a:off x="10670207" y="12"/>
            <a:ext cx="1521789" cy="1692593"/>
            <a:chOff x="8002655" y="8"/>
            <a:chExt cx="1141342" cy="1269445"/>
          </a:xfrm>
        </p:grpSpPr>
        <p:sp>
          <p:nvSpPr>
            <p:cNvPr id="210" name="Google Shape;210;p18"/>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 name="Google Shape;211;p18"/>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2" name="Google Shape;212;p18"/>
          <p:cNvGrpSpPr/>
          <p:nvPr/>
        </p:nvGrpSpPr>
        <p:grpSpPr>
          <a:xfrm>
            <a:off x="-28" y="3881234"/>
            <a:ext cx="2939995" cy="2976761"/>
            <a:chOff x="-21" y="2910925"/>
            <a:chExt cx="2204996" cy="2232571"/>
          </a:xfrm>
        </p:grpSpPr>
        <p:sp>
          <p:nvSpPr>
            <p:cNvPr id="213" name="Google Shape;213;p18"/>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 name="Google Shape;214;p18"/>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 name="Google Shape;215;p18"/>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16" name="Google Shape;216;p18"/>
          <p:cNvSpPr txBox="1">
            <a:spLocks noGrp="1"/>
          </p:cNvSpPr>
          <p:nvPr>
            <p:ph type="title" idx="6"/>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200742562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Title and six columns" preserve="1">
  <p:cSld name="Title and six columns">
    <p:spTree>
      <p:nvGrpSpPr>
        <p:cNvPr id="1" name="Shape 217"/>
        <p:cNvGrpSpPr/>
        <p:nvPr/>
      </p:nvGrpSpPr>
      <p:grpSpPr>
        <a:xfrm>
          <a:off x="0" y="0"/>
          <a:ext cx="0" cy="0"/>
          <a:chOff x="0" y="0"/>
          <a:chExt cx="0" cy="0"/>
        </a:xfrm>
      </p:grpSpPr>
      <p:sp>
        <p:nvSpPr>
          <p:cNvPr id="218" name="Google Shape;218;p19"/>
          <p:cNvSpPr txBox="1">
            <a:spLocks noGrp="1"/>
          </p:cNvSpPr>
          <p:nvPr>
            <p:ph type="ctrTitle"/>
          </p:nvPr>
        </p:nvSpPr>
        <p:spPr>
          <a:xfrm flipH="1">
            <a:off x="1965300" y="3248500"/>
            <a:ext cx="31444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19" name="Google Shape;219;p19"/>
          <p:cNvSpPr txBox="1">
            <a:spLocks noGrp="1"/>
          </p:cNvSpPr>
          <p:nvPr>
            <p:ph type="subTitle" idx="1"/>
          </p:nvPr>
        </p:nvSpPr>
        <p:spPr>
          <a:xfrm flipH="1">
            <a:off x="1917955" y="3721279"/>
            <a:ext cx="3635200" cy="84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0" name="Google Shape;220;p19"/>
          <p:cNvSpPr txBox="1">
            <a:spLocks noGrp="1"/>
          </p:cNvSpPr>
          <p:nvPr>
            <p:ph type="ctrTitle" idx="2"/>
          </p:nvPr>
        </p:nvSpPr>
        <p:spPr>
          <a:xfrm flipH="1">
            <a:off x="7569233" y="3248497"/>
            <a:ext cx="25304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1" name="Google Shape;221;p19"/>
          <p:cNvSpPr txBox="1">
            <a:spLocks noGrp="1"/>
          </p:cNvSpPr>
          <p:nvPr>
            <p:ph type="subTitle" idx="3"/>
          </p:nvPr>
        </p:nvSpPr>
        <p:spPr>
          <a:xfrm flipH="1">
            <a:off x="7540852" y="3721279"/>
            <a:ext cx="3246000" cy="84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2" name="Google Shape;222;p19"/>
          <p:cNvSpPr txBox="1">
            <a:spLocks noGrp="1"/>
          </p:cNvSpPr>
          <p:nvPr>
            <p:ph type="ctrTitle" idx="4"/>
          </p:nvPr>
        </p:nvSpPr>
        <p:spPr>
          <a:xfrm flipH="1">
            <a:off x="1965267" y="1867633"/>
            <a:ext cx="25304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3" name="Google Shape;223;p19"/>
          <p:cNvSpPr txBox="1">
            <a:spLocks noGrp="1"/>
          </p:cNvSpPr>
          <p:nvPr>
            <p:ph type="subTitle" idx="5"/>
          </p:nvPr>
        </p:nvSpPr>
        <p:spPr>
          <a:xfrm flipH="1">
            <a:off x="1917955" y="2336300"/>
            <a:ext cx="3635200" cy="84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4" name="Google Shape;224;p19"/>
          <p:cNvSpPr txBox="1">
            <a:spLocks noGrp="1"/>
          </p:cNvSpPr>
          <p:nvPr>
            <p:ph type="ctrTitle" idx="6"/>
          </p:nvPr>
        </p:nvSpPr>
        <p:spPr>
          <a:xfrm flipH="1">
            <a:off x="1965267" y="4709167"/>
            <a:ext cx="20808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5" name="Google Shape;225;p19"/>
          <p:cNvSpPr txBox="1">
            <a:spLocks noGrp="1"/>
          </p:cNvSpPr>
          <p:nvPr>
            <p:ph type="subTitle" idx="7"/>
          </p:nvPr>
        </p:nvSpPr>
        <p:spPr>
          <a:xfrm flipH="1">
            <a:off x="1918000" y="5180333"/>
            <a:ext cx="3754000" cy="99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6" name="Google Shape;226;p19"/>
          <p:cNvSpPr txBox="1">
            <a:spLocks noGrp="1"/>
          </p:cNvSpPr>
          <p:nvPr>
            <p:ph type="ctrTitle" idx="8"/>
          </p:nvPr>
        </p:nvSpPr>
        <p:spPr>
          <a:xfrm flipH="1">
            <a:off x="7522000" y="4709167"/>
            <a:ext cx="39132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7" name="Google Shape;227;p19"/>
          <p:cNvSpPr txBox="1">
            <a:spLocks noGrp="1"/>
          </p:cNvSpPr>
          <p:nvPr>
            <p:ph type="subTitle" idx="9"/>
          </p:nvPr>
        </p:nvSpPr>
        <p:spPr>
          <a:xfrm flipH="1">
            <a:off x="7521933" y="5180333"/>
            <a:ext cx="3514400" cy="670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8" name="Google Shape;228;p19"/>
          <p:cNvSpPr txBox="1">
            <a:spLocks noGrp="1"/>
          </p:cNvSpPr>
          <p:nvPr>
            <p:ph type="ctrTitle" idx="13"/>
          </p:nvPr>
        </p:nvSpPr>
        <p:spPr>
          <a:xfrm flipH="1">
            <a:off x="7569233" y="1867633"/>
            <a:ext cx="24320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9" name="Google Shape;229;p19"/>
          <p:cNvSpPr txBox="1">
            <a:spLocks noGrp="1"/>
          </p:cNvSpPr>
          <p:nvPr>
            <p:ph type="subTitle" idx="14"/>
          </p:nvPr>
        </p:nvSpPr>
        <p:spPr>
          <a:xfrm flipH="1">
            <a:off x="7521933" y="2336300"/>
            <a:ext cx="3514400" cy="770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30" name="Google Shape;230;p19"/>
          <p:cNvSpPr txBox="1">
            <a:spLocks noGrp="1"/>
          </p:cNvSpPr>
          <p:nvPr>
            <p:ph type="title" idx="15"/>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31" name="Google Shape;231;p19"/>
          <p:cNvGrpSpPr/>
          <p:nvPr/>
        </p:nvGrpSpPr>
        <p:grpSpPr>
          <a:xfrm>
            <a:off x="10670207" y="12"/>
            <a:ext cx="1521789" cy="1692593"/>
            <a:chOff x="8002655" y="8"/>
            <a:chExt cx="1141342" cy="1269445"/>
          </a:xfrm>
        </p:grpSpPr>
        <p:sp>
          <p:nvSpPr>
            <p:cNvPr id="232" name="Google Shape;232;p19"/>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 name="Google Shape;233;p19"/>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4" name="Google Shape;234;p19"/>
          <p:cNvGrpSpPr/>
          <p:nvPr/>
        </p:nvGrpSpPr>
        <p:grpSpPr>
          <a:xfrm>
            <a:off x="-28" y="3881234"/>
            <a:ext cx="2939995" cy="2976761"/>
            <a:chOff x="-21" y="2910925"/>
            <a:chExt cx="2204996" cy="2232571"/>
          </a:xfrm>
        </p:grpSpPr>
        <p:sp>
          <p:nvSpPr>
            <p:cNvPr id="235" name="Google Shape;235;p19"/>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 name="Google Shape;236;p19"/>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 name="Google Shape;237;p19"/>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13743551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Title and list" preserve="1">
  <p:cSld name="Title and list">
    <p:spTree>
      <p:nvGrpSpPr>
        <p:cNvPr id="1" name="Shape 238"/>
        <p:cNvGrpSpPr/>
        <p:nvPr/>
      </p:nvGrpSpPr>
      <p:grpSpPr>
        <a:xfrm>
          <a:off x="0" y="0"/>
          <a:ext cx="0" cy="0"/>
          <a:chOff x="0" y="0"/>
          <a:chExt cx="0" cy="0"/>
        </a:xfrm>
      </p:grpSpPr>
      <p:sp>
        <p:nvSpPr>
          <p:cNvPr id="239" name="Google Shape;239;p20"/>
          <p:cNvSpPr txBox="1">
            <a:spLocks noGrp="1"/>
          </p:cNvSpPr>
          <p:nvPr>
            <p:ph type="body" idx="1"/>
          </p:nvPr>
        </p:nvSpPr>
        <p:spPr>
          <a:xfrm>
            <a:off x="693833" y="1847400"/>
            <a:ext cx="4526000" cy="3163200"/>
          </a:xfrm>
          <a:prstGeom prst="rect">
            <a:avLst/>
          </a:prstGeom>
        </p:spPr>
        <p:txBody>
          <a:bodyPr spcFirstLastPara="1" wrap="square" lIns="91425" tIns="91425" rIns="91425" bIns="91425" anchor="t" anchorCtr="0">
            <a:noAutofit/>
          </a:bodyPr>
          <a:lstStyle>
            <a:lvl1pPr marL="609585" lvl="0" indent="-440256" rtl="0">
              <a:lnSpc>
                <a:spcPct val="100000"/>
              </a:lnSpc>
              <a:spcBef>
                <a:spcPts val="0"/>
              </a:spcBef>
              <a:spcAft>
                <a:spcPts val="0"/>
              </a:spcAft>
              <a:buClr>
                <a:schemeClr val="accent2"/>
              </a:buClr>
              <a:buSzPts val="1600"/>
              <a:buFont typeface="Raleway Thin"/>
              <a:buChar char="●"/>
              <a:defRPr sz="2400"/>
            </a:lvl1pPr>
            <a:lvl2pPr marL="1219170" lvl="1" indent="-440256" rtl="0">
              <a:spcBef>
                <a:spcPts val="2133"/>
              </a:spcBef>
              <a:spcAft>
                <a:spcPts val="0"/>
              </a:spcAft>
              <a:buSzPts val="1600"/>
              <a:buFont typeface="Nunito Light"/>
              <a:buChar char="○"/>
              <a:defRPr/>
            </a:lvl2pPr>
            <a:lvl3pPr marL="1828754" lvl="2" indent="-431789" rtl="0">
              <a:spcBef>
                <a:spcPts val="2133"/>
              </a:spcBef>
              <a:spcAft>
                <a:spcPts val="0"/>
              </a:spcAft>
              <a:buSzPts val="1500"/>
              <a:buFont typeface="Nunito Light"/>
              <a:buChar char="■"/>
              <a:defRPr/>
            </a:lvl3pPr>
            <a:lvl4pPr marL="2438339" lvl="3" indent="-431789" rtl="0">
              <a:spcBef>
                <a:spcPts val="2133"/>
              </a:spcBef>
              <a:spcAft>
                <a:spcPts val="0"/>
              </a:spcAft>
              <a:buSzPts val="1500"/>
              <a:buFont typeface="Nunito Light"/>
              <a:buChar char="●"/>
              <a:defRPr/>
            </a:lvl4pPr>
            <a:lvl5pPr marL="3047924" lvl="4" indent="-423323" rtl="0">
              <a:spcBef>
                <a:spcPts val="2133"/>
              </a:spcBef>
              <a:spcAft>
                <a:spcPts val="0"/>
              </a:spcAft>
              <a:buSzPts val="1400"/>
              <a:buFont typeface="Nunito Light"/>
              <a:buChar char="○"/>
              <a:defRPr/>
            </a:lvl5pPr>
            <a:lvl6pPr marL="3657509" lvl="5" indent="-423323" rtl="0">
              <a:spcBef>
                <a:spcPts val="2133"/>
              </a:spcBef>
              <a:spcAft>
                <a:spcPts val="0"/>
              </a:spcAft>
              <a:buSzPts val="1400"/>
              <a:buFont typeface="Nunito Light"/>
              <a:buChar char="■"/>
              <a:defRPr/>
            </a:lvl6pPr>
            <a:lvl7pPr marL="4267093" lvl="6" indent="-414856" rtl="0">
              <a:spcBef>
                <a:spcPts val="2133"/>
              </a:spcBef>
              <a:spcAft>
                <a:spcPts val="0"/>
              </a:spcAft>
              <a:buSzPts val="1300"/>
              <a:buFont typeface="Nunito Light"/>
              <a:buChar char="●"/>
              <a:defRPr/>
            </a:lvl7pPr>
            <a:lvl8pPr marL="4876678" lvl="7" indent="-414856" rtl="0">
              <a:spcBef>
                <a:spcPts val="2133"/>
              </a:spcBef>
              <a:spcAft>
                <a:spcPts val="0"/>
              </a:spcAft>
              <a:buSzPts val="1300"/>
              <a:buFont typeface="Nunito Light"/>
              <a:buChar char="○"/>
              <a:defRPr/>
            </a:lvl8pPr>
            <a:lvl9pPr marL="5486263" lvl="8" indent="-423323" rtl="0">
              <a:spcBef>
                <a:spcPts val="2133"/>
              </a:spcBef>
              <a:spcAft>
                <a:spcPts val="2133"/>
              </a:spcAft>
              <a:buSzPts val="1400"/>
              <a:buFont typeface="Nunito Light"/>
              <a:buChar char="■"/>
              <a:defRPr/>
            </a:lvl9pPr>
          </a:lstStyle>
          <a:p>
            <a:endParaRPr/>
          </a:p>
        </p:txBody>
      </p:sp>
      <p:sp>
        <p:nvSpPr>
          <p:cNvPr id="240" name="Google Shape;240;p20"/>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41" name="Google Shape;241;p20"/>
          <p:cNvGrpSpPr/>
          <p:nvPr/>
        </p:nvGrpSpPr>
        <p:grpSpPr>
          <a:xfrm>
            <a:off x="9" y="3779033"/>
            <a:ext cx="2766825" cy="3079023"/>
            <a:chOff x="6" y="2834274"/>
            <a:chExt cx="2075119" cy="2309267"/>
          </a:xfrm>
        </p:grpSpPr>
        <p:sp>
          <p:nvSpPr>
            <p:cNvPr id="242" name="Google Shape;242;p20"/>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 name="Google Shape;243;p20"/>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 name="Google Shape;244;p20"/>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917845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108"/>
        <p:cNvGrpSpPr/>
        <p:nvPr/>
      </p:nvGrpSpPr>
      <p:grpSpPr>
        <a:xfrm>
          <a:off x="0" y="0"/>
          <a:ext cx="0" cy="0"/>
          <a:chOff x="0" y="0"/>
          <a:chExt cx="0" cy="0"/>
        </a:xfrm>
      </p:grpSpPr>
      <p:grpSp>
        <p:nvGrpSpPr>
          <p:cNvPr id="109" name="Google Shape;109;p12"/>
          <p:cNvGrpSpPr/>
          <p:nvPr/>
        </p:nvGrpSpPr>
        <p:grpSpPr>
          <a:xfrm rot="10800000">
            <a:off x="-28" y="5165401"/>
            <a:ext cx="1521789" cy="1692593"/>
            <a:chOff x="8002655" y="8"/>
            <a:chExt cx="1141342" cy="1269445"/>
          </a:xfrm>
        </p:grpSpPr>
        <p:sp>
          <p:nvSpPr>
            <p:cNvPr id="110" name="Google Shape;110;p12"/>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 name="Google Shape;111;p12"/>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2" name="Google Shape;112;p12"/>
          <p:cNvGrpSpPr/>
          <p:nvPr/>
        </p:nvGrpSpPr>
        <p:grpSpPr>
          <a:xfrm rot="10800000">
            <a:off x="9252001" y="12"/>
            <a:ext cx="2939995" cy="2976761"/>
            <a:chOff x="-21" y="2910925"/>
            <a:chExt cx="2204996" cy="2232571"/>
          </a:xfrm>
        </p:grpSpPr>
        <p:sp>
          <p:nvSpPr>
            <p:cNvPr id="113" name="Google Shape;113;p12"/>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 name="Google Shape;114;p12"/>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 name="Google Shape;115;p12"/>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6" name="Google Shape;116;p12"/>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281720647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Technology design" preserve="1">
  <p:cSld name="Technology design">
    <p:spTree>
      <p:nvGrpSpPr>
        <p:cNvPr id="1" name="Shape 245"/>
        <p:cNvGrpSpPr/>
        <p:nvPr/>
      </p:nvGrpSpPr>
      <p:grpSpPr>
        <a:xfrm>
          <a:off x="0" y="0"/>
          <a:ext cx="0" cy="0"/>
          <a:chOff x="0" y="0"/>
          <a:chExt cx="0" cy="0"/>
        </a:xfrm>
      </p:grpSpPr>
      <p:sp>
        <p:nvSpPr>
          <p:cNvPr id="246" name="Google Shape;246;p21"/>
          <p:cNvSpPr txBox="1">
            <a:spLocks noGrp="1"/>
          </p:cNvSpPr>
          <p:nvPr>
            <p:ph type="subTitle" idx="1"/>
          </p:nvPr>
        </p:nvSpPr>
        <p:spPr>
          <a:xfrm flipH="1">
            <a:off x="6899167" y="3486917"/>
            <a:ext cx="2562400" cy="1167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47" name="Google Shape;247;p21"/>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48" name="Google Shape;248;p21"/>
          <p:cNvGrpSpPr/>
          <p:nvPr/>
        </p:nvGrpSpPr>
        <p:grpSpPr>
          <a:xfrm>
            <a:off x="3" y="4738023"/>
            <a:ext cx="1904959" cy="2119907"/>
            <a:chOff x="6" y="2834274"/>
            <a:chExt cx="2075119" cy="2309267"/>
          </a:xfrm>
        </p:grpSpPr>
        <p:sp>
          <p:nvSpPr>
            <p:cNvPr id="249" name="Google Shape;249;p21"/>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 name="Google Shape;250;p21"/>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 name="Google Shape;251;p21"/>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2" name="Google Shape;252;p21"/>
          <p:cNvGrpSpPr/>
          <p:nvPr/>
        </p:nvGrpSpPr>
        <p:grpSpPr>
          <a:xfrm>
            <a:off x="8031955" y="-23"/>
            <a:ext cx="4160116" cy="4627044"/>
            <a:chOff x="8002655" y="8"/>
            <a:chExt cx="1141342" cy="1269445"/>
          </a:xfrm>
        </p:grpSpPr>
        <p:sp>
          <p:nvSpPr>
            <p:cNvPr id="253" name="Google Shape;253;p21"/>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 name="Google Shape;254;p21"/>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34074538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Resources" preserve="1">
  <p:cSld name="Resources">
    <p:spTree>
      <p:nvGrpSpPr>
        <p:cNvPr id="1" name="Shape 255"/>
        <p:cNvGrpSpPr/>
        <p:nvPr/>
      </p:nvGrpSpPr>
      <p:grpSpPr>
        <a:xfrm>
          <a:off x="0" y="0"/>
          <a:ext cx="0" cy="0"/>
          <a:chOff x="0" y="0"/>
          <a:chExt cx="0" cy="0"/>
        </a:xfrm>
      </p:grpSpPr>
      <p:sp>
        <p:nvSpPr>
          <p:cNvPr id="256" name="Google Shape;256;p22"/>
          <p:cNvSpPr txBox="1">
            <a:spLocks noGrp="1"/>
          </p:cNvSpPr>
          <p:nvPr>
            <p:ph type="body" idx="1"/>
          </p:nvPr>
        </p:nvSpPr>
        <p:spPr>
          <a:xfrm>
            <a:off x="1657565" y="1809100"/>
            <a:ext cx="4651600" cy="4555200"/>
          </a:xfrm>
          <a:prstGeom prst="rect">
            <a:avLst/>
          </a:prstGeom>
        </p:spPr>
        <p:txBody>
          <a:bodyPr spcFirstLastPara="1" wrap="square" lIns="0" tIns="91425" rIns="91425" bIns="91425" anchor="b" anchorCtr="0">
            <a:noAutofit/>
          </a:bodyPr>
          <a:lstStyle>
            <a:lvl1pPr marL="609585" lvl="0" indent="-397923" rtl="0">
              <a:lnSpc>
                <a:spcPct val="100000"/>
              </a:lnSpc>
              <a:spcBef>
                <a:spcPts val="0"/>
              </a:spcBef>
              <a:spcAft>
                <a:spcPts val="0"/>
              </a:spcAft>
              <a:buClr>
                <a:schemeClr val="accent2"/>
              </a:buClr>
              <a:buSzPts val="1100"/>
              <a:buFont typeface="Raleway Thin"/>
              <a:buChar char="■"/>
              <a:defRPr sz="1333"/>
            </a:lvl1pPr>
            <a:lvl2pPr marL="1219170" lvl="1" indent="-406390" rtl="0">
              <a:spcBef>
                <a:spcPts val="2133"/>
              </a:spcBef>
              <a:spcAft>
                <a:spcPts val="0"/>
              </a:spcAft>
              <a:buClr>
                <a:srgbClr val="434343"/>
              </a:buClr>
              <a:buSzPts val="1200"/>
              <a:buFont typeface="Roboto Condensed Light"/>
              <a:buChar char="○"/>
              <a:defRPr/>
            </a:lvl2pPr>
            <a:lvl3pPr marL="1828754" lvl="2" indent="-423323" rtl="0">
              <a:spcBef>
                <a:spcPts val="2133"/>
              </a:spcBef>
              <a:spcAft>
                <a:spcPts val="0"/>
              </a:spcAft>
              <a:buClr>
                <a:srgbClr val="434343"/>
              </a:buClr>
              <a:buSzPts val="1400"/>
              <a:buFont typeface="Roboto Condensed Light"/>
              <a:buChar char="■"/>
              <a:defRPr/>
            </a:lvl3pPr>
            <a:lvl4pPr marL="2438339" lvl="3" indent="-423323" rtl="0">
              <a:spcBef>
                <a:spcPts val="2133"/>
              </a:spcBef>
              <a:spcAft>
                <a:spcPts val="0"/>
              </a:spcAft>
              <a:buClr>
                <a:srgbClr val="434343"/>
              </a:buClr>
              <a:buSzPts val="1400"/>
              <a:buFont typeface="Roboto Condensed Light"/>
              <a:buChar char="●"/>
              <a:defRPr/>
            </a:lvl4pPr>
            <a:lvl5pPr marL="3047924" lvl="4" indent="-423323" rtl="0">
              <a:spcBef>
                <a:spcPts val="2133"/>
              </a:spcBef>
              <a:spcAft>
                <a:spcPts val="0"/>
              </a:spcAft>
              <a:buClr>
                <a:srgbClr val="434343"/>
              </a:buClr>
              <a:buSzPts val="1400"/>
              <a:buFont typeface="Roboto Condensed Light"/>
              <a:buChar char="○"/>
              <a:defRPr/>
            </a:lvl5pPr>
            <a:lvl6pPr marL="3657509" lvl="5" indent="-423323" rtl="0">
              <a:spcBef>
                <a:spcPts val="2133"/>
              </a:spcBef>
              <a:spcAft>
                <a:spcPts val="0"/>
              </a:spcAft>
              <a:buClr>
                <a:srgbClr val="434343"/>
              </a:buClr>
              <a:buSzPts val="1400"/>
              <a:buFont typeface="Roboto Condensed Light"/>
              <a:buChar char="■"/>
              <a:defRPr/>
            </a:lvl6pPr>
            <a:lvl7pPr marL="4267093" lvl="6" indent="-423323" rtl="0">
              <a:spcBef>
                <a:spcPts val="2133"/>
              </a:spcBef>
              <a:spcAft>
                <a:spcPts val="0"/>
              </a:spcAft>
              <a:buClr>
                <a:srgbClr val="434343"/>
              </a:buClr>
              <a:buSzPts val="1400"/>
              <a:buFont typeface="Roboto Condensed Light"/>
              <a:buChar char="●"/>
              <a:defRPr/>
            </a:lvl7pPr>
            <a:lvl8pPr marL="4876678" lvl="7" indent="-423323" rtl="0">
              <a:spcBef>
                <a:spcPts val="2133"/>
              </a:spcBef>
              <a:spcAft>
                <a:spcPts val="0"/>
              </a:spcAft>
              <a:buClr>
                <a:srgbClr val="434343"/>
              </a:buClr>
              <a:buSzPts val="1400"/>
              <a:buFont typeface="Roboto Condensed Light"/>
              <a:buChar char="○"/>
              <a:defRPr/>
            </a:lvl8pPr>
            <a:lvl9pPr marL="5486263" lvl="8" indent="-423323" rtl="0">
              <a:spcBef>
                <a:spcPts val="2133"/>
              </a:spcBef>
              <a:spcAft>
                <a:spcPts val="2133"/>
              </a:spcAft>
              <a:buClr>
                <a:srgbClr val="434343"/>
              </a:buClr>
              <a:buSzPts val="1400"/>
              <a:buFont typeface="Roboto Condensed Light"/>
              <a:buChar char="■"/>
              <a:defRPr/>
            </a:lvl9pPr>
          </a:lstStyle>
          <a:p>
            <a:endParaRPr/>
          </a:p>
        </p:txBody>
      </p:sp>
      <p:sp>
        <p:nvSpPr>
          <p:cNvPr id="257" name="Google Shape;257;p22"/>
          <p:cNvSpPr txBox="1">
            <a:spLocks noGrp="1"/>
          </p:cNvSpPr>
          <p:nvPr>
            <p:ph type="body" idx="2"/>
          </p:nvPr>
        </p:nvSpPr>
        <p:spPr>
          <a:xfrm>
            <a:off x="6580399" y="1809100"/>
            <a:ext cx="4651600" cy="4555200"/>
          </a:xfrm>
          <a:prstGeom prst="rect">
            <a:avLst/>
          </a:prstGeom>
        </p:spPr>
        <p:txBody>
          <a:bodyPr spcFirstLastPara="1" wrap="square" lIns="91425" tIns="91425" rIns="91425" bIns="91425" anchor="b" anchorCtr="0">
            <a:noAutofit/>
          </a:bodyPr>
          <a:lstStyle>
            <a:lvl1pPr marL="609585" lvl="0" indent="-397923" rtl="0">
              <a:lnSpc>
                <a:spcPct val="100000"/>
              </a:lnSpc>
              <a:spcBef>
                <a:spcPts val="0"/>
              </a:spcBef>
              <a:spcAft>
                <a:spcPts val="0"/>
              </a:spcAft>
              <a:buClr>
                <a:schemeClr val="accent2"/>
              </a:buClr>
              <a:buSzPts val="1100"/>
              <a:buFont typeface="Raleway Thin"/>
              <a:buChar char="■"/>
              <a:defRPr sz="1333"/>
            </a:lvl1pPr>
            <a:lvl2pPr marL="1219170" lvl="1" indent="-406390" rtl="0">
              <a:spcBef>
                <a:spcPts val="2133"/>
              </a:spcBef>
              <a:spcAft>
                <a:spcPts val="0"/>
              </a:spcAft>
              <a:buClr>
                <a:srgbClr val="434343"/>
              </a:buClr>
              <a:buSzPts val="1200"/>
              <a:buFont typeface="Roboto Condensed Light"/>
              <a:buChar char="○"/>
              <a:defRPr/>
            </a:lvl2pPr>
            <a:lvl3pPr marL="1828754" lvl="2" indent="-423323" rtl="0">
              <a:spcBef>
                <a:spcPts val="2133"/>
              </a:spcBef>
              <a:spcAft>
                <a:spcPts val="0"/>
              </a:spcAft>
              <a:buClr>
                <a:srgbClr val="434343"/>
              </a:buClr>
              <a:buSzPts val="1400"/>
              <a:buFont typeface="Roboto Condensed Light"/>
              <a:buChar char="■"/>
              <a:defRPr/>
            </a:lvl3pPr>
            <a:lvl4pPr marL="2438339" lvl="3" indent="-423323" rtl="0">
              <a:spcBef>
                <a:spcPts val="2133"/>
              </a:spcBef>
              <a:spcAft>
                <a:spcPts val="0"/>
              </a:spcAft>
              <a:buClr>
                <a:srgbClr val="434343"/>
              </a:buClr>
              <a:buSzPts val="1400"/>
              <a:buFont typeface="Roboto Condensed Light"/>
              <a:buChar char="●"/>
              <a:defRPr/>
            </a:lvl4pPr>
            <a:lvl5pPr marL="3047924" lvl="4" indent="-423323" rtl="0">
              <a:spcBef>
                <a:spcPts val="2133"/>
              </a:spcBef>
              <a:spcAft>
                <a:spcPts val="0"/>
              </a:spcAft>
              <a:buClr>
                <a:srgbClr val="434343"/>
              </a:buClr>
              <a:buSzPts val="1400"/>
              <a:buFont typeface="Roboto Condensed Light"/>
              <a:buChar char="○"/>
              <a:defRPr/>
            </a:lvl5pPr>
            <a:lvl6pPr marL="3657509" lvl="5" indent="-423323" rtl="0">
              <a:spcBef>
                <a:spcPts val="2133"/>
              </a:spcBef>
              <a:spcAft>
                <a:spcPts val="0"/>
              </a:spcAft>
              <a:buClr>
                <a:srgbClr val="434343"/>
              </a:buClr>
              <a:buSzPts val="1400"/>
              <a:buFont typeface="Roboto Condensed Light"/>
              <a:buChar char="■"/>
              <a:defRPr/>
            </a:lvl6pPr>
            <a:lvl7pPr marL="4267093" lvl="6" indent="-423323" rtl="0">
              <a:spcBef>
                <a:spcPts val="2133"/>
              </a:spcBef>
              <a:spcAft>
                <a:spcPts val="0"/>
              </a:spcAft>
              <a:buClr>
                <a:srgbClr val="434343"/>
              </a:buClr>
              <a:buSzPts val="1400"/>
              <a:buFont typeface="Roboto Condensed Light"/>
              <a:buChar char="●"/>
              <a:defRPr/>
            </a:lvl7pPr>
            <a:lvl8pPr marL="4876678" lvl="7" indent="-423323" rtl="0">
              <a:spcBef>
                <a:spcPts val="2133"/>
              </a:spcBef>
              <a:spcAft>
                <a:spcPts val="0"/>
              </a:spcAft>
              <a:buClr>
                <a:srgbClr val="434343"/>
              </a:buClr>
              <a:buSzPts val="1400"/>
              <a:buFont typeface="Roboto Condensed Light"/>
              <a:buChar char="○"/>
              <a:defRPr/>
            </a:lvl8pPr>
            <a:lvl9pPr marL="5486263" lvl="8" indent="-423323" rtl="0">
              <a:spcBef>
                <a:spcPts val="2133"/>
              </a:spcBef>
              <a:spcAft>
                <a:spcPts val="2133"/>
              </a:spcAft>
              <a:buClr>
                <a:srgbClr val="434343"/>
              </a:buClr>
              <a:buSzPts val="1400"/>
              <a:buFont typeface="Roboto Condensed Light"/>
              <a:buChar char="■"/>
              <a:defRPr/>
            </a:lvl9pPr>
          </a:lstStyle>
          <a:p>
            <a:endParaRPr/>
          </a:p>
        </p:txBody>
      </p:sp>
      <p:sp>
        <p:nvSpPr>
          <p:cNvPr id="258" name="Google Shape;258;p22"/>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59" name="Google Shape;259;p22"/>
          <p:cNvGrpSpPr/>
          <p:nvPr/>
        </p:nvGrpSpPr>
        <p:grpSpPr>
          <a:xfrm>
            <a:off x="9" y="3779033"/>
            <a:ext cx="2766825" cy="3079023"/>
            <a:chOff x="6" y="2834274"/>
            <a:chExt cx="2075119" cy="2309267"/>
          </a:xfrm>
        </p:grpSpPr>
        <p:sp>
          <p:nvSpPr>
            <p:cNvPr id="260" name="Google Shape;260;p22"/>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 name="Google Shape;261;p22"/>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 name="Google Shape;262;p22"/>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63" name="Google Shape;263;p22"/>
          <p:cNvGrpSpPr/>
          <p:nvPr/>
        </p:nvGrpSpPr>
        <p:grpSpPr>
          <a:xfrm>
            <a:off x="10670207" y="12"/>
            <a:ext cx="1521789" cy="1692593"/>
            <a:chOff x="8002655" y="8"/>
            <a:chExt cx="1141342" cy="1269445"/>
          </a:xfrm>
        </p:grpSpPr>
        <p:sp>
          <p:nvSpPr>
            <p:cNvPr id="264" name="Google Shape;264;p22"/>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 name="Google Shape;265;p22"/>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36960563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Thanks" preserve="1">
  <p:cSld name="Thanks">
    <p:spTree>
      <p:nvGrpSpPr>
        <p:cNvPr id="1" name="Shape 266"/>
        <p:cNvGrpSpPr/>
        <p:nvPr/>
      </p:nvGrpSpPr>
      <p:grpSpPr>
        <a:xfrm>
          <a:off x="0" y="0"/>
          <a:ext cx="0" cy="0"/>
          <a:chOff x="0" y="0"/>
          <a:chExt cx="0" cy="0"/>
        </a:xfrm>
      </p:grpSpPr>
      <p:sp>
        <p:nvSpPr>
          <p:cNvPr id="267" name="Google Shape;267;p23"/>
          <p:cNvSpPr/>
          <p:nvPr/>
        </p:nvSpPr>
        <p:spPr>
          <a:xfrm rot="10800000" flipH="1">
            <a:off x="1607700" y="-1541575"/>
            <a:ext cx="9796856" cy="11883043"/>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68" name="Google Shape;268;p23"/>
          <p:cNvGrpSpPr/>
          <p:nvPr/>
        </p:nvGrpSpPr>
        <p:grpSpPr>
          <a:xfrm flipH="1">
            <a:off x="-139988" y="-2210603"/>
            <a:ext cx="8054075" cy="9399035"/>
            <a:chOff x="5353050" y="0"/>
            <a:chExt cx="4407556" cy="5143580"/>
          </a:xfrm>
        </p:grpSpPr>
        <p:sp>
          <p:nvSpPr>
            <p:cNvPr id="269" name="Google Shape;269;p2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 name="Google Shape;270;p2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 name="Google Shape;271;p2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 name="Google Shape;272;p2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 name="Google Shape;273;p2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74" name="Google Shape;274;p23"/>
          <p:cNvSpPr txBox="1">
            <a:spLocks noGrp="1"/>
          </p:cNvSpPr>
          <p:nvPr>
            <p:ph type="title"/>
          </p:nvPr>
        </p:nvSpPr>
        <p:spPr>
          <a:xfrm>
            <a:off x="5697667" y="1086633"/>
            <a:ext cx="5625200" cy="112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200"/>
              <a:buNone/>
              <a:defRPr sz="9600" b="0"/>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a:p>
        </p:txBody>
      </p:sp>
      <p:sp>
        <p:nvSpPr>
          <p:cNvPr id="275" name="Google Shape;275;p23"/>
          <p:cNvSpPr txBox="1">
            <a:spLocks noGrp="1"/>
          </p:cNvSpPr>
          <p:nvPr>
            <p:ph type="subTitle" idx="1"/>
          </p:nvPr>
        </p:nvSpPr>
        <p:spPr>
          <a:xfrm>
            <a:off x="5905767" y="2129900"/>
            <a:ext cx="5208800" cy="180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133"/>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276" name="Google Shape;276;p23"/>
          <p:cNvSpPr txBox="1"/>
          <p:nvPr/>
        </p:nvSpPr>
        <p:spPr>
          <a:xfrm>
            <a:off x="6419833" y="4792933"/>
            <a:ext cx="4180800" cy="1242000"/>
          </a:xfrm>
          <a:prstGeom prst="rect">
            <a:avLst/>
          </a:prstGeom>
          <a:noFill/>
          <a:ln>
            <a:noFill/>
          </a:ln>
        </p:spPr>
        <p:txBody>
          <a:bodyPr spcFirstLastPara="1" wrap="square" lIns="121900" tIns="121900" rIns="121900" bIns="121900" anchor="b" anchorCtr="0">
            <a:noAutofit/>
          </a:bodyPr>
          <a:lstStyle/>
          <a:p>
            <a:pPr marL="0" lvl="0" indent="0" algn="ctr" rtl="0">
              <a:lnSpc>
                <a:spcPct val="115000"/>
              </a:lnSpc>
              <a:spcBef>
                <a:spcPts val="400"/>
              </a:spcBef>
              <a:spcAft>
                <a:spcPts val="0"/>
              </a:spcAft>
              <a:buNone/>
            </a:pPr>
            <a:r>
              <a:rPr lang="en" sz="1333">
                <a:solidFill>
                  <a:schemeClr val="lt1"/>
                </a:solidFill>
                <a:latin typeface="Hind Vadodara"/>
                <a:ea typeface="Hind Vadodara"/>
                <a:cs typeface="Hind Vadodara"/>
                <a:sym typeface="Hind Vadodara"/>
              </a:rPr>
              <a:t>CREDITS: This presentation template was created by </a:t>
            </a:r>
            <a:r>
              <a:rPr lang="en" sz="1333" b="1">
                <a:solidFill>
                  <a:schemeClr val="lt1"/>
                </a:solidFill>
                <a:uFill>
                  <a:noFill/>
                </a:uFill>
                <a:latin typeface="Hind Vadodara"/>
                <a:ea typeface="Hind Vadodara"/>
                <a:cs typeface="Hind Vadodara"/>
                <a:sym typeface="Hind Vadodara"/>
                <a:hlinkClick r:id="rId2"/>
              </a:rPr>
              <a:t>Slidesgo</a:t>
            </a:r>
            <a:r>
              <a:rPr lang="en" sz="1333">
                <a:solidFill>
                  <a:schemeClr val="lt1"/>
                </a:solidFill>
                <a:latin typeface="Hind Vadodara"/>
                <a:ea typeface="Hind Vadodara"/>
                <a:cs typeface="Hind Vadodara"/>
                <a:sym typeface="Hind Vadodara"/>
              </a:rPr>
              <a:t>, including icons by </a:t>
            </a:r>
            <a:r>
              <a:rPr lang="en" sz="1333" b="1">
                <a:solidFill>
                  <a:schemeClr val="lt1"/>
                </a:solidFill>
                <a:uFill>
                  <a:noFill/>
                </a:uFill>
                <a:latin typeface="Hind Vadodara"/>
                <a:ea typeface="Hind Vadodara"/>
                <a:cs typeface="Hind Vadodara"/>
                <a:sym typeface="Hind Vadodara"/>
                <a:hlinkClick r:id="rId3"/>
              </a:rPr>
              <a:t>Flaticon</a:t>
            </a:r>
            <a:r>
              <a:rPr lang="en" sz="1333">
                <a:solidFill>
                  <a:schemeClr val="lt1"/>
                </a:solidFill>
                <a:latin typeface="Hind Vadodara"/>
                <a:ea typeface="Hind Vadodara"/>
                <a:cs typeface="Hind Vadodara"/>
                <a:sym typeface="Hind Vadodara"/>
              </a:rPr>
              <a:t>, and infographics &amp; images by </a:t>
            </a:r>
            <a:r>
              <a:rPr lang="en" sz="1333" b="1">
                <a:solidFill>
                  <a:schemeClr val="lt1"/>
                </a:solidFill>
                <a:uFill>
                  <a:noFill/>
                </a:uFill>
                <a:latin typeface="Hind Vadodara"/>
                <a:ea typeface="Hind Vadodara"/>
                <a:cs typeface="Hind Vadodara"/>
                <a:sym typeface="Hind Vadodara"/>
                <a:hlinkClick r:id="rId4"/>
              </a:rPr>
              <a:t>Freepik</a:t>
            </a:r>
            <a:endParaRPr sz="1333" b="1">
              <a:solidFill>
                <a:schemeClr val="lt1"/>
              </a:solidFill>
              <a:latin typeface="Hind Vadodara"/>
              <a:ea typeface="Hind Vadodara"/>
              <a:cs typeface="Hind Vadodara"/>
              <a:sym typeface="Hind Vadodara"/>
            </a:endParaRPr>
          </a:p>
        </p:txBody>
      </p:sp>
    </p:spTree>
    <p:extLst>
      <p:ext uri="{BB962C8B-B14F-4D97-AF65-F5344CB8AC3E}">
        <p14:creationId xmlns:p14="http://schemas.microsoft.com/office/powerpoint/2010/main" val="144267731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Big text" preserve="1">
  <p:cSld name="Big text">
    <p:spTree>
      <p:nvGrpSpPr>
        <p:cNvPr id="1" name="Shape 277"/>
        <p:cNvGrpSpPr/>
        <p:nvPr/>
      </p:nvGrpSpPr>
      <p:grpSpPr>
        <a:xfrm>
          <a:off x="0" y="0"/>
          <a:ext cx="0" cy="0"/>
          <a:chOff x="0" y="0"/>
          <a:chExt cx="0" cy="0"/>
        </a:xfrm>
      </p:grpSpPr>
      <p:sp>
        <p:nvSpPr>
          <p:cNvPr id="278" name="Google Shape;278;p24"/>
          <p:cNvSpPr txBox="1">
            <a:spLocks noGrp="1"/>
          </p:cNvSpPr>
          <p:nvPr>
            <p:ph type="title"/>
          </p:nvPr>
        </p:nvSpPr>
        <p:spPr>
          <a:xfrm rot="-524">
            <a:off x="8763000" y="2984516"/>
            <a:ext cx="2624400" cy="3365200"/>
          </a:xfrm>
          <a:prstGeom prst="rect">
            <a:avLst/>
          </a:prstGeom>
        </p:spPr>
        <p:txBody>
          <a:bodyPr spcFirstLastPara="1" wrap="square" lIns="91425" tIns="91425" rIns="91425" bIns="91425" anchor="b" anchorCtr="0">
            <a:noAutofit/>
          </a:bodyPr>
          <a:lstStyle>
            <a:lvl1pPr lvl="0" algn="r" rtl="0">
              <a:spcBef>
                <a:spcPts val="0"/>
              </a:spcBef>
              <a:spcAft>
                <a:spcPts val="0"/>
              </a:spcAft>
              <a:buSzPts val="4800"/>
              <a:buNone/>
              <a:defRPr sz="3200" b="1">
                <a:latin typeface="Poppins"/>
                <a:ea typeface="Poppins"/>
                <a:cs typeface="Poppins"/>
                <a:sym typeface="Poppins"/>
              </a:defRPr>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Tree>
    <p:extLst>
      <p:ext uri="{BB962C8B-B14F-4D97-AF65-F5344CB8AC3E}">
        <p14:creationId xmlns:p14="http://schemas.microsoft.com/office/powerpoint/2010/main" val="70267928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Background" preserve="1">
  <p:cSld name="Background">
    <p:spTree>
      <p:nvGrpSpPr>
        <p:cNvPr id="1" name="Shape 279"/>
        <p:cNvGrpSpPr/>
        <p:nvPr/>
      </p:nvGrpSpPr>
      <p:grpSpPr>
        <a:xfrm>
          <a:off x="0" y="0"/>
          <a:ext cx="0" cy="0"/>
          <a:chOff x="0" y="0"/>
          <a:chExt cx="0" cy="0"/>
        </a:xfrm>
      </p:grpSpPr>
    </p:spTree>
    <p:extLst>
      <p:ext uri="{BB962C8B-B14F-4D97-AF65-F5344CB8AC3E}">
        <p14:creationId xmlns:p14="http://schemas.microsoft.com/office/powerpoint/2010/main" val="105723100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Blank" type="blank" preserve="1">
  <p:cSld name="Blank">
    <p:bg>
      <p:bgPr>
        <a:noFill/>
        <a:effectLst/>
      </p:bgPr>
    </p:bg>
    <p:spTree>
      <p:nvGrpSpPr>
        <p:cNvPr id="1" name="Shape 280"/>
        <p:cNvGrpSpPr/>
        <p:nvPr/>
      </p:nvGrpSpPr>
      <p:grpSpPr>
        <a:xfrm>
          <a:off x="0" y="0"/>
          <a:ext cx="0" cy="0"/>
          <a:chOff x="0" y="0"/>
          <a:chExt cx="0" cy="0"/>
        </a:xfrm>
      </p:grpSpPr>
    </p:spTree>
    <p:extLst>
      <p:ext uri="{BB962C8B-B14F-4D97-AF65-F5344CB8AC3E}">
        <p14:creationId xmlns:p14="http://schemas.microsoft.com/office/powerpoint/2010/main" val="43979072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cSld name="Blue 1 Column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4350" y="1"/>
            <a:ext cx="9201150" cy="942974"/>
          </a:xfrm>
        </p:spPr>
        <p:txBody>
          <a:bodyPr lIns="0" tIns="0" rIns="0" bIns="0"/>
          <a:lstStyle>
            <a:lvl1pPr>
              <a:defRPr b="0" i="0">
                <a:solidFill>
                  <a:schemeClr val="bg1"/>
                </a:solidFill>
                <a:latin typeface="Calibri Light" charset="0"/>
                <a:ea typeface="Calibri Light" charset="0"/>
                <a:cs typeface="Calibri Light" charset="0"/>
              </a:defRPr>
            </a:lvl1pPr>
          </a:lstStyle>
          <a:p>
            <a:r>
              <a:rPr lang="en-US"/>
              <a:t>Sample Slide Title Goes Here</a:t>
            </a:r>
          </a:p>
        </p:txBody>
      </p:sp>
      <p:sp>
        <p:nvSpPr>
          <p:cNvPr id="3" name="Content Placeholder 2"/>
          <p:cNvSpPr>
            <a:spLocks noGrp="1" noChangeAspect="1"/>
          </p:cNvSpPr>
          <p:nvPr>
            <p:ph idx="1"/>
          </p:nvPr>
        </p:nvSpPr>
        <p:spPr/>
        <p:txBody>
          <a:bodyPr lIns="0" tIns="0" rIns="0" bIns="0"/>
          <a:lstStyle>
            <a:lvl1pPr marL="228600" indent="-228600">
              <a:buClr>
                <a:schemeClr val="accent1"/>
              </a:buClr>
              <a:buSzPct val="90000"/>
              <a:buFont typeface="Wingdings" charset="2"/>
              <a:buChar char="§"/>
              <a:defRPr b="0" i="0">
                <a:latin typeface="Calibri Light" charset="0"/>
                <a:ea typeface="Calibri Light" charset="0"/>
                <a:cs typeface="Calibri Light" charset="0"/>
              </a:defRPr>
            </a:lvl1pPr>
            <a:lvl2pPr marL="685800" indent="-228600">
              <a:buClr>
                <a:schemeClr val="accent1"/>
              </a:buClr>
              <a:buSzPct val="90000"/>
              <a:buFont typeface="Courier New" panose="02070309020205020404" pitchFamily="49" charset="0"/>
              <a:buChar char="o"/>
              <a:defRPr b="0" i="0">
                <a:latin typeface="Calibri Light" charset="0"/>
                <a:ea typeface="Calibri Light" charset="0"/>
                <a:cs typeface="Calibri Light" charset="0"/>
              </a:defRPr>
            </a:lvl2pPr>
            <a:lvl3pPr marL="1143000" indent="-228600">
              <a:buClr>
                <a:schemeClr val="accent1"/>
              </a:buClr>
              <a:buSzPct val="90000"/>
              <a:buFont typeface="Times New Roman" panose="02020603050405020304" pitchFamily="18" charset="0"/>
              <a:buChar char="▲"/>
              <a:defRPr b="0" i="0">
                <a:latin typeface="Calibri Light" charset="0"/>
                <a:ea typeface="Calibri Light" charset="0"/>
                <a:cs typeface="Calibri Light" charset="0"/>
              </a:defRPr>
            </a:lvl3pPr>
            <a:lvl4pPr marL="1600200" indent="-228600">
              <a:buClr>
                <a:schemeClr val="accent1"/>
              </a:buClr>
              <a:buSzPct val="90000"/>
              <a:buFont typeface="Wingdings" panose="05000000000000000000" pitchFamily="2" charset="2"/>
              <a:buChar char="q"/>
              <a:defRPr b="0" i="0">
                <a:latin typeface="Calibri Light" charset="0"/>
                <a:ea typeface="Calibri Light" charset="0"/>
                <a:cs typeface="Calibri Light" charset="0"/>
              </a:defRPr>
            </a:lvl4pPr>
            <a:lvl5pPr marL="2057400" indent="-228600">
              <a:buClr>
                <a:schemeClr val="accent1"/>
              </a:buClr>
              <a:buSzPct val="90000"/>
              <a:buFont typeface="Arial" panose="020B0604020202020204" pitchFamily="34" charset="0"/>
              <a:buChar char="•"/>
              <a:defRPr b="0" i="0">
                <a:latin typeface="Calibri Light" charset="0"/>
                <a:ea typeface="Calibri Light" charset="0"/>
                <a:cs typeface="Calibri Light"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A47862-2EFC-124A-BEF0-AC9C533BB65C}" type="slidenum">
              <a:rPr lang="en-US" smtClean="0"/>
              <a:t>‹#›</a:t>
            </a:fld>
            <a:endParaRPr lang="en-US"/>
          </a:p>
        </p:txBody>
      </p:sp>
    </p:spTree>
    <p:extLst>
      <p:ext uri="{BB962C8B-B14F-4D97-AF65-F5344CB8AC3E}">
        <p14:creationId xmlns:p14="http://schemas.microsoft.com/office/powerpoint/2010/main" val="250125345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p:nvPr/>
        </p:nvSpPr>
        <p:spPr>
          <a:xfrm>
            <a:off x="7599169" y="1749378"/>
            <a:ext cx="4592791" cy="5108729"/>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 name="Google Shape;10;p2"/>
          <p:cNvSpPr/>
          <p:nvPr/>
        </p:nvSpPr>
        <p:spPr>
          <a:xfrm>
            <a:off x="1" y="0"/>
            <a:ext cx="5876655" cy="6858107"/>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0" y="0"/>
            <a:ext cx="5876741" cy="6858107"/>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 name="Google Shape;12;p2"/>
          <p:cNvSpPr/>
          <p:nvPr/>
        </p:nvSpPr>
        <p:spPr>
          <a:xfrm>
            <a:off x="0" y="0"/>
            <a:ext cx="3138077" cy="6858107"/>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0" y="0"/>
            <a:ext cx="4108608" cy="6858107"/>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1" y="0"/>
            <a:ext cx="5654097" cy="6858107"/>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7712919" y="1875951"/>
            <a:ext cx="4479040" cy="498215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8920000" y="3161480"/>
            <a:ext cx="3271968" cy="369662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 name="Google Shape;17;p2"/>
          <p:cNvSpPr txBox="1">
            <a:spLocks noGrp="1"/>
          </p:cNvSpPr>
          <p:nvPr>
            <p:ph type="ctrTitle"/>
          </p:nvPr>
        </p:nvSpPr>
        <p:spPr>
          <a:xfrm>
            <a:off x="2724300" y="2180700"/>
            <a:ext cx="8751600" cy="17556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1"/>
              </a:buClr>
              <a:buSzPts val="5200"/>
              <a:buNone/>
              <a:defRPr sz="6667"/>
            </a:lvl1pPr>
            <a:lvl2pPr lvl="1" algn="ctr">
              <a:spcBef>
                <a:spcPts val="0"/>
              </a:spcBef>
              <a:spcAft>
                <a:spcPts val="0"/>
              </a:spcAft>
              <a:buClr>
                <a:schemeClr val="accent1"/>
              </a:buClr>
              <a:buSzPts val="5200"/>
              <a:buNone/>
              <a:defRPr sz="6933">
                <a:solidFill>
                  <a:schemeClr val="accent1"/>
                </a:solidFill>
              </a:defRPr>
            </a:lvl2pPr>
            <a:lvl3pPr lvl="2" algn="ctr">
              <a:spcBef>
                <a:spcPts val="0"/>
              </a:spcBef>
              <a:spcAft>
                <a:spcPts val="0"/>
              </a:spcAft>
              <a:buClr>
                <a:schemeClr val="accent1"/>
              </a:buClr>
              <a:buSzPts val="5200"/>
              <a:buNone/>
              <a:defRPr sz="6933">
                <a:solidFill>
                  <a:schemeClr val="accent1"/>
                </a:solidFill>
              </a:defRPr>
            </a:lvl3pPr>
            <a:lvl4pPr lvl="3" algn="ctr">
              <a:spcBef>
                <a:spcPts val="0"/>
              </a:spcBef>
              <a:spcAft>
                <a:spcPts val="0"/>
              </a:spcAft>
              <a:buClr>
                <a:schemeClr val="accent1"/>
              </a:buClr>
              <a:buSzPts val="5200"/>
              <a:buNone/>
              <a:defRPr sz="6933">
                <a:solidFill>
                  <a:schemeClr val="accent1"/>
                </a:solidFill>
              </a:defRPr>
            </a:lvl4pPr>
            <a:lvl5pPr lvl="4" algn="ctr">
              <a:spcBef>
                <a:spcPts val="0"/>
              </a:spcBef>
              <a:spcAft>
                <a:spcPts val="0"/>
              </a:spcAft>
              <a:buClr>
                <a:schemeClr val="accent1"/>
              </a:buClr>
              <a:buSzPts val="5200"/>
              <a:buNone/>
              <a:defRPr sz="6933">
                <a:solidFill>
                  <a:schemeClr val="accent1"/>
                </a:solidFill>
              </a:defRPr>
            </a:lvl5pPr>
            <a:lvl6pPr lvl="5" algn="ctr">
              <a:spcBef>
                <a:spcPts val="0"/>
              </a:spcBef>
              <a:spcAft>
                <a:spcPts val="0"/>
              </a:spcAft>
              <a:buClr>
                <a:schemeClr val="accent1"/>
              </a:buClr>
              <a:buSzPts val="5200"/>
              <a:buNone/>
              <a:defRPr sz="6933">
                <a:solidFill>
                  <a:schemeClr val="accent1"/>
                </a:solidFill>
              </a:defRPr>
            </a:lvl6pPr>
            <a:lvl7pPr lvl="6" algn="ctr">
              <a:spcBef>
                <a:spcPts val="0"/>
              </a:spcBef>
              <a:spcAft>
                <a:spcPts val="0"/>
              </a:spcAft>
              <a:buClr>
                <a:schemeClr val="accent1"/>
              </a:buClr>
              <a:buSzPts val="5200"/>
              <a:buNone/>
              <a:defRPr sz="6933">
                <a:solidFill>
                  <a:schemeClr val="accent1"/>
                </a:solidFill>
              </a:defRPr>
            </a:lvl7pPr>
            <a:lvl8pPr lvl="7" algn="ctr">
              <a:spcBef>
                <a:spcPts val="0"/>
              </a:spcBef>
              <a:spcAft>
                <a:spcPts val="0"/>
              </a:spcAft>
              <a:buClr>
                <a:schemeClr val="accent1"/>
              </a:buClr>
              <a:buSzPts val="5200"/>
              <a:buNone/>
              <a:defRPr sz="6933">
                <a:solidFill>
                  <a:schemeClr val="accent1"/>
                </a:solidFill>
              </a:defRPr>
            </a:lvl8pPr>
            <a:lvl9pPr lvl="8" algn="ctr">
              <a:spcBef>
                <a:spcPts val="0"/>
              </a:spcBef>
              <a:spcAft>
                <a:spcPts val="0"/>
              </a:spcAft>
              <a:buClr>
                <a:schemeClr val="accent1"/>
              </a:buClr>
              <a:buSzPts val="5200"/>
              <a:buNone/>
              <a:defRPr sz="6933">
                <a:solidFill>
                  <a:schemeClr val="accent1"/>
                </a:solidFill>
              </a:defRPr>
            </a:lvl9pPr>
          </a:lstStyle>
          <a:p>
            <a:endParaRPr/>
          </a:p>
        </p:txBody>
      </p:sp>
      <p:sp>
        <p:nvSpPr>
          <p:cNvPr id="18" name="Google Shape;18;p2"/>
          <p:cNvSpPr txBox="1">
            <a:spLocks noGrp="1"/>
          </p:cNvSpPr>
          <p:nvPr>
            <p:ph type="subTitle" idx="1"/>
          </p:nvPr>
        </p:nvSpPr>
        <p:spPr>
          <a:xfrm>
            <a:off x="5460100" y="4216600"/>
            <a:ext cx="3280000" cy="105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accent1"/>
              </a:buClr>
              <a:buSzPts val="2800"/>
              <a:buNone/>
              <a:defRPr sz="2400"/>
            </a:lvl1pPr>
            <a:lvl2pPr lvl="1" algn="ctr">
              <a:lnSpc>
                <a:spcPct val="100000"/>
              </a:lnSpc>
              <a:spcBef>
                <a:spcPts val="0"/>
              </a:spcBef>
              <a:spcAft>
                <a:spcPts val="0"/>
              </a:spcAft>
              <a:buClr>
                <a:schemeClr val="accent1"/>
              </a:buClr>
              <a:buSzPts val="2800"/>
              <a:buNone/>
              <a:defRPr sz="3733">
                <a:solidFill>
                  <a:schemeClr val="accent1"/>
                </a:solidFill>
              </a:defRPr>
            </a:lvl2pPr>
            <a:lvl3pPr lvl="2" algn="ctr">
              <a:lnSpc>
                <a:spcPct val="100000"/>
              </a:lnSpc>
              <a:spcBef>
                <a:spcPts val="0"/>
              </a:spcBef>
              <a:spcAft>
                <a:spcPts val="0"/>
              </a:spcAft>
              <a:buClr>
                <a:schemeClr val="accent1"/>
              </a:buClr>
              <a:buSzPts val="2800"/>
              <a:buNone/>
              <a:defRPr sz="3733">
                <a:solidFill>
                  <a:schemeClr val="accent1"/>
                </a:solidFill>
              </a:defRPr>
            </a:lvl3pPr>
            <a:lvl4pPr lvl="3" algn="ctr">
              <a:lnSpc>
                <a:spcPct val="100000"/>
              </a:lnSpc>
              <a:spcBef>
                <a:spcPts val="0"/>
              </a:spcBef>
              <a:spcAft>
                <a:spcPts val="0"/>
              </a:spcAft>
              <a:buClr>
                <a:schemeClr val="accent1"/>
              </a:buClr>
              <a:buSzPts val="2800"/>
              <a:buNone/>
              <a:defRPr sz="3733">
                <a:solidFill>
                  <a:schemeClr val="accent1"/>
                </a:solidFill>
              </a:defRPr>
            </a:lvl4pPr>
            <a:lvl5pPr lvl="4" algn="ctr">
              <a:lnSpc>
                <a:spcPct val="100000"/>
              </a:lnSpc>
              <a:spcBef>
                <a:spcPts val="0"/>
              </a:spcBef>
              <a:spcAft>
                <a:spcPts val="0"/>
              </a:spcAft>
              <a:buClr>
                <a:schemeClr val="accent1"/>
              </a:buClr>
              <a:buSzPts val="2800"/>
              <a:buNone/>
              <a:defRPr sz="3733">
                <a:solidFill>
                  <a:schemeClr val="accent1"/>
                </a:solidFill>
              </a:defRPr>
            </a:lvl5pPr>
            <a:lvl6pPr lvl="5" algn="ctr">
              <a:lnSpc>
                <a:spcPct val="100000"/>
              </a:lnSpc>
              <a:spcBef>
                <a:spcPts val="0"/>
              </a:spcBef>
              <a:spcAft>
                <a:spcPts val="0"/>
              </a:spcAft>
              <a:buClr>
                <a:schemeClr val="accent1"/>
              </a:buClr>
              <a:buSzPts val="2800"/>
              <a:buNone/>
              <a:defRPr sz="3733">
                <a:solidFill>
                  <a:schemeClr val="accent1"/>
                </a:solidFill>
              </a:defRPr>
            </a:lvl6pPr>
            <a:lvl7pPr lvl="6" algn="ctr">
              <a:lnSpc>
                <a:spcPct val="100000"/>
              </a:lnSpc>
              <a:spcBef>
                <a:spcPts val="0"/>
              </a:spcBef>
              <a:spcAft>
                <a:spcPts val="0"/>
              </a:spcAft>
              <a:buClr>
                <a:schemeClr val="accent1"/>
              </a:buClr>
              <a:buSzPts val="2800"/>
              <a:buNone/>
              <a:defRPr sz="3733">
                <a:solidFill>
                  <a:schemeClr val="accent1"/>
                </a:solidFill>
              </a:defRPr>
            </a:lvl7pPr>
            <a:lvl8pPr lvl="7" algn="ctr">
              <a:lnSpc>
                <a:spcPct val="100000"/>
              </a:lnSpc>
              <a:spcBef>
                <a:spcPts val="0"/>
              </a:spcBef>
              <a:spcAft>
                <a:spcPts val="0"/>
              </a:spcAft>
              <a:buClr>
                <a:schemeClr val="accent1"/>
              </a:buClr>
              <a:buSzPts val="2800"/>
              <a:buNone/>
              <a:defRPr sz="3733">
                <a:solidFill>
                  <a:schemeClr val="accent1"/>
                </a:solidFill>
              </a:defRPr>
            </a:lvl8pPr>
            <a:lvl9pPr lvl="8" algn="ctr">
              <a:lnSpc>
                <a:spcPct val="100000"/>
              </a:lnSpc>
              <a:spcBef>
                <a:spcPts val="0"/>
              </a:spcBef>
              <a:spcAft>
                <a:spcPts val="0"/>
              </a:spcAft>
              <a:buClr>
                <a:schemeClr val="accent1"/>
              </a:buClr>
              <a:buSzPts val="2800"/>
              <a:buNone/>
              <a:defRPr sz="3733">
                <a:solidFill>
                  <a:schemeClr val="accent1"/>
                </a:solidFill>
              </a:defRPr>
            </a:lvl9pPr>
          </a:lstStyle>
          <a:p>
            <a:endParaRPr/>
          </a:p>
        </p:txBody>
      </p:sp>
    </p:spTree>
    <p:extLst>
      <p:ext uri="{BB962C8B-B14F-4D97-AF65-F5344CB8AC3E}">
        <p14:creationId xmlns:p14="http://schemas.microsoft.com/office/powerpoint/2010/main" val="5625853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9"/>
        <p:cNvGrpSpPr/>
        <p:nvPr/>
      </p:nvGrpSpPr>
      <p:grpSpPr>
        <a:xfrm>
          <a:off x="0" y="0"/>
          <a:ext cx="0" cy="0"/>
          <a:chOff x="0" y="0"/>
          <a:chExt cx="0" cy="0"/>
        </a:xfrm>
      </p:grpSpPr>
      <p:grpSp>
        <p:nvGrpSpPr>
          <p:cNvPr id="20" name="Google Shape;20;p3"/>
          <p:cNvGrpSpPr/>
          <p:nvPr/>
        </p:nvGrpSpPr>
        <p:grpSpPr>
          <a:xfrm rot="10800000">
            <a:off x="-1448045" y="-36983"/>
            <a:ext cx="4029681" cy="4702604"/>
            <a:chOff x="5353050" y="0"/>
            <a:chExt cx="4407556" cy="5143580"/>
          </a:xfrm>
        </p:grpSpPr>
        <p:sp>
          <p:nvSpPr>
            <p:cNvPr id="21" name="Google Shape;21;p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6" name="Google Shape;26;p3"/>
          <p:cNvSpPr txBox="1">
            <a:spLocks noGrp="1"/>
          </p:cNvSpPr>
          <p:nvPr>
            <p:ph type="title"/>
          </p:nvPr>
        </p:nvSpPr>
        <p:spPr>
          <a:xfrm rot="-294">
            <a:off x="1869133" y="3789412"/>
            <a:ext cx="46700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64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27" name="Google Shape;27;p3"/>
          <p:cNvSpPr txBox="1">
            <a:spLocks noGrp="1"/>
          </p:cNvSpPr>
          <p:nvPr>
            <p:ph type="subTitle" idx="1"/>
          </p:nvPr>
        </p:nvSpPr>
        <p:spPr>
          <a:xfrm flipH="1">
            <a:off x="2175933" y="4636733"/>
            <a:ext cx="4056400" cy="142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400"/>
            </a:lvl1pPr>
            <a:lvl2pPr lvl="1" algn="ctr" rtl="0">
              <a:lnSpc>
                <a:spcPct val="100000"/>
              </a:lnSpc>
              <a:spcBef>
                <a:spcPts val="0"/>
              </a:spcBef>
              <a:spcAft>
                <a:spcPts val="0"/>
              </a:spcAft>
              <a:buSzPts val="1400"/>
              <a:buNone/>
              <a:defRPr sz="1867"/>
            </a:lvl2pPr>
            <a:lvl3pPr lvl="2" algn="ctr" rtl="0">
              <a:lnSpc>
                <a:spcPct val="100000"/>
              </a:lnSpc>
              <a:spcBef>
                <a:spcPts val="0"/>
              </a:spcBef>
              <a:spcAft>
                <a:spcPts val="0"/>
              </a:spcAft>
              <a:buSzPts val="1400"/>
              <a:buNone/>
              <a:defRPr sz="1867"/>
            </a:lvl3pPr>
            <a:lvl4pPr lvl="3" algn="ctr" rtl="0">
              <a:lnSpc>
                <a:spcPct val="100000"/>
              </a:lnSpc>
              <a:spcBef>
                <a:spcPts val="0"/>
              </a:spcBef>
              <a:spcAft>
                <a:spcPts val="0"/>
              </a:spcAft>
              <a:buSzPts val="1400"/>
              <a:buNone/>
              <a:defRPr sz="1867"/>
            </a:lvl4pPr>
            <a:lvl5pPr lvl="4" algn="ctr" rtl="0">
              <a:lnSpc>
                <a:spcPct val="100000"/>
              </a:lnSpc>
              <a:spcBef>
                <a:spcPts val="0"/>
              </a:spcBef>
              <a:spcAft>
                <a:spcPts val="0"/>
              </a:spcAft>
              <a:buSzPts val="1400"/>
              <a:buNone/>
              <a:defRPr sz="1867"/>
            </a:lvl5pPr>
            <a:lvl6pPr lvl="5" algn="ctr" rtl="0">
              <a:lnSpc>
                <a:spcPct val="100000"/>
              </a:lnSpc>
              <a:spcBef>
                <a:spcPts val="0"/>
              </a:spcBef>
              <a:spcAft>
                <a:spcPts val="0"/>
              </a:spcAft>
              <a:buSzPts val="1400"/>
              <a:buNone/>
              <a:defRPr sz="1867"/>
            </a:lvl6pPr>
            <a:lvl7pPr lvl="6" algn="ctr" rtl="0">
              <a:lnSpc>
                <a:spcPct val="100000"/>
              </a:lnSpc>
              <a:spcBef>
                <a:spcPts val="0"/>
              </a:spcBef>
              <a:spcAft>
                <a:spcPts val="0"/>
              </a:spcAft>
              <a:buSzPts val="1400"/>
              <a:buNone/>
              <a:defRPr sz="1867"/>
            </a:lvl7pPr>
            <a:lvl8pPr lvl="7" algn="ctr" rtl="0">
              <a:lnSpc>
                <a:spcPct val="100000"/>
              </a:lnSpc>
              <a:spcBef>
                <a:spcPts val="0"/>
              </a:spcBef>
              <a:spcAft>
                <a:spcPts val="0"/>
              </a:spcAft>
              <a:buSzPts val="1400"/>
              <a:buNone/>
              <a:defRPr sz="1867"/>
            </a:lvl8pPr>
            <a:lvl9pPr lvl="8" algn="ctr" rtl="0">
              <a:lnSpc>
                <a:spcPct val="100000"/>
              </a:lnSpc>
              <a:spcBef>
                <a:spcPts val="0"/>
              </a:spcBef>
              <a:spcAft>
                <a:spcPts val="0"/>
              </a:spcAft>
              <a:buSzPts val="1400"/>
              <a:buNone/>
              <a:defRPr sz="1867"/>
            </a:lvl9pPr>
          </a:lstStyle>
          <a:p>
            <a:endParaRPr/>
          </a:p>
        </p:txBody>
      </p:sp>
      <p:sp>
        <p:nvSpPr>
          <p:cNvPr id="28" name="Google Shape;28;p3"/>
          <p:cNvSpPr txBox="1">
            <a:spLocks noGrp="1"/>
          </p:cNvSpPr>
          <p:nvPr>
            <p:ph type="title" idx="2" hasCustomPrompt="1"/>
          </p:nvPr>
        </p:nvSpPr>
        <p:spPr>
          <a:xfrm>
            <a:off x="2950933" y="1564216"/>
            <a:ext cx="2506400" cy="164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96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grpSp>
        <p:nvGrpSpPr>
          <p:cNvPr id="29" name="Google Shape;29;p3"/>
          <p:cNvGrpSpPr/>
          <p:nvPr/>
        </p:nvGrpSpPr>
        <p:grpSpPr>
          <a:xfrm rot="10800000" flipH="1">
            <a:off x="2230012" y="-1214671"/>
            <a:ext cx="11525467" cy="8072677"/>
            <a:chOff x="5353050" y="0"/>
            <a:chExt cx="4407556" cy="5143580"/>
          </a:xfrm>
        </p:grpSpPr>
        <p:sp>
          <p:nvSpPr>
            <p:cNvPr id="30" name="Google Shape;30;p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42740090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45"/>
        <p:cNvGrpSpPr/>
        <p:nvPr/>
      </p:nvGrpSpPr>
      <p:grpSpPr>
        <a:xfrm>
          <a:off x="0" y="0"/>
          <a:ext cx="0" cy="0"/>
          <a:chOff x="0" y="0"/>
          <a:chExt cx="0" cy="0"/>
        </a:xfrm>
      </p:grpSpPr>
      <p:grpSp>
        <p:nvGrpSpPr>
          <p:cNvPr id="46" name="Google Shape;46;p5"/>
          <p:cNvGrpSpPr/>
          <p:nvPr/>
        </p:nvGrpSpPr>
        <p:grpSpPr>
          <a:xfrm>
            <a:off x="-600" y="-4194019"/>
            <a:ext cx="14503799" cy="13112700"/>
            <a:chOff x="-450" y="-3145515"/>
            <a:chExt cx="10877849" cy="9834525"/>
          </a:xfrm>
        </p:grpSpPr>
        <p:sp>
          <p:nvSpPr>
            <p:cNvPr id="47" name="Google Shape;47;p5"/>
            <p:cNvSpPr/>
            <p:nvPr/>
          </p:nvSpPr>
          <p:spPr>
            <a:xfrm>
              <a:off x="2843508" y="-5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8" name="Google Shape;48;p5"/>
            <p:cNvGrpSpPr/>
            <p:nvPr/>
          </p:nvGrpSpPr>
          <p:grpSpPr>
            <a:xfrm rot="10800000">
              <a:off x="-450" y="-3145515"/>
              <a:ext cx="10877849" cy="9834525"/>
              <a:chOff x="5353050" y="0"/>
              <a:chExt cx="4407556" cy="5143580"/>
            </a:xfrm>
          </p:grpSpPr>
          <p:sp>
            <p:nvSpPr>
              <p:cNvPr id="49" name="Google Shape;49;p5"/>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 name="Google Shape;50;p5"/>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 name="Google Shape;51;p5"/>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 name="Google Shape;52;p5"/>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 name="Google Shape;53;p5"/>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54" name="Google Shape;54;p5"/>
          <p:cNvSpPr txBox="1">
            <a:spLocks noGrp="1"/>
          </p:cNvSpPr>
          <p:nvPr>
            <p:ph type="ctrTitle"/>
          </p:nvPr>
        </p:nvSpPr>
        <p:spPr>
          <a:xfrm flipH="1">
            <a:off x="7919933" y="2514715"/>
            <a:ext cx="2572400" cy="608000"/>
          </a:xfrm>
          <a:prstGeom prst="rect">
            <a:avLst/>
          </a:prstGeom>
        </p:spPr>
        <p:txBody>
          <a:bodyPr spcFirstLastPara="1" wrap="square" lIns="91425" tIns="91425" rIns="91425" bIns="91425" anchor="b" anchorCtr="0">
            <a:noAutofit/>
          </a:bodyPr>
          <a:lstStyle>
            <a:lvl1pPr lvl="0" algn="r" rtl="0">
              <a:spcBef>
                <a:spcPts val="0"/>
              </a:spcBef>
              <a:spcAft>
                <a:spcPts val="0"/>
              </a:spcAft>
              <a:buClr>
                <a:schemeClr val="lt2"/>
              </a:buClr>
              <a:buSzPts val="2400"/>
              <a:buNone/>
              <a:defRPr sz="4000" b="0"/>
            </a:lvl1pPr>
            <a:lvl2pPr lvl="1" algn="ctr" rtl="0">
              <a:spcBef>
                <a:spcPts val="0"/>
              </a:spcBef>
              <a:spcAft>
                <a:spcPts val="0"/>
              </a:spcAft>
              <a:buClr>
                <a:schemeClr val="lt2"/>
              </a:buClr>
              <a:buSzPts val="1800"/>
              <a:buNone/>
              <a:defRPr sz="2400">
                <a:solidFill>
                  <a:schemeClr val="lt2"/>
                </a:solidFill>
              </a:defRPr>
            </a:lvl2pPr>
            <a:lvl3pPr lvl="2" algn="ctr" rtl="0">
              <a:spcBef>
                <a:spcPts val="0"/>
              </a:spcBef>
              <a:spcAft>
                <a:spcPts val="0"/>
              </a:spcAft>
              <a:buClr>
                <a:schemeClr val="lt2"/>
              </a:buClr>
              <a:buSzPts val="1800"/>
              <a:buNone/>
              <a:defRPr sz="2400">
                <a:solidFill>
                  <a:schemeClr val="lt2"/>
                </a:solidFill>
              </a:defRPr>
            </a:lvl3pPr>
            <a:lvl4pPr lvl="3" algn="ctr" rtl="0">
              <a:spcBef>
                <a:spcPts val="0"/>
              </a:spcBef>
              <a:spcAft>
                <a:spcPts val="0"/>
              </a:spcAft>
              <a:buClr>
                <a:schemeClr val="lt2"/>
              </a:buClr>
              <a:buSzPts val="1800"/>
              <a:buNone/>
              <a:defRPr sz="2400">
                <a:solidFill>
                  <a:schemeClr val="lt2"/>
                </a:solidFill>
              </a:defRPr>
            </a:lvl4pPr>
            <a:lvl5pPr lvl="4" algn="ctr" rtl="0">
              <a:spcBef>
                <a:spcPts val="0"/>
              </a:spcBef>
              <a:spcAft>
                <a:spcPts val="0"/>
              </a:spcAft>
              <a:buClr>
                <a:schemeClr val="lt2"/>
              </a:buClr>
              <a:buSzPts val="1800"/>
              <a:buNone/>
              <a:defRPr sz="2400">
                <a:solidFill>
                  <a:schemeClr val="lt2"/>
                </a:solidFill>
              </a:defRPr>
            </a:lvl5pPr>
            <a:lvl6pPr lvl="5" algn="ctr" rtl="0">
              <a:spcBef>
                <a:spcPts val="0"/>
              </a:spcBef>
              <a:spcAft>
                <a:spcPts val="0"/>
              </a:spcAft>
              <a:buClr>
                <a:schemeClr val="lt2"/>
              </a:buClr>
              <a:buSzPts val="1800"/>
              <a:buNone/>
              <a:defRPr sz="2400">
                <a:solidFill>
                  <a:schemeClr val="lt2"/>
                </a:solidFill>
              </a:defRPr>
            </a:lvl6pPr>
            <a:lvl7pPr lvl="6" algn="ctr" rtl="0">
              <a:spcBef>
                <a:spcPts val="0"/>
              </a:spcBef>
              <a:spcAft>
                <a:spcPts val="0"/>
              </a:spcAft>
              <a:buClr>
                <a:schemeClr val="lt2"/>
              </a:buClr>
              <a:buSzPts val="1800"/>
              <a:buNone/>
              <a:defRPr sz="2400">
                <a:solidFill>
                  <a:schemeClr val="lt2"/>
                </a:solidFill>
              </a:defRPr>
            </a:lvl7pPr>
            <a:lvl8pPr lvl="7" algn="ctr" rtl="0">
              <a:spcBef>
                <a:spcPts val="0"/>
              </a:spcBef>
              <a:spcAft>
                <a:spcPts val="0"/>
              </a:spcAft>
              <a:buClr>
                <a:schemeClr val="lt2"/>
              </a:buClr>
              <a:buSzPts val="1800"/>
              <a:buNone/>
              <a:defRPr sz="2400">
                <a:solidFill>
                  <a:schemeClr val="lt2"/>
                </a:solidFill>
              </a:defRPr>
            </a:lvl8pPr>
            <a:lvl9pPr lvl="8" algn="ctr" rtl="0">
              <a:spcBef>
                <a:spcPts val="0"/>
              </a:spcBef>
              <a:spcAft>
                <a:spcPts val="0"/>
              </a:spcAft>
              <a:buClr>
                <a:schemeClr val="lt2"/>
              </a:buClr>
              <a:buSzPts val="1800"/>
              <a:buNone/>
              <a:defRPr sz="2400">
                <a:solidFill>
                  <a:schemeClr val="lt2"/>
                </a:solidFill>
              </a:defRPr>
            </a:lvl9pPr>
          </a:lstStyle>
          <a:p>
            <a:endParaRPr/>
          </a:p>
        </p:txBody>
      </p:sp>
      <p:sp>
        <p:nvSpPr>
          <p:cNvPr id="55" name="Google Shape;55;p5"/>
          <p:cNvSpPr txBox="1">
            <a:spLocks noGrp="1"/>
          </p:cNvSpPr>
          <p:nvPr>
            <p:ph type="subTitle" idx="1"/>
          </p:nvPr>
        </p:nvSpPr>
        <p:spPr>
          <a:xfrm flipH="1">
            <a:off x="7240100" y="3379700"/>
            <a:ext cx="3368000" cy="1547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56" name="Google Shape;56;p5"/>
          <p:cNvSpPr txBox="1">
            <a:spLocks noGrp="1"/>
          </p:cNvSpPr>
          <p:nvPr>
            <p:ph type="ctrTitle" idx="2"/>
          </p:nvPr>
        </p:nvSpPr>
        <p:spPr>
          <a:xfrm flipH="1">
            <a:off x="1468011" y="2514715"/>
            <a:ext cx="2850400" cy="6080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2"/>
              </a:buClr>
              <a:buSzPts val="2400"/>
              <a:buNone/>
              <a:defRPr sz="4000" b="0"/>
            </a:lvl1pPr>
            <a:lvl2pPr lvl="1" algn="ctr" rtl="0">
              <a:spcBef>
                <a:spcPts val="0"/>
              </a:spcBef>
              <a:spcAft>
                <a:spcPts val="0"/>
              </a:spcAft>
              <a:buClr>
                <a:schemeClr val="lt2"/>
              </a:buClr>
              <a:buSzPts val="1800"/>
              <a:buNone/>
              <a:defRPr sz="2400">
                <a:solidFill>
                  <a:schemeClr val="lt2"/>
                </a:solidFill>
              </a:defRPr>
            </a:lvl2pPr>
            <a:lvl3pPr lvl="2" algn="ctr" rtl="0">
              <a:spcBef>
                <a:spcPts val="0"/>
              </a:spcBef>
              <a:spcAft>
                <a:spcPts val="0"/>
              </a:spcAft>
              <a:buClr>
                <a:schemeClr val="lt2"/>
              </a:buClr>
              <a:buSzPts val="1800"/>
              <a:buNone/>
              <a:defRPr sz="2400">
                <a:solidFill>
                  <a:schemeClr val="lt2"/>
                </a:solidFill>
              </a:defRPr>
            </a:lvl3pPr>
            <a:lvl4pPr lvl="3" algn="ctr" rtl="0">
              <a:spcBef>
                <a:spcPts val="0"/>
              </a:spcBef>
              <a:spcAft>
                <a:spcPts val="0"/>
              </a:spcAft>
              <a:buClr>
                <a:schemeClr val="lt2"/>
              </a:buClr>
              <a:buSzPts val="1800"/>
              <a:buNone/>
              <a:defRPr sz="2400">
                <a:solidFill>
                  <a:schemeClr val="lt2"/>
                </a:solidFill>
              </a:defRPr>
            </a:lvl4pPr>
            <a:lvl5pPr lvl="4" algn="ctr" rtl="0">
              <a:spcBef>
                <a:spcPts val="0"/>
              </a:spcBef>
              <a:spcAft>
                <a:spcPts val="0"/>
              </a:spcAft>
              <a:buClr>
                <a:schemeClr val="lt2"/>
              </a:buClr>
              <a:buSzPts val="1800"/>
              <a:buNone/>
              <a:defRPr sz="2400">
                <a:solidFill>
                  <a:schemeClr val="lt2"/>
                </a:solidFill>
              </a:defRPr>
            </a:lvl5pPr>
            <a:lvl6pPr lvl="5" algn="ctr" rtl="0">
              <a:spcBef>
                <a:spcPts val="0"/>
              </a:spcBef>
              <a:spcAft>
                <a:spcPts val="0"/>
              </a:spcAft>
              <a:buClr>
                <a:schemeClr val="lt2"/>
              </a:buClr>
              <a:buSzPts val="1800"/>
              <a:buNone/>
              <a:defRPr sz="2400">
                <a:solidFill>
                  <a:schemeClr val="lt2"/>
                </a:solidFill>
              </a:defRPr>
            </a:lvl6pPr>
            <a:lvl7pPr lvl="6" algn="ctr" rtl="0">
              <a:spcBef>
                <a:spcPts val="0"/>
              </a:spcBef>
              <a:spcAft>
                <a:spcPts val="0"/>
              </a:spcAft>
              <a:buClr>
                <a:schemeClr val="lt2"/>
              </a:buClr>
              <a:buSzPts val="1800"/>
              <a:buNone/>
              <a:defRPr sz="2400">
                <a:solidFill>
                  <a:schemeClr val="lt2"/>
                </a:solidFill>
              </a:defRPr>
            </a:lvl7pPr>
            <a:lvl8pPr lvl="7" algn="ctr" rtl="0">
              <a:spcBef>
                <a:spcPts val="0"/>
              </a:spcBef>
              <a:spcAft>
                <a:spcPts val="0"/>
              </a:spcAft>
              <a:buClr>
                <a:schemeClr val="lt2"/>
              </a:buClr>
              <a:buSzPts val="1800"/>
              <a:buNone/>
              <a:defRPr sz="2400">
                <a:solidFill>
                  <a:schemeClr val="lt2"/>
                </a:solidFill>
              </a:defRPr>
            </a:lvl8pPr>
            <a:lvl9pPr lvl="8" algn="ctr" rtl="0">
              <a:spcBef>
                <a:spcPts val="0"/>
              </a:spcBef>
              <a:spcAft>
                <a:spcPts val="0"/>
              </a:spcAft>
              <a:buClr>
                <a:schemeClr val="lt2"/>
              </a:buClr>
              <a:buSzPts val="1800"/>
              <a:buNone/>
              <a:defRPr sz="2400">
                <a:solidFill>
                  <a:schemeClr val="lt2"/>
                </a:solidFill>
              </a:defRPr>
            </a:lvl9pPr>
          </a:lstStyle>
          <a:p>
            <a:endParaRPr/>
          </a:p>
        </p:txBody>
      </p:sp>
      <p:sp>
        <p:nvSpPr>
          <p:cNvPr id="57" name="Google Shape;57;p5"/>
          <p:cNvSpPr txBox="1">
            <a:spLocks noGrp="1"/>
          </p:cNvSpPr>
          <p:nvPr>
            <p:ph type="subTitle" idx="3"/>
          </p:nvPr>
        </p:nvSpPr>
        <p:spPr>
          <a:xfrm flipH="1">
            <a:off x="1583900" y="3379700"/>
            <a:ext cx="3368000" cy="1547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Tree>
    <p:extLst>
      <p:ext uri="{BB962C8B-B14F-4D97-AF65-F5344CB8AC3E}">
        <p14:creationId xmlns:p14="http://schemas.microsoft.com/office/powerpoint/2010/main" val="10851130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86"/>
        <p:cNvGrpSpPr/>
        <p:nvPr/>
      </p:nvGrpSpPr>
      <p:grpSpPr>
        <a:xfrm>
          <a:off x="0" y="0"/>
          <a:ext cx="0" cy="0"/>
          <a:chOff x="0" y="0"/>
          <a:chExt cx="0" cy="0"/>
        </a:xfrm>
      </p:grpSpPr>
      <p:sp>
        <p:nvSpPr>
          <p:cNvPr id="87" name="Google Shape;87;p10"/>
          <p:cNvSpPr txBox="1">
            <a:spLocks noGrp="1"/>
          </p:cNvSpPr>
          <p:nvPr>
            <p:ph type="ctrTitle"/>
          </p:nvPr>
        </p:nvSpPr>
        <p:spPr>
          <a:xfrm flipH="1">
            <a:off x="818881" y="5420100"/>
            <a:ext cx="4886400" cy="6228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2400" b="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endParaRPr/>
          </a:p>
        </p:txBody>
      </p:sp>
      <p:sp>
        <p:nvSpPr>
          <p:cNvPr id="88" name="Google Shape;88;p10"/>
          <p:cNvSpPr txBox="1">
            <a:spLocks noGrp="1"/>
          </p:cNvSpPr>
          <p:nvPr>
            <p:ph type="subTitle" idx="1"/>
          </p:nvPr>
        </p:nvSpPr>
        <p:spPr>
          <a:xfrm rot="-307" flipH="1">
            <a:off x="818881" y="3543500"/>
            <a:ext cx="4478800" cy="17748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None/>
              <a:defRPr sz="2667"/>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grpSp>
        <p:nvGrpSpPr>
          <p:cNvPr id="89" name="Google Shape;89;p10"/>
          <p:cNvGrpSpPr/>
          <p:nvPr/>
        </p:nvGrpSpPr>
        <p:grpSpPr>
          <a:xfrm rot="10800000">
            <a:off x="-1622820" y="2"/>
            <a:ext cx="5165656" cy="6028276"/>
            <a:chOff x="5353050" y="0"/>
            <a:chExt cx="4407556" cy="5143580"/>
          </a:xfrm>
        </p:grpSpPr>
        <p:sp>
          <p:nvSpPr>
            <p:cNvPr id="90" name="Google Shape;90;p10"/>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 name="Google Shape;91;p10"/>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 name="Google Shape;92;p10"/>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 name="Google Shape;93;p10"/>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 name="Google Shape;94;p10"/>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99743459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58"/>
        <p:cNvGrpSpPr/>
        <p:nvPr/>
      </p:nvGrpSpPr>
      <p:grpSpPr>
        <a:xfrm>
          <a:off x="0" y="0"/>
          <a:ext cx="0" cy="0"/>
          <a:chOff x="0" y="0"/>
          <a:chExt cx="0" cy="0"/>
        </a:xfrm>
      </p:grpSpPr>
      <p:sp>
        <p:nvSpPr>
          <p:cNvPr id="59" name="Google Shape;59;p6"/>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60" name="Google Shape;60;p6"/>
          <p:cNvGrpSpPr/>
          <p:nvPr/>
        </p:nvGrpSpPr>
        <p:grpSpPr>
          <a:xfrm>
            <a:off x="9" y="3779033"/>
            <a:ext cx="2766825" cy="3079023"/>
            <a:chOff x="6" y="2834274"/>
            <a:chExt cx="2075119" cy="2309267"/>
          </a:xfrm>
        </p:grpSpPr>
        <p:sp>
          <p:nvSpPr>
            <p:cNvPr id="61" name="Google Shape;61;p6"/>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 name="Google Shape;62;p6"/>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 name="Google Shape;63;p6"/>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4" name="Google Shape;64;p6"/>
          <p:cNvGrpSpPr/>
          <p:nvPr/>
        </p:nvGrpSpPr>
        <p:grpSpPr>
          <a:xfrm>
            <a:off x="10670207" y="12"/>
            <a:ext cx="1521789" cy="1692593"/>
            <a:chOff x="8002655" y="8"/>
            <a:chExt cx="1141342" cy="1269445"/>
          </a:xfrm>
        </p:grpSpPr>
        <p:sp>
          <p:nvSpPr>
            <p:cNvPr id="65" name="Google Shape;65;p6"/>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 name="Google Shape;66;p6"/>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1137768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67"/>
        <p:cNvGrpSpPr/>
        <p:nvPr/>
      </p:nvGrpSpPr>
      <p:grpSpPr>
        <a:xfrm>
          <a:off x="0" y="0"/>
          <a:ext cx="0" cy="0"/>
          <a:chOff x="0" y="0"/>
          <a:chExt cx="0" cy="0"/>
        </a:xfrm>
      </p:grpSpPr>
      <p:grpSp>
        <p:nvGrpSpPr>
          <p:cNvPr id="68" name="Google Shape;68;p7"/>
          <p:cNvGrpSpPr/>
          <p:nvPr/>
        </p:nvGrpSpPr>
        <p:grpSpPr>
          <a:xfrm>
            <a:off x="9405521" y="-17"/>
            <a:ext cx="2786500" cy="3101017"/>
            <a:chOff x="7054140" y="-13"/>
            <a:chExt cx="2089875" cy="2325763"/>
          </a:xfrm>
        </p:grpSpPr>
        <p:sp>
          <p:nvSpPr>
            <p:cNvPr id="69" name="Google Shape;69;p7"/>
            <p:cNvSpPr/>
            <p:nvPr/>
          </p:nvSpPr>
          <p:spPr>
            <a:xfrm rot="10800000" flipH="1">
              <a:off x="7054140" y="1027"/>
              <a:ext cx="2089855" cy="2324723"/>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 name="Google Shape;70;p7"/>
            <p:cNvSpPr/>
            <p:nvPr/>
          </p:nvSpPr>
          <p:spPr>
            <a:xfrm rot="10800000" flipH="1">
              <a:off x="7105902" y="-13"/>
              <a:ext cx="2038095" cy="226712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 name="Google Shape;71;p7"/>
            <p:cNvSpPr/>
            <p:nvPr/>
          </p:nvSpPr>
          <p:spPr>
            <a:xfrm rot="10800000" flipH="1">
              <a:off x="7655173" y="-13"/>
              <a:ext cx="1488842" cy="168214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2" name="Google Shape;72;p7"/>
          <p:cNvSpPr txBox="1">
            <a:spLocks noGrp="1"/>
          </p:cNvSpPr>
          <p:nvPr>
            <p:ph type="subTitle" idx="1"/>
          </p:nvPr>
        </p:nvSpPr>
        <p:spPr>
          <a:xfrm flipH="1">
            <a:off x="6909000" y="2685633"/>
            <a:ext cx="4297600" cy="25076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Clr>
                <a:schemeClr val="accent1"/>
              </a:buClr>
              <a:buSzPts val="1200"/>
              <a:buChar char="●"/>
              <a:defRPr sz="2400"/>
            </a:lvl1pPr>
            <a:lvl2pPr lvl="1" algn="ctr" rtl="0">
              <a:lnSpc>
                <a:spcPct val="100000"/>
              </a:lnSpc>
              <a:spcBef>
                <a:spcPts val="0"/>
              </a:spcBef>
              <a:spcAft>
                <a:spcPts val="0"/>
              </a:spcAft>
              <a:buSzPts val="1200"/>
              <a:buChar char="○"/>
              <a:defRPr sz="1600"/>
            </a:lvl2pPr>
            <a:lvl3pPr lvl="2" algn="ctr" rtl="0">
              <a:lnSpc>
                <a:spcPct val="100000"/>
              </a:lnSpc>
              <a:spcBef>
                <a:spcPts val="0"/>
              </a:spcBef>
              <a:spcAft>
                <a:spcPts val="0"/>
              </a:spcAft>
              <a:buSzPts val="1200"/>
              <a:buChar char="■"/>
              <a:defRPr sz="1600"/>
            </a:lvl3pPr>
            <a:lvl4pPr lvl="3" algn="ctr" rtl="0">
              <a:lnSpc>
                <a:spcPct val="100000"/>
              </a:lnSpc>
              <a:spcBef>
                <a:spcPts val="0"/>
              </a:spcBef>
              <a:spcAft>
                <a:spcPts val="0"/>
              </a:spcAft>
              <a:buSzPts val="1200"/>
              <a:buChar char="●"/>
              <a:defRPr sz="1600"/>
            </a:lvl4pPr>
            <a:lvl5pPr lvl="4" algn="ctr" rtl="0">
              <a:lnSpc>
                <a:spcPct val="100000"/>
              </a:lnSpc>
              <a:spcBef>
                <a:spcPts val="0"/>
              </a:spcBef>
              <a:spcAft>
                <a:spcPts val="0"/>
              </a:spcAft>
              <a:buSzPts val="1200"/>
              <a:buChar char="○"/>
              <a:defRPr sz="1600"/>
            </a:lvl5pPr>
            <a:lvl6pPr lvl="5" algn="ctr" rtl="0">
              <a:lnSpc>
                <a:spcPct val="100000"/>
              </a:lnSpc>
              <a:spcBef>
                <a:spcPts val="0"/>
              </a:spcBef>
              <a:spcAft>
                <a:spcPts val="0"/>
              </a:spcAft>
              <a:buSzPts val="1200"/>
              <a:buChar char="■"/>
              <a:defRPr sz="1600"/>
            </a:lvl6pPr>
            <a:lvl7pPr lvl="6" algn="ctr" rtl="0">
              <a:lnSpc>
                <a:spcPct val="100000"/>
              </a:lnSpc>
              <a:spcBef>
                <a:spcPts val="0"/>
              </a:spcBef>
              <a:spcAft>
                <a:spcPts val="0"/>
              </a:spcAft>
              <a:buSzPts val="1200"/>
              <a:buChar char="●"/>
              <a:defRPr sz="1600"/>
            </a:lvl7pPr>
            <a:lvl8pPr lvl="7" algn="ctr" rtl="0">
              <a:lnSpc>
                <a:spcPct val="100000"/>
              </a:lnSpc>
              <a:spcBef>
                <a:spcPts val="0"/>
              </a:spcBef>
              <a:spcAft>
                <a:spcPts val="0"/>
              </a:spcAft>
              <a:buSzPts val="1200"/>
              <a:buChar char="○"/>
              <a:defRPr sz="1600"/>
            </a:lvl8pPr>
            <a:lvl9pPr lvl="8" algn="ctr" rtl="0">
              <a:lnSpc>
                <a:spcPct val="100000"/>
              </a:lnSpc>
              <a:spcBef>
                <a:spcPts val="0"/>
              </a:spcBef>
              <a:spcAft>
                <a:spcPts val="0"/>
              </a:spcAft>
              <a:buSzPts val="1200"/>
              <a:buChar char="■"/>
              <a:defRPr sz="1600"/>
            </a:lvl9pPr>
          </a:lstStyle>
          <a:p>
            <a:endParaRPr/>
          </a:p>
        </p:txBody>
      </p:sp>
      <p:sp>
        <p:nvSpPr>
          <p:cNvPr id="73" name="Google Shape;73;p7"/>
          <p:cNvSpPr txBox="1">
            <a:spLocks noGrp="1"/>
          </p:cNvSpPr>
          <p:nvPr>
            <p:ph type="title"/>
          </p:nvPr>
        </p:nvSpPr>
        <p:spPr>
          <a:xfrm>
            <a:off x="5926997" y="5262947"/>
            <a:ext cx="5279600" cy="8456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4000" b="0"/>
            </a:lvl1pPr>
            <a:lvl2pPr lvl="1" algn="r" rtl="0">
              <a:spcBef>
                <a:spcPts val="0"/>
              </a:spcBef>
              <a:spcAft>
                <a:spcPts val="0"/>
              </a:spcAft>
              <a:buNone/>
              <a:defRPr sz="4000" b="0"/>
            </a:lvl2pPr>
            <a:lvl3pPr lvl="2" algn="r" rtl="0">
              <a:spcBef>
                <a:spcPts val="0"/>
              </a:spcBef>
              <a:spcAft>
                <a:spcPts val="0"/>
              </a:spcAft>
              <a:buNone/>
              <a:defRPr sz="4000" b="0"/>
            </a:lvl3pPr>
            <a:lvl4pPr lvl="3" algn="r" rtl="0">
              <a:spcBef>
                <a:spcPts val="0"/>
              </a:spcBef>
              <a:spcAft>
                <a:spcPts val="0"/>
              </a:spcAft>
              <a:buNone/>
              <a:defRPr sz="4000" b="0"/>
            </a:lvl4pPr>
            <a:lvl5pPr lvl="4" algn="r" rtl="0">
              <a:spcBef>
                <a:spcPts val="0"/>
              </a:spcBef>
              <a:spcAft>
                <a:spcPts val="0"/>
              </a:spcAft>
              <a:buNone/>
              <a:defRPr sz="4000" b="0"/>
            </a:lvl5pPr>
            <a:lvl6pPr lvl="5" algn="r" rtl="0">
              <a:spcBef>
                <a:spcPts val="0"/>
              </a:spcBef>
              <a:spcAft>
                <a:spcPts val="0"/>
              </a:spcAft>
              <a:buNone/>
              <a:defRPr sz="4000" b="0"/>
            </a:lvl6pPr>
            <a:lvl7pPr lvl="6" algn="r" rtl="0">
              <a:spcBef>
                <a:spcPts val="0"/>
              </a:spcBef>
              <a:spcAft>
                <a:spcPts val="0"/>
              </a:spcAft>
              <a:buNone/>
              <a:defRPr sz="4000" b="0"/>
            </a:lvl7pPr>
            <a:lvl8pPr lvl="7" algn="r" rtl="0">
              <a:spcBef>
                <a:spcPts val="0"/>
              </a:spcBef>
              <a:spcAft>
                <a:spcPts val="0"/>
              </a:spcAft>
              <a:buNone/>
              <a:defRPr sz="4000" b="0"/>
            </a:lvl8pPr>
            <a:lvl9pPr lvl="8" algn="r" rtl="0">
              <a:spcBef>
                <a:spcPts val="0"/>
              </a:spcBef>
              <a:spcAft>
                <a:spcPts val="0"/>
              </a:spcAft>
              <a:buNone/>
              <a:defRPr sz="4000" b="0"/>
            </a:lvl9pPr>
          </a:lstStyle>
          <a:p>
            <a:endParaRPr/>
          </a:p>
        </p:txBody>
      </p:sp>
    </p:spTree>
    <p:extLst>
      <p:ext uri="{BB962C8B-B14F-4D97-AF65-F5344CB8AC3E}">
        <p14:creationId xmlns:p14="http://schemas.microsoft.com/office/powerpoint/2010/main" val="378379016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86"/>
        <p:cNvGrpSpPr/>
        <p:nvPr/>
      </p:nvGrpSpPr>
      <p:grpSpPr>
        <a:xfrm>
          <a:off x="0" y="0"/>
          <a:ext cx="0" cy="0"/>
          <a:chOff x="0" y="0"/>
          <a:chExt cx="0" cy="0"/>
        </a:xfrm>
      </p:grpSpPr>
      <p:sp>
        <p:nvSpPr>
          <p:cNvPr id="87" name="Google Shape;87;p10"/>
          <p:cNvSpPr txBox="1">
            <a:spLocks noGrp="1"/>
          </p:cNvSpPr>
          <p:nvPr>
            <p:ph type="ctrTitle"/>
          </p:nvPr>
        </p:nvSpPr>
        <p:spPr>
          <a:xfrm flipH="1">
            <a:off x="818881" y="5420100"/>
            <a:ext cx="4886400" cy="6228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2400" b="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endParaRPr/>
          </a:p>
        </p:txBody>
      </p:sp>
      <p:sp>
        <p:nvSpPr>
          <p:cNvPr id="88" name="Google Shape;88;p10"/>
          <p:cNvSpPr txBox="1">
            <a:spLocks noGrp="1"/>
          </p:cNvSpPr>
          <p:nvPr>
            <p:ph type="subTitle" idx="1"/>
          </p:nvPr>
        </p:nvSpPr>
        <p:spPr>
          <a:xfrm rot="-307" flipH="1">
            <a:off x="818881" y="3543500"/>
            <a:ext cx="4478800" cy="17748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None/>
              <a:defRPr sz="2667"/>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grpSp>
        <p:nvGrpSpPr>
          <p:cNvPr id="89" name="Google Shape;89;p10"/>
          <p:cNvGrpSpPr/>
          <p:nvPr/>
        </p:nvGrpSpPr>
        <p:grpSpPr>
          <a:xfrm rot="10800000">
            <a:off x="-1622820" y="2"/>
            <a:ext cx="5165656" cy="6028276"/>
            <a:chOff x="5353050" y="0"/>
            <a:chExt cx="4407556" cy="5143580"/>
          </a:xfrm>
        </p:grpSpPr>
        <p:sp>
          <p:nvSpPr>
            <p:cNvPr id="90" name="Google Shape;90;p10"/>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 name="Google Shape;91;p10"/>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 name="Google Shape;92;p10"/>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 name="Google Shape;93;p10"/>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 name="Google Shape;94;p10"/>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91597212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matchingName="Title and list">
  <p:cSld name="Title and list">
    <p:spTree>
      <p:nvGrpSpPr>
        <p:cNvPr id="1" name="Shape 238"/>
        <p:cNvGrpSpPr/>
        <p:nvPr/>
      </p:nvGrpSpPr>
      <p:grpSpPr>
        <a:xfrm>
          <a:off x="0" y="0"/>
          <a:ext cx="0" cy="0"/>
          <a:chOff x="0" y="0"/>
          <a:chExt cx="0" cy="0"/>
        </a:xfrm>
      </p:grpSpPr>
      <p:sp>
        <p:nvSpPr>
          <p:cNvPr id="239" name="Google Shape;239;p20"/>
          <p:cNvSpPr txBox="1">
            <a:spLocks noGrp="1"/>
          </p:cNvSpPr>
          <p:nvPr>
            <p:ph type="body" idx="1"/>
          </p:nvPr>
        </p:nvSpPr>
        <p:spPr>
          <a:xfrm>
            <a:off x="693833" y="1847400"/>
            <a:ext cx="9497516" cy="4681869"/>
          </a:xfrm>
          <a:prstGeom prst="rect">
            <a:avLst/>
          </a:prstGeom>
        </p:spPr>
        <p:txBody>
          <a:bodyPr spcFirstLastPara="1" wrap="square" lIns="91425" tIns="91425" rIns="91425" bIns="91425" anchor="t" anchorCtr="0">
            <a:noAutofit/>
          </a:bodyPr>
          <a:lstStyle>
            <a:lvl1pPr marL="609585" lvl="0" indent="-440256" rtl="0">
              <a:lnSpc>
                <a:spcPct val="100000"/>
              </a:lnSpc>
              <a:spcBef>
                <a:spcPts val="0"/>
              </a:spcBef>
              <a:spcAft>
                <a:spcPts val="0"/>
              </a:spcAft>
              <a:buClr>
                <a:schemeClr val="accent2"/>
              </a:buClr>
              <a:buSzPts val="1600"/>
              <a:buFont typeface="Raleway Thin"/>
              <a:buChar char="●"/>
              <a:defRPr sz="2400"/>
            </a:lvl1pPr>
            <a:lvl2pPr marL="1219170" lvl="1" indent="-440256" rtl="0">
              <a:spcBef>
                <a:spcPts val="2133"/>
              </a:spcBef>
              <a:spcAft>
                <a:spcPts val="0"/>
              </a:spcAft>
              <a:buSzPts val="1600"/>
              <a:buFont typeface="Nunito Light"/>
              <a:buChar char="○"/>
              <a:defRPr/>
            </a:lvl2pPr>
            <a:lvl3pPr marL="1828754" lvl="2" indent="-431789" rtl="0">
              <a:spcBef>
                <a:spcPts val="2133"/>
              </a:spcBef>
              <a:spcAft>
                <a:spcPts val="0"/>
              </a:spcAft>
              <a:buSzPts val="1500"/>
              <a:buFont typeface="Nunito Light"/>
              <a:buChar char="■"/>
              <a:defRPr/>
            </a:lvl3pPr>
            <a:lvl4pPr marL="2438339" lvl="3" indent="-431789" rtl="0">
              <a:spcBef>
                <a:spcPts val="2133"/>
              </a:spcBef>
              <a:spcAft>
                <a:spcPts val="0"/>
              </a:spcAft>
              <a:buSzPts val="1500"/>
              <a:buFont typeface="Nunito Light"/>
              <a:buChar char="●"/>
              <a:defRPr/>
            </a:lvl4pPr>
            <a:lvl5pPr marL="3047924" lvl="4" indent="-423323" rtl="0">
              <a:spcBef>
                <a:spcPts val="2133"/>
              </a:spcBef>
              <a:spcAft>
                <a:spcPts val="0"/>
              </a:spcAft>
              <a:buSzPts val="1400"/>
              <a:buFont typeface="Nunito Light"/>
              <a:buChar char="○"/>
              <a:defRPr/>
            </a:lvl5pPr>
            <a:lvl6pPr marL="3657509" lvl="5" indent="-423323" rtl="0">
              <a:spcBef>
                <a:spcPts val="2133"/>
              </a:spcBef>
              <a:spcAft>
                <a:spcPts val="0"/>
              </a:spcAft>
              <a:buSzPts val="1400"/>
              <a:buFont typeface="Nunito Light"/>
              <a:buChar char="■"/>
              <a:defRPr/>
            </a:lvl6pPr>
            <a:lvl7pPr marL="4267093" lvl="6" indent="-414856" rtl="0">
              <a:spcBef>
                <a:spcPts val="2133"/>
              </a:spcBef>
              <a:spcAft>
                <a:spcPts val="0"/>
              </a:spcAft>
              <a:buSzPts val="1300"/>
              <a:buFont typeface="Nunito Light"/>
              <a:buChar char="●"/>
              <a:defRPr/>
            </a:lvl7pPr>
            <a:lvl8pPr marL="4876678" lvl="7" indent="-414856" rtl="0">
              <a:spcBef>
                <a:spcPts val="2133"/>
              </a:spcBef>
              <a:spcAft>
                <a:spcPts val="0"/>
              </a:spcAft>
              <a:buSzPts val="1300"/>
              <a:buFont typeface="Nunito Light"/>
              <a:buChar char="○"/>
              <a:defRPr/>
            </a:lvl8pPr>
            <a:lvl9pPr marL="5486263" lvl="8" indent="-423323" rtl="0">
              <a:spcBef>
                <a:spcPts val="2133"/>
              </a:spcBef>
              <a:spcAft>
                <a:spcPts val="2133"/>
              </a:spcAft>
              <a:buSzPts val="1400"/>
              <a:buFont typeface="Nunito Light"/>
              <a:buChar char="■"/>
              <a:defRPr/>
            </a:lvl9pPr>
          </a:lstStyle>
          <a:p>
            <a:endParaRPr/>
          </a:p>
        </p:txBody>
      </p:sp>
      <p:sp>
        <p:nvSpPr>
          <p:cNvPr id="240" name="Google Shape;240;p20"/>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41" name="Google Shape;241;p20"/>
          <p:cNvGrpSpPr/>
          <p:nvPr/>
        </p:nvGrpSpPr>
        <p:grpSpPr>
          <a:xfrm>
            <a:off x="9" y="3779033"/>
            <a:ext cx="2766825" cy="3079023"/>
            <a:chOff x="6" y="2834274"/>
            <a:chExt cx="2075119" cy="2309267"/>
          </a:xfrm>
        </p:grpSpPr>
        <p:sp>
          <p:nvSpPr>
            <p:cNvPr id="242" name="Google Shape;242;p20"/>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 name="Google Shape;243;p20"/>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 name="Google Shape;244;p20"/>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15177545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279"/>
        <p:cNvGrpSpPr/>
        <p:nvPr/>
      </p:nvGrpSpPr>
      <p:grpSpPr>
        <a:xfrm>
          <a:off x="0" y="0"/>
          <a:ext cx="0" cy="0"/>
          <a:chOff x="0" y="0"/>
          <a:chExt cx="0" cy="0"/>
        </a:xfrm>
      </p:grpSpPr>
    </p:spTree>
    <p:extLst>
      <p:ext uri="{BB962C8B-B14F-4D97-AF65-F5344CB8AC3E}">
        <p14:creationId xmlns:p14="http://schemas.microsoft.com/office/powerpoint/2010/main" val="242192215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secHead">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189" indent="0">
              <a:buNone/>
              <a:defRPr sz="1800"/>
            </a:lvl2pPr>
            <a:lvl3pPr marL="914377" indent="0">
              <a:buNone/>
              <a:defRPr sz="1600"/>
            </a:lvl3pPr>
            <a:lvl4pPr marL="1371566" indent="0">
              <a:buNone/>
              <a:defRPr sz="1400"/>
            </a:lvl4pPr>
            <a:lvl5pPr marL="1828754" indent="0">
              <a:buNone/>
              <a:defRPr sz="1400"/>
            </a:lvl5pPr>
            <a:lvl6pPr marL="2285943" indent="0">
              <a:buNone/>
              <a:defRPr sz="1400"/>
            </a:lvl6pPr>
            <a:lvl7pPr marL="2743131" indent="0">
              <a:buNone/>
              <a:defRPr sz="1400"/>
            </a:lvl7pPr>
            <a:lvl8pPr marL="3200320" indent="0">
              <a:buNone/>
              <a:defRPr sz="1400"/>
            </a:lvl8pPr>
            <a:lvl9pPr marL="3657509"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E586ED7-CF97-B548-871F-2729E14D2B01}" type="slidenum">
              <a:rPr lang="en-US"/>
              <a:pPr>
                <a:defRPr/>
              </a:pPr>
              <a:t>‹#›</a:t>
            </a:fld>
            <a:endParaRPr lang="en-US"/>
          </a:p>
        </p:txBody>
      </p:sp>
    </p:spTree>
    <p:extLst>
      <p:ext uri="{BB962C8B-B14F-4D97-AF65-F5344CB8AC3E}">
        <p14:creationId xmlns:p14="http://schemas.microsoft.com/office/powerpoint/2010/main" val="137465057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B985C783-5E3A-544F-B084-B44361D3C5E1}" type="slidenum">
              <a:rPr lang="en-US"/>
              <a:pPr/>
              <a:t>‹#›</a:t>
            </a:fld>
            <a:endParaRPr lang="en-US"/>
          </a:p>
        </p:txBody>
      </p:sp>
    </p:spTree>
    <p:extLst>
      <p:ext uri="{BB962C8B-B14F-4D97-AF65-F5344CB8AC3E}">
        <p14:creationId xmlns:p14="http://schemas.microsoft.com/office/powerpoint/2010/main" val="314834886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5D514A2-C9D6-0848-900D-9A371420AFE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4248078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994D5A-E2AC-4582-8E43-7EA027664A3B}" type="datetimeFigureOut">
              <a:rPr lang="en-US" smtClean="0"/>
              <a:t>12/14/2023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1B58DF-A9EF-4488-93EF-74A3A9C9747E}" type="slidenum">
              <a:rPr lang="en-US" smtClean="0"/>
              <a:t>‹#›</a:t>
            </a:fld>
            <a:endParaRPr lang="en-US"/>
          </a:p>
        </p:txBody>
      </p:sp>
    </p:spTree>
    <p:extLst>
      <p:ext uri="{BB962C8B-B14F-4D97-AF65-F5344CB8AC3E}">
        <p14:creationId xmlns:p14="http://schemas.microsoft.com/office/powerpoint/2010/main" val="101501052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p>
            <a:r>
              <a:rPr lang="en-US"/>
              <a:t>Click to edit Master title style</a:t>
            </a:r>
          </a:p>
        </p:txBody>
      </p:sp>
      <p:sp>
        <p:nvSpPr>
          <p:cNvPr id="3" name="Table Placeholder 2"/>
          <p:cNvSpPr>
            <a:spLocks noGrp="1"/>
          </p:cNvSpPr>
          <p:nvPr>
            <p:ph type="tbl" idx="1"/>
          </p:nvPr>
        </p:nvSpPr>
        <p:spPr>
          <a:xfrm>
            <a:off x="609600" y="1600201"/>
            <a:ext cx="10972800" cy="4525963"/>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C0C0EE8-7DE5-934B-B0CC-78364372EDC7}" type="slidenum">
              <a:rPr lang="en-US"/>
              <a:pPr>
                <a:defRPr/>
              </a:pPr>
              <a:t>‹#›</a:t>
            </a:fld>
            <a:endParaRPr lang="en-US"/>
          </a:p>
        </p:txBody>
      </p:sp>
    </p:spTree>
    <p:extLst>
      <p:ext uri="{BB962C8B-B14F-4D97-AF65-F5344CB8AC3E}">
        <p14:creationId xmlns:p14="http://schemas.microsoft.com/office/powerpoint/2010/main" val="3655545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18" Type="http://schemas.openxmlformats.org/officeDocument/2006/relationships/slideLayout" Target="../slideLayouts/slideLayout28.xml"/><Relationship Id="rId26" Type="http://schemas.openxmlformats.org/officeDocument/2006/relationships/theme" Target="../theme/theme2.xml"/><Relationship Id="rId3" Type="http://schemas.openxmlformats.org/officeDocument/2006/relationships/slideLayout" Target="../slideLayouts/slideLayout13.xml"/><Relationship Id="rId21" Type="http://schemas.openxmlformats.org/officeDocument/2006/relationships/slideLayout" Target="../slideLayouts/slideLayout31.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17" Type="http://schemas.openxmlformats.org/officeDocument/2006/relationships/slideLayout" Target="../slideLayouts/slideLayout27.xml"/><Relationship Id="rId25" Type="http://schemas.openxmlformats.org/officeDocument/2006/relationships/slideLayout" Target="../slideLayouts/slideLayout35.xml"/><Relationship Id="rId2" Type="http://schemas.openxmlformats.org/officeDocument/2006/relationships/slideLayout" Target="../slideLayouts/slideLayout12.xml"/><Relationship Id="rId16" Type="http://schemas.openxmlformats.org/officeDocument/2006/relationships/slideLayout" Target="../slideLayouts/slideLayout26.xml"/><Relationship Id="rId20" Type="http://schemas.openxmlformats.org/officeDocument/2006/relationships/slideLayout" Target="../slideLayouts/slideLayout30.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24" Type="http://schemas.openxmlformats.org/officeDocument/2006/relationships/slideLayout" Target="../slideLayouts/slideLayout34.xml"/><Relationship Id="rId5" Type="http://schemas.openxmlformats.org/officeDocument/2006/relationships/slideLayout" Target="../slideLayouts/slideLayout15.xml"/><Relationship Id="rId15" Type="http://schemas.openxmlformats.org/officeDocument/2006/relationships/slideLayout" Target="../slideLayouts/slideLayout25.xml"/><Relationship Id="rId23" Type="http://schemas.openxmlformats.org/officeDocument/2006/relationships/slideLayout" Target="../slideLayouts/slideLayout33.xml"/><Relationship Id="rId10" Type="http://schemas.openxmlformats.org/officeDocument/2006/relationships/slideLayout" Target="../slideLayouts/slideLayout20.xml"/><Relationship Id="rId19" Type="http://schemas.openxmlformats.org/officeDocument/2006/relationships/slideLayout" Target="../slideLayouts/slideLayout29.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slideLayout" Target="../slideLayouts/slideLayout24.xml"/><Relationship Id="rId22" Type="http://schemas.openxmlformats.org/officeDocument/2006/relationships/slideLayout" Target="../slideLayouts/slideLayout3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18" Type="http://schemas.openxmlformats.org/officeDocument/2006/relationships/slideLayout" Target="../slideLayouts/slideLayout53.xml"/><Relationship Id="rId26" Type="http://schemas.openxmlformats.org/officeDocument/2006/relationships/theme" Target="../theme/theme3.xml"/><Relationship Id="rId3" Type="http://schemas.openxmlformats.org/officeDocument/2006/relationships/slideLayout" Target="../slideLayouts/slideLayout38.xml"/><Relationship Id="rId21" Type="http://schemas.openxmlformats.org/officeDocument/2006/relationships/slideLayout" Target="../slideLayouts/slideLayout56.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17" Type="http://schemas.openxmlformats.org/officeDocument/2006/relationships/slideLayout" Target="../slideLayouts/slideLayout52.xml"/><Relationship Id="rId25" Type="http://schemas.openxmlformats.org/officeDocument/2006/relationships/slideLayout" Target="../slideLayouts/slideLayout60.xml"/><Relationship Id="rId2" Type="http://schemas.openxmlformats.org/officeDocument/2006/relationships/slideLayout" Target="../slideLayouts/slideLayout37.xml"/><Relationship Id="rId16" Type="http://schemas.openxmlformats.org/officeDocument/2006/relationships/slideLayout" Target="../slideLayouts/slideLayout51.xml"/><Relationship Id="rId20" Type="http://schemas.openxmlformats.org/officeDocument/2006/relationships/slideLayout" Target="../slideLayouts/slideLayout55.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24" Type="http://schemas.openxmlformats.org/officeDocument/2006/relationships/slideLayout" Target="../slideLayouts/slideLayout59.xml"/><Relationship Id="rId5" Type="http://schemas.openxmlformats.org/officeDocument/2006/relationships/slideLayout" Target="../slideLayouts/slideLayout40.xml"/><Relationship Id="rId15" Type="http://schemas.openxmlformats.org/officeDocument/2006/relationships/slideLayout" Target="../slideLayouts/slideLayout50.xml"/><Relationship Id="rId23" Type="http://schemas.openxmlformats.org/officeDocument/2006/relationships/slideLayout" Target="../slideLayouts/slideLayout58.xml"/><Relationship Id="rId10" Type="http://schemas.openxmlformats.org/officeDocument/2006/relationships/slideLayout" Target="../slideLayouts/slideLayout45.xml"/><Relationship Id="rId19" Type="http://schemas.openxmlformats.org/officeDocument/2006/relationships/slideLayout" Target="../slideLayouts/slideLayout54.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 Id="rId22" Type="http://schemas.openxmlformats.org/officeDocument/2006/relationships/slideLayout" Target="../slideLayouts/slideLayout5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slideLayout" Target="../slideLayouts/slideLayout73.xml"/><Relationship Id="rId18" Type="http://schemas.openxmlformats.org/officeDocument/2006/relationships/slideLayout" Target="../slideLayouts/slideLayout78.xml"/><Relationship Id="rId26" Type="http://schemas.openxmlformats.org/officeDocument/2006/relationships/slideLayout" Target="../slideLayouts/slideLayout86.xml"/><Relationship Id="rId3" Type="http://schemas.openxmlformats.org/officeDocument/2006/relationships/slideLayout" Target="../slideLayouts/slideLayout63.xml"/><Relationship Id="rId21" Type="http://schemas.openxmlformats.org/officeDocument/2006/relationships/slideLayout" Target="../slideLayouts/slideLayout81.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17" Type="http://schemas.openxmlformats.org/officeDocument/2006/relationships/slideLayout" Target="../slideLayouts/slideLayout77.xml"/><Relationship Id="rId25" Type="http://schemas.openxmlformats.org/officeDocument/2006/relationships/slideLayout" Target="../slideLayouts/slideLayout85.xml"/><Relationship Id="rId2" Type="http://schemas.openxmlformats.org/officeDocument/2006/relationships/slideLayout" Target="../slideLayouts/slideLayout62.xml"/><Relationship Id="rId16" Type="http://schemas.openxmlformats.org/officeDocument/2006/relationships/slideLayout" Target="../slideLayouts/slideLayout76.xml"/><Relationship Id="rId20" Type="http://schemas.openxmlformats.org/officeDocument/2006/relationships/slideLayout" Target="../slideLayouts/slideLayout80.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24" Type="http://schemas.openxmlformats.org/officeDocument/2006/relationships/slideLayout" Target="../slideLayouts/slideLayout84.xml"/><Relationship Id="rId5" Type="http://schemas.openxmlformats.org/officeDocument/2006/relationships/slideLayout" Target="../slideLayouts/slideLayout65.xml"/><Relationship Id="rId15" Type="http://schemas.openxmlformats.org/officeDocument/2006/relationships/slideLayout" Target="../slideLayouts/slideLayout75.xml"/><Relationship Id="rId23" Type="http://schemas.openxmlformats.org/officeDocument/2006/relationships/slideLayout" Target="../slideLayouts/slideLayout83.xml"/><Relationship Id="rId10" Type="http://schemas.openxmlformats.org/officeDocument/2006/relationships/slideLayout" Target="../slideLayouts/slideLayout70.xml"/><Relationship Id="rId19" Type="http://schemas.openxmlformats.org/officeDocument/2006/relationships/slideLayout" Target="../slideLayouts/slideLayout79.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slideLayout" Target="../slideLayouts/slideLayout74.xml"/><Relationship Id="rId22" Type="http://schemas.openxmlformats.org/officeDocument/2006/relationships/slideLayout" Target="../slideLayouts/slideLayout82.xml"/><Relationship Id="rId27"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94.xml"/><Relationship Id="rId13" Type="http://schemas.openxmlformats.org/officeDocument/2006/relationships/slideLayout" Target="../slideLayouts/slideLayout99.xml"/><Relationship Id="rId3" Type="http://schemas.openxmlformats.org/officeDocument/2006/relationships/slideLayout" Target="../slideLayouts/slideLayout89.xml"/><Relationship Id="rId7" Type="http://schemas.openxmlformats.org/officeDocument/2006/relationships/slideLayout" Target="../slideLayouts/slideLayout93.xml"/><Relationship Id="rId12" Type="http://schemas.openxmlformats.org/officeDocument/2006/relationships/slideLayout" Target="../slideLayouts/slideLayout98.xml"/><Relationship Id="rId2" Type="http://schemas.openxmlformats.org/officeDocument/2006/relationships/slideLayout" Target="../slideLayouts/slideLayout88.xml"/><Relationship Id="rId1" Type="http://schemas.openxmlformats.org/officeDocument/2006/relationships/slideLayout" Target="../slideLayouts/slideLayout87.xml"/><Relationship Id="rId6" Type="http://schemas.openxmlformats.org/officeDocument/2006/relationships/slideLayout" Target="../slideLayouts/slideLayout92.xml"/><Relationship Id="rId11" Type="http://schemas.openxmlformats.org/officeDocument/2006/relationships/slideLayout" Target="../slideLayouts/slideLayout97.xml"/><Relationship Id="rId5" Type="http://schemas.openxmlformats.org/officeDocument/2006/relationships/slideLayout" Target="../slideLayouts/slideLayout91.xml"/><Relationship Id="rId10" Type="http://schemas.openxmlformats.org/officeDocument/2006/relationships/slideLayout" Target="../slideLayouts/slideLayout96.xml"/><Relationship Id="rId4" Type="http://schemas.openxmlformats.org/officeDocument/2006/relationships/slideLayout" Target="../slideLayouts/slideLayout90.xml"/><Relationship Id="rId9" Type="http://schemas.openxmlformats.org/officeDocument/2006/relationships/slideLayout" Target="../slideLayouts/slideLayout95.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slideLayout" Target="../slideLayouts/slideLayout112.xml"/><Relationship Id="rId18" Type="http://schemas.openxmlformats.org/officeDocument/2006/relationships/slideLayout" Target="../slideLayouts/slideLayout117.xml"/><Relationship Id="rId26" Type="http://schemas.openxmlformats.org/officeDocument/2006/relationships/slideLayout" Target="../slideLayouts/slideLayout125.xml"/><Relationship Id="rId3" Type="http://schemas.openxmlformats.org/officeDocument/2006/relationships/slideLayout" Target="../slideLayouts/slideLayout102.xml"/><Relationship Id="rId21" Type="http://schemas.openxmlformats.org/officeDocument/2006/relationships/slideLayout" Target="../slideLayouts/slideLayout120.xml"/><Relationship Id="rId7" Type="http://schemas.openxmlformats.org/officeDocument/2006/relationships/slideLayout" Target="../slideLayouts/slideLayout106.xml"/><Relationship Id="rId12" Type="http://schemas.openxmlformats.org/officeDocument/2006/relationships/slideLayout" Target="../slideLayouts/slideLayout111.xml"/><Relationship Id="rId17" Type="http://schemas.openxmlformats.org/officeDocument/2006/relationships/slideLayout" Target="../slideLayouts/slideLayout116.xml"/><Relationship Id="rId25" Type="http://schemas.openxmlformats.org/officeDocument/2006/relationships/slideLayout" Target="../slideLayouts/slideLayout124.xml"/><Relationship Id="rId2" Type="http://schemas.openxmlformats.org/officeDocument/2006/relationships/slideLayout" Target="../slideLayouts/slideLayout101.xml"/><Relationship Id="rId16" Type="http://schemas.openxmlformats.org/officeDocument/2006/relationships/slideLayout" Target="../slideLayouts/slideLayout115.xml"/><Relationship Id="rId20" Type="http://schemas.openxmlformats.org/officeDocument/2006/relationships/slideLayout" Target="../slideLayouts/slideLayout119.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24" Type="http://schemas.openxmlformats.org/officeDocument/2006/relationships/slideLayout" Target="../slideLayouts/slideLayout123.xml"/><Relationship Id="rId5" Type="http://schemas.openxmlformats.org/officeDocument/2006/relationships/slideLayout" Target="../slideLayouts/slideLayout104.xml"/><Relationship Id="rId15" Type="http://schemas.openxmlformats.org/officeDocument/2006/relationships/slideLayout" Target="../slideLayouts/slideLayout114.xml"/><Relationship Id="rId23" Type="http://schemas.openxmlformats.org/officeDocument/2006/relationships/slideLayout" Target="../slideLayouts/slideLayout122.xml"/><Relationship Id="rId28" Type="http://schemas.openxmlformats.org/officeDocument/2006/relationships/theme" Target="../theme/theme6.xml"/><Relationship Id="rId10" Type="http://schemas.openxmlformats.org/officeDocument/2006/relationships/slideLayout" Target="../slideLayouts/slideLayout109.xml"/><Relationship Id="rId19" Type="http://schemas.openxmlformats.org/officeDocument/2006/relationships/slideLayout" Target="../slideLayouts/slideLayout118.xml"/><Relationship Id="rId4" Type="http://schemas.openxmlformats.org/officeDocument/2006/relationships/slideLayout" Target="../slideLayouts/slideLayout103.xml"/><Relationship Id="rId9" Type="http://schemas.openxmlformats.org/officeDocument/2006/relationships/slideLayout" Target="../slideLayouts/slideLayout108.xml"/><Relationship Id="rId14" Type="http://schemas.openxmlformats.org/officeDocument/2006/relationships/slideLayout" Target="../slideLayouts/slideLayout113.xml"/><Relationship Id="rId22" Type="http://schemas.openxmlformats.org/officeDocument/2006/relationships/slideLayout" Target="../slideLayouts/slideLayout121.xml"/><Relationship Id="rId27" Type="http://schemas.openxmlformats.org/officeDocument/2006/relationships/slideLayout" Target="../slideLayouts/slideLayout1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1pPr>
            <a:lvl2pPr lvl="1">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2pPr>
            <a:lvl3pPr lvl="2">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3pPr>
            <a:lvl4pPr lvl="3">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4pPr>
            <a:lvl5pPr lvl="4">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5pPr>
            <a:lvl6pPr lvl="5">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6pPr>
            <a:lvl7pPr lvl="6">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7pPr>
            <a:lvl8pPr lvl="7">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8pPr>
            <a:lvl9pPr lvl="8">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1pPr>
            <a:lvl2pPr marL="914400" lvl="1"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2pPr>
            <a:lvl3pPr marL="1371600" lvl="2"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3pPr>
            <a:lvl4pPr marL="1828800" lvl="3"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4pPr>
            <a:lvl5pPr marL="2286000" lvl="4"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5pPr>
            <a:lvl6pPr marL="2743200" lvl="5"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6pPr>
            <a:lvl7pPr marL="3200400" lvl="6"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7pPr>
            <a:lvl8pPr marL="3657600" lvl="7"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8pPr>
            <a:lvl9pPr marL="4114800" lvl="8" indent="-317500">
              <a:lnSpc>
                <a:spcPct val="100000"/>
              </a:lnSpc>
              <a:spcBef>
                <a:spcPts val="1600"/>
              </a:spcBef>
              <a:spcAft>
                <a:spcPts val="1600"/>
              </a:spcAft>
              <a:buClr>
                <a:schemeClr val="lt1"/>
              </a:buClr>
              <a:buSzPts val="1400"/>
              <a:buFont typeface="Hind Vadodara"/>
              <a:buChar char="■"/>
              <a:defRPr>
                <a:solidFill>
                  <a:schemeClr val="lt1"/>
                </a:solidFill>
                <a:latin typeface="Hind Vadodara"/>
                <a:ea typeface="Hind Vadodara"/>
                <a:cs typeface="Hind Vadodara"/>
                <a:sym typeface="Hind Vadodara"/>
              </a:defRPr>
            </a:lvl9pPr>
          </a:lstStyle>
          <a:p>
            <a:endParaRPr/>
          </a:p>
        </p:txBody>
      </p:sp>
    </p:spTree>
    <p:extLst>
      <p:ext uri="{BB962C8B-B14F-4D97-AF65-F5344CB8AC3E}">
        <p14:creationId xmlns:p14="http://schemas.microsoft.com/office/powerpoint/2010/main" val="2268230813"/>
      </p:ext>
    </p:extLst>
  </p:cSld>
  <p:clrMap bg1="lt1" tx1="dk1" bg2="dk2" tx2="lt2" accent1="accent1" accent2="accent2" accent3="accent3" accent4="accent4" accent5="accent5" accent6="accent6" hlink="hlink" folHlink="folHlink"/>
  <p:sldLayoutIdLst>
    <p:sldLayoutId id="2147483662" r:id="rId1"/>
    <p:sldLayoutId id="2147483670" r:id="rId2"/>
    <p:sldLayoutId id="2147483671" r:id="rId3"/>
    <p:sldLayoutId id="2147483673" r:id="rId4"/>
    <p:sldLayoutId id="2147483779" r:id="rId5"/>
    <p:sldLayoutId id="2147483787" r:id="rId6"/>
    <p:sldLayoutId id="2147483788" r:id="rId7"/>
    <p:sldLayoutId id="2147483789" r:id="rId8"/>
    <p:sldLayoutId id="2147483790" r:id="rId9"/>
    <p:sldLayoutId id="2147483791"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3"/>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1pPr>
            <a:lvl2pPr lvl="1">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2pPr>
            <a:lvl3pPr lvl="2">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3pPr>
            <a:lvl4pPr lvl="3">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4pPr>
            <a:lvl5pPr lvl="4">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5pPr>
            <a:lvl6pPr lvl="5">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6pPr>
            <a:lvl7pPr lvl="6">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7pPr>
            <a:lvl8pPr lvl="7">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8pPr>
            <a:lvl9pPr lvl="8">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1pPr>
            <a:lvl2pPr marL="914400" lvl="1"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2pPr>
            <a:lvl3pPr marL="1371600" lvl="2"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3pPr>
            <a:lvl4pPr marL="1828800" lvl="3"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4pPr>
            <a:lvl5pPr marL="2286000" lvl="4"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5pPr>
            <a:lvl6pPr marL="2743200" lvl="5"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6pPr>
            <a:lvl7pPr marL="3200400" lvl="6"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7pPr>
            <a:lvl8pPr marL="3657600" lvl="7"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8pPr>
            <a:lvl9pPr marL="4114800" lvl="8" indent="-317500">
              <a:lnSpc>
                <a:spcPct val="100000"/>
              </a:lnSpc>
              <a:spcBef>
                <a:spcPts val="1600"/>
              </a:spcBef>
              <a:spcAft>
                <a:spcPts val="1600"/>
              </a:spcAft>
              <a:buClr>
                <a:schemeClr val="lt1"/>
              </a:buClr>
              <a:buSzPts val="1400"/>
              <a:buFont typeface="Hind Vadodara"/>
              <a:buChar char="■"/>
              <a:defRPr>
                <a:solidFill>
                  <a:schemeClr val="lt1"/>
                </a:solidFill>
                <a:latin typeface="Hind Vadodara"/>
                <a:ea typeface="Hind Vadodara"/>
                <a:cs typeface="Hind Vadodara"/>
                <a:sym typeface="Hind Vadodara"/>
              </a:defRPr>
            </a:lvl9pPr>
          </a:lstStyle>
          <a:p>
            <a:endParaRPr/>
          </a:p>
        </p:txBody>
      </p:sp>
    </p:spTree>
    <p:extLst>
      <p:ext uri="{BB962C8B-B14F-4D97-AF65-F5344CB8AC3E}">
        <p14:creationId xmlns:p14="http://schemas.microsoft.com/office/powerpoint/2010/main" val="4285289879"/>
      </p:ext>
    </p:extLst>
  </p:cSld>
  <p:clrMap bg1="lt1" tx1="dk1" bg2="dk2" tx2="lt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 id="2147483694" r:id="rId17"/>
    <p:sldLayoutId id="2147483695" r:id="rId18"/>
    <p:sldLayoutId id="2147483696" r:id="rId19"/>
    <p:sldLayoutId id="2147483697" r:id="rId20"/>
    <p:sldLayoutId id="2147483698" r:id="rId21"/>
    <p:sldLayoutId id="2147483699" r:id="rId22"/>
    <p:sldLayoutId id="2147483700" r:id="rId23"/>
    <p:sldLayoutId id="2147483701" r:id="rId24"/>
    <p:sldLayoutId id="2147483702" r:id="rId2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3"/>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1pPr>
            <a:lvl2pPr lvl="1">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2pPr>
            <a:lvl3pPr lvl="2">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3pPr>
            <a:lvl4pPr lvl="3">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4pPr>
            <a:lvl5pPr lvl="4">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5pPr>
            <a:lvl6pPr lvl="5">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6pPr>
            <a:lvl7pPr lvl="6">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7pPr>
            <a:lvl8pPr lvl="7">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8pPr>
            <a:lvl9pPr lvl="8">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1pPr>
            <a:lvl2pPr marL="914400" lvl="1"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2pPr>
            <a:lvl3pPr marL="1371600" lvl="2"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3pPr>
            <a:lvl4pPr marL="1828800" lvl="3"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4pPr>
            <a:lvl5pPr marL="2286000" lvl="4"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5pPr>
            <a:lvl6pPr marL="2743200" lvl="5"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6pPr>
            <a:lvl7pPr marL="3200400" lvl="6"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7pPr>
            <a:lvl8pPr marL="3657600" lvl="7"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8pPr>
            <a:lvl9pPr marL="4114800" lvl="8" indent="-317500">
              <a:lnSpc>
                <a:spcPct val="100000"/>
              </a:lnSpc>
              <a:spcBef>
                <a:spcPts val="1600"/>
              </a:spcBef>
              <a:spcAft>
                <a:spcPts val="1600"/>
              </a:spcAft>
              <a:buClr>
                <a:schemeClr val="lt1"/>
              </a:buClr>
              <a:buSzPts val="1400"/>
              <a:buFont typeface="Hind Vadodara"/>
              <a:buChar char="■"/>
              <a:defRPr>
                <a:solidFill>
                  <a:schemeClr val="lt1"/>
                </a:solidFill>
                <a:latin typeface="Hind Vadodara"/>
                <a:ea typeface="Hind Vadodara"/>
                <a:cs typeface="Hind Vadodara"/>
                <a:sym typeface="Hind Vadodara"/>
              </a:defRPr>
            </a:lvl9pPr>
          </a:lstStyle>
          <a:p>
            <a:endParaRPr/>
          </a:p>
        </p:txBody>
      </p:sp>
    </p:spTree>
    <p:extLst>
      <p:ext uri="{BB962C8B-B14F-4D97-AF65-F5344CB8AC3E}">
        <p14:creationId xmlns:p14="http://schemas.microsoft.com/office/powerpoint/2010/main" val="3152713220"/>
      </p:ext>
    </p:extLst>
  </p:cSld>
  <p:clrMap bg1="lt1" tx1="dk1" bg2="dk2" tx2="lt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 id="2147483717" r:id="rId14"/>
    <p:sldLayoutId id="2147483718" r:id="rId15"/>
    <p:sldLayoutId id="2147483719" r:id="rId16"/>
    <p:sldLayoutId id="2147483720" r:id="rId17"/>
    <p:sldLayoutId id="2147483721" r:id="rId18"/>
    <p:sldLayoutId id="2147483722" r:id="rId19"/>
    <p:sldLayoutId id="2147483723" r:id="rId20"/>
    <p:sldLayoutId id="2147483724" r:id="rId21"/>
    <p:sldLayoutId id="2147483725" r:id="rId22"/>
    <p:sldLayoutId id="2147483726" r:id="rId23"/>
    <p:sldLayoutId id="2147483727" r:id="rId24"/>
    <p:sldLayoutId id="2147483728" r:id="rId2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accent3"/>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1pPr>
            <a:lvl2pPr lvl="1">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2pPr>
            <a:lvl3pPr lvl="2">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3pPr>
            <a:lvl4pPr lvl="3">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4pPr>
            <a:lvl5pPr lvl="4">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5pPr>
            <a:lvl6pPr lvl="5">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6pPr>
            <a:lvl7pPr lvl="6">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7pPr>
            <a:lvl8pPr lvl="7">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8pPr>
            <a:lvl9pPr lvl="8">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1pPr>
            <a:lvl2pPr marL="914400" lvl="1"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2pPr>
            <a:lvl3pPr marL="1371600" lvl="2"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3pPr>
            <a:lvl4pPr marL="1828800" lvl="3"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4pPr>
            <a:lvl5pPr marL="2286000" lvl="4"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5pPr>
            <a:lvl6pPr marL="2743200" lvl="5"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6pPr>
            <a:lvl7pPr marL="3200400" lvl="6"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7pPr>
            <a:lvl8pPr marL="3657600" lvl="7"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8pPr>
            <a:lvl9pPr marL="4114800" lvl="8" indent="-317500">
              <a:lnSpc>
                <a:spcPct val="100000"/>
              </a:lnSpc>
              <a:spcBef>
                <a:spcPts val="1600"/>
              </a:spcBef>
              <a:spcAft>
                <a:spcPts val="1600"/>
              </a:spcAft>
              <a:buClr>
                <a:schemeClr val="lt1"/>
              </a:buClr>
              <a:buSzPts val="1400"/>
              <a:buFont typeface="Hind Vadodara"/>
              <a:buChar char="■"/>
              <a:defRPr>
                <a:solidFill>
                  <a:schemeClr val="lt1"/>
                </a:solidFill>
                <a:latin typeface="Hind Vadodara"/>
                <a:ea typeface="Hind Vadodara"/>
                <a:cs typeface="Hind Vadodara"/>
                <a:sym typeface="Hind Vadodara"/>
              </a:defRPr>
            </a:lvl9pPr>
          </a:lstStyle>
          <a:p>
            <a:endParaRPr/>
          </a:p>
        </p:txBody>
      </p:sp>
    </p:spTree>
    <p:extLst>
      <p:ext uri="{BB962C8B-B14F-4D97-AF65-F5344CB8AC3E}">
        <p14:creationId xmlns:p14="http://schemas.microsoft.com/office/powerpoint/2010/main" val="4234490398"/>
      </p:ext>
    </p:extLst>
  </p:cSld>
  <p:clrMap bg1="lt1" tx1="dk1" bg2="dk2" tx2="lt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 id="2147483741" r:id="rId12"/>
    <p:sldLayoutId id="2147483742" r:id="rId13"/>
    <p:sldLayoutId id="2147483743" r:id="rId14"/>
    <p:sldLayoutId id="2147483744" r:id="rId15"/>
    <p:sldLayoutId id="2147483745" r:id="rId16"/>
    <p:sldLayoutId id="2147483746" r:id="rId17"/>
    <p:sldLayoutId id="2147483747" r:id="rId18"/>
    <p:sldLayoutId id="2147483748" r:id="rId19"/>
    <p:sldLayoutId id="2147483749" r:id="rId20"/>
    <p:sldLayoutId id="2147483750" r:id="rId21"/>
    <p:sldLayoutId id="2147483751" r:id="rId22"/>
    <p:sldLayoutId id="2147483752" r:id="rId23"/>
    <p:sldLayoutId id="2147483753" r:id="rId24"/>
    <p:sldLayoutId id="2147483754" r:id="rId25"/>
    <p:sldLayoutId id="2147483792" r:id="rId2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1pPr>
            <a:lvl2pPr lvl="1">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2pPr>
            <a:lvl3pPr lvl="2">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3pPr>
            <a:lvl4pPr lvl="3">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4pPr>
            <a:lvl5pPr lvl="4">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5pPr>
            <a:lvl6pPr lvl="5">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6pPr>
            <a:lvl7pPr lvl="6">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7pPr>
            <a:lvl8pPr lvl="7">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8pPr>
            <a:lvl9pPr lvl="8">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1pPr>
            <a:lvl2pPr marL="914400" lvl="1"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2pPr>
            <a:lvl3pPr marL="1371600" lvl="2"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3pPr>
            <a:lvl4pPr marL="1828800" lvl="3"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4pPr>
            <a:lvl5pPr marL="2286000" lvl="4"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5pPr>
            <a:lvl6pPr marL="2743200" lvl="5"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6pPr>
            <a:lvl7pPr marL="3200400" lvl="6"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7pPr>
            <a:lvl8pPr marL="3657600" lvl="7"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8pPr>
            <a:lvl9pPr marL="4114800" lvl="8" indent="-317500">
              <a:lnSpc>
                <a:spcPct val="100000"/>
              </a:lnSpc>
              <a:spcBef>
                <a:spcPts val="1600"/>
              </a:spcBef>
              <a:spcAft>
                <a:spcPts val="1600"/>
              </a:spcAft>
              <a:buClr>
                <a:schemeClr val="lt1"/>
              </a:buClr>
              <a:buSzPts val="1400"/>
              <a:buFont typeface="Hind Vadodara"/>
              <a:buChar char="■"/>
              <a:defRPr>
                <a:solidFill>
                  <a:schemeClr val="lt1"/>
                </a:solidFill>
                <a:latin typeface="Hind Vadodara"/>
                <a:ea typeface="Hind Vadodara"/>
                <a:cs typeface="Hind Vadodara"/>
                <a:sym typeface="Hind Vadodara"/>
              </a:defRPr>
            </a:lvl9pPr>
          </a:lstStyle>
          <a:p>
            <a:endParaRPr/>
          </a:p>
        </p:txBody>
      </p:sp>
    </p:spTree>
    <p:extLst>
      <p:ext uri="{BB962C8B-B14F-4D97-AF65-F5344CB8AC3E}">
        <p14:creationId xmlns:p14="http://schemas.microsoft.com/office/powerpoint/2010/main" val="2027129079"/>
      </p:ext>
    </p:extLst>
  </p:cSld>
  <p:clrMap bg1="lt1" tx1="dk1" bg2="dk2" tx2="lt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4" r:id="rId7"/>
    <p:sldLayoutId id="2147483767" r:id="rId8"/>
    <p:sldLayoutId id="2147483769" r:id="rId9"/>
    <p:sldLayoutId id="2147483770" r:id="rId10"/>
    <p:sldLayoutId id="2147483771" r:id="rId11"/>
    <p:sldLayoutId id="2147483773" r:id="rId12"/>
    <p:sldLayoutId id="2147483774"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accent3"/>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1pPr>
            <a:lvl2pPr lvl="1">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2pPr>
            <a:lvl3pPr lvl="2">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3pPr>
            <a:lvl4pPr lvl="3">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4pPr>
            <a:lvl5pPr lvl="4">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5pPr>
            <a:lvl6pPr lvl="5">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6pPr>
            <a:lvl7pPr lvl="6">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7pPr>
            <a:lvl8pPr lvl="7">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8pPr>
            <a:lvl9pPr lvl="8">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1pPr>
            <a:lvl2pPr marL="914400" lvl="1"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2pPr>
            <a:lvl3pPr marL="1371600" lvl="2"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3pPr>
            <a:lvl4pPr marL="1828800" lvl="3"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4pPr>
            <a:lvl5pPr marL="2286000" lvl="4"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5pPr>
            <a:lvl6pPr marL="2743200" lvl="5"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6pPr>
            <a:lvl7pPr marL="3200400" lvl="6"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7pPr>
            <a:lvl8pPr marL="3657600" lvl="7"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8pPr>
            <a:lvl9pPr marL="4114800" lvl="8" indent="-317500">
              <a:lnSpc>
                <a:spcPct val="100000"/>
              </a:lnSpc>
              <a:spcBef>
                <a:spcPts val="1600"/>
              </a:spcBef>
              <a:spcAft>
                <a:spcPts val="1600"/>
              </a:spcAft>
              <a:buClr>
                <a:schemeClr val="lt1"/>
              </a:buClr>
              <a:buSzPts val="1400"/>
              <a:buFont typeface="Hind Vadodara"/>
              <a:buChar char="■"/>
              <a:defRPr>
                <a:solidFill>
                  <a:schemeClr val="lt1"/>
                </a:solidFill>
                <a:latin typeface="Hind Vadodara"/>
                <a:ea typeface="Hind Vadodara"/>
                <a:cs typeface="Hind Vadodara"/>
                <a:sym typeface="Hind Vadodara"/>
              </a:defRPr>
            </a:lvl9pPr>
          </a:lstStyle>
          <a:p>
            <a:endParaRPr/>
          </a:p>
        </p:txBody>
      </p:sp>
    </p:spTree>
    <p:extLst>
      <p:ext uri="{BB962C8B-B14F-4D97-AF65-F5344CB8AC3E}">
        <p14:creationId xmlns:p14="http://schemas.microsoft.com/office/powerpoint/2010/main" val="1217413411"/>
      </p:ext>
    </p:extLst>
  </p:cSld>
  <p:clrMap bg1="lt1" tx1="dk1" bg2="dk2" tx2="lt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 id="2147483805" r:id="rId12"/>
    <p:sldLayoutId id="2147483806" r:id="rId13"/>
    <p:sldLayoutId id="2147483807" r:id="rId14"/>
    <p:sldLayoutId id="2147483808" r:id="rId15"/>
    <p:sldLayoutId id="2147483809" r:id="rId16"/>
    <p:sldLayoutId id="2147483810" r:id="rId17"/>
    <p:sldLayoutId id="2147483811" r:id="rId18"/>
    <p:sldLayoutId id="2147483812" r:id="rId19"/>
    <p:sldLayoutId id="2147483813" r:id="rId20"/>
    <p:sldLayoutId id="2147483814" r:id="rId21"/>
    <p:sldLayoutId id="2147483815" r:id="rId22"/>
    <p:sldLayoutId id="2147483816" r:id="rId23"/>
    <p:sldLayoutId id="2147483817" r:id="rId24"/>
    <p:sldLayoutId id="2147483818" r:id="rId25"/>
    <p:sldLayoutId id="2147483819" r:id="rId26"/>
    <p:sldLayoutId id="2147483820" r:id="rId2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8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8.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8" Type="http://schemas.openxmlformats.org/officeDocument/2006/relationships/image" Target="../media/image21.tiff"/><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9" Type="http://schemas.openxmlformats.org/officeDocument/2006/relationships/hyperlink" Target="https://www.pbis.org/Common/Cms/files/pbisresources/Alignment%20Brief.%20for%20posting.1.16.17.docx"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9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hyperlink" Target="https://commons.wikimedia.org/wiki/File:Hand_Gesture_-_Holding_a_Magnifying_Glass_Vector.svg"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87.xml"/></Relationships>
</file>

<file path=ppt/slides/_rels/slide24.xml.rels><?xml version="1.0" encoding="UTF-8" standalone="yes"?>
<Relationships xmlns="http://schemas.openxmlformats.org/package/2006/relationships"><Relationship Id="rId8" Type="http://schemas.openxmlformats.org/officeDocument/2006/relationships/hyperlink" Target="https://www.pbis.org/video/social-emotional-learning-cultivating-essential-life-skills" TargetMode="External"/><Relationship Id="rId13" Type="http://schemas.openxmlformats.org/officeDocument/2006/relationships/hyperlink" Target="https://www.pbis.org/resource/using-the-pbis-framework-to-address-the-opioid-crisis-in-schools" TargetMode="External"/><Relationship Id="rId3" Type="http://schemas.openxmlformats.org/officeDocument/2006/relationships/hyperlink" Target="https://www.pbis.org/resource/integrating-a-trauma-informed-approach-within-a-pbis-framework" TargetMode="External"/><Relationship Id="rId7" Type="http://schemas.openxmlformats.org/officeDocument/2006/relationships/hyperlink" Target="https://www.pbis.org/resource/teaching-social-emotional-competencies-within-a-pbis-framework" TargetMode="External"/><Relationship Id="rId12" Type="http://schemas.openxmlformats.org/officeDocument/2006/relationships/hyperlink" Target="https://www.pbis.org/resource/addressing-the-growing-problem-of-domestic-sex-trafficking-in-minors-through-pbis"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hyperlink" Target="https://www.pbis.org/video/pbis-forum-2019-interview-tim-knoster" TargetMode="External"/><Relationship Id="rId11" Type="http://schemas.openxmlformats.org/officeDocument/2006/relationships/hyperlink" Target="https://www.pbis.org/resource/best-practices-in-universal-social-emotional-and-behavioral-screening-an-implementation-guide" TargetMode="External"/><Relationship Id="rId5" Type="http://schemas.openxmlformats.org/officeDocument/2006/relationships/hyperlink" Target="https://www.pbis.org/video/session-a6-pbis-forum-2020-applying-the-multi-tiered-framework-to-suicide-prevention" TargetMode="External"/><Relationship Id="rId10" Type="http://schemas.openxmlformats.org/officeDocument/2006/relationships/hyperlink" Target="https://www.pbis.org/resource/aligning-and-integrating-mental-health-and-pbis-to-build-priority-for-wellness" TargetMode="External"/><Relationship Id="rId4" Type="http://schemas.openxmlformats.org/officeDocument/2006/relationships/hyperlink" Target="https://www.pbis.org/video/session-e1-pbis-forum-2020-integrating-a-trauma-informed-approach-within-a-pbis-framework" TargetMode="External"/><Relationship Id="rId9" Type="http://schemas.openxmlformats.org/officeDocument/2006/relationships/hyperlink" Target="https://www.pbis.org/video/restorative-practices-in-pbis-sctg-webinar"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9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8.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62.xml"/><Relationship Id="rId4" Type="http://schemas.openxmlformats.org/officeDocument/2006/relationships/image" Target="../media/image29.png"/></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7.xml"/><Relationship Id="rId1" Type="http://schemas.openxmlformats.org/officeDocument/2006/relationships/slideLayout" Target="../slideLayouts/slideLayout81.xml"/><Relationship Id="rId4" Type="http://schemas.openxmlformats.org/officeDocument/2006/relationships/image" Target="../media/image31.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3.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9.xml"/><Relationship Id="rId1" Type="http://schemas.openxmlformats.org/officeDocument/2006/relationships/slideLayout" Target="../slideLayouts/slideLayout63.xml"/><Relationship Id="rId4" Type="http://schemas.openxmlformats.org/officeDocument/2006/relationships/image" Target="../media/image33.png"/></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0.xml"/><Relationship Id="rId1" Type="http://schemas.openxmlformats.org/officeDocument/2006/relationships/slideLayout" Target="../slideLayouts/slideLayout63.xml"/><Relationship Id="rId4" Type="http://schemas.openxmlformats.org/officeDocument/2006/relationships/image" Target="../media/image35.png"/></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2.xml"/><Relationship Id="rId1" Type="http://schemas.openxmlformats.org/officeDocument/2006/relationships/slideLayout" Target="../slideLayouts/slideLayout6.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4.xml.rels><?xml version="1.0" encoding="UTF-8" standalone="yes"?>
<Relationships xmlns="http://schemas.openxmlformats.org/package/2006/relationships"><Relationship Id="rId8" Type="http://schemas.openxmlformats.org/officeDocument/2006/relationships/hyperlink" Target="https://www.pbisapps.org/articles/supportive-environments-create-classroom-community" TargetMode="External"/><Relationship Id="rId3" Type="http://schemas.openxmlformats.org/officeDocument/2006/relationships/hyperlink" Target="https://www.pbisapps.org/resource/tfi" TargetMode="External"/><Relationship Id="rId7" Type="http://schemas.openxmlformats.org/officeDocument/2006/relationships/hyperlink" Target="https://www.pbis.org/resource/technical-guide-for-alignment-of-initiatives-programs-and-practices-in-school-districts" TargetMode="External"/><Relationship Id="rId2" Type="http://schemas.openxmlformats.org/officeDocument/2006/relationships/notesSlide" Target="../notesSlides/notesSlide33.xml"/><Relationship Id="rId1" Type="http://schemas.openxmlformats.org/officeDocument/2006/relationships/slideLayout" Target="../slideLayouts/slideLayout7.xml"/><Relationship Id="rId6" Type="http://schemas.openxmlformats.org/officeDocument/2006/relationships/hyperlink" Target="https://nepbis.org/wp-content/uploads/2020/09/Working-Smarter-Activity.docx" TargetMode="External"/><Relationship Id="rId5" Type="http://schemas.openxmlformats.org/officeDocument/2006/relationships/hyperlink" Target="https://www.pbis.org/resource/integrated-tiered-fidelity-inventory-companion-guide" TargetMode="External"/><Relationship Id="rId10" Type="http://schemas.openxmlformats.org/officeDocument/2006/relationships/image" Target="../media/image12.png"/><Relationship Id="rId4" Type="http://schemas.openxmlformats.org/officeDocument/2006/relationships/hyperlink" Target="https://www.pbisapps.org/resource/tfi-walkthrough-tip-sheet" TargetMode="External"/><Relationship Id="rId9" Type="http://schemas.openxmlformats.org/officeDocument/2006/relationships/hyperlink" Target="https://sebacademy.edc.org/alignment-activity"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4.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9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8" Type="http://schemas.openxmlformats.org/officeDocument/2006/relationships/hyperlink" Target="https://www.pbisapps.org/articles/supportive-environments-create-classroom-community" TargetMode="External"/><Relationship Id="rId3" Type="http://schemas.openxmlformats.org/officeDocument/2006/relationships/hyperlink" Target="https://www.pbisapps.org/resource/tfi" TargetMode="External"/><Relationship Id="rId7" Type="http://schemas.openxmlformats.org/officeDocument/2006/relationships/hyperlink" Target="https://www.pbis.org/resource/technical-guide-for-alignment-of-initiatives-programs-and-practices-in-school-districts" TargetMode="External"/><Relationship Id="rId2" Type="http://schemas.openxmlformats.org/officeDocument/2006/relationships/notesSlide" Target="../notesSlides/notesSlide5.xml"/><Relationship Id="rId1" Type="http://schemas.openxmlformats.org/officeDocument/2006/relationships/slideLayout" Target="../slideLayouts/slideLayout90.xml"/><Relationship Id="rId6" Type="http://schemas.openxmlformats.org/officeDocument/2006/relationships/hyperlink" Target="https://nepbis.org/wp-content/uploads/2020/09/Working-Smarter-Activity.docx" TargetMode="External"/><Relationship Id="rId5" Type="http://schemas.openxmlformats.org/officeDocument/2006/relationships/hyperlink" Target="https://www.pbis.org/resource/integrated-tiered-fidelity-inventory-companion-guide" TargetMode="External"/><Relationship Id="rId10" Type="http://schemas.openxmlformats.org/officeDocument/2006/relationships/image" Target="../media/image12.png"/><Relationship Id="rId4" Type="http://schemas.openxmlformats.org/officeDocument/2006/relationships/hyperlink" Target="https://www.pbisapps.org/resource/tfi-walkthrough-tip-sheet" TargetMode="External"/><Relationship Id="rId9" Type="http://schemas.openxmlformats.org/officeDocument/2006/relationships/hyperlink" Target="https://sebacademy.edc.org/alignment-activity"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29"/>
          <p:cNvSpPr txBox="1">
            <a:spLocks noGrp="1"/>
          </p:cNvSpPr>
          <p:nvPr>
            <p:ph type="ctrTitle"/>
          </p:nvPr>
        </p:nvSpPr>
        <p:spPr>
          <a:xfrm>
            <a:off x="2283185" y="1706992"/>
            <a:ext cx="9258025" cy="1722008"/>
          </a:xfrm>
          <a:prstGeom prst="rect">
            <a:avLst/>
          </a:prstGeom>
        </p:spPr>
        <p:txBody>
          <a:bodyPr spcFirstLastPara="1" wrap="square" lIns="121900" tIns="121900" rIns="121900" bIns="121900" anchor="ctr" anchorCtr="0">
            <a:noAutofit/>
          </a:bodyPr>
          <a:lstStyle/>
          <a:p>
            <a:pPr lvl="0"/>
            <a:r>
              <a:rPr lang="en-US" sz="3733" b="1" dirty="0">
                <a:latin typeface="Arial" panose="020B0604020202020204" pitchFamily="34" charset="0"/>
                <a:cs typeface="Arial" panose="020B0604020202020204" pitchFamily="34" charset="0"/>
              </a:rPr>
              <a:t>PBIS Coaches’ Training</a:t>
            </a:r>
            <a:br>
              <a:rPr lang="en-US" sz="4267" dirty="0">
                <a:latin typeface="Arial" panose="020B0604020202020204" pitchFamily="34" charset="0"/>
                <a:cs typeface="Arial" panose="020B0604020202020204" pitchFamily="34" charset="0"/>
              </a:rPr>
            </a:br>
            <a:r>
              <a:rPr lang="en-US" sz="3733">
                <a:solidFill>
                  <a:srgbClr val="FFC000"/>
                </a:solidFill>
                <a:latin typeface="Arial" panose="020B0604020202020204" pitchFamily="34" charset="0"/>
                <a:cs typeface="Arial" panose="020B0604020202020204" pitchFamily="34" charset="0"/>
              </a:rPr>
              <a:t>Year 3:  </a:t>
            </a:r>
            <a:r>
              <a:rPr lang="en-US" sz="3733" dirty="0">
                <a:solidFill>
                  <a:srgbClr val="FFC000"/>
                </a:solidFill>
                <a:latin typeface="Arial" panose="020B0604020202020204" pitchFamily="34" charset="0"/>
                <a:cs typeface="Arial" panose="020B0604020202020204" pitchFamily="34" charset="0"/>
              </a:rPr>
              <a:t>December 2023</a:t>
            </a:r>
            <a:endParaRPr lang="en-US" sz="4267" dirty="0">
              <a:solidFill>
                <a:srgbClr val="FFC000"/>
              </a:solidFill>
              <a:latin typeface="Arial" panose="020B0604020202020204" pitchFamily="34" charset="0"/>
              <a:cs typeface="Arial" panose="020B0604020202020204" pitchFamily="34" charset="0"/>
            </a:endParaRPr>
          </a:p>
        </p:txBody>
      </p:sp>
      <p:sp>
        <p:nvSpPr>
          <p:cNvPr id="290" name="Google Shape;290;p29"/>
          <p:cNvSpPr txBox="1">
            <a:spLocks noGrp="1"/>
          </p:cNvSpPr>
          <p:nvPr>
            <p:ph type="subTitle" idx="1"/>
          </p:nvPr>
        </p:nvSpPr>
        <p:spPr>
          <a:xfrm>
            <a:off x="3356911" y="3281217"/>
            <a:ext cx="6946342" cy="1291281"/>
          </a:xfrm>
          <a:prstGeom prst="rect">
            <a:avLst/>
          </a:prstGeom>
        </p:spPr>
        <p:txBody>
          <a:bodyPr spcFirstLastPara="1" wrap="square" lIns="121900" tIns="121900" rIns="121900" bIns="121900" anchor="t" anchorCtr="0">
            <a:noAutofit/>
          </a:bodyPr>
          <a:lstStyle/>
          <a:p>
            <a:pPr marL="0" indent="0"/>
            <a:r>
              <a:rPr lang="en" sz="3200" dirty="0">
                <a:latin typeface="Arial" panose="020B0604020202020204" pitchFamily="34" charset="0"/>
                <a:cs typeface="Arial" panose="020B0604020202020204" pitchFamily="34" charset="0"/>
              </a:rPr>
              <a:t>Insert Trainer Name</a:t>
            </a:r>
            <a:endParaRPr lang="en" sz="1867" dirty="0">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D704FE52-F119-4241-8F05-B0D641E4D1A5}"/>
              </a:ext>
            </a:extLst>
          </p:cNvPr>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5413239" y="6154749"/>
            <a:ext cx="2833687" cy="703251"/>
          </a:xfrm>
          <a:prstGeom prst="rect">
            <a:avLst/>
          </a:prstGeom>
        </p:spPr>
      </p:pic>
      <p:pic>
        <p:nvPicPr>
          <p:cNvPr id="5" name="Picture 4" descr="Text&#10;&#10;Description automatically generated with medium confidence">
            <a:extLst>
              <a:ext uri="{FF2B5EF4-FFF2-40B4-BE49-F238E27FC236}">
                <a16:creationId xmlns:a16="http://schemas.microsoft.com/office/drawing/2014/main" id="{9E2BF57E-0E90-56DC-6550-0BAE748F6F8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707286" y="191049"/>
            <a:ext cx="7918720" cy="1389891"/>
          </a:xfrm>
          <a:prstGeom prst="rect">
            <a:avLst/>
          </a:prstGeom>
          <a:solidFill>
            <a:schemeClr val="bg1"/>
          </a:solidFill>
        </p:spPr>
      </p:pic>
      <p:sp>
        <p:nvSpPr>
          <p:cNvPr id="3" name="TextBox 2">
            <a:extLst>
              <a:ext uri="{FF2B5EF4-FFF2-40B4-BE49-F238E27FC236}">
                <a16:creationId xmlns:a16="http://schemas.microsoft.com/office/drawing/2014/main" id="{047098D0-8430-833A-DFDD-0D7EDD488DEC}"/>
              </a:ext>
            </a:extLst>
          </p:cNvPr>
          <p:cNvSpPr txBox="1"/>
          <p:nvPr/>
        </p:nvSpPr>
        <p:spPr>
          <a:xfrm>
            <a:off x="4563823" y="4484730"/>
            <a:ext cx="4973717" cy="166199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Arial"/>
                <a:ea typeface="+mn-ea"/>
                <a:cs typeface="+mn-cs"/>
              </a:rPr>
              <a:t>Created from content from the National Technical Assistance Center on Positive Behavioral Interventions and Supports </a:t>
            </a:r>
            <a:br>
              <a:rPr kumimoji="0" lang="en-US" sz="1600" b="1" i="0" u="none" strike="noStrike" kern="1200" cap="none" spc="0" normalizeH="0" baseline="0" noProof="0" dirty="0">
                <a:ln>
                  <a:noFill/>
                </a:ln>
                <a:solidFill>
                  <a:srgbClr val="FFFFFF"/>
                </a:solidFill>
                <a:effectLst/>
                <a:uLnTx/>
                <a:uFillTx/>
                <a:latin typeface="Arial"/>
                <a:ea typeface="+mn-ea"/>
                <a:cs typeface="+mn-cs"/>
              </a:rPr>
            </a:br>
            <a:r>
              <a:rPr kumimoji="0" lang="en-US" sz="1100" b="1" i="0" u="none" strike="noStrike" kern="1200" cap="none" spc="0" normalizeH="0" baseline="0" noProof="0" dirty="0">
                <a:ln>
                  <a:noFill/>
                </a:ln>
                <a:solidFill>
                  <a:srgbClr val="FFFFFF"/>
                </a:solidFill>
                <a:effectLst/>
                <a:uLnTx/>
                <a:uFillTx/>
                <a:latin typeface="Arial"/>
                <a:ea typeface="+mn-ea"/>
                <a:cs typeface="+mn-cs"/>
              </a:rPr>
              <a:t>U.S. Department of Education, Office of Special Education Programs and Office of Elementary and Secondary Education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Arial"/>
                <a:ea typeface="+mn-ea"/>
                <a:cs typeface="+mn-cs"/>
              </a:rPr>
              <a:t>with support from NEPBIS Network, May Institute, &amp; Broad Reach Consulting</a:t>
            </a:r>
          </a:p>
        </p:txBody>
      </p:sp>
    </p:spTree>
    <p:extLst>
      <p:ext uri="{BB962C8B-B14F-4D97-AF65-F5344CB8AC3E}">
        <p14:creationId xmlns:p14="http://schemas.microsoft.com/office/powerpoint/2010/main" val="8330059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9900E1-52DF-4869-AC2D-AC9A9D6C8B24}"/>
              </a:ext>
            </a:extLst>
          </p:cNvPr>
          <p:cNvSpPr>
            <a:spLocks noGrp="1"/>
          </p:cNvSpPr>
          <p:nvPr>
            <p:ph type="body" idx="1"/>
          </p:nvPr>
        </p:nvSpPr>
        <p:spPr>
          <a:xfrm>
            <a:off x="315313" y="2115103"/>
            <a:ext cx="6521752" cy="3243402"/>
          </a:xfrm>
          <a:prstGeom prst="roundRect">
            <a:avLst/>
          </a:prstGeom>
          <a:noFill/>
          <a:ln w="38100"/>
        </p:spPr>
        <p:style>
          <a:lnRef idx="2">
            <a:schemeClr val="accent1"/>
          </a:lnRef>
          <a:fillRef idx="1">
            <a:schemeClr val="lt1"/>
          </a:fillRef>
          <a:effectRef idx="0">
            <a:schemeClr val="accent1"/>
          </a:effectRef>
          <a:fontRef idx="minor">
            <a:schemeClr val="dk1"/>
          </a:fontRef>
        </p:style>
        <p:txBody>
          <a:bodyPr spcFirstLastPara="1" vert="horz" wrap="square" lIns="91440" tIns="45720" rIns="91440" bIns="45720" rtlCol="0" anchor="ctr" anchorCtr="0">
            <a:noAutofit/>
          </a:bodyPr>
          <a:lstStyle/>
          <a:p>
            <a:pPr marL="186055" indent="0">
              <a:buNone/>
            </a:pPr>
            <a:r>
              <a:rPr lang="en-US" sz="3200"/>
              <a:t>How and when have you decided to assess classroom practices?</a:t>
            </a:r>
          </a:p>
          <a:p>
            <a:pPr marL="186055" indent="0">
              <a:buClr>
                <a:schemeClr val="bg1"/>
              </a:buClr>
              <a:buSzPct val="100000"/>
              <a:buNone/>
            </a:pPr>
            <a:endParaRPr lang="en-US" sz="2800"/>
          </a:p>
        </p:txBody>
      </p:sp>
      <p:sp>
        <p:nvSpPr>
          <p:cNvPr id="2" name="Title 1">
            <a:extLst>
              <a:ext uri="{FF2B5EF4-FFF2-40B4-BE49-F238E27FC236}">
                <a16:creationId xmlns:a16="http://schemas.microsoft.com/office/drawing/2014/main" id="{8E63E907-7F3B-407B-9675-B2EF94C7CA09}"/>
              </a:ext>
            </a:extLst>
          </p:cNvPr>
          <p:cNvSpPr>
            <a:spLocks noGrp="1"/>
          </p:cNvSpPr>
          <p:nvPr>
            <p:ph type="title"/>
          </p:nvPr>
        </p:nvSpPr>
        <p:spPr>
          <a:xfrm>
            <a:off x="309471" y="343098"/>
            <a:ext cx="9378000" cy="845600"/>
          </a:xfrm>
        </p:spPr>
        <p:txBody>
          <a:bodyPr>
            <a:noAutofit/>
          </a:bodyPr>
          <a:lstStyle/>
          <a:p>
            <a:r>
              <a:rPr lang="en-US" sz="3600" b="1">
                <a:solidFill>
                  <a:schemeClr val="bg1"/>
                </a:solidFill>
                <a:cs typeface="Calibri Light"/>
              </a:rPr>
              <a:t>DISCUSSION: CLASSROOM ASSESSMENT </a:t>
            </a:r>
            <a:endParaRPr lang="en-US" sz="3600">
              <a:solidFill>
                <a:schemeClr val="bg1"/>
              </a:solidFill>
              <a:cs typeface="Calibri Light"/>
            </a:endParaRPr>
          </a:p>
        </p:txBody>
      </p:sp>
      <p:grpSp>
        <p:nvGrpSpPr>
          <p:cNvPr id="82" name="Google Shape;16036;p73">
            <a:extLst>
              <a:ext uri="{FF2B5EF4-FFF2-40B4-BE49-F238E27FC236}">
                <a16:creationId xmlns:a16="http://schemas.microsoft.com/office/drawing/2014/main" id="{CD718688-6DFD-4A92-BEFA-9D2926C20B17}"/>
              </a:ext>
            </a:extLst>
          </p:cNvPr>
          <p:cNvGrpSpPr/>
          <p:nvPr/>
        </p:nvGrpSpPr>
        <p:grpSpPr>
          <a:xfrm>
            <a:off x="8751492" y="3389790"/>
            <a:ext cx="2300168" cy="1714788"/>
            <a:chOff x="1798763" y="3395401"/>
            <a:chExt cx="376185" cy="280448"/>
          </a:xfrm>
        </p:grpSpPr>
        <p:sp>
          <p:nvSpPr>
            <p:cNvPr id="83" name="Google Shape;16037;p73">
              <a:extLst>
                <a:ext uri="{FF2B5EF4-FFF2-40B4-BE49-F238E27FC236}">
                  <a16:creationId xmlns:a16="http://schemas.microsoft.com/office/drawing/2014/main" id="{1F512D5B-411D-4442-97CF-3BA7BC887833}"/>
                </a:ext>
              </a:extLst>
            </p:cNvPr>
            <p:cNvSpPr/>
            <p:nvPr/>
          </p:nvSpPr>
          <p:spPr>
            <a:xfrm>
              <a:off x="2097352" y="3478660"/>
              <a:ext cx="47711" cy="42023"/>
            </a:xfrm>
            <a:custGeom>
              <a:avLst/>
              <a:gdLst/>
              <a:ahLst/>
              <a:cxnLst/>
              <a:rect l="l" t="t" r="r" b="b"/>
              <a:pathLst>
                <a:path w="1820" h="1603" extrusionOk="0">
                  <a:moveTo>
                    <a:pt x="910" y="1"/>
                  </a:moveTo>
                  <a:cubicBezTo>
                    <a:pt x="405" y="1"/>
                    <a:pt x="0" y="361"/>
                    <a:pt x="0" y="809"/>
                  </a:cubicBezTo>
                  <a:cubicBezTo>
                    <a:pt x="0" y="1242"/>
                    <a:pt x="405" y="1603"/>
                    <a:pt x="910" y="1603"/>
                  </a:cubicBezTo>
                  <a:cubicBezTo>
                    <a:pt x="1401" y="1603"/>
                    <a:pt x="1819" y="1242"/>
                    <a:pt x="1819" y="809"/>
                  </a:cubicBezTo>
                  <a:cubicBezTo>
                    <a:pt x="1819" y="361"/>
                    <a:pt x="1401" y="1"/>
                    <a:pt x="910" y="1"/>
                  </a:cubicBezTo>
                  <a:close/>
                </a:path>
              </a:pathLst>
            </a:custGeom>
            <a:solidFill>
              <a:srgbClr val="92A9B9"/>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84" name="Google Shape;16038;p73">
              <a:extLst>
                <a:ext uri="{FF2B5EF4-FFF2-40B4-BE49-F238E27FC236}">
                  <a16:creationId xmlns:a16="http://schemas.microsoft.com/office/drawing/2014/main" id="{1A76D813-18CC-423A-929E-A27BFB00D04F}"/>
                </a:ext>
              </a:extLst>
            </p:cNvPr>
            <p:cNvSpPr/>
            <p:nvPr/>
          </p:nvSpPr>
          <p:spPr>
            <a:xfrm>
              <a:off x="2097352" y="3478660"/>
              <a:ext cx="32559" cy="42023"/>
            </a:xfrm>
            <a:custGeom>
              <a:avLst/>
              <a:gdLst/>
              <a:ahLst/>
              <a:cxnLst/>
              <a:rect l="l" t="t" r="r" b="b"/>
              <a:pathLst>
                <a:path w="1242" h="1603" extrusionOk="0">
                  <a:moveTo>
                    <a:pt x="910" y="1"/>
                  </a:moveTo>
                  <a:cubicBezTo>
                    <a:pt x="405" y="1"/>
                    <a:pt x="0" y="361"/>
                    <a:pt x="0" y="809"/>
                  </a:cubicBezTo>
                  <a:cubicBezTo>
                    <a:pt x="0" y="1242"/>
                    <a:pt x="405" y="1603"/>
                    <a:pt x="910" y="1603"/>
                  </a:cubicBezTo>
                  <a:cubicBezTo>
                    <a:pt x="1025" y="1603"/>
                    <a:pt x="1141" y="1574"/>
                    <a:pt x="1242" y="1545"/>
                  </a:cubicBezTo>
                  <a:cubicBezTo>
                    <a:pt x="924" y="1444"/>
                    <a:pt x="693" y="1141"/>
                    <a:pt x="679" y="809"/>
                  </a:cubicBezTo>
                  <a:cubicBezTo>
                    <a:pt x="693" y="462"/>
                    <a:pt x="924" y="159"/>
                    <a:pt x="1242" y="73"/>
                  </a:cubicBezTo>
                  <a:cubicBezTo>
                    <a:pt x="1141" y="29"/>
                    <a:pt x="1025" y="1"/>
                    <a:pt x="910" y="1"/>
                  </a:cubicBezTo>
                  <a:close/>
                </a:path>
              </a:pathLst>
            </a:custGeom>
            <a:solidFill>
              <a:srgbClr val="5C728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85" name="Google Shape;16039;p73">
              <a:extLst>
                <a:ext uri="{FF2B5EF4-FFF2-40B4-BE49-F238E27FC236}">
                  <a16:creationId xmlns:a16="http://schemas.microsoft.com/office/drawing/2014/main" id="{6F4A14BA-71BB-41E1-9DA1-82DC41B529AF}"/>
                </a:ext>
              </a:extLst>
            </p:cNvPr>
            <p:cNvSpPr/>
            <p:nvPr/>
          </p:nvSpPr>
          <p:spPr>
            <a:xfrm>
              <a:off x="2067441" y="3580452"/>
              <a:ext cx="107508" cy="95396"/>
            </a:xfrm>
            <a:custGeom>
              <a:avLst/>
              <a:gdLst/>
              <a:ahLst/>
              <a:cxnLst/>
              <a:rect l="l" t="t" r="r" b="b"/>
              <a:pathLst>
                <a:path w="4101" h="3639" extrusionOk="0">
                  <a:moveTo>
                    <a:pt x="1358" y="1"/>
                  </a:moveTo>
                  <a:lnTo>
                    <a:pt x="1358" y="679"/>
                  </a:lnTo>
                  <a:cubicBezTo>
                    <a:pt x="1358" y="852"/>
                    <a:pt x="1271" y="1011"/>
                    <a:pt x="1113" y="1083"/>
                  </a:cubicBezTo>
                  <a:lnTo>
                    <a:pt x="376" y="1444"/>
                  </a:lnTo>
                  <a:cubicBezTo>
                    <a:pt x="145" y="1560"/>
                    <a:pt x="1" y="1805"/>
                    <a:pt x="1" y="2065"/>
                  </a:cubicBezTo>
                  <a:lnTo>
                    <a:pt x="1" y="3407"/>
                  </a:lnTo>
                  <a:cubicBezTo>
                    <a:pt x="1" y="3523"/>
                    <a:pt x="102" y="3638"/>
                    <a:pt x="232" y="3638"/>
                  </a:cubicBezTo>
                  <a:lnTo>
                    <a:pt x="3870" y="3638"/>
                  </a:lnTo>
                  <a:cubicBezTo>
                    <a:pt x="3985" y="3638"/>
                    <a:pt x="4101" y="3523"/>
                    <a:pt x="4101" y="3407"/>
                  </a:cubicBezTo>
                  <a:lnTo>
                    <a:pt x="4101" y="2065"/>
                  </a:lnTo>
                  <a:cubicBezTo>
                    <a:pt x="4086" y="1805"/>
                    <a:pt x="3942" y="1560"/>
                    <a:pt x="3711" y="1444"/>
                  </a:cubicBezTo>
                  <a:lnTo>
                    <a:pt x="2975" y="1083"/>
                  </a:lnTo>
                  <a:cubicBezTo>
                    <a:pt x="2830" y="1011"/>
                    <a:pt x="2729" y="852"/>
                    <a:pt x="2729" y="679"/>
                  </a:cubicBezTo>
                  <a:lnTo>
                    <a:pt x="2729" y="1"/>
                  </a:lnTo>
                  <a:close/>
                </a:path>
              </a:pathLst>
            </a:custGeom>
            <a:solidFill>
              <a:srgbClr val="AABBC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86" name="Google Shape;16040;p73">
              <a:extLst>
                <a:ext uri="{FF2B5EF4-FFF2-40B4-BE49-F238E27FC236}">
                  <a16:creationId xmlns:a16="http://schemas.microsoft.com/office/drawing/2014/main" id="{1B4F88CA-C05B-4773-8D79-2964B31C0D0D}"/>
                </a:ext>
              </a:extLst>
            </p:cNvPr>
            <p:cNvSpPr/>
            <p:nvPr/>
          </p:nvSpPr>
          <p:spPr>
            <a:xfrm>
              <a:off x="2103014" y="3580085"/>
              <a:ext cx="36360" cy="23856"/>
            </a:xfrm>
            <a:custGeom>
              <a:avLst/>
              <a:gdLst/>
              <a:ahLst/>
              <a:cxnLst/>
              <a:rect l="l" t="t" r="r" b="b"/>
              <a:pathLst>
                <a:path w="1387" h="910" extrusionOk="0">
                  <a:moveTo>
                    <a:pt x="1" y="0"/>
                  </a:moveTo>
                  <a:lnTo>
                    <a:pt x="1" y="693"/>
                  </a:lnTo>
                  <a:cubicBezTo>
                    <a:pt x="1" y="722"/>
                    <a:pt x="1" y="751"/>
                    <a:pt x="1" y="780"/>
                  </a:cubicBezTo>
                  <a:cubicBezTo>
                    <a:pt x="217" y="866"/>
                    <a:pt x="448" y="910"/>
                    <a:pt x="694" y="910"/>
                  </a:cubicBezTo>
                  <a:cubicBezTo>
                    <a:pt x="925" y="910"/>
                    <a:pt x="1170" y="866"/>
                    <a:pt x="1387" y="780"/>
                  </a:cubicBezTo>
                  <a:cubicBezTo>
                    <a:pt x="1372" y="751"/>
                    <a:pt x="1372" y="722"/>
                    <a:pt x="1372" y="693"/>
                  </a:cubicBezTo>
                  <a:lnTo>
                    <a:pt x="1372" y="0"/>
                  </a:lnTo>
                  <a:close/>
                </a:path>
              </a:pathLst>
            </a:custGeom>
            <a:solidFill>
              <a:srgbClr val="94A5B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87" name="Google Shape;16041;p73">
              <a:extLst>
                <a:ext uri="{FF2B5EF4-FFF2-40B4-BE49-F238E27FC236}">
                  <a16:creationId xmlns:a16="http://schemas.microsoft.com/office/drawing/2014/main" id="{3672D5C6-D37D-4628-97F5-7321464B05A0}"/>
                </a:ext>
              </a:extLst>
            </p:cNvPr>
            <p:cNvSpPr/>
            <p:nvPr/>
          </p:nvSpPr>
          <p:spPr>
            <a:xfrm>
              <a:off x="2067441" y="3611491"/>
              <a:ext cx="107141" cy="64358"/>
            </a:xfrm>
            <a:custGeom>
              <a:avLst/>
              <a:gdLst/>
              <a:ahLst/>
              <a:cxnLst/>
              <a:rect l="l" t="t" r="r" b="b"/>
              <a:pathLst>
                <a:path w="4087" h="2455" extrusionOk="0">
                  <a:moveTo>
                    <a:pt x="896" y="0"/>
                  </a:moveTo>
                  <a:lnTo>
                    <a:pt x="376" y="260"/>
                  </a:lnTo>
                  <a:cubicBezTo>
                    <a:pt x="145" y="376"/>
                    <a:pt x="1" y="621"/>
                    <a:pt x="1" y="881"/>
                  </a:cubicBezTo>
                  <a:lnTo>
                    <a:pt x="1" y="2223"/>
                  </a:lnTo>
                  <a:cubicBezTo>
                    <a:pt x="1" y="2339"/>
                    <a:pt x="102" y="2454"/>
                    <a:pt x="218" y="2454"/>
                  </a:cubicBezTo>
                  <a:lnTo>
                    <a:pt x="3870" y="2454"/>
                  </a:lnTo>
                  <a:cubicBezTo>
                    <a:pt x="3985" y="2454"/>
                    <a:pt x="4086" y="2339"/>
                    <a:pt x="4086" y="2223"/>
                  </a:cubicBezTo>
                  <a:lnTo>
                    <a:pt x="4086" y="881"/>
                  </a:lnTo>
                  <a:cubicBezTo>
                    <a:pt x="4086" y="621"/>
                    <a:pt x="3942" y="376"/>
                    <a:pt x="3711" y="260"/>
                  </a:cubicBezTo>
                  <a:lnTo>
                    <a:pt x="3191" y="0"/>
                  </a:lnTo>
                  <a:cubicBezTo>
                    <a:pt x="2924" y="419"/>
                    <a:pt x="2484" y="628"/>
                    <a:pt x="2044" y="628"/>
                  </a:cubicBezTo>
                  <a:cubicBezTo>
                    <a:pt x="1603" y="628"/>
                    <a:pt x="1163" y="419"/>
                    <a:pt x="896" y="0"/>
                  </a:cubicBezTo>
                  <a:close/>
                </a:path>
              </a:pathLst>
            </a:custGeom>
            <a:solidFill>
              <a:schemeClr val="accent3">
                <a:lumMod val="60000"/>
                <a:lumOff val="40000"/>
              </a:scheme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88" name="Google Shape;16042;p73">
              <a:extLst>
                <a:ext uri="{FF2B5EF4-FFF2-40B4-BE49-F238E27FC236}">
                  <a16:creationId xmlns:a16="http://schemas.microsoft.com/office/drawing/2014/main" id="{B5D496CA-8BCD-4C29-BB88-560CE002C077}"/>
                </a:ext>
              </a:extLst>
            </p:cNvPr>
            <p:cNvSpPr/>
            <p:nvPr/>
          </p:nvSpPr>
          <p:spPr>
            <a:xfrm>
              <a:off x="2079185" y="3496827"/>
              <a:ext cx="83652" cy="83285"/>
            </a:xfrm>
            <a:custGeom>
              <a:avLst/>
              <a:gdLst/>
              <a:ahLst/>
              <a:cxnLst/>
              <a:rect l="l" t="t" r="r" b="b"/>
              <a:pathLst>
                <a:path w="3191" h="3177" extrusionOk="0">
                  <a:moveTo>
                    <a:pt x="1603" y="0"/>
                  </a:moveTo>
                  <a:cubicBezTo>
                    <a:pt x="722" y="0"/>
                    <a:pt x="0" y="708"/>
                    <a:pt x="0" y="1588"/>
                  </a:cubicBezTo>
                  <a:cubicBezTo>
                    <a:pt x="0" y="2469"/>
                    <a:pt x="722" y="3176"/>
                    <a:pt x="1603" y="3176"/>
                  </a:cubicBezTo>
                  <a:cubicBezTo>
                    <a:pt x="2483" y="3176"/>
                    <a:pt x="3191" y="2469"/>
                    <a:pt x="3191" y="1588"/>
                  </a:cubicBezTo>
                  <a:cubicBezTo>
                    <a:pt x="3191" y="708"/>
                    <a:pt x="2483" y="0"/>
                    <a:pt x="1603" y="0"/>
                  </a:cubicBezTo>
                  <a:close/>
                </a:path>
              </a:pathLst>
            </a:custGeom>
            <a:solidFill>
              <a:srgbClr val="667A8C"/>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89" name="Google Shape;16043;p73">
              <a:extLst>
                <a:ext uri="{FF2B5EF4-FFF2-40B4-BE49-F238E27FC236}">
                  <a16:creationId xmlns:a16="http://schemas.microsoft.com/office/drawing/2014/main" id="{A649B921-0A18-4B1F-8766-4B7D4C72982D}"/>
                </a:ext>
              </a:extLst>
            </p:cNvPr>
            <p:cNvSpPr/>
            <p:nvPr/>
          </p:nvSpPr>
          <p:spPr>
            <a:xfrm>
              <a:off x="2095071" y="3496827"/>
              <a:ext cx="69653" cy="75342"/>
            </a:xfrm>
            <a:custGeom>
              <a:avLst/>
              <a:gdLst/>
              <a:ahLst/>
              <a:cxnLst/>
              <a:rect l="l" t="t" r="r" b="b"/>
              <a:pathLst>
                <a:path w="2657" h="2874" extrusionOk="0">
                  <a:moveTo>
                    <a:pt x="997" y="0"/>
                  </a:moveTo>
                  <a:cubicBezTo>
                    <a:pt x="246" y="0"/>
                    <a:pt x="1" y="1025"/>
                    <a:pt x="665" y="1372"/>
                  </a:cubicBezTo>
                  <a:cubicBezTo>
                    <a:pt x="694" y="1386"/>
                    <a:pt x="708" y="1401"/>
                    <a:pt x="737" y="1401"/>
                  </a:cubicBezTo>
                  <a:lnTo>
                    <a:pt x="1516" y="2844"/>
                  </a:lnTo>
                  <a:cubicBezTo>
                    <a:pt x="1516" y="2844"/>
                    <a:pt x="1733" y="2859"/>
                    <a:pt x="1950" y="2873"/>
                  </a:cubicBezTo>
                  <a:cubicBezTo>
                    <a:pt x="2411" y="2527"/>
                    <a:pt x="2657" y="1949"/>
                    <a:pt x="2570" y="1372"/>
                  </a:cubicBezTo>
                  <a:cubicBezTo>
                    <a:pt x="2484" y="708"/>
                    <a:pt x="1993" y="188"/>
                    <a:pt x="1343" y="29"/>
                  </a:cubicBezTo>
                  <a:cubicBezTo>
                    <a:pt x="1228" y="15"/>
                    <a:pt x="1112" y="0"/>
                    <a:pt x="997" y="0"/>
                  </a:cubicBezTo>
                  <a:close/>
                </a:path>
              </a:pathLst>
            </a:custGeom>
            <a:solidFill>
              <a:srgbClr val="5C728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90" name="Google Shape;16044;p73">
              <a:extLst>
                <a:ext uri="{FF2B5EF4-FFF2-40B4-BE49-F238E27FC236}">
                  <a16:creationId xmlns:a16="http://schemas.microsoft.com/office/drawing/2014/main" id="{84AF3D5E-0101-40D4-AA9E-C298DA6A558A}"/>
                </a:ext>
              </a:extLst>
            </p:cNvPr>
            <p:cNvSpPr/>
            <p:nvPr/>
          </p:nvSpPr>
          <p:spPr>
            <a:xfrm>
              <a:off x="2085241" y="3533449"/>
              <a:ext cx="71541" cy="58774"/>
            </a:xfrm>
            <a:custGeom>
              <a:avLst/>
              <a:gdLst/>
              <a:ahLst/>
              <a:cxnLst/>
              <a:rect l="l" t="t" r="r" b="b"/>
              <a:pathLst>
                <a:path w="2729" h="2242" extrusionOk="0">
                  <a:moveTo>
                    <a:pt x="1060" y="1"/>
                  </a:moveTo>
                  <a:cubicBezTo>
                    <a:pt x="972" y="1"/>
                    <a:pt x="890" y="45"/>
                    <a:pt x="852" y="134"/>
                  </a:cubicBezTo>
                  <a:cubicBezTo>
                    <a:pt x="766" y="292"/>
                    <a:pt x="664" y="422"/>
                    <a:pt x="535" y="538"/>
                  </a:cubicBezTo>
                  <a:cubicBezTo>
                    <a:pt x="419" y="653"/>
                    <a:pt x="275" y="740"/>
                    <a:pt x="130" y="812"/>
                  </a:cubicBezTo>
                  <a:cubicBezTo>
                    <a:pt x="44" y="855"/>
                    <a:pt x="0" y="956"/>
                    <a:pt x="15" y="1057"/>
                  </a:cubicBezTo>
                  <a:cubicBezTo>
                    <a:pt x="102" y="1736"/>
                    <a:pt x="679" y="2241"/>
                    <a:pt x="1372" y="2241"/>
                  </a:cubicBezTo>
                  <a:cubicBezTo>
                    <a:pt x="2079" y="2241"/>
                    <a:pt x="2671" y="1693"/>
                    <a:pt x="2729" y="985"/>
                  </a:cubicBezTo>
                  <a:cubicBezTo>
                    <a:pt x="2729" y="913"/>
                    <a:pt x="2700" y="841"/>
                    <a:pt x="2642" y="798"/>
                  </a:cubicBezTo>
                  <a:cubicBezTo>
                    <a:pt x="2195" y="422"/>
                    <a:pt x="1675" y="148"/>
                    <a:pt x="1098" y="4"/>
                  </a:cubicBezTo>
                  <a:cubicBezTo>
                    <a:pt x="1085" y="2"/>
                    <a:pt x="1072" y="1"/>
                    <a:pt x="1060" y="1"/>
                  </a:cubicBezTo>
                  <a:close/>
                </a:path>
              </a:pathLst>
            </a:custGeom>
            <a:solidFill>
              <a:srgbClr val="BCC9D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91" name="Google Shape;16045;p73">
              <a:extLst>
                <a:ext uri="{FF2B5EF4-FFF2-40B4-BE49-F238E27FC236}">
                  <a16:creationId xmlns:a16="http://schemas.microsoft.com/office/drawing/2014/main" id="{8A7D3078-04B5-41FA-A75B-AFCDBCDC52B6}"/>
                </a:ext>
              </a:extLst>
            </p:cNvPr>
            <p:cNvSpPr/>
            <p:nvPr/>
          </p:nvSpPr>
          <p:spPr>
            <a:xfrm>
              <a:off x="2085608" y="3533449"/>
              <a:ext cx="71567" cy="58381"/>
            </a:xfrm>
            <a:custGeom>
              <a:avLst/>
              <a:gdLst/>
              <a:ahLst/>
              <a:cxnLst/>
              <a:rect l="l" t="t" r="r" b="b"/>
              <a:pathLst>
                <a:path w="2730" h="2227" extrusionOk="0">
                  <a:moveTo>
                    <a:pt x="1060" y="1"/>
                  </a:moveTo>
                  <a:cubicBezTo>
                    <a:pt x="969" y="1"/>
                    <a:pt x="876" y="45"/>
                    <a:pt x="838" y="134"/>
                  </a:cubicBezTo>
                  <a:cubicBezTo>
                    <a:pt x="780" y="249"/>
                    <a:pt x="723" y="350"/>
                    <a:pt x="636" y="437"/>
                  </a:cubicBezTo>
                  <a:cubicBezTo>
                    <a:pt x="607" y="480"/>
                    <a:pt x="564" y="509"/>
                    <a:pt x="535" y="538"/>
                  </a:cubicBezTo>
                  <a:cubicBezTo>
                    <a:pt x="405" y="653"/>
                    <a:pt x="275" y="740"/>
                    <a:pt x="131" y="812"/>
                  </a:cubicBezTo>
                  <a:cubicBezTo>
                    <a:pt x="44" y="855"/>
                    <a:pt x="1" y="956"/>
                    <a:pt x="1" y="1057"/>
                  </a:cubicBezTo>
                  <a:cubicBezTo>
                    <a:pt x="88" y="1649"/>
                    <a:pt x="549" y="2126"/>
                    <a:pt x="1156" y="2227"/>
                  </a:cubicBezTo>
                  <a:cubicBezTo>
                    <a:pt x="838" y="2025"/>
                    <a:pt x="665" y="1693"/>
                    <a:pt x="679" y="1332"/>
                  </a:cubicBezTo>
                  <a:lnTo>
                    <a:pt x="679" y="1000"/>
                  </a:lnTo>
                  <a:cubicBezTo>
                    <a:pt x="737" y="971"/>
                    <a:pt x="780" y="928"/>
                    <a:pt x="838" y="884"/>
                  </a:cubicBezTo>
                  <a:cubicBezTo>
                    <a:pt x="954" y="769"/>
                    <a:pt x="1069" y="639"/>
                    <a:pt x="1156" y="494"/>
                  </a:cubicBezTo>
                  <a:cubicBezTo>
                    <a:pt x="1589" y="624"/>
                    <a:pt x="1993" y="855"/>
                    <a:pt x="2339" y="1144"/>
                  </a:cubicBezTo>
                  <a:cubicBezTo>
                    <a:pt x="2383" y="1173"/>
                    <a:pt x="2498" y="1274"/>
                    <a:pt x="2614" y="1389"/>
                  </a:cubicBezTo>
                  <a:cubicBezTo>
                    <a:pt x="2671" y="1260"/>
                    <a:pt x="2715" y="1130"/>
                    <a:pt x="2715" y="985"/>
                  </a:cubicBezTo>
                  <a:cubicBezTo>
                    <a:pt x="2729" y="913"/>
                    <a:pt x="2700" y="841"/>
                    <a:pt x="2643" y="798"/>
                  </a:cubicBezTo>
                  <a:cubicBezTo>
                    <a:pt x="2195" y="422"/>
                    <a:pt x="1661" y="148"/>
                    <a:pt x="1098" y="4"/>
                  </a:cubicBezTo>
                  <a:cubicBezTo>
                    <a:pt x="1085" y="2"/>
                    <a:pt x="1072" y="1"/>
                    <a:pt x="1060" y="1"/>
                  </a:cubicBezTo>
                  <a:close/>
                </a:path>
              </a:pathLst>
            </a:custGeom>
            <a:solidFill>
              <a:srgbClr val="AABBC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92" name="Google Shape;16046;p73">
              <a:extLst>
                <a:ext uri="{FF2B5EF4-FFF2-40B4-BE49-F238E27FC236}">
                  <a16:creationId xmlns:a16="http://schemas.microsoft.com/office/drawing/2014/main" id="{FE927DF6-04A9-4556-8AFA-A883E31FD645}"/>
                </a:ext>
              </a:extLst>
            </p:cNvPr>
            <p:cNvSpPr/>
            <p:nvPr/>
          </p:nvSpPr>
          <p:spPr>
            <a:xfrm>
              <a:off x="2150699" y="3623969"/>
              <a:ext cx="24249" cy="51879"/>
            </a:xfrm>
            <a:custGeom>
              <a:avLst/>
              <a:gdLst/>
              <a:ahLst/>
              <a:cxnLst/>
              <a:rect l="l" t="t" r="r" b="b"/>
              <a:pathLst>
                <a:path w="925" h="1979" extrusionOk="0">
                  <a:moveTo>
                    <a:pt x="780" y="1"/>
                  </a:moveTo>
                  <a:lnTo>
                    <a:pt x="174" y="463"/>
                  </a:lnTo>
                  <a:cubicBezTo>
                    <a:pt x="73" y="549"/>
                    <a:pt x="1" y="694"/>
                    <a:pt x="15" y="824"/>
                  </a:cubicBezTo>
                  <a:lnTo>
                    <a:pt x="15" y="1978"/>
                  </a:lnTo>
                  <a:lnTo>
                    <a:pt x="694" y="1978"/>
                  </a:lnTo>
                  <a:cubicBezTo>
                    <a:pt x="809" y="1978"/>
                    <a:pt x="925" y="1877"/>
                    <a:pt x="925" y="1747"/>
                  </a:cubicBezTo>
                  <a:lnTo>
                    <a:pt x="925" y="405"/>
                  </a:lnTo>
                  <a:cubicBezTo>
                    <a:pt x="910" y="261"/>
                    <a:pt x="867" y="116"/>
                    <a:pt x="780" y="1"/>
                  </a:cubicBezTo>
                  <a:close/>
                </a:path>
              </a:pathLst>
            </a:custGeom>
            <a:solidFill>
              <a:schemeClr val="accent3">
                <a:lumMod val="60000"/>
                <a:lumOff val="40000"/>
              </a:scheme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93" name="Google Shape;16047;p73">
              <a:extLst>
                <a:ext uri="{FF2B5EF4-FFF2-40B4-BE49-F238E27FC236}">
                  <a16:creationId xmlns:a16="http://schemas.microsoft.com/office/drawing/2014/main" id="{8968929A-8FAA-4F5C-A24D-0EA8E3B781FE}"/>
                </a:ext>
              </a:extLst>
            </p:cNvPr>
            <p:cNvSpPr/>
            <p:nvPr/>
          </p:nvSpPr>
          <p:spPr>
            <a:xfrm>
              <a:off x="1816930" y="3502882"/>
              <a:ext cx="29938" cy="65485"/>
            </a:xfrm>
            <a:custGeom>
              <a:avLst/>
              <a:gdLst/>
              <a:ahLst/>
              <a:cxnLst/>
              <a:rect l="l" t="t" r="r" b="b"/>
              <a:pathLst>
                <a:path w="1142" h="2498" extrusionOk="0">
                  <a:moveTo>
                    <a:pt x="679" y="0"/>
                  </a:moveTo>
                  <a:cubicBezTo>
                    <a:pt x="304" y="0"/>
                    <a:pt x="1" y="304"/>
                    <a:pt x="1" y="679"/>
                  </a:cubicBezTo>
                  <a:lnTo>
                    <a:pt x="1" y="838"/>
                  </a:lnTo>
                  <a:cubicBezTo>
                    <a:pt x="1" y="1025"/>
                    <a:pt x="30" y="1227"/>
                    <a:pt x="87" y="1415"/>
                  </a:cubicBezTo>
                  <a:lnTo>
                    <a:pt x="448" y="2498"/>
                  </a:lnTo>
                  <a:lnTo>
                    <a:pt x="1141" y="2498"/>
                  </a:lnTo>
                  <a:lnTo>
                    <a:pt x="1141" y="0"/>
                  </a:lnTo>
                  <a:close/>
                </a:path>
              </a:pathLst>
            </a:custGeom>
            <a:solidFill>
              <a:srgbClr val="667A8C"/>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94" name="Google Shape;16048;p73">
              <a:extLst>
                <a:ext uri="{FF2B5EF4-FFF2-40B4-BE49-F238E27FC236}">
                  <a16:creationId xmlns:a16="http://schemas.microsoft.com/office/drawing/2014/main" id="{F3A6CFB4-C982-4CEE-8736-9631E1379DFD}"/>
                </a:ext>
              </a:extLst>
            </p:cNvPr>
            <p:cNvSpPr/>
            <p:nvPr/>
          </p:nvSpPr>
          <p:spPr>
            <a:xfrm>
              <a:off x="1828674" y="3496827"/>
              <a:ext cx="71541" cy="71541"/>
            </a:xfrm>
            <a:custGeom>
              <a:avLst/>
              <a:gdLst/>
              <a:ahLst/>
              <a:cxnLst/>
              <a:rect l="l" t="t" r="r" b="b"/>
              <a:pathLst>
                <a:path w="2729" h="2729" extrusionOk="0">
                  <a:moveTo>
                    <a:pt x="693" y="0"/>
                  </a:moveTo>
                  <a:cubicBezTo>
                    <a:pt x="318" y="0"/>
                    <a:pt x="0" y="304"/>
                    <a:pt x="0" y="679"/>
                  </a:cubicBezTo>
                  <a:cubicBezTo>
                    <a:pt x="0" y="939"/>
                    <a:pt x="202" y="1141"/>
                    <a:pt x="462" y="1141"/>
                  </a:cubicBezTo>
                  <a:lnTo>
                    <a:pt x="2281" y="2729"/>
                  </a:lnTo>
                  <a:lnTo>
                    <a:pt x="2671" y="1386"/>
                  </a:lnTo>
                  <a:cubicBezTo>
                    <a:pt x="2714" y="1213"/>
                    <a:pt x="2729" y="1040"/>
                    <a:pt x="2729" y="881"/>
                  </a:cubicBezTo>
                  <a:lnTo>
                    <a:pt x="2729" y="448"/>
                  </a:lnTo>
                  <a:cubicBezTo>
                    <a:pt x="2729" y="203"/>
                    <a:pt x="2526" y="0"/>
                    <a:pt x="2281" y="0"/>
                  </a:cubicBezTo>
                  <a:close/>
                </a:path>
              </a:pathLst>
            </a:custGeom>
            <a:solidFill>
              <a:srgbClr val="5C728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95" name="Google Shape;16049;p73">
              <a:extLst>
                <a:ext uri="{FF2B5EF4-FFF2-40B4-BE49-F238E27FC236}">
                  <a16:creationId xmlns:a16="http://schemas.microsoft.com/office/drawing/2014/main" id="{D7010C81-EE62-46E8-96FC-F048B08AC74E}"/>
                </a:ext>
              </a:extLst>
            </p:cNvPr>
            <p:cNvSpPr/>
            <p:nvPr/>
          </p:nvSpPr>
          <p:spPr>
            <a:xfrm>
              <a:off x="1840786" y="3586141"/>
              <a:ext cx="35967" cy="26503"/>
            </a:xfrm>
            <a:custGeom>
              <a:avLst/>
              <a:gdLst/>
              <a:ahLst/>
              <a:cxnLst/>
              <a:rect l="l" t="t" r="r" b="b"/>
              <a:pathLst>
                <a:path w="1372" h="1011" extrusionOk="0">
                  <a:moveTo>
                    <a:pt x="0" y="0"/>
                  </a:moveTo>
                  <a:lnTo>
                    <a:pt x="0" y="1011"/>
                  </a:lnTo>
                  <a:lnTo>
                    <a:pt x="1372" y="1011"/>
                  </a:lnTo>
                  <a:lnTo>
                    <a:pt x="1372" y="0"/>
                  </a:lnTo>
                  <a:close/>
                </a:path>
              </a:pathLst>
            </a:custGeom>
            <a:solidFill>
              <a:srgbClr val="AABBC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96" name="Google Shape;16050;p73">
              <a:extLst>
                <a:ext uri="{FF2B5EF4-FFF2-40B4-BE49-F238E27FC236}">
                  <a16:creationId xmlns:a16="http://schemas.microsoft.com/office/drawing/2014/main" id="{29D1EAC8-FE22-4EB8-8029-771F416CF554}"/>
                </a:ext>
              </a:extLst>
            </p:cNvPr>
            <p:cNvSpPr/>
            <p:nvPr/>
          </p:nvSpPr>
          <p:spPr>
            <a:xfrm>
              <a:off x="1840786" y="3586141"/>
              <a:ext cx="35967" cy="14392"/>
            </a:xfrm>
            <a:custGeom>
              <a:avLst/>
              <a:gdLst/>
              <a:ahLst/>
              <a:cxnLst/>
              <a:rect l="l" t="t" r="r" b="b"/>
              <a:pathLst>
                <a:path w="1372" h="549" extrusionOk="0">
                  <a:moveTo>
                    <a:pt x="0" y="0"/>
                  </a:moveTo>
                  <a:lnTo>
                    <a:pt x="0" y="419"/>
                  </a:lnTo>
                  <a:cubicBezTo>
                    <a:pt x="217" y="505"/>
                    <a:pt x="448" y="549"/>
                    <a:pt x="680" y="549"/>
                  </a:cubicBezTo>
                  <a:cubicBezTo>
                    <a:pt x="913" y="549"/>
                    <a:pt x="1148" y="505"/>
                    <a:pt x="1372" y="419"/>
                  </a:cubicBezTo>
                  <a:lnTo>
                    <a:pt x="1372" y="0"/>
                  </a:lnTo>
                  <a:close/>
                </a:path>
              </a:pathLst>
            </a:custGeom>
            <a:solidFill>
              <a:srgbClr val="94A5B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97" name="Google Shape;16051;p73">
              <a:extLst>
                <a:ext uri="{FF2B5EF4-FFF2-40B4-BE49-F238E27FC236}">
                  <a16:creationId xmlns:a16="http://schemas.microsoft.com/office/drawing/2014/main" id="{88B0C7E6-36BB-406F-B768-94F8D0A1B5C2}"/>
                </a:ext>
              </a:extLst>
            </p:cNvPr>
            <p:cNvSpPr/>
            <p:nvPr/>
          </p:nvSpPr>
          <p:spPr>
            <a:xfrm>
              <a:off x="1799156" y="3600507"/>
              <a:ext cx="119226" cy="75342"/>
            </a:xfrm>
            <a:custGeom>
              <a:avLst/>
              <a:gdLst/>
              <a:ahLst/>
              <a:cxnLst/>
              <a:rect l="l" t="t" r="r" b="b"/>
              <a:pathLst>
                <a:path w="4548" h="2874" extrusionOk="0">
                  <a:moveTo>
                    <a:pt x="1588" y="1"/>
                  </a:moveTo>
                  <a:lnTo>
                    <a:pt x="491" y="318"/>
                  </a:lnTo>
                  <a:cubicBezTo>
                    <a:pt x="202" y="405"/>
                    <a:pt x="0" y="679"/>
                    <a:pt x="0" y="982"/>
                  </a:cubicBezTo>
                  <a:lnTo>
                    <a:pt x="0" y="2642"/>
                  </a:lnTo>
                  <a:cubicBezTo>
                    <a:pt x="0" y="2772"/>
                    <a:pt x="87" y="2873"/>
                    <a:pt x="217" y="2873"/>
                  </a:cubicBezTo>
                  <a:lnTo>
                    <a:pt x="4316" y="2873"/>
                  </a:lnTo>
                  <a:cubicBezTo>
                    <a:pt x="4446" y="2873"/>
                    <a:pt x="4547" y="2772"/>
                    <a:pt x="4547" y="2642"/>
                  </a:cubicBezTo>
                  <a:lnTo>
                    <a:pt x="4547" y="968"/>
                  </a:lnTo>
                  <a:cubicBezTo>
                    <a:pt x="4547" y="665"/>
                    <a:pt x="4345" y="405"/>
                    <a:pt x="4057" y="318"/>
                  </a:cubicBezTo>
                  <a:lnTo>
                    <a:pt x="2960" y="1"/>
                  </a:lnTo>
                  <a:lnTo>
                    <a:pt x="2267" y="463"/>
                  </a:lnTo>
                  <a:lnTo>
                    <a:pt x="1588" y="1"/>
                  </a:lnTo>
                  <a:close/>
                </a:path>
              </a:pathLst>
            </a:custGeom>
            <a:solidFill>
              <a:srgbClr val="EFF2F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98" name="Google Shape;16052;p73">
              <a:extLst>
                <a:ext uri="{FF2B5EF4-FFF2-40B4-BE49-F238E27FC236}">
                  <a16:creationId xmlns:a16="http://schemas.microsoft.com/office/drawing/2014/main" id="{537DAD99-BBE5-4B41-AC4C-484F07E3F5D7}"/>
                </a:ext>
              </a:extLst>
            </p:cNvPr>
            <p:cNvSpPr/>
            <p:nvPr/>
          </p:nvSpPr>
          <p:spPr>
            <a:xfrm>
              <a:off x="1852897" y="3612618"/>
              <a:ext cx="11744" cy="63231"/>
            </a:xfrm>
            <a:custGeom>
              <a:avLst/>
              <a:gdLst/>
              <a:ahLst/>
              <a:cxnLst/>
              <a:rect l="l" t="t" r="r" b="b"/>
              <a:pathLst>
                <a:path w="448" h="2412" extrusionOk="0">
                  <a:moveTo>
                    <a:pt x="101" y="1"/>
                  </a:moveTo>
                  <a:lnTo>
                    <a:pt x="0" y="2411"/>
                  </a:lnTo>
                  <a:lnTo>
                    <a:pt x="448" y="2411"/>
                  </a:lnTo>
                  <a:lnTo>
                    <a:pt x="332" y="1"/>
                  </a:lnTo>
                  <a:close/>
                </a:path>
              </a:pathLst>
            </a:custGeom>
            <a:solidFill>
              <a:schemeClr val="accent3">
                <a:lumMod val="60000"/>
                <a:lumOff val="40000"/>
              </a:scheme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99" name="Google Shape;16053;p73">
              <a:extLst>
                <a:ext uri="{FF2B5EF4-FFF2-40B4-BE49-F238E27FC236}">
                  <a16:creationId xmlns:a16="http://schemas.microsoft.com/office/drawing/2014/main" id="{ECAB1227-5616-40E3-A003-AB2826A69583}"/>
                </a:ext>
              </a:extLst>
            </p:cNvPr>
            <p:cNvSpPr/>
            <p:nvPr/>
          </p:nvSpPr>
          <p:spPr>
            <a:xfrm>
              <a:off x="1822986" y="3526712"/>
              <a:ext cx="71541" cy="65511"/>
            </a:xfrm>
            <a:custGeom>
              <a:avLst/>
              <a:gdLst/>
              <a:ahLst/>
              <a:cxnLst/>
              <a:rect l="l" t="t" r="r" b="b"/>
              <a:pathLst>
                <a:path w="2729" h="2499" extrusionOk="0">
                  <a:moveTo>
                    <a:pt x="881" y="1"/>
                  </a:moveTo>
                  <a:cubicBezTo>
                    <a:pt x="751" y="1"/>
                    <a:pt x="636" y="44"/>
                    <a:pt x="549" y="131"/>
                  </a:cubicBezTo>
                  <a:lnTo>
                    <a:pt x="131" y="549"/>
                  </a:lnTo>
                  <a:cubicBezTo>
                    <a:pt x="44" y="636"/>
                    <a:pt x="1" y="751"/>
                    <a:pt x="1" y="867"/>
                  </a:cubicBezTo>
                  <a:lnTo>
                    <a:pt x="1" y="1127"/>
                  </a:lnTo>
                  <a:cubicBezTo>
                    <a:pt x="1" y="1892"/>
                    <a:pt x="607" y="2498"/>
                    <a:pt x="1358" y="2498"/>
                  </a:cubicBezTo>
                  <a:cubicBezTo>
                    <a:pt x="2123" y="2498"/>
                    <a:pt x="2729" y="1892"/>
                    <a:pt x="2729" y="1127"/>
                  </a:cubicBezTo>
                  <a:lnTo>
                    <a:pt x="2729" y="838"/>
                  </a:lnTo>
                  <a:cubicBezTo>
                    <a:pt x="2729" y="723"/>
                    <a:pt x="2686" y="607"/>
                    <a:pt x="2599" y="520"/>
                  </a:cubicBezTo>
                  <a:cubicBezTo>
                    <a:pt x="2253" y="174"/>
                    <a:pt x="1603" y="15"/>
                    <a:pt x="881" y="1"/>
                  </a:cubicBezTo>
                  <a:close/>
                </a:path>
              </a:pathLst>
            </a:custGeom>
            <a:solidFill>
              <a:srgbClr val="BCC9D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00" name="Google Shape;16054;p73">
              <a:extLst>
                <a:ext uri="{FF2B5EF4-FFF2-40B4-BE49-F238E27FC236}">
                  <a16:creationId xmlns:a16="http://schemas.microsoft.com/office/drawing/2014/main" id="{F9E7516E-D33E-46CA-85F2-70B2D9FAE0DD}"/>
                </a:ext>
              </a:extLst>
            </p:cNvPr>
            <p:cNvSpPr/>
            <p:nvPr/>
          </p:nvSpPr>
          <p:spPr>
            <a:xfrm>
              <a:off x="1822986" y="3526712"/>
              <a:ext cx="71174" cy="63991"/>
            </a:xfrm>
            <a:custGeom>
              <a:avLst/>
              <a:gdLst/>
              <a:ahLst/>
              <a:cxnLst/>
              <a:rect l="l" t="t" r="r" b="b"/>
              <a:pathLst>
                <a:path w="2715" h="2441" extrusionOk="0">
                  <a:moveTo>
                    <a:pt x="867" y="1"/>
                  </a:moveTo>
                  <a:cubicBezTo>
                    <a:pt x="751" y="1"/>
                    <a:pt x="636" y="44"/>
                    <a:pt x="535" y="131"/>
                  </a:cubicBezTo>
                  <a:lnTo>
                    <a:pt x="131" y="549"/>
                  </a:lnTo>
                  <a:cubicBezTo>
                    <a:pt x="44" y="636"/>
                    <a:pt x="1" y="751"/>
                    <a:pt x="1" y="867"/>
                  </a:cubicBezTo>
                  <a:lnTo>
                    <a:pt x="1" y="1127"/>
                  </a:lnTo>
                  <a:cubicBezTo>
                    <a:pt x="1" y="1733"/>
                    <a:pt x="405" y="2267"/>
                    <a:pt x="982" y="2440"/>
                  </a:cubicBezTo>
                  <a:cubicBezTo>
                    <a:pt x="780" y="2195"/>
                    <a:pt x="679" y="1892"/>
                    <a:pt x="679" y="1589"/>
                  </a:cubicBezTo>
                  <a:lnTo>
                    <a:pt x="679" y="925"/>
                  </a:lnTo>
                  <a:cubicBezTo>
                    <a:pt x="679" y="673"/>
                    <a:pt x="882" y="462"/>
                    <a:pt x="1131" y="462"/>
                  </a:cubicBezTo>
                  <a:cubicBezTo>
                    <a:pt x="1139" y="462"/>
                    <a:pt x="1147" y="462"/>
                    <a:pt x="1156" y="463"/>
                  </a:cubicBezTo>
                  <a:cubicBezTo>
                    <a:pt x="1617" y="492"/>
                    <a:pt x="2296" y="578"/>
                    <a:pt x="2715" y="780"/>
                  </a:cubicBezTo>
                  <a:cubicBezTo>
                    <a:pt x="2715" y="679"/>
                    <a:pt x="2657" y="593"/>
                    <a:pt x="2599" y="520"/>
                  </a:cubicBezTo>
                  <a:cubicBezTo>
                    <a:pt x="2238" y="174"/>
                    <a:pt x="1603" y="15"/>
                    <a:pt x="867" y="1"/>
                  </a:cubicBezTo>
                  <a:close/>
                </a:path>
              </a:pathLst>
            </a:custGeom>
            <a:solidFill>
              <a:srgbClr val="AABBC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01" name="Google Shape;16055;p73">
              <a:extLst>
                <a:ext uri="{FF2B5EF4-FFF2-40B4-BE49-F238E27FC236}">
                  <a16:creationId xmlns:a16="http://schemas.microsoft.com/office/drawing/2014/main" id="{54BA7F3A-7A27-4484-8D92-2F1AD0A4C543}"/>
                </a:ext>
              </a:extLst>
            </p:cNvPr>
            <p:cNvSpPr/>
            <p:nvPr/>
          </p:nvSpPr>
          <p:spPr>
            <a:xfrm>
              <a:off x="1798763" y="3616026"/>
              <a:ext cx="24249" cy="59823"/>
            </a:xfrm>
            <a:custGeom>
              <a:avLst/>
              <a:gdLst/>
              <a:ahLst/>
              <a:cxnLst/>
              <a:rect l="l" t="t" r="r" b="b"/>
              <a:pathLst>
                <a:path w="925" h="2282" extrusionOk="0">
                  <a:moveTo>
                    <a:pt x="131" y="1"/>
                  </a:moveTo>
                  <a:cubicBezTo>
                    <a:pt x="59" y="102"/>
                    <a:pt x="15" y="246"/>
                    <a:pt x="15" y="390"/>
                  </a:cubicBezTo>
                  <a:lnTo>
                    <a:pt x="15" y="2050"/>
                  </a:lnTo>
                  <a:cubicBezTo>
                    <a:pt x="1" y="2180"/>
                    <a:pt x="102" y="2281"/>
                    <a:pt x="232" y="2281"/>
                  </a:cubicBezTo>
                  <a:lnTo>
                    <a:pt x="910" y="2281"/>
                  </a:lnTo>
                  <a:lnTo>
                    <a:pt x="925" y="1069"/>
                  </a:lnTo>
                  <a:cubicBezTo>
                    <a:pt x="925" y="881"/>
                    <a:pt x="852" y="708"/>
                    <a:pt x="723" y="578"/>
                  </a:cubicBezTo>
                  <a:lnTo>
                    <a:pt x="131" y="1"/>
                  </a:lnTo>
                  <a:close/>
                </a:path>
              </a:pathLst>
            </a:custGeom>
            <a:solidFill>
              <a:srgbClr val="E9EDF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02" name="Google Shape;16056;p73">
              <a:extLst>
                <a:ext uri="{FF2B5EF4-FFF2-40B4-BE49-F238E27FC236}">
                  <a16:creationId xmlns:a16="http://schemas.microsoft.com/office/drawing/2014/main" id="{89EB1491-B2E6-4DF1-81F4-D95B952799CE}"/>
                </a:ext>
              </a:extLst>
            </p:cNvPr>
            <p:cNvSpPr/>
            <p:nvPr/>
          </p:nvSpPr>
          <p:spPr>
            <a:xfrm>
              <a:off x="1852504" y="3612618"/>
              <a:ext cx="12138" cy="11771"/>
            </a:xfrm>
            <a:custGeom>
              <a:avLst/>
              <a:gdLst/>
              <a:ahLst/>
              <a:cxnLst/>
              <a:rect l="l" t="t" r="r" b="b"/>
              <a:pathLst>
                <a:path w="463" h="449" extrusionOk="0">
                  <a:moveTo>
                    <a:pt x="1" y="1"/>
                  </a:moveTo>
                  <a:lnTo>
                    <a:pt x="1" y="347"/>
                  </a:lnTo>
                  <a:cubicBezTo>
                    <a:pt x="1" y="405"/>
                    <a:pt x="58" y="448"/>
                    <a:pt x="116" y="448"/>
                  </a:cubicBezTo>
                  <a:lnTo>
                    <a:pt x="347" y="448"/>
                  </a:lnTo>
                  <a:cubicBezTo>
                    <a:pt x="405" y="448"/>
                    <a:pt x="463" y="405"/>
                    <a:pt x="463" y="347"/>
                  </a:cubicBezTo>
                  <a:lnTo>
                    <a:pt x="463"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03" name="Google Shape;16057;p73">
              <a:extLst>
                <a:ext uri="{FF2B5EF4-FFF2-40B4-BE49-F238E27FC236}">
                  <a16:creationId xmlns:a16="http://schemas.microsoft.com/office/drawing/2014/main" id="{CBE983F6-15CF-4AF5-9B31-89128BAAFD6D}"/>
                </a:ext>
              </a:extLst>
            </p:cNvPr>
            <p:cNvSpPr/>
            <p:nvPr/>
          </p:nvSpPr>
          <p:spPr>
            <a:xfrm>
              <a:off x="1834337" y="3595919"/>
              <a:ext cx="24249" cy="25114"/>
            </a:xfrm>
            <a:custGeom>
              <a:avLst/>
              <a:gdLst/>
              <a:ahLst/>
              <a:cxnLst/>
              <a:rect l="l" t="t" r="r" b="b"/>
              <a:pathLst>
                <a:path w="925" h="958" extrusionOk="0">
                  <a:moveTo>
                    <a:pt x="203" y="0"/>
                  </a:moveTo>
                  <a:cubicBezTo>
                    <a:pt x="174" y="0"/>
                    <a:pt x="146" y="15"/>
                    <a:pt x="131" y="46"/>
                  </a:cubicBezTo>
                  <a:lnTo>
                    <a:pt x="1" y="248"/>
                  </a:lnTo>
                  <a:lnTo>
                    <a:pt x="347" y="883"/>
                  </a:lnTo>
                  <a:cubicBezTo>
                    <a:pt x="365" y="929"/>
                    <a:pt x="413" y="957"/>
                    <a:pt x="463" y="957"/>
                  </a:cubicBezTo>
                  <a:cubicBezTo>
                    <a:pt x="492" y="957"/>
                    <a:pt x="523" y="948"/>
                    <a:pt x="549" y="926"/>
                  </a:cubicBezTo>
                  <a:lnTo>
                    <a:pt x="925" y="638"/>
                  </a:lnTo>
                  <a:lnTo>
                    <a:pt x="275" y="31"/>
                  </a:lnTo>
                  <a:cubicBezTo>
                    <a:pt x="255" y="11"/>
                    <a:pt x="229" y="0"/>
                    <a:pt x="203" y="0"/>
                  </a:cubicBezTo>
                  <a:close/>
                </a:path>
              </a:pathLst>
            </a:custGeom>
            <a:solidFill>
              <a:srgbClr val="E9EDF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04" name="Google Shape;16058;p73">
              <a:extLst>
                <a:ext uri="{FF2B5EF4-FFF2-40B4-BE49-F238E27FC236}">
                  <a16:creationId xmlns:a16="http://schemas.microsoft.com/office/drawing/2014/main" id="{4B896ECC-F230-4E05-ADAD-3AAF62D62314}"/>
                </a:ext>
              </a:extLst>
            </p:cNvPr>
            <p:cNvSpPr/>
            <p:nvPr/>
          </p:nvSpPr>
          <p:spPr>
            <a:xfrm>
              <a:off x="1858559" y="3595919"/>
              <a:ext cx="24616" cy="25114"/>
            </a:xfrm>
            <a:custGeom>
              <a:avLst/>
              <a:gdLst/>
              <a:ahLst/>
              <a:cxnLst/>
              <a:rect l="l" t="t" r="r" b="b"/>
              <a:pathLst>
                <a:path w="939" h="958" extrusionOk="0">
                  <a:moveTo>
                    <a:pt x="730" y="0"/>
                  </a:moveTo>
                  <a:cubicBezTo>
                    <a:pt x="708" y="0"/>
                    <a:pt x="685" y="11"/>
                    <a:pt x="665" y="31"/>
                  </a:cubicBezTo>
                  <a:lnTo>
                    <a:pt x="1" y="638"/>
                  </a:lnTo>
                  <a:lnTo>
                    <a:pt x="390" y="926"/>
                  </a:lnTo>
                  <a:cubicBezTo>
                    <a:pt x="417" y="948"/>
                    <a:pt x="445" y="957"/>
                    <a:pt x="473" y="957"/>
                  </a:cubicBezTo>
                  <a:cubicBezTo>
                    <a:pt x="520" y="957"/>
                    <a:pt x="565" y="929"/>
                    <a:pt x="592" y="883"/>
                  </a:cubicBezTo>
                  <a:lnTo>
                    <a:pt x="939" y="248"/>
                  </a:lnTo>
                  <a:lnTo>
                    <a:pt x="795" y="46"/>
                  </a:lnTo>
                  <a:cubicBezTo>
                    <a:pt x="779" y="15"/>
                    <a:pt x="755" y="0"/>
                    <a:pt x="730" y="0"/>
                  </a:cubicBezTo>
                  <a:close/>
                </a:path>
              </a:pathLst>
            </a:custGeom>
            <a:solidFill>
              <a:srgbClr val="E9EDF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05" name="Google Shape;16059;p73">
              <a:extLst>
                <a:ext uri="{FF2B5EF4-FFF2-40B4-BE49-F238E27FC236}">
                  <a16:creationId xmlns:a16="http://schemas.microsoft.com/office/drawing/2014/main" id="{6430A9A8-2EBD-43B9-B16D-851A2D54E73B}"/>
                </a:ext>
              </a:extLst>
            </p:cNvPr>
            <p:cNvSpPr/>
            <p:nvPr/>
          </p:nvSpPr>
          <p:spPr>
            <a:xfrm>
              <a:off x="1900556" y="3395401"/>
              <a:ext cx="178288" cy="208540"/>
            </a:xfrm>
            <a:custGeom>
              <a:avLst/>
              <a:gdLst/>
              <a:ahLst/>
              <a:cxnLst/>
              <a:rect l="l" t="t" r="r" b="b"/>
              <a:pathLst>
                <a:path w="6801" h="7955" extrusionOk="0">
                  <a:moveTo>
                    <a:pt x="3408" y="1"/>
                  </a:moveTo>
                  <a:cubicBezTo>
                    <a:pt x="1777" y="1"/>
                    <a:pt x="578" y="1141"/>
                    <a:pt x="448" y="2960"/>
                  </a:cubicBezTo>
                  <a:cubicBezTo>
                    <a:pt x="290" y="5212"/>
                    <a:pt x="88" y="6468"/>
                    <a:pt x="30" y="6886"/>
                  </a:cubicBezTo>
                  <a:cubicBezTo>
                    <a:pt x="1" y="6987"/>
                    <a:pt x="59" y="7089"/>
                    <a:pt x="145" y="7132"/>
                  </a:cubicBezTo>
                  <a:cubicBezTo>
                    <a:pt x="578" y="7348"/>
                    <a:pt x="1921" y="7955"/>
                    <a:pt x="3408" y="7955"/>
                  </a:cubicBezTo>
                  <a:cubicBezTo>
                    <a:pt x="4895" y="7955"/>
                    <a:pt x="6237" y="7348"/>
                    <a:pt x="6670" y="7132"/>
                  </a:cubicBezTo>
                  <a:cubicBezTo>
                    <a:pt x="6757" y="7089"/>
                    <a:pt x="6800" y="6987"/>
                    <a:pt x="6786" y="6886"/>
                  </a:cubicBezTo>
                  <a:cubicBezTo>
                    <a:pt x="6728" y="6468"/>
                    <a:pt x="6526" y="5212"/>
                    <a:pt x="6367" y="2960"/>
                  </a:cubicBezTo>
                  <a:cubicBezTo>
                    <a:pt x="6237" y="1127"/>
                    <a:pt x="5039" y="1"/>
                    <a:pt x="3408" y="1"/>
                  </a:cubicBezTo>
                  <a:close/>
                </a:path>
              </a:pathLst>
            </a:custGeom>
            <a:solidFill>
              <a:srgbClr val="667A8C"/>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06" name="Google Shape;16060;p73">
              <a:extLst>
                <a:ext uri="{FF2B5EF4-FFF2-40B4-BE49-F238E27FC236}">
                  <a16:creationId xmlns:a16="http://schemas.microsoft.com/office/drawing/2014/main" id="{A1A83D41-52B3-43D7-AE0F-E91A4908B967}"/>
                </a:ext>
              </a:extLst>
            </p:cNvPr>
            <p:cNvSpPr/>
            <p:nvPr/>
          </p:nvSpPr>
          <p:spPr>
            <a:xfrm>
              <a:off x="1942579" y="3395401"/>
              <a:ext cx="136266" cy="208593"/>
            </a:xfrm>
            <a:custGeom>
              <a:avLst/>
              <a:gdLst/>
              <a:ahLst/>
              <a:cxnLst/>
              <a:rect l="l" t="t" r="r" b="b"/>
              <a:pathLst>
                <a:path w="5198" h="7957" extrusionOk="0">
                  <a:moveTo>
                    <a:pt x="1805" y="1"/>
                  </a:moveTo>
                  <a:cubicBezTo>
                    <a:pt x="1689" y="1"/>
                    <a:pt x="1574" y="1"/>
                    <a:pt x="1473" y="15"/>
                  </a:cubicBezTo>
                  <a:cubicBezTo>
                    <a:pt x="202" y="145"/>
                    <a:pt x="0" y="1935"/>
                    <a:pt x="1227" y="2310"/>
                  </a:cubicBezTo>
                  <a:lnTo>
                    <a:pt x="1256" y="2310"/>
                  </a:lnTo>
                  <a:lnTo>
                    <a:pt x="1718" y="7955"/>
                  </a:lnTo>
                  <a:cubicBezTo>
                    <a:pt x="1768" y="7956"/>
                    <a:pt x="1817" y="7957"/>
                    <a:pt x="1867" y="7957"/>
                  </a:cubicBezTo>
                  <a:cubicBezTo>
                    <a:pt x="3324" y="7957"/>
                    <a:pt x="4634" y="7355"/>
                    <a:pt x="5067" y="7132"/>
                  </a:cubicBezTo>
                  <a:cubicBezTo>
                    <a:pt x="5154" y="7089"/>
                    <a:pt x="5197" y="6987"/>
                    <a:pt x="5183" y="6886"/>
                  </a:cubicBezTo>
                  <a:cubicBezTo>
                    <a:pt x="5125" y="6468"/>
                    <a:pt x="4923" y="5212"/>
                    <a:pt x="4764" y="2960"/>
                  </a:cubicBezTo>
                  <a:cubicBezTo>
                    <a:pt x="4634" y="1127"/>
                    <a:pt x="3436" y="1"/>
                    <a:pt x="1805" y="1"/>
                  </a:cubicBezTo>
                  <a:close/>
                </a:path>
              </a:pathLst>
            </a:custGeom>
            <a:solidFill>
              <a:srgbClr val="5C728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07" name="Google Shape;16061;p73">
              <a:extLst>
                <a:ext uri="{FF2B5EF4-FFF2-40B4-BE49-F238E27FC236}">
                  <a16:creationId xmlns:a16="http://schemas.microsoft.com/office/drawing/2014/main" id="{EA265D70-C699-4DC5-912A-1FA3F0D0AC1D}"/>
                </a:ext>
              </a:extLst>
            </p:cNvPr>
            <p:cNvSpPr/>
            <p:nvPr/>
          </p:nvSpPr>
          <p:spPr>
            <a:xfrm>
              <a:off x="1888471" y="3556230"/>
              <a:ext cx="202852" cy="119619"/>
            </a:xfrm>
            <a:custGeom>
              <a:avLst/>
              <a:gdLst/>
              <a:ahLst/>
              <a:cxnLst/>
              <a:rect l="l" t="t" r="r" b="b"/>
              <a:pathLst>
                <a:path w="7738" h="4563" extrusionOk="0">
                  <a:moveTo>
                    <a:pt x="2728" y="1"/>
                  </a:moveTo>
                  <a:lnTo>
                    <a:pt x="2728" y="1011"/>
                  </a:lnTo>
                  <a:cubicBezTo>
                    <a:pt x="2728" y="1184"/>
                    <a:pt x="2627" y="1343"/>
                    <a:pt x="2454" y="1430"/>
                  </a:cubicBezTo>
                  <a:lnTo>
                    <a:pt x="549" y="2267"/>
                  </a:lnTo>
                  <a:cubicBezTo>
                    <a:pt x="217" y="2411"/>
                    <a:pt x="0" y="2744"/>
                    <a:pt x="0" y="3104"/>
                  </a:cubicBezTo>
                  <a:lnTo>
                    <a:pt x="0" y="4331"/>
                  </a:lnTo>
                  <a:cubicBezTo>
                    <a:pt x="0" y="4447"/>
                    <a:pt x="101" y="4562"/>
                    <a:pt x="231" y="4562"/>
                  </a:cubicBezTo>
                  <a:lnTo>
                    <a:pt x="7506" y="4562"/>
                  </a:lnTo>
                  <a:cubicBezTo>
                    <a:pt x="7636" y="4562"/>
                    <a:pt x="7737" y="4447"/>
                    <a:pt x="7737" y="4331"/>
                  </a:cubicBezTo>
                  <a:lnTo>
                    <a:pt x="7737" y="3104"/>
                  </a:lnTo>
                  <a:cubicBezTo>
                    <a:pt x="7737" y="2744"/>
                    <a:pt x="7521" y="2411"/>
                    <a:pt x="7189" y="2267"/>
                  </a:cubicBezTo>
                  <a:lnTo>
                    <a:pt x="5269" y="1430"/>
                  </a:lnTo>
                  <a:cubicBezTo>
                    <a:pt x="5110" y="1343"/>
                    <a:pt x="5009" y="1184"/>
                    <a:pt x="5009" y="1011"/>
                  </a:cubicBezTo>
                  <a:lnTo>
                    <a:pt x="5009" y="1"/>
                  </a:lnTo>
                  <a:close/>
                </a:path>
              </a:pathLst>
            </a:custGeom>
            <a:solidFill>
              <a:srgbClr val="AABBC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08" name="Google Shape;16062;p73">
              <a:extLst>
                <a:ext uri="{FF2B5EF4-FFF2-40B4-BE49-F238E27FC236}">
                  <a16:creationId xmlns:a16="http://schemas.microsoft.com/office/drawing/2014/main" id="{F5D44425-D065-43B0-9691-50AA17E9E83B}"/>
                </a:ext>
              </a:extLst>
            </p:cNvPr>
            <p:cNvSpPr/>
            <p:nvPr/>
          </p:nvSpPr>
          <p:spPr>
            <a:xfrm>
              <a:off x="1888471" y="3599380"/>
              <a:ext cx="202852" cy="76469"/>
            </a:xfrm>
            <a:custGeom>
              <a:avLst/>
              <a:gdLst/>
              <a:ahLst/>
              <a:cxnLst/>
              <a:rect l="l" t="t" r="r" b="b"/>
              <a:pathLst>
                <a:path w="7738" h="2917" extrusionOk="0">
                  <a:moveTo>
                    <a:pt x="1963" y="0"/>
                  </a:moveTo>
                  <a:lnTo>
                    <a:pt x="549" y="621"/>
                  </a:lnTo>
                  <a:cubicBezTo>
                    <a:pt x="217" y="765"/>
                    <a:pt x="0" y="1098"/>
                    <a:pt x="0" y="1458"/>
                  </a:cubicBezTo>
                  <a:lnTo>
                    <a:pt x="0" y="2685"/>
                  </a:lnTo>
                  <a:cubicBezTo>
                    <a:pt x="0" y="2801"/>
                    <a:pt x="101" y="2916"/>
                    <a:pt x="231" y="2916"/>
                  </a:cubicBezTo>
                  <a:lnTo>
                    <a:pt x="7506" y="2916"/>
                  </a:lnTo>
                  <a:cubicBezTo>
                    <a:pt x="7636" y="2916"/>
                    <a:pt x="7737" y="2801"/>
                    <a:pt x="7737" y="2685"/>
                  </a:cubicBezTo>
                  <a:lnTo>
                    <a:pt x="7737" y="1458"/>
                  </a:lnTo>
                  <a:cubicBezTo>
                    <a:pt x="7737" y="1098"/>
                    <a:pt x="7521" y="765"/>
                    <a:pt x="7189" y="621"/>
                  </a:cubicBezTo>
                  <a:lnTo>
                    <a:pt x="5774" y="0"/>
                  </a:lnTo>
                  <a:cubicBezTo>
                    <a:pt x="5442" y="881"/>
                    <a:pt x="4655" y="1321"/>
                    <a:pt x="3869" y="1321"/>
                  </a:cubicBezTo>
                  <a:cubicBezTo>
                    <a:pt x="3082" y="1321"/>
                    <a:pt x="2295" y="881"/>
                    <a:pt x="1963"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09" name="Google Shape;16063;p73">
              <a:extLst>
                <a:ext uri="{FF2B5EF4-FFF2-40B4-BE49-F238E27FC236}">
                  <a16:creationId xmlns:a16="http://schemas.microsoft.com/office/drawing/2014/main" id="{C9C48439-5B33-4E28-89D6-609979ACDD9C}"/>
                </a:ext>
              </a:extLst>
            </p:cNvPr>
            <p:cNvSpPr/>
            <p:nvPr/>
          </p:nvSpPr>
          <p:spPr>
            <a:xfrm>
              <a:off x="1959985" y="3556230"/>
              <a:ext cx="59823" cy="23961"/>
            </a:xfrm>
            <a:custGeom>
              <a:avLst/>
              <a:gdLst/>
              <a:ahLst/>
              <a:cxnLst/>
              <a:rect l="l" t="t" r="r" b="b"/>
              <a:pathLst>
                <a:path w="2282" h="914" extrusionOk="0">
                  <a:moveTo>
                    <a:pt x="0" y="1"/>
                  </a:moveTo>
                  <a:lnTo>
                    <a:pt x="0" y="665"/>
                  </a:lnTo>
                  <a:cubicBezTo>
                    <a:pt x="361" y="831"/>
                    <a:pt x="751" y="914"/>
                    <a:pt x="1141" y="914"/>
                  </a:cubicBezTo>
                  <a:cubicBezTo>
                    <a:pt x="1530" y="914"/>
                    <a:pt x="1920" y="831"/>
                    <a:pt x="2281" y="665"/>
                  </a:cubicBezTo>
                  <a:lnTo>
                    <a:pt x="2281" y="1"/>
                  </a:lnTo>
                  <a:close/>
                </a:path>
              </a:pathLst>
            </a:custGeom>
            <a:solidFill>
              <a:srgbClr val="94A5B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10" name="Google Shape;16064;p73">
              <a:extLst>
                <a:ext uri="{FF2B5EF4-FFF2-40B4-BE49-F238E27FC236}">
                  <a16:creationId xmlns:a16="http://schemas.microsoft.com/office/drawing/2014/main" id="{0F865036-04B4-4D3B-B373-D119CB56FCD0}"/>
                </a:ext>
              </a:extLst>
            </p:cNvPr>
            <p:cNvSpPr/>
            <p:nvPr/>
          </p:nvSpPr>
          <p:spPr>
            <a:xfrm>
              <a:off x="1929707" y="3456062"/>
              <a:ext cx="119619" cy="112069"/>
            </a:xfrm>
            <a:custGeom>
              <a:avLst/>
              <a:gdLst/>
              <a:ahLst/>
              <a:cxnLst/>
              <a:rect l="l" t="t" r="r" b="b"/>
              <a:pathLst>
                <a:path w="4563" h="4275" extrusionOk="0">
                  <a:moveTo>
                    <a:pt x="1655" y="1"/>
                  </a:moveTo>
                  <a:cubicBezTo>
                    <a:pt x="1489" y="1"/>
                    <a:pt x="1344" y="98"/>
                    <a:pt x="1271" y="256"/>
                  </a:cubicBezTo>
                  <a:cubicBezTo>
                    <a:pt x="1025" y="733"/>
                    <a:pt x="665" y="1137"/>
                    <a:pt x="203" y="1426"/>
                  </a:cubicBezTo>
                  <a:cubicBezTo>
                    <a:pt x="87" y="1512"/>
                    <a:pt x="15" y="1642"/>
                    <a:pt x="15" y="1786"/>
                  </a:cubicBezTo>
                  <a:lnTo>
                    <a:pt x="15" y="1916"/>
                  </a:lnTo>
                  <a:cubicBezTo>
                    <a:pt x="0" y="3143"/>
                    <a:pt x="924" y="4168"/>
                    <a:pt x="2137" y="4269"/>
                  </a:cubicBezTo>
                  <a:cubicBezTo>
                    <a:pt x="2188" y="4273"/>
                    <a:pt x="2239" y="4274"/>
                    <a:pt x="2290" y="4274"/>
                  </a:cubicBezTo>
                  <a:cubicBezTo>
                    <a:pt x="3536" y="4274"/>
                    <a:pt x="4562" y="3265"/>
                    <a:pt x="4562" y="2003"/>
                  </a:cubicBezTo>
                  <a:lnTo>
                    <a:pt x="4562" y="1599"/>
                  </a:lnTo>
                  <a:cubicBezTo>
                    <a:pt x="4562" y="1411"/>
                    <a:pt x="4490" y="1223"/>
                    <a:pt x="4346" y="1093"/>
                  </a:cubicBezTo>
                  <a:cubicBezTo>
                    <a:pt x="3985" y="776"/>
                    <a:pt x="3162" y="213"/>
                    <a:pt x="1747" y="11"/>
                  </a:cubicBezTo>
                  <a:cubicBezTo>
                    <a:pt x="1716" y="4"/>
                    <a:pt x="1685" y="1"/>
                    <a:pt x="1655" y="1"/>
                  </a:cubicBezTo>
                  <a:close/>
                </a:path>
              </a:pathLst>
            </a:custGeom>
            <a:solidFill>
              <a:srgbClr val="BCC9D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11" name="Google Shape;16065;p73">
              <a:extLst>
                <a:ext uri="{FF2B5EF4-FFF2-40B4-BE49-F238E27FC236}">
                  <a16:creationId xmlns:a16="http://schemas.microsoft.com/office/drawing/2014/main" id="{0FC78BBA-E27C-4410-A9D4-AD08E3C17FAE}"/>
                </a:ext>
              </a:extLst>
            </p:cNvPr>
            <p:cNvSpPr/>
            <p:nvPr/>
          </p:nvSpPr>
          <p:spPr>
            <a:xfrm>
              <a:off x="1929707" y="3456062"/>
              <a:ext cx="116971" cy="111938"/>
            </a:xfrm>
            <a:custGeom>
              <a:avLst/>
              <a:gdLst/>
              <a:ahLst/>
              <a:cxnLst/>
              <a:rect l="l" t="t" r="r" b="b"/>
              <a:pathLst>
                <a:path w="4462" h="4270" extrusionOk="0">
                  <a:moveTo>
                    <a:pt x="1655" y="1"/>
                  </a:moveTo>
                  <a:cubicBezTo>
                    <a:pt x="1489" y="1"/>
                    <a:pt x="1344" y="98"/>
                    <a:pt x="1271" y="256"/>
                  </a:cubicBezTo>
                  <a:cubicBezTo>
                    <a:pt x="1227" y="328"/>
                    <a:pt x="1184" y="415"/>
                    <a:pt x="1126" y="487"/>
                  </a:cubicBezTo>
                  <a:cubicBezTo>
                    <a:pt x="895" y="863"/>
                    <a:pt x="578" y="1180"/>
                    <a:pt x="217" y="1426"/>
                  </a:cubicBezTo>
                  <a:cubicBezTo>
                    <a:pt x="87" y="1512"/>
                    <a:pt x="15" y="1656"/>
                    <a:pt x="15" y="1801"/>
                  </a:cubicBezTo>
                  <a:lnTo>
                    <a:pt x="15" y="1931"/>
                  </a:lnTo>
                  <a:cubicBezTo>
                    <a:pt x="0" y="3100"/>
                    <a:pt x="852" y="4096"/>
                    <a:pt x="2021" y="4269"/>
                  </a:cubicBezTo>
                  <a:cubicBezTo>
                    <a:pt x="1603" y="3836"/>
                    <a:pt x="1386" y="3273"/>
                    <a:pt x="1386" y="2696"/>
                  </a:cubicBezTo>
                  <a:lnTo>
                    <a:pt x="1386" y="1267"/>
                  </a:lnTo>
                  <a:cubicBezTo>
                    <a:pt x="1386" y="1021"/>
                    <a:pt x="1560" y="834"/>
                    <a:pt x="1790" y="805"/>
                  </a:cubicBezTo>
                  <a:cubicBezTo>
                    <a:pt x="1953" y="789"/>
                    <a:pt x="2115" y="782"/>
                    <a:pt x="2278" y="782"/>
                  </a:cubicBezTo>
                  <a:cubicBezTo>
                    <a:pt x="3027" y="782"/>
                    <a:pt x="3773" y="944"/>
                    <a:pt x="4461" y="1252"/>
                  </a:cubicBezTo>
                  <a:cubicBezTo>
                    <a:pt x="4432" y="1195"/>
                    <a:pt x="4389" y="1137"/>
                    <a:pt x="4346" y="1093"/>
                  </a:cubicBezTo>
                  <a:cubicBezTo>
                    <a:pt x="3985" y="776"/>
                    <a:pt x="3147" y="213"/>
                    <a:pt x="1747" y="11"/>
                  </a:cubicBezTo>
                  <a:cubicBezTo>
                    <a:pt x="1716" y="4"/>
                    <a:pt x="1685" y="1"/>
                    <a:pt x="1655" y="1"/>
                  </a:cubicBezTo>
                  <a:close/>
                </a:path>
              </a:pathLst>
            </a:custGeom>
            <a:solidFill>
              <a:srgbClr val="AABBC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12" name="Google Shape;16066;p73">
              <a:extLst>
                <a:ext uri="{FF2B5EF4-FFF2-40B4-BE49-F238E27FC236}">
                  <a16:creationId xmlns:a16="http://schemas.microsoft.com/office/drawing/2014/main" id="{C590FD08-C17D-40F7-99DD-DE2A3C4DBF43}"/>
                </a:ext>
              </a:extLst>
            </p:cNvPr>
            <p:cNvSpPr/>
            <p:nvPr/>
          </p:nvSpPr>
          <p:spPr>
            <a:xfrm>
              <a:off x="1888471" y="3619067"/>
              <a:ext cx="41629" cy="56782"/>
            </a:xfrm>
            <a:custGeom>
              <a:avLst/>
              <a:gdLst/>
              <a:ahLst/>
              <a:cxnLst/>
              <a:rect l="l" t="t" r="r" b="b"/>
              <a:pathLst>
                <a:path w="1588" h="2166" extrusionOk="0">
                  <a:moveTo>
                    <a:pt x="346" y="0"/>
                  </a:moveTo>
                  <a:cubicBezTo>
                    <a:pt x="130" y="173"/>
                    <a:pt x="0" y="433"/>
                    <a:pt x="0" y="707"/>
                  </a:cubicBezTo>
                  <a:lnTo>
                    <a:pt x="0" y="1934"/>
                  </a:lnTo>
                  <a:cubicBezTo>
                    <a:pt x="0" y="2064"/>
                    <a:pt x="101" y="2165"/>
                    <a:pt x="231" y="2165"/>
                  </a:cubicBezTo>
                  <a:lnTo>
                    <a:pt x="1588" y="2165"/>
                  </a:lnTo>
                  <a:lnTo>
                    <a:pt x="1588" y="1530"/>
                  </a:lnTo>
                  <a:cubicBezTo>
                    <a:pt x="1588" y="1357"/>
                    <a:pt x="1516" y="1184"/>
                    <a:pt x="1386" y="1054"/>
                  </a:cubicBezTo>
                  <a:lnTo>
                    <a:pt x="346" y="0"/>
                  </a:lnTo>
                  <a:close/>
                </a:path>
              </a:pathLst>
            </a:custGeom>
            <a:solidFill>
              <a:srgbClr val="CFD9E0"/>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13" name="Google Shape;16067;p73">
              <a:extLst>
                <a:ext uri="{FF2B5EF4-FFF2-40B4-BE49-F238E27FC236}">
                  <a16:creationId xmlns:a16="http://schemas.microsoft.com/office/drawing/2014/main" id="{1E7B5342-60C3-456D-978C-EB90E2822D74}"/>
                </a:ext>
              </a:extLst>
            </p:cNvPr>
            <p:cNvSpPr/>
            <p:nvPr/>
          </p:nvSpPr>
          <p:spPr>
            <a:xfrm>
              <a:off x="2049667" y="3619067"/>
              <a:ext cx="41656" cy="56782"/>
            </a:xfrm>
            <a:custGeom>
              <a:avLst/>
              <a:gdLst/>
              <a:ahLst/>
              <a:cxnLst/>
              <a:rect l="l" t="t" r="r" b="b"/>
              <a:pathLst>
                <a:path w="1589" h="2166" extrusionOk="0">
                  <a:moveTo>
                    <a:pt x="1242" y="0"/>
                  </a:moveTo>
                  <a:lnTo>
                    <a:pt x="203" y="1054"/>
                  </a:lnTo>
                  <a:cubicBezTo>
                    <a:pt x="73" y="1184"/>
                    <a:pt x="1" y="1357"/>
                    <a:pt x="1" y="1530"/>
                  </a:cubicBezTo>
                  <a:lnTo>
                    <a:pt x="1" y="2165"/>
                  </a:lnTo>
                  <a:lnTo>
                    <a:pt x="1357" y="2165"/>
                  </a:lnTo>
                  <a:cubicBezTo>
                    <a:pt x="1487" y="2165"/>
                    <a:pt x="1588" y="2064"/>
                    <a:pt x="1588" y="1934"/>
                  </a:cubicBezTo>
                  <a:lnTo>
                    <a:pt x="1588" y="707"/>
                  </a:lnTo>
                  <a:cubicBezTo>
                    <a:pt x="1588" y="433"/>
                    <a:pt x="1459" y="173"/>
                    <a:pt x="1242" y="0"/>
                  </a:cubicBezTo>
                  <a:close/>
                </a:path>
              </a:pathLst>
            </a:custGeom>
            <a:solidFill>
              <a:srgbClr val="CFD9E0"/>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13" name="Google Shape;9682;p69">
            <a:extLst>
              <a:ext uri="{FF2B5EF4-FFF2-40B4-BE49-F238E27FC236}">
                <a16:creationId xmlns:a16="http://schemas.microsoft.com/office/drawing/2014/main" id="{A4A9399B-077A-4D6C-ACD0-37D1456A4DDA}"/>
              </a:ext>
            </a:extLst>
          </p:cNvPr>
          <p:cNvGrpSpPr/>
          <p:nvPr/>
        </p:nvGrpSpPr>
        <p:grpSpPr>
          <a:xfrm>
            <a:off x="9729797" y="2372755"/>
            <a:ext cx="2290529" cy="2734701"/>
            <a:chOff x="7159964" y="1971904"/>
            <a:chExt cx="291564" cy="348103"/>
          </a:xfrm>
        </p:grpSpPr>
        <p:sp>
          <p:nvSpPr>
            <p:cNvPr id="18" name="Google Shape;9683;p69">
              <a:extLst>
                <a:ext uri="{FF2B5EF4-FFF2-40B4-BE49-F238E27FC236}">
                  <a16:creationId xmlns:a16="http://schemas.microsoft.com/office/drawing/2014/main" id="{A3C55E67-049C-48F6-8759-3B6D5030785F}"/>
                </a:ext>
              </a:extLst>
            </p:cNvPr>
            <p:cNvSpPr/>
            <p:nvPr/>
          </p:nvSpPr>
          <p:spPr>
            <a:xfrm>
              <a:off x="7204947" y="1994277"/>
              <a:ext cx="167906" cy="153752"/>
            </a:xfrm>
            <a:custGeom>
              <a:avLst/>
              <a:gdLst/>
              <a:ahLst/>
              <a:cxnLst/>
              <a:rect l="l" t="t" r="r" b="b"/>
              <a:pathLst>
                <a:path w="6394" h="5855" extrusionOk="0">
                  <a:moveTo>
                    <a:pt x="642" y="1"/>
                  </a:moveTo>
                  <a:cubicBezTo>
                    <a:pt x="288" y="1"/>
                    <a:pt x="1" y="288"/>
                    <a:pt x="1" y="642"/>
                  </a:cubicBezTo>
                  <a:lnTo>
                    <a:pt x="1" y="4058"/>
                  </a:lnTo>
                  <a:cubicBezTo>
                    <a:pt x="1" y="4413"/>
                    <a:pt x="288" y="4700"/>
                    <a:pt x="642" y="4700"/>
                  </a:cubicBezTo>
                  <a:lnTo>
                    <a:pt x="2345" y="4700"/>
                  </a:lnTo>
                  <a:lnTo>
                    <a:pt x="4059" y="5839"/>
                  </a:lnTo>
                  <a:cubicBezTo>
                    <a:pt x="4076" y="5850"/>
                    <a:pt x="4095" y="5855"/>
                    <a:pt x="4114" y="5855"/>
                  </a:cubicBezTo>
                  <a:cubicBezTo>
                    <a:pt x="4177" y="5855"/>
                    <a:pt x="4236" y="5800"/>
                    <a:pt x="4221" y="5733"/>
                  </a:cubicBezTo>
                  <a:lnTo>
                    <a:pt x="4049" y="4700"/>
                  </a:lnTo>
                  <a:lnTo>
                    <a:pt x="5752" y="4700"/>
                  </a:lnTo>
                  <a:cubicBezTo>
                    <a:pt x="6107" y="4700"/>
                    <a:pt x="6394" y="4413"/>
                    <a:pt x="6394" y="4058"/>
                  </a:cubicBezTo>
                  <a:lnTo>
                    <a:pt x="6394" y="642"/>
                  </a:lnTo>
                  <a:cubicBezTo>
                    <a:pt x="6394" y="288"/>
                    <a:pt x="6107" y="1"/>
                    <a:pt x="5752" y="1"/>
                  </a:cubicBezTo>
                  <a:close/>
                </a:path>
              </a:pathLst>
            </a:custGeom>
            <a:solidFill>
              <a:srgbClr val="C5D1DA"/>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9" name="Google Shape;9684;p69">
              <a:extLst>
                <a:ext uri="{FF2B5EF4-FFF2-40B4-BE49-F238E27FC236}">
                  <a16:creationId xmlns:a16="http://schemas.microsoft.com/office/drawing/2014/main" id="{95C7360F-A7F4-41F1-A4D9-5D4E23165E1A}"/>
                </a:ext>
              </a:extLst>
            </p:cNvPr>
            <p:cNvSpPr/>
            <p:nvPr/>
          </p:nvSpPr>
          <p:spPr>
            <a:xfrm>
              <a:off x="7204711" y="1994277"/>
              <a:ext cx="156851" cy="112130"/>
            </a:xfrm>
            <a:custGeom>
              <a:avLst/>
              <a:gdLst/>
              <a:ahLst/>
              <a:cxnLst/>
              <a:rect l="l" t="t" r="r" b="b"/>
              <a:pathLst>
                <a:path w="5973" h="4270" extrusionOk="0">
                  <a:moveTo>
                    <a:pt x="641" y="1"/>
                  </a:moveTo>
                  <a:cubicBezTo>
                    <a:pt x="297" y="1"/>
                    <a:pt x="0" y="288"/>
                    <a:pt x="10" y="642"/>
                  </a:cubicBezTo>
                  <a:lnTo>
                    <a:pt x="10" y="4058"/>
                  </a:lnTo>
                  <a:cubicBezTo>
                    <a:pt x="10" y="4125"/>
                    <a:pt x="19" y="4202"/>
                    <a:pt x="48" y="4269"/>
                  </a:cubicBezTo>
                  <a:lnTo>
                    <a:pt x="4910" y="4269"/>
                  </a:lnTo>
                  <a:cubicBezTo>
                    <a:pt x="5503" y="4269"/>
                    <a:pt x="5972" y="3791"/>
                    <a:pt x="5972" y="3207"/>
                  </a:cubicBezTo>
                  <a:lnTo>
                    <a:pt x="5972" y="39"/>
                  </a:lnTo>
                  <a:cubicBezTo>
                    <a:pt x="5905" y="20"/>
                    <a:pt x="5838" y="1"/>
                    <a:pt x="5761" y="1"/>
                  </a:cubicBezTo>
                  <a:close/>
                </a:path>
              </a:pathLst>
            </a:custGeom>
            <a:solidFill>
              <a:srgbClr val="E3E9E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9" name="Google Shape;9694;p69">
              <a:extLst>
                <a:ext uri="{FF2B5EF4-FFF2-40B4-BE49-F238E27FC236}">
                  <a16:creationId xmlns:a16="http://schemas.microsoft.com/office/drawing/2014/main" id="{5D0B62D9-2C06-4AB7-A518-7191DCD3BE46}"/>
                </a:ext>
              </a:extLst>
            </p:cNvPr>
            <p:cNvSpPr/>
            <p:nvPr/>
          </p:nvSpPr>
          <p:spPr>
            <a:xfrm>
              <a:off x="7337140" y="2141806"/>
              <a:ext cx="33718" cy="73922"/>
            </a:xfrm>
            <a:custGeom>
              <a:avLst/>
              <a:gdLst/>
              <a:ahLst/>
              <a:cxnLst/>
              <a:rect l="l" t="t" r="r" b="b"/>
              <a:pathLst>
                <a:path w="1284" h="2815" extrusionOk="0">
                  <a:moveTo>
                    <a:pt x="776" y="0"/>
                  </a:moveTo>
                  <a:cubicBezTo>
                    <a:pt x="345" y="0"/>
                    <a:pt x="1" y="345"/>
                    <a:pt x="1" y="776"/>
                  </a:cubicBezTo>
                  <a:lnTo>
                    <a:pt x="1" y="948"/>
                  </a:lnTo>
                  <a:cubicBezTo>
                    <a:pt x="1" y="1168"/>
                    <a:pt x="39" y="1388"/>
                    <a:pt x="106" y="1599"/>
                  </a:cubicBezTo>
                  <a:lnTo>
                    <a:pt x="518" y="2814"/>
                  </a:lnTo>
                  <a:lnTo>
                    <a:pt x="1283" y="2814"/>
                  </a:lnTo>
                  <a:lnTo>
                    <a:pt x="1283" y="0"/>
                  </a:lnTo>
                  <a:close/>
                </a:path>
              </a:pathLst>
            </a:custGeom>
            <a:solidFill>
              <a:srgbClr val="657E9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0" name="Google Shape;9695;p69">
              <a:extLst>
                <a:ext uri="{FF2B5EF4-FFF2-40B4-BE49-F238E27FC236}">
                  <a16:creationId xmlns:a16="http://schemas.microsoft.com/office/drawing/2014/main" id="{4407E2A8-112C-4645-95C1-F351B27A5933}"/>
                </a:ext>
              </a:extLst>
            </p:cNvPr>
            <p:cNvSpPr/>
            <p:nvPr/>
          </p:nvSpPr>
          <p:spPr>
            <a:xfrm>
              <a:off x="7350717" y="2135031"/>
              <a:ext cx="80697" cy="80697"/>
            </a:xfrm>
            <a:custGeom>
              <a:avLst/>
              <a:gdLst/>
              <a:ahLst/>
              <a:cxnLst/>
              <a:rect l="l" t="t" r="r" b="b"/>
              <a:pathLst>
                <a:path w="3073" h="3073" extrusionOk="0">
                  <a:moveTo>
                    <a:pt x="766" y="0"/>
                  </a:moveTo>
                  <a:cubicBezTo>
                    <a:pt x="345" y="0"/>
                    <a:pt x="1" y="345"/>
                    <a:pt x="1" y="766"/>
                  </a:cubicBezTo>
                  <a:cubicBezTo>
                    <a:pt x="1" y="1053"/>
                    <a:pt x="230" y="1282"/>
                    <a:pt x="508" y="1282"/>
                  </a:cubicBezTo>
                  <a:lnTo>
                    <a:pt x="2556" y="3072"/>
                  </a:lnTo>
                  <a:lnTo>
                    <a:pt x="2986" y="1560"/>
                  </a:lnTo>
                  <a:cubicBezTo>
                    <a:pt x="3044" y="1378"/>
                    <a:pt x="3073" y="1187"/>
                    <a:pt x="3073" y="995"/>
                  </a:cubicBezTo>
                  <a:lnTo>
                    <a:pt x="3073" y="517"/>
                  </a:lnTo>
                  <a:cubicBezTo>
                    <a:pt x="3073" y="230"/>
                    <a:pt x="2843" y="0"/>
                    <a:pt x="2556" y="0"/>
                  </a:cubicBezTo>
                  <a:close/>
                </a:path>
              </a:pathLst>
            </a:custGeom>
            <a:solidFill>
              <a:srgbClr val="657E9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1" name="Google Shape;9696;p69">
              <a:extLst>
                <a:ext uri="{FF2B5EF4-FFF2-40B4-BE49-F238E27FC236}">
                  <a16:creationId xmlns:a16="http://schemas.microsoft.com/office/drawing/2014/main" id="{339C105F-8EE8-4926-8C7D-56753BF1A556}"/>
                </a:ext>
              </a:extLst>
            </p:cNvPr>
            <p:cNvSpPr/>
            <p:nvPr/>
          </p:nvSpPr>
          <p:spPr>
            <a:xfrm>
              <a:off x="7364030" y="2235791"/>
              <a:ext cx="40493" cy="29936"/>
            </a:xfrm>
            <a:custGeom>
              <a:avLst/>
              <a:gdLst/>
              <a:ahLst/>
              <a:cxnLst/>
              <a:rect l="l" t="t" r="r" b="b"/>
              <a:pathLst>
                <a:path w="1542" h="1140" extrusionOk="0">
                  <a:moveTo>
                    <a:pt x="1" y="1"/>
                  </a:moveTo>
                  <a:lnTo>
                    <a:pt x="1" y="1140"/>
                  </a:lnTo>
                  <a:lnTo>
                    <a:pt x="1542" y="1140"/>
                  </a:lnTo>
                  <a:lnTo>
                    <a:pt x="1542" y="1"/>
                  </a:lnTo>
                  <a:close/>
                </a:path>
              </a:pathLst>
            </a:custGeom>
            <a:solidFill>
              <a:srgbClr val="ACBDCA"/>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2" name="Google Shape;9697;p69">
              <a:extLst>
                <a:ext uri="{FF2B5EF4-FFF2-40B4-BE49-F238E27FC236}">
                  <a16:creationId xmlns:a16="http://schemas.microsoft.com/office/drawing/2014/main" id="{525207EF-3E4C-489D-A2F0-B18C1463D6CA}"/>
                </a:ext>
              </a:extLst>
            </p:cNvPr>
            <p:cNvSpPr/>
            <p:nvPr/>
          </p:nvSpPr>
          <p:spPr>
            <a:xfrm>
              <a:off x="7364030" y="2236053"/>
              <a:ext cx="40493" cy="16281"/>
            </a:xfrm>
            <a:custGeom>
              <a:avLst/>
              <a:gdLst/>
              <a:ahLst/>
              <a:cxnLst/>
              <a:rect l="l" t="t" r="r" b="b"/>
              <a:pathLst>
                <a:path w="1542" h="620" extrusionOk="0">
                  <a:moveTo>
                    <a:pt x="1" y="0"/>
                  </a:moveTo>
                  <a:lnTo>
                    <a:pt x="1" y="469"/>
                  </a:lnTo>
                  <a:cubicBezTo>
                    <a:pt x="250" y="570"/>
                    <a:pt x="510" y="620"/>
                    <a:pt x="771" y="620"/>
                  </a:cubicBezTo>
                  <a:cubicBezTo>
                    <a:pt x="1032" y="620"/>
                    <a:pt x="1293" y="570"/>
                    <a:pt x="1542" y="469"/>
                  </a:cubicBezTo>
                  <a:lnTo>
                    <a:pt x="1542" y="0"/>
                  </a:lnTo>
                  <a:close/>
                </a:path>
              </a:pathLst>
            </a:custGeom>
            <a:solidFill>
              <a:srgbClr val="96ABBC"/>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3" name="Google Shape;9698;p69">
              <a:extLst>
                <a:ext uri="{FF2B5EF4-FFF2-40B4-BE49-F238E27FC236}">
                  <a16:creationId xmlns:a16="http://schemas.microsoft.com/office/drawing/2014/main" id="{C89472BC-8221-4E71-9769-C09BD7B055AD}"/>
                </a:ext>
              </a:extLst>
            </p:cNvPr>
            <p:cNvSpPr/>
            <p:nvPr/>
          </p:nvSpPr>
          <p:spPr>
            <a:xfrm>
              <a:off x="7317051" y="2252124"/>
              <a:ext cx="134477" cy="67882"/>
            </a:xfrm>
            <a:custGeom>
              <a:avLst/>
              <a:gdLst/>
              <a:ahLst/>
              <a:cxnLst/>
              <a:rect l="l" t="t" r="r" b="b"/>
              <a:pathLst>
                <a:path w="5121" h="2585" extrusionOk="0">
                  <a:moveTo>
                    <a:pt x="1790" y="1"/>
                  </a:moveTo>
                  <a:lnTo>
                    <a:pt x="555" y="355"/>
                  </a:lnTo>
                  <a:cubicBezTo>
                    <a:pt x="230" y="451"/>
                    <a:pt x="0" y="757"/>
                    <a:pt x="0" y="1092"/>
                  </a:cubicBezTo>
                  <a:lnTo>
                    <a:pt x="0" y="2326"/>
                  </a:lnTo>
                  <a:cubicBezTo>
                    <a:pt x="0" y="2470"/>
                    <a:pt x="115" y="2585"/>
                    <a:pt x="258" y="2585"/>
                  </a:cubicBezTo>
                  <a:lnTo>
                    <a:pt x="4862" y="2585"/>
                  </a:lnTo>
                  <a:cubicBezTo>
                    <a:pt x="5005" y="2585"/>
                    <a:pt x="5120" y="2470"/>
                    <a:pt x="5120" y="2326"/>
                  </a:cubicBezTo>
                  <a:lnTo>
                    <a:pt x="5120" y="1092"/>
                  </a:lnTo>
                  <a:cubicBezTo>
                    <a:pt x="5120" y="757"/>
                    <a:pt x="4891" y="451"/>
                    <a:pt x="4565" y="355"/>
                  </a:cubicBezTo>
                  <a:lnTo>
                    <a:pt x="3331" y="1"/>
                  </a:lnTo>
                  <a:lnTo>
                    <a:pt x="2555" y="518"/>
                  </a:lnTo>
                  <a:lnTo>
                    <a:pt x="1790" y="1"/>
                  </a:lnTo>
                  <a:close/>
                </a:path>
              </a:pathLst>
            </a:custGeom>
            <a:solidFill>
              <a:srgbClr val="6E829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4" name="Google Shape;9699;p69">
              <a:extLst>
                <a:ext uri="{FF2B5EF4-FFF2-40B4-BE49-F238E27FC236}">
                  <a16:creationId xmlns:a16="http://schemas.microsoft.com/office/drawing/2014/main" id="{B99A042A-014F-446E-83E2-AFE06AB50C68}"/>
                </a:ext>
              </a:extLst>
            </p:cNvPr>
            <p:cNvSpPr/>
            <p:nvPr/>
          </p:nvSpPr>
          <p:spPr>
            <a:xfrm>
              <a:off x="7377607" y="2265701"/>
              <a:ext cx="13340" cy="54306"/>
            </a:xfrm>
            <a:custGeom>
              <a:avLst/>
              <a:gdLst/>
              <a:ahLst/>
              <a:cxnLst/>
              <a:rect l="l" t="t" r="r" b="b"/>
              <a:pathLst>
                <a:path w="508" h="2068" extrusionOk="0">
                  <a:moveTo>
                    <a:pt x="125" y="1"/>
                  </a:moveTo>
                  <a:lnTo>
                    <a:pt x="1" y="2068"/>
                  </a:lnTo>
                  <a:lnTo>
                    <a:pt x="508" y="2068"/>
                  </a:lnTo>
                  <a:lnTo>
                    <a:pt x="383" y="1"/>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5" name="Google Shape;9700;p69">
              <a:extLst>
                <a:ext uri="{FF2B5EF4-FFF2-40B4-BE49-F238E27FC236}">
                  <a16:creationId xmlns:a16="http://schemas.microsoft.com/office/drawing/2014/main" id="{28BEF6F6-8813-4A60-883A-2D5C2708AFF2}"/>
                </a:ext>
              </a:extLst>
            </p:cNvPr>
            <p:cNvSpPr/>
            <p:nvPr/>
          </p:nvSpPr>
          <p:spPr>
            <a:xfrm>
              <a:off x="7343941" y="2168906"/>
              <a:ext cx="80697" cy="73712"/>
            </a:xfrm>
            <a:custGeom>
              <a:avLst/>
              <a:gdLst/>
              <a:ahLst/>
              <a:cxnLst/>
              <a:rect l="l" t="t" r="r" b="b"/>
              <a:pathLst>
                <a:path w="3073" h="2807" extrusionOk="0">
                  <a:moveTo>
                    <a:pt x="955" y="1"/>
                  </a:moveTo>
                  <a:cubicBezTo>
                    <a:pt x="823" y="1"/>
                    <a:pt x="701" y="57"/>
                    <a:pt x="613" y="155"/>
                  </a:cubicBezTo>
                  <a:lnTo>
                    <a:pt x="153" y="615"/>
                  </a:lnTo>
                  <a:cubicBezTo>
                    <a:pt x="58" y="710"/>
                    <a:pt x="0" y="835"/>
                    <a:pt x="0" y="978"/>
                  </a:cubicBezTo>
                  <a:lnTo>
                    <a:pt x="0" y="1275"/>
                  </a:lnTo>
                  <a:cubicBezTo>
                    <a:pt x="0" y="2117"/>
                    <a:pt x="689" y="2806"/>
                    <a:pt x="1531" y="2806"/>
                  </a:cubicBezTo>
                  <a:cubicBezTo>
                    <a:pt x="2383" y="2806"/>
                    <a:pt x="3072" y="2117"/>
                    <a:pt x="3072" y="1275"/>
                  </a:cubicBezTo>
                  <a:lnTo>
                    <a:pt x="3072" y="949"/>
                  </a:lnTo>
                  <a:cubicBezTo>
                    <a:pt x="3072" y="815"/>
                    <a:pt x="3015" y="682"/>
                    <a:pt x="2919" y="586"/>
                  </a:cubicBezTo>
                  <a:cubicBezTo>
                    <a:pt x="2527" y="203"/>
                    <a:pt x="1799" y="31"/>
                    <a:pt x="986" y="2"/>
                  </a:cubicBezTo>
                  <a:cubicBezTo>
                    <a:pt x="975" y="1"/>
                    <a:pt x="965" y="1"/>
                    <a:pt x="955" y="1"/>
                  </a:cubicBezTo>
                  <a:close/>
                </a:path>
              </a:pathLst>
            </a:custGeom>
            <a:solidFill>
              <a:srgbClr val="BECBD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6" name="Google Shape;9701;p69">
              <a:extLst>
                <a:ext uri="{FF2B5EF4-FFF2-40B4-BE49-F238E27FC236}">
                  <a16:creationId xmlns:a16="http://schemas.microsoft.com/office/drawing/2014/main" id="{90C52496-61D3-4C99-94AE-C70237A35B62}"/>
                </a:ext>
              </a:extLst>
            </p:cNvPr>
            <p:cNvSpPr/>
            <p:nvPr/>
          </p:nvSpPr>
          <p:spPr>
            <a:xfrm>
              <a:off x="7343941" y="2168906"/>
              <a:ext cx="80434" cy="72189"/>
            </a:xfrm>
            <a:custGeom>
              <a:avLst/>
              <a:gdLst/>
              <a:ahLst/>
              <a:cxnLst/>
              <a:rect l="l" t="t" r="r" b="b"/>
              <a:pathLst>
                <a:path w="3063" h="2749" extrusionOk="0">
                  <a:moveTo>
                    <a:pt x="955" y="1"/>
                  </a:moveTo>
                  <a:cubicBezTo>
                    <a:pt x="823" y="1"/>
                    <a:pt x="701" y="57"/>
                    <a:pt x="613" y="146"/>
                  </a:cubicBezTo>
                  <a:lnTo>
                    <a:pt x="153" y="615"/>
                  </a:lnTo>
                  <a:cubicBezTo>
                    <a:pt x="58" y="710"/>
                    <a:pt x="0" y="835"/>
                    <a:pt x="0" y="969"/>
                  </a:cubicBezTo>
                  <a:lnTo>
                    <a:pt x="0" y="1275"/>
                  </a:lnTo>
                  <a:cubicBezTo>
                    <a:pt x="0" y="1954"/>
                    <a:pt x="450" y="2557"/>
                    <a:pt x="1110" y="2749"/>
                  </a:cubicBezTo>
                  <a:cubicBezTo>
                    <a:pt x="890" y="2471"/>
                    <a:pt x="766" y="2136"/>
                    <a:pt x="766" y="1792"/>
                  </a:cubicBezTo>
                  <a:lnTo>
                    <a:pt x="766" y="1036"/>
                  </a:lnTo>
                  <a:cubicBezTo>
                    <a:pt x="766" y="751"/>
                    <a:pt x="996" y="527"/>
                    <a:pt x="1277" y="527"/>
                  </a:cubicBezTo>
                  <a:cubicBezTo>
                    <a:pt x="1288" y="527"/>
                    <a:pt x="1300" y="528"/>
                    <a:pt x="1311" y="528"/>
                  </a:cubicBezTo>
                  <a:cubicBezTo>
                    <a:pt x="1828" y="557"/>
                    <a:pt x="2594" y="643"/>
                    <a:pt x="3063" y="873"/>
                  </a:cubicBezTo>
                  <a:cubicBezTo>
                    <a:pt x="3053" y="768"/>
                    <a:pt x="2996" y="662"/>
                    <a:pt x="2919" y="586"/>
                  </a:cubicBezTo>
                  <a:cubicBezTo>
                    <a:pt x="2527" y="203"/>
                    <a:pt x="1799" y="21"/>
                    <a:pt x="986" y="2"/>
                  </a:cubicBezTo>
                  <a:cubicBezTo>
                    <a:pt x="975" y="1"/>
                    <a:pt x="965" y="1"/>
                    <a:pt x="955" y="1"/>
                  </a:cubicBezTo>
                  <a:close/>
                </a:path>
              </a:pathLst>
            </a:custGeom>
            <a:solidFill>
              <a:srgbClr val="ACBDCA"/>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7" name="Google Shape;9702;p69">
              <a:extLst>
                <a:ext uri="{FF2B5EF4-FFF2-40B4-BE49-F238E27FC236}">
                  <a16:creationId xmlns:a16="http://schemas.microsoft.com/office/drawing/2014/main" id="{75C20D3D-C04D-462E-9F1D-362885741722}"/>
                </a:ext>
              </a:extLst>
            </p:cNvPr>
            <p:cNvSpPr/>
            <p:nvPr/>
          </p:nvSpPr>
          <p:spPr>
            <a:xfrm>
              <a:off x="7317051" y="2269482"/>
              <a:ext cx="26916" cy="50524"/>
            </a:xfrm>
            <a:custGeom>
              <a:avLst/>
              <a:gdLst/>
              <a:ahLst/>
              <a:cxnLst/>
              <a:rect l="l" t="t" r="r" b="b"/>
              <a:pathLst>
                <a:path w="1025" h="1924" extrusionOk="0">
                  <a:moveTo>
                    <a:pt x="144" y="0"/>
                  </a:moveTo>
                  <a:cubicBezTo>
                    <a:pt x="48" y="125"/>
                    <a:pt x="0" y="278"/>
                    <a:pt x="0" y="440"/>
                  </a:cubicBezTo>
                  <a:lnTo>
                    <a:pt x="0" y="1665"/>
                  </a:lnTo>
                  <a:cubicBezTo>
                    <a:pt x="0" y="1809"/>
                    <a:pt x="115" y="1924"/>
                    <a:pt x="258" y="1924"/>
                  </a:cubicBezTo>
                  <a:lnTo>
                    <a:pt x="1024" y="1924"/>
                  </a:lnTo>
                  <a:lnTo>
                    <a:pt x="1024" y="1206"/>
                  </a:lnTo>
                  <a:cubicBezTo>
                    <a:pt x="1024" y="995"/>
                    <a:pt x="948" y="804"/>
                    <a:pt x="804" y="660"/>
                  </a:cubicBezTo>
                  <a:lnTo>
                    <a:pt x="144" y="0"/>
                  </a:lnTo>
                  <a:close/>
                </a:path>
              </a:pathLst>
            </a:custGeom>
            <a:solidFill>
              <a:srgbClr val="5F7589"/>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8" name="Google Shape;9703;p69">
              <a:extLst>
                <a:ext uri="{FF2B5EF4-FFF2-40B4-BE49-F238E27FC236}">
                  <a16:creationId xmlns:a16="http://schemas.microsoft.com/office/drawing/2014/main" id="{E616DD9F-4CB7-42B2-B42D-EE157E8E11AF}"/>
                </a:ext>
              </a:extLst>
            </p:cNvPr>
            <p:cNvSpPr/>
            <p:nvPr/>
          </p:nvSpPr>
          <p:spPr>
            <a:xfrm>
              <a:off x="7424612" y="2269482"/>
              <a:ext cx="26916" cy="50524"/>
            </a:xfrm>
            <a:custGeom>
              <a:avLst/>
              <a:gdLst/>
              <a:ahLst/>
              <a:cxnLst/>
              <a:rect l="l" t="t" r="r" b="b"/>
              <a:pathLst>
                <a:path w="1025" h="1924" extrusionOk="0">
                  <a:moveTo>
                    <a:pt x="881" y="0"/>
                  </a:moveTo>
                  <a:lnTo>
                    <a:pt x="220" y="660"/>
                  </a:lnTo>
                  <a:cubicBezTo>
                    <a:pt x="77" y="804"/>
                    <a:pt x="0" y="995"/>
                    <a:pt x="0" y="1206"/>
                  </a:cubicBezTo>
                  <a:lnTo>
                    <a:pt x="0" y="1924"/>
                  </a:lnTo>
                  <a:lnTo>
                    <a:pt x="766" y="1924"/>
                  </a:lnTo>
                  <a:cubicBezTo>
                    <a:pt x="909" y="1924"/>
                    <a:pt x="1024" y="1809"/>
                    <a:pt x="1024" y="1665"/>
                  </a:cubicBezTo>
                  <a:lnTo>
                    <a:pt x="1024" y="440"/>
                  </a:lnTo>
                  <a:cubicBezTo>
                    <a:pt x="1024" y="278"/>
                    <a:pt x="976" y="125"/>
                    <a:pt x="881" y="0"/>
                  </a:cubicBezTo>
                  <a:close/>
                </a:path>
              </a:pathLst>
            </a:custGeom>
            <a:solidFill>
              <a:srgbClr val="5F7589"/>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9" name="Google Shape;9704;p69">
              <a:extLst>
                <a:ext uri="{FF2B5EF4-FFF2-40B4-BE49-F238E27FC236}">
                  <a16:creationId xmlns:a16="http://schemas.microsoft.com/office/drawing/2014/main" id="{A354D697-1D95-4518-BAB5-4C280FD9919B}"/>
                </a:ext>
              </a:extLst>
            </p:cNvPr>
            <p:cNvSpPr/>
            <p:nvPr/>
          </p:nvSpPr>
          <p:spPr>
            <a:xfrm>
              <a:off x="7377607" y="2265701"/>
              <a:ext cx="13340" cy="13340"/>
            </a:xfrm>
            <a:custGeom>
              <a:avLst/>
              <a:gdLst/>
              <a:ahLst/>
              <a:cxnLst/>
              <a:rect l="l" t="t" r="r" b="b"/>
              <a:pathLst>
                <a:path w="508" h="508" extrusionOk="0">
                  <a:moveTo>
                    <a:pt x="1" y="1"/>
                  </a:moveTo>
                  <a:lnTo>
                    <a:pt x="1" y="403"/>
                  </a:lnTo>
                  <a:cubicBezTo>
                    <a:pt x="1" y="460"/>
                    <a:pt x="48" y="508"/>
                    <a:pt x="106" y="508"/>
                  </a:cubicBezTo>
                  <a:lnTo>
                    <a:pt x="402" y="508"/>
                  </a:lnTo>
                  <a:cubicBezTo>
                    <a:pt x="460" y="508"/>
                    <a:pt x="508" y="460"/>
                    <a:pt x="508" y="403"/>
                  </a:cubicBezTo>
                  <a:lnTo>
                    <a:pt x="508" y="1"/>
                  </a:lnTo>
                  <a:close/>
                </a:path>
              </a:pathLst>
            </a:custGeom>
            <a:solidFill>
              <a:schemeClr val="accent2">
                <a:lumMod val="75000"/>
              </a:scheme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0" name="Google Shape;9705;p69">
              <a:extLst>
                <a:ext uri="{FF2B5EF4-FFF2-40B4-BE49-F238E27FC236}">
                  <a16:creationId xmlns:a16="http://schemas.microsoft.com/office/drawing/2014/main" id="{1C9B22CC-8105-435F-8502-1B8205A70266}"/>
                </a:ext>
              </a:extLst>
            </p:cNvPr>
            <p:cNvSpPr/>
            <p:nvPr/>
          </p:nvSpPr>
          <p:spPr>
            <a:xfrm>
              <a:off x="7356756" y="2246899"/>
              <a:ext cx="27415" cy="28229"/>
            </a:xfrm>
            <a:custGeom>
              <a:avLst/>
              <a:gdLst/>
              <a:ahLst/>
              <a:cxnLst/>
              <a:rect l="l" t="t" r="r" b="b"/>
              <a:pathLst>
                <a:path w="1044" h="1075" extrusionOk="0">
                  <a:moveTo>
                    <a:pt x="235" y="1"/>
                  </a:moveTo>
                  <a:cubicBezTo>
                    <a:pt x="204" y="1"/>
                    <a:pt x="174" y="15"/>
                    <a:pt x="153" y="47"/>
                  </a:cubicBezTo>
                  <a:lnTo>
                    <a:pt x="0" y="286"/>
                  </a:lnTo>
                  <a:lnTo>
                    <a:pt x="383" y="994"/>
                  </a:lnTo>
                  <a:cubicBezTo>
                    <a:pt x="412" y="1047"/>
                    <a:pt x="464" y="1075"/>
                    <a:pt x="517" y="1075"/>
                  </a:cubicBezTo>
                  <a:cubicBezTo>
                    <a:pt x="550" y="1075"/>
                    <a:pt x="583" y="1064"/>
                    <a:pt x="613" y="1042"/>
                  </a:cubicBezTo>
                  <a:lnTo>
                    <a:pt x="1043" y="717"/>
                  </a:lnTo>
                  <a:lnTo>
                    <a:pt x="306" y="28"/>
                  </a:lnTo>
                  <a:cubicBezTo>
                    <a:pt x="285" y="10"/>
                    <a:pt x="260" y="1"/>
                    <a:pt x="235" y="1"/>
                  </a:cubicBezTo>
                  <a:close/>
                </a:path>
              </a:pathLst>
            </a:custGeom>
            <a:solidFill>
              <a:srgbClr val="5F7589"/>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1" name="Google Shape;9706;p69">
              <a:extLst>
                <a:ext uri="{FF2B5EF4-FFF2-40B4-BE49-F238E27FC236}">
                  <a16:creationId xmlns:a16="http://schemas.microsoft.com/office/drawing/2014/main" id="{61CE34C8-177C-45DB-A4A8-9950BB2ED81B}"/>
                </a:ext>
              </a:extLst>
            </p:cNvPr>
            <p:cNvSpPr/>
            <p:nvPr/>
          </p:nvSpPr>
          <p:spPr>
            <a:xfrm>
              <a:off x="7384146" y="2246899"/>
              <a:ext cx="27678" cy="28229"/>
            </a:xfrm>
            <a:custGeom>
              <a:avLst/>
              <a:gdLst/>
              <a:ahLst/>
              <a:cxnLst/>
              <a:rect l="l" t="t" r="r" b="b"/>
              <a:pathLst>
                <a:path w="1054" h="1075" extrusionOk="0">
                  <a:moveTo>
                    <a:pt x="813" y="1"/>
                  </a:moveTo>
                  <a:cubicBezTo>
                    <a:pt x="786" y="1"/>
                    <a:pt x="759" y="10"/>
                    <a:pt x="737" y="28"/>
                  </a:cubicBezTo>
                  <a:lnTo>
                    <a:pt x="0" y="717"/>
                  </a:lnTo>
                  <a:lnTo>
                    <a:pt x="441" y="1042"/>
                  </a:lnTo>
                  <a:cubicBezTo>
                    <a:pt x="466" y="1064"/>
                    <a:pt x="499" y="1075"/>
                    <a:pt x="532" y="1075"/>
                  </a:cubicBezTo>
                  <a:cubicBezTo>
                    <a:pt x="585" y="1075"/>
                    <a:pt x="637" y="1047"/>
                    <a:pt x="661" y="994"/>
                  </a:cubicBezTo>
                  <a:lnTo>
                    <a:pt x="1053" y="286"/>
                  </a:lnTo>
                  <a:lnTo>
                    <a:pt x="900" y="47"/>
                  </a:lnTo>
                  <a:cubicBezTo>
                    <a:pt x="879" y="15"/>
                    <a:pt x="846" y="1"/>
                    <a:pt x="813" y="1"/>
                  </a:cubicBezTo>
                  <a:close/>
                </a:path>
              </a:pathLst>
            </a:custGeom>
            <a:solidFill>
              <a:srgbClr val="5F7589"/>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2" name="Google Shape;9707;p69">
              <a:extLst>
                <a:ext uri="{FF2B5EF4-FFF2-40B4-BE49-F238E27FC236}">
                  <a16:creationId xmlns:a16="http://schemas.microsoft.com/office/drawing/2014/main" id="{C329F901-AC87-4564-BC77-0BECABA7C168}"/>
                </a:ext>
              </a:extLst>
            </p:cNvPr>
            <p:cNvSpPr/>
            <p:nvPr/>
          </p:nvSpPr>
          <p:spPr>
            <a:xfrm>
              <a:off x="7159964" y="1971904"/>
              <a:ext cx="190516" cy="164151"/>
            </a:xfrm>
            <a:custGeom>
              <a:avLst/>
              <a:gdLst/>
              <a:ahLst/>
              <a:cxnLst/>
              <a:rect l="l" t="t" r="r" b="b"/>
              <a:pathLst>
                <a:path w="7255" h="6251" extrusionOk="0">
                  <a:moveTo>
                    <a:pt x="642" y="1"/>
                  </a:moveTo>
                  <a:cubicBezTo>
                    <a:pt x="288" y="1"/>
                    <a:pt x="1" y="288"/>
                    <a:pt x="1" y="642"/>
                  </a:cubicBezTo>
                  <a:lnTo>
                    <a:pt x="1" y="4059"/>
                  </a:lnTo>
                  <a:cubicBezTo>
                    <a:pt x="1" y="4413"/>
                    <a:pt x="288" y="4700"/>
                    <a:pt x="642" y="4700"/>
                  </a:cubicBezTo>
                  <a:lnTo>
                    <a:pt x="2987" y="4700"/>
                  </a:lnTo>
                  <a:lnTo>
                    <a:pt x="2632" y="6116"/>
                  </a:lnTo>
                  <a:cubicBezTo>
                    <a:pt x="2611" y="6189"/>
                    <a:pt x="2672" y="6251"/>
                    <a:pt x="2736" y="6251"/>
                  </a:cubicBezTo>
                  <a:cubicBezTo>
                    <a:pt x="2756" y="6251"/>
                    <a:pt x="2777" y="6245"/>
                    <a:pt x="2795" y="6231"/>
                  </a:cubicBezTo>
                  <a:lnTo>
                    <a:pt x="4901" y="4700"/>
                  </a:lnTo>
                  <a:lnTo>
                    <a:pt x="6614" y="4700"/>
                  </a:lnTo>
                  <a:cubicBezTo>
                    <a:pt x="6968" y="4700"/>
                    <a:pt x="7255" y="4413"/>
                    <a:pt x="7255" y="4059"/>
                  </a:cubicBezTo>
                  <a:lnTo>
                    <a:pt x="7255" y="642"/>
                  </a:lnTo>
                  <a:cubicBezTo>
                    <a:pt x="7255" y="288"/>
                    <a:pt x="6968" y="1"/>
                    <a:pt x="6614" y="1"/>
                  </a:cubicBezTo>
                  <a:close/>
                </a:path>
              </a:pathLst>
            </a:custGeom>
            <a:solidFill>
              <a:srgbClr val="E3E9E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3" name="Google Shape;9708;p69">
              <a:extLst>
                <a:ext uri="{FF2B5EF4-FFF2-40B4-BE49-F238E27FC236}">
                  <a16:creationId xmlns:a16="http://schemas.microsoft.com/office/drawing/2014/main" id="{7E94097D-C2A6-4DA2-B29C-B646F1F03FA3}"/>
                </a:ext>
              </a:extLst>
            </p:cNvPr>
            <p:cNvSpPr/>
            <p:nvPr/>
          </p:nvSpPr>
          <p:spPr>
            <a:xfrm>
              <a:off x="7191896" y="2000055"/>
              <a:ext cx="31670" cy="11082"/>
            </a:xfrm>
            <a:custGeom>
              <a:avLst/>
              <a:gdLst/>
              <a:ahLst/>
              <a:cxnLst/>
              <a:rect l="l" t="t" r="r" b="b"/>
              <a:pathLst>
                <a:path w="1206" h="422" extrusionOk="0">
                  <a:moveTo>
                    <a:pt x="287" y="1"/>
                  </a:moveTo>
                  <a:cubicBezTo>
                    <a:pt x="0" y="1"/>
                    <a:pt x="0" y="422"/>
                    <a:pt x="287" y="422"/>
                  </a:cubicBezTo>
                  <a:lnTo>
                    <a:pt x="919" y="422"/>
                  </a:lnTo>
                  <a:cubicBezTo>
                    <a:pt x="1206" y="422"/>
                    <a:pt x="1206" y="1"/>
                    <a:pt x="919" y="1"/>
                  </a:cubicBezTo>
                  <a:close/>
                </a:path>
              </a:pathLst>
            </a:custGeom>
            <a:solidFill>
              <a:srgbClr val="657E9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4" name="Google Shape;9709;p69">
              <a:extLst>
                <a:ext uri="{FF2B5EF4-FFF2-40B4-BE49-F238E27FC236}">
                  <a16:creationId xmlns:a16="http://schemas.microsoft.com/office/drawing/2014/main" id="{EEB37D43-CA72-4318-877F-6E8E13470B91}"/>
                </a:ext>
              </a:extLst>
            </p:cNvPr>
            <p:cNvSpPr/>
            <p:nvPr/>
          </p:nvSpPr>
          <p:spPr>
            <a:xfrm>
              <a:off x="7231102" y="2000055"/>
              <a:ext cx="87735" cy="11082"/>
            </a:xfrm>
            <a:custGeom>
              <a:avLst/>
              <a:gdLst/>
              <a:ahLst/>
              <a:cxnLst/>
              <a:rect l="l" t="t" r="r" b="b"/>
              <a:pathLst>
                <a:path w="3341" h="422" extrusionOk="0">
                  <a:moveTo>
                    <a:pt x="278" y="1"/>
                  </a:moveTo>
                  <a:cubicBezTo>
                    <a:pt x="0" y="1"/>
                    <a:pt x="0" y="422"/>
                    <a:pt x="278" y="422"/>
                  </a:cubicBezTo>
                  <a:lnTo>
                    <a:pt x="3053" y="422"/>
                  </a:lnTo>
                  <a:cubicBezTo>
                    <a:pt x="3340" y="422"/>
                    <a:pt x="3340" y="1"/>
                    <a:pt x="3053" y="1"/>
                  </a:cubicBezTo>
                  <a:close/>
                </a:path>
              </a:pathLst>
            </a:custGeom>
            <a:solidFill>
              <a:srgbClr val="657E9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5" name="Google Shape;9710;p69">
              <a:extLst>
                <a:ext uri="{FF2B5EF4-FFF2-40B4-BE49-F238E27FC236}">
                  <a16:creationId xmlns:a16="http://schemas.microsoft.com/office/drawing/2014/main" id="{06F8E62C-58A3-4FB9-A23C-928890CE616B}"/>
                </a:ext>
              </a:extLst>
            </p:cNvPr>
            <p:cNvSpPr/>
            <p:nvPr/>
          </p:nvSpPr>
          <p:spPr>
            <a:xfrm>
              <a:off x="7191896" y="2027969"/>
              <a:ext cx="126941" cy="11318"/>
            </a:xfrm>
            <a:custGeom>
              <a:avLst/>
              <a:gdLst/>
              <a:ahLst/>
              <a:cxnLst/>
              <a:rect l="l" t="t" r="r" b="b"/>
              <a:pathLst>
                <a:path w="4834" h="431" extrusionOk="0">
                  <a:moveTo>
                    <a:pt x="287" y="0"/>
                  </a:moveTo>
                  <a:cubicBezTo>
                    <a:pt x="0" y="0"/>
                    <a:pt x="0" y="431"/>
                    <a:pt x="287" y="431"/>
                  </a:cubicBezTo>
                  <a:lnTo>
                    <a:pt x="4546" y="431"/>
                  </a:lnTo>
                  <a:cubicBezTo>
                    <a:pt x="4833" y="431"/>
                    <a:pt x="4833" y="0"/>
                    <a:pt x="4546" y="0"/>
                  </a:cubicBezTo>
                  <a:close/>
                </a:path>
              </a:pathLst>
            </a:custGeom>
            <a:solidFill>
              <a:srgbClr val="76899A"/>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6" name="Google Shape;9711;p69">
              <a:extLst>
                <a:ext uri="{FF2B5EF4-FFF2-40B4-BE49-F238E27FC236}">
                  <a16:creationId xmlns:a16="http://schemas.microsoft.com/office/drawing/2014/main" id="{F480DFAD-42BD-4408-8275-74A731CFDFDD}"/>
                </a:ext>
              </a:extLst>
            </p:cNvPr>
            <p:cNvSpPr/>
            <p:nvPr/>
          </p:nvSpPr>
          <p:spPr>
            <a:xfrm>
              <a:off x="7191896" y="2056093"/>
              <a:ext cx="87735" cy="11108"/>
            </a:xfrm>
            <a:custGeom>
              <a:avLst/>
              <a:gdLst/>
              <a:ahLst/>
              <a:cxnLst/>
              <a:rect l="l" t="t" r="r" b="b"/>
              <a:pathLst>
                <a:path w="3341" h="423" extrusionOk="0">
                  <a:moveTo>
                    <a:pt x="287" y="1"/>
                  </a:moveTo>
                  <a:cubicBezTo>
                    <a:pt x="0" y="1"/>
                    <a:pt x="0" y="422"/>
                    <a:pt x="287" y="422"/>
                  </a:cubicBezTo>
                  <a:lnTo>
                    <a:pt x="3053" y="422"/>
                  </a:lnTo>
                  <a:cubicBezTo>
                    <a:pt x="3340" y="422"/>
                    <a:pt x="3340" y="1"/>
                    <a:pt x="3053" y="1"/>
                  </a:cubicBezTo>
                  <a:close/>
                </a:path>
              </a:pathLst>
            </a:custGeom>
            <a:solidFill>
              <a:srgbClr val="63798C"/>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7" name="Google Shape;9712;p69">
              <a:extLst>
                <a:ext uri="{FF2B5EF4-FFF2-40B4-BE49-F238E27FC236}">
                  <a16:creationId xmlns:a16="http://schemas.microsoft.com/office/drawing/2014/main" id="{BDBCFAAC-F36F-49B2-BAC9-0911C6A1C389}"/>
                </a:ext>
              </a:extLst>
            </p:cNvPr>
            <p:cNvSpPr/>
            <p:nvPr/>
          </p:nvSpPr>
          <p:spPr>
            <a:xfrm>
              <a:off x="7286878" y="2056093"/>
              <a:ext cx="31958" cy="11108"/>
            </a:xfrm>
            <a:custGeom>
              <a:avLst/>
              <a:gdLst/>
              <a:ahLst/>
              <a:cxnLst/>
              <a:rect l="l" t="t" r="r" b="b"/>
              <a:pathLst>
                <a:path w="1217" h="423" extrusionOk="0">
                  <a:moveTo>
                    <a:pt x="288" y="1"/>
                  </a:moveTo>
                  <a:cubicBezTo>
                    <a:pt x="1" y="1"/>
                    <a:pt x="1" y="422"/>
                    <a:pt x="288" y="422"/>
                  </a:cubicBezTo>
                  <a:lnTo>
                    <a:pt x="929" y="422"/>
                  </a:lnTo>
                  <a:cubicBezTo>
                    <a:pt x="1216" y="422"/>
                    <a:pt x="1216" y="1"/>
                    <a:pt x="929" y="1"/>
                  </a:cubicBezTo>
                  <a:close/>
                </a:path>
              </a:pathLst>
            </a:custGeom>
            <a:solidFill>
              <a:srgbClr val="76899A"/>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cxnSp>
        <p:nvCxnSpPr>
          <p:cNvPr id="9" name="Straight Arrow Connector 8">
            <a:extLst>
              <a:ext uri="{FF2B5EF4-FFF2-40B4-BE49-F238E27FC236}">
                <a16:creationId xmlns:a16="http://schemas.microsoft.com/office/drawing/2014/main" id="{73259655-21F4-49B4-9FE9-4A859B12C1EB}"/>
              </a:ext>
            </a:extLst>
          </p:cNvPr>
          <p:cNvCxnSpPr>
            <a:cxnSpLocks/>
          </p:cNvCxnSpPr>
          <p:nvPr/>
        </p:nvCxnSpPr>
        <p:spPr>
          <a:xfrm flipV="1">
            <a:off x="7441158" y="2875845"/>
            <a:ext cx="2266100" cy="9865"/>
          </a:xfrm>
          <a:prstGeom prst="straightConnector1">
            <a:avLst/>
          </a:prstGeom>
          <a:ln w="38100" cap="flat" cmpd="sng" algn="ctr">
            <a:solidFill>
              <a:srgbClr val="5C7285"/>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39" name="Text Placeholder 4">
            <a:extLst>
              <a:ext uri="{FF2B5EF4-FFF2-40B4-BE49-F238E27FC236}">
                <a16:creationId xmlns:a16="http://schemas.microsoft.com/office/drawing/2014/main" id="{27CD0EF0-F84A-4D59-8DFC-AB5392B4F920}"/>
              </a:ext>
            </a:extLst>
          </p:cNvPr>
          <p:cNvSpPr txBox="1">
            <a:spLocks/>
          </p:cNvSpPr>
          <p:nvPr/>
        </p:nvSpPr>
        <p:spPr>
          <a:xfrm>
            <a:off x="10177925" y="5719613"/>
            <a:ext cx="1901776" cy="874988"/>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200"/>
              <a:buFont typeface="Open Sans SemiBold"/>
              <a:buAutoNum type="arabicPeriod"/>
              <a:defRPr sz="1200" b="0" i="0" u="none" strike="noStrike" cap="none">
                <a:solidFill>
                  <a:schemeClr val="lt1"/>
                </a:solidFill>
                <a:latin typeface="Hind Vadodara"/>
                <a:ea typeface="Hind Vadodara"/>
                <a:cs typeface="Hind Vadodara"/>
                <a:sym typeface="Hind Vadodara"/>
              </a:defRPr>
            </a:lvl1pPr>
            <a:lvl2pPr marL="914400" marR="0" lvl="1" indent="-304800" algn="l" rtl="0">
              <a:lnSpc>
                <a:spcPct val="100000"/>
              </a:lnSpc>
              <a:spcBef>
                <a:spcPts val="1600"/>
              </a:spcBef>
              <a:spcAft>
                <a:spcPts val="0"/>
              </a:spcAft>
              <a:buClr>
                <a:srgbClr val="434343"/>
              </a:buClr>
              <a:buSzPts val="12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2pPr>
            <a:lvl3pPr marL="1371600" marR="0" lvl="2"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3pPr>
            <a:lvl4pPr marL="1828800" marR="0" lvl="3"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4pPr>
            <a:lvl5pPr marL="2286000" marR="0" lvl="4"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5pPr>
            <a:lvl6pPr marL="2743200" marR="0" lvl="5"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6pPr>
            <a:lvl7pPr marL="3200400" marR="0" lvl="6"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7pPr>
            <a:lvl8pPr marL="3657600" marR="0" lvl="7"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8pPr>
            <a:lvl9pPr marL="4114800" marR="0" lvl="8" indent="-317500" algn="l" rtl="0">
              <a:lnSpc>
                <a:spcPct val="100000"/>
              </a:lnSpc>
              <a:spcBef>
                <a:spcPts val="1600"/>
              </a:spcBef>
              <a:spcAft>
                <a:spcPts val="160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9pPr>
          </a:lstStyle>
          <a:p>
            <a:pPr marL="202565" indent="0" defTabSz="1219170">
              <a:lnSpc>
                <a:spcPct val="150000"/>
              </a:lnSpc>
              <a:buClr>
                <a:prstClr val="white"/>
              </a:buClr>
              <a:buNone/>
              <a:defRPr/>
            </a:pPr>
            <a:r>
              <a:rPr lang="en-US" sz="2100" kern="0" dirty="0"/>
              <a:t>3 minutes</a:t>
            </a:r>
            <a:endParaRPr lang="en-US" sz="2100" dirty="0"/>
          </a:p>
          <a:p>
            <a:pPr marL="202565" indent="0" defTabSz="1219170">
              <a:lnSpc>
                <a:spcPct val="150000"/>
              </a:lnSpc>
              <a:buClr>
                <a:prstClr val="white"/>
              </a:buClr>
              <a:buNone/>
              <a:defRPr/>
            </a:pPr>
            <a:r>
              <a:rPr lang="en-US" sz="2100" kern="0" dirty="0"/>
              <a:t>7 minutes</a:t>
            </a:r>
          </a:p>
        </p:txBody>
      </p:sp>
      <p:grpSp>
        <p:nvGrpSpPr>
          <p:cNvPr id="140" name="Google Shape;6077;p67">
            <a:extLst>
              <a:ext uri="{FF2B5EF4-FFF2-40B4-BE49-F238E27FC236}">
                <a16:creationId xmlns:a16="http://schemas.microsoft.com/office/drawing/2014/main" id="{69A1A7F0-B117-420F-A366-B9EB81FDAB15}"/>
              </a:ext>
            </a:extLst>
          </p:cNvPr>
          <p:cNvGrpSpPr/>
          <p:nvPr/>
        </p:nvGrpSpPr>
        <p:grpSpPr>
          <a:xfrm>
            <a:off x="9778453" y="5883369"/>
            <a:ext cx="537983" cy="537983"/>
            <a:chOff x="5873617" y="2309901"/>
            <a:chExt cx="345720" cy="345720"/>
          </a:xfrm>
        </p:grpSpPr>
        <p:sp>
          <p:nvSpPr>
            <p:cNvPr id="141" name="Google Shape;6078;p67">
              <a:extLst>
                <a:ext uri="{FF2B5EF4-FFF2-40B4-BE49-F238E27FC236}">
                  <a16:creationId xmlns:a16="http://schemas.microsoft.com/office/drawing/2014/main" id="{05BA03D2-B480-4481-A3D3-0B300AC008AA}"/>
                </a:ext>
              </a:extLst>
            </p:cNvPr>
            <p:cNvSpPr/>
            <p:nvPr/>
          </p:nvSpPr>
          <p:spPr>
            <a:xfrm>
              <a:off x="5873617" y="2309901"/>
              <a:ext cx="345720" cy="345720"/>
            </a:xfrm>
            <a:custGeom>
              <a:avLst/>
              <a:gdLst/>
              <a:ahLst/>
              <a:cxnLst/>
              <a:rect l="l" t="t" r="r" b="b"/>
              <a:pathLst>
                <a:path w="13159" h="13159" extrusionOk="0">
                  <a:moveTo>
                    <a:pt x="6583" y="1"/>
                  </a:moveTo>
                  <a:cubicBezTo>
                    <a:pt x="2949" y="1"/>
                    <a:pt x="1" y="2942"/>
                    <a:pt x="1" y="6576"/>
                  </a:cubicBezTo>
                  <a:cubicBezTo>
                    <a:pt x="1" y="10211"/>
                    <a:pt x="2949" y="13159"/>
                    <a:pt x="6583" y="13159"/>
                  </a:cubicBezTo>
                  <a:cubicBezTo>
                    <a:pt x="10218" y="13159"/>
                    <a:pt x="13159" y="10211"/>
                    <a:pt x="13159" y="6576"/>
                  </a:cubicBezTo>
                  <a:cubicBezTo>
                    <a:pt x="13159" y="2942"/>
                    <a:pt x="10218" y="1"/>
                    <a:pt x="6583" y="1"/>
                  </a:cubicBezTo>
                  <a:close/>
                </a:path>
              </a:pathLst>
            </a:custGeom>
            <a:solidFill>
              <a:srgbClr val="79889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2" name="Google Shape;6079;p67">
              <a:extLst>
                <a:ext uri="{FF2B5EF4-FFF2-40B4-BE49-F238E27FC236}">
                  <a16:creationId xmlns:a16="http://schemas.microsoft.com/office/drawing/2014/main" id="{6F0D97DD-4823-41D6-976B-5233426B5606}"/>
                </a:ext>
              </a:extLst>
            </p:cNvPr>
            <p:cNvSpPr/>
            <p:nvPr/>
          </p:nvSpPr>
          <p:spPr>
            <a:xfrm>
              <a:off x="5899496" y="2335779"/>
              <a:ext cx="293963" cy="293963"/>
            </a:xfrm>
            <a:custGeom>
              <a:avLst/>
              <a:gdLst/>
              <a:ahLst/>
              <a:cxnLst/>
              <a:rect l="l" t="t" r="r" b="b"/>
              <a:pathLst>
                <a:path w="11189" h="11189" extrusionOk="0">
                  <a:moveTo>
                    <a:pt x="5598" y="1"/>
                  </a:moveTo>
                  <a:cubicBezTo>
                    <a:pt x="2505" y="1"/>
                    <a:pt x="1" y="2504"/>
                    <a:pt x="1" y="5591"/>
                  </a:cubicBezTo>
                  <a:cubicBezTo>
                    <a:pt x="1" y="8685"/>
                    <a:pt x="2505" y="11189"/>
                    <a:pt x="5598" y="11189"/>
                  </a:cubicBezTo>
                  <a:cubicBezTo>
                    <a:pt x="8685" y="11189"/>
                    <a:pt x="11189" y="8685"/>
                    <a:pt x="11189" y="5591"/>
                  </a:cubicBezTo>
                  <a:cubicBezTo>
                    <a:pt x="11189" y="2504"/>
                    <a:pt x="8685" y="1"/>
                    <a:pt x="5598" y="1"/>
                  </a:cubicBezTo>
                  <a:close/>
                </a:path>
              </a:pathLst>
            </a:custGeom>
            <a:solidFill>
              <a:srgbClr val="F2F4F7"/>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3" name="Google Shape;6080;p67">
              <a:extLst>
                <a:ext uri="{FF2B5EF4-FFF2-40B4-BE49-F238E27FC236}">
                  <a16:creationId xmlns:a16="http://schemas.microsoft.com/office/drawing/2014/main" id="{A39D49AF-CD55-4A79-B978-88926CCB56D7}"/>
                </a:ext>
              </a:extLst>
            </p:cNvPr>
            <p:cNvSpPr/>
            <p:nvPr/>
          </p:nvSpPr>
          <p:spPr>
            <a:xfrm>
              <a:off x="6041288" y="2356088"/>
              <a:ext cx="10404" cy="131888"/>
            </a:xfrm>
            <a:custGeom>
              <a:avLst/>
              <a:gdLst/>
              <a:ahLst/>
              <a:cxnLst/>
              <a:rect l="l" t="t" r="r" b="b"/>
              <a:pathLst>
                <a:path w="396" h="5020" extrusionOk="0">
                  <a:moveTo>
                    <a:pt x="198" y="1"/>
                  </a:moveTo>
                  <a:cubicBezTo>
                    <a:pt x="99" y="1"/>
                    <a:pt x="0" y="67"/>
                    <a:pt x="0" y="199"/>
                  </a:cubicBezTo>
                  <a:lnTo>
                    <a:pt x="0" y="4818"/>
                  </a:lnTo>
                  <a:cubicBezTo>
                    <a:pt x="0" y="4929"/>
                    <a:pt x="90" y="5019"/>
                    <a:pt x="201" y="5019"/>
                  </a:cubicBezTo>
                  <a:cubicBezTo>
                    <a:pt x="305" y="5019"/>
                    <a:pt x="395" y="4929"/>
                    <a:pt x="395" y="4818"/>
                  </a:cubicBezTo>
                  <a:lnTo>
                    <a:pt x="395" y="199"/>
                  </a:lnTo>
                  <a:cubicBezTo>
                    <a:pt x="395" y="67"/>
                    <a:pt x="297" y="1"/>
                    <a:pt x="198" y="1"/>
                  </a:cubicBezTo>
                  <a:close/>
                </a:path>
              </a:pathLst>
            </a:custGeom>
            <a:solidFill>
              <a:srgbClr val="A3ADB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4" name="Google Shape;6081;p67">
              <a:extLst>
                <a:ext uri="{FF2B5EF4-FFF2-40B4-BE49-F238E27FC236}">
                  <a16:creationId xmlns:a16="http://schemas.microsoft.com/office/drawing/2014/main" id="{43890253-3ED1-4FF6-8B56-BB627E81FE80}"/>
                </a:ext>
              </a:extLst>
            </p:cNvPr>
            <p:cNvSpPr/>
            <p:nvPr/>
          </p:nvSpPr>
          <p:spPr>
            <a:xfrm>
              <a:off x="6039449" y="2477546"/>
              <a:ext cx="135435" cy="10430"/>
            </a:xfrm>
            <a:custGeom>
              <a:avLst/>
              <a:gdLst/>
              <a:ahLst/>
              <a:cxnLst/>
              <a:rect l="l" t="t" r="r" b="b"/>
              <a:pathLst>
                <a:path w="5155" h="397" extrusionOk="0">
                  <a:moveTo>
                    <a:pt x="271" y="1"/>
                  </a:moveTo>
                  <a:cubicBezTo>
                    <a:pt x="1" y="1"/>
                    <a:pt x="1" y="396"/>
                    <a:pt x="271" y="396"/>
                  </a:cubicBezTo>
                  <a:lnTo>
                    <a:pt x="4891" y="396"/>
                  </a:lnTo>
                  <a:cubicBezTo>
                    <a:pt x="5154" y="396"/>
                    <a:pt x="5154" y="1"/>
                    <a:pt x="4891" y="1"/>
                  </a:cubicBezTo>
                  <a:close/>
                </a:path>
              </a:pathLst>
            </a:custGeom>
            <a:solidFill>
              <a:srgbClr val="A3ADB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5" name="Google Shape;6082;p67">
              <a:extLst>
                <a:ext uri="{FF2B5EF4-FFF2-40B4-BE49-F238E27FC236}">
                  <a16:creationId xmlns:a16="http://schemas.microsoft.com/office/drawing/2014/main" id="{32326706-E8F4-45CA-9A56-20D6BA4B1598}"/>
                </a:ext>
              </a:extLst>
            </p:cNvPr>
            <p:cNvSpPr/>
            <p:nvPr/>
          </p:nvSpPr>
          <p:spPr>
            <a:xfrm>
              <a:off x="5935778" y="2372035"/>
              <a:ext cx="275178" cy="257970"/>
            </a:xfrm>
            <a:custGeom>
              <a:avLst/>
              <a:gdLst/>
              <a:ahLst/>
              <a:cxnLst/>
              <a:rect l="l" t="t" r="r" b="b"/>
              <a:pathLst>
                <a:path w="10474" h="9819" extrusionOk="0">
                  <a:moveTo>
                    <a:pt x="7893" y="1"/>
                  </a:moveTo>
                  <a:cubicBezTo>
                    <a:pt x="9815" y="2213"/>
                    <a:pt x="9697" y="5543"/>
                    <a:pt x="7623" y="7617"/>
                  </a:cubicBezTo>
                  <a:cubicBezTo>
                    <a:pt x="6532" y="8704"/>
                    <a:pt x="5100" y="9254"/>
                    <a:pt x="3664" y="9254"/>
                  </a:cubicBezTo>
                  <a:cubicBezTo>
                    <a:pt x="2361" y="9254"/>
                    <a:pt x="1056" y="8801"/>
                    <a:pt x="0" y="7887"/>
                  </a:cubicBezTo>
                  <a:lnTo>
                    <a:pt x="0" y="7887"/>
                  </a:lnTo>
                  <a:cubicBezTo>
                    <a:pt x="1112" y="9170"/>
                    <a:pt x="2669" y="9818"/>
                    <a:pt x="4229" y="9818"/>
                  </a:cubicBezTo>
                  <a:cubicBezTo>
                    <a:pt x="5657" y="9818"/>
                    <a:pt x="7088" y="9275"/>
                    <a:pt x="8185" y="8179"/>
                  </a:cubicBezTo>
                  <a:cubicBezTo>
                    <a:pt x="10474" y="5883"/>
                    <a:pt x="10342" y="2123"/>
                    <a:pt x="7893" y="1"/>
                  </a:cubicBezTo>
                  <a:close/>
                </a:path>
              </a:pathLst>
            </a:custGeom>
            <a:solidFill>
              <a:srgbClr val="BCCAD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6" name="Google Shape;6083;p67">
              <a:extLst>
                <a:ext uri="{FF2B5EF4-FFF2-40B4-BE49-F238E27FC236}">
                  <a16:creationId xmlns:a16="http://schemas.microsoft.com/office/drawing/2014/main" id="{2A45AA7D-C49D-465B-84F8-A11B1FED79EC}"/>
                </a:ext>
              </a:extLst>
            </p:cNvPr>
            <p:cNvSpPr/>
            <p:nvPr/>
          </p:nvSpPr>
          <p:spPr>
            <a:xfrm>
              <a:off x="5918097" y="2477546"/>
              <a:ext cx="21333" cy="10430"/>
            </a:xfrm>
            <a:custGeom>
              <a:avLst/>
              <a:gdLst/>
              <a:ahLst/>
              <a:cxnLst/>
              <a:rect l="l" t="t" r="r" b="b"/>
              <a:pathLst>
                <a:path w="812" h="397" extrusionOk="0">
                  <a:moveTo>
                    <a:pt x="264" y="1"/>
                  </a:moveTo>
                  <a:cubicBezTo>
                    <a:pt x="0" y="1"/>
                    <a:pt x="0" y="396"/>
                    <a:pt x="264" y="396"/>
                  </a:cubicBezTo>
                  <a:lnTo>
                    <a:pt x="548" y="396"/>
                  </a:lnTo>
                  <a:cubicBezTo>
                    <a:pt x="812" y="396"/>
                    <a:pt x="812" y="1"/>
                    <a:pt x="548" y="1"/>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7" name="Google Shape;6084;p67">
              <a:extLst>
                <a:ext uri="{FF2B5EF4-FFF2-40B4-BE49-F238E27FC236}">
                  <a16:creationId xmlns:a16="http://schemas.microsoft.com/office/drawing/2014/main" id="{CC2FA77A-7005-4D07-80E4-A9E54613333B}"/>
                </a:ext>
              </a:extLst>
            </p:cNvPr>
            <p:cNvSpPr/>
            <p:nvPr/>
          </p:nvSpPr>
          <p:spPr>
            <a:xfrm>
              <a:off x="6041288" y="2591542"/>
              <a:ext cx="10404" cy="17970"/>
            </a:xfrm>
            <a:custGeom>
              <a:avLst/>
              <a:gdLst/>
              <a:ahLst/>
              <a:cxnLst/>
              <a:rect l="l" t="t" r="r" b="b"/>
              <a:pathLst>
                <a:path w="396" h="684" extrusionOk="0">
                  <a:moveTo>
                    <a:pt x="198" y="0"/>
                  </a:moveTo>
                  <a:cubicBezTo>
                    <a:pt x="99" y="0"/>
                    <a:pt x="0" y="66"/>
                    <a:pt x="0" y="198"/>
                  </a:cubicBezTo>
                  <a:lnTo>
                    <a:pt x="0" y="483"/>
                  </a:lnTo>
                  <a:cubicBezTo>
                    <a:pt x="0" y="594"/>
                    <a:pt x="90" y="684"/>
                    <a:pt x="201" y="684"/>
                  </a:cubicBezTo>
                  <a:cubicBezTo>
                    <a:pt x="305" y="684"/>
                    <a:pt x="395" y="594"/>
                    <a:pt x="395" y="483"/>
                  </a:cubicBezTo>
                  <a:lnTo>
                    <a:pt x="395" y="198"/>
                  </a:lnTo>
                  <a:cubicBezTo>
                    <a:pt x="395" y="66"/>
                    <a:pt x="297" y="0"/>
                    <a:pt x="198" y="0"/>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8" name="Google Shape;6085;p67">
              <a:extLst>
                <a:ext uri="{FF2B5EF4-FFF2-40B4-BE49-F238E27FC236}">
                  <a16:creationId xmlns:a16="http://schemas.microsoft.com/office/drawing/2014/main" id="{4D21261D-4102-401C-9DA0-A8D35BC5D74B}"/>
                </a:ext>
              </a:extLst>
            </p:cNvPr>
            <p:cNvSpPr/>
            <p:nvPr/>
          </p:nvSpPr>
          <p:spPr>
            <a:xfrm>
              <a:off x="5953144" y="2391556"/>
              <a:ext cx="19836" cy="15869"/>
            </a:xfrm>
            <a:custGeom>
              <a:avLst/>
              <a:gdLst/>
              <a:ahLst/>
              <a:cxnLst/>
              <a:rect l="l" t="t" r="r" b="b"/>
              <a:pathLst>
                <a:path w="755" h="604" extrusionOk="0">
                  <a:moveTo>
                    <a:pt x="285" y="0"/>
                  </a:moveTo>
                  <a:cubicBezTo>
                    <a:pt x="133" y="0"/>
                    <a:pt x="0" y="196"/>
                    <a:pt x="144" y="340"/>
                  </a:cubicBezTo>
                  <a:lnTo>
                    <a:pt x="345" y="541"/>
                  </a:lnTo>
                  <a:cubicBezTo>
                    <a:pt x="379" y="583"/>
                    <a:pt x="435" y="603"/>
                    <a:pt x="484" y="603"/>
                  </a:cubicBezTo>
                  <a:cubicBezTo>
                    <a:pt x="664" y="603"/>
                    <a:pt x="754" y="388"/>
                    <a:pt x="629" y="264"/>
                  </a:cubicBezTo>
                  <a:lnTo>
                    <a:pt x="421" y="62"/>
                  </a:lnTo>
                  <a:cubicBezTo>
                    <a:pt x="379" y="19"/>
                    <a:pt x="331" y="0"/>
                    <a:pt x="285" y="0"/>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9" name="Google Shape;6086;p67">
              <a:extLst>
                <a:ext uri="{FF2B5EF4-FFF2-40B4-BE49-F238E27FC236}">
                  <a16:creationId xmlns:a16="http://schemas.microsoft.com/office/drawing/2014/main" id="{3C141D2C-66B6-4955-92BB-0633A5DFA9D1}"/>
                </a:ext>
              </a:extLst>
            </p:cNvPr>
            <p:cNvSpPr/>
            <p:nvPr/>
          </p:nvSpPr>
          <p:spPr>
            <a:xfrm>
              <a:off x="6119686" y="2557939"/>
              <a:ext cx="19652" cy="15869"/>
            </a:xfrm>
            <a:custGeom>
              <a:avLst/>
              <a:gdLst/>
              <a:ahLst/>
              <a:cxnLst/>
              <a:rect l="l" t="t" r="r" b="b"/>
              <a:pathLst>
                <a:path w="748" h="604" extrusionOk="0">
                  <a:moveTo>
                    <a:pt x="285" y="1"/>
                  </a:moveTo>
                  <a:cubicBezTo>
                    <a:pt x="131" y="1"/>
                    <a:pt x="0" y="202"/>
                    <a:pt x="144" y="347"/>
                  </a:cubicBezTo>
                  <a:lnTo>
                    <a:pt x="345" y="548"/>
                  </a:lnTo>
                  <a:cubicBezTo>
                    <a:pt x="380" y="582"/>
                    <a:pt x="429" y="603"/>
                    <a:pt x="484" y="603"/>
                  </a:cubicBezTo>
                  <a:cubicBezTo>
                    <a:pt x="658" y="603"/>
                    <a:pt x="748" y="388"/>
                    <a:pt x="623" y="263"/>
                  </a:cubicBezTo>
                  <a:lnTo>
                    <a:pt x="422" y="62"/>
                  </a:lnTo>
                  <a:cubicBezTo>
                    <a:pt x="379" y="19"/>
                    <a:pt x="331" y="1"/>
                    <a:pt x="285" y="1"/>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0" name="Google Shape;6087;p67">
              <a:extLst>
                <a:ext uri="{FF2B5EF4-FFF2-40B4-BE49-F238E27FC236}">
                  <a16:creationId xmlns:a16="http://schemas.microsoft.com/office/drawing/2014/main" id="{1949726C-4CB9-482B-9FDB-72F89F8BA0CB}"/>
                </a:ext>
              </a:extLst>
            </p:cNvPr>
            <p:cNvSpPr/>
            <p:nvPr/>
          </p:nvSpPr>
          <p:spPr>
            <a:xfrm>
              <a:off x="6120185" y="2391556"/>
              <a:ext cx="19652" cy="15869"/>
            </a:xfrm>
            <a:custGeom>
              <a:avLst/>
              <a:gdLst/>
              <a:ahLst/>
              <a:cxnLst/>
              <a:rect l="l" t="t" r="r" b="b"/>
              <a:pathLst>
                <a:path w="748" h="604" extrusionOk="0">
                  <a:moveTo>
                    <a:pt x="466" y="0"/>
                  </a:moveTo>
                  <a:cubicBezTo>
                    <a:pt x="419" y="0"/>
                    <a:pt x="370" y="19"/>
                    <a:pt x="326" y="62"/>
                  </a:cubicBezTo>
                  <a:lnTo>
                    <a:pt x="125" y="264"/>
                  </a:lnTo>
                  <a:cubicBezTo>
                    <a:pt x="0" y="388"/>
                    <a:pt x="84" y="603"/>
                    <a:pt x="264" y="603"/>
                  </a:cubicBezTo>
                  <a:cubicBezTo>
                    <a:pt x="313" y="603"/>
                    <a:pt x="368" y="583"/>
                    <a:pt x="403" y="541"/>
                  </a:cubicBezTo>
                  <a:lnTo>
                    <a:pt x="604" y="340"/>
                  </a:lnTo>
                  <a:cubicBezTo>
                    <a:pt x="747" y="196"/>
                    <a:pt x="618" y="0"/>
                    <a:pt x="466" y="0"/>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1" name="Google Shape;6088;p67">
              <a:extLst>
                <a:ext uri="{FF2B5EF4-FFF2-40B4-BE49-F238E27FC236}">
                  <a16:creationId xmlns:a16="http://schemas.microsoft.com/office/drawing/2014/main" id="{8EECED90-BF97-4E7D-A2A2-0B2D0D152F62}"/>
                </a:ext>
              </a:extLst>
            </p:cNvPr>
            <p:cNvSpPr/>
            <p:nvPr/>
          </p:nvSpPr>
          <p:spPr>
            <a:xfrm>
              <a:off x="5953617" y="2557939"/>
              <a:ext cx="19862" cy="15869"/>
            </a:xfrm>
            <a:custGeom>
              <a:avLst/>
              <a:gdLst/>
              <a:ahLst/>
              <a:cxnLst/>
              <a:rect l="l" t="t" r="r" b="b"/>
              <a:pathLst>
                <a:path w="756" h="604" extrusionOk="0">
                  <a:moveTo>
                    <a:pt x="465" y="1"/>
                  </a:moveTo>
                  <a:cubicBezTo>
                    <a:pt x="418" y="1"/>
                    <a:pt x="370" y="19"/>
                    <a:pt x="327" y="62"/>
                  </a:cubicBezTo>
                  <a:lnTo>
                    <a:pt x="126" y="263"/>
                  </a:lnTo>
                  <a:cubicBezTo>
                    <a:pt x="1" y="388"/>
                    <a:pt x="91" y="603"/>
                    <a:pt x="264" y="603"/>
                  </a:cubicBezTo>
                  <a:cubicBezTo>
                    <a:pt x="320" y="603"/>
                    <a:pt x="368" y="582"/>
                    <a:pt x="403" y="548"/>
                  </a:cubicBezTo>
                  <a:lnTo>
                    <a:pt x="611" y="347"/>
                  </a:lnTo>
                  <a:cubicBezTo>
                    <a:pt x="755" y="202"/>
                    <a:pt x="620" y="1"/>
                    <a:pt x="465" y="1"/>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2" name="Google Shape;6089;p67">
              <a:extLst>
                <a:ext uri="{FF2B5EF4-FFF2-40B4-BE49-F238E27FC236}">
                  <a16:creationId xmlns:a16="http://schemas.microsoft.com/office/drawing/2014/main" id="{19E59D90-BF82-4DA6-8EB8-6F9EBF700ED4}"/>
                </a:ext>
              </a:extLst>
            </p:cNvPr>
            <p:cNvSpPr/>
            <p:nvPr/>
          </p:nvSpPr>
          <p:spPr>
            <a:xfrm>
              <a:off x="5927056" y="2429887"/>
              <a:ext cx="21859" cy="13425"/>
            </a:xfrm>
            <a:custGeom>
              <a:avLst/>
              <a:gdLst/>
              <a:ahLst/>
              <a:cxnLst/>
              <a:rect l="l" t="t" r="r" b="b"/>
              <a:pathLst>
                <a:path w="832" h="511" extrusionOk="0">
                  <a:moveTo>
                    <a:pt x="289" y="0"/>
                  </a:moveTo>
                  <a:cubicBezTo>
                    <a:pt x="98" y="0"/>
                    <a:pt x="1" y="295"/>
                    <a:pt x="214" y="386"/>
                  </a:cubicBezTo>
                  <a:lnTo>
                    <a:pt x="478" y="497"/>
                  </a:lnTo>
                  <a:cubicBezTo>
                    <a:pt x="499" y="504"/>
                    <a:pt x="526" y="511"/>
                    <a:pt x="554" y="511"/>
                  </a:cubicBezTo>
                  <a:cubicBezTo>
                    <a:pt x="769" y="511"/>
                    <a:pt x="831" y="213"/>
                    <a:pt x="630" y="129"/>
                  </a:cubicBezTo>
                  <a:lnTo>
                    <a:pt x="374" y="18"/>
                  </a:lnTo>
                  <a:cubicBezTo>
                    <a:pt x="344" y="6"/>
                    <a:pt x="316" y="0"/>
                    <a:pt x="289" y="0"/>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3" name="Google Shape;6090;p67">
              <a:extLst>
                <a:ext uri="{FF2B5EF4-FFF2-40B4-BE49-F238E27FC236}">
                  <a16:creationId xmlns:a16="http://schemas.microsoft.com/office/drawing/2014/main" id="{56AF77CE-0D92-44D8-83C4-C655BC755024}"/>
                </a:ext>
              </a:extLst>
            </p:cNvPr>
            <p:cNvSpPr/>
            <p:nvPr/>
          </p:nvSpPr>
          <p:spPr>
            <a:xfrm>
              <a:off x="6143751" y="2522077"/>
              <a:ext cx="21832" cy="13452"/>
            </a:xfrm>
            <a:custGeom>
              <a:avLst/>
              <a:gdLst/>
              <a:ahLst/>
              <a:cxnLst/>
              <a:rect l="l" t="t" r="r" b="b"/>
              <a:pathLst>
                <a:path w="831" h="512" extrusionOk="0">
                  <a:moveTo>
                    <a:pt x="287" y="0"/>
                  </a:moveTo>
                  <a:cubicBezTo>
                    <a:pt x="97" y="0"/>
                    <a:pt x="1" y="289"/>
                    <a:pt x="213" y="380"/>
                  </a:cubicBezTo>
                  <a:lnTo>
                    <a:pt x="477" y="491"/>
                  </a:lnTo>
                  <a:cubicBezTo>
                    <a:pt x="498" y="505"/>
                    <a:pt x="525" y="512"/>
                    <a:pt x="553" y="512"/>
                  </a:cubicBezTo>
                  <a:cubicBezTo>
                    <a:pt x="768" y="512"/>
                    <a:pt x="831" y="213"/>
                    <a:pt x="629" y="130"/>
                  </a:cubicBezTo>
                  <a:lnTo>
                    <a:pt x="373" y="19"/>
                  </a:lnTo>
                  <a:cubicBezTo>
                    <a:pt x="343" y="6"/>
                    <a:pt x="314" y="0"/>
                    <a:pt x="287" y="0"/>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4" name="Google Shape;6091;p67">
              <a:extLst>
                <a:ext uri="{FF2B5EF4-FFF2-40B4-BE49-F238E27FC236}">
                  <a16:creationId xmlns:a16="http://schemas.microsoft.com/office/drawing/2014/main" id="{9EA9FADF-5F62-4F35-BAF0-C1CF3F051B08}"/>
                </a:ext>
              </a:extLst>
            </p:cNvPr>
            <p:cNvSpPr/>
            <p:nvPr/>
          </p:nvSpPr>
          <p:spPr>
            <a:xfrm>
              <a:off x="6084822" y="2365730"/>
              <a:ext cx="15816" cy="17261"/>
            </a:xfrm>
            <a:custGeom>
              <a:avLst/>
              <a:gdLst/>
              <a:ahLst/>
              <a:cxnLst/>
              <a:rect l="l" t="t" r="r" b="b"/>
              <a:pathLst>
                <a:path w="602" h="657" extrusionOk="0">
                  <a:moveTo>
                    <a:pt x="345" y="0"/>
                  </a:moveTo>
                  <a:cubicBezTo>
                    <a:pt x="275" y="0"/>
                    <a:pt x="204" y="37"/>
                    <a:pt x="167" y="123"/>
                  </a:cubicBezTo>
                  <a:lnTo>
                    <a:pt x="56" y="386"/>
                  </a:lnTo>
                  <a:cubicBezTo>
                    <a:pt x="1" y="511"/>
                    <a:pt x="98" y="657"/>
                    <a:pt x="237" y="657"/>
                  </a:cubicBezTo>
                  <a:cubicBezTo>
                    <a:pt x="320" y="657"/>
                    <a:pt x="389" y="608"/>
                    <a:pt x="424" y="539"/>
                  </a:cubicBezTo>
                  <a:lnTo>
                    <a:pt x="535" y="276"/>
                  </a:lnTo>
                  <a:cubicBezTo>
                    <a:pt x="602" y="119"/>
                    <a:pt x="473" y="0"/>
                    <a:pt x="345" y="0"/>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5" name="Google Shape;6092;p67">
              <a:extLst>
                <a:ext uri="{FF2B5EF4-FFF2-40B4-BE49-F238E27FC236}">
                  <a16:creationId xmlns:a16="http://schemas.microsoft.com/office/drawing/2014/main" id="{0F65EB76-5C42-48FF-9FE8-9B6253AC01EC}"/>
                </a:ext>
              </a:extLst>
            </p:cNvPr>
            <p:cNvSpPr/>
            <p:nvPr/>
          </p:nvSpPr>
          <p:spPr>
            <a:xfrm>
              <a:off x="5992632" y="2582399"/>
              <a:ext cx="15816" cy="17287"/>
            </a:xfrm>
            <a:custGeom>
              <a:avLst/>
              <a:gdLst/>
              <a:ahLst/>
              <a:cxnLst/>
              <a:rect l="l" t="t" r="r" b="b"/>
              <a:pathLst>
                <a:path w="602" h="658" extrusionOk="0">
                  <a:moveTo>
                    <a:pt x="350" y="0"/>
                  </a:moveTo>
                  <a:cubicBezTo>
                    <a:pt x="280" y="0"/>
                    <a:pt x="211" y="37"/>
                    <a:pt x="174" y="123"/>
                  </a:cubicBezTo>
                  <a:lnTo>
                    <a:pt x="56" y="387"/>
                  </a:lnTo>
                  <a:cubicBezTo>
                    <a:pt x="0" y="511"/>
                    <a:pt x="97" y="657"/>
                    <a:pt x="243" y="657"/>
                  </a:cubicBezTo>
                  <a:cubicBezTo>
                    <a:pt x="319" y="657"/>
                    <a:pt x="396" y="609"/>
                    <a:pt x="423" y="539"/>
                  </a:cubicBezTo>
                  <a:lnTo>
                    <a:pt x="534" y="276"/>
                  </a:lnTo>
                  <a:cubicBezTo>
                    <a:pt x="601" y="119"/>
                    <a:pt x="475" y="0"/>
                    <a:pt x="350" y="0"/>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6" name="Google Shape;6093;p67">
              <a:extLst>
                <a:ext uri="{FF2B5EF4-FFF2-40B4-BE49-F238E27FC236}">
                  <a16:creationId xmlns:a16="http://schemas.microsoft.com/office/drawing/2014/main" id="{C6C58187-5A64-4F16-8510-90B38BD7C1E6}"/>
                </a:ext>
              </a:extLst>
            </p:cNvPr>
            <p:cNvSpPr/>
            <p:nvPr/>
          </p:nvSpPr>
          <p:spPr>
            <a:xfrm>
              <a:off x="5994445" y="2364758"/>
              <a:ext cx="15527" cy="17524"/>
            </a:xfrm>
            <a:custGeom>
              <a:avLst/>
              <a:gdLst/>
              <a:ahLst/>
              <a:cxnLst/>
              <a:rect l="l" t="t" r="r" b="b"/>
              <a:pathLst>
                <a:path w="591" h="667" extrusionOk="0">
                  <a:moveTo>
                    <a:pt x="255" y="1"/>
                  </a:moveTo>
                  <a:cubicBezTo>
                    <a:pt x="129" y="1"/>
                    <a:pt x="1" y="118"/>
                    <a:pt x="63" y="278"/>
                  </a:cubicBezTo>
                  <a:lnTo>
                    <a:pt x="174" y="541"/>
                  </a:lnTo>
                  <a:cubicBezTo>
                    <a:pt x="202" y="611"/>
                    <a:pt x="271" y="659"/>
                    <a:pt x="354" y="666"/>
                  </a:cubicBezTo>
                  <a:cubicBezTo>
                    <a:pt x="493" y="666"/>
                    <a:pt x="590" y="521"/>
                    <a:pt x="542" y="389"/>
                  </a:cubicBezTo>
                  <a:lnTo>
                    <a:pt x="431" y="125"/>
                  </a:lnTo>
                  <a:cubicBezTo>
                    <a:pt x="396" y="38"/>
                    <a:pt x="326" y="1"/>
                    <a:pt x="255" y="1"/>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7" name="Google Shape;6094;p67">
              <a:extLst>
                <a:ext uri="{FF2B5EF4-FFF2-40B4-BE49-F238E27FC236}">
                  <a16:creationId xmlns:a16="http://schemas.microsoft.com/office/drawing/2014/main" id="{945A2D23-9D84-4EA0-AD52-D00DA2402B6E}"/>
                </a:ext>
              </a:extLst>
            </p:cNvPr>
            <p:cNvSpPr/>
            <p:nvPr/>
          </p:nvSpPr>
          <p:spPr>
            <a:xfrm>
              <a:off x="6082641" y="2583161"/>
              <a:ext cx="15527" cy="17419"/>
            </a:xfrm>
            <a:custGeom>
              <a:avLst/>
              <a:gdLst/>
              <a:ahLst/>
              <a:cxnLst/>
              <a:rect l="l" t="t" r="r" b="b"/>
              <a:pathLst>
                <a:path w="591" h="663" extrusionOk="0">
                  <a:moveTo>
                    <a:pt x="254" y="1"/>
                  </a:moveTo>
                  <a:cubicBezTo>
                    <a:pt x="129" y="1"/>
                    <a:pt x="1" y="119"/>
                    <a:pt x="63" y="274"/>
                  </a:cubicBezTo>
                  <a:lnTo>
                    <a:pt x="174" y="538"/>
                  </a:lnTo>
                  <a:cubicBezTo>
                    <a:pt x="202" y="614"/>
                    <a:pt x="271" y="663"/>
                    <a:pt x="354" y="663"/>
                  </a:cubicBezTo>
                  <a:cubicBezTo>
                    <a:pt x="493" y="663"/>
                    <a:pt x="590" y="524"/>
                    <a:pt x="542" y="392"/>
                  </a:cubicBezTo>
                  <a:lnTo>
                    <a:pt x="431" y="129"/>
                  </a:lnTo>
                  <a:cubicBezTo>
                    <a:pt x="396" y="39"/>
                    <a:pt x="325" y="1"/>
                    <a:pt x="254" y="1"/>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8" name="Google Shape;6095;p67">
              <a:extLst>
                <a:ext uri="{FF2B5EF4-FFF2-40B4-BE49-F238E27FC236}">
                  <a16:creationId xmlns:a16="http://schemas.microsoft.com/office/drawing/2014/main" id="{94695391-3121-4EC4-9380-22012955D5B4}"/>
                </a:ext>
              </a:extLst>
            </p:cNvPr>
            <p:cNvSpPr/>
            <p:nvPr/>
          </p:nvSpPr>
          <p:spPr>
            <a:xfrm>
              <a:off x="6144776" y="2431936"/>
              <a:ext cx="22069" cy="13399"/>
            </a:xfrm>
            <a:custGeom>
              <a:avLst/>
              <a:gdLst/>
              <a:ahLst/>
              <a:cxnLst/>
              <a:rect l="l" t="t" r="r" b="b"/>
              <a:pathLst>
                <a:path w="840" h="510" extrusionOk="0">
                  <a:moveTo>
                    <a:pt x="552" y="1"/>
                  </a:moveTo>
                  <a:cubicBezTo>
                    <a:pt x="527" y="1"/>
                    <a:pt x="500" y="6"/>
                    <a:pt x="473" y="17"/>
                  </a:cubicBezTo>
                  <a:lnTo>
                    <a:pt x="209" y="128"/>
                  </a:lnTo>
                  <a:cubicBezTo>
                    <a:pt x="1" y="204"/>
                    <a:pt x="63" y="509"/>
                    <a:pt x="285" y="509"/>
                  </a:cubicBezTo>
                  <a:cubicBezTo>
                    <a:pt x="306" y="509"/>
                    <a:pt x="334" y="502"/>
                    <a:pt x="355" y="495"/>
                  </a:cubicBezTo>
                  <a:lnTo>
                    <a:pt x="618" y="384"/>
                  </a:lnTo>
                  <a:cubicBezTo>
                    <a:pt x="839" y="298"/>
                    <a:pt x="745" y="1"/>
                    <a:pt x="552" y="1"/>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9" name="Google Shape;6096;p67">
              <a:extLst>
                <a:ext uri="{FF2B5EF4-FFF2-40B4-BE49-F238E27FC236}">
                  <a16:creationId xmlns:a16="http://schemas.microsoft.com/office/drawing/2014/main" id="{3C3E3DA7-638E-4884-A1E2-F854F0BE1C74}"/>
                </a:ext>
              </a:extLst>
            </p:cNvPr>
            <p:cNvSpPr/>
            <p:nvPr/>
          </p:nvSpPr>
          <p:spPr>
            <a:xfrm>
              <a:off x="5926530" y="2520081"/>
              <a:ext cx="21964" cy="13268"/>
            </a:xfrm>
            <a:custGeom>
              <a:avLst/>
              <a:gdLst/>
              <a:ahLst/>
              <a:cxnLst/>
              <a:rect l="l" t="t" r="r" b="b"/>
              <a:pathLst>
                <a:path w="836" h="505" extrusionOk="0">
                  <a:moveTo>
                    <a:pt x="553" y="1"/>
                  </a:moveTo>
                  <a:cubicBezTo>
                    <a:pt x="527" y="1"/>
                    <a:pt x="499" y="6"/>
                    <a:pt x="470" y="19"/>
                  </a:cubicBezTo>
                  <a:lnTo>
                    <a:pt x="206" y="123"/>
                  </a:lnTo>
                  <a:cubicBezTo>
                    <a:pt x="1" y="205"/>
                    <a:pt x="59" y="504"/>
                    <a:pt x="275" y="504"/>
                  </a:cubicBezTo>
                  <a:cubicBezTo>
                    <a:pt x="278" y="504"/>
                    <a:pt x="280" y="504"/>
                    <a:pt x="283" y="504"/>
                  </a:cubicBezTo>
                  <a:lnTo>
                    <a:pt x="276" y="504"/>
                  </a:lnTo>
                  <a:cubicBezTo>
                    <a:pt x="303" y="504"/>
                    <a:pt x="331" y="504"/>
                    <a:pt x="352" y="490"/>
                  </a:cubicBezTo>
                  <a:lnTo>
                    <a:pt x="616" y="386"/>
                  </a:lnTo>
                  <a:cubicBezTo>
                    <a:pt x="835" y="301"/>
                    <a:pt x="744" y="1"/>
                    <a:pt x="553" y="1"/>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236" name="Google Shape;6464;p67">
            <a:extLst>
              <a:ext uri="{FF2B5EF4-FFF2-40B4-BE49-F238E27FC236}">
                <a16:creationId xmlns:a16="http://schemas.microsoft.com/office/drawing/2014/main" id="{F226C1DB-B5E3-4D16-AC39-3D31BFAAA0C5}"/>
              </a:ext>
            </a:extLst>
          </p:cNvPr>
          <p:cNvGrpSpPr/>
          <p:nvPr/>
        </p:nvGrpSpPr>
        <p:grpSpPr>
          <a:xfrm>
            <a:off x="7029831" y="5927129"/>
            <a:ext cx="495955" cy="495955"/>
            <a:chOff x="4674908" y="3682271"/>
            <a:chExt cx="371966" cy="371966"/>
          </a:xfrm>
        </p:grpSpPr>
        <p:sp>
          <p:nvSpPr>
            <p:cNvPr id="237" name="Google Shape;6465;p67">
              <a:extLst>
                <a:ext uri="{FF2B5EF4-FFF2-40B4-BE49-F238E27FC236}">
                  <a16:creationId xmlns:a16="http://schemas.microsoft.com/office/drawing/2014/main" id="{E8A77770-CDE8-42C4-81FE-21C819C46E7B}"/>
                </a:ext>
              </a:extLst>
            </p:cNvPr>
            <p:cNvSpPr/>
            <p:nvPr/>
          </p:nvSpPr>
          <p:spPr>
            <a:xfrm>
              <a:off x="4674908" y="3682271"/>
              <a:ext cx="371966" cy="371966"/>
            </a:xfrm>
            <a:custGeom>
              <a:avLst/>
              <a:gdLst/>
              <a:ahLst/>
              <a:cxnLst/>
              <a:rect l="l" t="t" r="r" b="b"/>
              <a:pathLst>
                <a:path w="14158" h="14158" extrusionOk="0">
                  <a:moveTo>
                    <a:pt x="2394" y="1"/>
                  </a:moveTo>
                  <a:cubicBezTo>
                    <a:pt x="1069" y="1"/>
                    <a:pt x="1" y="1076"/>
                    <a:pt x="1" y="2401"/>
                  </a:cubicBezTo>
                  <a:lnTo>
                    <a:pt x="1" y="11765"/>
                  </a:lnTo>
                  <a:cubicBezTo>
                    <a:pt x="1" y="13083"/>
                    <a:pt x="1076" y="14158"/>
                    <a:pt x="2394" y="14158"/>
                  </a:cubicBezTo>
                  <a:lnTo>
                    <a:pt x="11757" y="14158"/>
                  </a:lnTo>
                  <a:cubicBezTo>
                    <a:pt x="13082" y="14158"/>
                    <a:pt x="14157" y="13083"/>
                    <a:pt x="14157" y="11758"/>
                  </a:cubicBezTo>
                  <a:lnTo>
                    <a:pt x="14157" y="2394"/>
                  </a:lnTo>
                  <a:cubicBezTo>
                    <a:pt x="14150" y="1076"/>
                    <a:pt x="13082" y="1"/>
                    <a:pt x="11757" y="1"/>
                  </a:cubicBezTo>
                  <a:close/>
                </a:path>
              </a:pathLst>
            </a:custGeom>
            <a:solidFill>
              <a:srgbClr val="445D7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38" name="Google Shape;6466;p67">
              <a:extLst>
                <a:ext uri="{FF2B5EF4-FFF2-40B4-BE49-F238E27FC236}">
                  <a16:creationId xmlns:a16="http://schemas.microsoft.com/office/drawing/2014/main" id="{67DB5854-B202-41F0-A84A-C2CD5BD7E22A}"/>
                </a:ext>
              </a:extLst>
            </p:cNvPr>
            <p:cNvSpPr/>
            <p:nvPr/>
          </p:nvSpPr>
          <p:spPr>
            <a:xfrm>
              <a:off x="4690934" y="3698140"/>
              <a:ext cx="339887" cy="340071"/>
            </a:xfrm>
            <a:custGeom>
              <a:avLst/>
              <a:gdLst/>
              <a:ahLst/>
              <a:cxnLst/>
              <a:rect l="l" t="t" r="r" b="b"/>
              <a:pathLst>
                <a:path w="12937" h="12944" extrusionOk="0">
                  <a:moveTo>
                    <a:pt x="1784" y="0"/>
                  </a:moveTo>
                  <a:cubicBezTo>
                    <a:pt x="799" y="0"/>
                    <a:pt x="1" y="805"/>
                    <a:pt x="1" y="1790"/>
                  </a:cubicBezTo>
                  <a:lnTo>
                    <a:pt x="1" y="11154"/>
                  </a:lnTo>
                  <a:cubicBezTo>
                    <a:pt x="1" y="12139"/>
                    <a:pt x="799" y="12943"/>
                    <a:pt x="1784" y="12943"/>
                  </a:cubicBezTo>
                  <a:lnTo>
                    <a:pt x="11147" y="12943"/>
                  </a:lnTo>
                  <a:cubicBezTo>
                    <a:pt x="12139" y="12943"/>
                    <a:pt x="12937" y="12146"/>
                    <a:pt x="12937" y="11154"/>
                  </a:cubicBezTo>
                  <a:lnTo>
                    <a:pt x="12937" y="1790"/>
                  </a:lnTo>
                  <a:cubicBezTo>
                    <a:pt x="12937" y="805"/>
                    <a:pt x="12139" y="0"/>
                    <a:pt x="11147" y="0"/>
                  </a:cubicBezTo>
                  <a:close/>
                </a:path>
              </a:pathLst>
            </a:custGeom>
            <a:solidFill>
              <a:srgbClr val="667E9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39" name="Google Shape;6467;p67">
              <a:extLst>
                <a:ext uri="{FF2B5EF4-FFF2-40B4-BE49-F238E27FC236}">
                  <a16:creationId xmlns:a16="http://schemas.microsoft.com/office/drawing/2014/main" id="{4CF869E8-6F67-4AAD-A031-CF1D5514EF18}"/>
                </a:ext>
              </a:extLst>
            </p:cNvPr>
            <p:cNvSpPr/>
            <p:nvPr/>
          </p:nvSpPr>
          <p:spPr>
            <a:xfrm>
              <a:off x="4802829" y="3742409"/>
              <a:ext cx="103908" cy="89169"/>
            </a:xfrm>
            <a:custGeom>
              <a:avLst/>
              <a:gdLst/>
              <a:ahLst/>
              <a:cxnLst/>
              <a:rect l="l" t="t" r="r" b="b"/>
              <a:pathLst>
                <a:path w="3955" h="3394" extrusionOk="0">
                  <a:moveTo>
                    <a:pt x="2262" y="1"/>
                  </a:moveTo>
                  <a:cubicBezTo>
                    <a:pt x="757" y="1"/>
                    <a:pt x="1" y="1825"/>
                    <a:pt x="1069" y="2893"/>
                  </a:cubicBezTo>
                  <a:cubicBezTo>
                    <a:pt x="1414" y="3239"/>
                    <a:pt x="1838" y="3393"/>
                    <a:pt x="2254" y="3393"/>
                  </a:cubicBezTo>
                  <a:cubicBezTo>
                    <a:pt x="3122" y="3393"/>
                    <a:pt x="3954" y="2716"/>
                    <a:pt x="3954" y="1693"/>
                  </a:cubicBezTo>
                  <a:cubicBezTo>
                    <a:pt x="3954" y="764"/>
                    <a:pt x="3198" y="1"/>
                    <a:pt x="2262" y="1"/>
                  </a:cubicBezTo>
                  <a:close/>
                </a:path>
              </a:pathLst>
            </a:custGeom>
            <a:solidFill>
              <a:srgbClr val="A5B7C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40" name="Google Shape;6468;p67">
              <a:extLst>
                <a:ext uri="{FF2B5EF4-FFF2-40B4-BE49-F238E27FC236}">
                  <a16:creationId xmlns:a16="http://schemas.microsoft.com/office/drawing/2014/main" id="{66B21DF6-6777-45D2-9834-2D065A3F1B3B}"/>
                </a:ext>
              </a:extLst>
            </p:cNvPr>
            <p:cNvSpPr/>
            <p:nvPr/>
          </p:nvSpPr>
          <p:spPr>
            <a:xfrm>
              <a:off x="4789167" y="3855591"/>
              <a:ext cx="143448" cy="138509"/>
            </a:xfrm>
            <a:custGeom>
              <a:avLst/>
              <a:gdLst/>
              <a:ahLst/>
              <a:cxnLst/>
              <a:rect l="l" t="t" r="r" b="b"/>
              <a:pathLst>
                <a:path w="5460" h="5272" extrusionOk="0">
                  <a:moveTo>
                    <a:pt x="403" y="0"/>
                  </a:moveTo>
                  <a:cubicBezTo>
                    <a:pt x="181" y="0"/>
                    <a:pt x="1" y="181"/>
                    <a:pt x="1" y="403"/>
                  </a:cubicBezTo>
                  <a:lnTo>
                    <a:pt x="1" y="957"/>
                  </a:lnTo>
                  <a:cubicBezTo>
                    <a:pt x="1" y="1179"/>
                    <a:pt x="181" y="1360"/>
                    <a:pt x="403" y="1360"/>
                  </a:cubicBezTo>
                  <a:lnTo>
                    <a:pt x="764" y="1360"/>
                  </a:lnTo>
                  <a:cubicBezTo>
                    <a:pt x="986" y="1360"/>
                    <a:pt x="1166" y="1533"/>
                    <a:pt x="1166" y="1755"/>
                  </a:cubicBezTo>
                  <a:lnTo>
                    <a:pt x="1166" y="3517"/>
                  </a:lnTo>
                  <a:cubicBezTo>
                    <a:pt x="1166" y="3732"/>
                    <a:pt x="986" y="3912"/>
                    <a:pt x="764" y="3912"/>
                  </a:cubicBezTo>
                  <a:lnTo>
                    <a:pt x="514" y="3912"/>
                  </a:lnTo>
                  <a:cubicBezTo>
                    <a:pt x="292" y="3912"/>
                    <a:pt x="112" y="4093"/>
                    <a:pt x="112" y="4315"/>
                  </a:cubicBezTo>
                  <a:lnTo>
                    <a:pt x="112" y="4869"/>
                  </a:lnTo>
                  <a:cubicBezTo>
                    <a:pt x="112" y="5091"/>
                    <a:pt x="292" y="5272"/>
                    <a:pt x="514" y="5272"/>
                  </a:cubicBezTo>
                  <a:lnTo>
                    <a:pt x="5057" y="5272"/>
                  </a:lnTo>
                  <a:cubicBezTo>
                    <a:pt x="5279" y="5272"/>
                    <a:pt x="5459" y="5091"/>
                    <a:pt x="5459" y="4869"/>
                  </a:cubicBezTo>
                  <a:lnTo>
                    <a:pt x="5459" y="4321"/>
                  </a:lnTo>
                  <a:cubicBezTo>
                    <a:pt x="5459" y="4100"/>
                    <a:pt x="5279" y="3919"/>
                    <a:pt x="5057" y="3919"/>
                  </a:cubicBezTo>
                  <a:lnTo>
                    <a:pt x="4807" y="3919"/>
                  </a:lnTo>
                  <a:cubicBezTo>
                    <a:pt x="4585" y="3919"/>
                    <a:pt x="4405" y="3739"/>
                    <a:pt x="4405" y="3517"/>
                  </a:cubicBezTo>
                  <a:lnTo>
                    <a:pt x="4405" y="403"/>
                  </a:lnTo>
                  <a:cubicBezTo>
                    <a:pt x="4405" y="181"/>
                    <a:pt x="4225" y="0"/>
                    <a:pt x="4003" y="0"/>
                  </a:cubicBezTo>
                  <a:close/>
                </a:path>
              </a:pathLst>
            </a:custGeom>
            <a:solidFill>
              <a:srgbClr val="A5B7C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sp>
        <p:nvSpPr>
          <p:cNvPr id="241" name="Text Placeholder 4">
            <a:extLst>
              <a:ext uri="{FF2B5EF4-FFF2-40B4-BE49-F238E27FC236}">
                <a16:creationId xmlns:a16="http://schemas.microsoft.com/office/drawing/2014/main" id="{3C1DC97C-E581-4F24-9244-C03FBF9E0D27}"/>
              </a:ext>
            </a:extLst>
          </p:cNvPr>
          <p:cNvSpPr txBox="1">
            <a:spLocks/>
          </p:cNvSpPr>
          <p:nvPr/>
        </p:nvSpPr>
        <p:spPr>
          <a:xfrm>
            <a:off x="7321188" y="5831464"/>
            <a:ext cx="2419731" cy="595236"/>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200"/>
              <a:buFont typeface="Open Sans SemiBold"/>
              <a:buAutoNum type="arabicPeriod"/>
              <a:defRPr sz="1200" b="0" i="0" u="none" strike="noStrike" cap="none">
                <a:solidFill>
                  <a:schemeClr val="lt1"/>
                </a:solidFill>
                <a:latin typeface="Hind Vadodara"/>
                <a:ea typeface="Hind Vadodara"/>
                <a:cs typeface="Hind Vadodara"/>
                <a:sym typeface="Hind Vadodara"/>
              </a:defRPr>
            </a:lvl1pPr>
            <a:lvl2pPr marL="914400" marR="0" lvl="1" indent="-304800" algn="l" rtl="0">
              <a:lnSpc>
                <a:spcPct val="100000"/>
              </a:lnSpc>
              <a:spcBef>
                <a:spcPts val="1600"/>
              </a:spcBef>
              <a:spcAft>
                <a:spcPts val="0"/>
              </a:spcAft>
              <a:buClr>
                <a:srgbClr val="434343"/>
              </a:buClr>
              <a:buSzPts val="12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2pPr>
            <a:lvl3pPr marL="1371600" marR="0" lvl="2"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3pPr>
            <a:lvl4pPr marL="1828800" marR="0" lvl="3"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4pPr>
            <a:lvl5pPr marL="2286000" marR="0" lvl="4"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5pPr>
            <a:lvl6pPr marL="2743200" marR="0" lvl="5"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6pPr>
            <a:lvl7pPr marL="3200400" marR="0" lvl="6"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7pPr>
            <a:lvl8pPr marL="3657600" marR="0" lvl="7"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8pPr>
            <a:lvl9pPr marL="4114800" marR="0" lvl="8" indent="-317500" algn="l" rtl="0">
              <a:lnSpc>
                <a:spcPct val="100000"/>
              </a:lnSpc>
              <a:spcBef>
                <a:spcPts val="1600"/>
              </a:spcBef>
              <a:spcAft>
                <a:spcPts val="160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9pPr>
          </a:lstStyle>
          <a:p>
            <a:pPr marL="203195" indent="0" defTabSz="1219170">
              <a:buClr>
                <a:prstClr val="white"/>
              </a:buClr>
              <a:buNone/>
              <a:defRPr/>
            </a:pPr>
            <a:r>
              <a:rPr lang="en-US" sz="2133" kern="0">
                <a:solidFill>
                  <a:prstClr val="white"/>
                </a:solidFill>
              </a:rPr>
              <a:t>Independent Jot</a:t>
            </a:r>
          </a:p>
          <a:p>
            <a:pPr marL="203195" indent="0" defTabSz="1219170">
              <a:buClr>
                <a:prstClr val="white"/>
              </a:buClr>
              <a:buNone/>
              <a:defRPr/>
            </a:pPr>
            <a:endParaRPr lang="en-US" sz="1000" kern="0">
              <a:solidFill>
                <a:prstClr val="white"/>
              </a:solidFill>
            </a:endParaRPr>
          </a:p>
          <a:p>
            <a:pPr marL="203195" indent="0" defTabSz="1219170">
              <a:buClr>
                <a:prstClr val="white"/>
              </a:buClr>
              <a:buNone/>
              <a:defRPr/>
            </a:pPr>
            <a:r>
              <a:rPr lang="en-US" sz="2133" kern="0">
                <a:solidFill>
                  <a:prstClr val="white"/>
                </a:solidFill>
              </a:rPr>
              <a:t>Whole Group</a:t>
            </a:r>
          </a:p>
        </p:txBody>
      </p:sp>
      <p:sp>
        <p:nvSpPr>
          <p:cNvPr id="163" name="Google Shape;662;p43">
            <a:extLst>
              <a:ext uri="{FF2B5EF4-FFF2-40B4-BE49-F238E27FC236}">
                <a16:creationId xmlns:a16="http://schemas.microsoft.com/office/drawing/2014/main" id="{D6A72235-AE78-47C2-B0A0-92101730CB31}"/>
              </a:ext>
            </a:extLst>
          </p:cNvPr>
          <p:cNvSpPr/>
          <p:nvPr/>
        </p:nvSpPr>
        <p:spPr>
          <a:xfrm>
            <a:off x="10710443" y="467463"/>
            <a:ext cx="1158240" cy="1158240"/>
          </a:xfrm>
          <a:prstGeom prst="ellipse">
            <a:avLst/>
          </a:prstGeom>
          <a:gradFill>
            <a:gsLst>
              <a:gs pos="0">
                <a:srgbClr val="63A537"/>
              </a:gs>
              <a:gs pos="100000">
                <a:srgbClr val="99CB38"/>
              </a:gs>
            </a:gsLst>
            <a:lin ang="10800025" scaled="0"/>
          </a:gra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grpSp>
        <p:nvGrpSpPr>
          <p:cNvPr id="164" name="Group 163">
            <a:extLst>
              <a:ext uri="{FF2B5EF4-FFF2-40B4-BE49-F238E27FC236}">
                <a16:creationId xmlns:a16="http://schemas.microsoft.com/office/drawing/2014/main" id="{4C62F00B-97A2-4F7F-83B5-1073905E4159}"/>
              </a:ext>
            </a:extLst>
          </p:cNvPr>
          <p:cNvGrpSpPr/>
          <p:nvPr/>
        </p:nvGrpSpPr>
        <p:grpSpPr>
          <a:xfrm>
            <a:off x="10869680" y="698188"/>
            <a:ext cx="806237" cy="674497"/>
            <a:chOff x="5927593" y="419031"/>
            <a:chExt cx="2451625" cy="2051026"/>
          </a:xfrm>
        </p:grpSpPr>
        <p:grpSp>
          <p:nvGrpSpPr>
            <p:cNvPr id="165" name="Google Shape;16036;p73">
              <a:extLst>
                <a:ext uri="{FF2B5EF4-FFF2-40B4-BE49-F238E27FC236}">
                  <a16:creationId xmlns:a16="http://schemas.microsoft.com/office/drawing/2014/main" id="{0252F135-6FD8-4434-835E-E8743467AA3D}"/>
                </a:ext>
              </a:extLst>
            </p:cNvPr>
            <p:cNvGrpSpPr/>
            <p:nvPr/>
          </p:nvGrpSpPr>
          <p:grpSpPr>
            <a:xfrm>
              <a:off x="5927593" y="1181807"/>
              <a:ext cx="1725126" cy="1286091"/>
              <a:chOff x="1798763" y="3395401"/>
              <a:chExt cx="376185" cy="280448"/>
            </a:xfrm>
          </p:grpSpPr>
          <p:sp>
            <p:nvSpPr>
              <p:cNvPr id="188" name="Google Shape;16037;p73">
                <a:extLst>
                  <a:ext uri="{FF2B5EF4-FFF2-40B4-BE49-F238E27FC236}">
                    <a16:creationId xmlns:a16="http://schemas.microsoft.com/office/drawing/2014/main" id="{CDDA60AD-1837-48AA-B2F1-7BA60CF9053F}"/>
                  </a:ext>
                </a:extLst>
              </p:cNvPr>
              <p:cNvSpPr/>
              <p:nvPr/>
            </p:nvSpPr>
            <p:spPr>
              <a:xfrm>
                <a:off x="2097352" y="3478660"/>
                <a:ext cx="47711" cy="42023"/>
              </a:xfrm>
              <a:custGeom>
                <a:avLst/>
                <a:gdLst/>
                <a:ahLst/>
                <a:cxnLst/>
                <a:rect l="l" t="t" r="r" b="b"/>
                <a:pathLst>
                  <a:path w="1820" h="1603" extrusionOk="0">
                    <a:moveTo>
                      <a:pt x="910" y="1"/>
                    </a:moveTo>
                    <a:cubicBezTo>
                      <a:pt x="405" y="1"/>
                      <a:pt x="0" y="361"/>
                      <a:pt x="0" y="809"/>
                    </a:cubicBezTo>
                    <a:cubicBezTo>
                      <a:pt x="0" y="1242"/>
                      <a:pt x="405" y="1603"/>
                      <a:pt x="910" y="1603"/>
                    </a:cubicBezTo>
                    <a:cubicBezTo>
                      <a:pt x="1401" y="1603"/>
                      <a:pt x="1819" y="1242"/>
                      <a:pt x="1819" y="809"/>
                    </a:cubicBezTo>
                    <a:cubicBezTo>
                      <a:pt x="1819" y="361"/>
                      <a:pt x="1401" y="1"/>
                      <a:pt x="910" y="1"/>
                    </a:cubicBezTo>
                    <a:close/>
                  </a:path>
                </a:pathLst>
              </a:custGeom>
              <a:solidFill>
                <a:srgbClr val="92A9B9"/>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89" name="Google Shape;16038;p73">
                <a:extLst>
                  <a:ext uri="{FF2B5EF4-FFF2-40B4-BE49-F238E27FC236}">
                    <a16:creationId xmlns:a16="http://schemas.microsoft.com/office/drawing/2014/main" id="{D04E1C8D-D836-4DF9-B965-93B7CC321655}"/>
                  </a:ext>
                </a:extLst>
              </p:cNvPr>
              <p:cNvSpPr/>
              <p:nvPr/>
            </p:nvSpPr>
            <p:spPr>
              <a:xfrm>
                <a:off x="2097352" y="3478660"/>
                <a:ext cx="32559" cy="42023"/>
              </a:xfrm>
              <a:custGeom>
                <a:avLst/>
                <a:gdLst/>
                <a:ahLst/>
                <a:cxnLst/>
                <a:rect l="l" t="t" r="r" b="b"/>
                <a:pathLst>
                  <a:path w="1242" h="1603" extrusionOk="0">
                    <a:moveTo>
                      <a:pt x="910" y="1"/>
                    </a:moveTo>
                    <a:cubicBezTo>
                      <a:pt x="405" y="1"/>
                      <a:pt x="0" y="361"/>
                      <a:pt x="0" y="809"/>
                    </a:cubicBezTo>
                    <a:cubicBezTo>
                      <a:pt x="0" y="1242"/>
                      <a:pt x="405" y="1603"/>
                      <a:pt x="910" y="1603"/>
                    </a:cubicBezTo>
                    <a:cubicBezTo>
                      <a:pt x="1025" y="1603"/>
                      <a:pt x="1141" y="1574"/>
                      <a:pt x="1242" y="1545"/>
                    </a:cubicBezTo>
                    <a:cubicBezTo>
                      <a:pt x="924" y="1444"/>
                      <a:pt x="693" y="1141"/>
                      <a:pt x="679" y="809"/>
                    </a:cubicBezTo>
                    <a:cubicBezTo>
                      <a:pt x="693" y="462"/>
                      <a:pt x="924" y="159"/>
                      <a:pt x="1242" y="73"/>
                    </a:cubicBezTo>
                    <a:cubicBezTo>
                      <a:pt x="1141" y="29"/>
                      <a:pt x="1025" y="1"/>
                      <a:pt x="910" y="1"/>
                    </a:cubicBezTo>
                    <a:close/>
                  </a:path>
                </a:pathLst>
              </a:custGeom>
              <a:solidFill>
                <a:srgbClr val="5C7285"/>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90" name="Google Shape;16039;p73">
                <a:extLst>
                  <a:ext uri="{FF2B5EF4-FFF2-40B4-BE49-F238E27FC236}">
                    <a16:creationId xmlns:a16="http://schemas.microsoft.com/office/drawing/2014/main" id="{3F035DC2-0EC7-4602-9CF7-E3ACD6751D07}"/>
                  </a:ext>
                </a:extLst>
              </p:cNvPr>
              <p:cNvSpPr/>
              <p:nvPr/>
            </p:nvSpPr>
            <p:spPr>
              <a:xfrm>
                <a:off x="2067441" y="3580452"/>
                <a:ext cx="107508" cy="95396"/>
              </a:xfrm>
              <a:custGeom>
                <a:avLst/>
                <a:gdLst/>
                <a:ahLst/>
                <a:cxnLst/>
                <a:rect l="l" t="t" r="r" b="b"/>
                <a:pathLst>
                  <a:path w="4101" h="3639" extrusionOk="0">
                    <a:moveTo>
                      <a:pt x="1358" y="1"/>
                    </a:moveTo>
                    <a:lnTo>
                      <a:pt x="1358" y="679"/>
                    </a:lnTo>
                    <a:cubicBezTo>
                      <a:pt x="1358" y="852"/>
                      <a:pt x="1271" y="1011"/>
                      <a:pt x="1113" y="1083"/>
                    </a:cubicBezTo>
                    <a:lnTo>
                      <a:pt x="376" y="1444"/>
                    </a:lnTo>
                    <a:cubicBezTo>
                      <a:pt x="145" y="1560"/>
                      <a:pt x="1" y="1805"/>
                      <a:pt x="1" y="2065"/>
                    </a:cubicBezTo>
                    <a:lnTo>
                      <a:pt x="1" y="3407"/>
                    </a:lnTo>
                    <a:cubicBezTo>
                      <a:pt x="1" y="3523"/>
                      <a:pt x="102" y="3638"/>
                      <a:pt x="232" y="3638"/>
                    </a:cubicBezTo>
                    <a:lnTo>
                      <a:pt x="3870" y="3638"/>
                    </a:lnTo>
                    <a:cubicBezTo>
                      <a:pt x="3985" y="3638"/>
                      <a:pt x="4101" y="3523"/>
                      <a:pt x="4101" y="3407"/>
                    </a:cubicBezTo>
                    <a:lnTo>
                      <a:pt x="4101" y="2065"/>
                    </a:lnTo>
                    <a:cubicBezTo>
                      <a:pt x="4086" y="1805"/>
                      <a:pt x="3942" y="1560"/>
                      <a:pt x="3711" y="1444"/>
                    </a:cubicBezTo>
                    <a:lnTo>
                      <a:pt x="2975" y="1083"/>
                    </a:lnTo>
                    <a:cubicBezTo>
                      <a:pt x="2830" y="1011"/>
                      <a:pt x="2729" y="852"/>
                      <a:pt x="2729" y="679"/>
                    </a:cubicBezTo>
                    <a:lnTo>
                      <a:pt x="2729" y="1"/>
                    </a:lnTo>
                    <a:close/>
                  </a:path>
                </a:pathLst>
              </a:custGeom>
              <a:solidFill>
                <a:srgbClr val="AABBC8"/>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91" name="Google Shape;16040;p73">
                <a:extLst>
                  <a:ext uri="{FF2B5EF4-FFF2-40B4-BE49-F238E27FC236}">
                    <a16:creationId xmlns:a16="http://schemas.microsoft.com/office/drawing/2014/main" id="{35C1A7B4-3C8C-47B1-9F50-764281743DEA}"/>
                  </a:ext>
                </a:extLst>
              </p:cNvPr>
              <p:cNvSpPr/>
              <p:nvPr/>
            </p:nvSpPr>
            <p:spPr>
              <a:xfrm>
                <a:off x="2103014" y="3580085"/>
                <a:ext cx="36360" cy="23856"/>
              </a:xfrm>
              <a:custGeom>
                <a:avLst/>
                <a:gdLst/>
                <a:ahLst/>
                <a:cxnLst/>
                <a:rect l="l" t="t" r="r" b="b"/>
                <a:pathLst>
                  <a:path w="1387" h="910" extrusionOk="0">
                    <a:moveTo>
                      <a:pt x="1" y="0"/>
                    </a:moveTo>
                    <a:lnTo>
                      <a:pt x="1" y="693"/>
                    </a:lnTo>
                    <a:cubicBezTo>
                      <a:pt x="1" y="722"/>
                      <a:pt x="1" y="751"/>
                      <a:pt x="1" y="780"/>
                    </a:cubicBezTo>
                    <a:cubicBezTo>
                      <a:pt x="217" y="866"/>
                      <a:pt x="448" y="910"/>
                      <a:pt x="694" y="910"/>
                    </a:cubicBezTo>
                    <a:cubicBezTo>
                      <a:pt x="925" y="910"/>
                      <a:pt x="1170" y="866"/>
                      <a:pt x="1387" y="780"/>
                    </a:cubicBezTo>
                    <a:cubicBezTo>
                      <a:pt x="1372" y="751"/>
                      <a:pt x="1372" y="722"/>
                      <a:pt x="1372" y="693"/>
                    </a:cubicBezTo>
                    <a:lnTo>
                      <a:pt x="1372" y="0"/>
                    </a:lnTo>
                    <a:close/>
                  </a:path>
                </a:pathLst>
              </a:custGeom>
              <a:solidFill>
                <a:srgbClr val="94A5B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92" name="Google Shape;16041;p73">
                <a:extLst>
                  <a:ext uri="{FF2B5EF4-FFF2-40B4-BE49-F238E27FC236}">
                    <a16:creationId xmlns:a16="http://schemas.microsoft.com/office/drawing/2014/main" id="{D2EE2643-CEB5-4CFD-A16D-383887D901B2}"/>
                  </a:ext>
                </a:extLst>
              </p:cNvPr>
              <p:cNvSpPr/>
              <p:nvPr/>
            </p:nvSpPr>
            <p:spPr>
              <a:xfrm>
                <a:off x="2067441" y="3611491"/>
                <a:ext cx="107141" cy="64358"/>
              </a:xfrm>
              <a:custGeom>
                <a:avLst/>
                <a:gdLst/>
                <a:ahLst/>
                <a:cxnLst/>
                <a:rect l="l" t="t" r="r" b="b"/>
                <a:pathLst>
                  <a:path w="4087" h="2455" extrusionOk="0">
                    <a:moveTo>
                      <a:pt x="896" y="0"/>
                    </a:moveTo>
                    <a:lnTo>
                      <a:pt x="376" y="260"/>
                    </a:lnTo>
                    <a:cubicBezTo>
                      <a:pt x="145" y="376"/>
                      <a:pt x="1" y="621"/>
                      <a:pt x="1" y="881"/>
                    </a:cubicBezTo>
                    <a:lnTo>
                      <a:pt x="1" y="2223"/>
                    </a:lnTo>
                    <a:cubicBezTo>
                      <a:pt x="1" y="2339"/>
                      <a:pt x="102" y="2454"/>
                      <a:pt x="218" y="2454"/>
                    </a:cubicBezTo>
                    <a:lnTo>
                      <a:pt x="3870" y="2454"/>
                    </a:lnTo>
                    <a:cubicBezTo>
                      <a:pt x="3985" y="2454"/>
                      <a:pt x="4086" y="2339"/>
                      <a:pt x="4086" y="2223"/>
                    </a:cubicBezTo>
                    <a:lnTo>
                      <a:pt x="4086" y="881"/>
                    </a:lnTo>
                    <a:cubicBezTo>
                      <a:pt x="4086" y="621"/>
                      <a:pt x="3942" y="376"/>
                      <a:pt x="3711" y="260"/>
                    </a:cubicBezTo>
                    <a:lnTo>
                      <a:pt x="3191" y="0"/>
                    </a:lnTo>
                    <a:cubicBezTo>
                      <a:pt x="2924" y="419"/>
                      <a:pt x="2484" y="628"/>
                      <a:pt x="2044" y="628"/>
                    </a:cubicBezTo>
                    <a:cubicBezTo>
                      <a:pt x="1603" y="628"/>
                      <a:pt x="1163" y="419"/>
                      <a:pt x="896" y="0"/>
                    </a:cubicBezTo>
                    <a:close/>
                  </a:path>
                </a:pathLst>
              </a:custGeom>
              <a:solidFill>
                <a:srgbClr val="37A76F">
                  <a:lumMod val="60000"/>
                  <a:lumOff val="40000"/>
                </a:srgbClr>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93" name="Google Shape;16042;p73">
                <a:extLst>
                  <a:ext uri="{FF2B5EF4-FFF2-40B4-BE49-F238E27FC236}">
                    <a16:creationId xmlns:a16="http://schemas.microsoft.com/office/drawing/2014/main" id="{F813BCBF-D845-414A-B3D6-C35D0E412591}"/>
                  </a:ext>
                </a:extLst>
              </p:cNvPr>
              <p:cNvSpPr/>
              <p:nvPr/>
            </p:nvSpPr>
            <p:spPr>
              <a:xfrm>
                <a:off x="2079185" y="3496827"/>
                <a:ext cx="83652" cy="83285"/>
              </a:xfrm>
              <a:custGeom>
                <a:avLst/>
                <a:gdLst/>
                <a:ahLst/>
                <a:cxnLst/>
                <a:rect l="l" t="t" r="r" b="b"/>
                <a:pathLst>
                  <a:path w="3191" h="3177" extrusionOk="0">
                    <a:moveTo>
                      <a:pt x="1603" y="0"/>
                    </a:moveTo>
                    <a:cubicBezTo>
                      <a:pt x="722" y="0"/>
                      <a:pt x="0" y="708"/>
                      <a:pt x="0" y="1588"/>
                    </a:cubicBezTo>
                    <a:cubicBezTo>
                      <a:pt x="0" y="2469"/>
                      <a:pt x="722" y="3176"/>
                      <a:pt x="1603" y="3176"/>
                    </a:cubicBezTo>
                    <a:cubicBezTo>
                      <a:pt x="2483" y="3176"/>
                      <a:pt x="3191" y="2469"/>
                      <a:pt x="3191" y="1588"/>
                    </a:cubicBezTo>
                    <a:cubicBezTo>
                      <a:pt x="3191" y="708"/>
                      <a:pt x="2483" y="0"/>
                      <a:pt x="1603" y="0"/>
                    </a:cubicBezTo>
                    <a:close/>
                  </a:path>
                </a:pathLst>
              </a:custGeom>
              <a:solidFill>
                <a:srgbClr val="667A8C"/>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94" name="Google Shape;16043;p73">
                <a:extLst>
                  <a:ext uri="{FF2B5EF4-FFF2-40B4-BE49-F238E27FC236}">
                    <a16:creationId xmlns:a16="http://schemas.microsoft.com/office/drawing/2014/main" id="{84BBF8B7-5423-4B9C-9BE2-4167460AB947}"/>
                  </a:ext>
                </a:extLst>
              </p:cNvPr>
              <p:cNvSpPr/>
              <p:nvPr/>
            </p:nvSpPr>
            <p:spPr>
              <a:xfrm>
                <a:off x="2095071" y="3496827"/>
                <a:ext cx="69653" cy="75342"/>
              </a:xfrm>
              <a:custGeom>
                <a:avLst/>
                <a:gdLst/>
                <a:ahLst/>
                <a:cxnLst/>
                <a:rect l="l" t="t" r="r" b="b"/>
                <a:pathLst>
                  <a:path w="2657" h="2874" extrusionOk="0">
                    <a:moveTo>
                      <a:pt x="997" y="0"/>
                    </a:moveTo>
                    <a:cubicBezTo>
                      <a:pt x="246" y="0"/>
                      <a:pt x="1" y="1025"/>
                      <a:pt x="665" y="1372"/>
                    </a:cubicBezTo>
                    <a:cubicBezTo>
                      <a:pt x="694" y="1386"/>
                      <a:pt x="708" y="1401"/>
                      <a:pt x="737" y="1401"/>
                    </a:cubicBezTo>
                    <a:lnTo>
                      <a:pt x="1516" y="2844"/>
                    </a:lnTo>
                    <a:cubicBezTo>
                      <a:pt x="1516" y="2844"/>
                      <a:pt x="1733" y="2859"/>
                      <a:pt x="1950" y="2873"/>
                    </a:cubicBezTo>
                    <a:cubicBezTo>
                      <a:pt x="2411" y="2527"/>
                      <a:pt x="2657" y="1949"/>
                      <a:pt x="2570" y="1372"/>
                    </a:cubicBezTo>
                    <a:cubicBezTo>
                      <a:pt x="2484" y="708"/>
                      <a:pt x="1993" y="188"/>
                      <a:pt x="1343" y="29"/>
                    </a:cubicBezTo>
                    <a:cubicBezTo>
                      <a:pt x="1228" y="15"/>
                      <a:pt x="1112" y="0"/>
                      <a:pt x="997" y="0"/>
                    </a:cubicBezTo>
                    <a:close/>
                  </a:path>
                </a:pathLst>
              </a:custGeom>
              <a:solidFill>
                <a:srgbClr val="5C7285"/>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95" name="Google Shape;16044;p73">
                <a:extLst>
                  <a:ext uri="{FF2B5EF4-FFF2-40B4-BE49-F238E27FC236}">
                    <a16:creationId xmlns:a16="http://schemas.microsoft.com/office/drawing/2014/main" id="{680A64C8-9A15-4E9A-8142-9CD921D5AB28}"/>
                  </a:ext>
                </a:extLst>
              </p:cNvPr>
              <p:cNvSpPr/>
              <p:nvPr/>
            </p:nvSpPr>
            <p:spPr>
              <a:xfrm>
                <a:off x="2085241" y="3533449"/>
                <a:ext cx="71541" cy="58774"/>
              </a:xfrm>
              <a:custGeom>
                <a:avLst/>
                <a:gdLst/>
                <a:ahLst/>
                <a:cxnLst/>
                <a:rect l="l" t="t" r="r" b="b"/>
                <a:pathLst>
                  <a:path w="2729" h="2242" extrusionOk="0">
                    <a:moveTo>
                      <a:pt x="1060" y="1"/>
                    </a:moveTo>
                    <a:cubicBezTo>
                      <a:pt x="972" y="1"/>
                      <a:pt x="890" y="45"/>
                      <a:pt x="852" y="134"/>
                    </a:cubicBezTo>
                    <a:cubicBezTo>
                      <a:pt x="766" y="292"/>
                      <a:pt x="664" y="422"/>
                      <a:pt x="535" y="538"/>
                    </a:cubicBezTo>
                    <a:cubicBezTo>
                      <a:pt x="419" y="653"/>
                      <a:pt x="275" y="740"/>
                      <a:pt x="130" y="812"/>
                    </a:cubicBezTo>
                    <a:cubicBezTo>
                      <a:pt x="44" y="855"/>
                      <a:pt x="0" y="956"/>
                      <a:pt x="15" y="1057"/>
                    </a:cubicBezTo>
                    <a:cubicBezTo>
                      <a:pt x="102" y="1736"/>
                      <a:pt x="679" y="2241"/>
                      <a:pt x="1372" y="2241"/>
                    </a:cubicBezTo>
                    <a:cubicBezTo>
                      <a:pt x="2079" y="2241"/>
                      <a:pt x="2671" y="1693"/>
                      <a:pt x="2729" y="985"/>
                    </a:cubicBezTo>
                    <a:cubicBezTo>
                      <a:pt x="2729" y="913"/>
                      <a:pt x="2700" y="841"/>
                      <a:pt x="2642" y="798"/>
                    </a:cubicBezTo>
                    <a:cubicBezTo>
                      <a:pt x="2195" y="422"/>
                      <a:pt x="1675" y="148"/>
                      <a:pt x="1098" y="4"/>
                    </a:cubicBezTo>
                    <a:cubicBezTo>
                      <a:pt x="1085" y="2"/>
                      <a:pt x="1072" y="1"/>
                      <a:pt x="1060" y="1"/>
                    </a:cubicBezTo>
                    <a:close/>
                  </a:path>
                </a:pathLst>
              </a:custGeom>
              <a:solidFill>
                <a:srgbClr val="BCC9D4"/>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96" name="Google Shape;16045;p73">
                <a:extLst>
                  <a:ext uri="{FF2B5EF4-FFF2-40B4-BE49-F238E27FC236}">
                    <a16:creationId xmlns:a16="http://schemas.microsoft.com/office/drawing/2014/main" id="{6F5CE203-6278-4C49-A3B1-99B0907CD86C}"/>
                  </a:ext>
                </a:extLst>
              </p:cNvPr>
              <p:cNvSpPr/>
              <p:nvPr/>
            </p:nvSpPr>
            <p:spPr>
              <a:xfrm>
                <a:off x="2085608" y="3533449"/>
                <a:ext cx="71567" cy="58381"/>
              </a:xfrm>
              <a:custGeom>
                <a:avLst/>
                <a:gdLst/>
                <a:ahLst/>
                <a:cxnLst/>
                <a:rect l="l" t="t" r="r" b="b"/>
                <a:pathLst>
                  <a:path w="2730" h="2227" extrusionOk="0">
                    <a:moveTo>
                      <a:pt x="1060" y="1"/>
                    </a:moveTo>
                    <a:cubicBezTo>
                      <a:pt x="969" y="1"/>
                      <a:pt x="876" y="45"/>
                      <a:pt x="838" y="134"/>
                    </a:cubicBezTo>
                    <a:cubicBezTo>
                      <a:pt x="780" y="249"/>
                      <a:pt x="723" y="350"/>
                      <a:pt x="636" y="437"/>
                    </a:cubicBezTo>
                    <a:cubicBezTo>
                      <a:pt x="607" y="480"/>
                      <a:pt x="564" y="509"/>
                      <a:pt x="535" y="538"/>
                    </a:cubicBezTo>
                    <a:cubicBezTo>
                      <a:pt x="405" y="653"/>
                      <a:pt x="275" y="740"/>
                      <a:pt x="131" y="812"/>
                    </a:cubicBezTo>
                    <a:cubicBezTo>
                      <a:pt x="44" y="855"/>
                      <a:pt x="1" y="956"/>
                      <a:pt x="1" y="1057"/>
                    </a:cubicBezTo>
                    <a:cubicBezTo>
                      <a:pt x="88" y="1649"/>
                      <a:pt x="549" y="2126"/>
                      <a:pt x="1156" y="2227"/>
                    </a:cubicBezTo>
                    <a:cubicBezTo>
                      <a:pt x="838" y="2025"/>
                      <a:pt x="665" y="1693"/>
                      <a:pt x="679" y="1332"/>
                    </a:cubicBezTo>
                    <a:lnTo>
                      <a:pt x="679" y="1000"/>
                    </a:lnTo>
                    <a:cubicBezTo>
                      <a:pt x="737" y="971"/>
                      <a:pt x="780" y="928"/>
                      <a:pt x="838" y="884"/>
                    </a:cubicBezTo>
                    <a:cubicBezTo>
                      <a:pt x="954" y="769"/>
                      <a:pt x="1069" y="639"/>
                      <a:pt x="1156" y="494"/>
                    </a:cubicBezTo>
                    <a:cubicBezTo>
                      <a:pt x="1589" y="624"/>
                      <a:pt x="1993" y="855"/>
                      <a:pt x="2339" y="1144"/>
                    </a:cubicBezTo>
                    <a:cubicBezTo>
                      <a:pt x="2383" y="1173"/>
                      <a:pt x="2498" y="1274"/>
                      <a:pt x="2614" y="1389"/>
                    </a:cubicBezTo>
                    <a:cubicBezTo>
                      <a:pt x="2671" y="1260"/>
                      <a:pt x="2715" y="1130"/>
                      <a:pt x="2715" y="985"/>
                    </a:cubicBezTo>
                    <a:cubicBezTo>
                      <a:pt x="2729" y="913"/>
                      <a:pt x="2700" y="841"/>
                      <a:pt x="2643" y="798"/>
                    </a:cubicBezTo>
                    <a:cubicBezTo>
                      <a:pt x="2195" y="422"/>
                      <a:pt x="1661" y="148"/>
                      <a:pt x="1098" y="4"/>
                    </a:cubicBezTo>
                    <a:cubicBezTo>
                      <a:pt x="1085" y="2"/>
                      <a:pt x="1072" y="1"/>
                      <a:pt x="1060" y="1"/>
                    </a:cubicBezTo>
                    <a:close/>
                  </a:path>
                </a:pathLst>
              </a:custGeom>
              <a:solidFill>
                <a:srgbClr val="AABBC8"/>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97" name="Google Shape;16046;p73">
                <a:extLst>
                  <a:ext uri="{FF2B5EF4-FFF2-40B4-BE49-F238E27FC236}">
                    <a16:creationId xmlns:a16="http://schemas.microsoft.com/office/drawing/2014/main" id="{BF57A928-997F-44F6-A60A-2ECEA76370A6}"/>
                  </a:ext>
                </a:extLst>
              </p:cNvPr>
              <p:cNvSpPr/>
              <p:nvPr/>
            </p:nvSpPr>
            <p:spPr>
              <a:xfrm>
                <a:off x="2150699" y="3623969"/>
                <a:ext cx="24249" cy="51879"/>
              </a:xfrm>
              <a:custGeom>
                <a:avLst/>
                <a:gdLst/>
                <a:ahLst/>
                <a:cxnLst/>
                <a:rect l="l" t="t" r="r" b="b"/>
                <a:pathLst>
                  <a:path w="925" h="1979" extrusionOk="0">
                    <a:moveTo>
                      <a:pt x="780" y="1"/>
                    </a:moveTo>
                    <a:lnTo>
                      <a:pt x="174" y="463"/>
                    </a:lnTo>
                    <a:cubicBezTo>
                      <a:pt x="73" y="549"/>
                      <a:pt x="1" y="694"/>
                      <a:pt x="15" y="824"/>
                    </a:cubicBezTo>
                    <a:lnTo>
                      <a:pt x="15" y="1978"/>
                    </a:lnTo>
                    <a:lnTo>
                      <a:pt x="694" y="1978"/>
                    </a:lnTo>
                    <a:cubicBezTo>
                      <a:pt x="809" y="1978"/>
                      <a:pt x="925" y="1877"/>
                      <a:pt x="925" y="1747"/>
                    </a:cubicBezTo>
                    <a:lnTo>
                      <a:pt x="925" y="405"/>
                    </a:lnTo>
                    <a:cubicBezTo>
                      <a:pt x="910" y="261"/>
                      <a:pt x="867" y="116"/>
                      <a:pt x="780" y="1"/>
                    </a:cubicBezTo>
                    <a:close/>
                  </a:path>
                </a:pathLst>
              </a:custGeom>
              <a:solidFill>
                <a:srgbClr val="37A76F">
                  <a:lumMod val="60000"/>
                  <a:lumOff val="40000"/>
                </a:srgbClr>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98" name="Google Shape;16047;p73">
                <a:extLst>
                  <a:ext uri="{FF2B5EF4-FFF2-40B4-BE49-F238E27FC236}">
                    <a16:creationId xmlns:a16="http://schemas.microsoft.com/office/drawing/2014/main" id="{D580831F-D69B-429A-B825-03A8AA678F10}"/>
                  </a:ext>
                </a:extLst>
              </p:cNvPr>
              <p:cNvSpPr/>
              <p:nvPr/>
            </p:nvSpPr>
            <p:spPr>
              <a:xfrm>
                <a:off x="1816930" y="3502882"/>
                <a:ext cx="29938" cy="65485"/>
              </a:xfrm>
              <a:custGeom>
                <a:avLst/>
                <a:gdLst/>
                <a:ahLst/>
                <a:cxnLst/>
                <a:rect l="l" t="t" r="r" b="b"/>
                <a:pathLst>
                  <a:path w="1142" h="2498" extrusionOk="0">
                    <a:moveTo>
                      <a:pt x="679" y="0"/>
                    </a:moveTo>
                    <a:cubicBezTo>
                      <a:pt x="304" y="0"/>
                      <a:pt x="1" y="304"/>
                      <a:pt x="1" y="679"/>
                    </a:cubicBezTo>
                    <a:lnTo>
                      <a:pt x="1" y="838"/>
                    </a:lnTo>
                    <a:cubicBezTo>
                      <a:pt x="1" y="1025"/>
                      <a:pt x="30" y="1227"/>
                      <a:pt x="87" y="1415"/>
                    </a:cubicBezTo>
                    <a:lnTo>
                      <a:pt x="448" y="2498"/>
                    </a:lnTo>
                    <a:lnTo>
                      <a:pt x="1141" y="2498"/>
                    </a:lnTo>
                    <a:lnTo>
                      <a:pt x="1141" y="0"/>
                    </a:lnTo>
                    <a:close/>
                  </a:path>
                </a:pathLst>
              </a:custGeom>
              <a:solidFill>
                <a:srgbClr val="667A8C"/>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99" name="Google Shape;16048;p73">
                <a:extLst>
                  <a:ext uri="{FF2B5EF4-FFF2-40B4-BE49-F238E27FC236}">
                    <a16:creationId xmlns:a16="http://schemas.microsoft.com/office/drawing/2014/main" id="{1EFD721C-6421-47BA-A0E7-47A07C8843BE}"/>
                  </a:ext>
                </a:extLst>
              </p:cNvPr>
              <p:cNvSpPr/>
              <p:nvPr/>
            </p:nvSpPr>
            <p:spPr>
              <a:xfrm>
                <a:off x="1828674" y="3496827"/>
                <a:ext cx="71541" cy="71541"/>
              </a:xfrm>
              <a:custGeom>
                <a:avLst/>
                <a:gdLst/>
                <a:ahLst/>
                <a:cxnLst/>
                <a:rect l="l" t="t" r="r" b="b"/>
                <a:pathLst>
                  <a:path w="2729" h="2729" extrusionOk="0">
                    <a:moveTo>
                      <a:pt x="693" y="0"/>
                    </a:moveTo>
                    <a:cubicBezTo>
                      <a:pt x="318" y="0"/>
                      <a:pt x="0" y="304"/>
                      <a:pt x="0" y="679"/>
                    </a:cubicBezTo>
                    <a:cubicBezTo>
                      <a:pt x="0" y="939"/>
                      <a:pt x="202" y="1141"/>
                      <a:pt x="462" y="1141"/>
                    </a:cubicBezTo>
                    <a:lnTo>
                      <a:pt x="2281" y="2729"/>
                    </a:lnTo>
                    <a:lnTo>
                      <a:pt x="2671" y="1386"/>
                    </a:lnTo>
                    <a:cubicBezTo>
                      <a:pt x="2714" y="1213"/>
                      <a:pt x="2729" y="1040"/>
                      <a:pt x="2729" y="881"/>
                    </a:cubicBezTo>
                    <a:lnTo>
                      <a:pt x="2729" y="448"/>
                    </a:lnTo>
                    <a:cubicBezTo>
                      <a:pt x="2729" y="203"/>
                      <a:pt x="2526" y="0"/>
                      <a:pt x="2281" y="0"/>
                    </a:cubicBezTo>
                    <a:close/>
                  </a:path>
                </a:pathLst>
              </a:custGeom>
              <a:solidFill>
                <a:srgbClr val="5C7285"/>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00" name="Google Shape;16049;p73">
                <a:extLst>
                  <a:ext uri="{FF2B5EF4-FFF2-40B4-BE49-F238E27FC236}">
                    <a16:creationId xmlns:a16="http://schemas.microsoft.com/office/drawing/2014/main" id="{23055E72-A13F-4924-8158-DDBEC4874557}"/>
                  </a:ext>
                </a:extLst>
              </p:cNvPr>
              <p:cNvSpPr/>
              <p:nvPr/>
            </p:nvSpPr>
            <p:spPr>
              <a:xfrm>
                <a:off x="1840786" y="3586141"/>
                <a:ext cx="35967" cy="26503"/>
              </a:xfrm>
              <a:custGeom>
                <a:avLst/>
                <a:gdLst/>
                <a:ahLst/>
                <a:cxnLst/>
                <a:rect l="l" t="t" r="r" b="b"/>
                <a:pathLst>
                  <a:path w="1372" h="1011" extrusionOk="0">
                    <a:moveTo>
                      <a:pt x="0" y="0"/>
                    </a:moveTo>
                    <a:lnTo>
                      <a:pt x="0" y="1011"/>
                    </a:lnTo>
                    <a:lnTo>
                      <a:pt x="1372" y="1011"/>
                    </a:lnTo>
                    <a:lnTo>
                      <a:pt x="1372" y="0"/>
                    </a:lnTo>
                    <a:close/>
                  </a:path>
                </a:pathLst>
              </a:custGeom>
              <a:solidFill>
                <a:srgbClr val="AABBC8"/>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01" name="Google Shape;16050;p73">
                <a:extLst>
                  <a:ext uri="{FF2B5EF4-FFF2-40B4-BE49-F238E27FC236}">
                    <a16:creationId xmlns:a16="http://schemas.microsoft.com/office/drawing/2014/main" id="{EB444240-B280-4C12-AC06-123B02ED1ABD}"/>
                  </a:ext>
                </a:extLst>
              </p:cNvPr>
              <p:cNvSpPr/>
              <p:nvPr/>
            </p:nvSpPr>
            <p:spPr>
              <a:xfrm>
                <a:off x="1840786" y="3586141"/>
                <a:ext cx="35967" cy="14392"/>
              </a:xfrm>
              <a:custGeom>
                <a:avLst/>
                <a:gdLst/>
                <a:ahLst/>
                <a:cxnLst/>
                <a:rect l="l" t="t" r="r" b="b"/>
                <a:pathLst>
                  <a:path w="1372" h="549" extrusionOk="0">
                    <a:moveTo>
                      <a:pt x="0" y="0"/>
                    </a:moveTo>
                    <a:lnTo>
                      <a:pt x="0" y="419"/>
                    </a:lnTo>
                    <a:cubicBezTo>
                      <a:pt x="217" y="505"/>
                      <a:pt x="448" y="549"/>
                      <a:pt x="680" y="549"/>
                    </a:cubicBezTo>
                    <a:cubicBezTo>
                      <a:pt x="913" y="549"/>
                      <a:pt x="1148" y="505"/>
                      <a:pt x="1372" y="419"/>
                    </a:cubicBezTo>
                    <a:lnTo>
                      <a:pt x="1372" y="0"/>
                    </a:lnTo>
                    <a:close/>
                  </a:path>
                </a:pathLst>
              </a:custGeom>
              <a:solidFill>
                <a:srgbClr val="94A5B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02" name="Google Shape;16051;p73">
                <a:extLst>
                  <a:ext uri="{FF2B5EF4-FFF2-40B4-BE49-F238E27FC236}">
                    <a16:creationId xmlns:a16="http://schemas.microsoft.com/office/drawing/2014/main" id="{64635754-CA24-4B0A-8B64-6B3747752D5D}"/>
                  </a:ext>
                </a:extLst>
              </p:cNvPr>
              <p:cNvSpPr/>
              <p:nvPr/>
            </p:nvSpPr>
            <p:spPr>
              <a:xfrm>
                <a:off x="1799156" y="3600507"/>
                <a:ext cx="119226" cy="75342"/>
              </a:xfrm>
              <a:custGeom>
                <a:avLst/>
                <a:gdLst/>
                <a:ahLst/>
                <a:cxnLst/>
                <a:rect l="l" t="t" r="r" b="b"/>
                <a:pathLst>
                  <a:path w="4548" h="2874" extrusionOk="0">
                    <a:moveTo>
                      <a:pt x="1588" y="1"/>
                    </a:moveTo>
                    <a:lnTo>
                      <a:pt x="491" y="318"/>
                    </a:lnTo>
                    <a:cubicBezTo>
                      <a:pt x="202" y="405"/>
                      <a:pt x="0" y="679"/>
                      <a:pt x="0" y="982"/>
                    </a:cubicBezTo>
                    <a:lnTo>
                      <a:pt x="0" y="2642"/>
                    </a:lnTo>
                    <a:cubicBezTo>
                      <a:pt x="0" y="2772"/>
                      <a:pt x="87" y="2873"/>
                      <a:pt x="217" y="2873"/>
                    </a:cubicBezTo>
                    <a:lnTo>
                      <a:pt x="4316" y="2873"/>
                    </a:lnTo>
                    <a:cubicBezTo>
                      <a:pt x="4446" y="2873"/>
                      <a:pt x="4547" y="2772"/>
                      <a:pt x="4547" y="2642"/>
                    </a:cubicBezTo>
                    <a:lnTo>
                      <a:pt x="4547" y="968"/>
                    </a:lnTo>
                    <a:cubicBezTo>
                      <a:pt x="4547" y="665"/>
                      <a:pt x="4345" y="405"/>
                      <a:pt x="4057" y="318"/>
                    </a:cubicBezTo>
                    <a:lnTo>
                      <a:pt x="2960" y="1"/>
                    </a:lnTo>
                    <a:lnTo>
                      <a:pt x="2267" y="463"/>
                    </a:lnTo>
                    <a:lnTo>
                      <a:pt x="1588" y="1"/>
                    </a:lnTo>
                    <a:close/>
                  </a:path>
                </a:pathLst>
              </a:custGeom>
              <a:solidFill>
                <a:srgbClr val="EFF2F5"/>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03" name="Google Shape;16052;p73">
                <a:extLst>
                  <a:ext uri="{FF2B5EF4-FFF2-40B4-BE49-F238E27FC236}">
                    <a16:creationId xmlns:a16="http://schemas.microsoft.com/office/drawing/2014/main" id="{B0F6E564-5A5C-4127-955C-C559D6D4C611}"/>
                  </a:ext>
                </a:extLst>
              </p:cNvPr>
              <p:cNvSpPr/>
              <p:nvPr/>
            </p:nvSpPr>
            <p:spPr>
              <a:xfrm>
                <a:off x="1852897" y="3612618"/>
                <a:ext cx="11744" cy="63231"/>
              </a:xfrm>
              <a:custGeom>
                <a:avLst/>
                <a:gdLst/>
                <a:ahLst/>
                <a:cxnLst/>
                <a:rect l="l" t="t" r="r" b="b"/>
                <a:pathLst>
                  <a:path w="448" h="2412" extrusionOk="0">
                    <a:moveTo>
                      <a:pt x="101" y="1"/>
                    </a:moveTo>
                    <a:lnTo>
                      <a:pt x="0" y="2411"/>
                    </a:lnTo>
                    <a:lnTo>
                      <a:pt x="448" y="2411"/>
                    </a:lnTo>
                    <a:lnTo>
                      <a:pt x="332" y="1"/>
                    </a:lnTo>
                    <a:close/>
                  </a:path>
                </a:pathLst>
              </a:custGeom>
              <a:solidFill>
                <a:srgbClr val="37A76F">
                  <a:lumMod val="60000"/>
                  <a:lumOff val="40000"/>
                </a:srgbClr>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04" name="Google Shape;16053;p73">
                <a:extLst>
                  <a:ext uri="{FF2B5EF4-FFF2-40B4-BE49-F238E27FC236}">
                    <a16:creationId xmlns:a16="http://schemas.microsoft.com/office/drawing/2014/main" id="{594B1F87-BB6F-408B-AAC9-0CEF7B878DB2}"/>
                  </a:ext>
                </a:extLst>
              </p:cNvPr>
              <p:cNvSpPr/>
              <p:nvPr/>
            </p:nvSpPr>
            <p:spPr>
              <a:xfrm>
                <a:off x="1822986" y="3526712"/>
                <a:ext cx="71541" cy="65511"/>
              </a:xfrm>
              <a:custGeom>
                <a:avLst/>
                <a:gdLst/>
                <a:ahLst/>
                <a:cxnLst/>
                <a:rect l="l" t="t" r="r" b="b"/>
                <a:pathLst>
                  <a:path w="2729" h="2499" extrusionOk="0">
                    <a:moveTo>
                      <a:pt x="881" y="1"/>
                    </a:moveTo>
                    <a:cubicBezTo>
                      <a:pt x="751" y="1"/>
                      <a:pt x="636" y="44"/>
                      <a:pt x="549" y="131"/>
                    </a:cubicBezTo>
                    <a:lnTo>
                      <a:pt x="131" y="549"/>
                    </a:lnTo>
                    <a:cubicBezTo>
                      <a:pt x="44" y="636"/>
                      <a:pt x="1" y="751"/>
                      <a:pt x="1" y="867"/>
                    </a:cubicBezTo>
                    <a:lnTo>
                      <a:pt x="1" y="1127"/>
                    </a:lnTo>
                    <a:cubicBezTo>
                      <a:pt x="1" y="1892"/>
                      <a:pt x="607" y="2498"/>
                      <a:pt x="1358" y="2498"/>
                    </a:cubicBezTo>
                    <a:cubicBezTo>
                      <a:pt x="2123" y="2498"/>
                      <a:pt x="2729" y="1892"/>
                      <a:pt x="2729" y="1127"/>
                    </a:cubicBezTo>
                    <a:lnTo>
                      <a:pt x="2729" y="838"/>
                    </a:lnTo>
                    <a:cubicBezTo>
                      <a:pt x="2729" y="723"/>
                      <a:pt x="2686" y="607"/>
                      <a:pt x="2599" y="520"/>
                    </a:cubicBezTo>
                    <a:cubicBezTo>
                      <a:pt x="2253" y="174"/>
                      <a:pt x="1603" y="15"/>
                      <a:pt x="881" y="1"/>
                    </a:cubicBezTo>
                    <a:close/>
                  </a:path>
                </a:pathLst>
              </a:custGeom>
              <a:solidFill>
                <a:srgbClr val="BCC9D4"/>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05" name="Google Shape;16054;p73">
                <a:extLst>
                  <a:ext uri="{FF2B5EF4-FFF2-40B4-BE49-F238E27FC236}">
                    <a16:creationId xmlns:a16="http://schemas.microsoft.com/office/drawing/2014/main" id="{B869D487-C0FC-4DE8-A030-C836F1580945}"/>
                  </a:ext>
                </a:extLst>
              </p:cNvPr>
              <p:cNvSpPr/>
              <p:nvPr/>
            </p:nvSpPr>
            <p:spPr>
              <a:xfrm>
                <a:off x="1822986" y="3526712"/>
                <a:ext cx="71174" cy="63991"/>
              </a:xfrm>
              <a:custGeom>
                <a:avLst/>
                <a:gdLst/>
                <a:ahLst/>
                <a:cxnLst/>
                <a:rect l="l" t="t" r="r" b="b"/>
                <a:pathLst>
                  <a:path w="2715" h="2441" extrusionOk="0">
                    <a:moveTo>
                      <a:pt x="867" y="1"/>
                    </a:moveTo>
                    <a:cubicBezTo>
                      <a:pt x="751" y="1"/>
                      <a:pt x="636" y="44"/>
                      <a:pt x="535" y="131"/>
                    </a:cubicBezTo>
                    <a:lnTo>
                      <a:pt x="131" y="549"/>
                    </a:lnTo>
                    <a:cubicBezTo>
                      <a:pt x="44" y="636"/>
                      <a:pt x="1" y="751"/>
                      <a:pt x="1" y="867"/>
                    </a:cubicBezTo>
                    <a:lnTo>
                      <a:pt x="1" y="1127"/>
                    </a:lnTo>
                    <a:cubicBezTo>
                      <a:pt x="1" y="1733"/>
                      <a:pt x="405" y="2267"/>
                      <a:pt x="982" y="2440"/>
                    </a:cubicBezTo>
                    <a:cubicBezTo>
                      <a:pt x="780" y="2195"/>
                      <a:pt x="679" y="1892"/>
                      <a:pt x="679" y="1589"/>
                    </a:cubicBezTo>
                    <a:lnTo>
                      <a:pt x="679" y="925"/>
                    </a:lnTo>
                    <a:cubicBezTo>
                      <a:pt x="679" y="673"/>
                      <a:pt x="882" y="462"/>
                      <a:pt x="1131" y="462"/>
                    </a:cubicBezTo>
                    <a:cubicBezTo>
                      <a:pt x="1139" y="462"/>
                      <a:pt x="1147" y="462"/>
                      <a:pt x="1156" y="463"/>
                    </a:cubicBezTo>
                    <a:cubicBezTo>
                      <a:pt x="1617" y="492"/>
                      <a:pt x="2296" y="578"/>
                      <a:pt x="2715" y="780"/>
                    </a:cubicBezTo>
                    <a:cubicBezTo>
                      <a:pt x="2715" y="679"/>
                      <a:pt x="2657" y="593"/>
                      <a:pt x="2599" y="520"/>
                    </a:cubicBezTo>
                    <a:cubicBezTo>
                      <a:pt x="2238" y="174"/>
                      <a:pt x="1603" y="15"/>
                      <a:pt x="867" y="1"/>
                    </a:cubicBezTo>
                    <a:close/>
                  </a:path>
                </a:pathLst>
              </a:custGeom>
              <a:solidFill>
                <a:srgbClr val="AABBC8"/>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06" name="Google Shape;16055;p73">
                <a:extLst>
                  <a:ext uri="{FF2B5EF4-FFF2-40B4-BE49-F238E27FC236}">
                    <a16:creationId xmlns:a16="http://schemas.microsoft.com/office/drawing/2014/main" id="{8A5B79CB-689B-499A-A0A6-5C41055F291E}"/>
                  </a:ext>
                </a:extLst>
              </p:cNvPr>
              <p:cNvSpPr/>
              <p:nvPr/>
            </p:nvSpPr>
            <p:spPr>
              <a:xfrm>
                <a:off x="1798763" y="3616026"/>
                <a:ext cx="24249" cy="59823"/>
              </a:xfrm>
              <a:custGeom>
                <a:avLst/>
                <a:gdLst/>
                <a:ahLst/>
                <a:cxnLst/>
                <a:rect l="l" t="t" r="r" b="b"/>
                <a:pathLst>
                  <a:path w="925" h="2282" extrusionOk="0">
                    <a:moveTo>
                      <a:pt x="131" y="1"/>
                    </a:moveTo>
                    <a:cubicBezTo>
                      <a:pt x="59" y="102"/>
                      <a:pt x="15" y="246"/>
                      <a:pt x="15" y="390"/>
                    </a:cubicBezTo>
                    <a:lnTo>
                      <a:pt x="15" y="2050"/>
                    </a:lnTo>
                    <a:cubicBezTo>
                      <a:pt x="1" y="2180"/>
                      <a:pt x="102" y="2281"/>
                      <a:pt x="232" y="2281"/>
                    </a:cubicBezTo>
                    <a:lnTo>
                      <a:pt x="910" y="2281"/>
                    </a:lnTo>
                    <a:lnTo>
                      <a:pt x="925" y="1069"/>
                    </a:lnTo>
                    <a:cubicBezTo>
                      <a:pt x="925" y="881"/>
                      <a:pt x="852" y="708"/>
                      <a:pt x="723" y="578"/>
                    </a:cubicBezTo>
                    <a:lnTo>
                      <a:pt x="131" y="1"/>
                    </a:lnTo>
                    <a:close/>
                  </a:path>
                </a:pathLst>
              </a:custGeom>
              <a:solidFill>
                <a:srgbClr val="E9EDF1"/>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07" name="Google Shape;16056;p73">
                <a:extLst>
                  <a:ext uri="{FF2B5EF4-FFF2-40B4-BE49-F238E27FC236}">
                    <a16:creationId xmlns:a16="http://schemas.microsoft.com/office/drawing/2014/main" id="{36F82D27-B39C-400B-98F0-EE0CB158586C}"/>
                  </a:ext>
                </a:extLst>
              </p:cNvPr>
              <p:cNvSpPr/>
              <p:nvPr/>
            </p:nvSpPr>
            <p:spPr>
              <a:xfrm>
                <a:off x="1852504" y="3612618"/>
                <a:ext cx="12138" cy="11771"/>
              </a:xfrm>
              <a:custGeom>
                <a:avLst/>
                <a:gdLst/>
                <a:ahLst/>
                <a:cxnLst/>
                <a:rect l="l" t="t" r="r" b="b"/>
                <a:pathLst>
                  <a:path w="463" h="449" extrusionOk="0">
                    <a:moveTo>
                      <a:pt x="1" y="1"/>
                    </a:moveTo>
                    <a:lnTo>
                      <a:pt x="1" y="347"/>
                    </a:lnTo>
                    <a:cubicBezTo>
                      <a:pt x="1" y="405"/>
                      <a:pt x="58" y="448"/>
                      <a:pt x="116" y="448"/>
                    </a:cubicBezTo>
                    <a:lnTo>
                      <a:pt x="347" y="448"/>
                    </a:lnTo>
                    <a:cubicBezTo>
                      <a:pt x="405" y="448"/>
                      <a:pt x="463" y="405"/>
                      <a:pt x="463" y="347"/>
                    </a:cubicBezTo>
                    <a:lnTo>
                      <a:pt x="463" y="1"/>
                    </a:lnTo>
                    <a:close/>
                  </a:path>
                </a:pathLst>
              </a:custGeom>
              <a:solidFill>
                <a:srgbClr val="37A76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08" name="Google Shape;16057;p73">
                <a:extLst>
                  <a:ext uri="{FF2B5EF4-FFF2-40B4-BE49-F238E27FC236}">
                    <a16:creationId xmlns:a16="http://schemas.microsoft.com/office/drawing/2014/main" id="{728609DE-6CA9-4B5F-AD65-ADFAAA4A2700}"/>
                  </a:ext>
                </a:extLst>
              </p:cNvPr>
              <p:cNvSpPr/>
              <p:nvPr/>
            </p:nvSpPr>
            <p:spPr>
              <a:xfrm>
                <a:off x="1834337" y="3595919"/>
                <a:ext cx="24249" cy="25114"/>
              </a:xfrm>
              <a:custGeom>
                <a:avLst/>
                <a:gdLst/>
                <a:ahLst/>
                <a:cxnLst/>
                <a:rect l="l" t="t" r="r" b="b"/>
                <a:pathLst>
                  <a:path w="925" h="958" extrusionOk="0">
                    <a:moveTo>
                      <a:pt x="203" y="0"/>
                    </a:moveTo>
                    <a:cubicBezTo>
                      <a:pt x="174" y="0"/>
                      <a:pt x="146" y="15"/>
                      <a:pt x="131" y="46"/>
                    </a:cubicBezTo>
                    <a:lnTo>
                      <a:pt x="1" y="248"/>
                    </a:lnTo>
                    <a:lnTo>
                      <a:pt x="347" y="883"/>
                    </a:lnTo>
                    <a:cubicBezTo>
                      <a:pt x="365" y="929"/>
                      <a:pt x="413" y="957"/>
                      <a:pt x="463" y="957"/>
                    </a:cubicBezTo>
                    <a:cubicBezTo>
                      <a:pt x="492" y="957"/>
                      <a:pt x="523" y="948"/>
                      <a:pt x="549" y="926"/>
                    </a:cubicBezTo>
                    <a:lnTo>
                      <a:pt x="925" y="638"/>
                    </a:lnTo>
                    <a:lnTo>
                      <a:pt x="275" y="31"/>
                    </a:lnTo>
                    <a:cubicBezTo>
                      <a:pt x="255" y="11"/>
                      <a:pt x="229" y="0"/>
                      <a:pt x="203" y="0"/>
                    </a:cubicBezTo>
                    <a:close/>
                  </a:path>
                </a:pathLst>
              </a:custGeom>
              <a:solidFill>
                <a:srgbClr val="E9EDF1"/>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09" name="Google Shape;16058;p73">
                <a:extLst>
                  <a:ext uri="{FF2B5EF4-FFF2-40B4-BE49-F238E27FC236}">
                    <a16:creationId xmlns:a16="http://schemas.microsoft.com/office/drawing/2014/main" id="{85A04BF0-7D23-4003-B51C-9474A7254FE1}"/>
                  </a:ext>
                </a:extLst>
              </p:cNvPr>
              <p:cNvSpPr/>
              <p:nvPr/>
            </p:nvSpPr>
            <p:spPr>
              <a:xfrm>
                <a:off x="1858559" y="3595919"/>
                <a:ext cx="24616" cy="25114"/>
              </a:xfrm>
              <a:custGeom>
                <a:avLst/>
                <a:gdLst/>
                <a:ahLst/>
                <a:cxnLst/>
                <a:rect l="l" t="t" r="r" b="b"/>
                <a:pathLst>
                  <a:path w="939" h="958" extrusionOk="0">
                    <a:moveTo>
                      <a:pt x="730" y="0"/>
                    </a:moveTo>
                    <a:cubicBezTo>
                      <a:pt x="708" y="0"/>
                      <a:pt x="685" y="11"/>
                      <a:pt x="665" y="31"/>
                    </a:cubicBezTo>
                    <a:lnTo>
                      <a:pt x="1" y="638"/>
                    </a:lnTo>
                    <a:lnTo>
                      <a:pt x="390" y="926"/>
                    </a:lnTo>
                    <a:cubicBezTo>
                      <a:pt x="417" y="948"/>
                      <a:pt x="445" y="957"/>
                      <a:pt x="473" y="957"/>
                    </a:cubicBezTo>
                    <a:cubicBezTo>
                      <a:pt x="520" y="957"/>
                      <a:pt x="565" y="929"/>
                      <a:pt x="592" y="883"/>
                    </a:cubicBezTo>
                    <a:lnTo>
                      <a:pt x="939" y="248"/>
                    </a:lnTo>
                    <a:lnTo>
                      <a:pt x="795" y="46"/>
                    </a:lnTo>
                    <a:cubicBezTo>
                      <a:pt x="779" y="15"/>
                      <a:pt x="755" y="0"/>
                      <a:pt x="730" y="0"/>
                    </a:cubicBezTo>
                    <a:close/>
                  </a:path>
                </a:pathLst>
              </a:custGeom>
              <a:solidFill>
                <a:srgbClr val="E9EDF1"/>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10" name="Google Shape;16059;p73">
                <a:extLst>
                  <a:ext uri="{FF2B5EF4-FFF2-40B4-BE49-F238E27FC236}">
                    <a16:creationId xmlns:a16="http://schemas.microsoft.com/office/drawing/2014/main" id="{8F4662D6-C875-43C0-A6F2-7BB151B050CC}"/>
                  </a:ext>
                </a:extLst>
              </p:cNvPr>
              <p:cNvSpPr/>
              <p:nvPr/>
            </p:nvSpPr>
            <p:spPr>
              <a:xfrm>
                <a:off x="1900556" y="3395401"/>
                <a:ext cx="178288" cy="208540"/>
              </a:xfrm>
              <a:custGeom>
                <a:avLst/>
                <a:gdLst/>
                <a:ahLst/>
                <a:cxnLst/>
                <a:rect l="l" t="t" r="r" b="b"/>
                <a:pathLst>
                  <a:path w="6801" h="7955" extrusionOk="0">
                    <a:moveTo>
                      <a:pt x="3408" y="1"/>
                    </a:moveTo>
                    <a:cubicBezTo>
                      <a:pt x="1777" y="1"/>
                      <a:pt x="578" y="1141"/>
                      <a:pt x="448" y="2960"/>
                    </a:cubicBezTo>
                    <a:cubicBezTo>
                      <a:pt x="290" y="5212"/>
                      <a:pt x="88" y="6468"/>
                      <a:pt x="30" y="6886"/>
                    </a:cubicBezTo>
                    <a:cubicBezTo>
                      <a:pt x="1" y="6987"/>
                      <a:pt x="59" y="7089"/>
                      <a:pt x="145" y="7132"/>
                    </a:cubicBezTo>
                    <a:cubicBezTo>
                      <a:pt x="578" y="7348"/>
                      <a:pt x="1921" y="7955"/>
                      <a:pt x="3408" y="7955"/>
                    </a:cubicBezTo>
                    <a:cubicBezTo>
                      <a:pt x="4895" y="7955"/>
                      <a:pt x="6237" y="7348"/>
                      <a:pt x="6670" y="7132"/>
                    </a:cubicBezTo>
                    <a:cubicBezTo>
                      <a:pt x="6757" y="7089"/>
                      <a:pt x="6800" y="6987"/>
                      <a:pt x="6786" y="6886"/>
                    </a:cubicBezTo>
                    <a:cubicBezTo>
                      <a:pt x="6728" y="6468"/>
                      <a:pt x="6526" y="5212"/>
                      <a:pt x="6367" y="2960"/>
                    </a:cubicBezTo>
                    <a:cubicBezTo>
                      <a:pt x="6237" y="1127"/>
                      <a:pt x="5039" y="1"/>
                      <a:pt x="3408" y="1"/>
                    </a:cubicBezTo>
                    <a:close/>
                  </a:path>
                </a:pathLst>
              </a:custGeom>
              <a:solidFill>
                <a:srgbClr val="667A8C"/>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11" name="Google Shape;16060;p73">
                <a:extLst>
                  <a:ext uri="{FF2B5EF4-FFF2-40B4-BE49-F238E27FC236}">
                    <a16:creationId xmlns:a16="http://schemas.microsoft.com/office/drawing/2014/main" id="{3C7F8523-2C4D-4859-B8E5-557E0FC8694F}"/>
                  </a:ext>
                </a:extLst>
              </p:cNvPr>
              <p:cNvSpPr/>
              <p:nvPr/>
            </p:nvSpPr>
            <p:spPr>
              <a:xfrm>
                <a:off x="1942579" y="3395401"/>
                <a:ext cx="136266" cy="208593"/>
              </a:xfrm>
              <a:custGeom>
                <a:avLst/>
                <a:gdLst/>
                <a:ahLst/>
                <a:cxnLst/>
                <a:rect l="l" t="t" r="r" b="b"/>
                <a:pathLst>
                  <a:path w="5198" h="7957" extrusionOk="0">
                    <a:moveTo>
                      <a:pt x="1805" y="1"/>
                    </a:moveTo>
                    <a:cubicBezTo>
                      <a:pt x="1689" y="1"/>
                      <a:pt x="1574" y="1"/>
                      <a:pt x="1473" y="15"/>
                    </a:cubicBezTo>
                    <a:cubicBezTo>
                      <a:pt x="202" y="145"/>
                      <a:pt x="0" y="1935"/>
                      <a:pt x="1227" y="2310"/>
                    </a:cubicBezTo>
                    <a:lnTo>
                      <a:pt x="1256" y="2310"/>
                    </a:lnTo>
                    <a:lnTo>
                      <a:pt x="1718" y="7955"/>
                    </a:lnTo>
                    <a:cubicBezTo>
                      <a:pt x="1768" y="7956"/>
                      <a:pt x="1817" y="7957"/>
                      <a:pt x="1867" y="7957"/>
                    </a:cubicBezTo>
                    <a:cubicBezTo>
                      <a:pt x="3324" y="7957"/>
                      <a:pt x="4634" y="7355"/>
                      <a:pt x="5067" y="7132"/>
                    </a:cubicBezTo>
                    <a:cubicBezTo>
                      <a:pt x="5154" y="7089"/>
                      <a:pt x="5197" y="6987"/>
                      <a:pt x="5183" y="6886"/>
                    </a:cubicBezTo>
                    <a:cubicBezTo>
                      <a:pt x="5125" y="6468"/>
                      <a:pt x="4923" y="5212"/>
                      <a:pt x="4764" y="2960"/>
                    </a:cubicBezTo>
                    <a:cubicBezTo>
                      <a:pt x="4634" y="1127"/>
                      <a:pt x="3436" y="1"/>
                      <a:pt x="1805" y="1"/>
                    </a:cubicBezTo>
                    <a:close/>
                  </a:path>
                </a:pathLst>
              </a:custGeom>
              <a:solidFill>
                <a:srgbClr val="5C7285"/>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12" name="Google Shape;16061;p73">
                <a:extLst>
                  <a:ext uri="{FF2B5EF4-FFF2-40B4-BE49-F238E27FC236}">
                    <a16:creationId xmlns:a16="http://schemas.microsoft.com/office/drawing/2014/main" id="{35CD06AC-21D9-4D2D-95EF-CB4F3E12F20E}"/>
                  </a:ext>
                </a:extLst>
              </p:cNvPr>
              <p:cNvSpPr/>
              <p:nvPr/>
            </p:nvSpPr>
            <p:spPr>
              <a:xfrm>
                <a:off x="1888471" y="3556230"/>
                <a:ext cx="202852" cy="119619"/>
              </a:xfrm>
              <a:custGeom>
                <a:avLst/>
                <a:gdLst/>
                <a:ahLst/>
                <a:cxnLst/>
                <a:rect l="l" t="t" r="r" b="b"/>
                <a:pathLst>
                  <a:path w="7738" h="4563" extrusionOk="0">
                    <a:moveTo>
                      <a:pt x="2728" y="1"/>
                    </a:moveTo>
                    <a:lnTo>
                      <a:pt x="2728" y="1011"/>
                    </a:lnTo>
                    <a:cubicBezTo>
                      <a:pt x="2728" y="1184"/>
                      <a:pt x="2627" y="1343"/>
                      <a:pt x="2454" y="1430"/>
                    </a:cubicBezTo>
                    <a:lnTo>
                      <a:pt x="549" y="2267"/>
                    </a:lnTo>
                    <a:cubicBezTo>
                      <a:pt x="217" y="2411"/>
                      <a:pt x="0" y="2744"/>
                      <a:pt x="0" y="3104"/>
                    </a:cubicBezTo>
                    <a:lnTo>
                      <a:pt x="0" y="4331"/>
                    </a:lnTo>
                    <a:cubicBezTo>
                      <a:pt x="0" y="4447"/>
                      <a:pt x="101" y="4562"/>
                      <a:pt x="231" y="4562"/>
                    </a:cubicBezTo>
                    <a:lnTo>
                      <a:pt x="7506" y="4562"/>
                    </a:lnTo>
                    <a:cubicBezTo>
                      <a:pt x="7636" y="4562"/>
                      <a:pt x="7737" y="4447"/>
                      <a:pt x="7737" y="4331"/>
                    </a:cubicBezTo>
                    <a:lnTo>
                      <a:pt x="7737" y="3104"/>
                    </a:lnTo>
                    <a:cubicBezTo>
                      <a:pt x="7737" y="2744"/>
                      <a:pt x="7521" y="2411"/>
                      <a:pt x="7189" y="2267"/>
                    </a:cubicBezTo>
                    <a:lnTo>
                      <a:pt x="5269" y="1430"/>
                    </a:lnTo>
                    <a:cubicBezTo>
                      <a:pt x="5110" y="1343"/>
                      <a:pt x="5009" y="1184"/>
                      <a:pt x="5009" y="1011"/>
                    </a:cubicBezTo>
                    <a:lnTo>
                      <a:pt x="5009" y="1"/>
                    </a:lnTo>
                    <a:close/>
                  </a:path>
                </a:pathLst>
              </a:custGeom>
              <a:solidFill>
                <a:srgbClr val="AABBC8"/>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13" name="Google Shape;16062;p73">
                <a:extLst>
                  <a:ext uri="{FF2B5EF4-FFF2-40B4-BE49-F238E27FC236}">
                    <a16:creationId xmlns:a16="http://schemas.microsoft.com/office/drawing/2014/main" id="{2C393050-EA06-4C86-BF18-C57AEBDED640}"/>
                  </a:ext>
                </a:extLst>
              </p:cNvPr>
              <p:cNvSpPr/>
              <p:nvPr/>
            </p:nvSpPr>
            <p:spPr>
              <a:xfrm>
                <a:off x="1888471" y="3599380"/>
                <a:ext cx="202852" cy="76469"/>
              </a:xfrm>
              <a:custGeom>
                <a:avLst/>
                <a:gdLst/>
                <a:ahLst/>
                <a:cxnLst/>
                <a:rect l="l" t="t" r="r" b="b"/>
                <a:pathLst>
                  <a:path w="7738" h="2917" extrusionOk="0">
                    <a:moveTo>
                      <a:pt x="1963" y="0"/>
                    </a:moveTo>
                    <a:lnTo>
                      <a:pt x="549" y="621"/>
                    </a:lnTo>
                    <a:cubicBezTo>
                      <a:pt x="217" y="765"/>
                      <a:pt x="0" y="1098"/>
                      <a:pt x="0" y="1458"/>
                    </a:cubicBezTo>
                    <a:lnTo>
                      <a:pt x="0" y="2685"/>
                    </a:lnTo>
                    <a:cubicBezTo>
                      <a:pt x="0" y="2801"/>
                      <a:pt x="101" y="2916"/>
                      <a:pt x="231" y="2916"/>
                    </a:cubicBezTo>
                    <a:lnTo>
                      <a:pt x="7506" y="2916"/>
                    </a:lnTo>
                    <a:cubicBezTo>
                      <a:pt x="7636" y="2916"/>
                      <a:pt x="7737" y="2801"/>
                      <a:pt x="7737" y="2685"/>
                    </a:cubicBezTo>
                    <a:lnTo>
                      <a:pt x="7737" y="1458"/>
                    </a:lnTo>
                    <a:cubicBezTo>
                      <a:pt x="7737" y="1098"/>
                      <a:pt x="7521" y="765"/>
                      <a:pt x="7189" y="621"/>
                    </a:cubicBezTo>
                    <a:lnTo>
                      <a:pt x="5774" y="0"/>
                    </a:lnTo>
                    <a:cubicBezTo>
                      <a:pt x="5442" y="881"/>
                      <a:pt x="4655" y="1321"/>
                      <a:pt x="3869" y="1321"/>
                    </a:cubicBezTo>
                    <a:cubicBezTo>
                      <a:pt x="3082" y="1321"/>
                      <a:pt x="2295" y="881"/>
                      <a:pt x="1963" y="0"/>
                    </a:cubicBezTo>
                    <a:close/>
                  </a:path>
                </a:pathLst>
              </a:custGeom>
              <a:solidFill>
                <a:srgbClr val="63A537"/>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14" name="Google Shape;16063;p73">
                <a:extLst>
                  <a:ext uri="{FF2B5EF4-FFF2-40B4-BE49-F238E27FC236}">
                    <a16:creationId xmlns:a16="http://schemas.microsoft.com/office/drawing/2014/main" id="{CDEE17DC-80C0-4756-B892-8577AB8F9E40}"/>
                  </a:ext>
                </a:extLst>
              </p:cNvPr>
              <p:cNvSpPr/>
              <p:nvPr/>
            </p:nvSpPr>
            <p:spPr>
              <a:xfrm>
                <a:off x="1959985" y="3556230"/>
                <a:ext cx="59823" cy="23961"/>
              </a:xfrm>
              <a:custGeom>
                <a:avLst/>
                <a:gdLst/>
                <a:ahLst/>
                <a:cxnLst/>
                <a:rect l="l" t="t" r="r" b="b"/>
                <a:pathLst>
                  <a:path w="2282" h="914" extrusionOk="0">
                    <a:moveTo>
                      <a:pt x="0" y="1"/>
                    </a:moveTo>
                    <a:lnTo>
                      <a:pt x="0" y="665"/>
                    </a:lnTo>
                    <a:cubicBezTo>
                      <a:pt x="361" y="831"/>
                      <a:pt x="751" y="914"/>
                      <a:pt x="1141" y="914"/>
                    </a:cubicBezTo>
                    <a:cubicBezTo>
                      <a:pt x="1530" y="914"/>
                      <a:pt x="1920" y="831"/>
                      <a:pt x="2281" y="665"/>
                    </a:cubicBezTo>
                    <a:lnTo>
                      <a:pt x="2281" y="1"/>
                    </a:lnTo>
                    <a:close/>
                  </a:path>
                </a:pathLst>
              </a:custGeom>
              <a:solidFill>
                <a:srgbClr val="94A5B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15" name="Google Shape;16064;p73">
                <a:extLst>
                  <a:ext uri="{FF2B5EF4-FFF2-40B4-BE49-F238E27FC236}">
                    <a16:creationId xmlns:a16="http://schemas.microsoft.com/office/drawing/2014/main" id="{85429E91-42A6-4032-85BB-F71574B01CB5}"/>
                  </a:ext>
                </a:extLst>
              </p:cNvPr>
              <p:cNvSpPr/>
              <p:nvPr/>
            </p:nvSpPr>
            <p:spPr>
              <a:xfrm>
                <a:off x="1929707" y="3456062"/>
                <a:ext cx="119619" cy="112069"/>
              </a:xfrm>
              <a:custGeom>
                <a:avLst/>
                <a:gdLst/>
                <a:ahLst/>
                <a:cxnLst/>
                <a:rect l="l" t="t" r="r" b="b"/>
                <a:pathLst>
                  <a:path w="4563" h="4275" extrusionOk="0">
                    <a:moveTo>
                      <a:pt x="1655" y="1"/>
                    </a:moveTo>
                    <a:cubicBezTo>
                      <a:pt x="1489" y="1"/>
                      <a:pt x="1344" y="98"/>
                      <a:pt x="1271" y="256"/>
                    </a:cubicBezTo>
                    <a:cubicBezTo>
                      <a:pt x="1025" y="733"/>
                      <a:pt x="665" y="1137"/>
                      <a:pt x="203" y="1426"/>
                    </a:cubicBezTo>
                    <a:cubicBezTo>
                      <a:pt x="87" y="1512"/>
                      <a:pt x="15" y="1642"/>
                      <a:pt x="15" y="1786"/>
                    </a:cubicBezTo>
                    <a:lnTo>
                      <a:pt x="15" y="1916"/>
                    </a:lnTo>
                    <a:cubicBezTo>
                      <a:pt x="0" y="3143"/>
                      <a:pt x="924" y="4168"/>
                      <a:pt x="2137" y="4269"/>
                    </a:cubicBezTo>
                    <a:cubicBezTo>
                      <a:pt x="2188" y="4273"/>
                      <a:pt x="2239" y="4274"/>
                      <a:pt x="2290" y="4274"/>
                    </a:cubicBezTo>
                    <a:cubicBezTo>
                      <a:pt x="3536" y="4274"/>
                      <a:pt x="4562" y="3265"/>
                      <a:pt x="4562" y="2003"/>
                    </a:cubicBezTo>
                    <a:lnTo>
                      <a:pt x="4562" y="1599"/>
                    </a:lnTo>
                    <a:cubicBezTo>
                      <a:pt x="4562" y="1411"/>
                      <a:pt x="4490" y="1223"/>
                      <a:pt x="4346" y="1093"/>
                    </a:cubicBezTo>
                    <a:cubicBezTo>
                      <a:pt x="3985" y="776"/>
                      <a:pt x="3162" y="213"/>
                      <a:pt x="1747" y="11"/>
                    </a:cubicBezTo>
                    <a:cubicBezTo>
                      <a:pt x="1716" y="4"/>
                      <a:pt x="1685" y="1"/>
                      <a:pt x="1655" y="1"/>
                    </a:cubicBezTo>
                    <a:close/>
                  </a:path>
                </a:pathLst>
              </a:custGeom>
              <a:solidFill>
                <a:srgbClr val="BCC9D4"/>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16" name="Google Shape;16065;p73">
                <a:extLst>
                  <a:ext uri="{FF2B5EF4-FFF2-40B4-BE49-F238E27FC236}">
                    <a16:creationId xmlns:a16="http://schemas.microsoft.com/office/drawing/2014/main" id="{A2747919-97AB-4266-9060-13423F10ED97}"/>
                  </a:ext>
                </a:extLst>
              </p:cNvPr>
              <p:cNvSpPr/>
              <p:nvPr/>
            </p:nvSpPr>
            <p:spPr>
              <a:xfrm>
                <a:off x="1929707" y="3456062"/>
                <a:ext cx="116971" cy="111938"/>
              </a:xfrm>
              <a:custGeom>
                <a:avLst/>
                <a:gdLst/>
                <a:ahLst/>
                <a:cxnLst/>
                <a:rect l="l" t="t" r="r" b="b"/>
                <a:pathLst>
                  <a:path w="4462" h="4270" extrusionOk="0">
                    <a:moveTo>
                      <a:pt x="1655" y="1"/>
                    </a:moveTo>
                    <a:cubicBezTo>
                      <a:pt x="1489" y="1"/>
                      <a:pt x="1344" y="98"/>
                      <a:pt x="1271" y="256"/>
                    </a:cubicBezTo>
                    <a:cubicBezTo>
                      <a:pt x="1227" y="328"/>
                      <a:pt x="1184" y="415"/>
                      <a:pt x="1126" y="487"/>
                    </a:cubicBezTo>
                    <a:cubicBezTo>
                      <a:pt x="895" y="863"/>
                      <a:pt x="578" y="1180"/>
                      <a:pt x="217" y="1426"/>
                    </a:cubicBezTo>
                    <a:cubicBezTo>
                      <a:pt x="87" y="1512"/>
                      <a:pt x="15" y="1656"/>
                      <a:pt x="15" y="1801"/>
                    </a:cubicBezTo>
                    <a:lnTo>
                      <a:pt x="15" y="1931"/>
                    </a:lnTo>
                    <a:cubicBezTo>
                      <a:pt x="0" y="3100"/>
                      <a:pt x="852" y="4096"/>
                      <a:pt x="2021" y="4269"/>
                    </a:cubicBezTo>
                    <a:cubicBezTo>
                      <a:pt x="1603" y="3836"/>
                      <a:pt x="1386" y="3273"/>
                      <a:pt x="1386" y="2696"/>
                    </a:cubicBezTo>
                    <a:lnTo>
                      <a:pt x="1386" y="1267"/>
                    </a:lnTo>
                    <a:cubicBezTo>
                      <a:pt x="1386" y="1021"/>
                      <a:pt x="1560" y="834"/>
                      <a:pt x="1790" y="805"/>
                    </a:cubicBezTo>
                    <a:cubicBezTo>
                      <a:pt x="1953" y="789"/>
                      <a:pt x="2115" y="782"/>
                      <a:pt x="2278" y="782"/>
                    </a:cubicBezTo>
                    <a:cubicBezTo>
                      <a:pt x="3027" y="782"/>
                      <a:pt x="3773" y="944"/>
                      <a:pt x="4461" y="1252"/>
                    </a:cubicBezTo>
                    <a:cubicBezTo>
                      <a:pt x="4432" y="1195"/>
                      <a:pt x="4389" y="1137"/>
                      <a:pt x="4346" y="1093"/>
                    </a:cubicBezTo>
                    <a:cubicBezTo>
                      <a:pt x="3985" y="776"/>
                      <a:pt x="3147" y="213"/>
                      <a:pt x="1747" y="11"/>
                    </a:cubicBezTo>
                    <a:cubicBezTo>
                      <a:pt x="1716" y="4"/>
                      <a:pt x="1685" y="1"/>
                      <a:pt x="1655" y="1"/>
                    </a:cubicBezTo>
                    <a:close/>
                  </a:path>
                </a:pathLst>
              </a:custGeom>
              <a:solidFill>
                <a:srgbClr val="AABBC8"/>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17" name="Google Shape;16066;p73">
                <a:extLst>
                  <a:ext uri="{FF2B5EF4-FFF2-40B4-BE49-F238E27FC236}">
                    <a16:creationId xmlns:a16="http://schemas.microsoft.com/office/drawing/2014/main" id="{385E2AD8-2490-46A5-BAD7-064B522AA99E}"/>
                  </a:ext>
                </a:extLst>
              </p:cNvPr>
              <p:cNvSpPr/>
              <p:nvPr/>
            </p:nvSpPr>
            <p:spPr>
              <a:xfrm>
                <a:off x="1888471" y="3619067"/>
                <a:ext cx="41629" cy="56782"/>
              </a:xfrm>
              <a:custGeom>
                <a:avLst/>
                <a:gdLst/>
                <a:ahLst/>
                <a:cxnLst/>
                <a:rect l="l" t="t" r="r" b="b"/>
                <a:pathLst>
                  <a:path w="1588" h="2166" extrusionOk="0">
                    <a:moveTo>
                      <a:pt x="346" y="0"/>
                    </a:moveTo>
                    <a:cubicBezTo>
                      <a:pt x="130" y="173"/>
                      <a:pt x="0" y="433"/>
                      <a:pt x="0" y="707"/>
                    </a:cubicBezTo>
                    <a:lnTo>
                      <a:pt x="0" y="1934"/>
                    </a:lnTo>
                    <a:cubicBezTo>
                      <a:pt x="0" y="2064"/>
                      <a:pt x="101" y="2165"/>
                      <a:pt x="231" y="2165"/>
                    </a:cubicBezTo>
                    <a:lnTo>
                      <a:pt x="1588" y="2165"/>
                    </a:lnTo>
                    <a:lnTo>
                      <a:pt x="1588" y="1530"/>
                    </a:lnTo>
                    <a:cubicBezTo>
                      <a:pt x="1588" y="1357"/>
                      <a:pt x="1516" y="1184"/>
                      <a:pt x="1386" y="1054"/>
                    </a:cubicBezTo>
                    <a:lnTo>
                      <a:pt x="346" y="0"/>
                    </a:lnTo>
                    <a:close/>
                  </a:path>
                </a:pathLst>
              </a:custGeom>
              <a:solidFill>
                <a:srgbClr val="CFD9E0"/>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18" name="Google Shape;16067;p73">
                <a:extLst>
                  <a:ext uri="{FF2B5EF4-FFF2-40B4-BE49-F238E27FC236}">
                    <a16:creationId xmlns:a16="http://schemas.microsoft.com/office/drawing/2014/main" id="{4F864B22-382D-4FB4-9710-98CE415C9DAC}"/>
                  </a:ext>
                </a:extLst>
              </p:cNvPr>
              <p:cNvSpPr/>
              <p:nvPr/>
            </p:nvSpPr>
            <p:spPr>
              <a:xfrm>
                <a:off x="2049667" y="3619067"/>
                <a:ext cx="41656" cy="56782"/>
              </a:xfrm>
              <a:custGeom>
                <a:avLst/>
                <a:gdLst/>
                <a:ahLst/>
                <a:cxnLst/>
                <a:rect l="l" t="t" r="r" b="b"/>
                <a:pathLst>
                  <a:path w="1589" h="2166" extrusionOk="0">
                    <a:moveTo>
                      <a:pt x="1242" y="0"/>
                    </a:moveTo>
                    <a:lnTo>
                      <a:pt x="203" y="1054"/>
                    </a:lnTo>
                    <a:cubicBezTo>
                      <a:pt x="73" y="1184"/>
                      <a:pt x="1" y="1357"/>
                      <a:pt x="1" y="1530"/>
                    </a:cubicBezTo>
                    <a:lnTo>
                      <a:pt x="1" y="2165"/>
                    </a:lnTo>
                    <a:lnTo>
                      <a:pt x="1357" y="2165"/>
                    </a:lnTo>
                    <a:cubicBezTo>
                      <a:pt x="1487" y="2165"/>
                      <a:pt x="1588" y="2064"/>
                      <a:pt x="1588" y="1934"/>
                    </a:cubicBezTo>
                    <a:lnTo>
                      <a:pt x="1588" y="707"/>
                    </a:lnTo>
                    <a:cubicBezTo>
                      <a:pt x="1588" y="433"/>
                      <a:pt x="1459" y="173"/>
                      <a:pt x="1242" y="0"/>
                    </a:cubicBezTo>
                    <a:close/>
                  </a:path>
                </a:pathLst>
              </a:custGeom>
              <a:solidFill>
                <a:srgbClr val="CFD9E0"/>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grpSp>
        <p:grpSp>
          <p:nvGrpSpPr>
            <p:cNvPr id="166" name="Google Shape;9682;p69">
              <a:extLst>
                <a:ext uri="{FF2B5EF4-FFF2-40B4-BE49-F238E27FC236}">
                  <a16:creationId xmlns:a16="http://schemas.microsoft.com/office/drawing/2014/main" id="{84F4A6CB-CE7A-4254-A33B-A32B63CADE82}"/>
                </a:ext>
              </a:extLst>
            </p:cNvPr>
            <p:cNvGrpSpPr/>
            <p:nvPr/>
          </p:nvGrpSpPr>
          <p:grpSpPr>
            <a:xfrm>
              <a:off x="6661321" y="419031"/>
              <a:ext cx="1717897" cy="2051026"/>
              <a:chOff x="7159964" y="1971904"/>
              <a:chExt cx="291564" cy="348103"/>
            </a:xfrm>
          </p:grpSpPr>
          <p:sp>
            <p:nvSpPr>
              <p:cNvPr id="167" name="Google Shape;9683;p69">
                <a:extLst>
                  <a:ext uri="{FF2B5EF4-FFF2-40B4-BE49-F238E27FC236}">
                    <a16:creationId xmlns:a16="http://schemas.microsoft.com/office/drawing/2014/main" id="{19C78E83-5A24-4155-934A-7E1244B9F686}"/>
                  </a:ext>
                </a:extLst>
              </p:cNvPr>
              <p:cNvSpPr/>
              <p:nvPr/>
            </p:nvSpPr>
            <p:spPr>
              <a:xfrm>
                <a:off x="7204947" y="1994277"/>
                <a:ext cx="167906" cy="153752"/>
              </a:xfrm>
              <a:custGeom>
                <a:avLst/>
                <a:gdLst/>
                <a:ahLst/>
                <a:cxnLst/>
                <a:rect l="l" t="t" r="r" b="b"/>
                <a:pathLst>
                  <a:path w="6394" h="5855" extrusionOk="0">
                    <a:moveTo>
                      <a:pt x="642" y="1"/>
                    </a:moveTo>
                    <a:cubicBezTo>
                      <a:pt x="288" y="1"/>
                      <a:pt x="1" y="288"/>
                      <a:pt x="1" y="642"/>
                    </a:cubicBezTo>
                    <a:lnTo>
                      <a:pt x="1" y="4058"/>
                    </a:lnTo>
                    <a:cubicBezTo>
                      <a:pt x="1" y="4413"/>
                      <a:pt x="288" y="4700"/>
                      <a:pt x="642" y="4700"/>
                    </a:cubicBezTo>
                    <a:lnTo>
                      <a:pt x="2345" y="4700"/>
                    </a:lnTo>
                    <a:lnTo>
                      <a:pt x="4059" y="5839"/>
                    </a:lnTo>
                    <a:cubicBezTo>
                      <a:pt x="4076" y="5850"/>
                      <a:pt x="4095" y="5855"/>
                      <a:pt x="4114" y="5855"/>
                    </a:cubicBezTo>
                    <a:cubicBezTo>
                      <a:pt x="4177" y="5855"/>
                      <a:pt x="4236" y="5800"/>
                      <a:pt x="4221" y="5733"/>
                    </a:cubicBezTo>
                    <a:lnTo>
                      <a:pt x="4049" y="4700"/>
                    </a:lnTo>
                    <a:lnTo>
                      <a:pt x="5752" y="4700"/>
                    </a:lnTo>
                    <a:cubicBezTo>
                      <a:pt x="6107" y="4700"/>
                      <a:pt x="6394" y="4413"/>
                      <a:pt x="6394" y="4058"/>
                    </a:cubicBezTo>
                    <a:lnTo>
                      <a:pt x="6394" y="642"/>
                    </a:lnTo>
                    <a:cubicBezTo>
                      <a:pt x="6394" y="288"/>
                      <a:pt x="6107" y="1"/>
                      <a:pt x="5752" y="1"/>
                    </a:cubicBezTo>
                    <a:close/>
                  </a:path>
                </a:pathLst>
              </a:custGeom>
              <a:solidFill>
                <a:srgbClr val="C5D1DA"/>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68" name="Google Shape;9684;p69">
                <a:extLst>
                  <a:ext uri="{FF2B5EF4-FFF2-40B4-BE49-F238E27FC236}">
                    <a16:creationId xmlns:a16="http://schemas.microsoft.com/office/drawing/2014/main" id="{C06E2220-AF4F-4228-AFA7-19192FDADDD7}"/>
                  </a:ext>
                </a:extLst>
              </p:cNvPr>
              <p:cNvSpPr/>
              <p:nvPr/>
            </p:nvSpPr>
            <p:spPr>
              <a:xfrm>
                <a:off x="7204711" y="1994277"/>
                <a:ext cx="156851" cy="112130"/>
              </a:xfrm>
              <a:custGeom>
                <a:avLst/>
                <a:gdLst/>
                <a:ahLst/>
                <a:cxnLst/>
                <a:rect l="l" t="t" r="r" b="b"/>
                <a:pathLst>
                  <a:path w="5973" h="4270" extrusionOk="0">
                    <a:moveTo>
                      <a:pt x="641" y="1"/>
                    </a:moveTo>
                    <a:cubicBezTo>
                      <a:pt x="297" y="1"/>
                      <a:pt x="0" y="288"/>
                      <a:pt x="10" y="642"/>
                    </a:cubicBezTo>
                    <a:lnTo>
                      <a:pt x="10" y="4058"/>
                    </a:lnTo>
                    <a:cubicBezTo>
                      <a:pt x="10" y="4125"/>
                      <a:pt x="19" y="4202"/>
                      <a:pt x="48" y="4269"/>
                    </a:cubicBezTo>
                    <a:lnTo>
                      <a:pt x="4910" y="4269"/>
                    </a:lnTo>
                    <a:cubicBezTo>
                      <a:pt x="5503" y="4269"/>
                      <a:pt x="5972" y="3791"/>
                      <a:pt x="5972" y="3207"/>
                    </a:cubicBezTo>
                    <a:lnTo>
                      <a:pt x="5972" y="39"/>
                    </a:lnTo>
                    <a:cubicBezTo>
                      <a:pt x="5905" y="20"/>
                      <a:pt x="5838" y="1"/>
                      <a:pt x="5761" y="1"/>
                    </a:cubicBezTo>
                    <a:close/>
                  </a:path>
                </a:pathLst>
              </a:custGeom>
              <a:solidFill>
                <a:srgbClr val="E3E9ED"/>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69" name="Google Shape;9694;p69">
                <a:extLst>
                  <a:ext uri="{FF2B5EF4-FFF2-40B4-BE49-F238E27FC236}">
                    <a16:creationId xmlns:a16="http://schemas.microsoft.com/office/drawing/2014/main" id="{FF5AADD0-EE37-4E9A-ACF1-E361277445E4}"/>
                  </a:ext>
                </a:extLst>
              </p:cNvPr>
              <p:cNvSpPr/>
              <p:nvPr/>
            </p:nvSpPr>
            <p:spPr>
              <a:xfrm>
                <a:off x="7337140" y="2141806"/>
                <a:ext cx="33718" cy="73922"/>
              </a:xfrm>
              <a:custGeom>
                <a:avLst/>
                <a:gdLst/>
                <a:ahLst/>
                <a:cxnLst/>
                <a:rect l="l" t="t" r="r" b="b"/>
                <a:pathLst>
                  <a:path w="1284" h="2815" extrusionOk="0">
                    <a:moveTo>
                      <a:pt x="776" y="0"/>
                    </a:moveTo>
                    <a:cubicBezTo>
                      <a:pt x="345" y="0"/>
                      <a:pt x="1" y="345"/>
                      <a:pt x="1" y="776"/>
                    </a:cubicBezTo>
                    <a:lnTo>
                      <a:pt x="1" y="948"/>
                    </a:lnTo>
                    <a:cubicBezTo>
                      <a:pt x="1" y="1168"/>
                      <a:pt x="39" y="1388"/>
                      <a:pt x="106" y="1599"/>
                    </a:cubicBezTo>
                    <a:lnTo>
                      <a:pt x="518" y="2814"/>
                    </a:lnTo>
                    <a:lnTo>
                      <a:pt x="1283" y="2814"/>
                    </a:lnTo>
                    <a:lnTo>
                      <a:pt x="1283" y="0"/>
                    </a:lnTo>
                    <a:close/>
                  </a:path>
                </a:pathLst>
              </a:custGeom>
              <a:solidFill>
                <a:srgbClr val="657E9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70" name="Google Shape;9695;p69">
                <a:extLst>
                  <a:ext uri="{FF2B5EF4-FFF2-40B4-BE49-F238E27FC236}">
                    <a16:creationId xmlns:a16="http://schemas.microsoft.com/office/drawing/2014/main" id="{2B1C8523-5864-452A-A151-273B1DE38E43}"/>
                  </a:ext>
                </a:extLst>
              </p:cNvPr>
              <p:cNvSpPr/>
              <p:nvPr/>
            </p:nvSpPr>
            <p:spPr>
              <a:xfrm>
                <a:off x="7350717" y="2135031"/>
                <a:ext cx="80697" cy="80697"/>
              </a:xfrm>
              <a:custGeom>
                <a:avLst/>
                <a:gdLst/>
                <a:ahLst/>
                <a:cxnLst/>
                <a:rect l="l" t="t" r="r" b="b"/>
                <a:pathLst>
                  <a:path w="3073" h="3073" extrusionOk="0">
                    <a:moveTo>
                      <a:pt x="766" y="0"/>
                    </a:moveTo>
                    <a:cubicBezTo>
                      <a:pt x="345" y="0"/>
                      <a:pt x="1" y="345"/>
                      <a:pt x="1" y="766"/>
                    </a:cubicBezTo>
                    <a:cubicBezTo>
                      <a:pt x="1" y="1053"/>
                      <a:pt x="230" y="1282"/>
                      <a:pt x="508" y="1282"/>
                    </a:cubicBezTo>
                    <a:lnTo>
                      <a:pt x="2556" y="3072"/>
                    </a:lnTo>
                    <a:lnTo>
                      <a:pt x="2986" y="1560"/>
                    </a:lnTo>
                    <a:cubicBezTo>
                      <a:pt x="3044" y="1378"/>
                      <a:pt x="3073" y="1187"/>
                      <a:pt x="3073" y="995"/>
                    </a:cubicBezTo>
                    <a:lnTo>
                      <a:pt x="3073" y="517"/>
                    </a:lnTo>
                    <a:cubicBezTo>
                      <a:pt x="3073" y="230"/>
                      <a:pt x="2843" y="0"/>
                      <a:pt x="2556" y="0"/>
                    </a:cubicBezTo>
                    <a:close/>
                  </a:path>
                </a:pathLst>
              </a:custGeom>
              <a:solidFill>
                <a:srgbClr val="657E9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71" name="Google Shape;9696;p69">
                <a:extLst>
                  <a:ext uri="{FF2B5EF4-FFF2-40B4-BE49-F238E27FC236}">
                    <a16:creationId xmlns:a16="http://schemas.microsoft.com/office/drawing/2014/main" id="{D22AFB3A-4672-4A85-B4A3-0DEBE8FA811C}"/>
                  </a:ext>
                </a:extLst>
              </p:cNvPr>
              <p:cNvSpPr/>
              <p:nvPr/>
            </p:nvSpPr>
            <p:spPr>
              <a:xfrm>
                <a:off x="7364030" y="2235791"/>
                <a:ext cx="40493" cy="29936"/>
              </a:xfrm>
              <a:custGeom>
                <a:avLst/>
                <a:gdLst/>
                <a:ahLst/>
                <a:cxnLst/>
                <a:rect l="l" t="t" r="r" b="b"/>
                <a:pathLst>
                  <a:path w="1542" h="1140" extrusionOk="0">
                    <a:moveTo>
                      <a:pt x="1" y="1"/>
                    </a:moveTo>
                    <a:lnTo>
                      <a:pt x="1" y="1140"/>
                    </a:lnTo>
                    <a:lnTo>
                      <a:pt x="1542" y="1140"/>
                    </a:lnTo>
                    <a:lnTo>
                      <a:pt x="1542" y="1"/>
                    </a:lnTo>
                    <a:close/>
                  </a:path>
                </a:pathLst>
              </a:custGeom>
              <a:solidFill>
                <a:srgbClr val="ACBDCA"/>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72" name="Google Shape;9697;p69">
                <a:extLst>
                  <a:ext uri="{FF2B5EF4-FFF2-40B4-BE49-F238E27FC236}">
                    <a16:creationId xmlns:a16="http://schemas.microsoft.com/office/drawing/2014/main" id="{D2B86695-3473-44AC-8A8D-E33EE525BC96}"/>
                  </a:ext>
                </a:extLst>
              </p:cNvPr>
              <p:cNvSpPr/>
              <p:nvPr/>
            </p:nvSpPr>
            <p:spPr>
              <a:xfrm>
                <a:off x="7364030" y="2236053"/>
                <a:ext cx="40493" cy="16281"/>
              </a:xfrm>
              <a:custGeom>
                <a:avLst/>
                <a:gdLst/>
                <a:ahLst/>
                <a:cxnLst/>
                <a:rect l="l" t="t" r="r" b="b"/>
                <a:pathLst>
                  <a:path w="1542" h="620" extrusionOk="0">
                    <a:moveTo>
                      <a:pt x="1" y="0"/>
                    </a:moveTo>
                    <a:lnTo>
                      <a:pt x="1" y="469"/>
                    </a:lnTo>
                    <a:cubicBezTo>
                      <a:pt x="250" y="570"/>
                      <a:pt x="510" y="620"/>
                      <a:pt x="771" y="620"/>
                    </a:cubicBezTo>
                    <a:cubicBezTo>
                      <a:pt x="1032" y="620"/>
                      <a:pt x="1293" y="570"/>
                      <a:pt x="1542" y="469"/>
                    </a:cubicBezTo>
                    <a:lnTo>
                      <a:pt x="1542" y="0"/>
                    </a:lnTo>
                    <a:close/>
                  </a:path>
                </a:pathLst>
              </a:custGeom>
              <a:solidFill>
                <a:srgbClr val="96ABBC"/>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73" name="Google Shape;9698;p69">
                <a:extLst>
                  <a:ext uri="{FF2B5EF4-FFF2-40B4-BE49-F238E27FC236}">
                    <a16:creationId xmlns:a16="http://schemas.microsoft.com/office/drawing/2014/main" id="{403C34BF-6858-4B5A-9436-878620CD6B5D}"/>
                  </a:ext>
                </a:extLst>
              </p:cNvPr>
              <p:cNvSpPr/>
              <p:nvPr/>
            </p:nvSpPr>
            <p:spPr>
              <a:xfrm>
                <a:off x="7317051" y="2252124"/>
                <a:ext cx="134477" cy="67882"/>
              </a:xfrm>
              <a:custGeom>
                <a:avLst/>
                <a:gdLst/>
                <a:ahLst/>
                <a:cxnLst/>
                <a:rect l="l" t="t" r="r" b="b"/>
                <a:pathLst>
                  <a:path w="5121" h="2585" extrusionOk="0">
                    <a:moveTo>
                      <a:pt x="1790" y="1"/>
                    </a:moveTo>
                    <a:lnTo>
                      <a:pt x="555" y="355"/>
                    </a:lnTo>
                    <a:cubicBezTo>
                      <a:pt x="230" y="451"/>
                      <a:pt x="0" y="757"/>
                      <a:pt x="0" y="1092"/>
                    </a:cubicBezTo>
                    <a:lnTo>
                      <a:pt x="0" y="2326"/>
                    </a:lnTo>
                    <a:cubicBezTo>
                      <a:pt x="0" y="2470"/>
                      <a:pt x="115" y="2585"/>
                      <a:pt x="258" y="2585"/>
                    </a:cubicBezTo>
                    <a:lnTo>
                      <a:pt x="4862" y="2585"/>
                    </a:lnTo>
                    <a:cubicBezTo>
                      <a:pt x="5005" y="2585"/>
                      <a:pt x="5120" y="2470"/>
                      <a:pt x="5120" y="2326"/>
                    </a:cubicBezTo>
                    <a:lnTo>
                      <a:pt x="5120" y="1092"/>
                    </a:lnTo>
                    <a:cubicBezTo>
                      <a:pt x="5120" y="757"/>
                      <a:pt x="4891" y="451"/>
                      <a:pt x="4565" y="355"/>
                    </a:cubicBezTo>
                    <a:lnTo>
                      <a:pt x="3331" y="1"/>
                    </a:lnTo>
                    <a:lnTo>
                      <a:pt x="2555" y="518"/>
                    </a:lnTo>
                    <a:lnTo>
                      <a:pt x="1790" y="1"/>
                    </a:lnTo>
                    <a:close/>
                  </a:path>
                </a:pathLst>
              </a:custGeom>
              <a:solidFill>
                <a:srgbClr val="6E8294"/>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74" name="Google Shape;9699;p69">
                <a:extLst>
                  <a:ext uri="{FF2B5EF4-FFF2-40B4-BE49-F238E27FC236}">
                    <a16:creationId xmlns:a16="http://schemas.microsoft.com/office/drawing/2014/main" id="{4799154A-3631-4E08-A30C-5CE57528D8CB}"/>
                  </a:ext>
                </a:extLst>
              </p:cNvPr>
              <p:cNvSpPr/>
              <p:nvPr/>
            </p:nvSpPr>
            <p:spPr>
              <a:xfrm>
                <a:off x="7377607" y="2265701"/>
                <a:ext cx="13340" cy="54306"/>
              </a:xfrm>
              <a:custGeom>
                <a:avLst/>
                <a:gdLst/>
                <a:ahLst/>
                <a:cxnLst/>
                <a:rect l="l" t="t" r="r" b="b"/>
                <a:pathLst>
                  <a:path w="508" h="2068" extrusionOk="0">
                    <a:moveTo>
                      <a:pt x="125" y="1"/>
                    </a:moveTo>
                    <a:lnTo>
                      <a:pt x="1" y="2068"/>
                    </a:lnTo>
                    <a:lnTo>
                      <a:pt x="508" y="2068"/>
                    </a:lnTo>
                    <a:lnTo>
                      <a:pt x="383" y="1"/>
                    </a:lnTo>
                    <a:close/>
                  </a:path>
                </a:pathLst>
              </a:custGeom>
              <a:solidFill>
                <a:srgbClr val="63A537"/>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75" name="Google Shape;9700;p69">
                <a:extLst>
                  <a:ext uri="{FF2B5EF4-FFF2-40B4-BE49-F238E27FC236}">
                    <a16:creationId xmlns:a16="http://schemas.microsoft.com/office/drawing/2014/main" id="{34D283B0-372B-491A-B964-E21D35992845}"/>
                  </a:ext>
                </a:extLst>
              </p:cNvPr>
              <p:cNvSpPr/>
              <p:nvPr/>
            </p:nvSpPr>
            <p:spPr>
              <a:xfrm>
                <a:off x="7343941" y="2168906"/>
                <a:ext cx="80697" cy="73712"/>
              </a:xfrm>
              <a:custGeom>
                <a:avLst/>
                <a:gdLst/>
                <a:ahLst/>
                <a:cxnLst/>
                <a:rect l="l" t="t" r="r" b="b"/>
                <a:pathLst>
                  <a:path w="3073" h="2807" extrusionOk="0">
                    <a:moveTo>
                      <a:pt x="955" y="1"/>
                    </a:moveTo>
                    <a:cubicBezTo>
                      <a:pt x="823" y="1"/>
                      <a:pt x="701" y="57"/>
                      <a:pt x="613" y="155"/>
                    </a:cubicBezTo>
                    <a:lnTo>
                      <a:pt x="153" y="615"/>
                    </a:lnTo>
                    <a:cubicBezTo>
                      <a:pt x="58" y="710"/>
                      <a:pt x="0" y="835"/>
                      <a:pt x="0" y="978"/>
                    </a:cubicBezTo>
                    <a:lnTo>
                      <a:pt x="0" y="1275"/>
                    </a:lnTo>
                    <a:cubicBezTo>
                      <a:pt x="0" y="2117"/>
                      <a:pt x="689" y="2806"/>
                      <a:pt x="1531" y="2806"/>
                    </a:cubicBezTo>
                    <a:cubicBezTo>
                      <a:pt x="2383" y="2806"/>
                      <a:pt x="3072" y="2117"/>
                      <a:pt x="3072" y="1275"/>
                    </a:cubicBezTo>
                    <a:lnTo>
                      <a:pt x="3072" y="949"/>
                    </a:lnTo>
                    <a:cubicBezTo>
                      <a:pt x="3072" y="815"/>
                      <a:pt x="3015" y="682"/>
                      <a:pt x="2919" y="586"/>
                    </a:cubicBezTo>
                    <a:cubicBezTo>
                      <a:pt x="2527" y="203"/>
                      <a:pt x="1799" y="31"/>
                      <a:pt x="986" y="2"/>
                    </a:cubicBezTo>
                    <a:cubicBezTo>
                      <a:pt x="975" y="1"/>
                      <a:pt x="965" y="1"/>
                      <a:pt x="955" y="1"/>
                    </a:cubicBezTo>
                    <a:close/>
                  </a:path>
                </a:pathLst>
              </a:custGeom>
              <a:solidFill>
                <a:srgbClr val="BECBD5"/>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76" name="Google Shape;9701;p69">
                <a:extLst>
                  <a:ext uri="{FF2B5EF4-FFF2-40B4-BE49-F238E27FC236}">
                    <a16:creationId xmlns:a16="http://schemas.microsoft.com/office/drawing/2014/main" id="{A89AAB7B-DADD-4A25-95F1-5603688230F1}"/>
                  </a:ext>
                </a:extLst>
              </p:cNvPr>
              <p:cNvSpPr/>
              <p:nvPr/>
            </p:nvSpPr>
            <p:spPr>
              <a:xfrm>
                <a:off x="7343941" y="2168906"/>
                <a:ext cx="80434" cy="72189"/>
              </a:xfrm>
              <a:custGeom>
                <a:avLst/>
                <a:gdLst/>
                <a:ahLst/>
                <a:cxnLst/>
                <a:rect l="l" t="t" r="r" b="b"/>
                <a:pathLst>
                  <a:path w="3063" h="2749" extrusionOk="0">
                    <a:moveTo>
                      <a:pt x="955" y="1"/>
                    </a:moveTo>
                    <a:cubicBezTo>
                      <a:pt x="823" y="1"/>
                      <a:pt x="701" y="57"/>
                      <a:pt x="613" y="146"/>
                    </a:cubicBezTo>
                    <a:lnTo>
                      <a:pt x="153" y="615"/>
                    </a:lnTo>
                    <a:cubicBezTo>
                      <a:pt x="58" y="710"/>
                      <a:pt x="0" y="835"/>
                      <a:pt x="0" y="969"/>
                    </a:cubicBezTo>
                    <a:lnTo>
                      <a:pt x="0" y="1275"/>
                    </a:lnTo>
                    <a:cubicBezTo>
                      <a:pt x="0" y="1954"/>
                      <a:pt x="450" y="2557"/>
                      <a:pt x="1110" y="2749"/>
                    </a:cubicBezTo>
                    <a:cubicBezTo>
                      <a:pt x="890" y="2471"/>
                      <a:pt x="766" y="2136"/>
                      <a:pt x="766" y="1792"/>
                    </a:cubicBezTo>
                    <a:lnTo>
                      <a:pt x="766" y="1036"/>
                    </a:lnTo>
                    <a:cubicBezTo>
                      <a:pt x="766" y="751"/>
                      <a:pt x="996" y="527"/>
                      <a:pt x="1277" y="527"/>
                    </a:cubicBezTo>
                    <a:cubicBezTo>
                      <a:pt x="1288" y="527"/>
                      <a:pt x="1300" y="528"/>
                      <a:pt x="1311" y="528"/>
                    </a:cubicBezTo>
                    <a:cubicBezTo>
                      <a:pt x="1828" y="557"/>
                      <a:pt x="2594" y="643"/>
                      <a:pt x="3063" y="873"/>
                    </a:cubicBezTo>
                    <a:cubicBezTo>
                      <a:pt x="3053" y="768"/>
                      <a:pt x="2996" y="662"/>
                      <a:pt x="2919" y="586"/>
                    </a:cubicBezTo>
                    <a:cubicBezTo>
                      <a:pt x="2527" y="203"/>
                      <a:pt x="1799" y="21"/>
                      <a:pt x="986" y="2"/>
                    </a:cubicBezTo>
                    <a:cubicBezTo>
                      <a:pt x="975" y="1"/>
                      <a:pt x="965" y="1"/>
                      <a:pt x="955" y="1"/>
                    </a:cubicBezTo>
                    <a:close/>
                  </a:path>
                </a:pathLst>
              </a:custGeom>
              <a:solidFill>
                <a:srgbClr val="ACBDCA"/>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77" name="Google Shape;9702;p69">
                <a:extLst>
                  <a:ext uri="{FF2B5EF4-FFF2-40B4-BE49-F238E27FC236}">
                    <a16:creationId xmlns:a16="http://schemas.microsoft.com/office/drawing/2014/main" id="{83417B86-4EC9-4677-839E-46F27C39BB20}"/>
                  </a:ext>
                </a:extLst>
              </p:cNvPr>
              <p:cNvSpPr/>
              <p:nvPr/>
            </p:nvSpPr>
            <p:spPr>
              <a:xfrm>
                <a:off x="7317051" y="2269482"/>
                <a:ext cx="26916" cy="50524"/>
              </a:xfrm>
              <a:custGeom>
                <a:avLst/>
                <a:gdLst/>
                <a:ahLst/>
                <a:cxnLst/>
                <a:rect l="l" t="t" r="r" b="b"/>
                <a:pathLst>
                  <a:path w="1025" h="1924" extrusionOk="0">
                    <a:moveTo>
                      <a:pt x="144" y="0"/>
                    </a:moveTo>
                    <a:cubicBezTo>
                      <a:pt x="48" y="125"/>
                      <a:pt x="0" y="278"/>
                      <a:pt x="0" y="440"/>
                    </a:cubicBezTo>
                    <a:lnTo>
                      <a:pt x="0" y="1665"/>
                    </a:lnTo>
                    <a:cubicBezTo>
                      <a:pt x="0" y="1809"/>
                      <a:pt x="115" y="1924"/>
                      <a:pt x="258" y="1924"/>
                    </a:cubicBezTo>
                    <a:lnTo>
                      <a:pt x="1024" y="1924"/>
                    </a:lnTo>
                    <a:lnTo>
                      <a:pt x="1024" y="1206"/>
                    </a:lnTo>
                    <a:cubicBezTo>
                      <a:pt x="1024" y="995"/>
                      <a:pt x="948" y="804"/>
                      <a:pt x="804" y="660"/>
                    </a:cubicBezTo>
                    <a:lnTo>
                      <a:pt x="144" y="0"/>
                    </a:lnTo>
                    <a:close/>
                  </a:path>
                </a:pathLst>
              </a:custGeom>
              <a:solidFill>
                <a:srgbClr val="5F7589"/>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78" name="Google Shape;9703;p69">
                <a:extLst>
                  <a:ext uri="{FF2B5EF4-FFF2-40B4-BE49-F238E27FC236}">
                    <a16:creationId xmlns:a16="http://schemas.microsoft.com/office/drawing/2014/main" id="{D47CB38A-E30A-415B-8AF1-6C889E518045}"/>
                  </a:ext>
                </a:extLst>
              </p:cNvPr>
              <p:cNvSpPr/>
              <p:nvPr/>
            </p:nvSpPr>
            <p:spPr>
              <a:xfrm>
                <a:off x="7424612" y="2269482"/>
                <a:ext cx="26916" cy="50524"/>
              </a:xfrm>
              <a:custGeom>
                <a:avLst/>
                <a:gdLst/>
                <a:ahLst/>
                <a:cxnLst/>
                <a:rect l="l" t="t" r="r" b="b"/>
                <a:pathLst>
                  <a:path w="1025" h="1924" extrusionOk="0">
                    <a:moveTo>
                      <a:pt x="881" y="0"/>
                    </a:moveTo>
                    <a:lnTo>
                      <a:pt x="220" y="660"/>
                    </a:lnTo>
                    <a:cubicBezTo>
                      <a:pt x="77" y="804"/>
                      <a:pt x="0" y="995"/>
                      <a:pt x="0" y="1206"/>
                    </a:cubicBezTo>
                    <a:lnTo>
                      <a:pt x="0" y="1924"/>
                    </a:lnTo>
                    <a:lnTo>
                      <a:pt x="766" y="1924"/>
                    </a:lnTo>
                    <a:cubicBezTo>
                      <a:pt x="909" y="1924"/>
                      <a:pt x="1024" y="1809"/>
                      <a:pt x="1024" y="1665"/>
                    </a:cubicBezTo>
                    <a:lnTo>
                      <a:pt x="1024" y="440"/>
                    </a:lnTo>
                    <a:cubicBezTo>
                      <a:pt x="1024" y="278"/>
                      <a:pt x="976" y="125"/>
                      <a:pt x="881" y="0"/>
                    </a:cubicBezTo>
                    <a:close/>
                  </a:path>
                </a:pathLst>
              </a:custGeom>
              <a:solidFill>
                <a:srgbClr val="5F7589"/>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79" name="Google Shape;9704;p69">
                <a:extLst>
                  <a:ext uri="{FF2B5EF4-FFF2-40B4-BE49-F238E27FC236}">
                    <a16:creationId xmlns:a16="http://schemas.microsoft.com/office/drawing/2014/main" id="{FAF49E3B-9277-45BF-9810-46B34FC47F90}"/>
                  </a:ext>
                </a:extLst>
              </p:cNvPr>
              <p:cNvSpPr/>
              <p:nvPr/>
            </p:nvSpPr>
            <p:spPr>
              <a:xfrm>
                <a:off x="7377607" y="2265701"/>
                <a:ext cx="13340" cy="13340"/>
              </a:xfrm>
              <a:custGeom>
                <a:avLst/>
                <a:gdLst/>
                <a:ahLst/>
                <a:cxnLst/>
                <a:rect l="l" t="t" r="r" b="b"/>
                <a:pathLst>
                  <a:path w="508" h="508" extrusionOk="0">
                    <a:moveTo>
                      <a:pt x="1" y="1"/>
                    </a:moveTo>
                    <a:lnTo>
                      <a:pt x="1" y="403"/>
                    </a:lnTo>
                    <a:cubicBezTo>
                      <a:pt x="1" y="460"/>
                      <a:pt x="48" y="508"/>
                      <a:pt x="106" y="508"/>
                    </a:cubicBezTo>
                    <a:lnTo>
                      <a:pt x="402" y="508"/>
                    </a:lnTo>
                    <a:cubicBezTo>
                      <a:pt x="460" y="508"/>
                      <a:pt x="508" y="460"/>
                      <a:pt x="508" y="403"/>
                    </a:cubicBezTo>
                    <a:lnTo>
                      <a:pt x="508" y="1"/>
                    </a:lnTo>
                    <a:close/>
                  </a:path>
                </a:pathLst>
              </a:custGeom>
              <a:solidFill>
                <a:srgbClr val="63A537">
                  <a:lumMod val="75000"/>
                </a:srgbClr>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80" name="Google Shape;9705;p69">
                <a:extLst>
                  <a:ext uri="{FF2B5EF4-FFF2-40B4-BE49-F238E27FC236}">
                    <a16:creationId xmlns:a16="http://schemas.microsoft.com/office/drawing/2014/main" id="{6EA2B194-1482-46AA-A286-F319953CF28D}"/>
                  </a:ext>
                </a:extLst>
              </p:cNvPr>
              <p:cNvSpPr/>
              <p:nvPr/>
            </p:nvSpPr>
            <p:spPr>
              <a:xfrm>
                <a:off x="7356756" y="2246899"/>
                <a:ext cx="27415" cy="28229"/>
              </a:xfrm>
              <a:custGeom>
                <a:avLst/>
                <a:gdLst/>
                <a:ahLst/>
                <a:cxnLst/>
                <a:rect l="l" t="t" r="r" b="b"/>
                <a:pathLst>
                  <a:path w="1044" h="1075" extrusionOk="0">
                    <a:moveTo>
                      <a:pt x="235" y="1"/>
                    </a:moveTo>
                    <a:cubicBezTo>
                      <a:pt x="204" y="1"/>
                      <a:pt x="174" y="15"/>
                      <a:pt x="153" y="47"/>
                    </a:cubicBezTo>
                    <a:lnTo>
                      <a:pt x="0" y="286"/>
                    </a:lnTo>
                    <a:lnTo>
                      <a:pt x="383" y="994"/>
                    </a:lnTo>
                    <a:cubicBezTo>
                      <a:pt x="412" y="1047"/>
                      <a:pt x="464" y="1075"/>
                      <a:pt x="517" y="1075"/>
                    </a:cubicBezTo>
                    <a:cubicBezTo>
                      <a:pt x="550" y="1075"/>
                      <a:pt x="583" y="1064"/>
                      <a:pt x="613" y="1042"/>
                    </a:cubicBezTo>
                    <a:lnTo>
                      <a:pt x="1043" y="717"/>
                    </a:lnTo>
                    <a:lnTo>
                      <a:pt x="306" y="28"/>
                    </a:lnTo>
                    <a:cubicBezTo>
                      <a:pt x="285" y="10"/>
                      <a:pt x="260" y="1"/>
                      <a:pt x="235" y="1"/>
                    </a:cubicBezTo>
                    <a:close/>
                  </a:path>
                </a:pathLst>
              </a:custGeom>
              <a:solidFill>
                <a:srgbClr val="5F7589"/>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81" name="Google Shape;9706;p69">
                <a:extLst>
                  <a:ext uri="{FF2B5EF4-FFF2-40B4-BE49-F238E27FC236}">
                    <a16:creationId xmlns:a16="http://schemas.microsoft.com/office/drawing/2014/main" id="{136C6650-9612-46FC-AE7A-221C95053DED}"/>
                  </a:ext>
                </a:extLst>
              </p:cNvPr>
              <p:cNvSpPr/>
              <p:nvPr/>
            </p:nvSpPr>
            <p:spPr>
              <a:xfrm>
                <a:off x="7384146" y="2246899"/>
                <a:ext cx="27678" cy="28229"/>
              </a:xfrm>
              <a:custGeom>
                <a:avLst/>
                <a:gdLst/>
                <a:ahLst/>
                <a:cxnLst/>
                <a:rect l="l" t="t" r="r" b="b"/>
                <a:pathLst>
                  <a:path w="1054" h="1075" extrusionOk="0">
                    <a:moveTo>
                      <a:pt x="813" y="1"/>
                    </a:moveTo>
                    <a:cubicBezTo>
                      <a:pt x="786" y="1"/>
                      <a:pt x="759" y="10"/>
                      <a:pt x="737" y="28"/>
                    </a:cubicBezTo>
                    <a:lnTo>
                      <a:pt x="0" y="717"/>
                    </a:lnTo>
                    <a:lnTo>
                      <a:pt x="441" y="1042"/>
                    </a:lnTo>
                    <a:cubicBezTo>
                      <a:pt x="466" y="1064"/>
                      <a:pt x="499" y="1075"/>
                      <a:pt x="532" y="1075"/>
                    </a:cubicBezTo>
                    <a:cubicBezTo>
                      <a:pt x="585" y="1075"/>
                      <a:pt x="637" y="1047"/>
                      <a:pt x="661" y="994"/>
                    </a:cubicBezTo>
                    <a:lnTo>
                      <a:pt x="1053" y="286"/>
                    </a:lnTo>
                    <a:lnTo>
                      <a:pt x="900" y="47"/>
                    </a:lnTo>
                    <a:cubicBezTo>
                      <a:pt x="879" y="15"/>
                      <a:pt x="846" y="1"/>
                      <a:pt x="813" y="1"/>
                    </a:cubicBezTo>
                    <a:close/>
                  </a:path>
                </a:pathLst>
              </a:custGeom>
              <a:solidFill>
                <a:srgbClr val="5F7589"/>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82" name="Google Shape;9707;p69">
                <a:extLst>
                  <a:ext uri="{FF2B5EF4-FFF2-40B4-BE49-F238E27FC236}">
                    <a16:creationId xmlns:a16="http://schemas.microsoft.com/office/drawing/2014/main" id="{2D83C3C2-2C8B-4306-B864-DA26E0CBBD54}"/>
                  </a:ext>
                </a:extLst>
              </p:cNvPr>
              <p:cNvSpPr/>
              <p:nvPr/>
            </p:nvSpPr>
            <p:spPr>
              <a:xfrm>
                <a:off x="7159964" y="1971904"/>
                <a:ext cx="190516" cy="164151"/>
              </a:xfrm>
              <a:custGeom>
                <a:avLst/>
                <a:gdLst/>
                <a:ahLst/>
                <a:cxnLst/>
                <a:rect l="l" t="t" r="r" b="b"/>
                <a:pathLst>
                  <a:path w="7255" h="6251" extrusionOk="0">
                    <a:moveTo>
                      <a:pt x="642" y="1"/>
                    </a:moveTo>
                    <a:cubicBezTo>
                      <a:pt x="288" y="1"/>
                      <a:pt x="1" y="288"/>
                      <a:pt x="1" y="642"/>
                    </a:cubicBezTo>
                    <a:lnTo>
                      <a:pt x="1" y="4059"/>
                    </a:lnTo>
                    <a:cubicBezTo>
                      <a:pt x="1" y="4413"/>
                      <a:pt x="288" y="4700"/>
                      <a:pt x="642" y="4700"/>
                    </a:cubicBezTo>
                    <a:lnTo>
                      <a:pt x="2987" y="4700"/>
                    </a:lnTo>
                    <a:lnTo>
                      <a:pt x="2632" y="6116"/>
                    </a:lnTo>
                    <a:cubicBezTo>
                      <a:pt x="2611" y="6189"/>
                      <a:pt x="2672" y="6251"/>
                      <a:pt x="2736" y="6251"/>
                    </a:cubicBezTo>
                    <a:cubicBezTo>
                      <a:pt x="2756" y="6251"/>
                      <a:pt x="2777" y="6245"/>
                      <a:pt x="2795" y="6231"/>
                    </a:cubicBezTo>
                    <a:lnTo>
                      <a:pt x="4901" y="4700"/>
                    </a:lnTo>
                    <a:lnTo>
                      <a:pt x="6614" y="4700"/>
                    </a:lnTo>
                    <a:cubicBezTo>
                      <a:pt x="6968" y="4700"/>
                      <a:pt x="7255" y="4413"/>
                      <a:pt x="7255" y="4059"/>
                    </a:cubicBezTo>
                    <a:lnTo>
                      <a:pt x="7255" y="642"/>
                    </a:lnTo>
                    <a:cubicBezTo>
                      <a:pt x="7255" y="288"/>
                      <a:pt x="6968" y="1"/>
                      <a:pt x="6614" y="1"/>
                    </a:cubicBezTo>
                    <a:close/>
                  </a:path>
                </a:pathLst>
              </a:custGeom>
              <a:solidFill>
                <a:srgbClr val="E3E9ED"/>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83" name="Google Shape;9708;p69">
                <a:extLst>
                  <a:ext uri="{FF2B5EF4-FFF2-40B4-BE49-F238E27FC236}">
                    <a16:creationId xmlns:a16="http://schemas.microsoft.com/office/drawing/2014/main" id="{5A08CDE2-9325-4775-9986-F9CB8382E210}"/>
                  </a:ext>
                </a:extLst>
              </p:cNvPr>
              <p:cNvSpPr/>
              <p:nvPr/>
            </p:nvSpPr>
            <p:spPr>
              <a:xfrm>
                <a:off x="7191896" y="2000055"/>
                <a:ext cx="31670" cy="11082"/>
              </a:xfrm>
              <a:custGeom>
                <a:avLst/>
                <a:gdLst/>
                <a:ahLst/>
                <a:cxnLst/>
                <a:rect l="l" t="t" r="r" b="b"/>
                <a:pathLst>
                  <a:path w="1206" h="422" extrusionOk="0">
                    <a:moveTo>
                      <a:pt x="287" y="1"/>
                    </a:moveTo>
                    <a:cubicBezTo>
                      <a:pt x="0" y="1"/>
                      <a:pt x="0" y="422"/>
                      <a:pt x="287" y="422"/>
                    </a:cubicBezTo>
                    <a:lnTo>
                      <a:pt x="919" y="422"/>
                    </a:lnTo>
                    <a:cubicBezTo>
                      <a:pt x="1206" y="422"/>
                      <a:pt x="1206" y="1"/>
                      <a:pt x="919" y="1"/>
                    </a:cubicBezTo>
                    <a:close/>
                  </a:path>
                </a:pathLst>
              </a:custGeom>
              <a:solidFill>
                <a:srgbClr val="657E9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84" name="Google Shape;9709;p69">
                <a:extLst>
                  <a:ext uri="{FF2B5EF4-FFF2-40B4-BE49-F238E27FC236}">
                    <a16:creationId xmlns:a16="http://schemas.microsoft.com/office/drawing/2014/main" id="{25CBD067-46D2-424E-ADF5-999638968438}"/>
                  </a:ext>
                </a:extLst>
              </p:cNvPr>
              <p:cNvSpPr/>
              <p:nvPr/>
            </p:nvSpPr>
            <p:spPr>
              <a:xfrm>
                <a:off x="7231102" y="2000055"/>
                <a:ext cx="87735" cy="11082"/>
              </a:xfrm>
              <a:custGeom>
                <a:avLst/>
                <a:gdLst/>
                <a:ahLst/>
                <a:cxnLst/>
                <a:rect l="l" t="t" r="r" b="b"/>
                <a:pathLst>
                  <a:path w="3341" h="422" extrusionOk="0">
                    <a:moveTo>
                      <a:pt x="278" y="1"/>
                    </a:moveTo>
                    <a:cubicBezTo>
                      <a:pt x="0" y="1"/>
                      <a:pt x="0" y="422"/>
                      <a:pt x="278" y="422"/>
                    </a:cubicBezTo>
                    <a:lnTo>
                      <a:pt x="3053" y="422"/>
                    </a:lnTo>
                    <a:cubicBezTo>
                      <a:pt x="3340" y="422"/>
                      <a:pt x="3340" y="1"/>
                      <a:pt x="3053" y="1"/>
                    </a:cubicBezTo>
                    <a:close/>
                  </a:path>
                </a:pathLst>
              </a:custGeom>
              <a:solidFill>
                <a:srgbClr val="657E9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85" name="Google Shape;9710;p69">
                <a:extLst>
                  <a:ext uri="{FF2B5EF4-FFF2-40B4-BE49-F238E27FC236}">
                    <a16:creationId xmlns:a16="http://schemas.microsoft.com/office/drawing/2014/main" id="{358A144E-A06C-447A-97F9-F8B3E5D20F85}"/>
                  </a:ext>
                </a:extLst>
              </p:cNvPr>
              <p:cNvSpPr/>
              <p:nvPr/>
            </p:nvSpPr>
            <p:spPr>
              <a:xfrm>
                <a:off x="7191896" y="2027969"/>
                <a:ext cx="126941" cy="11318"/>
              </a:xfrm>
              <a:custGeom>
                <a:avLst/>
                <a:gdLst/>
                <a:ahLst/>
                <a:cxnLst/>
                <a:rect l="l" t="t" r="r" b="b"/>
                <a:pathLst>
                  <a:path w="4834" h="431" extrusionOk="0">
                    <a:moveTo>
                      <a:pt x="287" y="0"/>
                    </a:moveTo>
                    <a:cubicBezTo>
                      <a:pt x="0" y="0"/>
                      <a:pt x="0" y="431"/>
                      <a:pt x="287" y="431"/>
                    </a:cubicBezTo>
                    <a:lnTo>
                      <a:pt x="4546" y="431"/>
                    </a:lnTo>
                    <a:cubicBezTo>
                      <a:pt x="4833" y="431"/>
                      <a:pt x="4833" y="0"/>
                      <a:pt x="4546" y="0"/>
                    </a:cubicBezTo>
                    <a:close/>
                  </a:path>
                </a:pathLst>
              </a:custGeom>
              <a:solidFill>
                <a:srgbClr val="76899A"/>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86" name="Google Shape;9711;p69">
                <a:extLst>
                  <a:ext uri="{FF2B5EF4-FFF2-40B4-BE49-F238E27FC236}">
                    <a16:creationId xmlns:a16="http://schemas.microsoft.com/office/drawing/2014/main" id="{F53231B4-DAA1-4294-8828-CCCB95A81872}"/>
                  </a:ext>
                </a:extLst>
              </p:cNvPr>
              <p:cNvSpPr/>
              <p:nvPr/>
            </p:nvSpPr>
            <p:spPr>
              <a:xfrm>
                <a:off x="7191896" y="2056093"/>
                <a:ext cx="87735" cy="11108"/>
              </a:xfrm>
              <a:custGeom>
                <a:avLst/>
                <a:gdLst/>
                <a:ahLst/>
                <a:cxnLst/>
                <a:rect l="l" t="t" r="r" b="b"/>
                <a:pathLst>
                  <a:path w="3341" h="423" extrusionOk="0">
                    <a:moveTo>
                      <a:pt x="287" y="1"/>
                    </a:moveTo>
                    <a:cubicBezTo>
                      <a:pt x="0" y="1"/>
                      <a:pt x="0" y="422"/>
                      <a:pt x="287" y="422"/>
                    </a:cubicBezTo>
                    <a:lnTo>
                      <a:pt x="3053" y="422"/>
                    </a:lnTo>
                    <a:cubicBezTo>
                      <a:pt x="3340" y="422"/>
                      <a:pt x="3340" y="1"/>
                      <a:pt x="3053" y="1"/>
                    </a:cubicBezTo>
                    <a:close/>
                  </a:path>
                </a:pathLst>
              </a:custGeom>
              <a:solidFill>
                <a:srgbClr val="63798C"/>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87" name="Google Shape;9712;p69">
                <a:extLst>
                  <a:ext uri="{FF2B5EF4-FFF2-40B4-BE49-F238E27FC236}">
                    <a16:creationId xmlns:a16="http://schemas.microsoft.com/office/drawing/2014/main" id="{72E6EEC9-2F6A-424E-B2C9-176D5C0B61A0}"/>
                  </a:ext>
                </a:extLst>
              </p:cNvPr>
              <p:cNvSpPr/>
              <p:nvPr/>
            </p:nvSpPr>
            <p:spPr>
              <a:xfrm>
                <a:off x="7286878" y="2056093"/>
                <a:ext cx="31958" cy="11108"/>
              </a:xfrm>
              <a:custGeom>
                <a:avLst/>
                <a:gdLst/>
                <a:ahLst/>
                <a:cxnLst/>
                <a:rect l="l" t="t" r="r" b="b"/>
                <a:pathLst>
                  <a:path w="1217" h="423" extrusionOk="0">
                    <a:moveTo>
                      <a:pt x="288" y="1"/>
                    </a:moveTo>
                    <a:cubicBezTo>
                      <a:pt x="1" y="1"/>
                      <a:pt x="1" y="422"/>
                      <a:pt x="288" y="422"/>
                    </a:cubicBezTo>
                    <a:lnTo>
                      <a:pt x="929" y="422"/>
                    </a:lnTo>
                    <a:cubicBezTo>
                      <a:pt x="1216" y="422"/>
                      <a:pt x="1216" y="1"/>
                      <a:pt x="929" y="1"/>
                    </a:cubicBezTo>
                    <a:close/>
                  </a:path>
                </a:pathLst>
              </a:custGeom>
              <a:solidFill>
                <a:srgbClr val="76899A"/>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grpSp>
      </p:grpSp>
    </p:spTree>
    <p:extLst>
      <p:ext uri="{BB962C8B-B14F-4D97-AF65-F5344CB8AC3E}">
        <p14:creationId xmlns:p14="http://schemas.microsoft.com/office/powerpoint/2010/main" val="23434781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Google Shape;479;p38"/>
          <p:cNvSpPr/>
          <p:nvPr/>
        </p:nvSpPr>
        <p:spPr>
          <a:xfrm>
            <a:off x="365760" y="1188984"/>
            <a:ext cx="7833360" cy="5201656"/>
          </a:xfrm>
          <a:prstGeom prst="donut">
            <a:avLst>
              <a:gd name="adj" fmla="val 4516"/>
            </a:avLst>
          </a:pr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0" name="Google Shape;480;p38"/>
          <p:cNvSpPr txBox="1">
            <a:spLocks noGrp="1"/>
          </p:cNvSpPr>
          <p:nvPr>
            <p:ph type="title"/>
          </p:nvPr>
        </p:nvSpPr>
        <p:spPr>
          <a:xfrm rot="21599706">
            <a:off x="806638" y="2718139"/>
            <a:ext cx="7029196" cy="2154763"/>
          </a:xfrm>
          <a:prstGeom prst="rect">
            <a:avLst/>
          </a:prstGeom>
        </p:spPr>
        <p:txBody>
          <a:bodyPr spcFirstLastPara="1" wrap="square" lIns="121900" tIns="121900" rIns="121900" bIns="121900" anchor="ctr" anchorCtr="0">
            <a:noAutofit/>
          </a:bodyPr>
          <a:lstStyle/>
          <a:p>
            <a:r>
              <a:rPr lang="en-US" sz="4800" b="1"/>
              <a:t>INTEGRATION &amp; ALIGNMENT WITH PBIS</a:t>
            </a:r>
            <a:endParaRPr lang="en-US"/>
          </a:p>
        </p:txBody>
      </p:sp>
      <p:pic>
        <p:nvPicPr>
          <p:cNvPr id="6" name="Picture 5">
            <a:extLst>
              <a:ext uri="{FF2B5EF4-FFF2-40B4-BE49-F238E27FC236}">
                <a16:creationId xmlns:a16="http://schemas.microsoft.com/office/drawing/2014/main" id="{0769406C-0E34-4163-8B3C-9A7B3412C294}"/>
              </a:ext>
            </a:extLst>
          </p:cNvPr>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182381" y="6066333"/>
            <a:ext cx="2833687" cy="703251"/>
          </a:xfrm>
          <a:prstGeom prst="rect">
            <a:avLst/>
          </a:prstGeom>
        </p:spPr>
      </p:pic>
    </p:spTree>
    <p:extLst>
      <p:ext uri="{BB962C8B-B14F-4D97-AF65-F5344CB8AC3E}">
        <p14:creationId xmlns:p14="http://schemas.microsoft.com/office/powerpoint/2010/main" val="365550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ontent Placeholder 4">
            <a:extLst>
              <a:ext uri="{FF2B5EF4-FFF2-40B4-BE49-F238E27FC236}">
                <a16:creationId xmlns:a16="http://schemas.microsoft.com/office/drawing/2014/main" id="{ADED1C66-0EAD-9240-8F05-2969C5C063DF}"/>
              </a:ext>
            </a:extLst>
          </p:cNvPr>
          <p:cNvSpPr>
            <a:spLocks noGrp="1"/>
          </p:cNvSpPr>
          <p:nvPr>
            <p:ph type="body" idx="1"/>
          </p:nvPr>
        </p:nvSpPr>
        <p:spPr>
          <a:xfrm>
            <a:off x="810774" y="1402094"/>
            <a:ext cx="7350710" cy="4681869"/>
          </a:xfrm>
        </p:spPr>
        <p:txBody>
          <a:bodyPr vert="horz" lIns="91440" tIns="45720" rIns="91440" bIns="45720" rtlCol="0" anchor="t">
            <a:normAutofit lnSpcReduction="10000"/>
          </a:bodyPr>
          <a:lstStyle/>
          <a:p>
            <a:r>
              <a:rPr lang="en-US" altLang="en-US">
                <a:ea typeface="ＭＳ Ｐゴシック"/>
              </a:rPr>
              <a:t>Use one coherent implementation framework to align competing initiatives for the current context and avoid repeatedly shifting focus to new initiatives.</a:t>
            </a:r>
            <a:br>
              <a:rPr lang="en-US" altLang="en-US">
                <a:ea typeface="ＭＳ Ｐゴシック" panose="020B0600070205080204" pitchFamily="34" charset="-128"/>
              </a:rPr>
            </a:br>
            <a:endParaRPr lang="en-US" altLang="en-US">
              <a:ea typeface="ＭＳ Ｐゴシック" panose="020B0600070205080204" pitchFamily="34" charset="-128"/>
            </a:endParaRPr>
          </a:p>
          <a:p>
            <a:r>
              <a:rPr lang="en-US" altLang="en-US">
                <a:ea typeface="ＭＳ Ｐゴシック"/>
              </a:rPr>
              <a:t>Articulate and simplify message so district, community/school leaders and staff see a coherent framework and can support an overall improvement strategy</a:t>
            </a:r>
            <a:br>
              <a:rPr lang="en-US" altLang="en-US">
                <a:ea typeface="ＭＳ Ｐゴシック" panose="020B0600070205080204" pitchFamily="34" charset="-128"/>
              </a:rPr>
            </a:br>
            <a:endParaRPr lang="en-US" altLang="en-US">
              <a:ea typeface="ＭＳ Ｐゴシック" panose="020B0600070205080204" pitchFamily="34" charset="-128"/>
            </a:endParaRPr>
          </a:p>
          <a:p>
            <a:r>
              <a:rPr lang="en-US" altLang="en-US">
                <a:ea typeface="ＭＳ Ｐゴシック"/>
              </a:rPr>
              <a:t>Use the PBIS/MTSS core features as the guiding principles of the proactive/preventative approach. </a:t>
            </a:r>
            <a:endParaRPr lang="en-US" altLang="en-US">
              <a:ea typeface="ＭＳ Ｐゴシック" panose="020B0600070205080204" pitchFamily="34" charset="-128"/>
              <a:cs typeface="Calibri"/>
            </a:endParaRPr>
          </a:p>
        </p:txBody>
      </p:sp>
      <p:sp>
        <p:nvSpPr>
          <p:cNvPr id="16385" name="Title 3">
            <a:extLst>
              <a:ext uri="{FF2B5EF4-FFF2-40B4-BE49-F238E27FC236}">
                <a16:creationId xmlns:a16="http://schemas.microsoft.com/office/drawing/2014/main" id="{29662AB0-6571-C247-A29E-ED61177AE2D4}"/>
              </a:ext>
            </a:extLst>
          </p:cNvPr>
          <p:cNvSpPr>
            <a:spLocks noGrp="1"/>
          </p:cNvSpPr>
          <p:nvPr>
            <p:ph type="title"/>
          </p:nvPr>
        </p:nvSpPr>
        <p:spPr>
          <a:noFill/>
        </p:spPr>
        <p:txBody>
          <a:bodyPr/>
          <a:lstStyle/>
          <a:p>
            <a:r>
              <a:rPr lang="en-US" altLang="en-US">
                <a:ea typeface="ＭＳ Ｐゴシック" panose="020B0600070205080204" pitchFamily="34" charset="-128"/>
              </a:rPr>
              <a:t>BIG IDEAS: WHY ALIGN?</a:t>
            </a:r>
          </a:p>
        </p:txBody>
      </p:sp>
      <p:grpSp>
        <p:nvGrpSpPr>
          <p:cNvPr id="4" name="Group 3">
            <a:extLst>
              <a:ext uri="{FF2B5EF4-FFF2-40B4-BE49-F238E27FC236}">
                <a16:creationId xmlns:a16="http://schemas.microsoft.com/office/drawing/2014/main" id="{9269EA2B-8D04-4617-BF08-4F9C3AD6C61C}"/>
              </a:ext>
            </a:extLst>
          </p:cNvPr>
          <p:cNvGrpSpPr/>
          <p:nvPr/>
        </p:nvGrpSpPr>
        <p:grpSpPr>
          <a:xfrm>
            <a:off x="8099249" y="1055915"/>
            <a:ext cx="3558615" cy="2958248"/>
            <a:chOff x="-582949" y="67218"/>
            <a:chExt cx="7148361" cy="5862588"/>
          </a:xfrm>
        </p:grpSpPr>
        <p:sp>
          <p:nvSpPr>
            <p:cNvPr id="5" name="Oval 4">
              <a:extLst>
                <a:ext uri="{FF2B5EF4-FFF2-40B4-BE49-F238E27FC236}">
                  <a16:creationId xmlns:a16="http://schemas.microsoft.com/office/drawing/2014/main" id="{7006EA80-B029-43E6-A7A6-82DDF4095F2E}"/>
                </a:ext>
              </a:extLst>
            </p:cNvPr>
            <p:cNvSpPr/>
            <p:nvPr/>
          </p:nvSpPr>
          <p:spPr>
            <a:xfrm>
              <a:off x="102937" y="67218"/>
              <a:ext cx="5864727" cy="5862588"/>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defTabSz="1219170">
                <a:buClr>
                  <a:srgbClr val="000000"/>
                </a:buClr>
                <a:defRPr/>
              </a:pPr>
              <a:endParaRPr lang="en-US" sz="1867" kern="0">
                <a:solidFill>
                  <a:srgbClr val="0D0F41"/>
                </a:solidFill>
                <a:latin typeface="Arial"/>
                <a:sym typeface="Arial"/>
              </a:endParaRPr>
            </a:p>
          </p:txBody>
        </p:sp>
        <p:graphicFrame>
          <p:nvGraphicFramePr>
            <p:cNvPr id="6" name="Diagram 5">
              <a:extLst>
                <a:ext uri="{FF2B5EF4-FFF2-40B4-BE49-F238E27FC236}">
                  <a16:creationId xmlns:a16="http://schemas.microsoft.com/office/drawing/2014/main" id="{0EA94493-5987-4D82-88F5-CF452E5FC988}"/>
                </a:ext>
              </a:extLst>
            </p:cNvPr>
            <p:cNvGraphicFramePr/>
            <p:nvPr/>
          </p:nvGraphicFramePr>
          <p:xfrm>
            <a:off x="-582949" y="259052"/>
            <a:ext cx="7148361" cy="49409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4C89F6C1-E7A9-4866-9857-7C7B44E5E03A}"/>
                </a:ext>
              </a:extLst>
            </p:cNvPr>
            <p:cNvSpPr txBox="1"/>
            <p:nvPr/>
          </p:nvSpPr>
          <p:spPr>
            <a:xfrm>
              <a:off x="1617177" y="4944720"/>
              <a:ext cx="2836244" cy="792929"/>
            </a:xfrm>
            <a:prstGeom prst="rect">
              <a:avLst/>
            </a:prstGeom>
            <a:noFill/>
          </p:spPr>
          <p:txBody>
            <a:bodyPr wrap="square" rtlCol="0">
              <a:spAutoFit/>
            </a:bodyPr>
            <a:lstStyle/>
            <a:p>
              <a:pPr algn="ctr" defTabSz="1219170">
                <a:buClr>
                  <a:srgbClr val="000000"/>
                </a:buClr>
                <a:defRPr/>
              </a:pPr>
              <a:r>
                <a:rPr lang="en-US" sz="2000" kern="0">
                  <a:solidFill>
                    <a:srgbClr val="0D0F41"/>
                  </a:solidFill>
                  <a:latin typeface="Poppins Medium" panose="020B0604020202020204" charset="0"/>
                  <a:cs typeface="Poppins Medium" panose="020B0604020202020204" charset="0"/>
                  <a:sym typeface="Arial"/>
                </a:rPr>
                <a:t>Outcomes</a:t>
              </a:r>
            </a:p>
          </p:txBody>
        </p:sp>
        <p:sp>
          <p:nvSpPr>
            <p:cNvPr id="8" name="TextBox 7">
              <a:extLst>
                <a:ext uri="{FF2B5EF4-FFF2-40B4-BE49-F238E27FC236}">
                  <a16:creationId xmlns:a16="http://schemas.microsoft.com/office/drawing/2014/main" id="{C7E00375-965F-4BE9-9907-BCFC6C9630B1}"/>
                </a:ext>
              </a:extLst>
            </p:cNvPr>
            <p:cNvSpPr txBox="1"/>
            <p:nvPr/>
          </p:nvSpPr>
          <p:spPr>
            <a:xfrm>
              <a:off x="2094471" y="2549748"/>
              <a:ext cx="1767845" cy="900583"/>
            </a:xfrm>
            <a:prstGeom prst="ellipse">
              <a:avLst/>
            </a:prstGeom>
            <a:solidFill>
              <a:schemeClr val="bg1">
                <a:alpha val="70000"/>
              </a:schemeClr>
            </a:solidFill>
            <a:ln w="25400">
              <a:solidFill>
                <a:schemeClr val="bg1">
                  <a:alpha val="99000"/>
                </a:schemeClr>
              </a:solidFill>
            </a:ln>
          </p:spPr>
          <p:txBody>
            <a:bodyPr wrap="square" lIns="0" tIns="0" rIns="0" rtlCol="0">
              <a:spAutoFit/>
            </a:bodyPr>
            <a:lstStyle/>
            <a:p>
              <a:pPr algn="ctr" defTabSz="1219170">
                <a:buClr>
                  <a:srgbClr val="000000"/>
                </a:buClr>
                <a:defRPr/>
              </a:pPr>
              <a:r>
                <a:rPr lang="en-US" kern="0">
                  <a:solidFill>
                    <a:srgbClr val="0D0F41"/>
                  </a:solidFill>
                  <a:latin typeface="Poppins Medium" panose="020B0604020202020204" charset="0"/>
                  <a:cs typeface="Poppins Medium" panose="020B0604020202020204" charset="0"/>
                  <a:sym typeface="Arial"/>
                </a:rPr>
                <a:t>Equity</a:t>
              </a:r>
              <a:endParaRPr lang="en-US" sz="2000" kern="0">
                <a:solidFill>
                  <a:srgbClr val="0D0F41"/>
                </a:solidFill>
                <a:latin typeface="Poppins Medium" panose="020B0604020202020204" charset="0"/>
                <a:cs typeface="Poppins Medium" panose="020B0604020202020204" charset="0"/>
                <a:sym typeface="Arial"/>
              </a:endParaRPr>
            </a:p>
          </p:txBody>
        </p:sp>
      </p:grpSp>
      <p:grpSp>
        <p:nvGrpSpPr>
          <p:cNvPr id="9" name="Group 8">
            <a:extLst>
              <a:ext uri="{FF2B5EF4-FFF2-40B4-BE49-F238E27FC236}">
                <a16:creationId xmlns:a16="http://schemas.microsoft.com/office/drawing/2014/main" id="{F761FFD3-658E-4F1F-8F9B-166B9306A16C}"/>
              </a:ext>
            </a:extLst>
          </p:cNvPr>
          <p:cNvGrpSpPr/>
          <p:nvPr/>
        </p:nvGrpSpPr>
        <p:grpSpPr>
          <a:xfrm>
            <a:off x="7743162" y="4331165"/>
            <a:ext cx="2505864" cy="2248903"/>
            <a:chOff x="170553" y="1106274"/>
            <a:chExt cx="4416314" cy="3819206"/>
          </a:xfrm>
        </p:grpSpPr>
        <p:grpSp>
          <p:nvGrpSpPr>
            <p:cNvPr id="10" name="Group 9">
              <a:extLst>
                <a:ext uri="{FF2B5EF4-FFF2-40B4-BE49-F238E27FC236}">
                  <a16:creationId xmlns:a16="http://schemas.microsoft.com/office/drawing/2014/main" id="{D0CA4C0B-B7B1-4B41-8323-B54D9B46DE08}"/>
                </a:ext>
              </a:extLst>
            </p:cNvPr>
            <p:cNvGrpSpPr/>
            <p:nvPr/>
          </p:nvGrpSpPr>
          <p:grpSpPr>
            <a:xfrm>
              <a:off x="170553" y="1106274"/>
              <a:ext cx="4314664" cy="3819206"/>
              <a:chOff x="2188680" y="865418"/>
              <a:chExt cx="4527569" cy="4218053"/>
            </a:xfrm>
          </p:grpSpPr>
          <p:sp>
            <p:nvSpPr>
              <p:cNvPr id="14" name="AutoShape 7">
                <a:extLst>
                  <a:ext uri="{FF2B5EF4-FFF2-40B4-BE49-F238E27FC236}">
                    <a16:creationId xmlns:a16="http://schemas.microsoft.com/office/drawing/2014/main" id="{1A5FD85E-7A39-4BD8-B2E5-53BAF996651A}"/>
                  </a:ext>
                </a:extLst>
              </p:cNvPr>
              <p:cNvSpPr>
                <a:spLocks noChangeAspect="1" noChangeArrowheads="1"/>
              </p:cNvSpPr>
              <p:nvPr/>
            </p:nvSpPr>
            <p:spPr bwMode="auto">
              <a:xfrm>
                <a:off x="2295144" y="1076679"/>
                <a:ext cx="4246492" cy="3882463"/>
              </a:xfrm>
              <a:prstGeom prst="triangle">
                <a:avLst>
                  <a:gd name="adj" fmla="val 49277"/>
                </a:avLst>
              </a:prstGeom>
              <a:solidFill>
                <a:srgbClr val="008000"/>
              </a:solidFill>
              <a:ln w="139700">
                <a:solidFill>
                  <a:srgbClr val="097233"/>
                </a:solidFill>
                <a:miter lim="800000"/>
                <a:headEnd/>
                <a:tailEnd/>
              </a:ln>
            </p:spPr>
            <p:txBody>
              <a:bodyPr wrap="none" anchor="ctr">
                <a:prstTxWarp prst="textNoShape">
                  <a:avLst/>
                </a:prstTxWarp>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685800">
                  <a:buClrTx/>
                  <a:defRPr/>
                </a:pPr>
                <a:endParaRPr lang="en-US" sz="1350" kern="1200">
                  <a:latin typeface="Franklin Gothic Medium"/>
                  <a:ea typeface="+mn-ea"/>
                  <a:cs typeface="+mn-cs"/>
                </a:endParaRPr>
              </a:p>
            </p:txBody>
          </p:sp>
          <p:sp>
            <p:nvSpPr>
              <p:cNvPr id="15" name="AutoShape 7">
                <a:extLst>
                  <a:ext uri="{FF2B5EF4-FFF2-40B4-BE49-F238E27FC236}">
                    <a16:creationId xmlns:a16="http://schemas.microsoft.com/office/drawing/2014/main" id="{031DFF42-6D80-A647-BD64-3826688BF4F0}"/>
                  </a:ext>
                </a:extLst>
              </p:cNvPr>
              <p:cNvSpPr>
                <a:spLocks noChangeAspect="1" noChangeArrowheads="1"/>
              </p:cNvSpPr>
              <p:nvPr/>
            </p:nvSpPr>
            <p:spPr bwMode="auto">
              <a:xfrm>
                <a:off x="3477125" y="1147375"/>
                <a:ext cx="1867228" cy="1707161"/>
              </a:xfrm>
              <a:prstGeom prst="triangle">
                <a:avLst>
                  <a:gd name="adj" fmla="val 49277"/>
                </a:avLst>
              </a:prstGeom>
              <a:solidFill>
                <a:srgbClr val="FFF278"/>
              </a:solidFill>
              <a:ln w="139700">
                <a:noFill/>
                <a:miter lim="800000"/>
                <a:headEnd/>
                <a:tailEnd/>
              </a:ln>
            </p:spPr>
            <p:txBody>
              <a:bodyPr wrap="none" anchor="ctr">
                <a:prstTxWarp prst="textNoShape">
                  <a:avLst/>
                </a:prstTxWarp>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685800">
                  <a:buClrTx/>
                  <a:defRPr/>
                </a:pPr>
                <a:endParaRPr lang="en-US" sz="1350" kern="1200">
                  <a:latin typeface="Franklin Gothic Medium"/>
                  <a:ea typeface="+mn-ea"/>
                  <a:cs typeface="+mn-cs"/>
                </a:endParaRPr>
              </a:p>
            </p:txBody>
          </p:sp>
          <p:sp>
            <p:nvSpPr>
              <p:cNvPr id="16" name="AutoShape 7">
                <a:extLst>
                  <a:ext uri="{FF2B5EF4-FFF2-40B4-BE49-F238E27FC236}">
                    <a16:creationId xmlns:a16="http://schemas.microsoft.com/office/drawing/2014/main" id="{E33B9DB3-0E0A-FD49-92B4-36851C452F8D}"/>
                  </a:ext>
                </a:extLst>
              </p:cNvPr>
              <p:cNvSpPr>
                <a:spLocks noChangeAspect="1" noChangeArrowheads="1"/>
              </p:cNvSpPr>
              <p:nvPr/>
            </p:nvSpPr>
            <p:spPr bwMode="auto">
              <a:xfrm>
                <a:off x="4004735" y="1113490"/>
                <a:ext cx="812006" cy="742397"/>
              </a:xfrm>
              <a:prstGeom prst="triangle">
                <a:avLst>
                  <a:gd name="adj" fmla="val 49277"/>
                </a:avLst>
              </a:prstGeom>
              <a:solidFill>
                <a:srgbClr val="FF0000"/>
              </a:solidFill>
              <a:ln w="139700">
                <a:noFill/>
                <a:miter lim="800000"/>
                <a:headEnd/>
                <a:tailEnd/>
              </a:ln>
            </p:spPr>
            <p:txBody>
              <a:bodyPr wrap="none" anchor="ctr">
                <a:prstTxWarp prst="textNoShape">
                  <a:avLst/>
                </a:prstTxWarp>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685800">
                  <a:buClrTx/>
                  <a:defRPr/>
                </a:pPr>
                <a:endParaRPr lang="en-US" sz="1350" kern="1200">
                  <a:latin typeface="Franklin Gothic Medium"/>
                  <a:ea typeface="+mn-ea"/>
                  <a:cs typeface="+mn-cs"/>
                </a:endParaRPr>
              </a:p>
            </p:txBody>
          </p:sp>
          <p:sp>
            <p:nvSpPr>
              <p:cNvPr id="17" name="AutoShape 7">
                <a:extLst>
                  <a:ext uri="{FF2B5EF4-FFF2-40B4-BE49-F238E27FC236}">
                    <a16:creationId xmlns:a16="http://schemas.microsoft.com/office/drawing/2014/main" id="{EBB94001-D451-464A-A719-29DEFBB424CD}"/>
                  </a:ext>
                </a:extLst>
              </p:cNvPr>
              <p:cNvSpPr>
                <a:spLocks noChangeAspect="1" noChangeArrowheads="1"/>
              </p:cNvSpPr>
              <p:nvPr/>
            </p:nvSpPr>
            <p:spPr bwMode="auto">
              <a:xfrm>
                <a:off x="2188680" y="865418"/>
                <a:ext cx="4527569" cy="4218053"/>
              </a:xfrm>
              <a:prstGeom prst="triangle">
                <a:avLst>
                  <a:gd name="adj" fmla="val 49277"/>
                </a:avLst>
              </a:prstGeom>
              <a:noFill/>
              <a:ln w="111125">
                <a:solidFill>
                  <a:srgbClr val="92D050"/>
                </a:solidFill>
                <a:miter lim="800000"/>
                <a:headEnd/>
                <a:tailEnd/>
              </a:ln>
              <a:effectLst>
                <a:glow rad="190500">
                  <a:srgbClr val="92D050">
                    <a:alpha val="88000"/>
                  </a:srgbClr>
                </a:glow>
              </a:effectLst>
            </p:spPr>
            <p:txBody>
              <a:bodyPr wrap="none" anchor="ctr">
                <a:prstTxWarp prst="textNoShape">
                  <a:avLst/>
                </a:prstTxWarp>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685800">
                  <a:buClrTx/>
                  <a:defRPr/>
                </a:pPr>
                <a:endParaRPr lang="en-US" sz="1350" kern="1200">
                  <a:latin typeface="Franklin Gothic Medium"/>
                  <a:ea typeface="+mn-ea"/>
                  <a:cs typeface="+mn-cs"/>
                </a:endParaRPr>
              </a:p>
            </p:txBody>
          </p:sp>
        </p:grpSp>
        <p:sp>
          <p:nvSpPr>
            <p:cNvPr id="13" name="Text Box 15">
              <a:extLst>
                <a:ext uri="{FF2B5EF4-FFF2-40B4-BE49-F238E27FC236}">
                  <a16:creationId xmlns:a16="http://schemas.microsoft.com/office/drawing/2014/main" id="{50D9F0F2-4949-4792-A3E8-1A358EF4E0D8}"/>
                </a:ext>
              </a:extLst>
            </p:cNvPr>
            <p:cNvSpPr txBox="1">
              <a:spLocks noChangeArrowheads="1"/>
            </p:cNvSpPr>
            <p:nvPr/>
          </p:nvSpPr>
          <p:spPr bwMode="auto">
            <a:xfrm>
              <a:off x="2334497" y="1201407"/>
              <a:ext cx="2252370" cy="627219"/>
            </a:xfrm>
            <a:prstGeom prst="rect">
              <a:avLst/>
            </a:prstGeom>
            <a:noFill/>
            <a:ln w="9525">
              <a:noFill/>
              <a:miter lim="800000"/>
              <a:headEnd/>
              <a:tailEnd/>
            </a:ln>
          </p:spPr>
          <p:txBody>
            <a:bodyPr wrap="square">
              <a:prstTxWarp prst="textNoShape">
                <a:avLst/>
              </a:prstTxWarp>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defTabSz="685800" eaLnBrk="0" hangingPunct="0">
                <a:buClrTx/>
                <a:defRPr/>
              </a:pPr>
              <a:r>
                <a:rPr lang="en-US" sz="1800" kern="1200">
                  <a:solidFill>
                    <a:srgbClr val="FFFFFF"/>
                  </a:solidFill>
                  <a:latin typeface="Poppins Medium" panose="020B0604020202020204" charset="0"/>
                  <a:ea typeface="+mn-ea"/>
                  <a:cs typeface="Poppins Medium" panose="020B0604020202020204" charset="0"/>
                </a:rPr>
                <a:t>Tier 3</a:t>
              </a:r>
            </a:p>
          </p:txBody>
        </p:sp>
      </p:grpSp>
      <p:sp>
        <p:nvSpPr>
          <p:cNvPr id="18" name="Text Box 15">
            <a:extLst>
              <a:ext uri="{FF2B5EF4-FFF2-40B4-BE49-F238E27FC236}">
                <a16:creationId xmlns:a16="http://schemas.microsoft.com/office/drawing/2014/main" id="{6B013B31-87E0-4FF7-835B-1DDD7B073167}"/>
              </a:ext>
            </a:extLst>
          </p:cNvPr>
          <p:cNvSpPr txBox="1">
            <a:spLocks noChangeArrowheads="1"/>
          </p:cNvSpPr>
          <p:nvPr/>
        </p:nvSpPr>
        <p:spPr bwMode="auto">
          <a:xfrm>
            <a:off x="9909507" y="5751897"/>
            <a:ext cx="1278019" cy="369332"/>
          </a:xfrm>
          <a:prstGeom prst="rect">
            <a:avLst/>
          </a:prstGeom>
          <a:noFill/>
          <a:ln w="9525">
            <a:noFill/>
            <a:miter lim="800000"/>
            <a:headEnd/>
            <a:tailEnd/>
          </a:ln>
        </p:spPr>
        <p:txBody>
          <a:bodyPr wrap="square">
            <a:prstTxWarp prst="textNoShape">
              <a:avLst/>
            </a:prstTxWarp>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defTabSz="685800" eaLnBrk="0" hangingPunct="0">
              <a:buClrTx/>
              <a:defRPr/>
            </a:pPr>
            <a:r>
              <a:rPr lang="en-US" sz="1800" kern="1200">
                <a:solidFill>
                  <a:srgbClr val="FFFFFF"/>
                </a:solidFill>
                <a:latin typeface="Poppins Medium" panose="020B0604020202020204" charset="0"/>
                <a:ea typeface="+mn-ea"/>
                <a:cs typeface="Poppins Medium" panose="020B0604020202020204" charset="0"/>
              </a:rPr>
              <a:t>Tier 1</a:t>
            </a:r>
          </a:p>
        </p:txBody>
      </p:sp>
      <p:sp>
        <p:nvSpPr>
          <p:cNvPr id="19" name="Text Box 15">
            <a:extLst>
              <a:ext uri="{FF2B5EF4-FFF2-40B4-BE49-F238E27FC236}">
                <a16:creationId xmlns:a16="http://schemas.microsoft.com/office/drawing/2014/main" id="{5FABBCAE-543E-4757-9B7D-E04E12A3020E}"/>
              </a:ext>
            </a:extLst>
          </p:cNvPr>
          <p:cNvSpPr txBox="1">
            <a:spLocks noChangeArrowheads="1"/>
          </p:cNvSpPr>
          <p:nvPr/>
        </p:nvSpPr>
        <p:spPr bwMode="auto">
          <a:xfrm>
            <a:off x="9385497" y="4855274"/>
            <a:ext cx="1278019" cy="369332"/>
          </a:xfrm>
          <a:prstGeom prst="rect">
            <a:avLst/>
          </a:prstGeom>
          <a:noFill/>
          <a:ln w="9525">
            <a:noFill/>
            <a:miter lim="800000"/>
            <a:headEnd/>
            <a:tailEnd/>
          </a:ln>
        </p:spPr>
        <p:txBody>
          <a:bodyPr wrap="square">
            <a:prstTxWarp prst="textNoShape">
              <a:avLst/>
            </a:prstTxWarp>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defTabSz="685800" eaLnBrk="0" hangingPunct="0">
              <a:buClrTx/>
              <a:defRPr/>
            </a:pPr>
            <a:r>
              <a:rPr lang="en-US" sz="1800" kern="1200">
                <a:solidFill>
                  <a:srgbClr val="FFFFFF"/>
                </a:solidFill>
                <a:latin typeface="Poppins Medium" panose="020B0604020202020204" charset="0"/>
                <a:ea typeface="+mn-ea"/>
                <a:cs typeface="Poppins Medium" panose="020B0604020202020204" charset="0"/>
              </a:rPr>
              <a:t>Tier 2</a:t>
            </a:r>
          </a:p>
        </p:txBody>
      </p:sp>
    </p:spTree>
    <p:extLst>
      <p:ext uri="{BB962C8B-B14F-4D97-AF65-F5344CB8AC3E}">
        <p14:creationId xmlns:p14="http://schemas.microsoft.com/office/powerpoint/2010/main" val="36071569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2CFCDD2-68A6-744A-BC04-FF9B2591FBBA}"/>
              </a:ext>
            </a:extLst>
          </p:cNvPr>
          <p:cNvSpPr>
            <a:spLocks noGrp="1"/>
          </p:cNvSpPr>
          <p:nvPr>
            <p:ph type="title"/>
          </p:nvPr>
        </p:nvSpPr>
        <p:spPr>
          <a:xfrm>
            <a:off x="406674" y="389989"/>
            <a:ext cx="11378651" cy="845600"/>
          </a:xfrm>
          <a:noFill/>
        </p:spPr>
        <p:txBody>
          <a:bodyPr>
            <a:normAutofit fontScale="90000"/>
          </a:bodyPr>
          <a:lstStyle/>
          <a:p>
            <a:pPr eaLnBrk="1" hangingPunct="1"/>
            <a:r>
              <a:rPr lang="en-US" sz="4000">
                <a:ea typeface="ＭＳ Ｐゴシック" pitchFamily="-108" charset="-128"/>
                <a:cs typeface="ＭＳ Ｐゴシック" pitchFamily="-108" charset="-128"/>
              </a:rPr>
              <a:t>ALIGNING INITIATIVES, PROGRAMS, &amp; PRACTICES</a:t>
            </a:r>
          </a:p>
        </p:txBody>
      </p:sp>
      <p:sp>
        <p:nvSpPr>
          <p:cNvPr id="11" name="Rectangle 10">
            <a:extLst>
              <a:ext uri="{FF2B5EF4-FFF2-40B4-BE49-F238E27FC236}">
                <a16:creationId xmlns:a16="http://schemas.microsoft.com/office/drawing/2014/main" id="{AD700695-7A26-8B4D-80C7-0655ABFCA4B1}"/>
              </a:ext>
            </a:extLst>
          </p:cNvPr>
          <p:cNvSpPr/>
          <p:nvPr/>
        </p:nvSpPr>
        <p:spPr>
          <a:xfrm>
            <a:off x="3054605" y="6308981"/>
            <a:ext cx="9144001"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Hind Vadodara" panose="020B0604020202020204" charset="0"/>
                <a:ea typeface="Times New Roman" panose="02020603050405020304" pitchFamily="18" charset="0"/>
                <a:cs typeface="Hind Vadodara" panose="020B0604020202020204" charset="0"/>
              </a:rPr>
              <a:t>National TA Center on PBIS. (2017). </a:t>
            </a:r>
            <a:r>
              <a:rPr kumimoji="0" lang="en-US" sz="1400" b="0" i="1" u="none" strike="noStrike" kern="1200" cap="none" spc="0" normalizeH="0" baseline="0" noProof="0">
                <a:ln>
                  <a:noFill/>
                </a:ln>
                <a:solidFill>
                  <a:prstClr val="white"/>
                </a:solidFill>
                <a:effectLst/>
                <a:uLnTx/>
                <a:uFillTx/>
                <a:latin typeface="Hind Vadodara" panose="020B0604020202020204" charset="0"/>
                <a:ea typeface="Times New Roman" panose="02020603050405020304" pitchFamily="18" charset="0"/>
                <a:cs typeface="Hind Vadodara" panose="020B0604020202020204" charset="0"/>
              </a:rPr>
              <a:t>Technical guide for alignment of initiatives, programs, practices in school districts</a:t>
            </a:r>
            <a:r>
              <a:rPr kumimoji="0" lang="en-US" sz="1400" b="0" i="0" u="none" strike="noStrike" kern="1200" cap="none" spc="0" normalizeH="0" baseline="0" noProof="0">
                <a:ln>
                  <a:noFill/>
                </a:ln>
                <a:solidFill>
                  <a:prstClr val="white"/>
                </a:solidFill>
                <a:effectLst/>
                <a:uLnTx/>
                <a:uFillTx/>
                <a:latin typeface="Hind Vadodara" panose="020B0604020202020204" charset="0"/>
                <a:ea typeface="Times New Roman" panose="02020603050405020304" pitchFamily="18" charset="0"/>
                <a:cs typeface="Hind Vadodara" panose="020B0604020202020204" charset="0"/>
              </a:rPr>
              <a:t>. Eugene, OR: Retrieved from www.pbis.org</a:t>
            </a:r>
          </a:p>
        </p:txBody>
      </p:sp>
      <p:graphicFrame>
        <p:nvGraphicFramePr>
          <p:cNvPr id="13" name="Diagram 12">
            <a:extLst>
              <a:ext uri="{FF2B5EF4-FFF2-40B4-BE49-F238E27FC236}">
                <a16:creationId xmlns:a16="http://schemas.microsoft.com/office/drawing/2014/main" id="{7598A84A-1D7E-5347-824D-60AC670AEA1A}"/>
              </a:ext>
            </a:extLst>
          </p:cNvPr>
          <p:cNvGraphicFramePr/>
          <p:nvPr/>
        </p:nvGraphicFramePr>
        <p:xfrm>
          <a:off x="768605" y="1428186"/>
          <a:ext cx="4571999" cy="44488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4" name="Picture 13">
            <a:extLst>
              <a:ext uri="{FF2B5EF4-FFF2-40B4-BE49-F238E27FC236}">
                <a16:creationId xmlns:a16="http://schemas.microsoft.com/office/drawing/2014/main" id="{CD4F1250-3335-4D8D-9382-75E2564FBA78}"/>
              </a:ext>
            </a:extLst>
          </p:cNvPr>
          <p:cNvPicPr>
            <a:picLocks noChangeAspect="1"/>
          </p:cNvPicPr>
          <p:nvPr/>
        </p:nvPicPr>
        <p:blipFill>
          <a:blip r:embed="rId8"/>
          <a:stretch>
            <a:fillRect/>
          </a:stretch>
        </p:blipFill>
        <p:spPr>
          <a:xfrm>
            <a:off x="6196723" y="1428186"/>
            <a:ext cx="2859763" cy="3713978"/>
          </a:xfrm>
          <a:prstGeom prst="rect">
            <a:avLst/>
          </a:prstGeom>
        </p:spPr>
      </p:pic>
      <p:sp>
        <p:nvSpPr>
          <p:cNvPr id="15" name="TextBox 14">
            <a:hlinkClick r:id="rId9"/>
            <a:extLst>
              <a:ext uri="{FF2B5EF4-FFF2-40B4-BE49-F238E27FC236}">
                <a16:creationId xmlns:a16="http://schemas.microsoft.com/office/drawing/2014/main" id="{BCB720FC-E028-43C3-AC68-FA079D88B41F}"/>
              </a:ext>
            </a:extLst>
          </p:cNvPr>
          <p:cNvSpPr txBox="1"/>
          <p:nvPr/>
        </p:nvSpPr>
        <p:spPr>
          <a:xfrm>
            <a:off x="8712677" y="3885534"/>
            <a:ext cx="1955365" cy="1736646"/>
          </a:xfrm>
          <a:prstGeom prst="round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chemeClr val="tx1"/>
                </a:solidFill>
                <a:effectLst/>
                <a:uLnTx/>
                <a:uFillTx/>
                <a:latin typeface="Poppins" panose="020B0604020202020204" charset="0"/>
                <a:cs typeface="Poppins" panose="020B0604020202020204" charset="0"/>
              </a:rPr>
              <a:t>View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chemeClr val="tx1"/>
                </a:solidFill>
                <a:effectLst/>
                <a:uLnTx/>
                <a:uFillTx/>
                <a:latin typeface="Poppins" panose="020B0604020202020204" charset="0"/>
                <a:cs typeface="Poppins" panose="020B0604020202020204" charset="0"/>
              </a:rPr>
              <a:t>Technical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chemeClr val="tx1"/>
                </a:solidFill>
                <a:effectLst/>
                <a:uLnTx/>
                <a:uFillTx/>
                <a:latin typeface="Poppins" panose="020B0604020202020204" charset="0"/>
                <a:cs typeface="Poppins" panose="020B0604020202020204" charset="0"/>
              </a:rPr>
              <a:t>Guide on pbis.org</a:t>
            </a:r>
          </a:p>
        </p:txBody>
      </p:sp>
    </p:spTree>
    <p:extLst>
      <p:ext uri="{BB962C8B-B14F-4D97-AF65-F5344CB8AC3E}">
        <p14:creationId xmlns:p14="http://schemas.microsoft.com/office/powerpoint/2010/main" val="33482795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95E92B-C4D6-4763-9850-4F6F4FC56012}"/>
              </a:ext>
            </a:extLst>
          </p:cNvPr>
          <p:cNvSpPr>
            <a:spLocks noGrp="1"/>
          </p:cNvSpPr>
          <p:nvPr>
            <p:ph type="title"/>
          </p:nvPr>
        </p:nvSpPr>
        <p:spPr>
          <a:xfrm>
            <a:off x="513495" y="144157"/>
            <a:ext cx="12264016" cy="634774"/>
          </a:xfrm>
        </p:spPr>
        <p:txBody>
          <a:bodyPr/>
          <a:lstStyle/>
          <a:p>
            <a:r>
              <a:rPr lang="en-US" sz="3600"/>
              <a:t>WORKING SMARTER MATRIX</a:t>
            </a:r>
          </a:p>
        </p:txBody>
      </p:sp>
      <p:graphicFrame>
        <p:nvGraphicFramePr>
          <p:cNvPr id="14338" name="Group 2"/>
          <p:cNvGraphicFramePr>
            <a:graphicFrameLocks noGrp="1"/>
          </p:cNvGraphicFramePr>
          <p:nvPr>
            <p:ph type="tbl" idx="4294967295"/>
          </p:nvPr>
        </p:nvGraphicFramePr>
        <p:xfrm>
          <a:off x="934080" y="976412"/>
          <a:ext cx="10323840" cy="5737431"/>
        </p:xfrm>
        <a:graphic>
          <a:graphicData uri="http://schemas.openxmlformats.org/drawingml/2006/table">
            <a:tbl>
              <a:tblPr>
                <a:tableStyleId>{BDBED569-4797-4DF1-A0F4-6AAB3CD982D8}</a:tableStyleId>
              </a:tblPr>
              <a:tblGrid>
                <a:gridCol w="1844078">
                  <a:extLst>
                    <a:ext uri="{9D8B030D-6E8A-4147-A177-3AD203B41FA5}">
                      <a16:colId xmlns:a16="http://schemas.microsoft.com/office/drawing/2014/main" val="20000"/>
                    </a:ext>
                  </a:extLst>
                </a:gridCol>
                <a:gridCol w="1459552">
                  <a:extLst>
                    <a:ext uri="{9D8B030D-6E8A-4147-A177-3AD203B41FA5}">
                      <a16:colId xmlns:a16="http://schemas.microsoft.com/office/drawing/2014/main" val="20001"/>
                    </a:ext>
                  </a:extLst>
                </a:gridCol>
                <a:gridCol w="2437051">
                  <a:extLst>
                    <a:ext uri="{9D8B030D-6E8A-4147-A177-3AD203B41FA5}">
                      <a16:colId xmlns:a16="http://schemas.microsoft.com/office/drawing/2014/main" val="20002"/>
                    </a:ext>
                  </a:extLst>
                </a:gridCol>
                <a:gridCol w="2001173">
                  <a:extLst>
                    <a:ext uri="{9D8B030D-6E8A-4147-A177-3AD203B41FA5}">
                      <a16:colId xmlns:a16="http://schemas.microsoft.com/office/drawing/2014/main" val="20003"/>
                    </a:ext>
                  </a:extLst>
                </a:gridCol>
                <a:gridCol w="1199865">
                  <a:extLst>
                    <a:ext uri="{9D8B030D-6E8A-4147-A177-3AD203B41FA5}">
                      <a16:colId xmlns:a16="http://schemas.microsoft.com/office/drawing/2014/main" val="20004"/>
                    </a:ext>
                  </a:extLst>
                </a:gridCol>
                <a:gridCol w="1382121">
                  <a:extLst>
                    <a:ext uri="{9D8B030D-6E8A-4147-A177-3AD203B41FA5}">
                      <a16:colId xmlns:a16="http://schemas.microsoft.com/office/drawing/2014/main" val="20005"/>
                    </a:ext>
                  </a:extLst>
                </a:gridCol>
              </a:tblGrid>
              <a:tr h="64658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u="none" strike="noStrike" cap="none" normalizeH="0" baseline="0">
                          <a:ln>
                            <a:noFill/>
                          </a:ln>
                          <a:solidFill>
                            <a:schemeClr val="accent3"/>
                          </a:solidFill>
                          <a:effectLst/>
                          <a:latin typeface="Hind Vadodara" panose="020B0604020202020204" charset="0"/>
                          <a:cs typeface="Hind Vadodara" panose="020B0604020202020204" charset="0"/>
                        </a:rPr>
                        <a:t>Initiative, Committee</a:t>
                      </a:r>
                      <a:endParaRPr kumimoji="0" lang="en-US" sz="1600" b="1" i="0" u="none" strike="noStrike" cap="none" normalizeH="0" baseline="0">
                        <a:ln>
                          <a:noFill/>
                        </a:ln>
                        <a:solidFill>
                          <a:schemeClr val="accent3"/>
                        </a:solidFill>
                        <a:effectLst/>
                        <a:latin typeface="Hind Vadodara" panose="020B0604020202020204" charset="0"/>
                        <a:cs typeface="Hind Vadodara" panose="020B0604020202020204" charset="0"/>
                      </a:endParaRPr>
                    </a:p>
                  </a:txBody>
                  <a:tcPr anchor="ctr" horzOverflow="overflow">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u="none" strike="noStrike" cap="none" normalizeH="0" baseline="0">
                          <a:ln>
                            <a:noFill/>
                          </a:ln>
                          <a:solidFill>
                            <a:schemeClr val="accent3"/>
                          </a:solidFill>
                          <a:effectLst/>
                          <a:latin typeface="Hind Vadodara" panose="020B0604020202020204" charset="0"/>
                          <a:cs typeface="Hind Vadodara" panose="020B0604020202020204" charset="0"/>
                        </a:rPr>
                        <a:t>Purpose</a:t>
                      </a:r>
                      <a:endParaRPr kumimoji="0" lang="en-US" sz="1600" b="1" i="0" u="none" strike="noStrike" cap="none" normalizeH="0" baseline="0">
                        <a:ln>
                          <a:noFill/>
                        </a:ln>
                        <a:solidFill>
                          <a:schemeClr val="accent3"/>
                        </a:solidFill>
                        <a:effectLst/>
                        <a:latin typeface="Hind Vadodara" panose="020B0604020202020204" charset="0"/>
                        <a:cs typeface="Hind Vadodara" panose="020B0604020202020204" charset="0"/>
                      </a:endParaRPr>
                    </a:p>
                  </a:txBody>
                  <a:tcPr anchor="ctr" horzOverflow="overflow">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u="none" strike="noStrike" cap="none" normalizeH="0" baseline="0">
                          <a:ln>
                            <a:noFill/>
                          </a:ln>
                          <a:solidFill>
                            <a:schemeClr val="accent3"/>
                          </a:solidFill>
                          <a:effectLst/>
                          <a:latin typeface="Hind Vadodara" panose="020B0604020202020204" charset="0"/>
                          <a:cs typeface="Hind Vadodara" panose="020B0604020202020204" charset="0"/>
                        </a:rPr>
                        <a:t>Outcome</a:t>
                      </a:r>
                      <a:endParaRPr kumimoji="0" lang="en-US" sz="1600" b="1" i="0" u="none" strike="noStrike" cap="none" normalizeH="0" baseline="0">
                        <a:ln>
                          <a:noFill/>
                        </a:ln>
                        <a:solidFill>
                          <a:schemeClr val="accent3"/>
                        </a:solidFill>
                        <a:effectLst/>
                        <a:latin typeface="Hind Vadodara" panose="020B0604020202020204" charset="0"/>
                        <a:cs typeface="Hind Vadodara" panose="020B0604020202020204" charset="0"/>
                      </a:endParaRPr>
                    </a:p>
                  </a:txBody>
                  <a:tcPr anchor="ctr" horzOverflow="overflow">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u="none" strike="noStrike" cap="none" normalizeH="0" baseline="0">
                          <a:ln>
                            <a:noFill/>
                          </a:ln>
                          <a:solidFill>
                            <a:schemeClr val="accent3"/>
                          </a:solidFill>
                          <a:effectLst/>
                          <a:latin typeface="Hind Vadodara" panose="020B0604020202020204" charset="0"/>
                          <a:cs typeface="Hind Vadodara" panose="020B0604020202020204" charset="0"/>
                        </a:rPr>
                        <a:t>Target Group</a:t>
                      </a:r>
                      <a:endParaRPr kumimoji="0" lang="en-US" sz="1600" b="1" i="0" u="none" strike="noStrike" cap="none" normalizeH="0" baseline="0">
                        <a:ln>
                          <a:noFill/>
                        </a:ln>
                        <a:solidFill>
                          <a:schemeClr val="accent3"/>
                        </a:solidFill>
                        <a:effectLst/>
                        <a:latin typeface="Hind Vadodara" panose="020B0604020202020204" charset="0"/>
                        <a:cs typeface="Hind Vadodara" panose="020B0604020202020204" charset="0"/>
                      </a:endParaRPr>
                    </a:p>
                  </a:txBody>
                  <a:tcPr anchor="ctr" horzOverflow="overflow">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u="none" strike="noStrike" cap="none" normalizeH="0" baseline="0">
                          <a:ln>
                            <a:noFill/>
                          </a:ln>
                          <a:solidFill>
                            <a:schemeClr val="accent3"/>
                          </a:solidFill>
                          <a:effectLst/>
                          <a:latin typeface="Hind Vadodara" panose="020B0604020202020204" charset="0"/>
                          <a:cs typeface="Hind Vadodara" panose="020B0604020202020204" charset="0"/>
                        </a:rPr>
                        <a:t>Staff Involved</a:t>
                      </a:r>
                      <a:endParaRPr kumimoji="0" lang="en-US" sz="1600" b="1" i="0" u="none" strike="noStrike" cap="none" normalizeH="0" baseline="0">
                        <a:ln>
                          <a:noFill/>
                        </a:ln>
                        <a:solidFill>
                          <a:schemeClr val="accent3"/>
                        </a:solidFill>
                        <a:effectLst/>
                        <a:latin typeface="Hind Vadodara" panose="020B0604020202020204" charset="0"/>
                        <a:cs typeface="Hind Vadodara" panose="020B0604020202020204" charset="0"/>
                      </a:endParaRPr>
                    </a:p>
                  </a:txBody>
                  <a:tcPr anchor="ctr" horzOverflow="overflow">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u="none" strike="noStrike" cap="none" normalizeH="0" baseline="0">
                          <a:ln>
                            <a:noFill/>
                          </a:ln>
                          <a:solidFill>
                            <a:schemeClr val="accent3"/>
                          </a:solidFill>
                          <a:effectLst/>
                          <a:latin typeface="Hind Vadodara" panose="020B0604020202020204" charset="0"/>
                          <a:cs typeface="Hind Vadodara" panose="020B0604020202020204" charset="0"/>
                        </a:rPr>
                        <a:t>SIP/SID</a:t>
                      </a:r>
                      <a:endParaRPr kumimoji="0" lang="en-US" sz="1600" b="1" i="0" u="none" strike="noStrike" cap="none" normalizeH="0" baseline="0">
                        <a:ln>
                          <a:noFill/>
                        </a:ln>
                        <a:solidFill>
                          <a:schemeClr val="accent3"/>
                        </a:solidFill>
                        <a:effectLst/>
                        <a:latin typeface="Hind Vadodara" panose="020B0604020202020204" charset="0"/>
                        <a:cs typeface="Hind Vadodara" panose="020B0604020202020204" charset="0"/>
                      </a:endParaRPr>
                    </a:p>
                  </a:txBody>
                  <a:tcPr anchor="ctr" horzOverflow="overflow">
                    <a:solidFill>
                      <a:schemeClr val="accent2"/>
                    </a:solidFill>
                  </a:tcPr>
                </a:tc>
                <a:extLst>
                  <a:ext uri="{0D108BD9-81ED-4DB2-BD59-A6C34878D82A}">
                    <a16:rowId xmlns:a16="http://schemas.microsoft.com/office/drawing/2014/main" val="10000"/>
                  </a:ext>
                </a:extLst>
              </a:tr>
              <a:tr h="50707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u="none" strike="noStrike" cap="none" normalizeH="0" baseline="0">
                          <a:ln>
                            <a:noFill/>
                          </a:ln>
                          <a:solidFill>
                            <a:schemeClr val="accent3"/>
                          </a:solidFill>
                          <a:effectLst/>
                          <a:latin typeface="Hind Vadodara" panose="020B0604020202020204" charset="0"/>
                          <a:cs typeface="Hind Vadodara" panose="020B0604020202020204" charset="0"/>
                        </a:rPr>
                        <a:t>Attendance Committee</a:t>
                      </a:r>
                      <a:endParaRPr kumimoji="0" lang="en-US" sz="1400" b="0" i="0" u="none" strike="noStrike" cap="none" normalizeH="0" baseline="0">
                        <a:ln>
                          <a:noFill/>
                        </a:ln>
                        <a:solidFill>
                          <a:schemeClr val="accent3"/>
                        </a:solidFill>
                        <a:effectLst/>
                        <a:latin typeface="Hind Vadodara" panose="020B0604020202020204" charset="0"/>
                        <a:cs typeface="Hind Vadodara" panose="020B0604020202020204" charset="0"/>
                      </a:endParaRPr>
                    </a:p>
                  </a:txBody>
                  <a:tcPr anchor="ctr" horzOverflow="overflow">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u="none" strike="noStrike" cap="none" normalizeH="0" baseline="0">
                          <a:ln>
                            <a:noFill/>
                          </a:ln>
                          <a:solidFill>
                            <a:schemeClr val="accent3"/>
                          </a:solidFill>
                          <a:effectLst/>
                          <a:latin typeface="Hind Vadodara" panose="020B0604020202020204" charset="0"/>
                          <a:cs typeface="Hind Vadodara" panose="020B0604020202020204" charset="0"/>
                        </a:rPr>
                        <a:t>Increase attendance</a:t>
                      </a:r>
                      <a:endParaRPr kumimoji="0" lang="en-US" sz="1400" b="0" i="0" u="none" strike="noStrike" cap="none" normalizeH="0" baseline="0">
                        <a:ln>
                          <a:noFill/>
                        </a:ln>
                        <a:solidFill>
                          <a:schemeClr val="accent3"/>
                        </a:solidFill>
                        <a:effectLst/>
                        <a:latin typeface="Hind Vadodara" panose="020B0604020202020204" charset="0"/>
                        <a:cs typeface="Hind Vadodara" panose="020B0604020202020204" charset="0"/>
                      </a:endParaRPr>
                    </a:p>
                  </a:txBody>
                  <a:tcPr anchor="ctr" horzOverflow="overflow">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u="none" strike="noStrike" cap="none" normalizeH="0" baseline="0">
                          <a:ln>
                            <a:noFill/>
                          </a:ln>
                          <a:solidFill>
                            <a:schemeClr val="accent3"/>
                          </a:solidFill>
                          <a:effectLst/>
                          <a:latin typeface="Hind Vadodara" panose="020B0604020202020204" charset="0"/>
                          <a:cs typeface="Hind Vadodara" panose="020B0604020202020204" charset="0"/>
                        </a:rPr>
                        <a:t>Increase % of students attending daily</a:t>
                      </a:r>
                      <a:endParaRPr kumimoji="0" lang="en-US" sz="1400" b="0" i="0" u="none" strike="noStrike" cap="none" normalizeH="0" baseline="0">
                        <a:ln>
                          <a:noFill/>
                        </a:ln>
                        <a:solidFill>
                          <a:schemeClr val="accent3"/>
                        </a:solidFill>
                        <a:effectLst/>
                        <a:latin typeface="Hind Vadodara" panose="020B0604020202020204" charset="0"/>
                        <a:cs typeface="Hind Vadodara" panose="020B0604020202020204" charset="0"/>
                      </a:endParaRPr>
                    </a:p>
                  </a:txBody>
                  <a:tcPr anchor="ctr" horzOverflow="overflow">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u="none" strike="noStrike" cap="none" normalizeH="0" baseline="0">
                          <a:ln>
                            <a:noFill/>
                          </a:ln>
                          <a:solidFill>
                            <a:schemeClr val="accent3"/>
                          </a:solidFill>
                          <a:effectLst/>
                          <a:highlight>
                            <a:srgbClr val="FF00FF"/>
                          </a:highlight>
                          <a:latin typeface="Hind Vadodara" panose="020B0604020202020204" charset="0"/>
                          <a:cs typeface="Hind Vadodara" panose="020B0604020202020204" charset="0"/>
                        </a:rPr>
                        <a:t>All students</a:t>
                      </a:r>
                      <a:endParaRPr kumimoji="0" lang="en-US" sz="1400" b="1" i="0" u="none" strike="noStrike" cap="none" normalizeH="0" baseline="0">
                        <a:ln>
                          <a:noFill/>
                        </a:ln>
                        <a:solidFill>
                          <a:schemeClr val="accent3"/>
                        </a:solidFill>
                        <a:effectLst/>
                        <a:highlight>
                          <a:srgbClr val="FF00FF"/>
                        </a:highlight>
                        <a:latin typeface="Hind Vadodara" panose="020B0604020202020204" charset="0"/>
                        <a:cs typeface="Hind Vadodara" panose="020B0604020202020204" charset="0"/>
                      </a:endParaRPr>
                    </a:p>
                  </a:txBody>
                  <a:tcPr anchor="ctr" horzOverflow="overflow">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u="none" strike="noStrike" cap="none" normalizeH="0" baseline="0">
                          <a:ln>
                            <a:noFill/>
                          </a:ln>
                          <a:solidFill>
                            <a:schemeClr val="accent3"/>
                          </a:solidFill>
                          <a:effectLst/>
                          <a:highlight>
                            <a:srgbClr val="00FFFF"/>
                          </a:highlight>
                          <a:latin typeface="Hind Vadodara" panose="020B0604020202020204" charset="0"/>
                          <a:cs typeface="Hind Vadodara" panose="020B0604020202020204" charset="0"/>
                        </a:rPr>
                        <a:t>Eric, Ellen, </a:t>
                      </a:r>
                      <a:r>
                        <a:rPr kumimoji="0" lang="en-US" sz="1400" b="0" u="none" strike="noStrike" cap="none" normalizeH="0" baseline="0" err="1">
                          <a:ln>
                            <a:noFill/>
                          </a:ln>
                          <a:solidFill>
                            <a:schemeClr val="accent3"/>
                          </a:solidFill>
                          <a:effectLst/>
                          <a:highlight>
                            <a:srgbClr val="00FFFF"/>
                          </a:highlight>
                          <a:latin typeface="Hind Vadodara" panose="020B0604020202020204" charset="0"/>
                          <a:cs typeface="Hind Vadodara" panose="020B0604020202020204" charset="0"/>
                        </a:rPr>
                        <a:t>Marlee</a:t>
                      </a:r>
                      <a:endParaRPr kumimoji="0" lang="en-US" sz="1400" b="0" i="0" u="none" strike="noStrike" cap="none" normalizeH="0" baseline="0">
                        <a:ln>
                          <a:noFill/>
                        </a:ln>
                        <a:solidFill>
                          <a:schemeClr val="accent3"/>
                        </a:solidFill>
                        <a:effectLst/>
                        <a:highlight>
                          <a:srgbClr val="00FFFF"/>
                        </a:highlight>
                        <a:latin typeface="Hind Vadodara" panose="020B0604020202020204" charset="0"/>
                        <a:cs typeface="Hind Vadodara" panose="020B0604020202020204" charset="0"/>
                      </a:endParaRPr>
                    </a:p>
                  </a:txBody>
                  <a:tcPr anchor="ctr" horzOverflow="overflow">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u="none" strike="noStrike" cap="none" normalizeH="0" baseline="0">
                          <a:ln>
                            <a:noFill/>
                          </a:ln>
                          <a:solidFill>
                            <a:schemeClr val="accent3"/>
                          </a:solidFill>
                          <a:effectLst/>
                          <a:latin typeface="Hind Vadodara" panose="020B0604020202020204" charset="0"/>
                          <a:cs typeface="Hind Vadodara" panose="020B0604020202020204" charset="0"/>
                        </a:rPr>
                        <a:t>Goal #2</a:t>
                      </a:r>
                      <a:endParaRPr kumimoji="0" lang="en-US" sz="1400" b="0" i="0" u="none" strike="noStrike" cap="none" normalizeH="0" baseline="0">
                        <a:ln>
                          <a:noFill/>
                        </a:ln>
                        <a:solidFill>
                          <a:schemeClr val="accent3"/>
                        </a:solidFill>
                        <a:effectLst/>
                        <a:latin typeface="Hind Vadodara" panose="020B0604020202020204" charset="0"/>
                        <a:cs typeface="Hind Vadodara" panose="020B0604020202020204" charset="0"/>
                      </a:endParaRPr>
                    </a:p>
                  </a:txBody>
                  <a:tcPr anchor="ctr" horzOverflow="overflow">
                    <a:solidFill>
                      <a:schemeClr val="bg1"/>
                    </a:solidFill>
                  </a:tcPr>
                </a:tc>
                <a:extLst>
                  <a:ext uri="{0D108BD9-81ED-4DB2-BD59-A6C34878D82A}">
                    <a16:rowId xmlns:a16="http://schemas.microsoft.com/office/drawing/2014/main" val="10001"/>
                  </a:ext>
                </a:extLst>
              </a:tr>
              <a:tr h="98280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u="none" strike="noStrike" cap="none" normalizeH="0" baseline="0">
                          <a:ln>
                            <a:noFill/>
                          </a:ln>
                          <a:solidFill>
                            <a:schemeClr val="accent3"/>
                          </a:solidFill>
                          <a:effectLst/>
                          <a:latin typeface="Hind Vadodara" panose="020B0604020202020204" charset="0"/>
                          <a:cs typeface="Hind Vadodara" panose="020B0604020202020204" charset="0"/>
                        </a:rPr>
                        <a:t>SEL Initiative</a:t>
                      </a:r>
                      <a:endParaRPr kumimoji="0" lang="en-US" sz="1400" b="0" i="0" u="none" strike="noStrike" cap="none" normalizeH="0" baseline="0">
                        <a:ln>
                          <a:noFill/>
                        </a:ln>
                        <a:solidFill>
                          <a:schemeClr val="accent3"/>
                        </a:solidFill>
                        <a:effectLst/>
                        <a:latin typeface="Hind Vadodara" panose="020B0604020202020204" charset="0"/>
                        <a:cs typeface="Hind Vadodara" panose="020B0604020202020204" charset="0"/>
                      </a:endParaRPr>
                    </a:p>
                  </a:txBody>
                  <a:tcPr anchor="ctr" horzOverflow="overflow">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u="none" strike="noStrike" cap="none" normalizeH="0" baseline="0">
                          <a:ln>
                            <a:noFill/>
                          </a:ln>
                          <a:solidFill>
                            <a:schemeClr val="accent3"/>
                          </a:solidFill>
                          <a:effectLst/>
                          <a:latin typeface="Hind Vadodara" panose="020B0604020202020204" charset="0"/>
                          <a:cs typeface="Hind Vadodara" panose="020B0604020202020204" charset="0"/>
                        </a:rPr>
                        <a:t>Increase Social Emotional skills/</a:t>
                      </a:r>
                      <a:r>
                        <a:rPr kumimoji="0" lang="en-US" sz="1400" b="0" u="none" strike="noStrike" cap="none" normalizeH="0" baseline="0">
                          <a:ln>
                            <a:noFill/>
                          </a:ln>
                          <a:solidFill>
                            <a:schemeClr val="accent3"/>
                          </a:solidFill>
                          <a:effectLst/>
                          <a:highlight>
                            <a:srgbClr val="00FF00"/>
                          </a:highlight>
                          <a:latin typeface="Hind Vadodara" panose="020B0604020202020204" charset="0"/>
                          <a:cs typeface="Hind Vadodara" panose="020B0604020202020204" charset="0"/>
                        </a:rPr>
                        <a:t>improve behavior</a:t>
                      </a:r>
                      <a:endParaRPr kumimoji="0" lang="en-US" sz="1400" b="0" i="0" u="none" strike="noStrike" cap="none" normalizeH="0" baseline="0">
                        <a:ln>
                          <a:noFill/>
                        </a:ln>
                        <a:solidFill>
                          <a:schemeClr val="accent3"/>
                        </a:solidFill>
                        <a:effectLst/>
                        <a:highlight>
                          <a:srgbClr val="00FF00"/>
                        </a:highlight>
                        <a:latin typeface="Hind Vadodara" panose="020B0604020202020204" charset="0"/>
                        <a:cs typeface="Hind Vadodara" panose="020B0604020202020204" charset="0"/>
                      </a:endParaRPr>
                    </a:p>
                  </a:txBody>
                  <a:tcPr anchor="ctr" horzOverflow="overflow">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u="none" strike="noStrike" cap="none" normalizeH="0" baseline="0">
                          <a:ln>
                            <a:noFill/>
                          </a:ln>
                          <a:solidFill>
                            <a:schemeClr val="accent3"/>
                          </a:solidFill>
                          <a:effectLst/>
                          <a:latin typeface="Hind Vadodara" panose="020B0604020202020204" charset="0"/>
                          <a:cs typeface="Hind Vadodara" panose="020B0604020202020204" charset="0"/>
                        </a:rPr>
                        <a:t>Increased use of self and relationship management skills by students </a:t>
                      </a:r>
                      <a:r>
                        <a:rPr kumimoji="0" lang="en-US" sz="1400" b="0" u="none" strike="noStrike" cap="none" normalizeH="0" baseline="0">
                          <a:ln>
                            <a:noFill/>
                          </a:ln>
                          <a:solidFill>
                            <a:schemeClr val="accent3"/>
                          </a:solidFill>
                          <a:effectLst/>
                          <a:highlight>
                            <a:srgbClr val="FFFF00"/>
                          </a:highlight>
                          <a:latin typeface="Hind Vadodara" panose="020B0604020202020204" charset="0"/>
                          <a:cs typeface="Hind Vadodara" panose="020B0604020202020204" charset="0"/>
                        </a:rPr>
                        <a:t>– Fewer office referrals</a:t>
                      </a:r>
                      <a:endParaRPr kumimoji="0" lang="en-US" sz="1400" b="0" i="0" u="none" strike="noStrike" cap="none" normalizeH="0" baseline="0">
                        <a:ln>
                          <a:noFill/>
                        </a:ln>
                        <a:solidFill>
                          <a:schemeClr val="accent3"/>
                        </a:solidFill>
                        <a:effectLst/>
                        <a:highlight>
                          <a:srgbClr val="FFFF00"/>
                        </a:highlight>
                        <a:latin typeface="Hind Vadodara" panose="020B0604020202020204" charset="0"/>
                        <a:cs typeface="Hind Vadodara" panose="020B0604020202020204" charset="0"/>
                      </a:endParaRPr>
                    </a:p>
                  </a:txBody>
                  <a:tcPr anchor="ctr" horzOverflow="overflow">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a:ln>
                            <a:noFill/>
                          </a:ln>
                          <a:solidFill>
                            <a:schemeClr val="accent3"/>
                          </a:solidFill>
                          <a:effectLst/>
                          <a:highlight>
                            <a:srgbClr val="FF00FF"/>
                          </a:highlight>
                          <a:latin typeface="Hind Vadodara" panose="020B0604020202020204" charset="0"/>
                          <a:cs typeface="Hind Vadodara" panose="020B0604020202020204" charset="0"/>
                        </a:rPr>
                        <a:t>All students</a:t>
                      </a:r>
                    </a:p>
                  </a:txBody>
                  <a:tcPr anchor="ctr" horzOverflow="overflow">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u="none" strike="noStrike" cap="none" normalizeH="0" baseline="0" err="1">
                          <a:ln>
                            <a:noFill/>
                          </a:ln>
                          <a:solidFill>
                            <a:schemeClr val="accent3"/>
                          </a:solidFill>
                          <a:effectLst/>
                          <a:highlight>
                            <a:srgbClr val="00FFFF"/>
                          </a:highlight>
                          <a:latin typeface="Hind Vadodara" panose="020B0604020202020204" charset="0"/>
                          <a:cs typeface="Hind Vadodara" panose="020B0604020202020204" charset="0"/>
                        </a:rPr>
                        <a:t>Marlee</a:t>
                      </a:r>
                      <a:r>
                        <a:rPr kumimoji="0" lang="en-US" sz="1400" b="0" u="none" strike="noStrike" cap="none" normalizeH="0" baseline="0">
                          <a:ln>
                            <a:noFill/>
                          </a:ln>
                          <a:solidFill>
                            <a:schemeClr val="accent3"/>
                          </a:solidFill>
                          <a:effectLst/>
                          <a:latin typeface="Hind Vadodara" panose="020B0604020202020204" charset="0"/>
                          <a:cs typeface="Hind Vadodara" panose="020B0604020202020204" charset="0"/>
                        </a:rPr>
                        <a:t>, J.S., </a:t>
                      </a:r>
                      <a:r>
                        <a:rPr kumimoji="0" lang="en-US" sz="1400" b="0" u="none" strike="noStrike" cap="none" normalizeH="0" baseline="0">
                          <a:ln>
                            <a:noFill/>
                          </a:ln>
                          <a:solidFill>
                            <a:schemeClr val="accent3"/>
                          </a:solidFill>
                          <a:effectLst/>
                          <a:highlight>
                            <a:srgbClr val="00FFFF"/>
                          </a:highlight>
                          <a:latin typeface="Hind Vadodara" panose="020B0604020202020204" charset="0"/>
                          <a:cs typeface="Hind Vadodara" panose="020B0604020202020204" charset="0"/>
                        </a:rPr>
                        <a:t>Ellen</a:t>
                      </a:r>
                      <a:endParaRPr kumimoji="0" lang="en-US" sz="1400" b="0" i="0" u="none" strike="noStrike" cap="none" normalizeH="0" baseline="0">
                        <a:ln>
                          <a:noFill/>
                        </a:ln>
                        <a:solidFill>
                          <a:schemeClr val="accent3"/>
                        </a:solidFill>
                        <a:effectLst/>
                        <a:highlight>
                          <a:srgbClr val="00FFFF"/>
                        </a:highlight>
                        <a:latin typeface="Hind Vadodara" panose="020B0604020202020204" charset="0"/>
                        <a:cs typeface="Hind Vadodara" panose="020B0604020202020204" charset="0"/>
                      </a:endParaRPr>
                    </a:p>
                  </a:txBody>
                  <a:tcPr anchor="ctr" horzOverflow="overflow">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u="none" strike="noStrike" cap="none" normalizeH="0" baseline="0">
                          <a:ln>
                            <a:noFill/>
                          </a:ln>
                          <a:solidFill>
                            <a:schemeClr val="accent3"/>
                          </a:solidFill>
                          <a:effectLst/>
                          <a:highlight>
                            <a:srgbClr val="FFFF00"/>
                          </a:highlight>
                          <a:latin typeface="Hind Vadodara" panose="020B0604020202020204" charset="0"/>
                          <a:cs typeface="Hind Vadodara" panose="020B0604020202020204" charset="0"/>
                        </a:rPr>
                        <a:t>Goal #3</a:t>
                      </a:r>
                      <a:endParaRPr kumimoji="0" lang="en-US" sz="1400" b="0" i="0" u="none" strike="noStrike" cap="none" normalizeH="0" baseline="0">
                        <a:ln>
                          <a:noFill/>
                        </a:ln>
                        <a:solidFill>
                          <a:schemeClr val="accent3"/>
                        </a:solidFill>
                        <a:effectLst/>
                        <a:highlight>
                          <a:srgbClr val="FFFF00"/>
                        </a:highlight>
                        <a:latin typeface="Hind Vadodara" panose="020B0604020202020204" charset="0"/>
                        <a:cs typeface="Hind Vadodara" panose="020B0604020202020204" charset="0"/>
                      </a:endParaRPr>
                    </a:p>
                  </a:txBody>
                  <a:tcPr anchor="ctr" horzOverflow="overflow">
                    <a:solidFill>
                      <a:schemeClr val="bg1"/>
                    </a:solidFill>
                  </a:tcPr>
                </a:tc>
                <a:extLst>
                  <a:ext uri="{0D108BD9-81ED-4DB2-BD59-A6C34878D82A}">
                    <a16:rowId xmlns:a16="http://schemas.microsoft.com/office/drawing/2014/main" val="10002"/>
                  </a:ext>
                </a:extLst>
              </a:tr>
              <a:tr h="64258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u="none" strike="noStrike" cap="none" normalizeH="0" baseline="0">
                          <a:ln>
                            <a:noFill/>
                          </a:ln>
                          <a:solidFill>
                            <a:schemeClr val="accent3"/>
                          </a:solidFill>
                          <a:effectLst/>
                          <a:latin typeface="Hind Vadodara" panose="020B0604020202020204" charset="0"/>
                          <a:cs typeface="Hind Vadodara" panose="020B0604020202020204" charset="0"/>
                        </a:rPr>
                        <a:t>STEM Academic Support Team</a:t>
                      </a:r>
                      <a:endParaRPr kumimoji="0" lang="en-US" sz="1400" b="0" i="0" u="none" strike="noStrike" cap="none" normalizeH="0" baseline="0">
                        <a:ln>
                          <a:noFill/>
                        </a:ln>
                        <a:solidFill>
                          <a:schemeClr val="accent3"/>
                        </a:solidFill>
                        <a:effectLst/>
                        <a:latin typeface="Hind Vadodara" panose="020B0604020202020204" charset="0"/>
                        <a:cs typeface="Hind Vadodara" panose="020B0604020202020204" charset="0"/>
                      </a:endParaRPr>
                    </a:p>
                  </a:txBody>
                  <a:tcPr anchor="ctr" horzOverflow="overflow">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u="none" strike="noStrike" cap="none" normalizeH="0" baseline="0">
                          <a:ln>
                            <a:noFill/>
                          </a:ln>
                          <a:solidFill>
                            <a:schemeClr val="accent3"/>
                          </a:solidFill>
                          <a:effectLst/>
                          <a:latin typeface="Hind Vadodara" panose="020B0604020202020204" charset="0"/>
                          <a:cs typeface="Hind Vadodara" panose="020B0604020202020204" charset="0"/>
                        </a:rPr>
                        <a:t>Improve STEM academic  grades</a:t>
                      </a:r>
                      <a:endParaRPr kumimoji="0" lang="en-US" sz="1400" b="0" i="0" u="none" strike="noStrike" cap="none" normalizeH="0" baseline="0">
                        <a:ln>
                          <a:noFill/>
                        </a:ln>
                        <a:solidFill>
                          <a:schemeClr val="accent3"/>
                        </a:solidFill>
                        <a:effectLst/>
                        <a:latin typeface="Hind Vadodara" panose="020B0604020202020204" charset="0"/>
                        <a:cs typeface="Hind Vadodara" panose="020B0604020202020204" charset="0"/>
                      </a:endParaRPr>
                    </a:p>
                  </a:txBody>
                  <a:tcPr anchor="ctr" horzOverflow="overflow">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u="none" strike="noStrike" cap="none" normalizeH="0" baseline="0">
                          <a:ln>
                            <a:noFill/>
                          </a:ln>
                          <a:solidFill>
                            <a:schemeClr val="accent3"/>
                          </a:solidFill>
                          <a:effectLst/>
                          <a:latin typeface="Hind Vadodara" panose="020B0604020202020204" charset="0"/>
                          <a:cs typeface="Hind Vadodara" panose="020B0604020202020204" charset="0"/>
                        </a:rPr>
                        <a:t>Increase the number of students passing math and science</a:t>
                      </a:r>
                      <a:endParaRPr kumimoji="0" lang="en-US" sz="1400" b="0" i="0" u="none" strike="noStrike" cap="none" normalizeH="0" baseline="0">
                        <a:ln>
                          <a:noFill/>
                        </a:ln>
                        <a:solidFill>
                          <a:schemeClr val="accent3"/>
                        </a:solidFill>
                        <a:effectLst/>
                        <a:latin typeface="Hind Vadodara" panose="020B0604020202020204" charset="0"/>
                        <a:cs typeface="Hind Vadodara" panose="020B0604020202020204" charset="0"/>
                      </a:endParaRPr>
                    </a:p>
                  </a:txBody>
                  <a:tcPr anchor="ctr" horzOverflow="overflow">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u="none" strike="noStrike" cap="none" normalizeH="0" baseline="0">
                          <a:ln>
                            <a:noFill/>
                          </a:ln>
                          <a:solidFill>
                            <a:schemeClr val="accent3"/>
                          </a:solidFill>
                          <a:effectLst/>
                          <a:latin typeface="Hind Vadodara" panose="020B0604020202020204" charset="0"/>
                          <a:cs typeface="Hind Vadodara" panose="020B0604020202020204" charset="0"/>
                        </a:rPr>
                        <a:t>Students Failing or in danger of failing STEM Classes</a:t>
                      </a:r>
                      <a:endParaRPr kumimoji="0" lang="en-US" sz="1400" b="0" i="0" u="none" strike="noStrike" cap="none" normalizeH="0" baseline="0">
                        <a:ln>
                          <a:noFill/>
                        </a:ln>
                        <a:solidFill>
                          <a:schemeClr val="accent3"/>
                        </a:solidFill>
                        <a:effectLst/>
                        <a:latin typeface="Hind Vadodara" panose="020B0604020202020204" charset="0"/>
                        <a:cs typeface="Hind Vadodara" panose="020B0604020202020204" charset="0"/>
                      </a:endParaRPr>
                    </a:p>
                  </a:txBody>
                  <a:tcPr anchor="ctr" horzOverflow="overflow">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u="none" strike="noStrike" cap="none" normalizeH="0" baseline="0">
                          <a:ln>
                            <a:noFill/>
                          </a:ln>
                          <a:solidFill>
                            <a:schemeClr val="accent3"/>
                          </a:solidFill>
                          <a:effectLst/>
                          <a:latin typeface="Hind Vadodara" panose="020B0604020202020204" charset="0"/>
                          <a:cs typeface="Hind Vadodara" panose="020B0604020202020204" charset="0"/>
                        </a:rPr>
                        <a:t>Kim, Mary, Beth, Rick</a:t>
                      </a:r>
                      <a:endParaRPr kumimoji="0" lang="en-US" sz="1400" b="0" i="0" u="none" strike="noStrike" cap="none" normalizeH="0" baseline="0">
                        <a:ln>
                          <a:noFill/>
                        </a:ln>
                        <a:solidFill>
                          <a:schemeClr val="accent3"/>
                        </a:solidFill>
                        <a:effectLst/>
                        <a:latin typeface="Hind Vadodara" panose="020B0604020202020204" charset="0"/>
                        <a:cs typeface="Hind Vadodara" panose="020B0604020202020204" charset="0"/>
                      </a:endParaRPr>
                    </a:p>
                  </a:txBody>
                  <a:tcPr anchor="ctr" horzOverflow="overflow">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u="none" strike="noStrike" cap="none" normalizeH="0" baseline="0">
                          <a:ln>
                            <a:noFill/>
                          </a:ln>
                          <a:solidFill>
                            <a:schemeClr val="accent3"/>
                          </a:solidFill>
                          <a:effectLst/>
                          <a:latin typeface="Hind Vadodara" panose="020B0604020202020204" charset="0"/>
                          <a:cs typeface="Hind Vadodara" panose="020B0604020202020204" charset="0"/>
                        </a:rPr>
                        <a:t>Goal #1</a:t>
                      </a:r>
                      <a:endParaRPr kumimoji="0" lang="en-US" sz="1400" b="0" i="0" u="none" strike="noStrike" cap="none" normalizeH="0" baseline="0">
                        <a:ln>
                          <a:noFill/>
                        </a:ln>
                        <a:solidFill>
                          <a:schemeClr val="accent3"/>
                        </a:solidFill>
                        <a:effectLst/>
                        <a:latin typeface="Hind Vadodara" panose="020B0604020202020204" charset="0"/>
                        <a:cs typeface="Hind Vadodara" panose="020B0604020202020204" charset="0"/>
                      </a:endParaRPr>
                    </a:p>
                  </a:txBody>
                  <a:tcPr anchor="ctr" horzOverflow="overflow">
                    <a:solidFill>
                      <a:schemeClr val="bg1"/>
                    </a:solidFill>
                  </a:tcPr>
                </a:tc>
                <a:extLst>
                  <a:ext uri="{0D108BD9-81ED-4DB2-BD59-A6C34878D82A}">
                    <a16:rowId xmlns:a16="http://schemas.microsoft.com/office/drawing/2014/main" val="10003"/>
                  </a:ext>
                </a:extLst>
              </a:tr>
              <a:tr h="52333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u="none" strike="noStrike" cap="none" normalizeH="0" baseline="0">
                          <a:ln>
                            <a:noFill/>
                          </a:ln>
                          <a:solidFill>
                            <a:schemeClr val="accent3"/>
                          </a:solidFill>
                          <a:effectLst/>
                          <a:latin typeface="Hind Vadodara" panose="020B0604020202020204" charset="0"/>
                          <a:cs typeface="Hind Vadodara" panose="020B0604020202020204" charset="0"/>
                        </a:rPr>
                        <a:t>School Spirit Committee</a:t>
                      </a:r>
                      <a:endParaRPr kumimoji="0" lang="en-US" sz="1400" b="0" i="0" u="none" strike="noStrike" cap="none" normalizeH="0" baseline="0">
                        <a:ln>
                          <a:noFill/>
                        </a:ln>
                        <a:solidFill>
                          <a:schemeClr val="accent3"/>
                        </a:solidFill>
                        <a:effectLst/>
                        <a:latin typeface="Hind Vadodara" panose="020B0604020202020204" charset="0"/>
                        <a:cs typeface="Hind Vadodara" panose="020B0604020202020204" charset="0"/>
                      </a:endParaRPr>
                    </a:p>
                  </a:txBody>
                  <a:tcPr anchor="ctr" horzOverflow="overflow">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u="none" strike="noStrike" cap="none" normalizeH="0" baseline="0">
                          <a:ln>
                            <a:noFill/>
                          </a:ln>
                          <a:solidFill>
                            <a:schemeClr val="accent3"/>
                          </a:solidFill>
                          <a:effectLst/>
                          <a:latin typeface="Hind Vadodara" panose="020B0604020202020204" charset="0"/>
                          <a:cs typeface="Hind Vadodara" panose="020B0604020202020204" charset="0"/>
                        </a:rPr>
                        <a:t>Enhance school spirit</a:t>
                      </a:r>
                      <a:endParaRPr kumimoji="0" lang="en-US" sz="1400" b="0" i="0" u="none" strike="noStrike" cap="none" normalizeH="0" baseline="0">
                        <a:ln>
                          <a:noFill/>
                        </a:ln>
                        <a:solidFill>
                          <a:schemeClr val="accent3"/>
                        </a:solidFill>
                        <a:effectLst/>
                        <a:latin typeface="Hind Vadodara" panose="020B0604020202020204" charset="0"/>
                        <a:cs typeface="Hind Vadodara" panose="020B0604020202020204" charset="0"/>
                      </a:endParaRPr>
                    </a:p>
                  </a:txBody>
                  <a:tcPr anchor="ctr" horzOverflow="overflow">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u="none" strike="noStrike" cap="none" normalizeH="0" baseline="0">
                          <a:ln>
                            <a:noFill/>
                          </a:ln>
                          <a:solidFill>
                            <a:schemeClr val="accent3"/>
                          </a:solidFill>
                          <a:effectLst/>
                          <a:latin typeface="Hind Vadodara" panose="020B0604020202020204" charset="0"/>
                          <a:cs typeface="Hind Vadodara" panose="020B0604020202020204" charset="0"/>
                        </a:rPr>
                        <a:t>Improve morale</a:t>
                      </a:r>
                      <a:endParaRPr kumimoji="0" lang="en-US" sz="1400" b="0" i="0" u="none" strike="noStrike" cap="none" normalizeH="0" baseline="0">
                        <a:ln>
                          <a:noFill/>
                        </a:ln>
                        <a:solidFill>
                          <a:schemeClr val="accent3"/>
                        </a:solidFill>
                        <a:effectLst/>
                        <a:latin typeface="Hind Vadodara" panose="020B0604020202020204" charset="0"/>
                        <a:cs typeface="Hind Vadodara" panose="020B0604020202020204" charset="0"/>
                      </a:endParaRPr>
                    </a:p>
                  </a:txBody>
                  <a:tcPr anchor="ctr" horzOverflow="overflow">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u="none" strike="noStrike" cap="none" normalizeH="0" baseline="0">
                          <a:ln>
                            <a:noFill/>
                          </a:ln>
                          <a:solidFill>
                            <a:schemeClr val="accent3"/>
                          </a:solidFill>
                          <a:effectLst/>
                          <a:highlight>
                            <a:srgbClr val="FF00FF"/>
                          </a:highlight>
                          <a:latin typeface="Hind Vadodara" panose="020B0604020202020204" charset="0"/>
                          <a:cs typeface="Hind Vadodara" panose="020B0604020202020204" charset="0"/>
                        </a:rPr>
                        <a:t>All students</a:t>
                      </a:r>
                      <a:endParaRPr kumimoji="0" lang="en-US" sz="1400" b="1" i="0" u="none" strike="noStrike" cap="none" normalizeH="0" baseline="0">
                        <a:ln>
                          <a:noFill/>
                        </a:ln>
                        <a:solidFill>
                          <a:schemeClr val="accent3"/>
                        </a:solidFill>
                        <a:effectLst/>
                        <a:highlight>
                          <a:srgbClr val="FF00FF"/>
                        </a:highlight>
                        <a:latin typeface="Hind Vadodara" panose="020B0604020202020204" charset="0"/>
                        <a:cs typeface="Hind Vadodara" panose="020B0604020202020204" charset="0"/>
                      </a:endParaRPr>
                    </a:p>
                  </a:txBody>
                  <a:tcPr anchor="ctr" horzOverflow="overflow">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u="none" strike="noStrike" cap="none" normalizeH="0" baseline="0">
                          <a:ln>
                            <a:noFill/>
                          </a:ln>
                          <a:solidFill>
                            <a:schemeClr val="accent3"/>
                          </a:solidFill>
                          <a:effectLst/>
                          <a:latin typeface="Hind Vadodara" panose="020B0604020202020204" charset="0"/>
                          <a:cs typeface="Hind Vadodara" panose="020B0604020202020204" charset="0"/>
                        </a:rPr>
                        <a:t>Has not met</a:t>
                      </a:r>
                      <a:endParaRPr kumimoji="0" lang="en-US" sz="1400" b="0" i="0" u="none" strike="noStrike" cap="none" normalizeH="0" baseline="0">
                        <a:ln>
                          <a:noFill/>
                        </a:ln>
                        <a:solidFill>
                          <a:schemeClr val="accent3"/>
                        </a:solidFill>
                        <a:effectLst/>
                        <a:latin typeface="Hind Vadodara" panose="020B0604020202020204" charset="0"/>
                        <a:cs typeface="Hind Vadodara" panose="020B0604020202020204" charset="0"/>
                      </a:endParaRPr>
                    </a:p>
                  </a:txBody>
                  <a:tcPr anchor="ctr" horzOverflow="overflow">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a:ln>
                          <a:noFill/>
                        </a:ln>
                        <a:solidFill>
                          <a:schemeClr val="accent3"/>
                        </a:solidFill>
                        <a:effectLst/>
                        <a:latin typeface="Hind Vadodara" panose="020B0604020202020204" charset="0"/>
                        <a:cs typeface="Hind Vadodara" panose="020B0604020202020204" charset="0"/>
                      </a:endParaRPr>
                    </a:p>
                  </a:txBody>
                  <a:tcPr anchor="ctr" horzOverflow="overflow">
                    <a:solidFill>
                      <a:schemeClr val="bg1"/>
                    </a:solidFill>
                  </a:tcPr>
                </a:tc>
                <a:extLst>
                  <a:ext uri="{0D108BD9-81ED-4DB2-BD59-A6C34878D82A}">
                    <a16:rowId xmlns:a16="http://schemas.microsoft.com/office/drawing/2014/main" val="10004"/>
                  </a:ext>
                </a:extLst>
              </a:tr>
              <a:tr h="64258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u="none" strike="noStrike" cap="none" normalizeH="0" baseline="0">
                          <a:ln>
                            <a:noFill/>
                          </a:ln>
                          <a:solidFill>
                            <a:schemeClr val="accent3"/>
                          </a:solidFill>
                          <a:effectLst/>
                          <a:latin typeface="Hind Vadodara" panose="020B0604020202020204" charset="0"/>
                          <a:cs typeface="Hind Vadodara" panose="020B0604020202020204" charset="0"/>
                        </a:rPr>
                        <a:t>Discipline Committee</a:t>
                      </a:r>
                      <a:endParaRPr kumimoji="0" lang="en-US" sz="1400" b="0" i="0" u="none" strike="noStrike" cap="none" normalizeH="0" baseline="0">
                        <a:ln>
                          <a:noFill/>
                        </a:ln>
                        <a:solidFill>
                          <a:schemeClr val="accent3"/>
                        </a:solidFill>
                        <a:effectLst/>
                        <a:latin typeface="Hind Vadodara" panose="020B0604020202020204" charset="0"/>
                        <a:cs typeface="Hind Vadodara" panose="020B0604020202020204" charset="0"/>
                      </a:endParaRPr>
                    </a:p>
                  </a:txBody>
                  <a:tcPr anchor="ctr" horzOverflow="overflow">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u="none" strike="noStrike" cap="none" normalizeH="0" baseline="0">
                          <a:ln>
                            <a:noFill/>
                          </a:ln>
                          <a:solidFill>
                            <a:schemeClr val="accent3"/>
                          </a:solidFill>
                          <a:effectLst/>
                          <a:highlight>
                            <a:srgbClr val="00FF00"/>
                          </a:highlight>
                          <a:latin typeface="Hind Vadodara" panose="020B0604020202020204" charset="0"/>
                          <a:cs typeface="Hind Vadodara" panose="020B0604020202020204" charset="0"/>
                        </a:rPr>
                        <a:t>Improve behavior</a:t>
                      </a:r>
                      <a:endParaRPr kumimoji="0" lang="en-US" sz="1400" b="0" i="0" u="none" strike="noStrike" cap="none" normalizeH="0" baseline="0">
                        <a:ln>
                          <a:noFill/>
                        </a:ln>
                        <a:solidFill>
                          <a:schemeClr val="accent3"/>
                        </a:solidFill>
                        <a:effectLst/>
                        <a:highlight>
                          <a:srgbClr val="00FF00"/>
                        </a:highlight>
                        <a:latin typeface="Hind Vadodara" panose="020B0604020202020204" charset="0"/>
                        <a:cs typeface="Hind Vadodara" panose="020B0604020202020204" charset="0"/>
                      </a:endParaRPr>
                    </a:p>
                  </a:txBody>
                  <a:tcPr anchor="ctr" horzOverflow="overflow">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u="none" strike="noStrike" cap="none" normalizeH="0" baseline="0">
                          <a:ln>
                            <a:noFill/>
                          </a:ln>
                          <a:solidFill>
                            <a:schemeClr val="accent3"/>
                          </a:solidFill>
                          <a:effectLst/>
                          <a:highlight>
                            <a:srgbClr val="FFFF00"/>
                          </a:highlight>
                          <a:latin typeface="Hind Vadodara" panose="020B0604020202020204" charset="0"/>
                          <a:cs typeface="Hind Vadodara" panose="020B0604020202020204" charset="0"/>
                        </a:rPr>
                        <a:t>Decrease office referrals</a:t>
                      </a:r>
                      <a:endParaRPr kumimoji="0" lang="en-US" sz="1400" b="0" i="0" u="none" strike="noStrike" cap="none" normalizeH="0" baseline="0">
                        <a:ln>
                          <a:noFill/>
                        </a:ln>
                        <a:solidFill>
                          <a:schemeClr val="accent3"/>
                        </a:solidFill>
                        <a:effectLst/>
                        <a:highlight>
                          <a:srgbClr val="FFFF00"/>
                        </a:highlight>
                        <a:latin typeface="Hind Vadodara" panose="020B0604020202020204" charset="0"/>
                        <a:cs typeface="Hind Vadodara" panose="020B0604020202020204" charset="0"/>
                      </a:endParaRPr>
                    </a:p>
                  </a:txBody>
                  <a:tcPr anchor="ctr" horzOverflow="overflow">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u="none" strike="noStrike" cap="none" normalizeH="0" baseline="0">
                          <a:ln>
                            <a:noFill/>
                          </a:ln>
                          <a:solidFill>
                            <a:schemeClr val="accent3"/>
                          </a:solidFill>
                          <a:effectLst/>
                          <a:latin typeface="Hind Vadodara" panose="020B0604020202020204" charset="0"/>
                          <a:cs typeface="Hind Vadodara" panose="020B0604020202020204" charset="0"/>
                        </a:rPr>
                        <a:t>Bullies, antisocial students, repeat offenders </a:t>
                      </a:r>
                      <a:endParaRPr kumimoji="0" lang="en-US" sz="1400" b="0" i="0" u="none" strike="noStrike" cap="none" normalizeH="0" baseline="0">
                        <a:ln>
                          <a:noFill/>
                        </a:ln>
                        <a:solidFill>
                          <a:schemeClr val="accent3"/>
                        </a:solidFill>
                        <a:effectLst/>
                        <a:latin typeface="Hind Vadodara" panose="020B0604020202020204" charset="0"/>
                        <a:cs typeface="Hind Vadodara" panose="020B0604020202020204" charset="0"/>
                      </a:endParaRPr>
                    </a:p>
                  </a:txBody>
                  <a:tcPr anchor="ctr" horzOverflow="overflow">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u="none" strike="noStrike" cap="none" normalizeH="0" baseline="0">
                          <a:ln>
                            <a:noFill/>
                          </a:ln>
                          <a:solidFill>
                            <a:schemeClr val="accent3"/>
                          </a:solidFill>
                          <a:effectLst/>
                          <a:highlight>
                            <a:srgbClr val="00FFFF"/>
                          </a:highlight>
                          <a:latin typeface="Hind Vadodara" panose="020B0604020202020204" charset="0"/>
                          <a:cs typeface="Hind Vadodara" panose="020B0604020202020204" charset="0"/>
                        </a:rPr>
                        <a:t>Ellen, Eric, </a:t>
                      </a:r>
                      <a:r>
                        <a:rPr kumimoji="0" lang="en-US" sz="1400" b="0" u="none" strike="noStrike" cap="none" normalizeH="0" baseline="0" err="1">
                          <a:ln>
                            <a:noFill/>
                          </a:ln>
                          <a:solidFill>
                            <a:schemeClr val="accent3"/>
                          </a:solidFill>
                          <a:effectLst/>
                          <a:highlight>
                            <a:srgbClr val="00FFFF"/>
                          </a:highlight>
                          <a:latin typeface="Hind Vadodara" panose="020B0604020202020204" charset="0"/>
                          <a:cs typeface="Hind Vadodara" panose="020B0604020202020204" charset="0"/>
                        </a:rPr>
                        <a:t>Marlee</a:t>
                      </a:r>
                      <a:r>
                        <a:rPr kumimoji="0" lang="en-US" sz="1400" b="0" u="none" strike="noStrike" cap="none" normalizeH="0" baseline="0">
                          <a:ln>
                            <a:noFill/>
                          </a:ln>
                          <a:solidFill>
                            <a:schemeClr val="accent3"/>
                          </a:solidFill>
                          <a:effectLst/>
                          <a:latin typeface="Hind Vadodara" panose="020B0604020202020204" charset="0"/>
                          <a:cs typeface="Hind Vadodara" panose="020B0604020202020204" charset="0"/>
                        </a:rPr>
                        <a:t>, </a:t>
                      </a:r>
                      <a:r>
                        <a:rPr kumimoji="0" lang="en-US" sz="1400" b="0" u="none" strike="noStrike" cap="none" normalizeH="0" baseline="0">
                          <a:ln>
                            <a:noFill/>
                          </a:ln>
                          <a:solidFill>
                            <a:schemeClr val="accent3"/>
                          </a:solidFill>
                          <a:effectLst/>
                          <a:highlight>
                            <a:srgbClr val="00FFFF"/>
                          </a:highlight>
                          <a:latin typeface="Hind Vadodara" panose="020B0604020202020204" charset="0"/>
                          <a:cs typeface="Hind Vadodara" panose="020B0604020202020204" charset="0"/>
                        </a:rPr>
                        <a:t>Otis</a:t>
                      </a:r>
                      <a:endParaRPr kumimoji="0" lang="en-US" sz="1400" b="0" i="0" u="none" strike="noStrike" cap="none" normalizeH="0" baseline="0">
                        <a:ln>
                          <a:noFill/>
                        </a:ln>
                        <a:solidFill>
                          <a:schemeClr val="accent3"/>
                        </a:solidFill>
                        <a:effectLst/>
                        <a:highlight>
                          <a:srgbClr val="00FFFF"/>
                        </a:highlight>
                        <a:latin typeface="Hind Vadodara" panose="020B0604020202020204" charset="0"/>
                        <a:cs typeface="Hind Vadodara" panose="020B0604020202020204" charset="0"/>
                      </a:endParaRPr>
                    </a:p>
                  </a:txBody>
                  <a:tcPr anchor="ctr" horzOverflow="overflow">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u="none" strike="noStrike" cap="none" normalizeH="0" baseline="0">
                          <a:ln>
                            <a:noFill/>
                          </a:ln>
                          <a:solidFill>
                            <a:schemeClr val="accent3"/>
                          </a:solidFill>
                          <a:effectLst/>
                          <a:highlight>
                            <a:srgbClr val="FFFF00"/>
                          </a:highlight>
                          <a:latin typeface="Hind Vadodara" panose="020B0604020202020204" charset="0"/>
                          <a:cs typeface="Hind Vadodara" panose="020B0604020202020204" charset="0"/>
                        </a:rPr>
                        <a:t>Goal #3</a:t>
                      </a:r>
                      <a:endParaRPr kumimoji="0" lang="en-US" sz="1400" b="0" i="0" u="none" strike="noStrike" cap="none" normalizeH="0" baseline="0">
                        <a:ln>
                          <a:noFill/>
                        </a:ln>
                        <a:solidFill>
                          <a:schemeClr val="accent3"/>
                        </a:solidFill>
                        <a:effectLst/>
                        <a:highlight>
                          <a:srgbClr val="FFFF00"/>
                        </a:highlight>
                        <a:latin typeface="Hind Vadodara" panose="020B0604020202020204" charset="0"/>
                        <a:cs typeface="Hind Vadodara" panose="020B0604020202020204" charset="0"/>
                      </a:endParaRPr>
                    </a:p>
                  </a:txBody>
                  <a:tcPr anchor="ctr" horzOverflow="overflow">
                    <a:solidFill>
                      <a:schemeClr val="bg1"/>
                    </a:solidFill>
                  </a:tcPr>
                </a:tc>
                <a:extLst>
                  <a:ext uri="{0D108BD9-81ED-4DB2-BD59-A6C34878D82A}">
                    <a16:rowId xmlns:a16="http://schemas.microsoft.com/office/drawing/2014/main" val="10005"/>
                  </a:ext>
                </a:extLst>
              </a:tr>
              <a:tr h="62071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u="none" strike="noStrike" cap="none" normalizeH="0" baseline="0">
                          <a:ln>
                            <a:noFill/>
                          </a:ln>
                          <a:solidFill>
                            <a:schemeClr val="accent3"/>
                          </a:solidFill>
                          <a:effectLst/>
                          <a:latin typeface="Hind Vadodara" panose="020B0604020202020204" charset="0"/>
                          <a:cs typeface="Hind Vadodara" panose="020B0604020202020204" charset="0"/>
                        </a:rPr>
                        <a:t>Restorative practices</a:t>
                      </a:r>
                      <a:endParaRPr kumimoji="0" lang="en-US" sz="1400" b="0" i="0" u="none" strike="noStrike" cap="none" normalizeH="0" baseline="0">
                        <a:ln>
                          <a:noFill/>
                        </a:ln>
                        <a:solidFill>
                          <a:schemeClr val="accent3"/>
                        </a:solidFill>
                        <a:effectLst/>
                        <a:latin typeface="Hind Vadodara" panose="020B0604020202020204" charset="0"/>
                        <a:cs typeface="Hind Vadodara" panose="020B0604020202020204" charset="0"/>
                      </a:endParaRPr>
                    </a:p>
                  </a:txBody>
                  <a:tcPr anchor="ctr" horzOverflow="overflow">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u="none" strike="noStrike" cap="none" normalizeH="0" baseline="0">
                          <a:ln>
                            <a:noFill/>
                          </a:ln>
                          <a:solidFill>
                            <a:schemeClr val="accent3"/>
                          </a:solidFill>
                          <a:effectLst/>
                          <a:highlight>
                            <a:srgbClr val="00FF00"/>
                          </a:highlight>
                          <a:latin typeface="Hind Vadodara" panose="020B0604020202020204" charset="0"/>
                          <a:cs typeface="Hind Vadodara" panose="020B0604020202020204" charset="0"/>
                        </a:rPr>
                        <a:t>Improve behavior</a:t>
                      </a:r>
                      <a:endParaRPr kumimoji="0" lang="en-US" sz="1400" b="0" i="0" u="none" strike="noStrike" cap="none" normalizeH="0" baseline="0">
                        <a:ln>
                          <a:noFill/>
                        </a:ln>
                        <a:solidFill>
                          <a:schemeClr val="accent3"/>
                        </a:solidFill>
                        <a:effectLst/>
                        <a:highlight>
                          <a:srgbClr val="00FF00"/>
                        </a:highlight>
                        <a:latin typeface="Hind Vadodara" panose="020B0604020202020204" charset="0"/>
                        <a:cs typeface="Hind Vadodara" panose="020B0604020202020204" charset="0"/>
                      </a:endParaRPr>
                    </a:p>
                  </a:txBody>
                  <a:tcPr anchor="ctr" horzOverflow="overflow">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u="none" strike="noStrike" cap="none" normalizeH="0" baseline="0">
                          <a:ln>
                            <a:noFill/>
                          </a:ln>
                          <a:solidFill>
                            <a:schemeClr val="accent3"/>
                          </a:solidFill>
                          <a:effectLst/>
                          <a:highlight>
                            <a:srgbClr val="FFFF00"/>
                          </a:highlight>
                          <a:latin typeface="Hind Vadodara" panose="020B0604020202020204" charset="0"/>
                          <a:cs typeface="Hind Vadodara" panose="020B0604020202020204" charset="0"/>
                        </a:rPr>
                        <a:t>Decrease referrals </a:t>
                      </a:r>
                      <a:r>
                        <a:rPr kumimoji="0" lang="en-US" sz="1400" b="0" u="none" strike="noStrike" cap="none" normalizeH="0" baseline="0">
                          <a:ln>
                            <a:noFill/>
                          </a:ln>
                          <a:solidFill>
                            <a:schemeClr val="accent3"/>
                          </a:solidFill>
                          <a:effectLst/>
                          <a:latin typeface="Hind Vadodara" panose="020B0604020202020204" charset="0"/>
                          <a:cs typeface="Hind Vadodara" panose="020B0604020202020204" charset="0"/>
                        </a:rPr>
                        <a:t>and exclusionary consequences</a:t>
                      </a:r>
                      <a:endParaRPr kumimoji="0" lang="en-US" sz="1400" b="0" i="0" u="none" strike="noStrike" cap="none" normalizeH="0" baseline="0">
                        <a:ln>
                          <a:noFill/>
                        </a:ln>
                        <a:solidFill>
                          <a:schemeClr val="accent3"/>
                        </a:solidFill>
                        <a:effectLst/>
                        <a:latin typeface="Hind Vadodara" panose="020B0604020202020204" charset="0"/>
                        <a:cs typeface="Hind Vadodara" panose="020B0604020202020204" charset="0"/>
                      </a:endParaRPr>
                    </a:p>
                  </a:txBody>
                  <a:tcPr anchor="ctr" horzOverflow="overflow">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u="none" strike="noStrike" cap="none" normalizeH="0" baseline="0">
                          <a:ln>
                            <a:noFill/>
                          </a:ln>
                          <a:solidFill>
                            <a:schemeClr val="accent3"/>
                          </a:solidFill>
                          <a:effectLst/>
                          <a:highlight>
                            <a:srgbClr val="FF00FF"/>
                          </a:highlight>
                          <a:latin typeface="Hind Vadodara" panose="020B0604020202020204" charset="0"/>
                          <a:cs typeface="Hind Vadodara" panose="020B0604020202020204" charset="0"/>
                        </a:rPr>
                        <a:t>All students</a:t>
                      </a:r>
                      <a:endParaRPr kumimoji="0" lang="en-US" sz="1400" b="1" i="0" u="none" strike="noStrike" cap="none" normalizeH="0" baseline="0">
                        <a:ln>
                          <a:noFill/>
                        </a:ln>
                        <a:solidFill>
                          <a:schemeClr val="accent3"/>
                        </a:solidFill>
                        <a:effectLst/>
                        <a:highlight>
                          <a:srgbClr val="FF00FF"/>
                        </a:highlight>
                        <a:latin typeface="Hind Vadodara" panose="020B0604020202020204" charset="0"/>
                        <a:cs typeface="Hind Vadodara" panose="020B0604020202020204" charset="0"/>
                      </a:endParaRPr>
                    </a:p>
                  </a:txBody>
                  <a:tcPr anchor="ctr" horzOverflow="overflow">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u="none" strike="noStrike" cap="none" normalizeH="0" baseline="0">
                          <a:ln>
                            <a:noFill/>
                          </a:ln>
                          <a:solidFill>
                            <a:schemeClr val="accent3"/>
                          </a:solidFill>
                          <a:effectLst/>
                          <a:latin typeface="Hind Vadodara" panose="020B0604020202020204" charset="0"/>
                          <a:cs typeface="Hind Vadodara" panose="020B0604020202020204" charset="0"/>
                        </a:rPr>
                        <a:t>Don</a:t>
                      </a:r>
                      <a:endParaRPr kumimoji="0" lang="en-US" sz="1400" b="0" i="0" u="none" strike="noStrike" cap="none" normalizeH="0" baseline="0">
                        <a:ln>
                          <a:noFill/>
                        </a:ln>
                        <a:solidFill>
                          <a:schemeClr val="accent3"/>
                        </a:solidFill>
                        <a:effectLst/>
                        <a:latin typeface="Hind Vadodara" panose="020B0604020202020204" charset="0"/>
                        <a:cs typeface="Hind Vadodara" panose="020B0604020202020204" charset="0"/>
                      </a:endParaRPr>
                    </a:p>
                  </a:txBody>
                  <a:tcPr anchor="ctr" horzOverflow="overflow">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400" b="0" u="none" strike="noStrike" kern="1200" cap="none" spc="0" normalizeH="0" baseline="0" noProof="0">
                          <a:ln>
                            <a:noFill/>
                          </a:ln>
                          <a:solidFill>
                            <a:schemeClr val="accent3"/>
                          </a:solidFill>
                          <a:effectLst/>
                          <a:highlight>
                            <a:srgbClr val="FFFF00"/>
                          </a:highlight>
                          <a:uLnTx/>
                          <a:uFillTx/>
                          <a:latin typeface="Hind Vadodara" panose="020B0604020202020204" charset="0"/>
                          <a:cs typeface="Hind Vadodara" panose="020B0604020202020204" charset="0"/>
                        </a:rPr>
                        <a:t>Goal #3</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a:ln>
                          <a:noFill/>
                        </a:ln>
                        <a:solidFill>
                          <a:schemeClr val="accent3"/>
                        </a:solidFill>
                        <a:effectLst/>
                        <a:latin typeface="Hind Vadodara" panose="020B0604020202020204" charset="0"/>
                        <a:cs typeface="Hind Vadodara" panose="020B0604020202020204" charset="0"/>
                      </a:endParaRPr>
                    </a:p>
                  </a:txBody>
                  <a:tcPr anchor="ctr" horzOverflow="overflow">
                    <a:solidFill>
                      <a:schemeClr val="bg1"/>
                    </a:solidFill>
                  </a:tcPr>
                </a:tc>
                <a:extLst>
                  <a:ext uri="{0D108BD9-81ED-4DB2-BD59-A6C34878D82A}">
                    <a16:rowId xmlns:a16="http://schemas.microsoft.com/office/drawing/2014/main" val="10006"/>
                  </a:ext>
                </a:extLst>
              </a:tr>
              <a:tr h="98280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u="none" strike="noStrike" cap="none" normalizeH="0" baseline="0">
                          <a:ln>
                            <a:noFill/>
                          </a:ln>
                          <a:solidFill>
                            <a:schemeClr val="accent3"/>
                          </a:solidFill>
                          <a:effectLst/>
                          <a:latin typeface="Hind Vadodara" panose="020B0604020202020204" charset="0"/>
                          <a:cs typeface="Hind Vadodara" panose="020B0604020202020204" charset="0"/>
                        </a:rPr>
                        <a:t>PBIS Initiative</a:t>
                      </a:r>
                      <a:endParaRPr kumimoji="0" lang="en-US" sz="1400" b="0" i="0" u="none" strike="noStrike" cap="none" normalizeH="0" baseline="0">
                        <a:ln>
                          <a:noFill/>
                        </a:ln>
                        <a:solidFill>
                          <a:schemeClr val="accent3"/>
                        </a:solidFill>
                        <a:effectLst/>
                        <a:latin typeface="Hind Vadodara" panose="020B0604020202020204" charset="0"/>
                        <a:cs typeface="Hind Vadodara" panose="020B0604020202020204" charset="0"/>
                      </a:endParaRPr>
                    </a:p>
                  </a:txBody>
                  <a:tcPr anchor="ctr" horzOverflow="overflow">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u="none" strike="noStrike" cap="none" normalizeH="0" baseline="0">
                          <a:ln>
                            <a:noFill/>
                          </a:ln>
                          <a:solidFill>
                            <a:schemeClr val="accent3"/>
                          </a:solidFill>
                          <a:effectLst/>
                          <a:latin typeface="Hind Vadodara" panose="020B0604020202020204" charset="0"/>
                          <a:cs typeface="Hind Vadodara" panose="020B0604020202020204" charset="0"/>
                        </a:rPr>
                        <a:t>Implement 3-tier model to </a:t>
                      </a:r>
                      <a:r>
                        <a:rPr kumimoji="0" lang="en-US" sz="1400" b="0" u="none" strike="noStrike" cap="none" normalizeH="0" baseline="0">
                          <a:ln>
                            <a:noFill/>
                          </a:ln>
                          <a:solidFill>
                            <a:schemeClr val="accent3"/>
                          </a:solidFill>
                          <a:effectLst/>
                          <a:highlight>
                            <a:srgbClr val="00FF00"/>
                          </a:highlight>
                          <a:latin typeface="Hind Vadodara" panose="020B0604020202020204" charset="0"/>
                          <a:cs typeface="Hind Vadodara" panose="020B0604020202020204" charset="0"/>
                        </a:rPr>
                        <a:t>improve behavior</a:t>
                      </a:r>
                      <a:endParaRPr kumimoji="0" lang="en-US" sz="1400" b="0" i="0" u="none" strike="noStrike" cap="none" normalizeH="0" baseline="0">
                        <a:ln>
                          <a:noFill/>
                        </a:ln>
                        <a:solidFill>
                          <a:schemeClr val="accent3"/>
                        </a:solidFill>
                        <a:effectLst/>
                        <a:highlight>
                          <a:srgbClr val="00FF00"/>
                        </a:highlight>
                        <a:latin typeface="Hind Vadodara" panose="020B0604020202020204" charset="0"/>
                        <a:cs typeface="Hind Vadodara" panose="020B0604020202020204" charset="0"/>
                      </a:endParaRPr>
                    </a:p>
                  </a:txBody>
                  <a:tcPr anchor="ctr" horzOverflow="overflow">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u="none" strike="noStrike" cap="none" normalizeH="0" baseline="0">
                          <a:ln>
                            <a:noFill/>
                          </a:ln>
                          <a:solidFill>
                            <a:schemeClr val="accent3"/>
                          </a:solidFill>
                          <a:effectLst/>
                          <a:highlight>
                            <a:srgbClr val="FFFF00"/>
                          </a:highlight>
                          <a:latin typeface="Hind Vadodara" panose="020B0604020202020204" charset="0"/>
                          <a:cs typeface="Hind Vadodara" panose="020B0604020202020204" charset="0"/>
                        </a:rPr>
                        <a:t>Decrease office </a:t>
                      </a:r>
                      <a:r>
                        <a:rPr kumimoji="0" lang="en-US" sz="1400" b="0" u="none" strike="noStrike" cap="none" normalizeH="0" baseline="0">
                          <a:ln>
                            <a:noFill/>
                          </a:ln>
                          <a:solidFill>
                            <a:schemeClr val="accent3"/>
                          </a:solidFill>
                          <a:effectLst/>
                          <a:latin typeface="Hind Vadodara" panose="020B0604020202020204" charset="0"/>
                          <a:cs typeface="Hind Vadodara" panose="020B0604020202020204" charset="0"/>
                        </a:rPr>
                        <a:t>referrals, increase attendance, enhance academic engagement, improve grades</a:t>
                      </a:r>
                      <a:endParaRPr kumimoji="0" lang="en-US" sz="1400" b="0" i="0" u="none" strike="noStrike" cap="none" normalizeH="0" baseline="0">
                        <a:ln>
                          <a:noFill/>
                        </a:ln>
                        <a:solidFill>
                          <a:schemeClr val="accent3"/>
                        </a:solidFill>
                        <a:effectLst/>
                        <a:latin typeface="Hind Vadodara" panose="020B0604020202020204" charset="0"/>
                        <a:cs typeface="Hind Vadodara" panose="020B0604020202020204" charset="0"/>
                      </a:endParaRPr>
                    </a:p>
                  </a:txBody>
                  <a:tcPr anchor="ctr" horzOverflow="overflow">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u="none" strike="noStrike" cap="none" normalizeH="0" baseline="0">
                          <a:ln>
                            <a:noFill/>
                          </a:ln>
                          <a:solidFill>
                            <a:schemeClr val="accent3"/>
                          </a:solidFill>
                          <a:effectLst/>
                          <a:highlight>
                            <a:srgbClr val="FF00FF"/>
                          </a:highlight>
                          <a:latin typeface="Hind Vadodara" panose="020B0604020202020204" charset="0"/>
                          <a:cs typeface="Hind Vadodara" panose="020B0604020202020204" charset="0"/>
                        </a:rPr>
                        <a:t>All students</a:t>
                      </a:r>
                      <a:endParaRPr kumimoji="0" lang="en-US" sz="1400" b="1" i="0" u="none" strike="noStrike" cap="none" normalizeH="0" baseline="0">
                        <a:ln>
                          <a:noFill/>
                        </a:ln>
                        <a:solidFill>
                          <a:schemeClr val="accent3"/>
                        </a:solidFill>
                        <a:effectLst/>
                        <a:highlight>
                          <a:srgbClr val="FF00FF"/>
                        </a:highlight>
                        <a:latin typeface="Hind Vadodara" panose="020B0604020202020204" charset="0"/>
                        <a:cs typeface="Hind Vadodara" panose="020B0604020202020204" charset="0"/>
                      </a:endParaRPr>
                    </a:p>
                  </a:txBody>
                  <a:tcPr anchor="ctr" horzOverflow="overflow">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u="none" strike="noStrike" cap="none" normalizeH="0" baseline="0">
                          <a:ln>
                            <a:noFill/>
                          </a:ln>
                          <a:solidFill>
                            <a:schemeClr val="accent3"/>
                          </a:solidFill>
                          <a:effectLst/>
                          <a:highlight>
                            <a:srgbClr val="00FFFF"/>
                          </a:highlight>
                          <a:latin typeface="Hind Vadodara" panose="020B0604020202020204" charset="0"/>
                          <a:cs typeface="Hind Vadodara" panose="020B0604020202020204" charset="0"/>
                        </a:rPr>
                        <a:t>Eric, Ellen, </a:t>
                      </a:r>
                      <a:r>
                        <a:rPr kumimoji="0" lang="en-US" sz="1400" b="0" u="none" strike="noStrike" cap="none" normalizeH="0" baseline="0" err="1">
                          <a:ln>
                            <a:noFill/>
                          </a:ln>
                          <a:solidFill>
                            <a:schemeClr val="accent3"/>
                          </a:solidFill>
                          <a:effectLst/>
                          <a:highlight>
                            <a:srgbClr val="00FFFF"/>
                          </a:highlight>
                          <a:latin typeface="Hind Vadodara" panose="020B0604020202020204" charset="0"/>
                          <a:cs typeface="Hind Vadodara" panose="020B0604020202020204" charset="0"/>
                        </a:rPr>
                        <a:t>Marlee</a:t>
                      </a:r>
                      <a:r>
                        <a:rPr kumimoji="0" lang="en-US" sz="1400" b="0" u="none" strike="noStrike" cap="none" normalizeH="0" baseline="0">
                          <a:ln>
                            <a:noFill/>
                          </a:ln>
                          <a:solidFill>
                            <a:schemeClr val="accent3"/>
                          </a:solidFill>
                          <a:effectLst/>
                          <a:highlight>
                            <a:srgbClr val="00FFFF"/>
                          </a:highlight>
                          <a:latin typeface="Hind Vadodara" panose="020B0604020202020204" charset="0"/>
                          <a:cs typeface="Hind Vadodara" panose="020B0604020202020204" charset="0"/>
                        </a:rPr>
                        <a:t>, Otis</a:t>
                      </a:r>
                      <a:r>
                        <a:rPr kumimoji="0" lang="en-US" sz="1400" b="0" u="none" strike="noStrike" cap="none" normalizeH="0" baseline="0">
                          <a:ln>
                            <a:noFill/>
                          </a:ln>
                          <a:solidFill>
                            <a:schemeClr val="accent3"/>
                          </a:solidFill>
                          <a:effectLst/>
                          <a:latin typeface="Hind Vadodara" panose="020B0604020202020204" charset="0"/>
                          <a:cs typeface="Hind Vadodara" panose="020B0604020202020204" charset="0"/>
                        </a:rPr>
                        <a:t>, Emma</a:t>
                      </a:r>
                      <a:endParaRPr kumimoji="0" lang="en-US" sz="1400" b="0" i="0" u="none" strike="noStrike" cap="none" normalizeH="0" baseline="0">
                        <a:ln>
                          <a:noFill/>
                        </a:ln>
                        <a:solidFill>
                          <a:schemeClr val="accent3"/>
                        </a:solidFill>
                        <a:effectLst/>
                        <a:latin typeface="Hind Vadodara" panose="020B0604020202020204" charset="0"/>
                        <a:cs typeface="Hind Vadodara" panose="020B0604020202020204" charset="0"/>
                      </a:endParaRPr>
                    </a:p>
                  </a:txBody>
                  <a:tcPr anchor="ctr" horzOverflow="overflow">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u="none" strike="noStrike" cap="none" normalizeH="0" baseline="0">
                          <a:ln>
                            <a:noFill/>
                          </a:ln>
                          <a:solidFill>
                            <a:schemeClr val="accent3"/>
                          </a:solidFill>
                          <a:effectLst/>
                          <a:latin typeface="Hind Vadodara" panose="020B0604020202020204" charset="0"/>
                          <a:cs typeface="Hind Vadodara" panose="020B0604020202020204" charset="0"/>
                        </a:rPr>
                        <a:t>Goal #2</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u="none" strike="noStrike" cap="none" normalizeH="0" baseline="0">
                          <a:ln>
                            <a:noFill/>
                          </a:ln>
                          <a:solidFill>
                            <a:schemeClr val="accent3"/>
                          </a:solidFill>
                          <a:effectLst/>
                          <a:highlight>
                            <a:srgbClr val="FFFF00"/>
                          </a:highlight>
                          <a:latin typeface="Hind Vadodara" panose="020B0604020202020204" charset="0"/>
                          <a:cs typeface="Hind Vadodara" panose="020B0604020202020204" charset="0"/>
                        </a:rPr>
                        <a:t>Goal #3</a:t>
                      </a:r>
                      <a:endParaRPr kumimoji="0" lang="en-US" sz="1400" b="0" i="0" u="none" strike="noStrike" cap="none" normalizeH="0" baseline="0">
                        <a:ln>
                          <a:noFill/>
                        </a:ln>
                        <a:solidFill>
                          <a:schemeClr val="accent3"/>
                        </a:solidFill>
                        <a:effectLst/>
                        <a:highlight>
                          <a:srgbClr val="FFFF00"/>
                        </a:highlight>
                        <a:latin typeface="Hind Vadodara" panose="020B0604020202020204" charset="0"/>
                        <a:cs typeface="Hind Vadodara" panose="020B0604020202020204" charset="0"/>
                      </a:endParaRPr>
                    </a:p>
                  </a:txBody>
                  <a:tcPr anchor="ctr" horzOverflow="overflow">
                    <a:solidFill>
                      <a:schemeClr val="bg1"/>
                    </a:solidFill>
                  </a:tcPr>
                </a:tc>
                <a:extLst>
                  <a:ext uri="{0D108BD9-81ED-4DB2-BD59-A6C34878D82A}">
                    <a16:rowId xmlns:a16="http://schemas.microsoft.com/office/drawing/2014/main" val="10007"/>
                  </a:ext>
                </a:extLst>
              </a:tr>
            </a:tbl>
          </a:graphicData>
        </a:graphic>
      </p:graphicFrame>
      <p:grpSp>
        <p:nvGrpSpPr>
          <p:cNvPr id="4" name="Group 3">
            <a:extLst>
              <a:ext uri="{FF2B5EF4-FFF2-40B4-BE49-F238E27FC236}">
                <a16:creationId xmlns:a16="http://schemas.microsoft.com/office/drawing/2014/main" id="{FA3F2CB4-F8F4-40A0-966C-6BEEB9E8089B}"/>
              </a:ext>
            </a:extLst>
          </p:cNvPr>
          <p:cNvGrpSpPr/>
          <p:nvPr/>
        </p:nvGrpSpPr>
        <p:grpSpPr>
          <a:xfrm>
            <a:off x="6631759" y="166774"/>
            <a:ext cx="2455454" cy="634773"/>
            <a:chOff x="625202" y="2714"/>
            <a:chExt cx="3321594" cy="634773"/>
          </a:xfrm>
        </p:grpSpPr>
        <p:sp>
          <p:nvSpPr>
            <p:cNvPr id="8" name="Rectangle: Rounded Corners 7">
              <a:extLst>
                <a:ext uri="{FF2B5EF4-FFF2-40B4-BE49-F238E27FC236}">
                  <a16:creationId xmlns:a16="http://schemas.microsoft.com/office/drawing/2014/main" id="{B7518293-80F5-41D6-ABB5-27077ECE5AE9}"/>
                </a:ext>
              </a:extLst>
            </p:cNvPr>
            <p:cNvSpPr/>
            <p:nvPr/>
          </p:nvSpPr>
          <p:spPr>
            <a:xfrm>
              <a:off x="625202" y="2714"/>
              <a:ext cx="3321594" cy="634773"/>
            </a:xfrm>
            <a:prstGeom prst="roundRect">
              <a:avLst>
                <a:gd name="adj" fmla="val 10000"/>
              </a:avLst>
            </a:prstGeom>
          </p:spPr>
          <p:style>
            <a:lnRef idx="2">
              <a:schemeClr val="lt1">
                <a:hueOff val="0"/>
                <a:satOff val="0"/>
                <a:lumOff val="0"/>
                <a:alphaOff val="0"/>
              </a:schemeClr>
            </a:lnRef>
            <a:fillRef idx="1">
              <a:schemeClr val="accent2">
                <a:shade val="50000"/>
                <a:hueOff val="0"/>
                <a:satOff val="0"/>
                <a:lumOff val="0"/>
                <a:alphaOff val="0"/>
              </a:schemeClr>
            </a:fillRef>
            <a:effectRef idx="0">
              <a:schemeClr val="accent2">
                <a:shade val="50000"/>
                <a:hueOff val="0"/>
                <a:satOff val="0"/>
                <a:lumOff val="0"/>
                <a:alphaOff val="0"/>
              </a:schemeClr>
            </a:effectRef>
            <a:fontRef idx="minor">
              <a:schemeClr val="lt1"/>
            </a:fontRef>
          </p:style>
          <p:txBody>
            <a:bodyPr/>
            <a:lstStyle/>
            <a:p>
              <a:endParaRPr lang="en-US"/>
            </a:p>
          </p:txBody>
        </p:sp>
        <p:sp>
          <p:nvSpPr>
            <p:cNvPr id="9" name="Rectangle: Rounded Corners 4">
              <a:extLst>
                <a:ext uri="{FF2B5EF4-FFF2-40B4-BE49-F238E27FC236}">
                  <a16:creationId xmlns:a16="http://schemas.microsoft.com/office/drawing/2014/main" id="{806707E6-8EEC-42E9-AE16-1AB001BF3275}"/>
                </a:ext>
              </a:extLst>
            </p:cNvPr>
            <p:cNvSpPr txBox="1"/>
            <p:nvPr/>
          </p:nvSpPr>
          <p:spPr>
            <a:xfrm>
              <a:off x="643794" y="21306"/>
              <a:ext cx="3284410" cy="59758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latin typeface="Hind Vadodara" panose="020B0604020202020204" charset="0"/>
                  <a:cs typeface="Hind Vadodara" panose="020B0604020202020204" charset="0"/>
                </a:rPr>
                <a:t>1. Define the </a:t>
              </a:r>
              <a:r>
                <a:rPr lang="en-US" sz="2000" b="1" kern="1200">
                  <a:latin typeface="Hind Vadodara" panose="020B0604020202020204" charset="0"/>
                  <a:cs typeface="Hind Vadodara" panose="020B0604020202020204" charset="0"/>
                </a:rPr>
                <a:t>valued outcome(s)</a:t>
              </a:r>
              <a:r>
                <a:rPr lang="en-US" sz="2000" kern="1200">
                  <a:latin typeface="Hind Vadodara" panose="020B0604020202020204" charset="0"/>
                  <a:cs typeface="Hind Vadodara" panose="020B0604020202020204" charset="0"/>
                </a:rPr>
                <a:t>.</a:t>
              </a:r>
            </a:p>
          </p:txBody>
        </p:sp>
      </p:grpSp>
      <p:grpSp>
        <p:nvGrpSpPr>
          <p:cNvPr id="5" name="Group 4">
            <a:extLst>
              <a:ext uri="{FF2B5EF4-FFF2-40B4-BE49-F238E27FC236}">
                <a16:creationId xmlns:a16="http://schemas.microsoft.com/office/drawing/2014/main" id="{A7BED60B-1520-49D4-BEC1-307731604A60}"/>
              </a:ext>
            </a:extLst>
          </p:cNvPr>
          <p:cNvGrpSpPr/>
          <p:nvPr/>
        </p:nvGrpSpPr>
        <p:grpSpPr>
          <a:xfrm>
            <a:off x="9440271" y="170798"/>
            <a:ext cx="2455454" cy="634773"/>
            <a:chOff x="625202" y="954875"/>
            <a:chExt cx="3321594" cy="634773"/>
          </a:xfrm>
        </p:grpSpPr>
        <p:sp>
          <p:nvSpPr>
            <p:cNvPr id="6" name="Rectangle: Rounded Corners 5">
              <a:extLst>
                <a:ext uri="{FF2B5EF4-FFF2-40B4-BE49-F238E27FC236}">
                  <a16:creationId xmlns:a16="http://schemas.microsoft.com/office/drawing/2014/main" id="{F026299A-9405-4B7E-9EA5-90B23B3EAB73}"/>
                </a:ext>
              </a:extLst>
            </p:cNvPr>
            <p:cNvSpPr/>
            <p:nvPr/>
          </p:nvSpPr>
          <p:spPr>
            <a:xfrm>
              <a:off x="625202" y="954875"/>
              <a:ext cx="3321594" cy="634773"/>
            </a:xfrm>
            <a:prstGeom prst="roundRect">
              <a:avLst>
                <a:gd name="adj" fmla="val 10000"/>
              </a:avLst>
            </a:prstGeom>
          </p:spPr>
          <p:style>
            <a:lnRef idx="2">
              <a:schemeClr val="lt1">
                <a:hueOff val="0"/>
                <a:satOff val="0"/>
                <a:lumOff val="0"/>
                <a:alphaOff val="0"/>
              </a:schemeClr>
            </a:lnRef>
            <a:fillRef idx="1">
              <a:schemeClr val="accent2">
                <a:shade val="50000"/>
                <a:hueOff val="145330"/>
                <a:satOff val="-23593"/>
                <a:lumOff val="22279"/>
                <a:alphaOff val="0"/>
              </a:schemeClr>
            </a:fillRef>
            <a:effectRef idx="0">
              <a:schemeClr val="accent2">
                <a:shade val="50000"/>
                <a:hueOff val="145330"/>
                <a:satOff val="-23593"/>
                <a:lumOff val="22279"/>
                <a:alphaOff val="0"/>
              </a:schemeClr>
            </a:effectRef>
            <a:fontRef idx="minor">
              <a:schemeClr val="lt1"/>
            </a:fontRef>
          </p:style>
          <p:txBody>
            <a:bodyPr/>
            <a:lstStyle/>
            <a:p>
              <a:endParaRPr lang="en-US"/>
            </a:p>
          </p:txBody>
        </p:sp>
        <p:sp>
          <p:nvSpPr>
            <p:cNvPr id="7" name="Rectangle: Rounded Corners 6">
              <a:extLst>
                <a:ext uri="{FF2B5EF4-FFF2-40B4-BE49-F238E27FC236}">
                  <a16:creationId xmlns:a16="http://schemas.microsoft.com/office/drawing/2014/main" id="{58B2FF92-7944-491A-8000-23D811AB5CD1}"/>
                </a:ext>
              </a:extLst>
            </p:cNvPr>
            <p:cNvSpPr txBox="1"/>
            <p:nvPr/>
          </p:nvSpPr>
          <p:spPr>
            <a:xfrm>
              <a:off x="643794" y="973467"/>
              <a:ext cx="3284410" cy="59758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latin typeface="Hind Vadodara" panose="020B0604020202020204" charset="0"/>
                  <a:cs typeface="Hind Vadodara" panose="020B0604020202020204" charset="0"/>
                </a:rPr>
                <a:t>2. List </a:t>
              </a:r>
              <a:r>
                <a:rPr lang="en-US" sz="2000" b="1" kern="1200">
                  <a:latin typeface="Hind Vadodara" panose="020B0604020202020204" charset="0"/>
                  <a:cs typeface="Hind Vadodara" panose="020B0604020202020204" charset="0"/>
                </a:rPr>
                <a:t>related initiatives</a:t>
              </a:r>
              <a:r>
                <a:rPr lang="en-US" sz="2000" kern="1200">
                  <a:latin typeface="Hind Vadodara" panose="020B0604020202020204" charset="0"/>
                  <a:cs typeface="Hind Vadodara" panose="020B0604020202020204" charset="0"/>
                </a:rPr>
                <a:t>.</a:t>
              </a:r>
            </a:p>
          </p:txBody>
        </p:sp>
      </p:grpSp>
    </p:spTree>
    <p:extLst>
      <p:ext uri="{BB962C8B-B14F-4D97-AF65-F5344CB8AC3E}">
        <p14:creationId xmlns:p14="http://schemas.microsoft.com/office/powerpoint/2010/main" val="2945682126"/>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8BD4D67-E0AA-446A-90BE-75349ABCCA38}"/>
              </a:ext>
            </a:extLst>
          </p:cNvPr>
          <p:cNvPicPr>
            <a:picLocks noChangeAspect="1"/>
          </p:cNvPicPr>
          <p:nvPr/>
        </p:nvPicPr>
        <p:blipFill>
          <a:blip r:embed="rId3"/>
          <a:stretch>
            <a:fillRect/>
          </a:stretch>
        </p:blipFill>
        <p:spPr>
          <a:xfrm>
            <a:off x="2273725" y="0"/>
            <a:ext cx="5018983" cy="685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nvGrpSpPr>
          <p:cNvPr id="7" name="Group 6">
            <a:extLst>
              <a:ext uri="{FF2B5EF4-FFF2-40B4-BE49-F238E27FC236}">
                <a16:creationId xmlns:a16="http://schemas.microsoft.com/office/drawing/2014/main" id="{D78582A8-D8AA-41BB-BD76-4C9A15162068}"/>
              </a:ext>
            </a:extLst>
          </p:cNvPr>
          <p:cNvGrpSpPr/>
          <p:nvPr/>
        </p:nvGrpSpPr>
        <p:grpSpPr>
          <a:xfrm>
            <a:off x="8559120" y="345442"/>
            <a:ext cx="3321594" cy="634773"/>
            <a:chOff x="625202" y="1907036"/>
            <a:chExt cx="3321594" cy="634773"/>
          </a:xfrm>
        </p:grpSpPr>
        <p:sp>
          <p:nvSpPr>
            <p:cNvPr id="8" name="Rectangle: Rounded Corners 7">
              <a:extLst>
                <a:ext uri="{FF2B5EF4-FFF2-40B4-BE49-F238E27FC236}">
                  <a16:creationId xmlns:a16="http://schemas.microsoft.com/office/drawing/2014/main" id="{36D80460-2DAC-4A16-8F96-6748DDF4A57B}"/>
                </a:ext>
              </a:extLst>
            </p:cNvPr>
            <p:cNvSpPr/>
            <p:nvPr/>
          </p:nvSpPr>
          <p:spPr>
            <a:xfrm>
              <a:off x="625202" y="1907036"/>
              <a:ext cx="3321594" cy="634773"/>
            </a:xfrm>
            <a:prstGeom prst="roundRect">
              <a:avLst>
                <a:gd name="adj" fmla="val 10000"/>
              </a:avLst>
            </a:prstGeom>
          </p:spPr>
          <p:style>
            <a:lnRef idx="2">
              <a:schemeClr val="lt1">
                <a:hueOff val="0"/>
                <a:satOff val="0"/>
                <a:lumOff val="0"/>
                <a:alphaOff val="0"/>
              </a:schemeClr>
            </a:lnRef>
            <a:fillRef idx="1">
              <a:schemeClr val="accent2">
                <a:shade val="50000"/>
                <a:hueOff val="290659"/>
                <a:satOff val="-47186"/>
                <a:lumOff val="44558"/>
                <a:alphaOff val="0"/>
              </a:schemeClr>
            </a:fillRef>
            <a:effectRef idx="0">
              <a:schemeClr val="accent2">
                <a:shade val="50000"/>
                <a:hueOff val="290659"/>
                <a:satOff val="-47186"/>
                <a:lumOff val="44558"/>
                <a:alphaOff val="0"/>
              </a:schemeClr>
            </a:effectRef>
            <a:fontRef idx="minor">
              <a:schemeClr val="lt1"/>
            </a:fontRef>
          </p:style>
          <p:txBody>
            <a:bodyPr/>
            <a:lstStyle/>
            <a:p>
              <a:endParaRPr lang="en-US"/>
            </a:p>
          </p:txBody>
        </p:sp>
        <p:sp>
          <p:nvSpPr>
            <p:cNvPr id="9" name="Rectangle: Rounded Corners 4">
              <a:extLst>
                <a:ext uri="{FF2B5EF4-FFF2-40B4-BE49-F238E27FC236}">
                  <a16:creationId xmlns:a16="http://schemas.microsoft.com/office/drawing/2014/main" id="{0F7FD904-EB85-4071-BE0E-7E5EC388D1D4}"/>
                </a:ext>
              </a:extLst>
            </p:cNvPr>
            <p:cNvSpPr txBox="1"/>
            <p:nvPr/>
          </p:nvSpPr>
          <p:spPr>
            <a:xfrm>
              <a:off x="643794" y="1925628"/>
              <a:ext cx="3284410" cy="59758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solidFill>
                    <a:schemeClr val="accent3"/>
                  </a:solidFill>
                  <a:latin typeface="Hind Vadodara" panose="020B0604020202020204" charset="0"/>
                  <a:cs typeface="Hind Vadodara" panose="020B0604020202020204" charset="0"/>
                </a:rPr>
                <a:t>3. Identify </a:t>
              </a:r>
              <a:r>
                <a:rPr lang="en-US" sz="2000" b="1" kern="1200">
                  <a:solidFill>
                    <a:schemeClr val="accent3"/>
                  </a:solidFill>
                  <a:latin typeface="Hind Vadodara" panose="020B0604020202020204" charset="0"/>
                  <a:cs typeface="Hind Vadodara" panose="020B0604020202020204" charset="0"/>
                </a:rPr>
                <a:t>core system features.</a:t>
              </a:r>
              <a:endParaRPr lang="en-US" sz="2000" kern="1200">
                <a:solidFill>
                  <a:schemeClr val="accent3"/>
                </a:solidFill>
                <a:latin typeface="Hind Vadodara" panose="020B0604020202020204" charset="0"/>
                <a:cs typeface="Hind Vadodara" panose="020B0604020202020204" charset="0"/>
              </a:endParaRPr>
            </a:p>
          </p:txBody>
        </p:sp>
      </p:grpSp>
    </p:spTree>
    <p:extLst>
      <p:ext uri="{BB962C8B-B14F-4D97-AF65-F5344CB8AC3E}">
        <p14:creationId xmlns:p14="http://schemas.microsoft.com/office/powerpoint/2010/main" val="26294241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929A4A0-6C70-4A8B-9F07-4E2C1BA199F4}"/>
              </a:ext>
            </a:extLst>
          </p:cNvPr>
          <p:cNvPicPr>
            <a:picLocks noChangeAspect="1"/>
          </p:cNvPicPr>
          <p:nvPr/>
        </p:nvPicPr>
        <p:blipFill>
          <a:blip r:embed="rId3"/>
          <a:stretch>
            <a:fillRect/>
          </a:stretch>
        </p:blipFill>
        <p:spPr>
          <a:xfrm>
            <a:off x="472794" y="109537"/>
            <a:ext cx="7810500" cy="6638925"/>
          </a:xfrm>
          <a:prstGeom prst="roundRect">
            <a:avLst>
              <a:gd name="adj" fmla="val 8594"/>
            </a:avLst>
          </a:prstGeom>
          <a:solidFill>
            <a:srgbClr val="FFFFFF">
              <a:shade val="85000"/>
            </a:srgbClr>
          </a:solidFill>
          <a:ln>
            <a:solidFill>
              <a:srgbClr val="002060"/>
            </a:solidFill>
          </a:ln>
          <a:effectLst>
            <a:reflection blurRad="12700" stA="38000" endPos="28000" dist="5000" dir="5400000" sy="-100000" algn="bl" rotWithShape="0"/>
          </a:effectLst>
        </p:spPr>
      </p:pic>
      <p:sp>
        <p:nvSpPr>
          <p:cNvPr id="5" name="Rectangle: Rounded Corners 4">
            <a:extLst>
              <a:ext uri="{FF2B5EF4-FFF2-40B4-BE49-F238E27FC236}">
                <a16:creationId xmlns:a16="http://schemas.microsoft.com/office/drawing/2014/main" id="{7073914C-39CE-4A79-839F-8A2286B67E4D}"/>
              </a:ext>
            </a:extLst>
          </p:cNvPr>
          <p:cNvSpPr/>
          <p:nvPr/>
        </p:nvSpPr>
        <p:spPr>
          <a:xfrm>
            <a:off x="2179593" y="4405745"/>
            <a:ext cx="5826057" cy="399718"/>
          </a:xfrm>
          <a:prstGeom prst="round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Rounded Corners 5">
            <a:extLst>
              <a:ext uri="{FF2B5EF4-FFF2-40B4-BE49-F238E27FC236}">
                <a16:creationId xmlns:a16="http://schemas.microsoft.com/office/drawing/2014/main" id="{54B101C7-DBDD-46E9-BDA7-55364F2C357E}"/>
              </a:ext>
            </a:extLst>
          </p:cNvPr>
          <p:cNvSpPr/>
          <p:nvPr/>
        </p:nvSpPr>
        <p:spPr>
          <a:xfrm>
            <a:off x="2179593" y="6284775"/>
            <a:ext cx="5826057" cy="418290"/>
          </a:xfrm>
          <a:prstGeom prst="round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Rounded Corners 6">
            <a:extLst>
              <a:ext uri="{FF2B5EF4-FFF2-40B4-BE49-F238E27FC236}">
                <a16:creationId xmlns:a16="http://schemas.microsoft.com/office/drawing/2014/main" id="{B661A287-0F1D-4A4B-AA57-3723DB925DE3}"/>
              </a:ext>
            </a:extLst>
          </p:cNvPr>
          <p:cNvSpPr/>
          <p:nvPr/>
        </p:nvSpPr>
        <p:spPr>
          <a:xfrm>
            <a:off x="2179592" y="4805464"/>
            <a:ext cx="1926078" cy="437746"/>
          </a:xfrm>
          <a:prstGeom prst="round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Rounded Corners 7">
            <a:extLst>
              <a:ext uri="{FF2B5EF4-FFF2-40B4-BE49-F238E27FC236}">
                <a16:creationId xmlns:a16="http://schemas.microsoft.com/office/drawing/2014/main" id="{B68ADA0D-61D4-47F1-A3AA-100B6F536B89}"/>
              </a:ext>
            </a:extLst>
          </p:cNvPr>
          <p:cNvSpPr/>
          <p:nvPr/>
        </p:nvSpPr>
        <p:spPr>
          <a:xfrm>
            <a:off x="6079572" y="4805463"/>
            <a:ext cx="1926078" cy="457200"/>
          </a:xfrm>
          <a:prstGeom prst="round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Rounded Corners 8">
            <a:extLst>
              <a:ext uri="{FF2B5EF4-FFF2-40B4-BE49-F238E27FC236}">
                <a16:creationId xmlns:a16="http://schemas.microsoft.com/office/drawing/2014/main" id="{24367DF1-7E86-4A32-964B-306EBD2C5895}"/>
              </a:ext>
            </a:extLst>
          </p:cNvPr>
          <p:cNvSpPr/>
          <p:nvPr/>
        </p:nvSpPr>
        <p:spPr>
          <a:xfrm>
            <a:off x="2179592" y="5243209"/>
            <a:ext cx="1926078" cy="418290"/>
          </a:xfrm>
          <a:prstGeom prst="round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Rounded Corners 9">
            <a:extLst>
              <a:ext uri="{FF2B5EF4-FFF2-40B4-BE49-F238E27FC236}">
                <a16:creationId xmlns:a16="http://schemas.microsoft.com/office/drawing/2014/main" id="{37800C2E-8716-45A6-B526-D8CBE5AA272B}"/>
              </a:ext>
            </a:extLst>
          </p:cNvPr>
          <p:cNvSpPr/>
          <p:nvPr/>
        </p:nvSpPr>
        <p:spPr>
          <a:xfrm>
            <a:off x="4105100" y="5252316"/>
            <a:ext cx="1974471" cy="418290"/>
          </a:xfrm>
          <a:prstGeom prst="round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7" name="Group 16">
            <a:extLst>
              <a:ext uri="{FF2B5EF4-FFF2-40B4-BE49-F238E27FC236}">
                <a16:creationId xmlns:a16="http://schemas.microsoft.com/office/drawing/2014/main" id="{1BA0E091-F7B8-44BC-A09D-664B1CA7EA67}"/>
              </a:ext>
            </a:extLst>
          </p:cNvPr>
          <p:cNvGrpSpPr/>
          <p:nvPr/>
        </p:nvGrpSpPr>
        <p:grpSpPr>
          <a:xfrm>
            <a:off x="8633130" y="335678"/>
            <a:ext cx="3321594" cy="634773"/>
            <a:chOff x="625202" y="2859197"/>
            <a:chExt cx="3321594" cy="634773"/>
          </a:xfrm>
        </p:grpSpPr>
        <p:sp>
          <p:nvSpPr>
            <p:cNvPr id="24" name="Rectangle: Rounded Corners 23">
              <a:extLst>
                <a:ext uri="{FF2B5EF4-FFF2-40B4-BE49-F238E27FC236}">
                  <a16:creationId xmlns:a16="http://schemas.microsoft.com/office/drawing/2014/main" id="{6E3A0277-FE7B-4E61-B47F-68655D18CACB}"/>
                </a:ext>
              </a:extLst>
            </p:cNvPr>
            <p:cNvSpPr/>
            <p:nvPr/>
          </p:nvSpPr>
          <p:spPr>
            <a:xfrm>
              <a:off x="625202" y="2859197"/>
              <a:ext cx="3321594" cy="634773"/>
            </a:xfrm>
            <a:prstGeom prst="roundRect">
              <a:avLst>
                <a:gd name="adj" fmla="val 10000"/>
              </a:avLst>
            </a:prstGeom>
          </p:spPr>
          <p:style>
            <a:lnRef idx="2">
              <a:schemeClr val="lt1">
                <a:hueOff val="0"/>
                <a:satOff val="0"/>
                <a:lumOff val="0"/>
                <a:alphaOff val="0"/>
              </a:schemeClr>
            </a:lnRef>
            <a:fillRef idx="1">
              <a:schemeClr val="accent2">
                <a:shade val="50000"/>
                <a:hueOff val="290659"/>
                <a:satOff val="-47186"/>
                <a:lumOff val="44558"/>
                <a:alphaOff val="0"/>
              </a:schemeClr>
            </a:fillRef>
            <a:effectRef idx="0">
              <a:schemeClr val="accent2">
                <a:shade val="50000"/>
                <a:hueOff val="290659"/>
                <a:satOff val="-47186"/>
                <a:lumOff val="44558"/>
                <a:alphaOff val="0"/>
              </a:schemeClr>
            </a:effectRef>
            <a:fontRef idx="minor">
              <a:schemeClr val="lt1"/>
            </a:fontRef>
          </p:style>
          <p:txBody>
            <a:bodyPr/>
            <a:lstStyle/>
            <a:p>
              <a:endParaRPr lang="en-US"/>
            </a:p>
          </p:txBody>
        </p:sp>
        <p:sp>
          <p:nvSpPr>
            <p:cNvPr id="25" name="Rectangle: Rounded Corners 4">
              <a:extLst>
                <a:ext uri="{FF2B5EF4-FFF2-40B4-BE49-F238E27FC236}">
                  <a16:creationId xmlns:a16="http://schemas.microsoft.com/office/drawing/2014/main" id="{8D77E152-05D9-49AB-92F3-8D3758611787}"/>
                </a:ext>
              </a:extLst>
            </p:cNvPr>
            <p:cNvSpPr txBox="1"/>
            <p:nvPr/>
          </p:nvSpPr>
          <p:spPr>
            <a:xfrm>
              <a:off x="643794" y="2877789"/>
              <a:ext cx="3284410" cy="59758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solidFill>
                    <a:schemeClr val="accent3"/>
                  </a:solidFill>
                  <a:latin typeface="Hind Vadodara" panose="020B0604020202020204" charset="0"/>
                  <a:cs typeface="Hind Vadodara" panose="020B0604020202020204" charset="0"/>
                </a:rPr>
                <a:t>4. Analyze and </a:t>
              </a:r>
              <a:r>
                <a:rPr lang="en-US" sz="2000" b="1" kern="1200">
                  <a:solidFill>
                    <a:schemeClr val="accent3"/>
                  </a:solidFill>
                  <a:latin typeface="Hind Vadodara" panose="020B0604020202020204" charset="0"/>
                  <a:cs typeface="Hind Vadodara" panose="020B0604020202020204" charset="0"/>
                </a:rPr>
                <a:t>make decisions </a:t>
              </a:r>
              <a:r>
                <a:rPr lang="en-US" sz="2000" kern="1200">
                  <a:solidFill>
                    <a:schemeClr val="accent3"/>
                  </a:solidFill>
                  <a:latin typeface="Hind Vadodara" panose="020B0604020202020204" charset="0"/>
                  <a:cs typeface="Hind Vadodara" panose="020B0604020202020204" charset="0"/>
                </a:rPr>
                <a:t>for alignment.</a:t>
              </a:r>
            </a:p>
          </p:txBody>
        </p:sp>
      </p:grpSp>
      <p:grpSp>
        <p:nvGrpSpPr>
          <p:cNvPr id="18" name="Group 17">
            <a:extLst>
              <a:ext uri="{FF2B5EF4-FFF2-40B4-BE49-F238E27FC236}">
                <a16:creationId xmlns:a16="http://schemas.microsoft.com/office/drawing/2014/main" id="{50CDDF98-137B-4316-B31A-3CC78E86995E}"/>
              </a:ext>
            </a:extLst>
          </p:cNvPr>
          <p:cNvGrpSpPr/>
          <p:nvPr/>
        </p:nvGrpSpPr>
        <p:grpSpPr>
          <a:xfrm>
            <a:off x="10151103" y="1010125"/>
            <a:ext cx="285648" cy="238040"/>
            <a:chOff x="2143175" y="3533644"/>
            <a:chExt cx="285648" cy="238040"/>
          </a:xfrm>
        </p:grpSpPr>
        <p:sp>
          <p:nvSpPr>
            <p:cNvPr id="22" name="Arrow: Right 21">
              <a:extLst>
                <a:ext uri="{FF2B5EF4-FFF2-40B4-BE49-F238E27FC236}">
                  <a16:creationId xmlns:a16="http://schemas.microsoft.com/office/drawing/2014/main" id="{C0080793-6468-4CB7-BE25-452BF52E937F}"/>
                </a:ext>
              </a:extLst>
            </p:cNvPr>
            <p:cNvSpPr/>
            <p:nvPr/>
          </p:nvSpPr>
          <p:spPr>
            <a:xfrm rot="5400000">
              <a:off x="2166979" y="3509840"/>
              <a:ext cx="238040" cy="285648"/>
            </a:xfrm>
            <a:prstGeom prst="rightArrow">
              <a:avLst>
                <a:gd name="adj1" fmla="val 60000"/>
                <a:gd name="adj2" fmla="val 50000"/>
              </a:avLst>
            </a:prstGeom>
          </p:spPr>
          <p:style>
            <a:lnRef idx="0">
              <a:schemeClr val="accent2">
                <a:shade val="90000"/>
                <a:hueOff val="180530"/>
                <a:satOff val="-29171"/>
                <a:lumOff val="22516"/>
                <a:alphaOff val="0"/>
              </a:schemeClr>
            </a:lnRef>
            <a:fillRef idx="1">
              <a:schemeClr val="accent2">
                <a:shade val="90000"/>
                <a:hueOff val="180530"/>
                <a:satOff val="-29171"/>
                <a:lumOff val="22516"/>
                <a:alphaOff val="0"/>
              </a:schemeClr>
            </a:fillRef>
            <a:effectRef idx="0">
              <a:schemeClr val="accent2">
                <a:shade val="90000"/>
                <a:hueOff val="180530"/>
                <a:satOff val="-29171"/>
                <a:lumOff val="22516"/>
                <a:alphaOff val="0"/>
              </a:schemeClr>
            </a:effectRef>
            <a:fontRef idx="minor">
              <a:schemeClr val="lt1"/>
            </a:fontRef>
          </p:style>
          <p:txBody>
            <a:bodyPr/>
            <a:lstStyle/>
            <a:p>
              <a:endParaRPr lang="en-US"/>
            </a:p>
          </p:txBody>
        </p:sp>
        <p:sp>
          <p:nvSpPr>
            <p:cNvPr id="23" name="Arrow: Right 6">
              <a:extLst>
                <a:ext uri="{FF2B5EF4-FFF2-40B4-BE49-F238E27FC236}">
                  <a16:creationId xmlns:a16="http://schemas.microsoft.com/office/drawing/2014/main" id="{92060965-D9AA-4867-A017-C38546855D04}"/>
                </a:ext>
              </a:extLst>
            </p:cNvPr>
            <p:cNvSpPr txBox="1"/>
            <p:nvPr/>
          </p:nvSpPr>
          <p:spPr>
            <a:xfrm>
              <a:off x="2200305" y="3533644"/>
              <a:ext cx="171388" cy="16662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latin typeface="Hind Vadodara" panose="020B0604020202020204" charset="0"/>
                <a:cs typeface="Hind Vadodara" panose="020B0604020202020204" charset="0"/>
              </a:endParaRPr>
            </a:p>
          </p:txBody>
        </p:sp>
      </p:grpSp>
      <p:grpSp>
        <p:nvGrpSpPr>
          <p:cNvPr id="19" name="Group 18">
            <a:extLst>
              <a:ext uri="{FF2B5EF4-FFF2-40B4-BE49-F238E27FC236}">
                <a16:creationId xmlns:a16="http://schemas.microsoft.com/office/drawing/2014/main" id="{BD06EAB4-DD28-4BD6-8489-A7041EE39BCD}"/>
              </a:ext>
            </a:extLst>
          </p:cNvPr>
          <p:cNvGrpSpPr/>
          <p:nvPr/>
        </p:nvGrpSpPr>
        <p:grpSpPr>
          <a:xfrm>
            <a:off x="8633130" y="1287839"/>
            <a:ext cx="3321594" cy="634773"/>
            <a:chOff x="625202" y="3811358"/>
            <a:chExt cx="3321594" cy="634773"/>
          </a:xfrm>
        </p:grpSpPr>
        <p:sp>
          <p:nvSpPr>
            <p:cNvPr id="20" name="Rectangle: Rounded Corners 19">
              <a:extLst>
                <a:ext uri="{FF2B5EF4-FFF2-40B4-BE49-F238E27FC236}">
                  <a16:creationId xmlns:a16="http://schemas.microsoft.com/office/drawing/2014/main" id="{B4480B6B-1DA7-4B1D-9A48-B63EB457F6D7}"/>
                </a:ext>
              </a:extLst>
            </p:cNvPr>
            <p:cNvSpPr/>
            <p:nvPr/>
          </p:nvSpPr>
          <p:spPr>
            <a:xfrm>
              <a:off x="625202" y="3811358"/>
              <a:ext cx="3321594" cy="634773"/>
            </a:xfrm>
            <a:prstGeom prst="roundRect">
              <a:avLst>
                <a:gd name="adj" fmla="val 10000"/>
              </a:avLst>
            </a:prstGeom>
          </p:spPr>
          <p:style>
            <a:lnRef idx="2">
              <a:schemeClr val="lt1">
                <a:hueOff val="0"/>
                <a:satOff val="0"/>
                <a:lumOff val="0"/>
                <a:alphaOff val="0"/>
              </a:schemeClr>
            </a:lnRef>
            <a:fillRef idx="1">
              <a:schemeClr val="accent2">
                <a:shade val="50000"/>
                <a:hueOff val="145330"/>
                <a:satOff val="-23593"/>
                <a:lumOff val="22279"/>
                <a:alphaOff val="0"/>
              </a:schemeClr>
            </a:fillRef>
            <a:effectRef idx="0">
              <a:schemeClr val="accent2">
                <a:shade val="50000"/>
                <a:hueOff val="145330"/>
                <a:satOff val="-23593"/>
                <a:lumOff val="22279"/>
                <a:alphaOff val="0"/>
              </a:schemeClr>
            </a:effectRef>
            <a:fontRef idx="minor">
              <a:schemeClr val="lt1"/>
            </a:fontRef>
          </p:style>
          <p:txBody>
            <a:bodyPr/>
            <a:lstStyle/>
            <a:p>
              <a:endParaRPr lang="en-US"/>
            </a:p>
          </p:txBody>
        </p:sp>
        <p:sp>
          <p:nvSpPr>
            <p:cNvPr id="21" name="Rectangle: Rounded Corners 8">
              <a:extLst>
                <a:ext uri="{FF2B5EF4-FFF2-40B4-BE49-F238E27FC236}">
                  <a16:creationId xmlns:a16="http://schemas.microsoft.com/office/drawing/2014/main" id="{3DBA09F1-8894-49AC-84D9-BF3FA0105321}"/>
                </a:ext>
              </a:extLst>
            </p:cNvPr>
            <p:cNvSpPr txBox="1"/>
            <p:nvPr/>
          </p:nvSpPr>
          <p:spPr>
            <a:xfrm>
              <a:off x="643794" y="3829950"/>
              <a:ext cx="3284410" cy="59758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latin typeface="Hind Vadodara" panose="020B0604020202020204" charset="0"/>
                  <a:cs typeface="Hind Vadodara" panose="020B0604020202020204" charset="0"/>
                </a:rPr>
                <a:t>5. Design the </a:t>
              </a:r>
              <a:r>
                <a:rPr lang="en-US" sz="2000" b="1" kern="1200">
                  <a:latin typeface="Hind Vadodara" panose="020B0604020202020204" charset="0"/>
                  <a:cs typeface="Hind Vadodara" panose="020B0604020202020204" charset="0"/>
                </a:rPr>
                <a:t>plan for effective alignment</a:t>
              </a:r>
              <a:r>
                <a:rPr lang="en-US" sz="2000" kern="1200">
                  <a:latin typeface="Hind Vadodara" panose="020B0604020202020204" charset="0"/>
                  <a:cs typeface="Hind Vadodara" panose="020B0604020202020204" charset="0"/>
                </a:rPr>
                <a:t>.</a:t>
              </a:r>
              <a:endParaRPr lang="en-US" sz="2000" kern="1200">
                <a:effectLst/>
                <a:latin typeface="Hind Vadodara" panose="020B0604020202020204" charset="0"/>
                <a:cs typeface="Hind Vadodara" panose="020B0604020202020204" charset="0"/>
              </a:endParaRPr>
            </a:p>
          </p:txBody>
        </p:sp>
      </p:grpSp>
      <p:sp>
        <p:nvSpPr>
          <p:cNvPr id="4" name="Rectangle: Rounded Corners 3">
            <a:extLst>
              <a:ext uri="{FF2B5EF4-FFF2-40B4-BE49-F238E27FC236}">
                <a16:creationId xmlns:a16="http://schemas.microsoft.com/office/drawing/2014/main" id="{3668BCB7-231D-4EA8-AD67-089ADDCCDC98}"/>
              </a:ext>
            </a:extLst>
          </p:cNvPr>
          <p:cNvSpPr/>
          <p:nvPr/>
        </p:nvSpPr>
        <p:spPr>
          <a:xfrm>
            <a:off x="2179592" y="1698171"/>
            <a:ext cx="5875835" cy="2522926"/>
          </a:xfrm>
          <a:prstGeom prst="round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1378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par>
                          <p:cTn id="16" fill="hold">
                            <p:stCondLst>
                              <p:cond delay="500"/>
                            </p:stCondLst>
                            <p:childTnLst>
                              <p:par>
                                <p:cTn id="17" presetID="16" presetClass="entr" presetSubtype="21"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500"/>
                                        <p:tgtEl>
                                          <p:spTgt spid="7"/>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par>
                          <p:cTn id="23" fill="hold">
                            <p:stCondLst>
                              <p:cond delay="1000"/>
                            </p:stCondLst>
                            <p:childTnLst>
                              <p:par>
                                <p:cTn id="24" presetID="16" presetClass="entr" presetSubtype="21"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barn(inVertical)">
                                      <p:cBhvr>
                                        <p:cTn id="26" dur="500"/>
                                        <p:tgtEl>
                                          <p:spTgt spid="9"/>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barn(inVertical)">
                                      <p:cBhvr>
                                        <p:cTn id="2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812B908-99EB-49AE-ADBD-C99D93B40FAA}"/>
              </a:ext>
            </a:extLst>
          </p:cNvPr>
          <p:cNvPicPr>
            <a:picLocks noChangeAspect="1"/>
          </p:cNvPicPr>
          <p:nvPr/>
        </p:nvPicPr>
        <p:blipFill>
          <a:blip r:embed="rId3"/>
          <a:stretch>
            <a:fillRect/>
          </a:stretch>
        </p:blipFill>
        <p:spPr>
          <a:xfrm>
            <a:off x="1869422" y="1362531"/>
            <a:ext cx="8806084" cy="480670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ctangle: Rounded Corners 4">
            <a:extLst>
              <a:ext uri="{FF2B5EF4-FFF2-40B4-BE49-F238E27FC236}">
                <a16:creationId xmlns:a16="http://schemas.microsoft.com/office/drawing/2014/main" id="{17581364-3E5D-4561-8F78-380EBF1298CC}"/>
              </a:ext>
            </a:extLst>
          </p:cNvPr>
          <p:cNvSpPr/>
          <p:nvPr/>
        </p:nvSpPr>
        <p:spPr>
          <a:xfrm>
            <a:off x="3762728" y="5317447"/>
            <a:ext cx="2169269" cy="554477"/>
          </a:xfrm>
          <a:prstGeom prst="round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Rounded Corners 5">
            <a:extLst>
              <a:ext uri="{FF2B5EF4-FFF2-40B4-BE49-F238E27FC236}">
                <a16:creationId xmlns:a16="http://schemas.microsoft.com/office/drawing/2014/main" id="{75ACABA1-2584-4282-902F-A947084DE2A8}"/>
              </a:ext>
            </a:extLst>
          </p:cNvPr>
          <p:cNvSpPr/>
          <p:nvPr/>
        </p:nvSpPr>
        <p:spPr>
          <a:xfrm>
            <a:off x="6055213" y="5040207"/>
            <a:ext cx="2169269" cy="831716"/>
          </a:xfrm>
          <a:prstGeom prst="round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Rounded Corners 6">
            <a:extLst>
              <a:ext uri="{FF2B5EF4-FFF2-40B4-BE49-F238E27FC236}">
                <a16:creationId xmlns:a16="http://schemas.microsoft.com/office/drawing/2014/main" id="{CE05AD8B-3888-40EB-B077-ABFB93A2B128}"/>
              </a:ext>
            </a:extLst>
          </p:cNvPr>
          <p:cNvSpPr/>
          <p:nvPr/>
        </p:nvSpPr>
        <p:spPr>
          <a:xfrm>
            <a:off x="8365360" y="4506807"/>
            <a:ext cx="2169269" cy="831716"/>
          </a:xfrm>
          <a:prstGeom prst="round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Rounded Corners 7">
            <a:extLst>
              <a:ext uri="{FF2B5EF4-FFF2-40B4-BE49-F238E27FC236}">
                <a16:creationId xmlns:a16="http://schemas.microsoft.com/office/drawing/2014/main" id="{538702CB-761E-4D54-9F4B-7F37366EAA68}"/>
              </a:ext>
            </a:extLst>
          </p:cNvPr>
          <p:cNvSpPr/>
          <p:nvPr/>
        </p:nvSpPr>
        <p:spPr>
          <a:xfrm>
            <a:off x="3762728" y="2439680"/>
            <a:ext cx="2169269" cy="309664"/>
          </a:xfrm>
          <a:prstGeom prst="round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Rounded Corners 8">
            <a:extLst>
              <a:ext uri="{FF2B5EF4-FFF2-40B4-BE49-F238E27FC236}">
                <a16:creationId xmlns:a16="http://schemas.microsoft.com/office/drawing/2014/main" id="{F6E0E419-B885-4F6D-A4BD-4D9D4DE6378A}"/>
              </a:ext>
            </a:extLst>
          </p:cNvPr>
          <p:cNvSpPr/>
          <p:nvPr/>
        </p:nvSpPr>
        <p:spPr>
          <a:xfrm>
            <a:off x="8365360" y="2470173"/>
            <a:ext cx="2169269" cy="309664"/>
          </a:xfrm>
          <a:prstGeom prst="round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Rounded Corners 9">
            <a:extLst>
              <a:ext uri="{FF2B5EF4-FFF2-40B4-BE49-F238E27FC236}">
                <a16:creationId xmlns:a16="http://schemas.microsoft.com/office/drawing/2014/main" id="{28371404-8087-487F-B061-6C32C0E68E3A}"/>
              </a:ext>
            </a:extLst>
          </p:cNvPr>
          <p:cNvSpPr/>
          <p:nvPr/>
        </p:nvSpPr>
        <p:spPr>
          <a:xfrm>
            <a:off x="6055212" y="2730388"/>
            <a:ext cx="2169269" cy="309664"/>
          </a:xfrm>
          <a:prstGeom prst="round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Rounded Corners 10">
            <a:extLst>
              <a:ext uri="{FF2B5EF4-FFF2-40B4-BE49-F238E27FC236}">
                <a16:creationId xmlns:a16="http://schemas.microsoft.com/office/drawing/2014/main" id="{5F5799B9-1DF2-419B-BF0E-4AD855A3DC4D}"/>
              </a:ext>
            </a:extLst>
          </p:cNvPr>
          <p:cNvSpPr/>
          <p:nvPr/>
        </p:nvSpPr>
        <p:spPr>
          <a:xfrm>
            <a:off x="4481689" y="4506807"/>
            <a:ext cx="733778" cy="277238"/>
          </a:xfrm>
          <a:prstGeom prst="round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Rounded Corners 11">
            <a:extLst>
              <a:ext uri="{FF2B5EF4-FFF2-40B4-BE49-F238E27FC236}">
                <a16:creationId xmlns:a16="http://schemas.microsoft.com/office/drawing/2014/main" id="{71C87A5E-3D80-41A1-A36E-AEBC5C0D7968}"/>
              </a:ext>
            </a:extLst>
          </p:cNvPr>
          <p:cNvSpPr/>
          <p:nvPr/>
        </p:nvSpPr>
        <p:spPr>
          <a:xfrm>
            <a:off x="7354711" y="4762969"/>
            <a:ext cx="660400" cy="277238"/>
          </a:xfrm>
          <a:prstGeom prst="round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16010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down)">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500"/>
                                        <p:tgtEl>
                                          <p:spTgt spid="5"/>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down)">
                                      <p:cBhvr>
                                        <p:cTn id="21" dur="500"/>
                                        <p:tgtEl>
                                          <p:spTgt spid="6"/>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500"/>
                                        <p:tgtEl>
                                          <p:spTgt spid="7"/>
                                        </p:tgtEl>
                                      </p:cBhvr>
                                    </p:animEffect>
                                  </p:childTnLst>
                                </p:cTn>
                              </p:par>
                            </p:childTnLst>
                          </p:cTn>
                        </p:par>
                        <p:par>
                          <p:cTn id="25" fill="hold">
                            <p:stCondLst>
                              <p:cond delay="500"/>
                            </p:stCondLst>
                            <p:childTnLst>
                              <p:par>
                                <p:cTn id="26" presetID="22" presetClass="entr" presetSubtype="4"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down)">
                                      <p:cBhvr>
                                        <p:cTn id="28" dur="500"/>
                                        <p:tgtEl>
                                          <p:spTgt spid="11"/>
                                        </p:tgtEl>
                                      </p:cBhvr>
                                    </p:animEffect>
                                  </p:childTnLst>
                                </p:cTn>
                              </p:par>
                            </p:childTnLst>
                          </p:cTn>
                        </p:par>
                        <p:par>
                          <p:cTn id="29" fill="hold">
                            <p:stCondLst>
                              <p:cond delay="1000"/>
                            </p:stCondLst>
                            <p:childTnLst>
                              <p:par>
                                <p:cTn id="30" presetID="22" presetClass="entr" presetSubtype="4" fill="hold" grpId="0"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down)">
                                      <p:cBhvr>
                                        <p:cTn id="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51104" name="Group 64"/>
          <p:cNvGraphicFramePr>
            <a:graphicFrameLocks noGrp="1"/>
          </p:cNvGraphicFramePr>
          <p:nvPr/>
        </p:nvGraphicFramePr>
        <p:xfrm>
          <a:off x="798022" y="317870"/>
          <a:ext cx="10850880" cy="6222262"/>
        </p:xfrm>
        <a:graphic>
          <a:graphicData uri="http://schemas.openxmlformats.org/drawingml/2006/table">
            <a:tbl>
              <a:tblPr>
                <a:tableStyleId>{BC89EF96-8CEA-46FF-86C4-4CE0E7609802}</a:tableStyleId>
              </a:tblPr>
              <a:tblGrid>
                <a:gridCol w="421179">
                  <a:extLst>
                    <a:ext uri="{9D8B030D-6E8A-4147-A177-3AD203B41FA5}">
                      <a16:colId xmlns:a16="http://schemas.microsoft.com/office/drawing/2014/main" val="20000"/>
                    </a:ext>
                  </a:extLst>
                </a:gridCol>
                <a:gridCol w="1407621">
                  <a:extLst>
                    <a:ext uri="{9D8B030D-6E8A-4147-A177-3AD203B41FA5}">
                      <a16:colId xmlns:a16="http://schemas.microsoft.com/office/drawing/2014/main" val="20001"/>
                    </a:ext>
                  </a:extLst>
                </a:gridCol>
                <a:gridCol w="1982415">
                  <a:extLst>
                    <a:ext uri="{9D8B030D-6E8A-4147-A177-3AD203B41FA5}">
                      <a16:colId xmlns:a16="http://schemas.microsoft.com/office/drawing/2014/main" val="20002"/>
                    </a:ext>
                  </a:extLst>
                </a:gridCol>
                <a:gridCol w="1117321">
                  <a:extLst>
                    <a:ext uri="{9D8B030D-6E8A-4147-A177-3AD203B41FA5}">
                      <a16:colId xmlns:a16="http://schemas.microsoft.com/office/drawing/2014/main" val="20003"/>
                    </a:ext>
                  </a:extLst>
                </a:gridCol>
                <a:gridCol w="1318051">
                  <a:extLst>
                    <a:ext uri="{9D8B030D-6E8A-4147-A177-3AD203B41FA5}">
                      <a16:colId xmlns:a16="http://schemas.microsoft.com/office/drawing/2014/main" val="20004"/>
                    </a:ext>
                  </a:extLst>
                </a:gridCol>
                <a:gridCol w="1108440">
                  <a:extLst>
                    <a:ext uri="{9D8B030D-6E8A-4147-A177-3AD203B41FA5}">
                      <a16:colId xmlns:a16="http://schemas.microsoft.com/office/drawing/2014/main" val="20005"/>
                    </a:ext>
                  </a:extLst>
                </a:gridCol>
                <a:gridCol w="1046271">
                  <a:extLst>
                    <a:ext uri="{9D8B030D-6E8A-4147-A177-3AD203B41FA5}">
                      <a16:colId xmlns:a16="http://schemas.microsoft.com/office/drawing/2014/main" val="20006"/>
                    </a:ext>
                  </a:extLst>
                </a:gridCol>
                <a:gridCol w="1223903">
                  <a:extLst>
                    <a:ext uri="{9D8B030D-6E8A-4147-A177-3AD203B41FA5}">
                      <a16:colId xmlns:a16="http://schemas.microsoft.com/office/drawing/2014/main" val="20007"/>
                    </a:ext>
                  </a:extLst>
                </a:gridCol>
                <a:gridCol w="1225679">
                  <a:extLst>
                    <a:ext uri="{9D8B030D-6E8A-4147-A177-3AD203B41FA5}">
                      <a16:colId xmlns:a16="http://schemas.microsoft.com/office/drawing/2014/main" val="20008"/>
                    </a:ext>
                  </a:extLst>
                </a:gridCol>
              </a:tblGrid>
              <a:tr h="658043">
                <a:tc rowSpan="2" gridSpan="2">
                  <a:txBody>
                    <a:bodyPr/>
                    <a:lstStyle/>
                    <a:p>
                      <a:pPr marL="0" marR="0" lvl="0" indent="0" algn="ctr" defTabSz="914400" rtl="0" eaLnBrk="1" fontAlgn="base" latinLnBrk="0" hangingPunct="1">
                        <a:lnSpc>
                          <a:spcPct val="100000"/>
                        </a:lnSpc>
                        <a:spcBef>
                          <a:spcPct val="20000"/>
                        </a:spcBef>
                        <a:spcAft>
                          <a:spcPct val="20000"/>
                        </a:spcAft>
                        <a:buClrTx/>
                        <a:buSzTx/>
                        <a:buFontTx/>
                        <a:buNone/>
                        <a:tabLst/>
                      </a:pPr>
                      <a:r>
                        <a:rPr kumimoji="0" lang="en-US" sz="2300" b="0" u="none" strike="noStrike" cap="none" normalizeH="0" baseline="0">
                          <a:ln>
                            <a:noFill/>
                          </a:ln>
                          <a:solidFill>
                            <a:schemeClr val="bg1"/>
                          </a:solidFill>
                          <a:effectLst/>
                          <a:latin typeface="Hind Vadodara" panose="020B0604020202020204" charset="0"/>
                          <a:cs typeface="Hind Vadodara" panose="020B0604020202020204" charset="0"/>
                        </a:rPr>
                        <a:t>Teaching Matrix</a:t>
                      </a:r>
                      <a:endParaRPr kumimoji="0" lang="en-US" sz="2300" b="0" i="0" u="none" strike="noStrike" cap="none" normalizeH="0" baseline="0">
                        <a:ln>
                          <a:noFill/>
                        </a:ln>
                        <a:solidFill>
                          <a:schemeClr val="bg1"/>
                        </a:solidFill>
                        <a:effectLst/>
                        <a:latin typeface="Hind Vadodara" panose="020B0604020202020204" charset="0"/>
                        <a:ea typeface="Arial" pitchFamily="-1" charset="0"/>
                        <a:cs typeface="Hind Vadodara" panose="020B0604020202020204" charset="0"/>
                      </a:endParaRPr>
                    </a:p>
                  </a:txBody>
                  <a:tcPr marT="45719" marB="45719" anchor="ctr" horzOverflow="overflow">
                    <a:solidFill>
                      <a:schemeClr val="accent4"/>
                    </a:solidFill>
                  </a:tcPr>
                </a:tc>
                <a:tc rowSpan="2" hMerge="1">
                  <a:txBody>
                    <a:bodyPr/>
                    <a:lstStyle/>
                    <a:p>
                      <a:endParaRPr lang="en-US"/>
                    </a:p>
                  </a:txBody>
                  <a:tcPr/>
                </a:tc>
                <a:tc gridSpan="7">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900" b="0" u="none" strike="noStrike" cap="none" normalizeH="0" baseline="0">
                          <a:ln>
                            <a:noFill/>
                          </a:ln>
                          <a:solidFill>
                            <a:schemeClr val="bg1"/>
                          </a:solidFill>
                          <a:effectLst/>
                          <a:latin typeface="Hind Vadodara" panose="020B0604020202020204" charset="0"/>
                          <a:cs typeface="Hind Vadodara" panose="020B0604020202020204" charset="0"/>
                        </a:rPr>
                        <a:t>INCORPORATE Coping Strategies for Managing Stress</a:t>
                      </a:r>
                    </a:p>
                  </a:txBody>
                  <a:tcPr marT="45719" marB="45719" anchor="ctr" horzOverflow="overflow">
                    <a:solidFill>
                      <a:schemeClr val="accent4"/>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822549">
                <a:tc gridSpan="2" vMerge="1">
                  <a:txBody>
                    <a:bodyPr/>
                    <a:lstStyle/>
                    <a:p>
                      <a:endParaRPr lang="en-US"/>
                    </a:p>
                  </a:txBody>
                  <a:tcPr/>
                </a:tc>
                <a:tc hMerge="1"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u="none" strike="noStrike" cap="none" normalizeH="0" baseline="0">
                          <a:ln>
                            <a:noFill/>
                          </a:ln>
                          <a:solidFill>
                            <a:schemeClr val="tx1"/>
                          </a:solidFill>
                          <a:effectLst/>
                          <a:latin typeface="Hind Vadodara" panose="020B0604020202020204" charset="0"/>
                          <a:cs typeface="Hind Vadodara" panose="020B0604020202020204" charset="0"/>
                        </a:rPr>
                        <a:t>All Settings</a:t>
                      </a:r>
                      <a:endParaRPr kumimoji="0" lang="en-US" sz="2000" b="0" i="0" u="none" strike="noStrike" cap="none" normalizeH="0" baseline="0">
                        <a:ln>
                          <a:noFill/>
                        </a:ln>
                        <a:solidFill>
                          <a:schemeClr val="tx1"/>
                        </a:solidFill>
                        <a:effectLst/>
                        <a:latin typeface="Hind Vadodara" panose="020B0604020202020204" charset="0"/>
                        <a:ea typeface="Arial" pitchFamily="-1" charset="0"/>
                        <a:cs typeface="Hind Vadodara" panose="020B0604020202020204" charset="0"/>
                      </a:endParaRPr>
                    </a:p>
                  </a:txBody>
                  <a:tcPr marT="45719" marB="45719" anchor="ctr" horzOverflow="overflow">
                    <a:solidFill>
                      <a:schemeClr val="accent4">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u="none" strike="noStrike" cap="none" normalizeH="0" baseline="0">
                          <a:ln>
                            <a:noFill/>
                          </a:ln>
                          <a:solidFill>
                            <a:schemeClr val="tx1"/>
                          </a:solidFill>
                          <a:effectLst/>
                          <a:latin typeface="Hind Vadodara" panose="020B0604020202020204" charset="0"/>
                          <a:cs typeface="Hind Vadodara" panose="020B0604020202020204" charset="0"/>
                        </a:rPr>
                        <a:t>Hallways</a:t>
                      </a:r>
                      <a:endParaRPr kumimoji="0" lang="en-US" sz="2000" b="0" i="0" u="none" strike="noStrike" cap="none" normalizeH="0" baseline="0">
                        <a:ln>
                          <a:noFill/>
                        </a:ln>
                        <a:solidFill>
                          <a:schemeClr val="tx1"/>
                        </a:solidFill>
                        <a:effectLst/>
                        <a:latin typeface="Hind Vadodara" panose="020B0604020202020204" charset="0"/>
                        <a:ea typeface="Arial" pitchFamily="-1" charset="0"/>
                        <a:cs typeface="Hind Vadodara" panose="020B0604020202020204" charset="0"/>
                      </a:endParaRPr>
                    </a:p>
                  </a:txBody>
                  <a:tcPr marT="45719" marB="45719" anchor="ctr" horzOverflow="overflow">
                    <a:solidFill>
                      <a:schemeClr val="accent4">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u="none" strike="noStrike" cap="none" normalizeH="0" baseline="0">
                          <a:ln>
                            <a:noFill/>
                          </a:ln>
                          <a:solidFill>
                            <a:schemeClr val="tx1"/>
                          </a:solidFill>
                          <a:effectLst/>
                          <a:latin typeface="Hind Vadodara" panose="020B0604020202020204" charset="0"/>
                          <a:cs typeface="Hind Vadodara" panose="020B0604020202020204" charset="0"/>
                        </a:rPr>
                        <a:t>Playgrounds</a:t>
                      </a:r>
                      <a:endParaRPr kumimoji="0" lang="en-US" sz="2000" b="0" i="0" u="none" strike="noStrike" cap="none" normalizeH="0" baseline="0">
                        <a:ln>
                          <a:noFill/>
                        </a:ln>
                        <a:solidFill>
                          <a:schemeClr val="tx1"/>
                        </a:solidFill>
                        <a:effectLst/>
                        <a:latin typeface="Hind Vadodara" panose="020B0604020202020204" charset="0"/>
                        <a:ea typeface="Arial" pitchFamily="-1" charset="0"/>
                        <a:cs typeface="Hind Vadodara" panose="020B0604020202020204" charset="0"/>
                      </a:endParaRPr>
                    </a:p>
                  </a:txBody>
                  <a:tcPr marT="45719" marB="45719" anchor="ctr" horzOverflow="overflow">
                    <a:solidFill>
                      <a:schemeClr val="accent4">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u="none" strike="noStrike" cap="none" normalizeH="0" baseline="0">
                          <a:ln>
                            <a:noFill/>
                          </a:ln>
                          <a:solidFill>
                            <a:schemeClr val="tx1"/>
                          </a:solidFill>
                          <a:effectLst/>
                          <a:latin typeface="Hind Vadodara" panose="020B0604020202020204" charset="0"/>
                          <a:cs typeface="Hind Vadodara" panose="020B0604020202020204" charset="0"/>
                        </a:rPr>
                        <a:t>Lunch</a:t>
                      </a:r>
                      <a:endParaRPr kumimoji="0" lang="en-US" sz="2000" b="0" i="0" u="none" strike="noStrike" cap="none" normalizeH="0" baseline="0">
                        <a:ln>
                          <a:noFill/>
                        </a:ln>
                        <a:solidFill>
                          <a:schemeClr val="tx1"/>
                        </a:solidFill>
                        <a:effectLst/>
                        <a:latin typeface="Hind Vadodara" panose="020B0604020202020204" charset="0"/>
                        <a:ea typeface="Arial" pitchFamily="-1" charset="0"/>
                        <a:cs typeface="Hind Vadodara" panose="020B0604020202020204" charset="0"/>
                      </a:endParaRPr>
                    </a:p>
                  </a:txBody>
                  <a:tcPr marT="45719" marB="45719" anchor="ctr" horzOverflow="overflow">
                    <a:solidFill>
                      <a:schemeClr val="accent4">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u="none" strike="noStrike" cap="none" normalizeH="0" baseline="0">
                          <a:ln>
                            <a:noFill/>
                          </a:ln>
                          <a:solidFill>
                            <a:schemeClr val="tx1"/>
                          </a:solidFill>
                          <a:effectLst/>
                          <a:latin typeface="Hind Vadodara" panose="020B0604020202020204" charset="0"/>
                          <a:cs typeface="Hind Vadodara" panose="020B0604020202020204" charset="0"/>
                        </a:rPr>
                        <a:t>Library/</a:t>
                      </a:r>
                      <a:endParaRPr kumimoji="0" lang="en-US" sz="1200" b="0" u="none" strike="noStrike" cap="none" normalizeH="0" baseline="0">
                        <a:ln>
                          <a:noFill/>
                        </a:ln>
                        <a:solidFill>
                          <a:schemeClr val="tx1"/>
                        </a:solidFill>
                        <a:effectLst/>
                        <a:latin typeface="Hind Vadodara" panose="020B0604020202020204" charset="0"/>
                        <a:cs typeface="Hind Vadodara" panose="020B060402020202020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500" b="0" u="none" strike="noStrike" cap="none" normalizeH="0" baseline="0">
                          <a:ln>
                            <a:noFill/>
                          </a:ln>
                          <a:solidFill>
                            <a:schemeClr val="tx1"/>
                          </a:solidFill>
                          <a:effectLst/>
                          <a:latin typeface="Hind Vadodara" panose="020B0604020202020204" charset="0"/>
                          <a:cs typeface="Hind Vadodara" panose="020B0604020202020204" charset="0"/>
                        </a:rPr>
                        <a:t>Computer Lab</a:t>
                      </a:r>
                      <a:endParaRPr kumimoji="0" lang="en-US" sz="2000" b="0" i="0" u="none" strike="noStrike" cap="none" normalizeH="0" baseline="0">
                        <a:ln>
                          <a:noFill/>
                        </a:ln>
                        <a:solidFill>
                          <a:schemeClr val="tx1"/>
                        </a:solidFill>
                        <a:effectLst/>
                        <a:latin typeface="Hind Vadodara" panose="020B0604020202020204" charset="0"/>
                        <a:ea typeface="Arial" pitchFamily="-1" charset="0"/>
                        <a:cs typeface="Hind Vadodara" panose="020B0604020202020204" charset="0"/>
                      </a:endParaRPr>
                    </a:p>
                  </a:txBody>
                  <a:tcPr marT="45719" marB="45719" anchor="ctr" horzOverflow="overflow">
                    <a:solidFill>
                      <a:schemeClr val="accent4">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u="none" strike="noStrike" cap="none" normalizeH="0" baseline="0">
                          <a:ln>
                            <a:noFill/>
                          </a:ln>
                          <a:solidFill>
                            <a:schemeClr val="tx1"/>
                          </a:solidFill>
                          <a:effectLst/>
                          <a:latin typeface="Hind Vadodara" panose="020B0604020202020204" charset="0"/>
                          <a:cs typeface="Hind Vadodara" panose="020B0604020202020204" charset="0"/>
                        </a:rPr>
                        <a:t>Assembly</a:t>
                      </a:r>
                      <a:endParaRPr kumimoji="0" lang="en-US" sz="2000" b="0" i="0" u="none" strike="noStrike" cap="none" normalizeH="0" baseline="0">
                        <a:ln>
                          <a:noFill/>
                        </a:ln>
                        <a:solidFill>
                          <a:schemeClr val="tx1"/>
                        </a:solidFill>
                        <a:effectLst/>
                        <a:latin typeface="Hind Vadodara" panose="020B0604020202020204" charset="0"/>
                        <a:ea typeface="Arial" pitchFamily="-1" charset="0"/>
                        <a:cs typeface="Hind Vadodara" panose="020B0604020202020204" charset="0"/>
                      </a:endParaRPr>
                    </a:p>
                  </a:txBody>
                  <a:tcPr marT="45719" marB="45719" anchor="ctr" horzOverflow="overflow">
                    <a:solidFill>
                      <a:schemeClr val="accent4">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u="none" strike="noStrike" cap="none" normalizeH="0" baseline="0">
                          <a:ln>
                            <a:noFill/>
                          </a:ln>
                          <a:solidFill>
                            <a:schemeClr val="tx1"/>
                          </a:solidFill>
                          <a:effectLst/>
                          <a:latin typeface="Hind Vadodara" panose="020B0604020202020204" charset="0"/>
                          <a:cs typeface="Hind Vadodara" panose="020B0604020202020204" charset="0"/>
                        </a:rPr>
                        <a:t>Bus</a:t>
                      </a:r>
                      <a:endParaRPr kumimoji="0" lang="en-US" sz="2000" b="0" i="0" u="none" strike="noStrike" cap="none" normalizeH="0" baseline="0">
                        <a:ln>
                          <a:noFill/>
                        </a:ln>
                        <a:solidFill>
                          <a:schemeClr val="tx1"/>
                        </a:solidFill>
                        <a:effectLst/>
                        <a:latin typeface="Hind Vadodara" panose="020B0604020202020204" charset="0"/>
                        <a:ea typeface="Arial" pitchFamily="-1" charset="0"/>
                        <a:cs typeface="Hind Vadodara" panose="020B0604020202020204" charset="0"/>
                      </a:endParaRPr>
                    </a:p>
                  </a:txBody>
                  <a:tcPr marT="45719" marB="45719" anchor="ctr" horzOverflow="overflow">
                    <a:solidFill>
                      <a:schemeClr val="accent4">
                        <a:lumMod val="20000"/>
                        <a:lumOff val="80000"/>
                      </a:schemeClr>
                    </a:solidFill>
                  </a:tcPr>
                </a:tc>
                <a:extLst>
                  <a:ext uri="{0D108BD9-81ED-4DB2-BD59-A6C34878D82A}">
                    <a16:rowId xmlns:a16="http://schemas.microsoft.com/office/drawing/2014/main" val="10001"/>
                  </a:ext>
                </a:extLst>
              </a:tr>
              <a:tr h="1579985">
                <a:tc row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900" b="0" u="none" strike="noStrike" cap="none" normalizeH="0" baseline="0">
                          <a:ln>
                            <a:noFill/>
                          </a:ln>
                          <a:solidFill>
                            <a:schemeClr val="bg1"/>
                          </a:solidFill>
                          <a:effectLst/>
                          <a:latin typeface="Hind Vadodara" panose="020B0604020202020204" charset="0"/>
                          <a:cs typeface="Hind Vadodara" panose="020B0604020202020204" charset="0"/>
                        </a:rPr>
                        <a:t>Expectations</a:t>
                      </a:r>
                      <a:endParaRPr kumimoji="0" lang="en-US" sz="1900" b="0" i="0" u="none" strike="noStrike" cap="none" normalizeH="0" baseline="0">
                        <a:ln>
                          <a:noFill/>
                        </a:ln>
                        <a:solidFill>
                          <a:schemeClr val="bg1"/>
                        </a:solidFill>
                        <a:effectLst/>
                        <a:latin typeface="Hind Vadodara" panose="020B0604020202020204" charset="0"/>
                        <a:ea typeface="Arial" pitchFamily="-1" charset="0"/>
                        <a:cs typeface="Hind Vadodara" panose="020B0604020202020204" charset="0"/>
                      </a:endParaRPr>
                    </a:p>
                  </a:txBody>
                  <a:tcPr marT="45719" marB="45719" vert="vert270" anchor="ctr" horzOverflow="overflow">
                    <a:solidFill>
                      <a:schemeClr val="accent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u="none" strike="noStrike" cap="none" normalizeH="0" baseline="0">
                          <a:ln>
                            <a:noFill/>
                          </a:ln>
                          <a:solidFill>
                            <a:schemeClr val="tx1"/>
                          </a:solidFill>
                          <a:effectLst/>
                          <a:latin typeface="Hind Vadodara" panose="020B0604020202020204" charset="0"/>
                          <a:cs typeface="Hind Vadodara" panose="020B0604020202020204" charset="0"/>
                        </a:rPr>
                        <a:t>Respectful</a:t>
                      </a:r>
                      <a:endParaRPr kumimoji="0" lang="en-US" sz="2000" b="0" i="0" u="none" strike="noStrike" cap="none" normalizeH="0" baseline="0">
                        <a:ln>
                          <a:noFill/>
                        </a:ln>
                        <a:solidFill>
                          <a:schemeClr val="tx1"/>
                        </a:solidFill>
                        <a:effectLst/>
                        <a:latin typeface="Hind Vadodara" panose="020B0604020202020204" charset="0"/>
                        <a:ea typeface="Arial" pitchFamily="-1" charset="0"/>
                        <a:cs typeface="Hind Vadodara" panose="020B0604020202020204" charset="0"/>
                      </a:endParaRPr>
                    </a:p>
                  </a:txBody>
                  <a:tcPr marT="45719" marB="45719" anchor="ctr" horzOverflow="overflow">
                    <a:solidFill>
                      <a:schemeClr val="accent4">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u="none" strike="noStrike" cap="none" normalizeH="0" baseline="0">
                          <a:ln>
                            <a:noFill/>
                          </a:ln>
                          <a:solidFill>
                            <a:schemeClr val="tx1"/>
                          </a:solidFill>
                          <a:effectLst/>
                          <a:latin typeface="Hind Vadodara" panose="020B0604020202020204" charset="0"/>
                          <a:cs typeface="Hind Vadodara" panose="020B0604020202020204" charset="0"/>
                        </a:rPr>
                        <a:t>Be on task.</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u="none" strike="noStrike" cap="none" normalizeH="0" baseline="0">
                          <a:ln>
                            <a:noFill/>
                          </a:ln>
                          <a:solidFill>
                            <a:schemeClr val="tx1"/>
                          </a:solidFill>
                          <a:effectLst/>
                          <a:latin typeface="Hind Vadodara" panose="020B0604020202020204" charset="0"/>
                          <a:cs typeface="Hind Vadodara" panose="020B0604020202020204" charset="0"/>
                        </a:rPr>
                        <a:t>Give your best effort.</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u="none" strike="noStrike" cap="none" normalizeH="0" baseline="0">
                          <a:ln>
                            <a:noFill/>
                          </a:ln>
                          <a:solidFill>
                            <a:schemeClr val="tx1"/>
                          </a:solidFill>
                          <a:effectLst/>
                          <a:latin typeface="Hind Vadodara" panose="020B0604020202020204" charset="0"/>
                          <a:cs typeface="Hind Vadodara" panose="020B0604020202020204" charset="0"/>
                        </a:rPr>
                        <a:t>Be prepared.</a:t>
                      </a:r>
                      <a:endParaRPr kumimoji="0" lang="en-US" sz="2400" b="0" i="0" u="none" strike="noStrike" cap="none" normalizeH="0" baseline="0">
                        <a:ln>
                          <a:noFill/>
                        </a:ln>
                        <a:solidFill>
                          <a:schemeClr val="tx1"/>
                        </a:solidFill>
                        <a:effectLst/>
                        <a:latin typeface="Hind Vadodara" panose="020B0604020202020204" charset="0"/>
                        <a:ea typeface="Arial" pitchFamily="-1" charset="0"/>
                        <a:cs typeface="Hind Vadodara" panose="020B0604020202020204" charset="0"/>
                      </a:endParaRPr>
                    </a:p>
                  </a:txBody>
                  <a:tcPr marT="45719" marB="45719" anchor="ctr" horzOverflow="overflow">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u="none" strike="noStrike" cap="none" normalizeH="0" baseline="0">
                          <a:ln>
                            <a:noFill/>
                          </a:ln>
                          <a:solidFill>
                            <a:schemeClr val="tx1"/>
                          </a:solidFill>
                          <a:effectLst/>
                          <a:latin typeface="Hind Vadodara" panose="020B0604020202020204" charset="0"/>
                          <a:cs typeface="Hind Vadodara" panose="020B0604020202020204" charset="0"/>
                        </a:rPr>
                        <a:t>Walk.</a:t>
                      </a:r>
                      <a:endParaRPr kumimoji="0" lang="en-US" sz="2400" b="0" i="0" u="none" strike="noStrike" cap="none" normalizeH="0" baseline="0">
                        <a:ln>
                          <a:noFill/>
                        </a:ln>
                        <a:solidFill>
                          <a:schemeClr val="tx1"/>
                        </a:solidFill>
                        <a:effectLst/>
                        <a:latin typeface="Hind Vadodara" panose="020B0604020202020204" charset="0"/>
                        <a:ea typeface="Arial" pitchFamily="-1" charset="0"/>
                        <a:cs typeface="Hind Vadodara" panose="020B0604020202020204" charset="0"/>
                      </a:endParaRPr>
                    </a:p>
                  </a:txBody>
                  <a:tcPr marT="45719" marB="45719" anchor="ctr" horzOverflow="overflow">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u="none" strike="noStrike" cap="none" normalizeH="0" baseline="0">
                          <a:ln>
                            <a:noFill/>
                          </a:ln>
                          <a:solidFill>
                            <a:schemeClr val="tx1"/>
                          </a:solidFill>
                          <a:effectLst/>
                          <a:latin typeface="Hind Vadodara" panose="020B0604020202020204" charset="0"/>
                          <a:cs typeface="Hind Vadodara" panose="020B0604020202020204" charset="0"/>
                        </a:rPr>
                        <a:t>Have a plan.</a:t>
                      </a:r>
                      <a:endParaRPr kumimoji="0" lang="en-US" sz="2400" b="0" i="0" u="none" strike="noStrike" cap="none" normalizeH="0" baseline="0">
                        <a:ln>
                          <a:noFill/>
                        </a:ln>
                        <a:solidFill>
                          <a:schemeClr val="tx1"/>
                        </a:solidFill>
                        <a:effectLst/>
                        <a:latin typeface="Hind Vadodara" panose="020B0604020202020204" charset="0"/>
                        <a:ea typeface="Arial" pitchFamily="-1" charset="0"/>
                        <a:cs typeface="Hind Vadodara" panose="020B0604020202020204" charset="0"/>
                      </a:endParaRPr>
                    </a:p>
                  </a:txBody>
                  <a:tcPr marT="45719" marB="45719" anchor="ctr" horzOverflow="overflow">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u="none" strike="noStrike" cap="none" normalizeH="0" baseline="0">
                          <a:ln>
                            <a:noFill/>
                          </a:ln>
                          <a:solidFill>
                            <a:schemeClr val="tx1"/>
                          </a:solidFill>
                          <a:effectLst/>
                          <a:latin typeface="Hind Vadodara" panose="020B0604020202020204" charset="0"/>
                          <a:cs typeface="Hind Vadodara" panose="020B0604020202020204" charset="0"/>
                        </a:rPr>
                        <a:t>Invite those sitting alone to join in</a:t>
                      </a:r>
                    </a:p>
                  </a:txBody>
                  <a:tcPr marT="45719" marB="45719"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u="none" strike="noStrike" cap="none" normalizeH="0" baseline="0">
                          <a:ln>
                            <a:noFill/>
                          </a:ln>
                          <a:solidFill>
                            <a:schemeClr val="tx1"/>
                          </a:solidFill>
                          <a:effectLst/>
                          <a:latin typeface="Hind Vadodara" panose="020B0604020202020204" charset="0"/>
                          <a:cs typeface="Hind Vadodara" panose="020B0604020202020204" charset="0"/>
                        </a:rPr>
                        <a:t>Study, read, compute.</a:t>
                      </a:r>
                      <a:endParaRPr kumimoji="0" lang="en-US" sz="2400" b="0" i="0" u="none" strike="noStrike" cap="none" normalizeH="0" baseline="0">
                        <a:ln>
                          <a:noFill/>
                        </a:ln>
                        <a:solidFill>
                          <a:schemeClr val="tx1"/>
                        </a:solidFill>
                        <a:effectLst/>
                        <a:latin typeface="Hind Vadodara" panose="020B0604020202020204" charset="0"/>
                        <a:ea typeface="Arial" pitchFamily="-1" charset="0"/>
                        <a:cs typeface="Hind Vadodara" panose="020B0604020202020204" charset="0"/>
                      </a:endParaRPr>
                    </a:p>
                  </a:txBody>
                  <a:tcPr marT="45719" marB="45719" anchor="ctr" horzOverflow="overflow">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u="none" strike="noStrike" cap="none" normalizeH="0" baseline="0">
                          <a:ln>
                            <a:noFill/>
                          </a:ln>
                          <a:solidFill>
                            <a:schemeClr val="tx1"/>
                          </a:solidFill>
                          <a:effectLst/>
                          <a:latin typeface="Hind Vadodara" panose="020B0604020202020204" charset="0"/>
                          <a:cs typeface="Hind Vadodara" panose="020B0604020202020204" charset="0"/>
                        </a:rPr>
                        <a:t>Sit in one spot.</a:t>
                      </a:r>
                      <a:endParaRPr kumimoji="0" lang="en-US" sz="2400" b="0" i="0" u="none" strike="noStrike" cap="none" normalizeH="0" baseline="0">
                        <a:ln>
                          <a:noFill/>
                        </a:ln>
                        <a:solidFill>
                          <a:schemeClr val="tx1"/>
                        </a:solidFill>
                        <a:effectLst/>
                        <a:latin typeface="Hind Vadodara" panose="020B0604020202020204" charset="0"/>
                        <a:ea typeface="Arial" pitchFamily="-1" charset="0"/>
                        <a:cs typeface="Hind Vadodara" panose="020B0604020202020204" charset="0"/>
                      </a:endParaRPr>
                    </a:p>
                  </a:txBody>
                  <a:tcPr marT="45719" marB="45719" anchor="ctr" horzOverflow="overflow">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u="none" strike="noStrike" cap="none" normalizeH="0" baseline="0">
                          <a:ln>
                            <a:noFill/>
                          </a:ln>
                          <a:solidFill>
                            <a:schemeClr val="tx1"/>
                          </a:solidFill>
                          <a:effectLst/>
                          <a:latin typeface="Hind Vadodara" panose="020B0604020202020204" charset="0"/>
                          <a:cs typeface="Hind Vadodara" panose="020B0604020202020204" charset="0"/>
                        </a:rPr>
                        <a:t>Watch for your stop.</a:t>
                      </a:r>
                      <a:endParaRPr kumimoji="0" lang="en-US" sz="2400" b="0" i="0" u="none" strike="noStrike" cap="none" normalizeH="0" baseline="0">
                        <a:ln>
                          <a:noFill/>
                        </a:ln>
                        <a:solidFill>
                          <a:schemeClr val="tx1"/>
                        </a:solidFill>
                        <a:effectLst/>
                        <a:latin typeface="Hind Vadodara" panose="020B0604020202020204" charset="0"/>
                        <a:ea typeface="Arial" pitchFamily="-1" charset="0"/>
                        <a:cs typeface="Hind Vadodara" panose="020B0604020202020204" charset="0"/>
                      </a:endParaRPr>
                    </a:p>
                  </a:txBody>
                  <a:tcPr marT="45719" marB="45719" anchor="ctr" horzOverflow="overflow">
                    <a:solidFill>
                      <a:schemeClr val="bg1"/>
                    </a:solidFill>
                  </a:tcPr>
                </a:tc>
                <a:extLst>
                  <a:ext uri="{0D108BD9-81ED-4DB2-BD59-A6C34878D82A}">
                    <a16:rowId xmlns:a16="http://schemas.microsoft.com/office/drawing/2014/main" val="10002"/>
                  </a:ext>
                </a:extLst>
              </a:tr>
              <a:tr h="1581700">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u="none" strike="noStrike" cap="none" normalizeH="0" baseline="0">
                          <a:ln>
                            <a:noFill/>
                          </a:ln>
                          <a:solidFill>
                            <a:schemeClr val="tx1"/>
                          </a:solidFill>
                          <a:effectLst/>
                          <a:latin typeface="Hind Vadodara" panose="020B0604020202020204" charset="0"/>
                          <a:cs typeface="Hind Vadodara" panose="020B0604020202020204" charset="0"/>
                        </a:rPr>
                        <a:t>Achieving &amp; Organized</a:t>
                      </a:r>
                      <a:endParaRPr kumimoji="0" lang="en-US" sz="2000" b="0" i="0" u="none" strike="noStrike" cap="none" normalizeH="0" baseline="0">
                        <a:ln>
                          <a:noFill/>
                        </a:ln>
                        <a:solidFill>
                          <a:schemeClr val="tx1"/>
                        </a:solidFill>
                        <a:effectLst/>
                        <a:latin typeface="Hind Vadodara" panose="020B0604020202020204" charset="0"/>
                        <a:ea typeface="Arial" pitchFamily="-1" charset="0"/>
                        <a:cs typeface="Hind Vadodara" panose="020B0604020202020204" charset="0"/>
                      </a:endParaRPr>
                    </a:p>
                  </a:txBody>
                  <a:tcPr marT="45719" marB="45719" anchor="ctr" horzOverflow="overflow">
                    <a:solidFill>
                      <a:schemeClr val="accent4">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u="none" strike="noStrike" cap="none" normalizeH="0" baseline="0">
                          <a:ln>
                            <a:noFill/>
                          </a:ln>
                          <a:solidFill>
                            <a:schemeClr val="tx1"/>
                          </a:solidFill>
                          <a:effectLst/>
                          <a:latin typeface="Hind Vadodara" panose="020B0604020202020204" charset="0"/>
                          <a:cs typeface="Hind Vadodara" panose="020B0604020202020204" charset="0"/>
                        </a:rPr>
                        <a:t>Be kind.</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u="none" strike="noStrike" cap="none" normalizeH="0" baseline="0">
                          <a:ln>
                            <a:noFill/>
                          </a:ln>
                          <a:solidFill>
                            <a:schemeClr val="tx1"/>
                          </a:solidFill>
                          <a:effectLst/>
                          <a:latin typeface="Hind Vadodara" panose="020B0604020202020204" charset="0"/>
                          <a:cs typeface="Hind Vadodara" panose="020B0604020202020204" charset="0"/>
                        </a:rPr>
                        <a:t>Hands/feet to self.</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u="none" strike="noStrike" cap="none" normalizeH="0" baseline="0">
                          <a:ln>
                            <a:noFill/>
                          </a:ln>
                          <a:solidFill>
                            <a:schemeClr val="tx1"/>
                          </a:solidFill>
                          <a:effectLst/>
                          <a:latin typeface="Hind Vadodara" panose="020B0604020202020204" charset="0"/>
                          <a:cs typeface="Hind Vadodara" panose="020B0604020202020204" charset="0"/>
                        </a:rPr>
                        <a:t>Help/share with others.</a:t>
                      </a:r>
                      <a:endParaRPr kumimoji="0" lang="en-US" sz="2400" b="0" i="0" u="none" strike="noStrike" cap="none" normalizeH="0" baseline="0">
                        <a:ln>
                          <a:noFill/>
                        </a:ln>
                        <a:solidFill>
                          <a:schemeClr val="tx1"/>
                        </a:solidFill>
                        <a:effectLst/>
                        <a:latin typeface="Hind Vadodara" panose="020B0604020202020204" charset="0"/>
                        <a:ea typeface="Arial" pitchFamily="-1" charset="0"/>
                        <a:cs typeface="Hind Vadodara" panose="020B0604020202020204" charset="0"/>
                      </a:endParaRPr>
                    </a:p>
                  </a:txBody>
                  <a:tcPr marT="45719" marB="45719" anchor="ctr" horzOverflow="overflow">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u="none" strike="noStrike" cap="none" normalizeH="0" baseline="0">
                          <a:ln>
                            <a:noFill/>
                          </a:ln>
                          <a:solidFill>
                            <a:schemeClr val="tx1"/>
                          </a:solidFill>
                          <a:effectLst/>
                          <a:latin typeface="Hind Vadodara" panose="020B0604020202020204" charset="0"/>
                          <a:cs typeface="Hind Vadodara" panose="020B0604020202020204" charset="0"/>
                        </a:rPr>
                        <a:t>Use normal voice volume.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u="none" strike="noStrike" cap="none" normalizeH="0" baseline="0">
                          <a:ln>
                            <a:noFill/>
                          </a:ln>
                          <a:solidFill>
                            <a:schemeClr val="tx1"/>
                          </a:solidFill>
                          <a:effectLst/>
                          <a:latin typeface="Hind Vadodara" panose="020B0604020202020204" charset="0"/>
                          <a:cs typeface="Hind Vadodara" panose="020B0604020202020204" charset="0"/>
                        </a:rPr>
                        <a:t>Walk to right.</a:t>
                      </a:r>
                      <a:endParaRPr kumimoji="0" lang="en-US" sz="2400" b="0" i="0" u="none" strike="noStrike" cap="none" normalizeH="0" baseline="0">
                        <a:ln>
                          <a:noFill/>
                        </a:ln>
                        <a:solidFill>
                          <a:schemeClr val="tx1"/>
                        </a:solidFill>
                        <a:effectLst/>
                        <a:latin typeface="Hind Vadodara" panose="020B0604020202020204" charset="0"/>
                        <a:ea typeface="Arial" pitchFamily="-1" charset="0"/>
                        <a:cs typeface="Hind Vadodara" panose="020B0604020202020204" charset="0"/>
                      </a:endParaRPr>
                    </a:p>
                  </a:txBody>
                  <a:tcPr marT="45719" marB="45719" anchor="ctr" horzOverflow="overflow">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u="none" strike="noStrike" cap="none" normalizeH="0" baseline="0">
                          <a:ln>
                            <a:noFill/>
                          </a:ln>
                          <a:solidFill>
                            <a:schemeClr val="tx1"/>
                          </a:solidFill>
                          <a:effectLst/>
                          <a:latin typeface="Hind Vadodara" panose="020B0604020202020204" charset="0"/>
                          <a:cs typeface="Hind Vadodara" panose="020B0604020202020204" charset="0"/>
                        </a:rPr>
                        <a:t>Play safe.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u="none" strike="noStrike" cap="none" normalizeH="0" baseline="0">
                          <a:ln>
                            <a:noFill/>
                          </a:ln>
                          <a:solidFill>
                            <a:schemeClr val="tx1"/>
                          </a:solidFill>
                          <a:effectLst/>
                          <a:latin typeface="Hind Vadodara" panose="020B0604020202020204" charset="0"/>
                          <a:cs typeface="Hind Vadodara" panose="020B0604020202020204" charset="0"/>
                        </a:rPr>
                        <a:t>Include others.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u="none" strike="noStrike" cap="none" normalizeH="0" baseline="0">
                          <a:ln>
                            <a:noFill/>
                          </a:ln>
                          <a:solidFill>
                            <a:schemeClr val="tx1"/>
                          </a:solidFill>
                          <a:effectLst/>
                          <a:latin typeface="Hind Vadodara" panose="020B0604020202020204" charset="0"/>
                          <a:cs typeface="Hind Vadodara" panose="020B0604020202020204" charset="0"/>
                        </a:rPr>
                        <a:t>Share equipment.</a:t>
                      </a:r>
                      <a:endParaRPr kumimoji="0" lang="en-US" sz="2400" b="0" i="0" u="none" strike="noStrike" cap="none" normalizeH="0" baseline="0">
                        <a:ln>
                          <a:noFill/>
                        </a:ln>
                        <a:solidFill>
                          <a:schemeClr val="tx1"/>
                        </a:solidFill>
                        <a:effectLst/>
                        <a:latin typeface="Hind Vadodara" panose="020B0604020202020204" charset="0"/>
                        <a:ea typeface="Arial" pitchFamily="-1" charset="0"/>
                        <a:cs typeface="Hind Vadodara" panose="020B0604020202020204" charset="0"/>
                      </a:endParaRPr>
                    </a:p>
                  </a:txBody>
                  <a:tcPr marT="45719" marB="45719" anchor="ctr" horzOverflow="overflow">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u="none" strike="noStrike" cap="none" normalizeH="0" baseline="0">
                          <a:ln>
                            <a:noFill/>
                          </a:ln>
                          <a:solidFill>
                            <a:schemeClr val="tx1"/>
                          </a:solidFill>
                          <a:effectLst/>
                          <a:latin typeface="Hind Vadodara" panose="020B0604020202020204" charset="0"/>
                          <a:cs typeface="Hind Vadodara" panose="020B0604020202020204" charset="0"/>
                        </a:rPr>
                        <a:t>Have a lunch plan and choose quiet or social lunch area</a:t>
                      </a:r>
                    </a:p>
                  </a:txBody>
                  <a:tcPr marT="45719" marB="45719"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u="none" strike="noStrike" cap="none" normalizeH="0" baseline="0">
                          <a:ln>
                            <a:noFill/>
                          </a:ln>
                          <a:solidFill>
                            <a:schemeClr val="tx1"/>
                          </a:solidFill>
                          <a:effectLst/>
                          <a:latin typeface="Hind Vadodara" panose="020B0604020202020204" charset="0"/>
                          <a:cs typeface="Hind Vadodara" panose="020B0604020202020204" charset="0"/>
                        </a:rPr>
                        <a:t>Whisper.</a:t>
                      </a:r>
                      <a:endParaRPr kumimoji="0" lang="en-US" sz="1900" b="0" u="none" strike="noStrike" cap="none" normalizeH="0" baseline="0">
                        <a:ln>
                          <a:noFill/>
                        </a:ln>
                        <a:solidFill>
                          <a:schemeClr val="tx1"/>
                        </a:solidFill>
                        <a:effectLst/>
                        <a:latin typeface="Hind Vadodara" panose="020B0604020202020204" charset="0"/>
                        <a:cs typeface="Hind Vadodara" panose="020B060402020202020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u="none" strike="noStrike" cap="none" normalizeH="0" baseline="0">
                          <a:ln>
                            <a:noFill/>
                          </a:ln>
                          <a:solidFill>
                            <a:schemeClr val="tx1"/>
                          </a:solidFill>
                          <a:effectLst/>
                          <a:latin typeface="Hind Vadodara" panose="020B0604020202020204" charset="0"/>
                          <a:cs typeface="Hind Vadodara" panose="020B0604020202020204" charset="0"/>
                        </a:rPr>
                        <a:t>Return books.</a:t>
                      </a:r>
                      <a:endParaRPr kumimoji="0" lang="en-US" sz="2400" b="0" i="0" u="none" strike="noStrike" cap="none" normalizeH="0" baseline="0">
                        <a:ln>
                          <a:noFill/>
                        </a:ln>
                        <a:solidFill>
                          <a:schemeClr val="tx1"/>
                        </a:solidFill>
                        <a:effectLst/>
                        <a:latin typeface="Hind Vadodara" panose="020B0604020202020204" charset="0"/>
                        <a:ea typeface="Arial" pitchFamily="-1" charset="0"/>
                        <a:cs typeface="Hind Vadodara" panose="020B0604020202020204" charset="0"/>
                      </a:endParaRPr>
                    </a:p>
                  </a:txBody>
                  <a:tcPr marT="45719" marB="45719" anchor="ctr" horzOverflow="overflow">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u="none" strike="noStrike" cap="none" normalizeH="0" baseline="0">
                          <a:ln>
                            <a:noFill/>
                          </a:ln>
                          <a:solidFill>
                            <a:schemeClr val="tx1"/>
                          </a:solidFill>
                          <a:effectLst/>
                          <a:latin typeface="Hind Vadodara" panose="020B0604020202020204" charset="0"/>
                          <a:cs typeface="Hind Vadodara" panose="020B0604020202020204" charset="0"/>
                        </a:rPr>
                        <a:t>Listen/watch.</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u="none" strike="noStrike" cap="none" normalizeH="0" baseline="0">
                          <a:ln>
                            <a:noFill/>
                          </a:ln>
                          <a:solidFill>
                            <a:schemeClr val="tx1"/>
                          </a:solidFill>
                          <a:effectLst/>
                          <a:latin typeface="Hind Vadodara" panose="020B0604020202020204" charset="0"/>
                          <a:cs typeface="Hind Vadodara" panose="020B0604020202020204" charset="0"/>
                        </a:rPr>
                        <a:t>Use appropriate applause.</a:t>
                      </a:r>
                      <a:endParaRPr kumimoji="0" lang="en-US" sz="2400" b="0" i="0" u="none" strike="noStrike" cap="none" normalizeH="0" baseline="0">
                        <a:ln>
                          <a:noFill/>
                        </a:ln>
                        <a:solidFill>
                          <a:schemeClr val="tx1"/>
                        </a:solidFill>
                        <a:effectLst/>
                        <a:latin typeface="Hind Vadodara" panose="020B0604020202020204" charset="0"/>
                        <a:ea typeface="Arial" pitchFamily="-1" charset="0"/>
                        <a:cs typeface="Hind Vadodara" panose="020B0604020202020204" charset="0"/>
                      </a:endParaRPr>
                    </a:p>
                  </a:txBody>
                  <a:tcPr marT="45719" marB="45719" anchor="ctr" horzOverflow="overflow">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u="none" strike="noStrike" cap="none" normalizeH="0" baseline="0">
                          <a:ln>
                            <a:noFill/>
                          </a:ln>
                          <a:solidFill>
                            <a:schemeClr val="tx1"/>
                          </a:solidFill>
                          <a:effectLst/>
                          <a:latin typeface="Hind Vadodara" panose="020B0604020202020204" charset="0"/>
                          <a:cs typeface="Hind Vadodara" panose="020B0604020202020204" charset="0"/>
                        </a:rPr>
                        <a:t>Use a quiet voice.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u="none" strike="noStrike" cap="none" normalizeH="0" baseline="0">
                          <a:ln>
                            <a:noFill/>
                          </a:ln>
                          <a:solidFill>
                            <a:schemeClr val="tx1"/>
                          </a:solidFill>
                          <a:effectLst/>
                          <a:latin typeface="Hind Vadodara" panose="020B0604020202020204" charset="0"/>
                          <a:cs typeface="Hind Vadodara" panose="020B0604020202020204" charset="0"/>
                        </a:rPr>
                        <a:t>Stay in your seat.</a:t>
                      </a:r>
                      <a:endParaRPr kumimoji="0" lang="en-US" sz="2400" b="0" i="0" u="none" strike="noStrike" cap="none" normalizeH="0" baseline="0">
                        <a:ln>
                          <a:noFill/>
                        </a:ln>
                        <a:solidFill>
                          <a:schemeClr val="tx1"/>
                        </a:solidFill>
                        <a:effectLst/>
                        <a:latin typeface="Hind Vadodara" panose="020B0604020202020204" charset="0"/>
                        <a:ea typeface="Arial" pitchFamily="-1" charset="0"/>
                        <a:cs typeface="Hind Vadodara" panose="020B0604020202020204" charset="0"/>
                      </a:endParaRPr>
                    </a:p>
                  </a:txBody>
                  <a:tcPr marT="45719" marB="45719" anchor="ctr" horzOverflow="overflow">
                    <a:solidFill>
                      <a:schemeClr val="bg1"/>
                    </a:solidFill>
                  </a:tcPr>
                </a:tc>
                <a:extLst>
                  <a:ext uri="{0D108BD9-81ED-4DB2-BD59-A6C34878D82A}">
                    <a16:rowId xmlns:a16="http://schemas.microsoft.com/office/drawing/2014/main" val="10003"/>
                  </a:ext>
                </a:extLst>
              </a:tr>
              <a:tr h="1579985">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u="none" strike="noStrike" cap="none" normalizeH="0" baseline="0">
                          <a:ln>
                            <a:noFill/>
                          </a:ln>
                          <a:solidFill>
                            <a:schemeClr val="tx1"/>
                          </a:solidFill>
                          <a:effectLst/>
                          <a:latin typeface="Hind Vadodara" panose="020B0604020202020204" charset="0"/>
                          <a:cs typeface="Hind Vadodara" panose="020B0604020202020204" charset="0"/>
                        </a:rPr>
                        <a:t>Responsible</a:t>
                      </a:r>
                      <a:endParaRPr kumimoji="0" lang="en-US" sz="2000" b="0" i="0" u="none" strike="noStrike" cap="none" normalizeH="0" baseline="0">
                        <a:ln>
                          <a:noFill/>
                        </a:ln>
                        <a:solidFill>
                          <a:schemeClr val="tx1"/>
                        </a:solidFill>
                        <a:effectLst/>
                        <a:latin typeface="Hind Vadodara" panose="020B0604020202020204" charset="0"/>
                        <a:ea typeface="Arial" pitchFamily="-1" charset="0"/>
                        <a:cs typeface="Hind Vadodara" panose="020B0604020202020204" charset="0"/>
                      </a:endParaRPr>
                    </a:p>
                  </a:txBody>
                  <a:tcPr marT="45719" marB="45719" anchor="ctr" horzOverflow="overflow">
                    <a:solidFill>
                      <a:schemeClr val="accent4">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u="none" strike="noStrike" cap="none" normalizeH="0" baseline="0">
                          <a:ln>
                            <a:noFill/>
                          </a:ln>
                          <a:solidFill>
                            <a:schemeClr val="tx1"/>
                          </a:solidFill>
                          <a:effectLst/>
                          <a:latin typeface="Hind Vadodara" panose="020B0604020202020204" charset="0"/>
                          <a:cs typeface="Hind Vadodara" panose="020B0604020202020204" charset="0"/>
                        </a:rPr>
                        <a:t>Recycle.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u="none" strike="noStrike" cap="none" normalizeH="0" baseline="0">
                          <a:ln>
                            <a:noFill/>
                          </a:ln>
                          <a:solidFill>
                            <a:schemeClr val="tx1"/>
                          </a:solidFill>
                          <a:effectLst/>
                          <a:latin typeface="Hind Vadodara" panose="020B0604020202020204" charset="0"/>
                          <a:cs typeface="Hind Vadodara" panose="020B0604020202020204" charset="0"/>
                        </a:rPr>
                        <a:t>Clean up after self.</a:t>
                      </a:r>
                      <a:endParaRPr kumimoji="0" lang="en-US" sz="2400" b="0" i="0" u="none" strike="noStrike" cap="none" normalizeH="0" baseline="0">
                        <a:ln>
                          <a:noFill/>
                        </a:ln>
                        <a:solidFill>
                          <a:schemeClr val="tx1"/>
                        </a:solidFill>
                        <a:effectLst/>
                        <a:latin typeface="Hind Vadodara" panose="020B0604020202020204" charset="0"/>
                        <a:ea typeface="Arial" pitchFamily="-1" charset="0"/>
                        <a:cs typeface="Hind Vadodara" panose="020B0604020202020204" charset="0"/>
                      </a:endParaRPr>
                    </a:p>
                  </a:txBody>
                  <a:tcPr marT="45719" marB="45719" anchor="ctr" horzOverflow="overflow">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u="none" strike="noStrike" cap="none" normalizeH="0" baseline="0">
                          <a:ln>
                            <a:noFill/>
                          </a:ln>
                          <a:solidFill>
                            <a:schemeClr val="tx1"/>
                          </a:solidFill>
                          <a:effectLst/>
                          <a:latin typeface="Hind Vadodara" panose="020B0604020202020204" charset="0"/>
                          <a:cs typeface="Hind Vadodara" panose="020B0604020202020204" charset="0"/>
                        </a:rPr>
                        <a:t>Pick up litter.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u="none" strike="noStrike" cap="none" normalizeH="0" baseline="0">
                          <a:ln>
                            <a:noFill/>
                          </a:ln>
                          <a:solidFill>
                            <a:schemeClr val="tx1"/>
                          </a:solidFill>
                          <a:effectLst/>
                          <a:latin typeface="Hind Vadodara" panose="020B0604020202020204" charset="0"/>
                          <a:cs typeface="Hind Vadodara" panose="020B0604020202020204" charset="0"/>
                        </a:rPr>
                        <a:t>Maintain physical space.</a:t>
                      </a:r>
                      <a:endParaRPr kumimoji="0" lang="en-US" sz="2400" b="0" i="0" u="none" strike="noStrike" cap="none" normalizeH="0" baseline="0">
                        <a:ln>
                          <a:noFill/>
                        </a:ln>
                        <a:solidFill>
                          <a:schemeClr val="tx1"/>
                        </a:solidFill>
                        <a:effectLst/>
                        <a:latin typeface="Hind Vadodara" panose="020B0604020202020204" charset="0"/>
                        <a:ea typeface="Arial" pitchFamily="-1" charset="0"/>
                        <a:cs typeface="Hind Vadodara" panose="020B0604020202020204" charset="0"/>
                      </a:endParaRPr>
                    </a:p>
                  </a:txBody>
                  <a:tcPr marT="45719" marB="45719" anchor="ctr" horzOverflow="overflow">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u="none" strike="noStrike" cap="none" normalizeH="0" baseline="0">
                          <a:ln>
                            <a:noFill/>
                          </a:ln>
                          <a:solidFill>
                            <a:schemeClr val="tx1"/>
                          </a:solidFill>
                          <a:effectLst/>
                          <a:latin typeface="Hind Vadodara" panose="020B0604020202020204" charset="0"/>
                          <a:cs typeface="Hind Vadodara" panose="020B0604020202020204" charset="0"/>
                        </a:rPr>
                        <a:t>Use equipment properly.</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u="none" strike="noStrike" cap="none" normalizeH="0" baseline="0">
                          <a:ln>
                            <a:noFill/>
                          </a:ln>
                          <a:solidFill>
                            <a:schemeClr val="tx1"/>
                          </a:solidFill>
                          <a:effectLst/>
                          <a:latin typeface="Hind Vadodara" panose="020B0604020202020204" charset="0"/>
                          <a:cs typeface="Hind Vadodara" panose="020B0604020202020204" charset="0"/>
                        </a:rPr>
                        <a:t>Put litter in garbage can.</a:t>
                      </a:r>
                      <a:endParaRPr kumimoji="0" lang="en-US" sz="2400" b="0" i="0" u="none" strike="noStrike" cap="none" normalizeH="0" baseline="0">
                        <a:ln>
                          <a:noFill/>
                        </a:ln>
                        <a:solidFill>
                          <a:schemeClr val="tx1"/>
                        </a:solidFill>
                        <a:effectLst/>
                        <a:latin typeface="Hind Vadodara" panose="020B0604020202020204" charset="0"/>
                        <a:ea typeface="Arial" pitchFamily="-1" charset="0"/>
                        <a:cs typeface="Hind Vadodara" panose="020B0604020202020204" charset="0"/>
                      </a:endParaRPr>
                    </a:p>
                  </a:txBody>
                  <a:tcPr marT="45719" marB="45719" anchor="ctr" horzOverflow="overflow">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u="none" strike="noStrike" cap="none" normalizeH="0" baseline="0">
                          <a:ln>
                            <a:noFill/>
                          </a:ln>
                          <a:solidFill>
                            <a:schemeClr val="tx1"/>
                          </a:solidFill>
                          <a:effectLst/>
                          <a:latin typeface="Hind Vadodara" panose="020B0604020202020204" charset="0"/>
                          <a:cs typeface="Hind Vadodara" panose="020B0604020202020204" charset="0"/>
                        </a:rPr>
                        <a:t>Use my breathing technique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u="none" strike="noStrike" cap="none" normalizeH="0" baseline="0">
                          <a:ln>
                            <a:noFill/>
                          </a:ln>
                          <a:solidFill>
                            <a:schemeClr val="tx1"/>
                          </a:solidFill>
                          <a:effectLst/>
                          <a:latin typeface="Hind Vadodara" panose="020B0604020202020204" charset="0"/>
                          <a:cs typeface="Hind Vadodara" panose="020B0604020202020204" charset="0"/>
                        </a:rPr>
                        <a:t>Listen to my signals </a:t>
                      </a:r>
                    </a:p>
                  </a:txBody>
                  <a:tcPr marT="45719" marB="45719"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u="none" strike="noStrike" cap="none" normalizeH="0" baseline="0">
                          <a:ln>
                            <a:noFill/>
                          </a:ln>
                          <a:solidFill>
                            <a:schemeClr val="tx1"/>
                          </a:solidFill>
                          <a:effectLst/>
                          <a:latin typeface="Hind Vadodara" panose="020B0604020202020204" charset="0"/>
                          <a:cs typeface="Hind Vadodara" panose="020B0604020202020204" charset="0"/>
                        </a:rPr>
                        <a:t>Push in chairs.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u="none" strike="noStrike" cap="none" normalizeH="0" baseline="0">
                          <a:ln>
                            <a:noFill/>
                          </a:ln>
                          <a:solidFill>
                            <a:schemeClr val="tx1"/>
                          </a:solidFill>
                          <a:effectLst/>
                          <a:latin typeface="Hind Vadodara" panose="020B0604020202020204" charset="0"/>
                          <a:cs typeface="Hind Vadodara" panose="020B0604020202020204" charset="0"/>
                        </a:rPr>
                        <a:t>Treat books carefully.</a:t>
                      </a:r>
                      <a:endParaRPr kumimoji="0" lang="en-US" sz="2400" b="0" i="0" u="none" strike="noStrike" cap="none" normalizeH="0" baseline="0">
                        <a:ln>
                          <a:noFill/>
                        </a:ln>
                        <a:solidFill>
                          <a:schemeClr val="tx1"/>
                        </a:solidFill>
                        <a:effectLst/>
                        <a:latin typeface="Hind Vadodara" panose="020B0604020202020204" charset="0"/>
                        <a:ea typeface="Arial" pitchFamily="-1" charset="0"/>
                        <a:cs typeface="Hind Vadodara" panose="020B0604020202020204" charset="0"/>
                      </a:endParaRPr>
                    </a:p>
                  </a:txBody>
                  <a:tcPr marT="45719" marB="45719" anchor="ctr" horzOverflow="overflow">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u="none" strike="noStrike" cap="none" normalizeH="0" baseline="0">
                          <a:ln>
                            <a:noFill/>
                          </a:ln>
                          <a:solidFill>
                            <a:schemeClr val="tx1"/>
                          </a:solidFill>
                          <a:effectLst/>
                          <a:latin typeface="Hind Vadodara" panose="020B0604020202020204" charset="0"/>
                          <a:cs typeface="Hind Vadodara" panose="020B0604020202020204" charset="0"/>
                        </a:rPr>
                        <a:t>Pick up.</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u="none" strike="noStrike" cap="none" normalizeH="0" baseline="0">
                          <a:ln>
                            <a:noFill/>
                          </a:ln>
                          <a:solidFill>
                            <a:schemeClr val="tx1"/>
                          </a:solidFill>
                          <a:effectLst/>
                          <a:latin typeface="Hind Vadodara" panose="020B0604020202020204" charset="0"/>
                          <a:cs typeface="Hind Vadodara" panose="020B0604020202020204" charset="0"/>
                        </a:rPr>
                        <a:t>Treat chairs appropriately.</a:t>
                      </a:r>
                      <a:endParaRPr kumimoji="0" lang="en-US" sz="2400" b="0" i="0" u="none" strike="noStrike" cap="none" normalizeH="0" baseline="0">
                        <a:ln>
                          <a:noFill/>
                        </a:ln>
                        <a:solidFill>
                          <a:schemeClr val="tx1"/>
                        </a:solidFill>
                        <a:effectLst/>
                        <a:latin typeface="Hind Vadodara" panose="020B0604020202020204" charset="0"/>
                        <a:ea typeface="Arial" pitchFamily="-1" charset="0"/>
                        <a:cs typeface="Hind Vadodara" panose="020B0604020202020204" charset="0"/>
                      </a:endParaRPr>
                    </a:p>
                  </a:txBody>
                  <a:tcPr marT="45719" marB="45719" anchor="ctr" horzOverflow="overflow">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u="none" strike="noStrike" cap="none" normalizeH="0" baseline="0">
                          <a:ln>
                            <a:noFill/>
                          </a:ln>
                          <a:solidFill>
                            <a:schemeClr val="tx1"/>
                          </a:solidFill>
                          <a:effectLst/>
                          <a:latin typeface="Hind Vadodara" panose="020B0604020202020204" charset="0"/>
                          <a:cs typeface="Hind Vadodara" panose="020B0604020202020204" charset="0"/>
                        </a:rPr>
                        <a:t>Wipe your feet.</a:t>
                      </a:r>
                      <a:endParaRPr kumimoji="0" lang="en-US" sz="2400" b="0" i="0" u="none" strike="noStrike" cap="none" normalizeH="0" baseline="0">
                        <a:ln>
                          <a:noFill/>
                        </a:ln>
                        <a:solidFill>
                          <a:schemeClr val="tx1"/>
                        </a:solidFill>
                        <a:effectLst/>
                        <a:latin typeface="Hind Vadodara" panose="020B0604020202020204" charset="0"/>
                        <a:ea typeface="Arial" pitchFamily="-1" charset="0"/>
                        <a:cs typeface="Hind Vadodara" panose="020B0604020202020204" charset="0"/>
                      </a:endParaRPr>
                    </a:p>
                  </a:txBody>
                  <a:tcPr marT="45719" marB="45719" anchor="ctr" horzOverflow="overflow">
                    <a:solidFill>
                      <a:schemeClr val="bg1"/>
                    </a:solidFill>
                  </a:tcPr>
                </a:tc>
                <a:extLst>
                  <a:ext uri="{0D108BD9-81ED-4DB2-BD59-A6C34878D82A}">
                    <a16:rowId xmlns:a16="http://schemas.microsoft.com/office/drawing/2014/main" val="10004"/>
                  </a:ext>
                </a:extLst>
              </a:tr>
            </a:tbl>
          </a:graphicData>
        </a:graphic>
      </p:graphicFrame>
      <p:sp>
        <p:nvSpPr>
          <p:cNvPr id="92213" name="Rectangle 59"/>
          <p:cNvSpPr>
            <a:spLocks noChangeArrowheads="1"/>
          </p:cNvSpPr>
          <p:nvPr/>
        </p:nvSpPr>
        <p:spPr bwMode="auto">
          <a:xfrm>
            <a:off x="1735139" y="8121566"/>
            <a:ext cx="184456" cy="492297"/>
          </a:xfrm>
          <a:prstGeom prst="rect">
            <a:avLst/>
          </a:prstGeom>
          <a:noFill/>
          <a:ln w="9525">
            <a:noFill/>
            <a:miter lim="800000"/>
            <a:headEnd/>
            <a:tailEnd/>
          </a:ln>
        </p:spPr>
        <p:txBody>
          <a:bodyPr wrap="none" lIns="91304" tIns="45648" rIns="91304" bIns="45648" anchor="ctr">
            <a:prstTxWarp prst="textNoShape">
              <a:avLst/>
            </a:prstTxWarp>
            <a:spAutoFit/>
          </a:bodyPr>
          <a:lstStyle/>
          <a:p>
            <a:pPr defTabSz="1219170">
              <a:buClr>
                <a:srgbClr val="000000"/>
              </a:buClr>
              <a:defRPr/>
            </a:pPr>
            <a:br>
              <a:rPr lang="en-US" sz="1200" kern="0">
                <a:solidFill>
                  <a:srgbClr val="000000"/>
                </a:solidFill>
                <a:latin typeface="Arial"/>
                <a:ea typeface="Times New Roman" pitchFamily="-1" charset="0"/>
                <a:cs typeface="Times New Roman" pitchFamily="-1" charset="0"/>
                <a:sym typeface="Arial"/>
              </a:rPr>
            </a:br>
            <a:endParaRPr lang="en-US" sz="1400" kern="0">
              <a:solidFill>
                <a:srgbClr val="000000"/>
              </a:solidFill>
              <a:latin typeface="Arial"/>
              <a:ea typeface="Times New Roman" pitchFamily="-1" charset="0"/>
              <a:cs typeface="Times New Roman" pitchFamily="-1" charset="0"/>
              <a:sym typeface="Arial"/>
            </a:endParaRPr>
          </a:p>
        </p:txBody>
      </p:sp>
    </p:spTree>
    <p:extLst>
      <p:ext uri="{BB962C8B-B14F-4D97-AF65-F5344CB8AC3E}">
        <p14:creationId xmlns:p14="http://schemas.microsoft.com/office/powerpoint/2010/main" val="3971551672"/>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72FB02F-0094-494A-AA15-E6963C36CD5B}"/>
              </a:ext>
            </a:extLst>
          </p:cNvPr>
          <p:cNvSpPr>
            <a:spLocks noGrp="1"/>
          </p:cNvSpPr>
          <p:nvPr>
            <p:ph type="title"/>
          </p:nvPr>
        </p:nvSpPr>
        <p:spPr/>
        <p:txBody>
          <a:bodyPr/>
          <a:lstStyle/>
          <a:p>
            <a:r>
              <a:rPr lang="en-US"/>
              <a:t>PBIS FRAMEWORK &amp; SEB CROSSWALK</a:t>
            </a:r>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925957727"/>
              </p:ext>
            </p:extLst>
          </p:nvPr>
        </p:nvGraphicFramePr>
        <p:xfrm>
          <a:off x="1504548" y="2079171"/>
          <a:ext cx="8396213" cy="4015871"/>
        </p:xfrm>
        <a:graphic>
          <a:graphicData uri="http://schemas.openxmlformats.org/drawingml/2006/table">
            <a:tbl>
              <a:tblPr firstRow="1" bandRow="1">
                <a:tableStyleId>{35758FB7-9AC5-4552-8A53-C91805E547FA}</a:tableStyleId>
              </a:tblPr>
              <a:tblGrid>
                <a:gridCol w="2654543">
                  <a:extLst>
                    <a:ext uri="{9D8B030D-6E8A-4147-A177-3AD203B41FA5}">
                      <a16:colId xmlns:a16="http://schemas.microsoft.com/office/drawing/2014/main" val="20000"/>
                    </a:ext>
                  </a:extLst>
                </a:gridCol>
                <a:gridCol w="5741670">
                  <a:extLst>
                    <a:ext uri="{9D8B030D-6E8A-4147-A177-3AD203B41FA5}">
                      <a16:colId xmlns:a16="http://schemas.microsoft.com/office/drawing/2014/main" val="20001"/>
                    </a:ext>
                  </a:extLst>
                </a:gridCol>
              </a:tblGrid>
              <a:tr h="852955">
                <a:tc>
                  <a:txBody>
                    <a:bodyPr/>
                    <a:lstStyle/>
                    <a:p>
                      <a:pPr algn="ctr"/>
                      <a:r>
                        <a:rPr lang="en-US" sz="2100">
                          <a:solidFill>
                            <a:schemeClr val="tx1"/>
                          </a:solidFill>
                          <a:latin typeface="Hind Vadodara" panose="020B0604020202020204" charset="0"/>
                          <a:cs typeface="Hind Vadodara" panose="020B0604020202020204" charset="0"/>
                        </a:rPr>
                        <a:t>Expectation</a:t>
                      </a:r>
                    </a:p>
                  </a:txBody>
                  <a:tcPr marL="68580" marR="68580" marT="34291" marB="34291" anchor="ctr"/>
                </a:tc>
                <a:tc>
                  <a:txBody>
                    <a:bodyPr/>
                    <a:lstStyle/>
                    <a:p>
                      <a:pPr algn="ctr"/>
                      <a:r>
                        <a:rPr lang="en-US" sz="2100">
                          <a:solidFill>
                            <a:schemeClr val="tx1"/>
                          </a:solidFill>
                          <a:latin typeface="Hind Vadodara" panose="020B0604020202020204" charset="0"/>
                          <a:cs typeface="Hind Vadodara" panose="020B0604020202020204" charset="0"/>
                        </a:rPr>
                        <a:t>Specific Behavior or </a:t>
                      </a:r>
                    </a:p>
                    <a:p>
                      <a:pPr algn="ctr"/>
                      <a:r>
                        <a:rPr lang="en-US" sz="2100">
                          <a:solidFill>
                            <a:schemeClr val="tx1"/>
                          </a:solidFill>
                          <a:latin typeface="Hind Vadodara" panose="020B0604020202020204" charset="0"/>
                          <a:cs typeface="Hind Vadodara" panose="020B0604020202020204" charset="0"/>
                        </a:rPr>
                        <a:t>Social Emotional Skill</a:t>
                      </a:r>
                    </a:p>
                  </a:txBody>
                  <a:tcPr marL="68580" marR="68580" marT="34291" marB="34291"/>
                </a:tc>
                <a:extLst>
                  <a:ext uri="{0D108BD9-81ED-4DB2-BD59-A6C34878D82A}">
                    <a16:rowId xmlns:a16="http://schemas.microsoft.com/office/drawing/2014/main" val="10000"/>
                  </a:ext>
                </a:extLst>
              </a:tr>
              <a:tr h="398481">
                <a:tc rowSpan="2">
                  <a:txBody>
                    <a:bodyPr/>
                    <a:lstStyle/>
                    <a:p>
                      <a:pPr algn="ctr"/>
                      <a:r>
                        <a:rPr lang="en-US" sz="1600">
                          <a:solidFill>
                            <a:schemeClr val="tx1"/>
                          </a:solidFill>
                          <a:latin typeface="Hind Vadodara" panose="020B0604020202020204" charset="0"/>
                          <a:cs typeface="Hind Vadodara" panose="020B0604020202020204" charset="0"/>
                        </a:rPr>
                        <a:t>Be Safe</a:t>
                      </a:r>
                    </a:p>
                  </a:txBody>
                  <a:tcPr marL="68580" marR="68580" marT="34291" marB="34291" anchor="ctr">
                    <a:solidFill>
                      <a:schemeClr val="bg1"/>
                    </a:solidFill>
                  </a:tcPr>
                </a:tc>
                <a:tc>
                  <a:txBody>
                    <a:bodyPr/>
                    <a:lstStyle/>
                    <a:p>
                      <a:r>
                        <a:rPr lang="en-US" sz="1600">
                          <a:solidFill>
                            <a:schemeClr val="tx1"/>
                          </a:solidFill>
                          <a:latin typeface="Hind Vadodara" panose="020B0604020202020204" charset="0"/>
                          <a:cs typeface="Hind Vadodara" panose="020B0604020202020204" charset="0"/>
                        </a:rPr>
                        <a:t>Keep hands</a:t>
                      </a:r>
                      <a:r>
                        <a:rPr lang="en-US" sz="1600" baseline="0">
                          <a:solidFill>
                            <a:schemeClr val="tx1"/>
                          </a:solidFill>
                          <a:latin typeface="Hind Vadodara" panose="020B0604020202020204" charset="0"/>
                          <a:cs typeface="Hind Vadodara" panose="020B0604020202020204" charset="0"/>
                        </a:rPr>
                        <a:t> and feet to self</a:t>
                      </a:r>
                      <a:endParaRPr lang="en-US" sz="1600">
                        <a:solidFill>
                          <a:schemeClr val="tx1"/>
                        </a:solidFill>
                        <a:latin typeface="Hind Vadodara" panose="020B0604020202020204" charset="0"/>
                        <a:cs typeface="Hind Vadodara" panose="020B0604020202020204" charset="0"/>
                      </a:endParaRPr>
                    </a:p>
                  </a:txBody>
                  <a:tcPr marL="68580" marR="68580" marT="34291" marB="34291" anchor="ctr">
                    <a:solidFill>
                      <a:schemeClr val="bg1"/>
                    </a:solidFill>
                  </a:tcPr>
                </a:tc>
                <a:extLst>
                  <a:ext uri="{0D108BD9-81ED-4DB2-BD59-A6C34878D82A}">
                    <a16:rowId xmlns:a16="http://schemas.microsoft.com/office/drawing/2014/main" val="10001"/>
                  </a:ext>
                </a:extLst>
              </a:tr>
              <a:tr h="596170">
                <a:tc vMerge="1">
                  <a:txBody>
                    <a:bodyPr/>
                    <a:lstStyle/>
                    <a:p>
                      <a:endParaRPr lang="en-US"/>
                    </a:p>
                  </a:txBody>
                  <a:tcPr/>
                </a:tc>
                <a:tc>
                  <a:txBody>
                    <a:bodyPr/>
                    <a:lstStyle/>
                    <a:p>
                      <a:r>
                        <a:rPr lang="en-US" sz="1600">
                          <a:solidFill>
                            <a:schemeClr val="tx1"/>
                          </a:solidFill>
                          <a:latin typeface="Hind Vadodara" panose="020B0604020202020204" charset="0"/>
                          <a:cs typeface="Hind Vadodara" panose="020B0604020202020204" charset="0"/>
                        </a:rPr>
                        <a:t>I tell</a:t>
                      </a:r>
                      <a:r>
                        <a:rPr lang="en-US" sz="1600" baseline="0">
                          <a:solidFill>
                            <a:schemeClr val="tx1"/>
                          </a:solidFill>
                          <a:latin typeface="Hind Vadodara" panose="020B0604020202020204" charset="0"/>
                          <a:cs typeface="Hind Vadodara" panose="020B0604020202020204" charset="0"/>
                        </a:rPr>
                        <a:t> an adult when I am worried about a friend.</a:t>
                      </a:r>
                      <a:endParaRPr lang="en-US" sz="1600">
                        <a:solidFill>
                          <a:schemeClr val="tx1"/>
                        </a:solidFill>
                        <a:latin typeface="Hind Vadodara" panose="020B0604020202020204" charset="0"/>
                        <a:cs typeface="Hind Vadodara" panose="020B0604020202020204" charset="0"/>
                      </a:endParaRPr>
                    </a:p>
                  </a:txBody>
                  <a:tcPr marL="68580" marR="68580" marT="34291" marB="34291" anchor="ctr">
                    <a:solidFill>
                      <a:schemeClr val="bg1"/>
                    </a:solidFill>
                  </a:tcPr>
                </a:tc>
                <a:extLst>
                  <a:ext uri="{0D108BD9-81ED-4DB2-BD59-A6C34878D82A}">
                    <a16:rowId xmlns:a16="http://schemas.microsoft.com/office/drawing/2014/main" val="10002"/>
                  </a:ext>
                </a:extLst>
              </a:tr>
              <a:tr h="632838">
                <a:tc rowSpan="2">
                  <a:txBody>
                    <a:bodyPr/>
                    <a:lstStyle/>
                    <a:p>
                      <a:pPr algn="ctr"/>
                      <a:r>
                        <a:rPr lang="en-US" sz="1600">
                          <a:solidFill>
                            <a:schemeClr val="tx1"/>
                          </a:solidFill>
                          <a:latin typeface="Hind Vadodara" panose="020B0604020202020204" charset="0"/>
                          <a:cs typeface="Hind Vadodara" panose="020B0604020202020204" charset="0"/>
                        </a:rPr>
                        <a:t>Be Respectful</a:t>
                      </a:r>
                    </a:p>
                  </a:txBody>
                  <a:tcPr marL="68580" marR="68580" marT="34291" marB="34291" anchor="ctr">
                    <a:solidFill>
                      <a:schemeClr val="bg1"/>
                    </a:solidFill>
                  </a:tcPr>
                </a:tc>
                <a:tc>
                  <a:txBody>
                    <a:bodyPr/>
                    <a:lstStyle/>
                    <a:p>
                      <a:r>
                        <a:rPr lang="en-US" sz="1600">
                          <a:solidFill>
                            <a:schemeClr val="tx1"/>
                          </a:solidFill>
                          <a:latin typeface="Hind Vadodara" panose="020B0604020202020204" charset="0"/>
                          <a:cs typeface="Hind Vadodara" panose="020B0604020202020204" charset="0"/>
                        </a:rPr>
                        <a:t>Use the signal</a:t>
                      </a:r>
                      <a:r>
                        <a:rPr lang="en-US" sz="1600" baseline="0">
                          <a:solidFill>
                            <a:schemeClr val="tx1"/>
                          </a:solidFill>
                          <a:latin typeface="Hind Vadodara" panose="020B0604020202020204" charset="0"/>
                          <a:cs typeface="Hind Vadodara" panose="020B0604020202020204" charset="0"/>
                        </a:rPr>
                        <a:t> to ask a public or private question.</a:t>
                      </a:r>
                      <a:endParaRPr lang="en-US" sz="1600">
                        <a:solidFill>
                          <a:schemeClr val="tx1"/>
                        </a:solidFill>
                        <a:latin typeface="Hind Vadodara" panose="020B0604020202020204" charset="0"/>
                        <a:cs typeface="Hind Vadodara" panose="020B0604020202020204" charset="0"/>
                      </a:endParaRPr>
                    </a:p>
                  </a:txBody>
                  <a:tcPr marL="68580" marR="68580" marT="34291" marB="34291" anchor="ctr">
                    <a:solidFill>
                      <a:schemeClr val="bg1"/>
                    </a:solidFill>
                  </a:tcPr>
                </a:tc>
                <a:extLst>
                  <a:ext uri="{0D108BD9-81ED-4DB2-BD59-A6C34878D82A}">
                    <a16:rowId xmlns:a16="http://schemas.microsoft.com/office/drawing/2014/main" val="10003"/>
                  </a:ext>
                </a:extLst>
              </a:tr>
              <a:tr h="511809">
                <a:tc vMerge="1">
                  <a:txBody>
                    <a:bodyPr/>
                    <a:lstStyle/>
                    <a:p>
                      <a:endParaRPr lang="en-US"/>
                    </a:p>
                  </a:txBody>
                  <a:tcPr/>
                </a:tc>
                <a:tc>
                  <a:txBody>
                    <a:bodyPr/>
                    <a:lstStyle/>
                    <a:p>
                      <a:r>
                        <a:rPr lang="en-US" sz="1600">
                          <a:solidFill>
                            <a:schemeClr val="tx1"/>
                          </a:solidFill>
                          <a:latin typeface="Hind Vadodara" panose="020B0604020202020204" charset="0"/>
                          <a:cs typeface="Hind Vadodara" panose="020B0604020202020204" charset="0"/>
                        </a:rPr>
                        <a:t>Make</a:t>
                      </a:r>
                      <a:r>
                        <a:rPr lang="en-US" sz="1600" baseline="0">
                          <a:solidFill>
                            <a:schemeClr val="tx1"/>
                          </a:solidFill>
                          <a:latin typeface="Hind Vadodara" panose="020B0604020202020204" charset="0"/>
                          <a:cs typeface="Hind Vadodara" panose="020B0604020202020204" charset="0"/>
                        </a:rPr>
                        <a:t> sure everyone gets a turn.</a:t>
                      </a:r>
                    </a:p>
                  </a:txBody>
                  <a:tcPr marL="68580" marR="68580" marT="34291" marB="34291" anchor="ctr">
                    <a:solidFill>
                      <a:schemeClr val="bg1"/>
                    </a:solidFill>
                  </a:tcPr>
                </a:tc>
                <a:extLst>
                  <a:ext uri="{0D108BD9-81ED-4DB2-BD59-A6C34878D82A}">
                    <a16:rowId xmlns:a16="http://schemas.microsoft.com/office/drawing/2014/main" val="10004"/>
                  </a:ext>
                </a:extLst>
              </a:tr>
              <a:tr h="511809">
                <a:tc rowSpan="2">
                  <a:txBody>
                    <a:bodyPr/>
                    <a:lstStyle/>
                    <a:p>
                      <a:pPr algn="ctr"/>
                      <a:r>
                        <a:rPr lang="en-US" sz="1600">
                          <a:solidFill>
                            <a:schemeClr val="tx1"/>
                          </a:solidFill>
                          <a:latin typeface="Hind Vadodara" panose="020B0604020202020204" charset="0"/>
                          <a:cs typeface="Hind Vadodara" panose="020B0604020202020204" charset="0"/>
                        </a:rPr>
                        <a:t>Be Responsible</a:t>
                      </a:r>
                    </a:p>
                  </a:txBody>
                  <a:tcPr marL="68580" marR="68580" marT="34291" marB="34291" anchor="ctr">
                    <a:solidFill>
                      <a:schemeClr val="bg1"/>
                    </a:solidFill>
                  </a:tcPr>
                </a:tc>
                <a:tc>
                  <a:txBody>
                    <a:bodyPr/>
                    <a:lstStyle/>
                    <a:p>
                      <a:r>
                        <a:rPr lang="en-US" sz="1600" baseline="0">
                          <a:solidFill>
                            <a:schemeClr val="tx1"/>
                          </a:solidFill>
                          <a:latin typeface="Hind Vadodara" panose="020B0604020202020204" charset="0"/>
                          <a:cs typeface="Hind Vadodara" panose="020B0604020202020204" charset="0"/>
                        </a:rPr>
                        <a:t>Turn in all work on time</a:t>
                      </a:r>
                    </a:p>
                  </a:txBody>
                  <a:tcPr marL="68580" marR="68580" marT="34291" marB="34291" anchor="ctr">
                    <a:solidFill>
                      <a:schemeClr val="bg1"/>
                    </a:solidFill>
                  </a:tcPr>
                </a:tc>
                <a:extLst>
                  <a:ext uri="{0D108BD9-81ED-4DB2-BD59-A6C34878D82A}">
                    <a16:rowId xmlns:a16="http://schemas.microsoft.com/office/drawing/2014/main" val="10005"/>
                  </a:ext>
                </a:extLst>
              </a:tr>
              <a:tr h="511809">
                <a:tc vMerge="1">
                  <a:txBody>
                    <a:bodyPr/>
                    <a:lstStyle/>
                    <a:p>
                      <a:pPr algn="ctr"/>
                      <a:endParaRPr lang="en-US" sz="2000"/>
                    </a:p>
                  </a:txBody>
                  <a:tcPr anchor="ctr"/>
                </a:tc>
                <a:tc>
                  <a:txBody>
                    <a:bodyPr/>
                    <a:lstStyle/>
                    <a:p>
                      <a:r>
                        <a:rPr lang="en-US" sz="1600" baseline="0">
                          <a:solidFill>
                            <a:schemeClr val="tx1"/>
                          </a:solidFill>
                          <a:latin typeface="Hind Vadodara" panose="020B0604020202020204" charset="0"/>
                          <a:cs typeface="Hind Vadodara" panose="020B0604020202020204" charset="0"/>
                        </a:rPr>
                        <a:t>Check in with my feelings during the day</a:t>
                      </a:r>
                    </a:p>
                  </a:txBody>
                  <a:tcPr marL="68580" marR="68580" marT="34291" marB="34291" anchor="ctr">
                    <a:solidFill>
                      <a:schemeClr val="bg1"/>
                    </a:solidFill>
                  </a:tcPr>
                </a:tc>
                <a:extLst>
                  <a:ext uri="{0D108BD9-81ED-4DB2-BD59-A6C34878D82A}">
                    <a16:rowId xmlns:a16="http://schemas.microsoft.com/office/drawing/2014/main" val="10006"/>
                  </a:ext>
                </a:extLst>
              </a:tr>
            </a:tbl>
          </a:graphicData>
        </a:graphic>
      </p:graphicFrame>
      <p:sp>
        <p:nvSpPr>
          <p:cNvPr id="2" name="TextBox 1">
            <a:extLst>
              <a:ext uri="{FF2B5EF4-FFF2-40B4-BE49-F238E27FC236}">
                <a16:creationId xmlns:a16="http://schemas.microsoft.com/office/drawing/2014/main" id="{F25D8217-D955-6F47-B313-8444E50BC4AE}"/>
              </a:ext>
            </a:extLst>
          </p:cNvPr>
          <p:cNvSpPr txBox="1"/>
          <p:nvPr/>
        </p:nvSpPr>
        <p:spPr>
          <a:xfrm>
            <a:off x="7974179" y="6390537"/>
            <a:ext cx="421782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chemeClr val="bg1"/>
                </a:solidFill>
                <a:effectLst/>
                <a:uLnTx/>
                <a:uFillTx/>
                <a:latin typeface="Hind Vadodara" panose="020B0604020202020204" charset="0"/>
                <a:cs typeface="Hind Vadodara" panose="020B0604020202020204" charset="0"/>
              </a:rPr>
              <a:t>*SEB = Social, Emotional, &amp; Behavioral</a:t>
            </a:r>
          </a:p>
        </p:txBody>
      </p:sp>
    </p:spTree>
    <p:extLst>
      <p:ext uri="{BB962C8B-B14F-4D97-AF65-F5344CB8AC3E}">
        <p14:creationId xmlns:p14="http://schemas.microsoft.com/office/powerpoint/2010/main" val="822062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grpSp>
        <p:nvGrpSpPr>
          <p:cNvPr id="330" name="Google Shape;330;p32"/>
          <p:cNvGrpSpPr/>
          <p:nvPr/>
        </p:nvGrpSpPr>
        <p:grpSpPr>
          <a:xfrm>
            <a:off x="9405521" y="-17"/>
            <a:ext cx="2786500" cy="3101017"/>
            <a:chOff x="7054140" y="-13"/>
            <a:chExt cx="2089875" cy="2325763"/>
          </a:xfrm>
        </p:grpSpPr>
        <p:sp>
          <p:nvSpPr>
            <p:cNvPr id="331" name="Google Shape;331;p32"/>
            <p:cNvSpPr/>
            <p:nvPr/>
          </p:nvSpPr>
          <p:spPr>
            <a:xfrm rot="10800000" flipH="1">
              <a:off x="7054140" y="1027"/>
              <a:ext cx="2089855" cy="2324723"/>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D0F41"/>
                </a:solidFill>
                <a:effectLst/>
                <a:uLnTx/>
                <a:uFillTx/>
                <a:latin typeface="Arial"/>
                <a:ea typeface="+mn-ea"/>
                <a:cs typeface="+mn-cs"/>
              </a:endParaRPr>
            </a:p>
          </p:txBody>
        </p:sp>
        <p:sp>
          <p:nvSpPr>
            <p:cNvPr id="332" name="Google Shape;332;p32"/>
            <p:cNvSpPr/>
            <p:nvPr/>
          </p:nvSpPr>
          <p:spPr>
            <a:xfrm rot="10800000" flipH="1">
              <a:off x="7105902" y="-13"/>
              <a:ext cx="2038095" cy="226712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D0F41"/>
                </a:solidFill>
                <a:effectLst/>
                <a:uLnTx/>
                <a:uFillTx/>
                <a:latin typeface="Arial"/>
                <a:ea typeface="+mn-ea"/>
                <a:cs typeface="+mn-cs"/>
              </a:endParaRPr>
            </a:p>
          </p:txBody>
        </p:sp>
        <p:sp>
          <p:nvSpPr>
            <p:cNvPr id="333" name="Google Shape;333;p32"/>
            <p:cNvSpPr/>
            <p:nvPr/>
          </p:nvSpPr>
          <p:spPr>
            <a:xfrm rot="10800000" flipH="1">
              <a:off x="7655173" y="-13"/>
              <a:ext cx="1488842" cy="168214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D0F41"/>
                </a:solidFill>
                <a:effectLst/>
                <a:uLnTx/>
                <a:uFillTx/>
                <a:latin typeface="Arial"/>
                <a:ea typeface="+mn-ea"/>
                <a:cs typeface="+mn-cs"/>
              </a:endParaRPr>
            </a:p>
          </p:txBody>
        </p:sp>
      </p:grpSp>
      <p:grpSp>
        <p:nvGrpSpPr>
          <p:cNvPr id="326" name="Google Shape;326;p32"/>
          <p:cNvGrpSpPr/>
          <p:nvPr/>
        </p:nvGrpSpPr>
        <p:grpSpPr>
          <a:xfrm>
            <a:off x="-572003" y="4254339"/>
            <a:ext cx="2339700" cy="2603661"/>
            <a:chOff x="-488378" y="3190879"/>
            <a:chExt cx="1754775" cy="1952746"/>
          </a:xfrm>
        </p:grpSpPr>
        <p:sp>
          <p:nvSpPr>
            <p:cNvPr id="327" name="Google Shape;327;p32"/>
            <p:cNvSpPr/>
            <p:nvPr/>
          </p:nvSpPr>
          <p:spPr>
            <a:xfrm flipH="1">
              <a:off x="-488369" y="3190879"/>
              <a:ext cx="1754765" cy="1951990"/>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gradFill>
              <a:gsLst>
                <a:gs pos="0">
                  <a:srgbClr val="00ACC2">
                    <a:alpha val="30588"/>
                    <a:alpha val="54189"/>
                  </a:srgbClr>
                </a:gs>
                <a:gs pos="100000">
                  <a:srgbClr val="00A791">
                    <a:alpha val="29411"/>
                    <a:alpha val="54189"/>
                  </a:srgbClr>
                </a:gs>
              </a:gsLst>
              <a:lin ang="10800025" scaled="0"/>
            </a:gra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D0F41"/>
                </a:solidFill>
                <a:effectLst/>
                <a:uLnTx/>
                <a:uFillTx/>
                <a:latin typeface="Arial"/>
                <a:ea typeface="+mn-ea"/>
                <a:cs typeface="+mn-cs"/>
              </a:endParaRPr>
            </a:p>
          </p:txBody>
        </p:sp>
        <p:sp>
          <p:nvSpPr>
            <p:cNvPr id="328" name="Google Shape;328;p32"/>
            <p:cNvSpPr/>
            <p:nvPr/>
          </p:nvSpPr>
          <p:spPr>
            <a:xfrm flipH="1">
              <a:off x="-488371" y="3525889"/>
              <a:ext cx="1454283" cy="16177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D0F41"/>
                </a:solidFill>
                <a:effectLst/>
                <a:uLnTx/>
                <a:uFillTx/>
                <a:latin typeface="Arial"/>
                <a:ea typeface="+mn-ea"/>
                <a:cs typeface="+mn-cs"/>
              </a:endParaRPr>
            </a:p>
          </p:txBody>
        </p:sp>
        <p:sp>
          <p:nvSpPr>
            <p:cNvPr id="329" name="Google Shape;329;p32"/>
            <p:cNvSpPr/>
            <p:nvPr/>
          </p:nvSpPr>
          <p:spPr>
            <a:xfrm flipH="1">
              <a:off x="-488378" y="3943296"/>
              <a:ext cx="1062363" cy="12003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D0F41"/>
                </a:solidFill>
                <a:effectLst/>
                <a:uLnTx/>
                <a:uFillTx/>
                <a:latin typeface="Arial"/>
                <a:ea typeface="+mn-ea"/>
                <a:cs typeface="+mn-cs"/>
              </a:endParaRPr>
            </a:p>
          </p:txBody>
        </p:sp>
      </p:grpSp>
      <p:graphicFrame>
        <p:nvGraphicFramePr>
          <p:cNvPr id="3" name="Diagram 2">
            <a:extLst>
              <a:ext uri="{FF2B5EF4-FFF2-40B4-BE49-F238E27FC236}">
                <a16:creationId xmlns:a16="http://schemas.microsoft.com/office/drawing/2014/main" id="{63B24D00-2905-428E-AB35-01C8365E60D3}"/>
              </a:ext>
            </a:extLst>
          </p:cNvPr>
          <p:cNvGraphicFramePr/>
          <p:nvPr/>
        </p:nvGraphicFramePr>
        <p:xfrm>
          <a:off x="359428" y="-1220571"/>
          <a:ext cx="11984199" cy="84867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25" name="Google Shape;325;p32"/>
          <p:cNvSpPr txBox="1">
            <a:spLocks noGrp="1"/>
          </p:cNvSpPr>
          <p:nvPr>
            <p:ph type="title"/>
          </p:nvPr>
        </p:nvSpPr>
        <p:spPr>
          <a:xfrm>
            <a:off x="6102340" y="5851226"/>
            <a:ext cx="5279600" cy="845600"/>
          </a:xfrm>
          <a:prstGeom prst="rect">
            <a:avLst/>
          </a:prstGeom>
        </p:spPr>
        <p:txBody>
          <a:bodyPr spcFirstLastPara="1" wrap="square" lIns="121900" tIns="121900" rIns="121900" bIns="121900" anchor="t" anchorCtr="0">
            <a:noAutofit/>
          </a:bodyPr>
          <a:lstStyle/>
          <a:p>
            <a:r>
              <a:rPr lang="en"/>
              <a:t>EXPECTATIONS</a:t>
            </a:r>
            <a:endParaRPr/>
          </a:p>
        </p:txBody>
      </p:sp>
      <p:pic>
        <p:nvPicPr>
          <p:cNvPr id="323" name="Google Shape;323;p32"/>
          <p:cNvPicPr preferRelativeResize="0"/>
          <p:nvPr/>
        </p:nvPicPr>
        <p:blipFill>
          <a:blip r:embed="rId8">
            <a:extLst>
              <a:ext uri="{837473B0-CC2E-450A-ABE3-18F120FF3D39}">
                <a1611:picAttrSrcUrl xmlns:a1611="http://schemas.microsoft.com/office/drawing/2016/11/main" r:id="rId9"/>
              </a:ext>
            </a:extLst>
          </a:blip>
          <a:srcRect/>
          <a:stretch/>
        </p:blipFill>
        <p:spPr>
          <a:xfrm flipH="1">
            <a:off x="-3700781" y="3260300"/>
            <a:ext cx="8120417" cy="4590729"/>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0CDCB-3761-4DBB-988A-9690D27355F6}"/>
              </a:ext>
            </a:extLst>
          </p:cNvPr>
          <p:cNvSpPr>
            <a:spLocks noGrp="1"/>
          </p:cNvSpPr>
          <p:nvPr>
            <p:ph type="title"/>
          </p:nvPr>
        </p:nvSpPr>
        <p:spPr>
          <a:xfrm>
            <a:off x="149901" y="1188775"/>
            <a:ext cx="3570403" cy="797616"/>
          </a:xfrm>
        </p:spPr>
        <p:txBody>
          <a:bodyPr/>
          <a:lstStyle/>
          <a:p>
            <a:r>
              <a:rPr lang="en-US" sz="3600"/>
              <a:t>Trauma-Informed Practices &amp; PBIS</a:t>
            </a:r>
          </a:p>
        </p:txBody>
      </p:sp>
      <p:pic>
        <p:nvPicPr>
          <p:cNvPr id="4" name="Picture 3">
            <a:extLst>
              <a:ext uri="{FF2B5EF4-FFF2-40B4-BE49-F238E27FC236}">
                <a16:creationId xmlns:a16="http://schemas.microsoft.com/office/drawing/2014/main" id="{69F00FD6-72D8-4451-A565-769050446F0B}"/>
              </a:ext>
            </a:extLst>
          </p:cNvPr>
          <p:cNvPicPr>
            <a:picLocks noChangeAspect="1"/>
          </p:cNvPicPr>
          <p:nvPr/>
        </p:nvPicPr>
        <p:blipFill rotWithShape="1">
          <a:blip r:embed="rId3"/>
          <a:srcRect b="51948"/>
          <a:stretch/>
        </p:blipFill>
        <p:spPr>
          <a:xfrm>
            <a:off x="3890105" y="629640"/>
            <a:ext cx="8301895" cy="2967623"/>
          </a:xfrm>
          <a:prstGeom prst="rect">
            <a:avLst/>
          </a:prstGeom>
        </p:spPr>
      </p:pic>
      <p:pic>
        <p:nvPicPr>
          <p:cNvPr id="5" name="Picture 4">
            <a:extLst>
              <a:ext uri="{FF2B5EF4-FFF2-40B4-BE49-F238E27FC236}">
                <a16:creationId xmlns:a16="http://schemas.microsoft.com/office/drawing/2014/main" id="{3A3B17BE-D3C4-4613-8237-3D5C8D32CD02}"/>
              </a:ext>
            </a:extLst>
          </p:cNvPr>
          <p:cNvPicPr>
            <a:picLocks noChangeAspect="1"/>
          </p:cNvPicPr>
          <p:nvPr/>
        </p:nvPicPr>
        <p:blipFill>
          <a:blip r:embed="rId4"/>
          <a:stretch>
            <a:fillRect/>
          </a:stretch>
        </p:blipFill>
        <p:spPr>
          <a:xfrm>
            <a:off x="-152400" y="3890377"/>
            <a:ext cx="7745409" cy="2967623"/>
          </a:xfrm>
          <a:prstGeom prst="rect">
            <a:avLst/>
          </a:prstGeom>
        </p:spPr>
      </p:pic>
      <p:sp>
        <p:nvSpPr>
          <p:cNvPr id="7" name="Title 1">
            <a:extLst>
              <a:ext uri="{FF2B5EF4-FFF2-40B4-BE49-F238E27FC236}">
                <a16:creationId xmlns:a16="http://schemas.microsoft.com/office/drawing/2014/main" id="{EA4C63EC-8936-41A8-9A28-AD9A0E688968}"/>
              </a:ext>
            </a:extLst>
          </p:cNvPr>
          <p:cNvSpPr txBox="1">
            <a:spLocks/>
          </p:cNvSpPr>
          <p:nvPr/>
        </p:nvSpPr>
        <p:spPr>
          <a:xfrm>
            <a:off x="8041052" y="4410946"/>
            <a:ext cx="3570403" cy="79761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000"/>
              <a:buFont typeface="Poppins SemiBold"/>
              <a:buNone/>
              <a:defRPr sz="4000" b="0" i="0" u="none" strike="noStrike" cap="none">
                <a:solidFill>
                  <a:schemeClr val="lt1"/>
                </a:solidFill>
                <a:latin typeface="Poppins SemiBold"/>
                <a:ea typeface="Poppins SemiBold"/>
                <a:cs typeface="Poppins SemiBold"/>
                <a:sym typeface="Poppins SemiBold"/>
              </a:defRPr>
            </a:lvl1pPr>
            <a:lvl2pPr marR="0" lvl="1" algn="l" rtl="0">
              <a:lnSpc>
                <a:spcPct val="100000"/>
              </a:lnSpc>
              <a:spcBef>
                <a:spcPts val="0"/>
              </a:spcBef>
              <a:spcAft>
                <a:spcPts val="0"/>
              </a:spcAft>
              <a:buClr>
                <a:schemeClr val="lt1"/>
              </a:buClr>
              <a:buSzPts val="3000"/>
              <a:buFont typeface="Poppins SemiBold"/>
              <a:buNone/>
              <a:defRPr sz="4000" b="0" i="0" u="none" strike="noStrike" cap="none">
                <a:solidFill>
                  <a:schemeClr val="lt1"/>
                </a:solidFill>
                <a:latin typeface="Poppins SemiBold"/>
                <a:ea typeface="Poppins SemiBold"/>
                <a:cs typeface="Poppins SemiBold"/>
                <a:sym typeface="Poppins SemiBold"/>
              </a:defRPr>
            </a:lvl2pPr>
            <a:lvl3pPr marR="0" lvl="2" algn="l" rtl="0">
              <a:lnSpc>
                <a:spcPct val="100000"/>
              </a:lnSpc>
              <a:spcBef>
                <a:spcPts val="0"/>
              </a:spcBef>
              <a:spcAft>
                <a:spcPts val="0"/>
              </a:spcAft>
              <a:buClr>
                <a:schemeClr val="lt1"/>
              </a:buClr>
              <a:buSzPts val="3000"/>
              <a:buFont typeface="Poppins SemiBold"/>
              <a:buNone/>
              <a:defRPr sz="4000" b="0" i="0" u="none" strike="noStrike" cap="none">
                <a:solidFill>
                  <a:schemeClr val="lt1"/>
                </a:solidFill>
                <a:latin typeface="Poppins SemiBold"/>
                <a:ea typeface="Poppins SemiBold"/>
                <a:cs typeface="Poppins SemiBold"/>
                <a:sym typeface="Poppins SemiBold"/>
              </a:defRPr>
            </a:lvl3pPr>
            <a:lvl4pPr marR="0" lvl="3" algn="l" rtl="0">
              <a:lnSpc>
                <a:spcPct val="100000"/>
              </a:lnSpc>
              <a:spcBef>
                <a:spcPts val="0"/>
              </a:spcBef>
              <a:spcAft>
                <a:spcPts val="0"/>
              </a:spcAft>
              <a:buClr>
                <a:schemeClr val="lt1"/>
              </a:buClr>
              <a:buSzPts val="3000"/>
              <a:buFont typeface="Poppins SemiBold"/>
              <a:buNone/>
              <a:defRPr sz="4000" b="0" i="0" u="none" strike="noStrike" cap="none">
                <a:solidFill>
                  <a:schemeClr val="lt1"/>
                </a:solidFill>
                <a:latin typeface="Poppins SemiBold"/>
                <a:ea typeface="Poppins SemiBold"/>
                <a:cs typeface="Poppins SemiBold"/>
                <a:sym typeface="Poppins SemiBold"/>
              </a:defRPr>
            </a:lvl4pPr>
            <a:lvl5pPr marR="0" lvl="4" algn="l" rtl="0">
              <a:lnSpc>
                <a:spcPct val="100000"/>
              </a:lnSpc>
              <a:spcBef>
                <a:spcPts val="0"/>
              </a:spcBef>
              <a:spcAft>
                <a:spcPts val="0"/>
              </a:spcAft>
              <a:buClr>
                <a:schemeClr val="lt1"/>
              </a:buClr>
              <a:buSzPts val="3000"/>
              <a:buFont typeface="Poppins SemiBold"/>
              <a:buNone/>
              <a:defRPr sz="4000" b="0" i="0" u="none" strike="noStrike" cap="none">
                <a:solidFill>
                  <a:schemeClr val="lt1"/>
                </a:solidFill>
                <a:latin typeface="Poppins SemiBold"/>
                <a:ea typeface="Poppins SemiBold"/>
                <a:cs typeface="Poppins SemiBold"/>
                <a:sym typeface="Poppins SemiBold"/>
              </a:defRPr>
            </a:lvl5pPr>
            <a:lvl6pPr marR="0" lvl="5" algn="l" rtl="0">
              <a:lnSpc>
                <a:spcPct val="100000"/>
              </a:lnSpc>
              <a:spcBef>
                <a:spcPts val="0"/>
              </a:spcBef>
              <a:spcAft>
                <a:spcPts val="0"/>
              </a:spcAft>
              <a:buClr>
                <a:schemeClr val="lt1"/>
              </a:buClr>
              <a:buSzPts val="3000"/>
              <a:buFont typeface="Poppins SemiBold"/>
              <a:buNone/>
              <a:defRPr sz="4000" b="0" i="0" u="none" strike="noStrike" cap="none">
                <a:solidFill>
                  <a:schemeClr val="lt1"/>
                </a:solidFill>
                <a:latin typeface="Poppins SemiBold"/>
                <a:ea typeface="Poppins SemiBold"/>
                <a:cs typeface="Poppins SemiBold"/>
                <a:sym typeface="Poppins SemiBold"/>
              </a:defRPr>
            </a:lvl6pPr>
            <a:lvl7pPr marR="0" lvl="6" algn="l" rtl="0">
              <a:lnSpc>
                <a:spcPct val="100000"/>
              </a:lnSpc>
              <a:spcBef>
                <a:spcPts val="0"/>
              </a:spcBef>
              <a:spcAft>
                <a:spcPts val="0"/>
              </a:spcAft>
              <a:buClr>
                <a:schemeClr val="lt1"/>
              </a:buClr>
              <a:buSzPts val="3000"/>
              <a:buFont typeface="Poppins SemiBold"/>
              <a:buNone/>
              <a:defRPr sz="4000" b="0" i="0" u="none" strike="noStrike" cap="none">
                <a:solidFill>
                  <a:schemeClr val="lt1"/>
                </a:solidFill>
                <a:latin typeface="Poppins SemiBold"/>
                <a:ea typeface="Poppins SemiBold"/>
                <a:cs typeface="Poppins SemiBold"/>
                <a:sym typeface="Poppins SemiBold"/>
              </a:defRPr>
            </a:lvl7pPr>
            <a:lvl8pPr marR="0" lvl="7" algn="l" rtl="0">
              <a:lnSpc>
                <a:spcPct val="100000"/>
              </a:lnSpc>
              <a:spcBef>
                <a:spcPts val="0"/>
              </a:spcBef>
              <a:spcAft>
                <a:spcPts val="0"/>
              </a:spcAft>
              <a:buClr>
                <a:schemeClr val="lt1"/>
              </a:buClr>
              <a:buSzPts val="3000"/>
              <a:buFont typeface="Poppins SemiBold"/>
              <a:buNone/>
              <a:defRPr sz="4000" b="0" i="0" u="none" strike="noStrike" cap="none">
                <a:solidFill>
                  <a:schemeClr val="lt1"/>
                </a:solidFill>
                <a:latin typeface="Poppins SemiBold"/>
                <a:ea typeface="Poppins SemiBold"/>
                <a:cs typeface="Poppins SemiBold"/>
                <a:sym typeface="Poppins SemiBold"/>
              </a:defRPr>
            </a:lvl8pPr>
            <a:lvl9pPr marR="0" lvl="8" algn="l" rtl="0">
              <a:lnSpc>
                <a:spcPct val="100000"/>
              </a:lnSpc>
              <a:spcBef>
                <a:spcPts val="0"/>
              </a:spcBef>
              <a:spcAft>
                <a:spcPts val="0"/>
              </a:spcAft>
              <a:buClr>
                <a:schemeClr val="lt1"/>
              </a:buClr>
              <a:buSzPts val="3000"/>
              <a:buFont typeface="Poppins SemiBold"/>
              <a:buNone/>
              <a:defRPr sz="4000" b="0" i="0" u="none" strike="noStrike" cap="none">
                <a:solidFill>
                  <a:schemeClr val="lt1"/>
                </a:solidFill>
                <a:latin typeface="Poppins SemiBold"/>
                <a:ea typeface="Poppins SemiBold"/>
                <a:cs typeface="Poppins SemiBold"/>
                <a:sym typeface="Poppins SemiBold"/>
              </a:defRPr>
            </a:lvl9pPr>
          </a:lstStyle>
          <a:p>
            <a:r>
              <a:rPr lang="en-US" kern="0" dirty="0"/>
              <a:t>Restorative Practices &amp; PBIS</a:t>
            </a:r>
          </a:p>
        </p:txBody>
      </p:sp>
    </p:spTree>
    <p:extLst>
      <p:ext uri="{BB962C8B-B14F-4D97-AF65-F5344CB8AC3E}">
        <p14:creationId xmlns:p14="http://schemas.microsoft.com/office/powerpoint/2010/main" val="13141440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69"/>
        <p:cNvGrpSpPr/>
        <p:nvPr/>
      </p:nvGrpSpPr>
      <p:grpSpPr>
        <a:xfrm>
          <a:off x="0" y="0"/>
          <a:ext cx="0" cy="0"/>
          <a:chOff x="0" y="0"/>
          <a:chExt cx="0" cy="0"/>
        </a:xfrm>
      </p:grpSpPr>
      <p:sp>
        <p:nvSpPr>
          <p:cNvPr id="570" name="Google Shape;570;p41"/>
          <p:cNvSpPr txBox="1">
            <a:spLocks noGrp="1"/>
          </p:cNvSpPr>
          <p:nvPr>
            <p:ph type="title" idx="15"/>
          </p:nvPr>
        </p:nvSpPr>
        <p:spPr>
          <a:xfrm>
            <a:off x="813349" y="467463"/>
            <a:ext cx="9378000" cy="845600"/>
          </a:xfrm>
          <a:prstGeom prst="rect">
            <a:avLst/>
          </a:prstGeom>
        </p:spPr>
        <p:txBody>
          <a:bodyPr spcFirstLastPara="1" wrap="square" lIns="121900" tIns="121900" rIns="121900" bIns="121900" anchor="t" anchorCtr="0">
            <a:noAutofit/>
          </a:bodyPr>
          <a:lstStyle/>
          <a:p>
            <a:r>
              <a:rPr lang="en"/>
              <a:t>GUIDELINES: EFFECTIVE ALIGNMENT</a:t>
            </a:r>
            <a:endParaRPr/>
          </a:p>
        </p:txBody>
      </p:sp>
      <p:sp>
        <p:nvSpPr>
          <p:cNvPr id="573" name="Google Shape;573;p41"/>
          <p:cNvSpPr txBox="1">
            <a:spLocks noGrp="1"/>
          </p:cNvSpPr>
          <p:nvPr>
            <p:ph type="ctrTitle" idx="2"/>
          </p:nvPr>
        </p:nvSpPr>
        <p:spPr>
          <a:xfrm flipH="1">
            <a:off x="6771219" y="1954438"/>
            <a:ext cx="4234051" cy="670400"/>
          </a:xfrm>
          <a:prstGeom prst="rect">
            <a:avLst/>
          </a:prstGeom>
        </p:spPr>
        <p:txBody>
          <a:bodyPr spcFirstLastPara="1" wrap="square" lIns="121900" tIns="121900" rIns="121900" bIns="121900" anchor="b" anchorCtr="0">
            <a:noAutofit/>
          </a:bodyPr>
          <a:lstStyle/>
          <a:p>
            <a:pPr lvl="0"/>
            <a:r>
              <a:rPr lang="en" sz="2600"/>
              <a:t>Professional Development</a:t>
            </a:r>
            <a:endParaRPr sz="2600"/>
          </a:p>
        </p:txBody>
      </p:sp>
      <p:sp>
        <p:nvSpPr>
          <p:cNvPr id="574" name="Google Shape;574;p41"/>
          <p:cNvSpPr txBox="1">
            <a:spLocks noGrp="1"/>
          </p:cNvSpPr>
          <p:nvPr>
            <p:ph type="subTitle" idx="3"/>
          </p:nvPr>
        </p:nvSpPr>
        <p:spPr>
          <a:xfrm flipH="1">
            <a:off x="6771220" y="2427218"/>
            <a:ext cx="4217548" cy="3681023"/>
          </a:xfrm>
          <a:prstGeom prst="rect">
            <a:avLst/>
          </a:prstGeom>
        </p:spPr>
        <p:txBody>
          <a:bodyPr spcFirstLastPara="1" wrap="square" lIns="121900" tIns="121900" rIns="121900" bIns="121900" anchor="t" anchorCtr="0">
            <a:noAutofit/>
          </a:bodyPr>
          <a:lstStyle/>
          <a:p>
            <a:pPr marL="0" indent="0"/>
            <a:r>
              <a:rPr lang="en" sz="1850" dirty="0"/>
              <a:t>Build aligned PD by comparing &amp; combining core features of initiatives</a:t>
            </a:r>
          </a:p>
          <a:p>
            <a:pPr marL="0" indent="0"/>
            <a:endParaRPr lang="en"/>
          </a:p>
          <a:p>
            <a:pPr marL="342900" indent="-342900">
              <a:buClr>
                <a:schemeClr val="accent4">
                  <a:lumMod val="60000"/>
                  <a:lumOff val="40000"/>
                </a:schemeClr>
              </a:buClr>
              <a:buFont typeface="Wingdings" panose="05000000000000000000" pitchFamily="2" charset="2"/>
              <a:buChar char="v"/>
            </a:pPr>
            <a:r>
              <a:rPr lang="en" sz="1850" dirty="0"/>
              <a:t>Compare fundamental assumption</a:t>
            </a:r>
            <a:r>
              <a:rPr lang="en" sz="1850" u="sng" dirty="0"/>
              <a:t>s</a:t>
            </a:r>
          </a:p>
          <a:p>
            <a:pPr marL="342900" indent="-342900">
              <a:buClr>
                <a:schemeClr val="accent4">
                  <a:lumMod val="60000"/>
                  <a:lumOff val="40000"/>
                </a:schemeClr>
              </a:buClr>
              <a:buFont typeface="Wingdings" panose="05000000000000000000" pitchFamily="2" charset="2"/>
              <a:buChar char="v"/>
            </a:pPr>
            <a:r>
              <a:rPr lang="en" sz="1850" u="sng" dirty="0"/>
              <a:t>Start with common “core features”</a:t>
            </a:r>
            <a:r>
              <a:rPr lang="en" sz="1850" dirty="0"/>
              <a:t> &amp; compare practices used to achieve these features</a:t>
            </a:r>
          </a:p>
          <a:p>
            <a:pPr marL="342900" indent="-342900">
              <a:buClr>
                <a:schemeClr val="accent4">
                  <a:lumMod val="60000"/>
                  <a:lumOff val="40000"/>
                </a:schemeClr>
              </a:buClr>
              <a:buFont typeface="Wingdings" panose="05000000000000000000" pitchFamily="2" charset="2"/>
              <a:buChar char="v"/>
            </a:pPr>
            <a:r>
              <a:rPr lang="en" sz="1850" dirty="0"/>
              <a:t>Determine how to incorporate additional core features efficiently</a:t>
            </a:r>
          </a:p>
          <a:p>
            <a:pPr marL="342900" indent="-342900">
              <a:buClr>
                <a:schemeClr val="accent4">
                  <a:lumMod val="60000"/>
                  <a:lumOff val="40000"/>
                </a:schemeClr>
              </a:buClr>
              <a:buFont typeface="Wingdings" panose="05000000000000000000" pitchFamily="2" charset="2"/>
              <a:buChar char="v"/>
            </a:pPr>
            <a:r>
              <a:rPr lang="en" sz="1850" dirty="0"/>
              <a:t>Build single PD curriculum that combines core features</a:t>
            </a:r>
            <a:endParaRPr sz="1850" dirty="0"/>
          </a:p>
        </p:txBody>
      </p:sp>
      <p:sp>
        <p:nvSpPr>
          <p:cNvPr id="575" name="Google Shape;575;p41"/>
          <p:cNvSpPr txBox="1">
            <a:spLocks noGrp="1"/>
          </p:cNvSpPr>
          <p:nvPr>
            <p:ph type="ctrTitle" idx="4"/>
          </p:nvPr>
        </p:nvSpPr>
        <p:spPr>
          <a:xfrm flipH="1">
            <a:off x="1917953" y="1867633"/>
            <a:ext cx="3635199" cy="670400"/>
          </a:xfrm>
          <a:prstGeom prst="rect">
            <a:avLst/>
          </a:prstGeom>
        </p:spPr>
        <p:txBody>
          <a:bodyPr spcFirstLastPara="1" wrap="square" lIns="121900" tIns="121900" rIns="121900" bIns="121900" anchor="b" anchorCtr="0">
            <a:noAutofit/>
          </a:bodyPr>
          <a:lstStyle/>
          <a:p>
            <a:r>
              <a:rPr lang="en-US" sz="2600"/>
              <a:t>Organizational Level</a:t>
            </a:r>
            <a:endParaRPr sz="2600"/>
          </a:p>
        </p:txBody>
      </p:sp>
      <p:sp>
        <p:nvSpPr>
          <p:cNvPr id="576" name="Google Shape;576;p41"/>
          <p:cNvSpPr txBox="1">
            <a:spLocks noGrp="1"/>
          </p:cNvSpPr>
          <p:nvPr>
            <p:ph type="subTitle" idx="5"/>
          </p:nvPr>
        </p:nvSpPr>
        <p:spPr>
          <a:xfrm flipH="1">
            <a:off x="1917954" y="2336300"/>
            <a:ext cx="4234053" cy="845600"/>
          </a:xfrm>
          <a:prstGeom prst="rect">
            <a:avLst/>
          </a:prstGeom>
        </p:spPr>
        <p:txBody>
          <a:bodyPr spcFirstLastPara="1" wrap="square" lIns="121900" tIns="121900" rIns="121900" bIns="121900" anchor="t" anchorCtr="0">
            <a:noAutofit/>
          </a:bodyPr>
          <a:lstStyle/>
          <a:p>
            <a:pPr marL="0" indent="0"/>
            <a:r>
              <a:rPr lang="en"/>
              <a:t>Align multiple initiatives where common budget authority exists</a:t>
            </a:r>
            <a:endParaRPr/>
          </a:p>
        </p:txBody>
      </p:sp>
      <p:sp>
        <p:nvSpPr>
          <p:cNvPr id="579" name="Google Shape;579;p41"/>
          <p:cNvSpPr txBox="1">
            <a:spLocks noGrp="1"/>
          </p:cNvSpPr>
          <p:nvPr>
            <p:ph type="ctrTitle" idx="8"/>
          </p:nvPr>
        </p:nvSpPr>
        <p:spPr>
          <a:xfrm flipH="1">
            <a:off x="1904144" y="3467133"/>
            <a:ext cx="4234053" cy="448643"/>
          </a:xfrm>
          <a:prstGeom prst="rect">
            <a:avLst/>
          </a:prstGeom>
        </p:spPr>
        <p:txBody>
          <a:bodyPr spcFirstLastPara="1" wrap="square" lIns="121900" tIns="121900" rIns="121900" bIns="121900" anchor="b" anchorCtr="0">
            <a:noAutofit/>
          </a:bodyPr>
          <a:lstStyle/>
          <a:p>
            <a:r>
              <a:rPr lang="en" sz="2600"/>
              <a:t>Outcome Measures</a:t>
            </a:r>
            <a:endParaRPr sz="2600"/>
          </a:p>
        </p:txBody>
      </p:sp>
      <p:sp>
        <p:nvSpPr>
          <p:cNvPr id="580" name="Google Shape;580;p41"/>
          <p:cNvSpPr txBox="1">
            <a:spLocks noGrp="1"/>
          </p:cNvSpPr>
          <p:nvPr>
            <p:ph type="subTitle" idx="9"/>
          </p:nvPr>
        </p:nvSpPr>
        <p:spPr>
          <a:xfrm flipH="1">
            <a:off x="1904144" y="3860842"/>
            <a:ext cx="4208358" cy="670400"/>
          </a:xfrm>
          <a:prstGeom prst="rect">
            <a:avLst/>
          </a:prstGeom>
        </p:spPr>
        <p:txBody>
          <a:bodyPr spcFirstLastPara="1" wrap="square" lIns="121900" tIns="121900" rIns="121900" bIns="121900" anchor="t" anchorCtr="0">
            <a:noAutofit/>
          </a:bodyPr>
          <a:lstStyle/>
          <a:p>
            <a:pPr marL="0" indent="0"/>
            <a:r>
              <a:rPr lang="en"/>
              <a:t>Align multiple initiatives by using common measures to assess effectiveness</a:t>
            </a:r>
            <a:endParaRPr/>
          </a:p>
        </p:txBody>
      </p:sp>
      <p:grpSp>
        <p:nvGrpSpPr>
          <p:cNvPr id="72" name="Google Shape;7480;p68">
            <a:extLst>
              <a:ext uri="{FF2B5EF4-FFF2-40B4-BE49-F238E27FC236}">
                <a16:creationId xmlns:a16="http://schemas.microsoft.com/office/drawing/2014/main" id="{1F9629FE-192E-4FC2-89D6-24DE4CF6BAD5}"/>
              </a:ext>
            </a:extLst>
          </p:cNvPr>
          <p:cNvGrpSpPr/>
          <p:nvPr/>
        </p:nvGrpSpPr>
        <p:grpSpPr>
          <a:xfrm>
            <a:off x="1247651" y="1996955"/>
            <a:ext cx="522141" cy="486047"/>
            <a:chOff x="2593522" y="2407029"/>
            <a:chExt cx="391606" cy="364535"/>
          </a:xfrm>
        </p:grpSpPr>
        <p:sp>
          <p:nvSpPr>
            <p:cNvPr id="73" name="Google Shape;7481;p68">
              <a:extLst>
                <a:ext uri="{FF2B5EF4-FFF2-40B4-BE49-F238E27FC236}">
                  <a16:creationId xmlns:a16="http://schemas.microsoft.com/office/drawing/2014/main" id="{81D0619B-FF9D-4A06-979B-BFF58F7F7F6B}"/>
                </a:ext>
              </a:extLst>
            </p:cNvPr>
            <p:cNvSpPr/>
            <p:nvPr/>
          </p:nvSpPr>
          <p:spPr>
            <a:xfrm>
              <a:off x="2602641" y="2573867"/>
              <a:ext cx="97291" cy="197697"/>
            </a:xfrm>
            <a:custGeom>
              <a:avLst/>
              <a:gdLst/>
              <a:ahLst/>
              <a:cxnLst/>
              <a:rect l="l" t="t" r="r" b="b"/>
              <a:pathLst>
                <a:path w="6498" h="13204" extrusionOk="0">
                  <a:moveTo>
                    <a:pt x="1" y="0"/>
                  </a:moveTo>
                  <a:lnTo>
                    <a:pt x="1" y="12678"/>
                  </a:lnTo>
                  <a:cubicBezTo>
                    <a:pt x="1" y="12972"/>
                    <a:pt x="232" y="13203"/>
                    <a:pt x="527" y="13203"/>
                  </a:cubicBezTo>
                  <a:lnTo>
                    <a:pt x="6497" y="13203"/>
                  </a:lnTo>
                  <a:lnTo>
                    <a:pt x="6497" y="0"/>
                  </a:lnTo>
                  <a:close/>
                </a:path>
              </a:pathLst>
            </a:custGeom>
            <a:solidFill>
              <a:srgbClr val="D5DEE4"/>
            </a:solidFill>
            <a:ln>
              <a:noFill/>
            </a:ln>
          </p:spPr>
          <p:txBody>
            <a:bodyPr spcFirstLastPara="1" wrap="square" lIns="121900" tIns="121900" rIns="121900" bIns="121900" anchor="ctr" anchorCtr="0">
              <a:noAutofit/>
            </a:bodyPr>
            <a:lstStyle/>
            <a:p>
              <a:endParaRPr sz="2400"/>
            </a:p>
          </p:txBody>
        </p:sp>
        <p:sp>
          <p:nvSpPr>
            <p:cNvPr id="74" name="Google Shape;7482;p68">
              <a:extLst>
                <a:ext uri="{FF2B5EF4-FFF2-40B4-BE49-F238E27FC236}">
                  <a16:creationId xmlns:a16="http://schemas.microsoft.com/office/drawing/2014/main" id="{8CC4475F-2188-4445-8F7F-354F6163423A}"/>
                </a:ext>
              </a:extLst>
            </p:cNvPr>
            <p:cNvSpPr/>
            <p:nvPr/>
          </p:nvSpPr>
          <p:spPr>
            <a:xfrm>
              <a:off x="2680078" y="2573867"/>
              <a:ext cx="19854" cy="156148"/>
            </a:xfrm>
            <a:custGeom>
              <a:avLst/>
              <a:gdLst/>
              <a:ahLst/>
              <a:cxnLst/>
              <a:rect l="l" t="t" r="r" b="b"/>
              <a:pathLst>
                <a:path w="1326" h="10429" extrusionOk="0">
                  <a:moveTo>
                    <a:pt x="548" y="0"/>
                  </a:moveTo>
                  <a:lnTo>
                    <a:pt x="548" y="6581"/>
                  </a:lnTo>
                  <a:cubicBezTo>
                    <a:pt x="548" y="6707"/>
                    <a:pt x="485" y="6854"/>
                    <a:pt x="379" y="6959"/>
                  </a:cubicBezTo>
                  <a:lnTo>
                    <a:pt x="169" y="7169"/>
                  </a:lnTo>
                  <a:cubicBezTo>
                    <a:pt x="64" y="7274"/>
                    <a:pt x="1" y="7401"/>
                    <a:pt x="22" y="7548"/>
                  </a:cubicBezTo>
                  <a:lnTo>
                    <a:pt x="22" y="10428"/>
                  </a:lnTo>
                  <a:lnTo>
                    <a:pt x="1325" y="10428"/>
                  </a:lnTo>
                  <a:lnTo>
                    <a:pt x="1325" y="0"/>
                  </a:lnTo>
                  <a:close/>
                </a:path>
              </a:pathLst>
            </a:custGeom>
            <a:solidFill>
              <a:srgbClr val="A5B8C6"/>
            </a:solidFill>
            <a:ln>
              <a:noFill/>
            </a:ln>
          </p:spPr>
          <p:txBody>
            <a:bodyPr spcFirstLastPara="1" wrap="square" lIns="121900" tIns="121900" rIns="121900" bIns="121900" anchor="ctr" anchorCtr="0">
              <a:noAutofit/>
            </a:bodyPr>
            <a:lstStyle/>
            <a:p>
              <a:endParaRPr sz="2400"/>
            </a:p>
          </p:txBody>
        </p:sp>
        <p:sp>
          <p:nvSpPr>
            <p:cNvPr id="75" name="Google Shape;7483;p68">
              <a:extLst>
                <a:ext uri="{FF2B5EF4-FFF2-40B4-BE49-F238E27FC236}">
                  <a16:creationId xmlns:a16="http://schemas.microsoft.com/office/drawing/2014/main" id="{795248CD-EFF9-466C-A627-8623DAC6AD33}"/>
                </a:ext>
              </a:extLst>
            </p:cNvPr>
            <p:cNvSpPr/>
            <p:nvPr/>
          </p:nvSpPr>
          <p:spPr>
            <a:xfrm>
              <a:off x="2602641" y="2742907"/>
              <a:ext cx="57629" cy="28657"/>
            </a:xfrm>
            <a:custGeom>
              <a:avLst/>
              <a:gdLst/>
              <a:ahLst/>
              <a:cxnLst/>
              <a:rect l="l" t="t" r="r" b="b"/>
              <a:pathLst>
                <a:path w="3849" h="1914" extrusionOk="0">
                  <a:moveTo>
                    <a:pt x="1" y="0"/>
                  </a:moveTo>
                  <a:lnTo>
                    <a:pt x="1" y="1388"/>
                  </a:lnTo>
                  <a:cubicBezTo>
                    <a:pt x="1" y="1682"/>
                    <a:pt x="232" y="1913"/>
                    <a:pt x="548" y="1913"/>
                  </a:cubicBezTo>
                  <a:lnTo>
                    <a:pt x="3848" y="1913"/>
                  </a:lnTo>
                  <a:lnTo>
                    <a:pt x="3848" y="0"/>
                  </a:lnTo>
                  <a:close/>
                </a:path>
              </a:pathLst>
            </a:custGeom>
            <a:solidFill>
              <a:srgbClr val="AABBC9"/>
            </a:solidFill>
            <a:ln>
              <a:noFill/>
            </a:ln>
          </p:spPr>
          <p:txBody>
            <a:bodyPr spcFirstLastPara="1" wrap="square" lIns="121900" tIns="121900" rIns="121900" bIns="121900" anchor="ctr" anchorCtr="0">
              <a:noAutofit/>
            </a:bodyPr>
            <a:lstStyle/>
            <a:p>
              <a:endParaRPr sz="2400"/>
            </a:p>
          </p:txBody>
        </p:sp>
        <p:sp>
          <p:nvSpPr>
            <p:cNvPr id="76" name="Google Shape;7484;p68">
              <a:extLst>
                <a:ext uri="{FF2B5EF4-FFF2-40B4-BE49-F238E27FC236}">
                  <a16:creationId xmlns:a16="http://schemas.microsoft.com/office/drawing/2014/main" id="{C2FE1728-6CB9-4140-9B97-9AD412533094}"/>
                </a:ext>
              </a:extLst>
            </p:cNvPr>
            <p:cNvSpPr/>
            <p:nvPr/>
          </p:nvSpPr>
          <p:spPr>
            <a:xfrm>
              <a:off x="2593522" y="2516552"/>
              <a:ext cx="106410" cy="57330"/>
            </a:xfrm>
            <a:custGeom>
              <a:avLst/>
              <a:gdLst/>
              <a:ahLst/>
              <a:cxnLst/>
              <a:rect l="l" t="t" r="r" b="b"/>
              <a:pathLst>
                <a:path w="7107" h="3829" extrusionOk="0">
                  <a:moveTo>
                    <a:pt x="783" y="0"/>
                  </a:moveTo>
                  <a:cubicBezTo>
                    <a:pt x="526" y="0"/>
                    <a:pt x="315" y="203"/>
                    <a:pt x="295" y="464"/>
                  </a:cubicBezTo>
                  <a:lnTo>
                    <a:pt x="42" y="3239"/>
                  </a:lnTo>
                  <a:cubicBezTo>
                    <a:pt x="0" y="3555"/>
                    <a:pt x="253" y="3828"/>
                    <a:pt x="568" y="3828"/>
                  </a:cubicBezTo>
                  <a:lnTo>
                    <a:pt x="7106" y="3828"/>
                  </a:lnTo>
                  <a:lnTo>
                    <a:pt x="7106" y="2"/>
                  </a:lnTo>
                  <a:lnTo>
                    <a:pt x="820" y="2"/>
                  </a:lnTo>
                  <a:cubicBezTo>
                    <a:pt x="808" y="1"/>
                    <a:pt x="795" y="0"/>
                    <a:pt x="783" y="0"/>
                  </a:cubicBezTo>
                  <a:close/>
                </a:path>
              </a:pathLst>
            </a:custGeom>
            <a:solidFill>
              <a:srgbClr val="E5EAEE"/>
            </a:solidFill>
            <a:ln>
              <a:noFill/>
            </a:ln>
          </p:spPr>
          <p:txBody>
            <a:bodyPr spcFirstLastPara="1" wrap="square" lIns="121900" tIns="121900" rIns="121900" bIns="121900" anchor="ctr" anchorCtr="0">
              <a:noAutofit/>
            </a:bodyPr>
            <a:lstStyle/>
            <a:p>
              <a:endParaRPr sz="2400"/>
            </a:p>
          </p:txBody>
        </p:sp>
        <p:sp>
          <p:nvSpPr>
            <p:cNvPr id="77" name="Google Shape;7485;p68">
              <a:extLst>
                <a:ext uri="{FF2B5EF4-FFF2-40B4-BE49-F238E27FC236}">
                  <a16:creationId xmlns:a16="http://schemas.microsoft.com/office/drawing/2014/main" id="{D006C823-82D1-47A6-AFC2-EEE1930B2CC5}"/>
                </a:ext>
              </a:extLst>
            </p:cNvPr>
            <p:cNvSpPr/>
            <p:nvPr/>
          </p:nvSpPr>
          <p:spPr>
            <a:xfrm>
              <a:off x="2593522" y="2516567"/>
              <a:ext cx="106410" cy="56985"/>
            </a:xfrm>
            <a:custGeom>
              <a:avLst/>
              <a:gdLst/>
              <a:ahLst/>
              <a:cxnLst/>
              <a:rect l="l" t="t" r="r" b="b"/>
              <a:pathLst>
                <a:path w="7107" h="3806" extrusionOk="0">
                  <a:moveTo>
                    <a:pt x="5719" y="1"/>
                  </a:moveTo>
                  <a:lnTo>
                    <a:pt x="5719" y="1809"/>
                  </a:lnTo>
                  <a:cubicBezTo>
                    <a:pt x="5719" y="1956"/>
                    <a:pt x="5782" y="2082"/>
                    <a:pt x="5887" y="2187"/>
                  </a:cubicBezTo>
                  <a:lnTo>
                    <a:pt x="6097" y="2397"/>
                  </a:lnTo>
                  <a:cubicBezTo>
                    <a:pt x="6181" y="2481"/>
                    <a:pt x="6244" y="2587"/>
                    <a:pt x="6244" y="2713"/>
                  </a:cubicBezTo>
                  <a:lnTo>
                    <a:pt x="84" y="2713"/>
                  </a:lnTo>
                  <a:lnTo>
                    <a:pt x="21" y="3238"/>
                  </a:lnTo>
                  <a:cubicBezTo>
                    <a:pt x="0" y="3533"/>
                    <a:pt x="232" y="3806"/>
                    <a:pt x="547" y="3806"/>
                  </a:cubicBezTo>
                  <a:lnTo>
                    <a:pt x="7106" y="3806"/>
                  </a:lnTo>
                  <a:lnTo>
                    <a:pt x="7106" y="1"/>
                  </a:lnTo>
                  <a:close/>
                </a:path>
              </a:pathLst>
            </a:custGeom>
            <a:solidFill>
              <a:srgbClr val="CFD9E0"/>
            </a:solidFill>
            <a:ln>
              <a:noFill/>
            </a:ln>
          </p:spPr>
          <p:txBody>
            <a:bodyPr spcFirstLastPara="1" wrap="square" lIns="121900" tIns="121900" rIns="121900" bIns="121900" anchor="ctr" anchorCtr="0">
              <a:noAutofit/>
            </a:bodyPr>
            <a:lstStyle/>
            <a:p>
              <a:endParaRPr sz="2400"/>
            </a:p>
          </p:txBody>
        </p:sp>
        <p:sp>
          <p:nvSpPr>
            <p:cNvPr id="78" name="Google Shape;7486;p68">
              <a:extLst>
                <a:ext uri="{FF2B5EF4-FFF2-40B4-BE49-F238E27FC236}">
                  <a16:creationId xmlns:a16="http://schemas.microsoft.com/office/drawing/2014/main" id="{52D67A42-485A-417D-A0EC-65541204D559}"/>
                </a:ext>
              </a:extLst>
            </p:cNvPr>
            <p:cNvSpPr/>
            <p:nvPr/>
          </p:nvSpPr>
          <p:spPr>
            <a:xfrm>
              <a:off x="2629726" y="2602794"/>
              <a:ext cx="43136" cy="61432"/>
            </a:xfrm>
            <a:custGeom>
              <a:avLst/>
              <a:gdLst/>
              <a:ahLst/>
              <a:cxnLst/>
              <a:rect l="l" t="t" r="r" b="b"/>
              <a:pathLst>
                <a:path w="2881" h="4103" extrusionOk="0">
                  <a:moveTo>
                    <a:pt x="1482" y="0"/>
                  </a:moveTo>
                  <a:cubicBezTo>
                    <a:pt x="1458" y="0"/>
                    <a:pt x="1433" y="1"/>
                    <a:pt x="1409" y="2"/>
                  </a:cubicBezTo>
                  <a:cubicBezTo>
                    <a:pt x="631" y="23"/>
                    <a:pt x="0" y="675"/>
                    <a:pt x="0" y="1453"/>
                  </a:cubicBezTo>
                  <a:lnTo>
                    <a:pt x="0" y="3766"/>
                  </a:lnTo>
                  <a:cubicBezTo>
                    <a:pt x="0" y="3955"/>
                    <a:pt x="147" y="4102"/>
                    <a:pt x="336" y="4102"/>
                  </a:cubicBezTo>
                  <a:lnTo>
                    <a:pt x="2565" y="4102"/>
                  </a:lnTo>
                  <a:cubicBezTo>
                    <a:pt x="2733" y="4102"/>
                    <a:pt x="2880" y="3955"/>
                    <a:pt x="2880" y="3766"/>
                  </a:cubicBezTo>
                  <a:lnTo>
                    <a:pt x="2880" y="1432"/>
                  </a:lnTo>
                  <a:cubicBezTo>
                    <a:pt x="2880" y="637"/>
                    <a:pt x="2248" y="0"/>
                    <a:pt x="1482" y="0"/>
                  </a:cubicBezTo>
                  <a:close/>
                </a:path>
              </a:pathLst>
            </a:custGeom>
            <a:solidFill>
              <a:srgbClr val="F8FAFB"/>
            </a:solidFill>
            <a:ln>
              <a:noFill/>
            </a:ln>
          </p:spPr>
          <p:txBody>
            <a:bodyPr spcFirstLastPara="1" wrap="square" lIns="121900" tIns="121900" rIns="121900" bIns="121900" anchor="ctr" anchorCtr="0">
              <a:noAutofit/>
            </a:bodyPr>
            <a:lstStyle/>
            <a:p>
              <a:endParaRPr sz="2400"/>
            </a:p>
          </p:txBody>
        </p:sp>
        <p:sp>
          <p:nvSpPr>
            <p:cNvPr id="79" name="Google Shape;7487;p68">
              <a:extLst>
                <a:ext uri="{FF2B5EF4-FFF2-40B4-BE49-F238E27FC236}">
                  <a16:creationId xmlns:a16="http://schemas.microsoft.com/office/drawing/2014/main" id="{076BDC29-1682-4ABB-9E46-31C11EE32AF4}"/>
                </a:ext>
              </a:extLst>
            </p:cNvPr>
            <p:cNvSpPr/>
            <p:nvPr/>
          </p:nvSpPr>
          <p:spPr>
            <a:xfrm>
              <a:off x="2646091" y="2602704"/>
              <a:ext cx="26771" cy="61522"/>
            </a:xfrm>
            <a:custGeom>
              <a:avLst/>
              <a:gdLst/>
              <a:ahLst/>
              <a:cxnLst/>
              <a:rect l="l" t="t" r="r" b="b"/>
              <a:pathLst>
                <a:path w="1788" h="4109" extrusionOk="0">
                  <a:moveTo>
                    <a:pt x="260" y="0"/>
                  </a:moveTo>
                  <a:cubicBezTo>
                    <a:pt x="174" y="0"/>
                    <a:pt x="93" y="20"/>
                    <a:pt x="0" y="50"/>
                  </a:cubicBezTo>
                  <a:cubicBezTo>
                    <a:pt x="652" y="197"/>
                    <a:pt x="1094" y="765"/>
                    <a:pt x="1094" y="1438"/>
                  </a:cubicBezTo>
                  <a:lnTo>
                    <a:pt x="1094" y="4108"/>
                  </a:lnTo>
                  <a:lnTo>
                    <a:pt x="1472" y="4108"/>
                  </a:lnTo>
                  <a:cubicBezTo>
                    <a:pt x="1640" y="4108"/>
                    <a:pt x="1787" y="3961"/>
                    <a:pt x="1787" y="3772"/>
                  </a:cubicBezTo>
                  <a:lnTo>
                    <a:pt x="1787" y="1459"/>
                  </a:lnTo>
                  <a:cubicBezTo>
                    <a:pt x="1787" y="660"/>
                    <a:pt x="1157" y="8"/>
                    <a:pt x="358" y="8"/>
                  </a:cubicBezTo>
                  <a:cubicBezTo>
                    <a:pt x="324" y="3"/>
                    <a:pt x="292" y="0"/>
                    <a:pt x="260" y="0"/>
                  </a:cubicBezTo>
                  <a:close/>
                </a:path>
              </a:pathLst>
            </a:custGeom>
            <a:solidFill>
              <a:srgbClr val="E1E7EC"/>
            </a:solidFill>
            <a:ln>
              <a:noFill/>
            </a:ln>
          </p:spPr>
          <p:txBody>
            <a:bodyPr spcFirstLastPara="1" wrap="square" lIns="121900" tIns="121900" rIns="121900" bIns="121900" anchor="ctr" anchorCtr="0">
              <a:noAutofit/>
            </a:bodyPr>
            <a:lstStyle/>
            <a:p>
              <a:endParaRPr sz="2400"/>
            </a:p>
          </p:txBody>
        </p:sp>
        <p:sp>
          <p:nvSpPr>
            <p:cNvPr id="80" name="Google Shape;7488;p68">
              <a:extLst>
                <a:ext uri="{FF2B5EF4-FFF2-40B4-BE49-F238E27FC236}">
                  <a16:creationId xmlns:a16="http://schemas.microsoft.com/office/drawing/2014/main" id="{71304AAC-EFAA-4C2D-A718-58E7D618C327}"/>
                </a:ext>
              </a:extLst>
            </p:cNvPr>
            <p:cNvSpPr/>
            <p:nvPr/>
          </p:nvSpPr>
          <p:spPr>
            <a:xfrm>
              <a:off x="2878719" y="2573867"/>
              <a:ext cx="97276" cy="197697"/>
            </a:xfrm>
            <a:custGeom>
              <a:avLst/>
              <a:gdLst/>
              <a:ahLst/>
              <a:cxnLst/>
              <a:rect l="l" t="t" r="r" b="b"/>
              <a:pathLst>
                <a:path w="6497" h="13204" extrusionOk="0">
                  <a:moveTo>
                    <a:pt x="0" y="0"/>
                  </a:moveTo>
                  <a:lnTo>
                    <a:pt x="0" y="13203"/>
                  </a:lnTo>
                  <a:lnTo>
                    <a:pt x="5971" y="13203"/>
                  </a:lnTo>
                  <a:cubicBezTo>
                    <a:pt x="6245" y="13203"/>
                    <a:pt x="6497" y="12972"/>
                    <a:pt x="6497" y="12678"/>
                  </a:cubicBezTo>
                  <a:lnTo>
                    <a:pt x="6497" y="0"/>
                  </a:lnTo>
                  <a:close/>
                </a:path>
              </a:pathLst>
            </a:custGeom>
            <a:solidFill>
              <a:srgbClr val="D5DEE4"/>
            </a:solidFill>
            <a:ln>
              <a:noFill/>
            </a:ln>
          </p:spPr>
          <p:txBody>
            <a:bodyPr spcFirstLastPara="1" wrap="square" lIns="121900" tIns="121900" rIns="121900" bIns="121900" anchor="ctr" anchorCtr="0">
              <a:noAutofit/>
            </a:bodyPr>
            <a:lstStyle/>
            <a:p>
              <a:endParaRPr sz="2400"/>
            </a:p>
          </p:txBody>
        </p:sp>
        <p:sp>
          <p:nvSpPr>
            <p:cNvPr id="81" name="Google Shape;7489;p68">
              <a:extLst>
                <a:ext uri="{FF2B5EF4-FFF2-40B4-BE49-F238E27FC236}">
                  <a16:creationId xmlns:a16="http://schemas.microsoft.com/office/drawing/2014/main" id="{DC068AD2-64AE-4108-9AA4-3B4BBF85BB6D}"/>
                </a:ext>
              </a:extLst>
            </p:cNvPr>
            <p:cNvSpPr/>
            <p:nvPr/>
          </p:nvSpPr>
          <p:spPr>
            <a:xfrm>
              <a:off x="2959929" y="2573867"/>
              <a:ext cx="15751" cy="197697"/>
            </a:xfrm>
            <a:custGeom>
              <a:avLst/>
              <a:gdLst/>
              <a:ahLst/>
              <a:cxnLst/>
              <a:rect l="l" t="t" r="r" b="b"/>
              <a:pathLst>
                <a:path w="1052" h="13204" extrusionOk="0">
                  <a:moveTo>
                    <a:pt x="1" y="0"/>
                  </a:moveTo>
                  <a:lnTo>
                    <a:pt x="1" y="13203"/>
                  </a:lnTo>
                  <a:lnTo>
                    <a:pt x="526" y="13203"/>
                  </a:lnTo>
                  <a:cubicBezTo>
                    <a:pt x="821" y="13203"/>
                    <a:pt x="1052" y="12972"/>
                    <a:pt x="1052" y="12678"/>
                  </a:cubicBezTo>
                  <a:lnTo>
                    <a:pt x="1052" y="0"/>
                  </a:lnTo>
                  <a:close/>
                </a:path>
              </a:pathLst>
            </a:custGeom>
            <a:solidFill>
              <a:srgbClr val="A5B8C6"/>
            </a:solidFill>
            <a:ln>
              <a:noFill/>
            </a:ln>
          </p:spPr>
          <p:txBody>
            <a:bodyPr spcFirstLastPara="1" wrap="square" lIns="121900" tIns="121900" rIns="121900" bIns="121900" anchor="ctr" anchorCtr="0">
              <a:noAutofit/>
            </a:bodyPr>
            <a:lstStyle/>
            <a:p>
              <a:endParaRPr sz="2400"/>
            </a:p>
          </p:txBody>
        </p:sp>
        <p:sp>
          <p:nvSpPr>
            <p:cNvPr id="82" name="Google Shape;7490;p68">
              <a:extLst>
                <a:ext uri="{FF2B5EF4-FFF2-40B4-BE49-F238E27FC236}">
                  <a16:creationId xmlns:a16="http://schemas.microsoft.com/office/drawing/2014/main" id="{F03987B3-9FD7-43C8-9678-40DDD56EBE60}"/>
                </a:ext>
              </a:extLst>
            </p:cNvPr>
            <p:cNvSpPr/>
            <p:nvPr/>
          </p:nvSpPr>
          <p:spPr>
            <a:xfrm>
              <a:off x="2878719" y="2573867"/>
              <a:ext cx="20782" cy="156148"/>
            </a:xfrm>
            <a:custGeom>
              <a:avLst/>
              <a:gdLst/>
              <a:ahLst/>
              <a:cxnLst/>
              <a:rect l="l" t="t" r="r" b="b"/>
              <a:pathLst>
                <a:path w="1388" h="10429" extrusionOk="0">
                  <a:moveTo>
                    <a:pt x="0" y="0"/>
                  </a:moveTo>
                  <a:lnTo>
                    <a:pt x="0" y="10428"/>
                  </a:lnTo>
                  <a:lnTo>
                    <a:pt x="1388" y="10428"/>
                  </a:lnTo>
                  <a:lnTo>
                    <a:pt x="1388" y="7548"/>
                  </a:lnTo>
                  <a:cubicBezTo>
                    <a:pt x="1388" y="7401"/>
                    <a:pt x="1325" y="7274"/>
                    <a:pt x="1220" y="7169"/>
                  </a:cubicBezTo>
                  <a:lnTo>
                    <a:pt x="1009" y="6959"/>
                  </a:lnTo>
                  <a:cubicBezTo>
                    <a:pt x="904" y="6854"/>
                    <a:pt x="841" y="6707"/>
                    <a:pt x="841" y="6581"/>
                  </a:cubicBezTo>
                  <a:lnTo>
                    <a:pt x="841" y="0"/>
                  </a:lnTo>
                  <a:close/>
                </a:path>
              </a:pathLst>
            </a:custGeom>
            <a:solidFill>
              <a:srgbClr val="A5B8C6"/>
            </a:solidFill>
            <a:ln>
              <a:noFill/>
            </a:ln>
          </p:spPr>
          <p:txBody>
            <a:bodyPr spcFirstLastPara="1" wrap="square" lIns="121900" tIns="121900" rIns="121900" bIns="121900" anchor="ctr" anchorCtr="0">
              <a:noAutofit/>
            </a:bodyPr>
            <a:lstStyle/>
            <a:p>
              <a:endParaRPr sz="2400"/>
            </a:p>
          </p:txBody>
        </p:sp>
        <p:sp>
          <p:nvSpPr>
            <p:cNvPr id="83" name="Google Shape;7491;p68">
              <a:extLst>
                <a:ext uri="{FF2B5EF4-FFF2-40B4-BE49-F238E27FC236}">
                  <a16:creationId xmlns:a16="http://schemas.microsoft.com/office/drawing/2014/main" id="{6DF3AD00-B9AA-45A3-8516-623C31B55369}"/>
                </a:ext>
              </a:extLst>
            </p:cNvPr>
            <p:cNvSpPr/>
            <p:nvPr/>
          </p:nvSpPr>
          <p:spPr>
            <a:xfrm>
              <a:off x="2918381" y="2742907"/>
              <a:ext cx="57614" cy="28657"/>
            </a:xfrm>
            <a:custGeom>
              <a:avLst/>
              <a:gdLst/>
              <a:ahLst/>
              <a:cxnLst/>
              <a:rect l="l" t="t" r="r" b="b"/>
              <a:pathLst>
                <a:path w="3848" h="1914" extrusionOk="0">
                  <a:moveTo>
                    <a:pt x="0" y="0"/>
                  </a:moveTo>
                  <a:lnTo>
                    <a:pt x="0" y="1913"/>
                  </a:lnTo>
                  <a:lnTo>
                    <a:pt x="3322" y="1913"/>
                  </a:lnTo>
                  <a:cubicBezTo>
                    <a:pt x="3617" y="1913"/>
                    <a:pt x="3848" y="1682"/>
                    <a:pt x="3848" y="1388"/>
                  </a:cubicBezTo>
                  <a:lnTo>
                    <a:pt x="3848" y="0"/>
                  </a:lnTo>
                  <a:close/>
                </a:path>
              </a:pathLst>
            </a:custGeom>
            <a:solidFill>
              <a:srgbClr val="AABBC9"/>
            </a:solidFill>
            <a:ln>
              <a:noFill/>
            </a:ln>
          </p:spPr>
          <p:txBody>
            <a:bodyPr spcFirstLastPara="1" wrap="square" lIns="121900" tIns="121900" rIns="121900" bIns="121900" anchor="ctr" anchorCtr="0">
              <a:noAutofit/>
            </a:bodyPr>
            <a:lstStyle/>
            <a:p>
              <a:endParaRPr sz="2400"/>
            </a:p>
          </p:txBody>
        </p:sp>
        <p:sp>
          <p:nvSpPr>
            <p:cNvPr id="84" name="Google Shape;7492;p68">
              <a:extLst>
                <a:ext uri="{FF2B5EF4-FFF2-40B4-BE49-F238E27FC236}">
                  <a16:creationId xmlns:a16="http://schemas.microsoft.com/office/drawing/2014/main" id="{EB91A8DA-3DC0-45AC-BA80-14703F6E70BE}"/>
                </a:ext>
              </a:extLst>
            </p:cNvPr>
            <p:cNvSpPr/>
            <p:nvPr/>
          </p:nvSpPr>
          <p:spPr>
            <a:xfrm>
              <a:off x="2959929" y="2742907"/>
              <a:ext cx="15751" cy="28657"/>
            </a:xfrm>
            <a:custGeom>
              <a:avLst/>
              <a:gdLst/>
              <a:ahLst/>
              <a:cxnLst/>
              <a:rect l="l" t="t" r="r" b="b"/>
              <a:pathLst>
                <a:path w="1052" h="1914" extrusionOk="0">
                  <a:moveTo>
                    <a:pt x="1" y="0"/>
                  </a:moveTo>
                  <a:lnTo>
                    <a:pt x="1" y="1913"/>
                  </a:lnTo>
                  <a:lnTo>
                    <a:pt x="526" y="1913"/>
                  </a:lnTo>
                  <a:cubicBezTo>
                    <a:pt x="821" y="1913"/>
                    <a:pt x="1052" y="1682"/>
                    <a:pt x="1052" y="1388"/>
                  </a:cubicBezTo>
                  <a:lnTo>
                    <a:pt x="1052" y="0"/>
                  </a:lnTo>
                  <a:close/>
                </a:path>
              </a:pathLst>
            </a:custGeom>
            <a:solidFill>
              <a:srgbClr val="E7ECF0"/>
            </a:solidFill>
            <a:ln>
              <a:noFill/>
            </a:ln>
          </p:spPr>
          <p:txBody>
            <a:bodyPr spcFirstLastPara="1" wrap="square" lIns="121900" tIns="121900" rIns="121900" bIns="121900" anchor="ctr" anchorCtr="0">
              <a:noAutofit/>
            </a:bodyPr>
            <a:lstStyle/>
            <a:p>
              <a:endParaRPr sz="2400"/>
            </a:p>
          </p:txBody>
        </p:sp>
        <p:sp>
          <p:nvSpPr>
            <p:cNvPr id="85" name="Google Shape;7493;p68">
              <a:extLst>
                <a:ext uri="{FF2B5EF4-FFF2-40B4-BE49-F238E27FC236}">
                  <a16:creationId xmlns:a16="http://schemas.microsoft.com/office/drawing/2014/main" id="{751C0577-06D9-4FE5-A560-670DC0B32426}"/>
                </a:ext>
              </a:extLst>
            </p:cNvPr>
            <p:cNvSpPr/>
            <p:nvPr/>
          </p:nvSpPr>
          <p:spPr>
            <a:xfrm>
              <a:off x="2878719" y="2516552"/>
              <a:ext cx="106410" cy="57330"/>
            </a:xfrm>
            <a:custGeom>
              <a:avLst/>
              <a:gdLst/>
              <a:ahLst/>
              <a:cxnLst/>
              <a:rect l="l" t="t" r="r" b="b"/>
              <a:pathLst>
                <a:path w="7107" h="3829" extrusionOk="0">
                  <a:moveTo>
                    <a:pt x="6306" y="0"/>
                  </a:moveTo>
                  <a:cubicBezTo>
                    <a:pt x="6293" y="0"/>
                    <a:pt x="6279" y="1"/>
                    <a:pt x="6266" y="2"/>
                  </a:cubicBezTo>
                  <a:lnTo>
                    <a:pt x="0" y="2"/>
                  </a:lnTo>
                  <a:lnTo>
                    <a:pt x="0" y="3828"/>
                  </a:lnTo>
                  <a:lnTo>
                    <a:pt x="6539" y="3828"/>
                  </a:lnTo>
                  <a:cubicBezTo>
                    <a:pt x="6854" y="3828"/>
                    <a:pt x="7107" y="3555"/>
                    <a:pt x="7064" y="3239"/>
                  </a:cubicBezTo>
                  <a:lnTo>
                    <a:pt x="6791" y="464"/>
                  </a:lnTo>
                  <a:cubicBezTo>
                    <a:pt x="6771" y="203"/>
                    <a:pt x="6579" y="0"/>
                    <a:pt x="6306" y="0"/>
                  </a:cubicBezTo>
                  <a:close/>
                </a:path>
              </a:pathLst>
            </a:custGeom>
            <a:solidFill>
              <a:srgbClr val="E5EAEE"/>
            </a:solidFill>
            <a:ln>
              <a:noFill/>
            </a:ln>
          </p:spPr>
          <p:txBody>
            <a:bodyPr spcFirstLastPara="1" wrap="square" lIns="121900" tIns="121900" rIns="121900" bIns="121900" anchor="ctr" anchorCtr="0">
              <a:noAutofit/>
            </a:bodyPr>
            <a:lstStyle/>
            <a:p>
              <a:endParaRPr sz="2400"/>
            </a:p>
          </p:txBody>
        </p:sp>
        <p:sp>
          <p:nvSpPr>
            <p:cNvPr id="86" name="Google Shape;7494;p68">
              <a:extLst>
                <a:ext uri="{FF2B5EF4-FFF2-40B4-BE49-F238E27FC236}">
                  <a16:creationId xmlns:a16="http://schemas.microsoft.com/office/drawing/2014/main" id="{9933E3B0-9F82-45B4-AD2C-65C6BBE8EE05}"/>
                </a:ext>
              </a:extLst>
            </p:cNvPr>
            <p:cNvSpPr/>
            <p:nvPr/>
          </p:nvSpPr>
          <p:spPr>
            <a:xfrm>
              <a:off x="2878719" y="2516552"/>
              <a:ext cx="106410" cy="57330"/>
            </a:xfrm>
            <a:custGeom>
              <a:avLst/>
              <a:gdLst/>
              <a:ahLst/>
              <a:cxnLst/>
              <a:rect l="l" t="t" r="r" b="b"/>
              <a:pathLst>
                <a:path w="7107" h="3829" extrusionOk="0">
                  <a:moveTo>
                    <a:pt x="6324" y="0"/>
                  </a:moveTo>
                  <a:cubicBezTo>
                    <a:pt x="6312" y="0"/>
                    <a:pt x="6299" y="1"/>
                    <a:pt x="6287" y="2"/>
                  </a:cubicBezTo>
                  <a:lnTo>
                    <a:pt x="5635" y="2"/>
                  </a:lnTo>
                  <a:lnTo>
                    <a:pt x="5845" y="2125"/>
                  </a:lnTo>
                  <a:cubicBezTo>
                    <a:pt x="5887" y="2440"/>
                    <a:pt x="5635" y="2714"/>
                    <a:pt x="5319" y="2714"/>
                  </a:cubicBezTo>
                  <a:lnTo>
                    <a:pt x="0" y="2714"/>
                  </a:lnTo>
                  <a:lnTo>
                    <a:pt x="0" y="3828"/>
                  </a:lnTo>
                  <a:lnTo>
                    <a:pt x="6539" y="3828"/>
                  </a:lnTo>
                  <a:cubicBezTo>
                    <a:pt x="6854" y="3828"/>
                    <a:pt x="7107" y="3555"/>
                    <a:pt x="7064" y="3239"/>
                  </a:cubicBezTo>
                  <a:lnTo>
                    <a:pt x="6812" y="464"/>
                  </a:lnTo>
                  <a:cubicBezTo>
                    <a:pt x="6792" y="203"/>
                    <a:pt x="6581" y="0"/>
                    <a:pt x="6324" y="0"/>
                  </a:cubicBezTo>
                  <a:close/>
                </a:path>
              </a:pathLst>
            </a:custGeom>
            <a:solidFill>
              <a:srgbClr val="CFD9E0"/>
            </a:solidFill>
            <a:ln>
              <a:noFill/>
            </a:ln>
          </p:spPr>
          <p:txBody>
            <a:bodyPr spcFirstLastPara="1" wrap="square" lIns="121900" tIns="121900" rIns="121900" bIns="121900" anchor="ctr" anchorCtr="0">
              <a:noAutofit/>
            </a:bodyPr>
            <a:lstStyle/>
            <a:p>
              <a:endParaRPr sz="2400"/>
            </a:p>
          </p:txBody>
        </p:sp>
        <p:sp>
          <p:nvSpPr>
            <p:cNvPr id="87" name="Google Shape;7495;p68">
              <a:extLst>
                <a:ext uri="{FF2B5EF4-FFF2-40B4-BE49-F238E27FC236}">
                  <a16:creationId xmlns:a16="http://schemas.microsoft.com/office/drawing/2014/main" id="{5077E9E1-8034-4BDE-B78A-9F69F617033A}"/>
                </a:ext>
              </a:extLst>
            </p:cNvPr>
            <p:cNvSpPr/>
            <p:nvPr/>
          </p:nvSpPr>
          <p:spPr>
            <a:xfrm>
              <a:off x="2675991" y="2714249"/>
              <a:ext cx="226669" cy="28672"/>
            </a:xfrm>
            <a:custGeom>
              <a:avLst/>
              <a:gdLst/>
              <a:ahLst/>
              <a:cxnLst/>
              <a:rect l="l" t="t" r="r" b="b"/>
              <a:pathLst>
                <a:path w="15139" h="1915" extrusionOk="0">
                  <a:moveTo>
                    <a:pt x="526" y="1"/>
                  </a:moveTo>
                  <a:cubicBezTo>
                    <a:pt x="232" y="1"/>
                    <a:pt x="1" y="232"/>
                    <a:pt x="1" y="527"/>
                  </a:cubicBezTo>
                  <a:lnTo>
                    <a:pt x="1" y="1914"/>
                  </a:lnTo>
                  <a:lnTo>
                    <a:pt x="15138" y="1914"/>
                  </a:lnTo>
                  <a:lnTo>
                    <a:pt x="15117" y="527"/>
                  </a:lnTo>
                  <a:cubicBezTo>
                    <a:pt x="15117" y="232"/>
                    <a:pt x="14886" y="1"/>
                    <a:pt x="14592" y="1"/>
                  </a:cubicBezTo>
                  <a:close/>
                </a:path>
              </a:pathLst>
            </a:custGeom>
            <a:solidFill>
              <a:srgbClr val="D5DEE4"/>
            </a:solidFill>
            <a:ln>
              <a:noFill/>
            </a:ln>
          </p:spPr>
          <p:txBody>
            <a:bodyPr spcFirstLastPara="1" wrap="square" lIns="121900" tIns="121900" rIns="121900" bIns="121900" anchor="ctr" anchorCtr="0">
              <a:noAutofit/>
            </a:bodyPr>
            <a:lstStyle/>
            <a:p>
              <a:endParaRPr sz="2400"/>
            </a:p>
          </p:txBody>
        </p:sp>
        <p:sp>
          <p:nvSpPr>
            <p:cNvPr id="88" name="Google Shape;7496;p68">
              <a:extLst>
                <a:ext uri="{FF2B5EF4-FFF2-40B4-BE49-F238E27FC236}">
                  <a16:creationId xmlns:a16="http://schemas.microsoft.com/office/drawing/2014/main" id="{1E591FAC-84AD-4D3D-8161-8B9D3AA8356E}"/>
                </a:ext>
              </a:extLst>
            </p:cNvPr>
            <p:cNvSpPr/>
            <p:nvPr/>
          </p:nvSpPr>
          <p:spPr>
            <a:xfrm>
              <a:off x="2676305" y="2714249"/>
              <a:ext cx="226354" cy="28672"/>
            </a:xfrm>
            <a:custGeom>
              <a:avLst/>
              <a:gdLst/>
              <a:ahLst/>
              <a:cxnLst/>
              <a:rect l="l" t="t" r="r" b="b"/>
              <a:pathLst>
                <a:path w="15118" h="1915" extrusionOk="0">
                  <a:moveTo>
                    <a:pt x="14465" y="1"/>
                  </a:moveTo>
                  <a:lnTo>
                    <a:pt x="14465" y="737"/>
                  </a:lnTo>
                  <a:cubicBezTo>
                    <a:pt x="14465" y="1031"/>
                    <a:pt x="14234" y="1262"/>
                    <a:pt x="13940" y="1262"/>
                  </a:cubicBezTo>
                  <a:lnTo>
                    <a:pt x="1" y="1262"/>
                  </a:lnTo>
                  <a:lnTo>
                    <a:pt x="1" y="1914"/>
                  </a:lnTo>
                  <a:lnTo>
                    <a:pt x="15117" y="1914"/>
                  </a:lnTo>
                  <a:lnTo>
                    <a:pt x="15117" y="527"/>
                  </a:lnTo>
                  <a:cubicBezTo>
                    <a:pt x="15117" y="232"/>
                    <a:pt x="14886" y="1"/>
                    <a:pt x="14592" y="1"/>
                  </a:cubicBezTo>
                  <a:close/>
                </a:path>
              </a:pathLst>
            </a:custGeom>
            <a:solidFill>
              <a:srgbClr val="A5B8C6"/>
            </a:solidFill>
            <a:ln>
              <a:noFill/>
            </a:ln>
          </p:spPr>
          <p:txBody>
            <a:bodyPr spcFirstLastPara="1" wrap="square" lIns="121900" tIns="121900" rIns="121900" bIns="121900" anchor="ctr" anchorCtr="0">
              <a:noAutofit/>
            </a:bodyPr>
            <a:lstStyle/>
            <a:p>
              <a:endParaRPr sz="2400"/>
            </a:p>
          </p:txBody>
        </p:sp>
        <p:sp>
          <p:nvSpPr>
            <p:cNvPr id="89" name="Google Shape;7497;p68">
              <a:extLst>
                <a:ext uri="{FF2B5EF4-FFF2-40B4-BE49-F238E27FC236}">
                  <a16:creationId xmlns:a16="http://schemas.microsoft.com/office/drawing/2014/main" id="{BFBCE249-49D6-4F1A-A606-FE810969E68B}"/>
                </a:ext>
              </a:extLst>
            </p:cNvPr>
            <p:cNvSpPr/>
            <p:nvPr/>
          </p:nvSpPr>
          <p:spPr>
            <a:xfrm>
              <a:off x="2660255" y="2742907"/>
              <a:ext cx="258141" cy="28657"/>
            </a:xfrm>
            <a:custGeom>
              <a:avLst/>
              <a:gdLst/>
              <a:ahLst/>
              <a:cxnLst/>
              <a:rect l="l" t="t" r="r" b="b"/>
              <a:pathLst>
                <a:path w="17241" h="1914" extrusionOk="0">
                  <a:moveTo>
                    <a:pt x="0" y="0"/>
                  </a:moveTo>
                  <a:lnTo>
                    <a:pt x="0" y="1913"/>
                  </a:lnTo>
                  <a:lnTo>
                    <a:pt x="17240" y="1913"/>
                  </a:lnTo>
                  <a:lnTo>
                    <a:pt x="17240" y="0"/>
                  </a:lnTo>
                  <a:close/>
                </a:path>
              </a:pathLst>
            </a:custGeom>
            <a:solidFill>
              <a:srgbClr val="D5DEE4"/>
            </a:solidFill>
            <a:ln>
              <a:noFill/>
            </a:ln>
          </p:spPr>
          <p:txBody>
            <a:bodyPr spcFirstLastPara="1" wrap="square" lIns="121900" tIns="121900" rIns="121900" bIns="121900" anchor="ctr" anchorCtr="0">
              <a:noAutofit/>
            </a:bodyPr>
            <a:lstStyle/>
            <a:p>
              <a:endParaRPr sz="2400"/>
            </a:p>
          </p:txBody>
        </p:sp>
        <p:sp>
          <p:nvSpPr>
            <p:cNvPr id="90" name="Google Shape;7498;p68">
              <a:extLst>
                <a:ext uri="{FF2B5EF4-FFF2-40B4-BE49-F238E27FC236}">
                  <a16:creationId xmlns:a16="http://schemas.microsoft.com/office/drawing/2014/main" id="{EA2B3E3E-9E49-4758-8A74-92EE871A3586}"/>
                </a:ext>
              </a:extLst>
            </p:cNvPr>
            <p:cNvSpPr/>
            <p:nvPr/>
          </p:nvSpPr>
          <p:spPr>
            <a:xfrm>
              <a:off x="2660255" y="2742907"/>
              <a:ext cx="258141" cy="28657"/>
            </a:xfrm>
            <a:custGeom>
              <a:avLst/>
              <a:gdLst/>
              <a:ahLst/>
              <a:cxnLst/>
              <a:rect l="l" t="t" r="r" b="b"/>
              <a:pathLst>
                <a:path w="17241" h="1914" extrusionOk="0">
                  <a:moveTo>
                    <a:pt x="16610" y="0"/>
                  </a:moveTo>
                  <a:lnTo>
                    <a:pt x="16610" y="736"/>
                  </a:lnTo>
                  <a:cubicBezTo>
                    <a:pt x="16610" y="1030"/>
                    <a:pt x="16378" y="1262"/>
                    <a:pt x="16084" y="1262"/>
                  </a:cubicBezTo>
                  <a:lnTo>
                    <a:pt x="0" y="1262"/>
                  </a:lnTo>
                  <a:lnTo>
                    <a:pt x="0" y="1913"/>
                  </a:lnTo>
                  <a:lnTo>
                    <a:pt x="17240" y="1913"/>
                  </a:lnTo>
                  <a:lnTo>
                    <a:pt x="17240" y="0"/>
                  </a:lnTo>
                  <a:close/>
                </a:path>
              </a:pathLst>
            </a:custGeom>
            <a:solidFill>
              <a:srgbClr val="A5B8C6"/>
            </a:solidFill>
            <a:ln>
              <a:noFill/>
            </a:ln>
          </p:spPr>
          <p:txBody>
            <a:bodyPr spcFirstLastPara="1" wrap="square" lIns="121900" tIns="121900" rIns="121900" bIns="121900" anchor="ctr" anchorCtr="0">
              <a:noAutofit/>
            </a:bodyPr>
            <a:lstStyle/>
            <a:p>
              <a:endParaRPr sz="2400"/>
            </a:p>
          </p:txBody>
        </p:sp>
        <p:sp>
          <p:nvSpPr>
            <p:cNvPr id="91" name="Google Shape;7499;p68">
              <a:extLst>
                <a:ext uri="{FF2B5EF4-FFF2-40B4-BE49-F238E27FC236}">
                  <a16:creationId xmlns:a16="http://schemas.microsoft.com/office/drawing/2014/main" id="{AADC912A-9D23-46A9-B80A-701ADC558870}"/>
                </a:ext>
              </a:extLst>
            </p:cNvPr>
            <p:cNvSpPr/>
            <p:nvPr/>
          </p:nvSpPr>
          <p:spPr>
            <a:xfrm>
              <a:off x="2715968" y="2516567"/>
              <a:ext cx="147344" cy="197697"/>
            </a:xfrm>
            <a:custGeom>
              <a:avLst/>
              <a:gdLst/>
              <a:ahLst/>
              <a:cxnLst/>
              <a:rect l="l" t="t" r="r" b="b"/>
              <a:pathLst>
                <a:path w="9841" h="13204" extrusionOk="0">
                  <a:moveTo>
                    <a:pt x="1" y="1"/>
                  </a:moveTo>
                  <a:lnTo>
                    <a:pt x="1" y="13204"/>
                  </a:lnTo>
                  <a:lnTo>
                    <a:pt x="9840" y="13204"/>
                  </a:lnTo>
                  <a:lnTo>
                    <a:pt x="9840" y="1"/>
                  </a:lnTo>
                  <a:close/>
                </a:path>
              </a:pathLst>
            </a:custGeom>
            <a:solidFill>
              <a:srgbClr val="A5B8C6"/>
            </a:solidFill>
            <a:ln>
              <a:noFill/>
            </a:ln>
          </p:spPr>
          <p:txBody>
            <a:bodyPr spcFirstLastPara="1" wrap="square" lIns="121900" tIns="121900" rIns="121900" bIns="121900" anchor="ctr" anchorCtr="0">
              <a:noAutofit/>
            </a:bodyPr>
            <a:lstStyle/>
            <a:p>
              <a:endParaRPr sz="2400"/>
            </a:p>
          </p:txBody>
        </p:sp>
        <p:sp>
          <p:nvSpPr>
            <p:cNvPr id="92" name="Google Shape;7500;p68">
              <a:extLst>
                <a:ext uri="{FF2B5EF4-FFF2-40B4-BE49-F238E27FC236}">
                  <a16:creationId xmlns:a16="http://schemas.microsoft.com/office/drawing/2014/main" id="{EF9AE6A5-E6B0-4751-80EC-FFFAE2087EAD}"/>
                </a:ext>
              </a:extLst>
            </p:cNvPr>
            <p:cNvSpPr/>
            <p:nvPr/>
          </p:nvSpPr>
          <p:spPr>
            <a:xfrm>
              <a:off x="2763191" y="2618560"/>
              <a:ext cx="52583" cy="95704"/>
            </a:xfrm>
            <a:custGeom>
              <a:avLst/>
              <a:gdLst/>
              <a:ahLst/>
              <a:cxnLst/>
              <a:rect l="l" t="t" r="r" b="b"/>
              <a:pathLst>
                <a:path w="3512" h="6392" extrusionOk="0">
                  <a:moveTo>
                    <a:pt x="1748" y="0"/>
                  </a:moveTo>
                  <a:cubicBezTo>
                    <a:pt x="1540" y="0"/>
                    <a:pt x="1335" y="64"/>
                    <a:pt x="1157" y="190"/>
                  </a:cubicBezTo>
                  <a:lnTo>
                    <a:pt x="463" y="652"/>
                  </a:lnTo>
                  <a:cubicBezTo>
                    <a:pt x="169" y="841"/>
                    <a:pt x="0" y="1178"/>
                    <a:pt x="0" y="1535"/>
                  </a:cubicBezTo>
                  <a:lnTo>
                    <a:pt x="0" y="6392"/>
                  </a:lnTo>
                  <a:lnTo>
                    <a:pt x="3511" y="6392"/>
                  </a:lnTo>
                  <a:lnTo>
                    <a:pt x="3511" y="1535"/>
                  </a:lnTo>
                  <a:cubicBezTo>
                    <a:pt x="3511" y="1178"/>
                    <a:pt x="3322" y="841"/>
                    <a:pt x="3028" y="652"/>
                  </a:cubicBezTo>
                  <a:lnTo>
                    <a:pt x="2355" y="190"/>
                  </a:lnTo>
                  <a:cubicBezTo>
                    <a:pt x="2166" y="64"/>
                    <a:pt x="1956" y="0"/>
                    <a:pt x="1748" y="0"/>
                  </a:cubicBezTo>
                  <a:close/>
                </a:path>
              </a:pathLst>
            </a:custGeom>
            <a:solidFill>
              <a:srgbClr val="CFD9E0"/>
            </a:solidFill>
            <a:ln>
              <a:noFill/>
            </a:ln>
          </p:spPr>
          <p:txBody>
            <a:bodyPr spcFirstLastPara="1" wrap="square" lIns="121900" tIns="121900" rIns="121900" bIns="121900" anchor="ctr" anchorCtr="0">
              <a:noAutofit/>
            </a:bodyPr>
            <a:lstStyle/>
            <a:p>
              <a:endParaRPr sz="2400"/>
            </a:p>
          </p:txBody>
        </p:sp>
        <p:sp>
          <p:nvSpPr>
            <p:cNvPr id="93" name="Google Shape;7501;p68">
              <a:extLst>
                <a:ext uri="{FF2B5EF4-FFF2-40B4-BE49-F238E27FC236}">
                  <a16:creationId xmlns:a16="http://schemas.microsoft.com/office/drawing/2014/main" id="{FA69D93F-4268-42ED-9BE4-0F096F9792BC}"/>
                </a:ext>
              </a:extLst>
            </p:cNvPr>
            <p:cNvSpPr/>
            <p:nvPr/>
          </p:nvSpPr>
          <p:spPr>
            <a:xfrm>
              <a:off x="2783329" y="2618515"/>
              <a:ext cx="32445" cy="95749"/>
            </a:xfrm>
            <a:custGeom>
              <a:avLst/>
              <a:gdLst/>
              <a:ahLst/>
              <a:cxnLst/>
              <a:rect l="l" t="t" r="r" b="b"/>
              <a:pathLst>
                <a:path w="2167" h="6395" extrusionOk="0">
                  <a:moveTo>
                    <a:pt x="414" y="0"/>
                  </a:moveTo>
                  <a:cubicBezTo>
                    <a:pt x="275" y="0"/>
                    <a:pt x="135" y="29"/>
                    <a:pt x="1" y="88"/>
                  </a:cubicBezTo>
                  <a:cubicBezTo>
                    <a:pt x="64" y="109"/>
                    <a:pt x="148" y="151"/>
                    <a:pt x="211" y="193"/>
                  </a:cubicBezTo>
                  <a:lnTo>
                    <a:pt x="905" y="655"/>
                  </a:lnTo>
                  <a:cubicBezTo>
                    <a:pt x="1199" y="844"/>
                    <a:pt x="1368" y="1181"/>
                    <a:pt x="1368" y="1538"/>
                  </a:cubicBezTo>
                  <a:lnTo>
                    <a:pt x="1368" y="6395"/>
                  </a:lnTo>
                  <a:lnTo>
                    <a:pt x="2166" y="6395"/>
                  </a:lnTo>
                  <a:lnTo>
                    <a:pt x="2166" y="1538"/>
                  </a:lnTo>
                  <a:cubicBezTo>
                    <a:pt x="2166" y="1181"/>
                    <a:pt x="1977" y="844"/>
                    <a:pt x="1683" y="655"/>
                  </a:cubicBezTo>
                  <a:lnTo>
                    <a:pt x="1010" y="193"/>
                  </a:lnTo>
                  <a:cubicBezTo>
                    <a:pt x="833" y="66"/>
                    <a:pt x="625" y="0"/>
                    <a:pt x="414" y="0"/>
                  </a:cubicBezTo>
                  <a:close/>
                </a:path>
              </a:pathLst>
            </a:custGeom>
            <a:solidFill>
              <a:srgbClr val="BECBD5"/>
            </a:solidFill>
            <a:ln>
              <a:noFill/>
            </a:ln>
          </p:spPr>
          <p:txBody>
            <a:bodyPr spcFirstLastPara="1" wrap="square" lIns="121900" tIns="121900" rIns="121900" bIns="121900" anchor="ctr" anchorCtr="0">
              <a:noAutofit/>
            </a:bodyPr>
            <a:lstStyle/>
            <a:p>
              <a:endParaRPr sz="2400"/>
            </a:p>
          </p:txBody>
        </p:sp>
        <p:sp>
          <p:nvSpPr>
            <p:cNvPr id="94" name="Google Shape;7502;p68">
              <a:extLst>
                <a:ext uri="{FF2B5EF4-FFF2-40B4-BE49-F238E27FC236}">
                  <a16:creationId xmlns:a16="http://schemas.microsoft.com/office/drawing/2014/main" id="{5F657E1B-2EB0-4AD0-A735-FD1E33B82847}"/>
                </a:ext>
              </a:extLst>
            </p:cNvPr>
            <p:cNvSpPr/>
            <p:nvPr/>
          </p:nvSpPr>
          <p:spPr>
            <a:xfrm>
              <a:off x="2692041" y="2516253"/>
              <a:ext cx="47867" cy="32131"/>
            </a:xfrm>
            <a:custGeom>
              <a:avLst/>
              <a:gdLst/>
              <a:ahLst/>
              <a:cxnLst/>
              <a:rect l="l" t="t" r="r" b="b"/>
              <a:pathLst>
                <a:path w="3197" h="2146" extrusionOk="0">
                  <a:moveTo>
                    <a:pt x="1" y="1"/>
                  </a:moveTo>
                  <a:lnTo>
                    <a:pt x="1" y="1472"/>
                  </a:lnTo>
                  <a:cubicBezTo>
                    <a:pt x="1" y="1556"/>
                    <a:pt x="43" y="1640"/>
                    <a:pt x="106" y="1704"/>
                  </a:cubicBezTo>
                  <a:lnTo>
                    <a:pt x="526" y="2145"/>
                  </a:lnTo>
                  <a:lnTo>
                    <a:pt x="2671" y="2145"/>
                  </a:lnTo>
                  <a:lnTo>
                    <a:pt x="3112" y="1704"/>
                  </a:lnTo>
                  <a:cubicBezTo>
                    <a:pt x="3155" y="1640"/>
                    <a:pt x="3197" y="1556"/>
                    <a:pt x="3197" y="1472"/>
                  </a:cubicBezTo>
                  <a:lnTo>
                    <a:pt x="3197" y="1"/>
                  </a:lnTo>
                  <a:close/>
                </a:path>
              </a:pathLst>
            </a:custGeom>
            <a:solidFill>
              <a:srgbClr val="CFD9E0"/>
            </a:solidFill>
            <a:ln>
              <a:noFill/>
            </a:ln>
          </p:spPr>
          <p:txBody>
            <a:bodyPr spcFirstLastPara="1" wrap="square" lIns="121900" tIns="121900" rIns="121900" bIns="121900" anchor="ctr" anchorCtr="0">
              <a:noAutofit/>
            </a:bodyPr>
            <a:lstStyle/>
            <a:p>
              <a:endParaRPr sz="2400"/>
            </a:p>
          </p:txBody>
        </p:sp>
        <p:sp>
          <p:nvSpPr>
            <p:cNvPr id="95" name="Google Shape;7503;p68">
              <a:extLst>
                <a:ext uri="{FF2B5EF4-FFF2-40B4-BE49-F238E27FC236}">
                  <a16:creationId xmlns:a16="http://schemas.microsoft.com/office/drawing/2014/main" id="{39F34B53-E695-40BE-8972-55C55EB829AB}"/>
                </a:ext>
              </a:extLst>
            </p:cNvPr>
            <p:cNvSpPr/>
            <p:nvPr/>
          </p:nvSpPr>
          <p:spPr>
            <a:xfrm>
              <a:off x="2719112" y="2516253"/>
              <a:ext cx="20797" cy="31817"/>
            </a:xfrm>
            <a:custGeom>
              <a:avLst/>
              <a:gdLst/>
              <a:ahLst/>
              <a:cxnLst/>
              <a:rect l="l" t="t" r="r" b="b"/>
              <a:pathLst>
                <a:path w="1389" h="2125" extrusionOk="0">
                  <a:moveTo>
                    <a:pt x="1389" y="1"/>
                  </a:moveTo>
                  <a:lnTo>
                    <a:pt x="527" y="22"/>
                  </a:lnTo>
                  <a:lnTo>
                    <a:pt x="527" y="1598"/>
                  </a:lnTo>
                  <a:lnTo>
                    <a:pt x="1" y="2124"/>
                  </a:lnTo>
                  <a:lnTo>
                    <a:pt x="863" y="2124"/>
                  </a:lnTo>
                  <a:lnTo>
                    <a:pt x="1304" y="1704"/>
                  </a:lnTo>
                  <a:cubicBezTo>
                    <a:pt x="1368" y="1640"/>
                    <a:pt x="1389" y="1556"/>
                    <a:pt x="1389" y="1472"/>
                  </a:cubicBezTo>
                  <a:lnTo>
                    <a:pt x="1389" y="1"/>
                  </a:lnTo>
                  <a:close/>
                </a:path>
              </a:pathLst>
            </a:custGeom>
            <a:solidFill>
              <a:srgbClr val="BECBD5"/>
            </a:solidFill>
            <a:ln>
              <a:noFill/>
            </a:ln>
          </p:spPr>
          <p:txBody>
            <a:bodyPr spcFirstLastPara="1" wrap="square" lIns="121900" tIns="121900" rIns="121900" bIns="121900" anchor="ctr" anchorCtr="0">
              <a:noAutofit/>
            </a:bodyPr>
            <a:lstStyle/>
            <a:p>
              <a:endParaRPr sz="2400"/>
            </a:p>
          </p:txBody>
        </p:sp>
        <p:sp>
          <p:nvSpPr>
            <p:cNvPr id="96" name="Google Shape;7504;p68">
              <a:extLst>
                <a:ext uri="{FF2B5EF4-FFF2-40B4-BE49-F238E27FC236}">
                  <a16:creationId xmlns:a16="http://schemas.microsoft.com/office/drawing/2014/main" id="{2DDF95D0-1216-4CB9-BB91-52FBF1BAACCA}"/>
                </a:ext>
              </a:extLst>
            </p:cNvPr>
            <p:cNvSpPr/>
            <p:nvPr/>
          </p:nvSpPr>
          <p:spPr>
            <a:xfrm>
              <a:off x="2692041" y="2682148"/>
              <a:ext cx="47867" cy="32116"/>
            </a:xfrm>
            <a:custGeom>
              <a:avLst/>
              <a:gdLst/>
              <a:ahLst/>
              <a:cxnLst/>
              <a:rect l="l" t="t" r="r" b="b"/>
              <a:pathLst>
                <a:path w="3197" h="2145" extrusionOk="0">
                  <a:moveTo>
                    <a:pt x="526" y="0"/>
                  </a:moveTo>
                  <a:lnTo>
                    <a:pt x="85" y="442"/>
                  </a:lnTo>
                  <a:cubicBezTo>
                    <a:pt x="22" y="505"/>
                    <a:pt x="1" y="589"/>
                    <a:pt x="1" y="673"/>
                  </a:cubicBezTo>
                  <a:lnTo>
                    <a:pt x="1" y="2145"/>
                  </a:lnTo>
                  <a:lnTo>
                    <a:pt x="3197" y="2145"/>
                  </a:lnTo>
                  <a:lnTo>
                    <a:pt x="3197" y="673"/>
                  </a:lnTo>
                  <a:cubicBezTo>
                    <a:pt x="3197" y="589"/>
                    <a:pt x="3155" y="505"/>
                    <a:pt x="3091" y="442"/>
                  </a:cubicBezTo>
                  <a:lnTo>
                    <a:pt x="2650" y="0"/>
                  </a:lnTo>
                  <a:close/>
                </a:path>
              </a:pathLst>
            </a:custGeom>
            <a:solidFill>
              <a:srgbClr val="CFD9E0"/>
            </a:solidFill>
            <a:ln>
              <a:noFill/>
            </a:ln>
          </p:spPr>
          <p:txBody>
            <a:bodyPr spcFirstLastPara="1" wrap="square" lIns="121900" tIns="121900" rIns="121900" bIns="121900" anchor="ctr" anchorCtr="0">
              <a:noAutofit/>
            </a:bodyPr>
            <a:lstStyle/>
            <a:p>
              <a:endParaRPr sz="2400"/>
            </a:p>
          </p:txBody>
        </p:sp>
        <p:sp>
          <p:nvSpPr>
            <p:cNvPr id="97" name="Google Shape;7505;p68">
              <a:extLst>
                <a:ext uri="{FF2B5EF4-FFF2-40B4-BE49-F238E27FC236}">
                  <a16:creationId xmlns:a16="http://schemas.microsoft.com/office/drawing/2014/main" id="{24AE1844-283E-4CC9-80EB-8E8695A521DA}"/>
                </a:ext>
              </a:extLst>
            </p:cNvPr>
            <p:cNvSpPr/>
            <p:nvPr/>
          </p:nvSpPr>
          <p:spPr>
            <a:xfrm>
              <a:off x="2719112" y="2682148"/>
              <a:ext cx="20797" cy="31802"/>
            </a:xfrm>
            <a:custGeom>
              <a:avLst/>
              <a:gdLst/>
              <a:ahLst/>
              <a:cxnLst/>
              <a:rect l="l" t="t" r="r" b="b"/>
              <a:pathLst>
                <a:path w="1389" h="2124" extrusionOk="0">
                  <a:moveTo>
                    <a:pt x="1" y="0"/>
                  </a:moveTo>
                  <a:lnTo>
                    <a:pt x="527" y="526"/>
                  </a:lnTo>
                  <a:lnTo>
                    <a:pt x="527" y="2124"/>
                  </a:lnTo>
                  <a:lnTo>
                    <a:pt x="1389" y="2124"/>
                  </a:lnTo>
                  <a:lnTo>
                    <a:pt x="1389" y="673"/>
                  </a:lnTo>
                  <a:cubicBezTo>
                    <a:pt x="1389" y="589"/>
                    <a:pt x="1347" y="505"/>
                    <a:pt x="1283" y="442"/>
                  </a:cubicBezTo>
                  <a:lnTo>
                    <a:pt x="863" y="0"/>
                  </a:lnTo>
                  <a:close/>
                </a:path>
              </a:pathLst>
            </a:custGeom>
            <a:solidFill>
              <a:srgbClr val="BECBD5"/>
            </a:solidFill>
            <a:ln>
              <a:noFill/>
            </a:ln>
          </p:spPr>
          <p:txBody>
            <a:bodyPr spcFirstLastPara="1" wrap="square" lIns="121900" tIns="121900" rIns="121900" bIns="121900" anchor="ctr" anchorCtr="0">
              <a:noAutofit/>
            </a:bodyPr>
            <a:lstStyle/>
            <a:p>
              <a:endParaRPr sz="2400"/>
            </a:p>
          </p:txBody>
        </p:sp>
        <p:sp>
          <p:nvSpPr>
            <p:cNvPr id="98" name="Google Shape;7506;p68">
              <a:extLst>
                <a:ext uri="{FF2B5EF4-FFF2-40B4-BE49-F238E27FC236}">
                  <a16:creationId xmlns:a16="http://schemas.microsoft.com/office/drawing/2014/main" id="{D7A8FDB3-1452-423C-8B97-768C9D5A9BBB}"/>
                </a:ext>
              </a:extLst>
            </p:cNvPr>
            <p:cNvSpPr/>
            <p:nvPr/>
          </p:nvSpPr>
          <p:spPr>
            <a:xfrm>
              <a:off x="2699917" y="2548369"/>
              <a:ext cx="31802" cy="133794"/>
            </a:xfrm>
            <a:custGeom>
              <a:avLst/>
              <a:gdLst/>
              <a:ahLst/>
              <a:cxnLst/>
              <a:rect l="l" t="t" r="r" b="b"/>
              <a:pathLst>
                <a:path w="2124" h="8936" extrusionOk="0">
                  <a:moveTo>
                    <a:pt x="0" y="0"/>
                  </a:moveTo>
                  <a:lnTo>
                    <a:pt x="0" y="8935"/>
                  </a:lnTo>
                  <a:lnTo>
                    <a:pt x="2124" y="8935"/>
                  </a:lnTo>
                  <a:lnTo>
                    <a:pt x="2124" y="0"/>
                  </a:lnTo>
                  <a:close/>
                </a:path>
              </a:pathLst>
            </a:custGeom>
            <a:solidFill>
              <a:srgbClr val="D5DEE4"/>
            </a:solidFill>
            <a:ln>
              <a:noFill/>
            </a:ln>
          </p:spPr>
          <p:txBody>
            <a:bodyPr spcFirstLastPara="1" wrap="square" lIns="121900" tIns="121900" rIns="121900" bIns="121900" anchor="ctr" anchorCtr="0">
              <a:noAutofit/>
            </a:bodyPr>
            <a:lstStyle/>
            <a:p>
              <a:endParaRPr sz="2400"/>
            </a:p>
          </p:txBody>
        </p:sp>
        <p:sp>
          <p:nvSpPr>
            <p:cNvPr id="99" name="Google Shape;7507;p68">
              <a:extLst>
                <a:ext uri="{FF2B5EF4-FFF2-40B4-BE49-F238E27FC236}">
                  <a16:creationId xmlns:a16="http://schemas.microsoft.com/office/drawing/2014/main" id="{49AB4E2F-E20D-4B2D-A3C3-C00CD2955038}"/>
                </a:ext>
              </a:extLst>
            </p:cNvPr>
            <p:cNvSpPr/>
            <p:nvPr/>
          </p:nvSpPr>
          <p:spPr>
            <a:xfrm>
              <a:off x="2838742" y="2516253"/>
              <a:ext cx="47852" cy="32131"/>
            </a:xfrm>
            <a:custGeom>
              <a:avLst/>
              <a:gdLst/>
              <a:ahLst/>
              <a:cxnLst/>
              <a:rect l="l" t="t" r="r" b="b"/>
              <a:pathLst>
                <a:path w="3196" h="2146" extrusionOk="0">
                  <a:moveTo>
                    <a:pt x="0" y="1"/>
                  </a:moveTo>
                  <a:lnTo>
                    <a:pt x="0" y="1472"/>
                  </a:lnTo>
                  <a:cubicBezTo>
                    <a:pt x="0" y="1556"/>
                    <a:pt x="42" y="1640"/>
                    <a:pt x="105" y="1704"/>
                  </a:cubicBezTo>
                  <a:lnTo>
                    <a:pt x="526" y="2145"/>
                  </a:lnTo>
                  <a:lnTo>
                    <a:pt x="2670" y="2145"/>
                  </a:lnTo>
                  <a:lnTo>
                    <a:pt x="3091" y="1704"/>
                  </a:lnTo>
                  <a:cubicBezTo>
                    <a:pt x="3154" y="1640"/>
                    <a:pt x="3196" y="1556"/>
                    <a:pt x="3196" y="1472"/>
                  </a:cubicBezTo>
                  <a:lnTo>
                    <a:pt x="3196" y="1"/>
                  </a:lnTo>
                  <a:close/>
                </a:path>
              </a:pathLst>
            </a:custGeom>
            <a:solidFill>
              <a:srgbClr val="CFD9E0"/>
            </a:solidFill>
            <a:ln>
              <a:noFill/>
            </a:ln>
          </p:spPr>
          <p:txBody>
            <a:bodyPr spcFirstLastPara="1" wrap="square" lIns="121900" tIns="121900" rIns="121900" bIns="121900" anchor="ctr" anchorCtr="0">
              <a:noAutofit/>
            </a:bodyPr>
            <a:lstStyle/>
            <a:p>
              <a:endParaRPr sz="2400"/>
            </a:p>
          </p:txBody>
        </p:sp>
        <p:sp>
          <p:nvSpPr>
            <p:cNvPr id="100" name="Google Shape;7508;p68">
              <a:extLst>
                <a:ext uri="{FF2B5EF4-FFF2-40B4-BE49-F238E27FC236}">
                  <a16:creationId xmlns:a16="http://schemas.microsoft.com/office/drawing/2014/main" id="{D768E783-F2A6-43AB-A409-AD8D770E3F8D}"/>
                </a:ext>
              </a:extLst>
            </p:cNvPr>
            <p:cNvSpPr/>
            <p:nvPr/>
          </p:nvSpPr>
          <p:spPr>
            <a:xfrm>
              <a:off x="2838742" y="2682148"/>
              <a:ext cx="47852" cy="32116"/>
            </a:xfrm>
            <a:custGeom>
              <a:avLst/>
              <a:gdLst/>
              <a:ahLst/>
              <a:cxnLst/>
              <a:rect l="l" t="t" r="r" b="b"/>
              <a:pathLst>
                <a:path w="3196" h="2145" extrusionOk="0">
                  <a:moveTo>
                    <a:pt x="526" y="0"/>
                  </a:moveTo>
                  <a:lnTo>
                    <a:pt x="105" y="442"/>
                  </a:lnTo>
                  <a:cubicBezTo>
                    <a:pt x="42" y="505"/>
                    <a:pt x="0" y="589"/>
                    <a:pt x="0" y="673"/>
                  </a:cubicBezTo>
                  <a:lnTo>
                    <a:pt x="0" y="2145"/>
                  </a:lnTo>
                  <a:lnTo>
                    <a:pt x="3196" y="2145"/>
                  </a:lnTo>
                  <a:lnTo>
                    <a:pt x="3196" y="673"/>
                  </a:lnTo>
                  <a:cubicBezTo>
                    <a:pt x="3196" y="589"/>
                    <a:pt x="3154" y="505"/>
                    <a:pt x="3112" y="442"/>
                  </a:cubicBezTo>
                  <a:lnTo>
                    <a:pt x="2670" y="0"/>
                  </a:lnTo>
                  <a:close/>
                </a:path>
              </a:pathLst>
            </a:custGeom>
            <a:solidFill>
              <a:srgbClr val="CFD9E0"/>
            </a:solidFill>
            <a:ln>
              <a:noFill/>
            </a:ln>
          </p:spPr>
          <p:txBody>
            <a:bodyPr spcFirstLastPara="1" wrap="square" lIns="121900" tIns="121900" rIns="121900" bIns="121900" anchor="ctr" anchorCtr="0">
              <a:noAutofit/>
            </a:bodyPr>
            <a:lstStyle/>
            <a:p>
              <a:endParaRPr sz="2400"/>
            </a:p>
          </p:txBody>
        </p:sp>
        <p:sp>
          <p:nvSpPr>
            <p:cNvPr id="101" name="Google Shape;7509;p68">
              <a:extLst>
                <a:ext uri="{FF2B5EF4-FFF2-40B4-BE49-F238E27FC236}">
                  <a16:creationId xmlns:a16="http://schemas.microsoft.com/office/drawing/2014/main" id="{B90FD6BA-A2A7-4BE9-BF18-99777BE88742}"/>
                </a:ext>
              </a:extLst>
            </p:cNvPr>
            <p:cNvSpPr/>
            <p:nvPr/>
          </p:nvSpPr>
          <p:spPr>
            <a:xfrm>
              <a:off x="2866127" y="2516253"/>
              <a:ext cx="20467" cy="31817"/>
            </a:xfrm>
            <a:custGeom>
              <a:avLst/>
              <a:gdLst/>
              <a:ahLst/>
              <a:cxnLst/>
              <a:rect l="l" t="t" r="r" b="b"/>
              <a:pathLst>
                <a:path w="1367" h="2125" extrusionOk="0">
                  <a:moveTo>
                    <a:pt x="1367" y="1"/>
                  </a:moveTo>
                  <a:lnTo>
                    <a:pt x="526" y="22"/>
                  </a:lnTo>
                  <a:lnTo>
                    <a:pt x="526" y="1598"/>
                  </a:lnTo>
                  <a:lnTo>
                    <a:pt x="0" y="2124"/>
                  </a:lnTo>
                  <a:lnTo>
                    <a:pt x="841" y="2124"/>
                  </a:lnTo>
                  <a:lnTo>
                    <a:pt x="1283" y="1704"/>
                  </a:lnTo>
                  <a:cubicBezTo>
                    <a:pt x="1346" y="1640"/>
                    <a:pt x="1367" y="1556"/>
                    <a:pt x="1367" y="1472"/>
                  </a:cubicBezTo>
                  <a:lnTo>
                    <a:pt x="1367" y="1"/>
                  </a:lnTo>
                  <a:close/>
                </a:path>
              </a:pathLst>
            </a:custGeom>
            <a:solidFill>
              <a:srgbClr val="BECBD5"/>
            </a:solidFill>
            <a:ln>
              <a:noFill/>
            </a:ln>
          </p:spPr>
          <p:txBody>
            <a:bodyPr spcFirstLastPara="1" wrap="square" lIns="121900" tIns="121900" rIns="121900" bIns="121900" anchor="ctr" anchorCtr="0">
              <a:noAutofit/>
            </a:bodyPr>
            <a:lstStyle/>
            <a:p>
              <a:endParaRPr sz="2400"/>
            </a:p>
          </p:txBody>
        </p:sp>
        <p:sp>
          <p:nvSpPr>
            <p:cNvPr id="102" name="Google Shape;7510;p68">
              <a:extLst>
                <a:ext uri="{FF2B5EF4-FFF2-40B4-BE49-F238E27FC236}">
                  <a16:creationId xmlns:a16="http://schemas.microsoft.com/office/drawing/2014/main" id="{38926D52-587A-4915-98C3-BBE03226A92C}"/>
                </a:ext>
              </a:extLst>
            </p:cNvPr>
            <p:cNvSpPr/>
            <p:nvPr/>
          </p:nvSpPr>
          <p:spPr>
            <a:xfrm>
              <a:off x="2865812" y="2682148"/>
              <a:ext cx="20782" cy="31802"/>
            </a:xfrm>
            <a:custGeom>
              <a:avLst/>
              <a:gdLst/>
              <a:ahLst/>
              <a:cxnLst/>
              <a:rect l="l" t="t" r="r" b="b"/>
              <a:pathLst>
                <a:path w="1388" h="2124" extrusionOk="0">
                  <a:moveTo>
                    <a:pt x="0" y="0"/>
                  </a:moveTo>
                  <a:lnTo>
                    <a:pt x="526" y="526"/>
                  </a:lnTo>
                  <a:lnTo>
                    <a:pt x="526" y="2124"/>
                  </a:lnTo>
                  <a:lnTo>
                    <a:pt x="1388" y="2124"/>
                  </a:lnTo>
                  <a:lnTo>
                    <a:pt x="1388" y="673"/>
                  </a:lnTo>
                  <a:cubicBezTo>
                    <a:pt x="1388" y="589"/>
                    <a:pt x="1346" y="505"/>
                    <a:pt x="1283" y="442"/>
                  </a:cubicBezTo>
                  <a:lnTo>
                    <a:pt x="862" y="0"/>
                  </a:lnTo>
                  <a:close/>
                </a:path>
              </a:pathLst>
            </a:custGeom>
            <a:solidFill>
              <a:srgbClr val="BECBD5"/>
            </a:solidFill>
            <a:ln>
              <a:noFill/>
            </a:ln>
          </p:spPr>
          <p:txBody>
            <a:bodyPr spcFirstLastPara="1" wrap="square" lIns="121900" tIns="121900" rIns="121900" bIns="121900" anchor="ctr" anchorCtr="0">
              <a:noAutofit/>
            </a:bodyPr>
            <a:lstStyle/>
            <a:p>
              <a:endParaRPr sz="2400"/>
            </a:p>
          </p:txBody>
        </p:sp>
        <p:sp>
          <p:nvSpPr>
            <p:cNvPr id="103" name="Google Shape;7511;p68">
              <a:extLst>
                <a:ext uri="{FF2B5EF4-FFF2-40B4-BE49-F238E27FC236}">
                  <a16:creationId xmlns:a16="http://schemas.microsoft.com/office/drawing/2014/main" id="{85EE8B37-E992-44F9-B107-D63ACB7657E9}"/>
                </a:ext>
              </a:extLst>
            </p:cNvPr>
            <p:cNvSpPr/>
            <p:nvPr/>
          </p:nvSpPr>
          <p:spPr>
            <a:xfrm>
              <a:off x="2846603" y="2548369"/>
              <a:ext cx="32131" cy="133794"/>
            </a:xfrm>
            <a:custGeom>
              <a:avLst/>
              <a:gdLst/>
              <a:ahLst/>
              <a:cxnLst/>
              <a:rect l="l" t="t" r="r" b="b"/>
              <a:pathLst>
                <a:path w="2146" h="8936" extrusionOk="0">
                  <a:moveTo>
                    <a:pt x="1" y="0"/>
                  </a:moveTo>
                  <a:lnTo>
                    <a:pt x="1" y="8935"/>
                  </a:lnTo>
                  <a:lnTo>
                    <a:pt x="2145" y="8935"/>
                  </a:lnTo>
                  <a:lnTo>
                    <a:pt x="2145" y="0"/>
                  </a:lnTo>
                  <a:close/>
                </a:path>
              </a:pathLst>
            </a:custGeom>
            <a:solidFill>
              <a:srgbClr val="D5DEE4"/>
            </a:solidFill>
            <a:ln>
              <a:noFill/>
            </a:ln>
          </p:spPr>
          <p:txBody>
            <a:bodyPr spcFirstLastPara="1" wrap="square" lIns="121900" tIns="121900" rIns="121900" bIns="121900" anchor="ctr" anchorCtr="0">
              <a:noAutofit/>
            </a:bodyPr>
            <a:lstStyle/>
            <a:p>
              <a:endParaRPr sz="2400"/>
            </a:p>
          </p:txBody>
        </p:sp>
        <p:sp>
          <p:nvSpPr>
            <p:cNvPr id="104" name="Google Shape;7512;p68">
              <a:extLst>
                <a:ext uri="{FF2B5EF4-FFF2-40B4-BE49-F238E27FC236}">
                  <a16:creationId xmlns:a16="http://schemas.microsoft.com/office/drawing/2014/main" id="{D8CB69A5-1005-4C9C-BC33-67D6EDADA904}"/>
                </a:ext>
              </a:extLst>
            </p:cNvPr>
            <p:cNvSpPr/>
            <p:nvPr/>
          </p:nvSpPr>
          <p:spPr>
            <a:xfrm>
              <a:off x="2683238" y="2407029"/>
              <a:ext cx="212175" cy="80597"/>
            </a:xfrm>
            <a:custGeom>
              <a:avLst/>
              <a:gdLst/>
              <a:ahLst/>
              <a:cxnLst/>
              <a:rect l="l" t="t" r="r" b="b"/>
              <a:pathLst>
                <a:path w="14171" h="5383" extrusionOk="0">
                  <a:moveTo>
                    <a:pt x="7093" y="0"/>
                  </a:moveTo>
                  <a:cubicBezTo>
                    <a:pt x="6975" y="0"/>
                    <a:pt x="6854" y="42"/>
                    <a:pt x="6749" y="126"/>
                  </a:cubicBezTo>
                  <a:lnTo>
                    <a:pt x="0" y="5382"/>
                  </a:lnTo>
                  <a:lnTo>
                    <a:pt x="14171" y="5382"/>
                  </a:lnTo>
                  <a:lnTo>
                    <a:pt x="7422" y="126"/>
                  </a:lnTo>
                  <a:cubicBezTo>
                    <a:pt x="7327" y="42"/>
                    <a:pt x="7212" y="0"/>
                    <a:pt x="7093" y="0"/>
                  </a:cubicBezTo>
                  <a:close/>
                </a:path>
              </a:pathLst>
            </a:custGeom>
            <a:solidFill>
              <a:srgbClr val="E5EAEE"/>
            </a:solidFill>
            <a:ln>
              <a:noFill/>
            </a:ln>
          </p:spPr>
          <p:txBody>
            <a:bodyPr spcFirstLastPara="1" wrap="square" lIns="121900" tIns="121900" rIns="121900" bIns="121900" anchor="ctr" anchorCtr="0">
              <a:noAutofit/>
            </a:bodyPr>
            <a:lstStyle/>
            <a:p>
              <a:endParaRPr sz="2400"/>
            </a:p>
          </p:txBody>
        </p:sp>
        <p:sp>
          <p:nvSpPr>
            <p:cNvPr id="105" name="Google Shape;7513;p68">
              <a:extLst>
                <a:ext uri="{FF2B5EF4-FFF2-40B4-BE49-F238E27FC236}">
                  <a16:creationId xmlns:a16="http://schemas.microsoft.com/office/drawing/2014/main" id="{72ACEDCB-67B6-4ABD-A81B-A5443A24E61B}"/>
                </a:ext>
              </a:extLst>
            </p:cNvPr>
            <p:cNvSpPr/>
            <p:nvPr/>
          </p:nvSpPr>
          <p:spPr>
            <a:xfrm>
              <a:off x="2683238" y="2407029"/>
              <a:ext cx="212175" cy="80597"/>
            </a:xfrm>
            <a:custGeom>
              <a:avLst/>
              <a:gdLst/>
              <a:ahLst/>
              <a:cxnLst/>
              <a:rect l="l" t="t" r="r" b="b"/>
              <a:pathLst>
                <a:path w="14171" h="5383" extrusionOk="0">
                  <a:moveTo>
                    <a:pt x="7093" y="0"/>
                  </a:moveTo>
                  <a:cubicBezTo>
                    <a:pt x="6975" y="0"/>
                    <a:pt x="6854" y="42"/>
                    <a:pt x="6749" y="126"/>
                  </a:cubicBezTo>
                  <a:lnTo>
                    <a:pt x="6497" y="336"/>
                  </a:lnTo>
                  <a:lnTo>
                    <a:pt x="10723" y="3637"/>
                  </a:lnTo>
                  <a:cubicBezTo>
                    <a:pt x="11137" y="3927"/>
                    <a:pt x="10919" y="4584"/>
                    <a:pt x="10410" y="4584"/>
                  </a:cubicBezTo>
                  <a:cubicBezTo>
                    <a:pt x="10402" y="4584"/>
                    <a:pt x="10394" y="4584"/>
                    <a:pt x="10386" y="4583"/>
                  </a:cubicBezTo>
                  <a:lnTo>
                    <a:pt x="1030" y="4583"/>
                  </a:lnTo>
                  <a:lnTo>
                    <a:pt x="0" y="5382"/>
                  </a:lnTo>
                  <a:lnTo>
                    <a:pt x="14171" y="5382"/>
                  </a:lnTo>
                  <a:lnTo>
                    <a:pt x="7422" y="126"/>
                  </a:lnTo>
                  <a:cubicBezTo>
                    <a:pt x="7327" y="42"/>
                    <a:pt x="7212" y="0"/>
                    <a:pt x="7093" y="0"/>
                  </a:cubicBezTo>
                  <a:close/>
                </a:path>
              </a:pathLst>
            </a:custGeom>
            <a:solidFill>
              <a:srgbClr val="CFD9E0"/>
            </a:solidFill>
            <a:ln>
              <a:noFill/>
            </a:ln>
          </p:spPr>
          <p:txBody>
            <a:bodyPr spcFirstLastPara="1" wrap="square" lIns="121900" tIns="121900" rIns="121900" bIns="121900" anchor="ctr" anchorCtr="0">
              <a:noAutofit/>
            </a:bodyPr>
            <a:lstStyle/>
            <a:p>
              <a:endParaRPr sz="2400"/>
            </a:p>
          </p:txBody>
        </p:sp>
        <p:sp>
          <p:nvSpPr>
            <p:cNvPr id="106" name="Google Shape;7514;p68">
              <a:extLst>
                <a:ext uri="{FF2B5EF4-FFF2-40B4-BE49-F238E27FC236}">
                  <a16:creationId xmlns:a16="http://schemas.microsoft.com/office/drawing/2014/main" id="{DDA1C39E-5C7E-4695-A192-841F4D6ED905}"/>
                </a:ext>
              </a:extLst>
            </p:cNvPr>
            <p:cNvSpPr/>
            <p:nvPr/>
          </p:nvSpPr>
          <p:spPr>
            <a:xfrm>
              <a:off x="2668130" y="2487925"/>
              <a:ext cx="242390" cy="28657"/>
            </a:xfrm>
            <a:custGeom>
              <a:avLst/>
              <a:gdLst/>
              <a:ahLst/>
              <a:cxnLst/>
              <a:rect l="l" t="t" r="r" b="b"/>
              <a:pathLst>
                <a:path w="16189" h="1914" extrusionOk="0">
                  <a:moveTo>
                    <a:pt x="526" y="0"/>
                  </a:moveTo>
                  <a:cubicBezTo>
                    <a:pt x="231" y="0"/>
                    <a:pt x="0" y="232"/>
                    <a:pt x="0" y="526"/>
                  </a:cubicBezTo>
                  <a:lnTo>
                    <a:pt x="0" y="1388"/>
                  </a:lnTo>
                  <a:cubicBezTo>
                    <a:pt x="0" y="1661"/>
                    <a:pt x="231" y="1914"/>
                    <a:pt x="526" y="1914"/>
                  </a:cubicBezTo>
                  <a:lnTo>
                    <a:pt x="15663" y="1914"/>
                  </a:lnTo>
                  <a:cubicBezTo>
                    <a:pt x="15957" y="1914"/>
                    <a:pt x="16189" y="1661"/>
                    <a:pt x="16189" y="1388"/>
                  </a:cubicBezTo>
                  <a:lnTo>
                    <a:pt x="16189" y="526"/>
                  </a:lnTo>
                  <a:cubicBezTo>
                    <a:pt x="16189" y="232"/>
                    <a:pt x="15957" y="0"/>
                    <a:pt x="15663" y="0"/>
                  </a:cubicBezTo>
                  <a:close/>
                </a:path>
              </a:pathLst>
            </a:custGeom>
            <a:solidFill>
              <a:srgbClr val="D5DEE4"/>
            </a:solidFill>
            <a:ln>
              <a:noFill/>
            </a:ln>
          </p:spPr>
          <p:txBody>
            <a:bodyPr spcFirstLastPara="1" wrap="square" lIns="121900" tIns="121900" rIns="121900" bIns="121900" anchor="ctr" anchorCtr="0">
              <a:noAutofit/>
            </a:bodyPr>
            <a:lstStyle/>
            <a:p>
              <a:endParaRPr sz="2400"/>
            </a:p>
          </p:txBody>
        </p:sp>
        <p:sp>
          <p:nvSpPr>
            <p:cNvPr id="107" name="Google Shape;7515;p68">
              <a:extLst>
                <a:ext uri="{FF2B5EF4-FFF2-40B4-BE49-F238E27FC236}">
                  <a16:creationId xmlns:a16="http://schemas.microsoft.com/office/drawing/2014/main" id="{B9B5579C-9F8D-4707-A5D5-3A820709F8E3}"/>
                </a:ext>
              </a:extLst>
            </p:cNvPr>
            <p:cNvSpPr/>
            <p:nvPr/>
          </p:nvSpPr>
          <p:spPr>
            <a:xfrm>
              <a:off x="2668130" y="2487611"/>
              <a:ext cx="242390" cy="28657"/>
            </a:xfrm>
            <a:custGeom>
              <a:avLst/>
              <a:gdLst/>
              <a:ahLst/>
              <a:cxnLst/>
              <a:rect l="l" t="t" r="r" b="b"/>
              <a:pathLst>
                <a:path w="16189" h="1914" extrusionOk="0">
                  <a:moveTo>
                    <a:pt x="15558" y="0"/>
                  </a:moveTo>
                  <a:lnTo>
                    <a:pt x="15558" y="757"/>
                  </a:lnTo>
                  <a:cubicBezTo>
                    <a:pt x="15558" y="1052"/>
                    <a:pt x="15306" y="1283"/>
                    <a:pt x="15032" y="1283"/>
                  </a:cubicBezTo>
                  <a:lnTo>
                    <a:pt x="0" y="1283"/>
                  </a:lnTo>
                  <a:lnTo>
                    <a:pt x="0" y="1388"/>
                  </a:lnTo>
                  <a:cubicBezTo>
                    <a:pt x="0" y="1682"/>
                    <a:pt x="231" y="1914"/>
                    <a:pt x="526" y="1914"/>
                  </a:cubicBezTo>
                  <a:lnTo>
                    <a:pt x="15663" y="1914"/>
                  </a:lnTo>
                  <a:cubicBezTo>
                    <a:pt x="15957" y="1914"/>
                    <a:pt x="16189" y="1682"/>
                    <a:pt x="16189" y="1388"/>
                  </a:cubicBezTo>
                  <a:lnTo>
                    <a:pt x="16189" y="526"/>
                  </a:lnTo>
                  <a:cubicBezTo>
                    <a:pt x="16189" y="253"/>
                    <a:pt x="15957" y="0"/>
                    <a:pt x="15663" y="0"/>
                  </a:cubicBezTo>
                  <a:close/>
                </a:path>
              </a:pathLst>
            </a:custGeom>
            <a:solidFill>
              <a:srgbClr val="A5B8C6"/>
            </a:solidFill>
            <a:ln>
              <a:noFill/>
            </a:ln>
          </p:spPr>
          <p:txBody>
            <a:bodyPr spcFirstLastPara="1" wrap="square" lIns="121900" tIns="121900" rIns="121900" bIns="121900" anchor="ctr" anchorCtr="0">
              <a:noAutofit/>
            </a:bodyPr>
            <a:lstStyle/>
            <a:p>
              <a:endParaRPr sz="2400"/>
            </a:p>
          </p:txBody>
        </p:sp>
        <p:sp>
          <p:nvSpPr>
            <p:cNvPr id="108" name="Google Shape;7516;p68">
              <a:extLst>
                <a:ext uri="{FF2B5EF4-FFF2-40B4-BE49-F238E27FC236}">
                  <a16:creationId xmlns:a16="http://schemas.microsoft.com/office/drawing/2014/main" id="{60ECA4AE-EF4B-435C-8523-9E2A1932F313}"/>
                </a:ext>
              </a:extLst>
            </p:cNvPr>
            <p:cNvSpPr/>
            <p:nvPr/>
          </p:nvSpPr>
          <p:spPr>
            <a:xfrm>
              <a:off x="2905789" y="2602495"/>
              <a:ext cx="43136" cy="61432"/>
            </a:xfrm>
            <a:custGeom>
              <a:avLst/>
              <a:gdLst/>
              <a:ahLst/>
              <a:cxnLst/>
              <a:rect l="l" t="t" r="r" b="b"/>
              <a:pathLst>
                <a:path w="2881" h="4103" extrusionOk="0">
                  <a:moveTo>
                    <a:pt x="1435" y="1"/>
                  </a:moveTo>
                  <a:cubicBezTo>
                    <a:pt x="652" y="1"/>
                    <a:pt x="0" y="645"/>
                    <a:pt x="0" y="1452"/>
                  </a:cubicBezTo>
                  <a:lnTo>
                    <a:pt x="0" y="3786"/>
                  </a:lnTo>
                  <a:cubicBezTo>
                    <a:pt x="0" y="3975"/>
                    <a:pt x="148" y="4101"/>
                    <a:pt x="316" y="4101"/>
                  </a:cubicBezTo>
                  <a:lnTo>
                    <a:pt x="2544" y="4101"/>
                  </a:lnTo>
                  <a:cubicBezTo>
                    <a:pt x="2556" y="4102"/>
                    <a:pt x="2568" y="4103"/>
                    <a:pt x="2580" y="4103"/>
                  </a:cubicBezTo>
                  <a:cubicBezTo>
                    <a:pt x="2752" y="4103"/>
                    <a:pt x="2881" y="3963"/>
                    <a:pt x="2881" y="3786"/>
                  </a:cubicBezTo>
                  <a:lnTo>
                    <a:pt x="2881" y="1473"/>
                  </a:lnTo>
                  <a:cubicBezTo>
                    <a:pt x="2881" y="695"/>
                    <a:pt x="2250" y="43"/>
                    <a:pt x="1472" y="1"/>
                  </a:cubicBezTo>
                  <a:cubicBezTo>
                    <a:pt x="1460" y="1"/>
                    <a:pt x="1447" y="1"/>
                    <a:pt x="1435" y="1"/>
                  </a:cubicBezTo>
                  <a:close/>
                </a:path>
              </a:pathLst>
            </a:custGeom>
            <a:solidFill>
              <a:srgbClr val="F8FAFB"/>
            </a:solidFill>
            <a:ln>
              <a:noFill/>
            </a:ln>
          </p:spPr>
          <p:txBody>
            <a:bodyPr spcFirstLastPara="1" wrap="square" lIns="121900" tIns="121900" rIns="121900" bIns="121900" anchor="ctr" anchorCtr="0">
              <a:noAutofit/>
            </a:bodyPr>
            <a:lstStyle/>
            <a:p>
              <a:endParaRPr sz="2400"/>
            </a:p>
          </p:txBody>
        </p:sp>
        <p:sp>
          <p:nvSpPr>
            <p:cNvPr id="109" name="Google Shape;7517;p68">
              <a:extLst>
                <a:ext uri="{FF2B5EF4-FFF2-40B4-BE49-F238E27FC236}">
                  <a16:creationId xmlns:a16="http://schemas.microsoft.com/office/drawing/2014/main" id="{AAE60FE2-A164-4CFB-B1B7-68850FA4D3F1}"/>
                </a:ext>
              </a:extLst>
            </p:cNvPr>
            <p:cNvSpPr/>
            <p:nvPr/>
          </p:nvSpPr>
          <p:spPr>
            <a:xfrm>
              <a:off x="2922154" y="2602704"/>
              <a:ext cx="26456" cy="61522"/>
            </a:xfrm>
            <a:custGeom>
              <a:avLst/>
              <a:gdLst/>
              <a:ahLst/>
              <a:cxnLst/>
              <a:rect l="l" t="t" r="r" b="b"/>
              <a:pathLst>
                <a:path w="1767" h="4109" extrusionOk="0">
                  <a:moveTo>
                    <a:pt x="257" y="0"/>
                  </a:moveTo>
                  <a:cubicBezTo>
                    <a:pt x="166" y="0"/>
                    <a:pt x="78" y="20"/>
                    <a:pt x="1" y="50"/>
                  </a:cubicBezTo>
                  <a:cubicBezTo>
                    <a:pt x="631" y="197"/>
                    <a:pt x="1094" y="765"/>
                    <a:pt x="1094" y="1438"/>
                  </a:cubicBezTo>
                  <a:lnTo>
                    <a:pt x="1094" y="4108"/>
                  </a:lnTo>
                  <a:lnTo>
                    <a:pt x="1451" y="4108"/>
                  </a:lnTo>
                  <a:cubicBezTo>
                    <a:pt x="1620" y="4108"/>
                    <a:pt x="1767" y="3961"/>
                    <a:pt x="1767" y="3772"/>
                  </a:cubicBezTo>
                  <a:lnTo>
                    <a:pt x="1767" y="1459"/>
                  </a:lnTo>
                  <a:cubicBezTo>
                    <a:pt x="1767" y="660"/>
                    <a:pt x="1136" y="8"/>
                    <a:pt x="358" y="8"/>
                  </a:cubicBezTo>
                  <a:cubicBezTo>
                    <a:pt x="324" y="3"/>
                    <a:pt x="290" y="0"/>
                    <a:pt x="257" y="0"/>
                  </a:cubicBezTo>
                  <a:close/>
                </a:path>
              </a:pathLst>
            </a:custGeom>
            <a:solidFill>
              <a:srgbClr val="E1E7EC"/>
            </a:solidFill>
            <a:ln>
              <a:noFill/>
            </a:ln>
          </p:spPr>
          <p:txBody>
            <a:bodyPr spcFirstLastPara="1" wrap="square" lIns="121900" tIns="121900" rIns="121900" bIns="121900" anchor="ctr" anchorCtr="0">
              <a:noAutofit/>
            </a:bodyPr>
            <a:lstStyle/>
            <a:p>
              <a:endParaRPr sz="2400"/>
            </a:p>
          </p:txBody>
        </p:sp>
        <p:sp>
          <p:nvSpPr>
            <p:cNvPr id="110" name="Google Shape;7518;p68">
              <a:extLst>
                <a:ext uri="{FF2B5EF4-FFF2-40B4-BE49-F238E27FC236}">
                  <a16:creationId xmlns:a16="http://schemas.microsoft.com/office/drawing/2014/main" id="{B7FEFFDD-5AAD-47A8-8033-7AE6274B14BC}"/>
                </a:ext>
              </a:extLst>
            </p:cNvPr>
            <p:cNvSpPr/>
            <p:nvPr/>
          </p:nvSpPr>
          <p:spPr>
            <a:xfrm>
              <a:off x="2758789" y="2542066"/>
              <a:ext cx="54156" cy="46115"/>
            </a:xfrm>
            <a:custGeom>
              <a:avLst/>
              <a:gdLst/>
              <a:ahLst/>
              <a:cxnLst/>
              <a:rect l="l" t="t" r="r" b="b"/>
              <a:pathLst>
                <a:path w="3617" h="3080" extrusionOk="0">
                  <a:moveTo>
                    <a:pt x="2060" y="1"/>
                  </a:moveTo>
                  <a:cubicBezTo>
                    <a:pt x="694" y="1"/>
                    <a:pt x="0" y="1661"/>
                    <a:pt x="967" y="2629"/>
                  </a:cubicBezTo>
                  <a:cubicBezTo>
                    <a:pt x="1285" y="2940"/>
                    <a:pt x="1673" y="3079"/>
                    <a:pt x="2053" y="3079"/>
                  </a:cubicBezTo>
                  <a:cubicBezTo>
                    <a:pt x="2853" y="3079"/>
                    <a:pt x="3616" y="2462"/>
                    <a:pt x="3616" y="1535"/>
                  </a:cubicBezTo>
                  <a:cubicBezTo>
                    <a:pt x="3616" y="673"/>
                    <a:pt x="2922" y="1"/>
                    <a:pt x="2060" y="1"/>
                  </a:cubicBezTo>
                  <a:close/>
                </a:path>
              </a:pathLst>
            </a:custGeom>
            <a:solidFill>
              <a:srgbClr val="F8FAFB"/>
            </a:solidFill>
            <a:ln>
              <a:noFill/>
            </a:ln>
          </p:spPr>
          <p:txBody>
            <a:bodyPr spcFirstLastPara="1" wrap="square" lIns="121900" tIns="121900" rIns="121900" bIns="121900" anchor="ctr" anchorCtr="0">
              <a:noAutofit/>
            </a:bodyPr>
            <a:lstStyle/>
            <a:p>
              <a:endParaRPr sz="2400"/>
            </a:p>
          </p:txBody>
        </p:sp>
        <p:sp>
          <p:nvSpPr>
            <p:cNvPr id="111" name="Google Shape;7519;p68">
              <a:extLst>
                <a:ext uri="{FF2B5EF4-FFF2-40B4-BE49-F238E27FC236}">
                  <a16:creationId xmlns:a16="http://schemas.microsoft.com/office/drawing/2014/main" id="{F4A9780E-7239-4A5E-B145-B13EFA9C1148}"/>
                </a:ext>
              </a:extLst>
            </p:cNvPr>
            <p:cNvSpPr/>
            <p:nvPr/>
          </p:nvSpPr>
          <p:spPr>
            <a:xfrm>
              <a:off x="2769794" y="2545210"/>
              <a:ext cx="46924" cy="43046"/>
            </a:xfrm>
            <a:custGeom>
              <a:avLst/>
              <a:gdLst/>
              <a:ahLst/>
              <a:cxnLst/>
              <a:rect l="l" t="t" r="r" b="b"/>
              <a:pathLst>
                <a:path w="3134" h="2875" extrusionOk="0">
                  <a:moveTo>
                    <a:pt x="2124" y="1"/>
                  </a:moveTo>
                  <a:cubicBezTo>
                    <a:pt x="2802" y="1119"/>
                    <a:pt x="1910" y="2360"/>
                    <a:pt x="812" y="2360"/>
                  </a:cubicBezTo>
                  <a:cubicBezTo>
                    <a:pt x="547" y="2360"/>
                    <a:pt x="270" y="2288"/>
                    <a:pt x="1" y="2124"/>
                  </a:cubicBezTo>
                  <a:lnTo>
                    <a:pt x="1" y="2124"/>
                  </a:lnTo>
                  <a:cubicBezTo>
                    <a:pt x="300" y="2615"/>
                    <a:pt x="811" y="2874"/>
                    <a:pt x="1327" y="2874"/>
                  </a:cubicBezTo>
                  <a:cubicBezTo>
                    <a:pt x="1718" y="2874"/>
                    <a:pt x="2111" y="2726"/>
                    <a:pt x="2419" y="2419"/>
                  </a:cubicBezTo>
                  <a:cubicBezTo>
                    <a:pt x="3134" y="1704"/>
                    <a:pt x="2986" y="526"/>
                    <a:pt x="2124" y="1"/>
                  </a:cubicBezTo>
                  <a:close/>
                </a:path>
              </a:pathLst>
            </a:custGeom>
            <a:solidFill>
              <a:srgbClr val="E1E7EC"/>
            </a:solidFill>
            <a:ln>
              <a:noFill/>
            </a:ln>
          </p:spPr>
          <p:txBody>
            <a:bodyPr spcFirstLastPara="1" wrap="square" lIns="121900" tIns="121900" rIns="121900" bIns="121900" anchor="ctr" anchorCtr="0">
              <a:noAutofit/>
            </a:bodyPr>
            <a:lstStyle/>
            <a:p>
              <a:endParaRPr sz="2400"/>
            </a:p>
          </p:txBody>
        </p:sp>
      </p:grpSp>
      <p:grpSp>
        <p:nvGrpSpPr>
          <p:cNvPr id="112" name="Google Shape;8081;p68">
            <a:extLst>
              <a:ext uri="{FF2B5EF4-FFF2-40B4-BE49-F238E27FC236}">
                <a16:creationId xmlns:a16="http://schemas.microsoft.com/office/drawing/2014/main" id="{225DA55C-6540-4167-AA03-1BA6D7D4A7AC}"/>
              </a:ext>
            </a:extLst>
          </p:cNvPr>
          <p:cNvGrpSpPr/>
          <p:nvPr/>
        </p:nvGrpSpPr>
        <p:grpSpPr>
          <a:xfrm>
            <a:off x="1312340" y="3370064"/>
            <a:ext cx="456661" cy="455404"/>
            <a:chOff x="847400" y="1503588"/>
            <a:chExt cx="342496" cy="341553"/>
          </a:xfrm>
        </p:grpSpPr>
        <p:sp>
          <p:nvSpPr>
            <p:cNvPr id="113" name="Google Shape;8082;p68">
              <a:extLst>
                <a:ext uri="{FF2B5EF4-FFF2-40B4-BE49-F238E27FC236}">
                  <a16:creationId xmlns:a16="http://schemas.microsoft.com/office/drawing/2014/main" id="{9FD26157-4A8D-47EA-A13C-17EC48F7BBAD}"/>
                </a:ext>
              </a:extLst>
            </p:cNvPr>
            <p:cNvSpPr/>
            <p:nvPr/>
          </p:nvSpPr>
          <p:spPr>
            <a:xfrm>
              <a:off x="989998" y="1503588"/>
              <a:ext cx="57300" cy="31487"/>
            </a:xfrm>
            <a:custGeom>
              <a:avLst/>
              <a:gdLst/>
              <a:ahLst/>
              <a:cxnLst/>
              <a:rect l="l" t="t" r="r" b="b"/>
              <a:pathLst>
                <a:path w="3827" h="2103" extrusionOk="0">
                  <a:moveTo>
                    <a:pt x="337" y="0"/>
                  </a:moveTo>
                  <a:cubicBezTo>
                    <a:pt x="148" y="0"/>
                    <a:pt x="0" y="147"/>
                    <a:pt x="0" y="315"/>
                  </a:cubicBezTo>
                  <a:lnTo>
                    <a:pt x="0" y="1766"/>
                  </a:lnTo>
                  <a:cubicBezTo>
                    <a:pt x="0" y="1955"/>
                    <a:pt x="148" y="2103"/>
                    <a:pt x="337" y="2103"/>
                  </a:cubicBezTo>
                  <a:lnTo>
                    <a:pt x="3490" y="2103"/>
                  </a:lnTo>
                  <a:cubicBezTo>
                    <a:pt x="3680" y="2103"/>
                    <a:pt x="3827" y="1955"/>
                    <a:pt x="3827" y="1766"/>
                  </a:cubicBezTo>
                  <a:lnTo>
                    <a:pt x="3827" y="315"/>
                  </a:lnTo>
                  <a:cubicBezTo>
                    <a:pt x="3827" y="147"/>
                    <a:pt x="3680" y="0"/>
                    <a:pt x="3490" y="0"/>
                  </a:cubicBezTo>
                  <a:close/>
                </a:path>
              </a:pathLst>
            </a:custGeom>
            <a:solidFill>
              <a:srgbClr val="4B637A"/>
            </a:solidFill>
            <a:ln>
              <a:noFill/>
            </a:ln>
          </p:spPr>
          <p:txBody>
            <a:bodyPr spcFirstLastPara="1" wrap="square" lIns="121900" tIns="121900" rIns="121900" bIns="121900" anchor="ctr" anchorCtr="0">
              <a:noAutofit/>
            </a:bodyPr>
            <a:lstStyle/>
            <a:p>
              <a:endParaRPr sz="2400"/>
            </a:p>
          </p:txBody>
        </p:sp>
        <p:sp>
          <p:nvSpPr>
            <p:cNvPr id="114" name="Google Shape;8083;p68">
              <a:extLst>
                <a:ext uri="{FF2B5EF4-FFF2-40B4-BE49-F238E27FC236}">
                  <a16:creationId xmlns:a16="http://schemas.microsoft.com/office/drawing/2014/main" id="{C8EDC825-9369-43DA-B4B8-9BAB506808E3}"/>
                </a:ext>
              </a:extLst>
            </p:cNvPr>
            <p:cNvSpPr/>
            <p:nvPr/>
          </p:nvSpPr>
          <p:spPr>
            <a:xfrm>
              <a:off x="1025572" y="1503588"/>
              <a:ext cx="21725" cy="31487"/>
            </a:xfrm>
            <a:custGeom>
              <a:avLst/>
              <a:gdLst/>
              <a:ahLst/>
              <a:cxnLst/>
              <a:rect l="l" t="t" r="r" b="b"/>
              <a:pathLst>
                <a:path w="1451" h="2103" extrusionOk="0">
                  <a:moveTo>
                    <a:pt x="0" y="0"/>
                  </a:moveTo>
                  <a:lnTo>
                    <a:pt x="0" y="2103"/>
                  </a:lnTo>
                  <a:lnTo>
                    <a:pt x="1114" y="2103"/>
                  </a:lnTo>
                  <a:cubicBezTo>
                    <a:pt x="1304" y="2103"/>
                    <a:pt x="1451" y="1955"/>
                    <a:pt x="1451" y="1766"/>
                  </a:cubicBezTo>
                  <a:lnTo>
                    <a:pt x="1451" y="315"/>
                  </a:lnTo>
                  <a:cubicBezTo>
                    <a:pt x="1451" y="147"/>
                    <a:pt x="1304" y="0"/>
                    <a:pt x="1114" y="0"/>
                  </a:cubicBezTo>
                  <a:close/>
                </a:path>
              </a:pathLst>
            </a:custGeom>
            <a:solidFill>
              <a:srgbClr val="364F67"/>
            </a:solidFill>
            <a:ln>
              <a:noFill/>
            </a:ln>
          </p:spPr>
          <p:txBody>
            <a:bodyPr spcFirstLastPara="1" wrap="square" lIns="121900" tIns="121900" rIns="121900" bIns="121900" anchor="ctr" anchorCtr="0">
              <a:noAutofit/>
            </a:bodyPr>
            <a:lstStyle/>
            <a:p>
              <a:endParaRPr sz="2400"/>
            </a:p>
          </p:txBody>
        </p:sp>
        <p:sp>
          <p:nvSpPr>
            <p:cNvPr id="115" name="Google Shape;8084;p68">
              <a:extLst>
                <a:ext uri="{FF2B5EF4-FFF2-40B4-BE49-F238E27FC236}">
                  <a16:creationId xmlns:a16="http://schemas.microsoft.com/office/drawing/2014/main" id="{8E906C36-4595-47D9-8F43-070DAC33EAD0}"/>
                </a:ext>
              </a:extLst>
            </p:cNvPr>
            <p:cNvSpPr/>
            <p:nvPr/>
          </p:nvSpPr>
          <p:spPr>
            <a:xfrm>
              <a:off x="867538" y="1552368"/>
              <a:ext cx="302220" cy="183233"/>
            </a:xfrm>
            <a:custGeom>
              <a:avLst/>
              <a:gdLst/>
              <a:ahLst/>
              <a:cxnLst/>
              <a:rect l="l" t="t" r="r" b="b"/>
              <a:pathLst>
                <a:path w="20185" h="12238" extrusionOk="0">
                  <a:moveTo>
                    <a:pt x="337" y="1"/>
                  </a:moveTo>
                  <a:cubicBezTo>
                    <a:pt x="148" y="1"/>
                    <a:pt x="1" y="148"/>
                    <a:pt x="1" y="337"/>
                  </a:cubicBezTo>
                  <a:lnTo>
                    <a:pt x="1" y="11901"/>
                  </a:lnTo>
                  <a:cubicBezTo>
                    <a:pt x="1" y="12090"/>
                    <a:pt x="148" y="12237"/>
                    <a:pt x="337" y="12237"/>
                  </a:cubicBezTo>
                  <a:lnTo>
                    <a:pt x="19848" y="12237"/>
                  </a:lnTo>
                  <a:cubicBezTo>
                    <a:pt x="20037" y="12237"/>
                    <a:pt x="20184" y="12069"/>
                    <a:pt x="20184" y="11901"/>
                  </a:cubicBezTo>
                  <a:lnTo>
                    <a:pt x="20184" y="337"/>
                  </a:lnTo>
                  <a:cubicBezTo>
                    <a:pt x="20184" y="148"/>
                    <a:pt x="20037" y="1"/>
                    <a:pt x="19848" y="1"/>
                  </a:cubicBezTo>
                  <a:close/>
                </a:path>
              </a:pathLst>
            </a:custGeom>
            <a:solidFill>
              <a:srgbClr val="F3F6F7"/>
            </a:solidFill>
            <a:ln>
              <a:noFill/>
            </a:ln>
          </p:spPr>
          <p:txBody>
            <a:bodyPr spcFirstLastPara="1" wrap="square" lIns="121900" tIns="121900" rIns="121900" bIns="121900" anchor="ctr" anchorCtr="0">
              <a:noAutofit/>
            </a:bodyPr>
            <a:lstStyle/>
            <a:p>
              <a:endParaRPr sz="2400"/>
            </a:p>
          </p:txBody>
        </p:sp>
        <p:sp>
          <p:nvSpPr>
            <p:cNvPr id="116" name="Google Shape;8085;p68">
              <a:extLst>
                <a:ext uri="{FF2B5EF4-FFF2-40B4-BE49-F238E27FC236}">
                  <a16:creationId xmlns:a16="http://schemas.microsoft.com/office/drawing/2014/main" id="{5036D820-4BDE-4195-A6F0-1591D5CC37A2}"/>
                </a:ext>
              </a:extLst>
            </p:cNvPr>
            <p:cNvSpPr/>
            <p:nvPr/>
          </p:nvSpPr>
          <p:spPr>
            <a:xfrm>
              <a:off x="1149275" y="1552368"/>
              <a:ext cx="20482" cy="183233"/>
            </a:xfrm>
            <a:custGeom>
              <a:avLst/>
              <a:gdLst/>
              <a:ahLst/>
              <a:cxnLst/>
              <a:rect l="l" t="t" r="r" b="b"/>
              <a:pathLst>
                <a:path w="1368" h="12238" extrusionOk="0">
                  <a:moveTo>
                    <a:pt x="1" y="1"/>
                  </a:moveTo>
                  <a:lnTo>
                    <a:pt x="1" y="12237"/>
                  </a:lnTo>
                  <a:lnTo>
                    <a:pt x="1031" y="12237"/>
                  </a:lnTo>
                  <a:cubicBezTo>
                    <a:pt x="1220" y="12237"/>
                    <a:pt x="1367" y="12069"/>
                    <a:pt x="1367" y="11901"/>
                  </a:cubicBezTo>
                  <a:lnTo>
                    <a:pt x="1367" y="337"/>
                  </a:lnTo>
                  <a:cubicBezTo>
                    <a:pt x="1367" y="148"/>
                    <a:pt x="1220" y="1"/>
                    <a:pt x="1031" y="1"/>
                  </a:cubicBezTo>
                  <a:close/>
                </a:path>
              </a:pathLst>
            </a:custGeom>
            <a:solidFill>
              <a:srgbClr val="E9EEF1"/>
            </a:solidFill>
            <a:ln>
              <a:noFill/>
            </a:ln>
          </p:spPr>
          <p:txBody>
            <a:bodyPr spcFirstLastPara="1" wrap="square" lIns="121900" tIns="121900" rIns="121900" bIns="121900" anchor="ctr" anchorCtr="0">
              <a:noAutofit/>
            </a:bodyPr>
            <a:lstStyle/>
            <a:p>
              <a:endParaRPr sz="2400"/>
            </a:p>
          </p:txBody>
        </p:sp>
        <p:sp>
          <p:nvSpPr>
            <p:cNvPr id="117" name="Google Shape;8086;p68">
              <a:extLst>
                <a:ext uri="{FF2B5EF4-FFF2-40B4-BE49-F238E27FC236}">
                  <a16:creationId xmlns:a16="http://schemas.microsoft.com/office/drawing/2014/main" id="{5C00195D-15B8-41B1-B06D-974496B41D5B}"/>
                </a:ext>
              </a:extLst>
            </p:cNvPr>
            <p:cNvSpPr/>
            <p:nvPr/>
          </p:nvSpPr>
          <p:spPr>
            <a:xfrm>
              <a:off x="847400" y="1524984"/>
              <a:ext cx="342496" cy="37476"/>
            </a:xfrm>
            <a:custGeom>
              <a:avLst/>
              <a:gdLst/>
              <a:ahLst/>
              <a:cxnLst/>
              <a:rect l="l" t="t" r="r" b="b"/>
              <a:pathLst>
                <a:path w="22875" h="2503" extrusionOk="0">
                  <a:moveTo>
                    <a:pt x="337" y="1"/>
                  </a:moveTo>
                  <a:cubicBezTo>
                    <a:pt x="148" y="1"/>
                    <a:pt x="0" y="148"/>
                    <a:pt x="0" y="337"/>
                  </a:cubicBezTo>
                  <a:lnTo>
                    <a:pt x="0" y="2166"/>
                  </a:lnTo>
                  <a:cubicBezTo>
                    <a:pt x="0" y="2356"/>
                    <a:pt x="148" y="2503"/>
                    <a:pt x="337" y="2503"/>
                  </a:cubicBezTo>
                  <a:lnTo>
                    <a:pt x="22559" y="2503"/>
                  </a:lnTo>
                  <a:cubicBezTo>
                    <a:pt x="22728" y="2503"/>
                    <a:pt x="22875" y="2356"/>
                    <a:pt x="22875" y="2166"/>
                  </a:cubicBezTo>
                  <a:lnTo>
                    <a:pt x="22875" y="337"/>
                  </a:lnTo>
                  <a:cubicBezTo>
                    <a:pt x="22875" y="169"/>
                    <a:pt x="22728" y="1"/>
                    <a:pt x="22559" y="1"/>
                  </a:cubicBezTo>
                  <a:close/>
                </a:path>
              </a:pathLst>
            </a:custGeom>
            <a:solidFill>
              <a:srgbClr val="D0DAE1"/>
            </a:solidFill>
            <a:ln>
              <a:noFill/>
            </a:ln>
          </p:spPr>
          <p:txBody>
            <a:bodyPr spcFirstLastPara="1" wrap="square" lIns="121900" tIns="121900" rIns="121900" bIns="121900" anchor="ctr" anchorCtr="0">
              <a:noAutofit/>
            </a:bodyPr>
            <a:lstStyle/>
            <a:p>
              <a:endParaRPr sz="2400"/>
            </a:p>
          </p:txBody>
        </p:sp>
        <p:sp>
          <p:nvSpPr>
            <p:cNvPr id="118" name="Google Shape;8087;p68">
              <a:extLst>
                <a:ext uri="{FF2B5EF4-FFF2-40B4-BE49-F238E27FC236}">
                  <a16:creationId xmlns:a16="http://schemas.microsoft.com/office/drawing/2014/main" id="{A3027191-88FA-47BD-A702-64D89FB3B2BC}"/>
                </a:ext>
              </a:extLst>
            </p:cNvPr>
            <p:cNvSpPr/>
            <p:nvPr/>
          </p:nvSpPr>
          <p:spPr>
            <a:xfrm>
              <a:off x="950964" y="1790042"/>
              <a:ext cx="135366" cy="31487"/>
            </a:xfrm>
            <a:custGeom>
              <a:avLst/>
              <a:gdLst/>
              <a:ahLst/>
              <a:cxnLst/>
              <a:rect l="l" t="t" r="r" b="b"/>
              <a:pathLst>
                <a:path w="9041" h="2103" extrusionOk="0">
                  <a:moveTo>
                    <a:pt x="1199" y="0"/>
                  </a:moveTo>
                  <a:cubicBezTo>
                    <a:pt x="1094" y="0"/>
                    <a:pt x="967" y="84"/>
                    <a:pt x="904" y="190"/>
                  </a:cubicBezTo>
                  <a:lnTo>
                    <a:pt x="127" y="1598"/>
                  </a:lnTo>
                  <a:cubicBezTo>
                    <a:pt x="0" y="1829"/>
                    <a:pt x="169" y="2103"/>
                    <a:pt x="421" y="2103"/>
                  </a:cubicBezTo>
                  <a:lnTo>
                    <a:pt x="8620" y="2103"/>
                  </a:lnTo>
                  <a:cubicBezTo>
                    <a:pt x="8873" y="2103"/>
                    <a:pt x="9041" y="1829"/>
                    <a:pt x="8915" y="1598"/>
                  </a:cubicBezTo>
                  <a:lnTo>
                    <a:pt x="8116" y="190"/>
                  </a:lnTo>
                  <a:cubicBezTo>
                    <a:pt x="8053" y="84"/>
                    <a:pt x="7948" y="0"/>
                    <a:pt x="7821" y="0"/>
                  </a:cubicBezTo>
                  <a:close/>
                </a:path>
              </a:pathLst>
            </a:custGeom>
            <a:solidFill>
              <a:srgbClr val="6B8397"/>
            </a:solidFill>
            <a:ln>
              <a:noFill/>
            </a:ln>
          </p:spPr>
          <p:txBody>
            <a:bodyPr spcFirstLastPara="1" wrap="square" lIns="121900" tIns="121900" rIns="121900" bIns="121900" anchor="ctr" anchorCtr="0">
              <a:noAutofit/>
            </a:bodyPr>
            <a:lstStyle/>
            <a:p>
              <a:endParaRPr sz="2400"/>
            </a:p>
          </p:txBody>
        </p:sp>
        <p:sp>
          <p:nvSpPr>
            <p:cNvPr id="119" name="Google Shape;8088;p68">
              <a:extLst>
                <a:ext uri="{FF2B5EF4-FFF2-40B4-BE49-F238E27FC236}">
                  <a16:creationId xmlns:a16="http://schemas.microsoft.com/office/drawing/2014/main" id="{42105261-AEA2-48B1-BCC1-76BDCD312862}"/>
                </a:ext>
              </a:extLst>
            </p:cNvPr>
            <p:cNvSpPr/>
            <p:nvPr/>
          </p:nvSpPr>
          <p:spPr>
            <a:xfrm>
              <a:off x="911931" y="1752581"/>
              <a:ext cx="82798" cy="92560"/>
            </a:xfrm>
            <a:custGeom>
              <a:avLst/>
              <a:gdLst/>
              <a:ahLst/>
              <a:cxnLst/>
              <a:rect l="l" t="t" r="r" b="b"/>
              <a:pathLst>
                <a:path w="5530" h="6182" extrusionOk="0">
                  <a:moveTo>
                    <a:pt x="3448" y="0"/>
                  </a:moveTo>
                  <a:cubicBezTo>
                    <a:pt x="3322" y="0"/>
                    <a:pt x="3217" y="85"/>
                    <a:pt x="3154" y="190"/>
                  </a:cubicBezTo>
                  <a:lnTo>
                    <a:pt x="126" y="5698"/>
                  </a:lnTo>
                  <a:cubicBezTo>
                    <a:pt x="0" y="5908"/>
                    <a:pt x="169" y="6182"/>
                    <a:pt x="421" y="6182"/>
                  </a:cubicBezTo>
                  <a:lnTo>
                    <a:pt x="2166" y="6182"/>
                  </a:lnTo>
                  <a:cubicBezTo>
                    <a:pt x="2292" y="6182"/>
                    <a:pt x="2397" y="6119"/>
                    <a:pt x="2460" y="6013"/>
                  </a:cubicBezTo>
                  <a:lnTo>
                    <a:pt x="5488" y="505"/>
                  </a:lnTo>
                  <a:cubicBezTo>
                    <a:pt x="5530" y="400"/>
                    <a:pt x="5530" y="274"/>
                    <a:pt x="5488" y="169"/>
                  </a:cubicBezTo>
                  <a:cubicBezTo>
                    <a:pt x="5425" y="63"/>
                    <a:pt x="5298" y="0"/>
                    <a:pt x="5193" y="0"/>
                  </a:cubicBezTo>
                  <a:close/>
                </a:path>
              </a:pathLst>
            </a:custGeom>
            <a:solidFill>
              <a:srgbClr val="8195A6"/>
            </a:solidFill>
            <a:ln>
              <a:noFill/>
            </a:ln>
          </p:spPr>
          <p:txBody>
            <a:bodyPr spcFirstLastPara="1" wrap="square" lIns="121900" tIns="121900" rIns="121900" bIns="121900" anchor="ctr" anchorCtr="0">
              <a:noAutofit/>
            </a:bodyPr>
            <a:lstStyle/>
            <a:p>
              <a:endParaRPr sz="2400"/>
            </a:p>
          </p:txBody>
        </p:sp>
        <p:sp>
          <p:nvSpPr>
            <p:cNvPr id="120" name="Google Shape;8089;p68">
              <a:extLst>
                <a:ext uri="{FF2B5EF4-FFF2-40B4-BE49-F238E27FC236}">
                  <a16:creationId xmlns:a16="http://schemas.microsoft.com/office/drawing/2014/main" id="{4E13397D-4780-4FAA-A5C9-15E8D3760AED}"/>
                </a:ext>
              </a:extLst>
            </p:cNvPr>
            <p:cNvSpPr/>
            <p:nvPr/>
          </p:nvSpPr>
          <p:spPr>
            <a:xfrm>
              <a:off x="1041623" y="1752850"/>
              <a:ext cx="83741" cy="92290"/>
            </a:xfrm>
            <a:custGeom>
              <a:avLst/>
              <a:gdLst/>
              <a:ahLst/>
              <a:cxnLst/>
              <a:rect l="l" t="t" r="r" b="b"/>
              <a:pathLst>
                <a:path w="5593" h="6164" extrusionOk="0">
                  <a:moveTo>
                    <a:pt x="2184" y="0"/>
                  </a:moveTo>
                  <a:cubicBezTo>
                    <a:pt x="2171" y="0"/>
                    <a:pt x="2158" y="1"/>
                    <a:pt x="2145" y="3"/>
                  </a:cubicBezTo>
                  <a:lnTo>
                    <a:pt x="400" y="3"/>
                  </a:lnTo>
                  <a:cubicBezTo>
                    <a:pt x="148" y="3"/>
                    <a:pt x="0" y="277"/>
                    <a:pt x="127" y="487"/>
                  </a:cubicBezTo>
                  <a:lnTo>
                    <a:pt x="3133" y="5995"/>
                  </a:lnTo>
                  <a:cubicBezTo>
                    <a:pt x="3196" y="6101"/>
                    <a:pt x="3301" y="6164"/>
                    <a:pt x="3427" y="6164"/>
                  </a:cubicBezTo>
                  <a:lnTo>
                    <a:pt x="5172" y="6164"/>
                  </a:lnTo>
                  <a:cubicBezTo>
                    <a:pt x="5425" y="6164"/>
                    <a:pt x="5593" y="5890"/>
                    <a:pt x="5467" y="5680"/>
                  </a:cubicBezTo>
                  <a:lnTo>
                    <a:pt x="2439" y="172"/>
                  </a:lnTo>
                  <a:cubicBezTo>
                    <a:pt x="2383" y="77"/>
                    <a:pt x="2292" y="0"/>
                    <a:pt x="2184" y="0"/>
                  </a:cubicBezTo>
                  <a:close/>
                </a:path>
              </a:pathLst>
            </a:custGeom>
            <a:solidFill>
              <a:srgbClr val="8195A6"/>
            </a:solidFill>
            <a:ln>
              <a:noFill/>
            </a:ln>
          </p:spPr>
          <p:txBody>
            <a:bodyPr spcFirstLastPara="1" wrap="square" lIns="121900" tIns="121900" rIns="121900" bIns="121900" anchor="ctr" anchorCtr="0">
              <a:noAutofit/>
            </a:bodyPr>
            <a:lstStyle/>
            <a:p>
              <a:endParaRPr sz="2400"/>
            </a:p>
          </p:txBody>
        </p:sp>
        <p:sp>
          <p:nvSpPr>
            <p:cNvPr id="121" name="Google Shape;8090;p68">
              <a:extLst>
                <a:ext uri="{FF2B5EF4-FFF2-40B4-BE49-F238E27FC236}">
                  <a16:creationId xmlns:a16="http://schemas.microsoft.com/office/drawing/2014/main" id="{3A8860A6-0741-4311-8A2A-F125F0272EF8}"/>
                </a:ext>
              </a:extLst>
            </p:cNvPr>
            <p:cNvSpPr/>
            <p:nvPr/>
          </p:nvSpPr>
          <p:spPr>
            <a:xfrm>
              <a:off x="949392" y="1752850"/>
              <a:ext cx="46535" cy="20198"/>
            </a:xfrm>
            <a:custGeom>
              <a:avLst/>
              <a:gdLst/>
              <a:ahLst/>
              <a:cxnLst/>
              <a:rect l="l" t="t" r="r" b="b"/>
              <a:pathLst>
                <a:path w="3108" h="1349" extrusionOk="0">
                  <a:moveTo>
                    <a:pt x="908" y="0"/>
                  </a:moveTo>
                  <a:cubicBezTo>
                    <a:pt x="799" y="0"/>
                    <a:pt x="708" y="77"/>
                    <a:pt x="652" y="172"/>
                  </a:cubicBezTo>
                  <a:lnTo>
                    <a:pt x="0" y="1349"/>
                  </a:lnTo>
                  <a:lnTo>
                    <a:pt x="2502" y="1349"/>
                  </a:lnTo>
                  <a:lnTo>
                    <a:pt x="2986" y="487"/>
                  </a:lnTo>
                  <a:cubicBezTo>
                    <a:pt x="3107" y="264"/>
                    <a:pt x="2956" y="2"/>
                    <a:pt x="2719" y="2"/>
                  </a:cubicBezTo>
                  <a:cubicBezTo>
                    <a:pt x="2710" y="2"/>
                    <a:pt x="2701" y="3"/>
                    <a:pt x="2691" y="3"/>
                  </a:cubicBezTo>
                  <a:lnTo>
                    <a:pt x="946" y="3"/>
                  </a:lnTo>
                  <a:cubicBezTo>
                    <a:pt x="933" y="1"/>
                    <a:pt x="920" y="0"/>
                    <a:pt x="908" y="0"/>
                  </a:cubicBezTo>
                  <a:close/>
                </a:path>
              </a:pathLst>
            </a:custGeom>
            <a:solidFill>
              <a:srgbClr val="6B8397"/>
            </a:solidFill>
            <a:ln>
              <a:noFill/>
            </a:ln>
          </p:spPr>
          <p:txBody>
            <a:bodyPr spcFirstLastPara="1" wrap="square" lIns="121900" tIns="121900" rIns="121900" bIns="121900" anchor="ctr" anchorCtr="0">
              <a:noAutofit/>
            </a:bodyPr>
            <a:lstStyle/>
            <a:p>
              <a:endParaRPr sz="2400"/>
            </a:p>
          </p:txBody>
        </p:sp>
        <p:sp>
          <p:nvSpPr>
            <p:cNvPr id="122" name="Google Shape;8091;p68">
              <a:extLst>
                <a:ext uri="{FF2B5EF4-FFF2-40B4-BE49-F238E27FC236}">
                  <a16:creationId xmlns:a16="http://schemas.microsoft.com/office/drawing/2014/main" id="{E17CF798-BFC5-4A7F-97BD-24ABDD78EE18}"/>
                </a:ext>
              </a:extLst>
            </p:cNvPr>
            <p:cNvSpPr/>
            <p:nvPr/>
          </p:nvSpPr>
          <p:spPr>
            <a:xfrm>
              <a:off x="1041623" y="1752850"/>
              <a:ext cx="46280" cy="20198"/>
            </a:xfrm>
            <a:custGeom>
              <a:avLst/>
              <a:gdLst/>
              <a:ahLst/>
              <a:cxnLst/>
              <a:rect l="l" t="t" r="r" b="b"/>
              <a:pathLst>
                <a:path w="3091" h="1349" extrusionOk="0">
                  <a:moveTo>
                    <a:pt x="2184" y="0"/>
                  </a:moveTo>
                  <a:cubicBezTo>
                    <a:pt x="2171" y="0"/>
                    <a:pt x="2158" y="1"/>
                    <a:pt x="2145" y="3"/>
                  </a:cubicBezTo>
                  <a:lnTo>
                    <a:pt x="400" y="3"/>
                  </a:lnTo>
                  <a:cubicBezTo>
                    <a:pt x="148" y="3"/>
                    <a:pt x="0" y="277"/>
                    <a:pt x="127" y="487"/>
                  </a:cubicBezTo>
                  <a:lnTo>
                    <a:pt x="589" y="1349"/>
                  </a:lnTo>
                  <a:lnTo>
                    <a:pt x="3091" y="1349"/>
                  </a:lnTo>
                  <a:lnTo>
                    <a:pt x="2439" y="172"/>
                  </a:lnTo>
                  <a:cubicBezTo>
                    <a:pt x="2383" y="77"/>
                    <a:pt x="2292" y="0"/>
                    <a:pt x="2184" y="0"/>
                  </a:cubicBezTo>
                  <a:close/>
                </a:path>
              </a:pathLst>
            </a:custGeom>
            <a:solidFill>
              <a:srgbClr val="6B8397"/>
            </a:solidFill>
            <a:ln>
              <a:noFill/>
            </a:ln>
          </p:spPr>
          <p:txBody>
            <a:bodyPr spcFirstLastPara="1" wrap="square" lIns="121900" tIns="121900" rIns="121900" bIns="121900" anchor="ctr" anchorCtr="0">
              <a:noAutofit/>
            </a:bodyPr>
            <a:lstStyle/>
            <a:p>
              <a:endParaRPr sz="2400"/>
            </a:p>
          </p:txBody>
        </p:sp>
        <p:sp>
          <p:nvSpPr>
            <p:cNvPr id="123" name="Google Shape;8092;p68">
              <a:extLst>
                <a:ext uri="{FF2B5EF4-FFF2-40B4-BE49-F238E27FC236}">
                  <a16:creationId xmlns:a16="http://schemas.microsoft.com/office/drawing/2014/main" id="{A641A1BB-4A2C-4369-90E3-12421449B07F}"/>
                </a:ext>
              </a:extLst>
            </p:cNvPr>
            <p:cNvSpPr/>
            <p:nvPr/>
          </p:nvSpPr>
          <p:spPr>
            <a:xfrm>
              <a:off x="847400" y="1725510"/>
              <a:ext cx="342496" cy="37162"/>
            </a:xfrm>
            <a:custGeom>
              <a:avLst/>
              <a:gdLst/>
              <a:ahLst/>
              <a:cxnLst/>
              <a:rect l="l" t="t" r="r" b="b"/>
              <a:pathLst>
                <a:path w="22875" h="2482" extrusionOk="0">
                  <a:moveTo>
                    <a:pt x="337" y="0"/>
                  </a:moveTo>
                  <a:cubicBezTo>
                    <a:pt x="148" y="0"/>
                    <a:pt x="0" y="147"/>
                    <a:pt x="0" y="337"/>
                  </a:cubicBezTo>
                  <a:lnTo>
                    <a:pt x="0" y="2145"/>
                  </a:lnTo>
                  <a:cubicBezTo>
                    <a:pt x="0" y="2334"/>
                    <a:pt x="148" y="2481"/>
                    <a:pt x="337" y="2481"/>
                  </a:cubicBezTo>
                  <a:lnTo>
                    <a:pt x="22559" y="2481"/>
                  </a:lnTo>
                  <a:cubicBezTo>
                    <a:pt x="22728" y="2481"/>
                    <a:pt x="22875" y="2334"/>
                    <a:pt x="22875" y="2145"/>
                  </a:cubicBezTo>
                  <a:lnTo>
                    <a:pt x="22875" y="337"/>
                  </a:lnTo>
                  <a:cubicBezTo>
                    <a:pt x="22875" y="147"/>
                    <a:pt x="22728" y="0"/>
                    <a:pt x="22559" y="0"/>
                  </a:cubicBezTo>
                  <a:close/>
                </a:path>
              </a:pathLst>
            </a:custGeom>
            <a:solidFill>
              <a:srgbClr val="D0DAE1"/>
            </a:solidFill>
            <a:ln>
              <a:noFill/>
            </a:ln>
          </p:spPr>
          <p:txBody>
            <a:bodyPr spcFirstLastPara="1" wrap="square" lIns="121900" tIns="121900" rIns="121900" bIns="121900" anchor="ctr" anchorCtr="0">
              <a:noAutofit/>
            </a:bodyPr>
            <a:lstStyle/>
            <a:p>
              <a:endParaRPr sz="2400"/>
            </a:p>
          </p:txBody>
        </p:sp>
        <p:sp>
          <p:nvSpPr>
            <p:cNvPr id="124" name="Google Shape;8093;p68">
              <a:extLst>
                <a:ext uri="{FF2B5EF4-FFF2-40B4-BE49-F238E27FC236}">
                  <a16:creationId xmlns:a16="http://schemas.microsoft.com/office/drawing/2014/main" id="{FFC33F35-D5B9-4F93-9A8A-2C0B595D8B10}"/>
                </a:ext>
              </a:extLst>
            </p:cNvPr>
            <p:cNvSpPr/>
            <p:nvPr/>
          </p:nvSpPr>
          <p:spPr>
            <a:xfrm>
              <a:off x="1168799" y="1524984"/>
              <a:ext cx="21096" cy="37476"/>
            </a:xfrm>
            <a:custGeom>
              <a:avLst/>
              <a:gdLst/>
              <a:ahLst/>
              <a:cxnLst/>
              <a:rect l="l" t="t" r="r" b="b"/>
              <a:pathLst>
                <a:path w="1409" h="2503" extrusionOk="0">
                  <a:moveTo>
                    <a:pt x="0" y="1"/>
                  </a:moveTo>
                  <a:lnTo>
                    <a:pt x="0" y="2503"/>
                  </a:lnTo>
                  <a:lnTo>
                    <a:pt x="1093" y="2503"/>
                  </a:lnTo>
                  <a:cubicBezTo>
                    <a:pt x="1262" y="2503"/>
                    <a:pt x="1409" y="2356"/>
                    <a:pt x="1409" y="2166"/>
                  </a:cubicBezTo>
                  <a:lnTo>
                    <a:pt x="1409" y="337"/>
                  </a:lnTo>
                  <a:cubicBezTo>
                    <a:pt x="1409" y="169"/>
                    <a:pt x="1262" y="1"/>
                    <a:pt x="1093" y="1"/>
                  </a:cubicBezTo>
                  <a:close/>
                </a:path>
              </a:pathLst>
            </a:custGeom>
            <a:solidFill>
              <a:srgbClr val="CAD5DD"/>
            </a:solidFill>
            <a:ln>
              <a:noFill/>
            </a:ln>
          </p:spPr>
          <p:txBody>
            <a:bodyPr spcFirstLastPara="1" wrap="square" lIns="121900" tIns="121900" rIns="121900" bIns="121900" anchor="ctr" anchorCtr="0">
              <a:noAutofit/>
            </a:bodyPr>
            <a:lstStyle/>
            <a:p>
              <a:endParaRPr sz="2400"/>
            </a:p>
          </p:txBody>
        </p:sp>
        <p:sp>
          <p:nvSpPr>
            <p:cNvPr id="125" name="Google Shape;8094;p68">
              <a:extLst>
                <a:ext uri="{FF2B5EF4-FFF2-40B4-BE49-F238E27FC236}">
                  <a16:creationId xmlns:a16="http://schemas.microsoft.com/office/drawing/2014/main" id="{AB218839-4607-4485-8BA3-EBCCB1614DFE}"/>
                </a:ext>
              </a:extLst>
            </p:cNvPr>
            <p:cNvSpPr/>
            <p:nvPr/>
          </p:nvSpPr>
          <p:spPr>
            <a:xfrm>
              <a:off x="1168799" y="1725510"/>
              <a:ext cx="21096" cy="37162"/>
            </a:xfrm>
            <a:custGeom>
              <a:avLst/>
              <a:gdLst/>
              <a:ahLst/>
              <a:cxnLst/>
              <a:rect l="l" t="t" r="r" b="b"/>
              <a:pathLst>
                <a:path w="1409" h="2482" extrusionOk="0">
                  <a:moveTo>
                    <a:pt x="0" y="0"/>
                  </a:moveTo>
                  <a:lnTo>
                    <a:pt x="0" y="2481"/>
                  </a:lnTo>
                  <a:lnTo>
                    <a:pt x="1093" y="2481"/>
                  </a:lnTo>
                  <a:cubicBezTo>
                    <a:pt x="1262" y="2481"/>
                    <a:pt x="1409" y="2334"/>
                    <a:pt x="1409" y="2145"/>
                  </a:cubicBezTo>
                  <a:lnTo>
                    <a:pt x="1409" y="337"/>
                  </a:lnTo>
                  <a:cubicBezTo>
                    <a:pt x="1409" y="147"/>
                    <a:pt x="1262" y="0"/>
                    <a:pt x="1093" y="0"/>
                  </a:cubicBezTo>
                  <a:close/>
                </a:path>
              </a:pathLst>
            </a:custGeom>
            <a:solidFill>
              <a:srgbClr val="CAD5DD"/>
            </a:solidFill>
            <a:ln>
              <a:noFill/>
            </a:ln>
          </p:spPr>
          <p:txBody>
            <a:bodyPr spcFirstLastPara="1" wrap="square" lIns="121900" tIns="121900" rIns="121900" bIns="121900" anchor="ctr" anchorCtr="0">
              <a:noAutofit/>
            </a:bodyPr>
            <a:lstStyle/>
            <a:p>
              <a:endParaRPr sz="2400"/>
            </a:p>
          </p:txBody>
        </p:sp>
        <p:sp>
          <p:nvSpPr>
            <p:cNvPr id="126" name="Google Shape;8095;p68">
              <a:extLst>
                <a:ext uri="{FF2B5EF4-FFF2-40B4-BE49-F238E27FC236}">
                  <a16:creationId xmlns:a16="http://schemas.microsoft.com/office/drawing/2014/main" id="{8CCED4D5-E8AE-4499-AEA6-DD4665A62739}"/>
                </a:ext>
              </a:extLst>
            </p:cNvPr>
            <p:cNvSpPr/>
            <p:nvPr/>
          </p:nvSpPr>
          <p:spPr>
            <a:xfrm>
              <a:off x="1046339" y="1601703"/>
              <a:ext cx="47418" cy="50787"/>
            </a:xfrm>
            <a:custGeom>
              <a:avLst/>
              <a:gdLst/>
              <a:ahLst/>
              <a:cxnLst/>
              <a:rect l="l" t="t" r="r" b="b"/>
              <a:pathLst>
                <a:path w="3167" h="3392" extrusionOk="0">
                  <a:moveTo>
                    <a:pt x="2688" y="0"/>
                  </a:moveTo>
                  <a:cubicBezTo>
                    <a:pt x="2601" y="0"/>
                    <a:pt x="2511" y="39"/>
                    <a:pt x="2440" y="133"/>
                  </a:cubicBezTo>
                  <a:lnTo>
                    <a:pt x="190" y="2845"/>
                  </a:lnTo>
                  <a:cubicBezTo>
                    <a:pt x="1" y="3055"/>
                    <a:pt x="148" y="3392"/>
                    <a:pt x="442" y="3392"/>
                  </a:cubicBezTo>
                  <a:cubicBezTo>
                    <a:pt x="547" y="3392"/>
                    <a:pt x="631" y="3329"/>
                    <a:pt x="695" y="3266"/>
                  </a:cubicBezTo>
                  <a:lnTo>
                    <a:pt x="2965" y="553"/>
                  </a:lnTo>
                  <a:cubicBezTo>
                    <a:pt x="3167" y="305"/>
                    <a:pt x="2934" y="0"/>
                    <a:pt x="2688" y="0"/>
                  </a:cubicBezTo>
                  <a:close/>
                </a:path>
              </a:pathLst>
            </a:custGeom>
            <a:solidFill>
              <a:srgbClr val="364F67"/>
            </a:solidFill>
            <a:ln>
              <a:noFill/>
            </a:ln>
          </p:spPr>
          <p:txBody>
            <a:bodyPr spcFirstLastPara="1" wrap="square" lIns="121900" tIns="121900" rIns="121900" bIns="121900" anchor="ctr" anchorCtr="0">
              <a:noAutofit/>
            </a:bodyPr>
            <a:lstStyle/>
            <a:p>
              <a:endParaRPr sz="2400"/>
            </a:p>
          </p:txBody>
        </p:sp>
        <p:sp>
          <p:nvSpPr>
            <p:cNvPr id="127" name="Google Shape;8096;p68">
              <a:extLst>
                <a:ext uri="{FF2B5EF4-FFF2-40B4-BE49-F238E27FC236}">
                  <a16:creationId xmlns:a16="http://schemas.microsoft.com/office/drawing/2014/main" id="{1C8456D4-6AC7-471B-9083-D6918C38083F}"/>
                </a:ext>
              </a:extLst>
            </p:cNvPr>
            <p:cNvSpPr/>
            <p:nvPr/>
          </p:nvSpPr>
          <p:spPr>
            <a:xfrm>
              <a:off x="990567" y="1630091"/>
              <a:ext cx="48556" cy="29331"/>
            </a:xfrm>
            <a:custGeom>
              <a:avLst/>
              <a:gdLst/>
              <a:ahLst/>
              <a:cxnLst/>
              <a:rect l="l" t="t" r="r" b="b"/>
              <a:pathLst>
                <a:path w="3243" h="1959" extrusionOk="0">
                  <a:moveTo>
                    <a:pt x="494" y="0"/>
                  </a:moveTo>
                  <a:cubicBezTo>
                    <a:pt x="194" y="0"/>
                    <a:pt x="0" y="454"/>
                    <a:pt x="341" y="634"/>
                  </a:cubicBezTo>
                  <a:lnTo>
                    <a:pt x="2611" y="1916"/>
                  </a:lnTo>
                  <a:cubicBezTo>
                    <a:pt x="2653" y="1937"/>
                    <a:pt x="2717" y="1958"/>
                    <a:pt x="2759" y="1958"/>
                  </a:cubicBezTo>
                  <a:cubicBezTo>
                    <a:pt x="3116" y="1958"/>
                    <a:pt x="3242" y="1496"/>
                    <a:pt x="2927" y="1327"/>
                  </a:cubicBezTo>
                  <a:lnTo>
                    <a:pt x="656" y="45"/>
                  </a:lnTo>
                  <a:cubicBezTo>
                    <a:pt x="600" y="14"/>
                    <a:pt x="545" y="0"/>
                    <a:pt x="494" y="0"/>
                  </a:cubicBezTo>
                  <a:close/>
                </a:path>
              </a:pathLst>
            </a:custGeom>
            <a:solidFill>
              <a:srgbClr val="364F67"/>
            </a:solidFill>
            <a:ln>
              <a:noFill/>
            </a:ln>
          </p:spPr>
          <p:txBody>
            <a:bodyPr spcFirstLastPara="1" wrap="square" lIns="121900" tIns="121900" rIns="121900" bIns="121900" anchor="ctr" anchorCtr="0">
              <a:noAutofit/>
            </a:bodyPr>
            <a:lstStyle/>
            <a:p>
              <a:endParaRPr sz="2400"/>
            </a:p>
          </p:txBody>
        </p:sp>
        <p:sp>
          <p:nvSpPr>
            <p:cNvPr id="128" name="Google Shape;8097;p68">
              <a:extLst>
                <a:ext uri="{FF2B5EF4-FFF2-40B4-BE49-F238E27FC236}">
                  <a16:creationId xmlns:a16="http://schemas.microsoft.com/office/drawing/2014/main" id="{C561C283-5C57-49A0-BE17-77E582B3E5C5}"/>
                </a:ext>
              </a:extLst>
            </p:cNvPr>
            <p:cNvSpPr/>
            <p:nvPr/>
          </p:nvSpPr>
          <p:spPr>
            <a:xfrm>
              <a:off x="940573" y="1633983"/>
              <a:ext cx="44543" cy="51565"/>
            </a:xfrm>
            <a:custGeom>
              <a:avLst/>
              <a:gdLst/>
              <a:ahLst/>
              <a:cxnLst/>
              <a:rect l="l" t="t" r="r" b="b"/>
              <a:pathLst>
                <a:path w="2975" h="3444" extrusionOk="0">
                  <a:moveTo>
                    <a:pt x="2525" y="0"/>
                  </a:moveTo>
                  <a:cubicBezTo>
                    <a:pt x="2444" y="0"/>
                    <a:pt x="2362" y="30"/>
                    <a:pt x="2292" y="100"/>
                  </a:cubicBezTo>
                  <a:lnTo>
                    <a:pt x="148" y="2918"/>
                  </a:lnTo>
                  <a:cubicBezTo>
                    <a:pt x="1" y="3149"/>
                    <a:pt x="148" y="3443"/>
                    <a:pt x="421" y="3443"/>
                  </a:cubicBezTo>
                  <a:cubicBezTo>
                    <a:pt x="526" y="3443"/>
                    <a:pt x="631" y="3401"/>
                    <a:pt x="694" y="3317"/>
                  </a:cubicBezTo>
                  <a:lnTo>
                    <a:pt x="2818" y="521"/>
                  </a:lnTo>
                  <a:cubicBezTo>
                    <a:pt x="2974" y="255"/>
                    <a:pt x="2758" y="0"/>
                    <a:pt x="2525" y="0"/>
                  </a:cubicBezTo>
                  <a:close/>
                </a:path>
              </a:pathLst>
            </a:custGeom>
            <a:solidFill>
              <a:srgbClr val="364F67"/>
            </a:solidFill>
            <a:ln>
              <a:noFill/>
            </a:ln>
          </p:spPr>
          <p:txBody>
            <a:bodyPr spcFirstLastPara="1" wrap="square" lIns="121900" tIns="121900" rIns="121900" bIns="121900" anchor="ctr" anchorCtr="0">
              <a:noAutofit/>
            </a:bodyPr>
            <a:lstStyle/>
            <a:p>
              <a:endParaRPr sz="2400"/>
            </a:p>
          </p:txBody>
        </p:sp>
        <p:sp>
          <p:nvSpPr>
            <p:cNvPr id="129" name="Google Shape;8098;p68">
              <a:extLst>
                <a:ext uri="{FF2B5EF4-FFF2-40B4-BE49-F238E27FC236}">
                  <a16:creationId xmlns:a16="http://schemas.microsoft.com/office/drawing/2014/main" id="{AEB3F5D2-291D-4BE4-883F-E540FD560183}"/>
                </a:ext>
              </a:extLst>
            </p:cNvPr>
            <p:cNvSpPr/>
            <p:nvPr/>
          </p:nvSpPr>
          <p:spPr>
            <a:xfrm>
              <a:off x="912560" y="1673256"/>
              <a:ext cx="45966" cy="39408"/>
            </a:xfrm>
            <a:custGeom>
              <a:avLst/>
              <a:gdLst/>
              <a:ahLst/>
              <a:cxnLst/>
              <a:rect l="l" t="t" r="r" b="b"/>
              <a:pathLst>
                <a:path w="3070" h="2632" extrusionOk="0">
                  <a:moveTo>
                    <a:pt x="1766" y="0"/>
                  </a:moveTo>
                  <a:cubicBezTo>
                    <a:pt x="589" y="0"/>
                    <a:pt x="0" y="1409"/>
                    <a:pt x="841" y="2250"/>
                  </a:cubicBezTo>
                  <a:cubicBezTo>
                    <a:pt x="1105" y="2514"/>
                    <a:pt x="1430" y="2632"/>
                    <a:pt x="1750" y="2632"/>
                  </a:cubicBezTo>
                  <a:cubicBezTo>
                    <a:pt x="2422" y="2632"/>
                    <a:pt x="3070" y="2109"/>
                    <a:pt x="3070" y="1325"/>
                  </a:cubicBezTo>
                  <a:cubicBezTo>
                    <a:pt x="3070" y="589"/>
                    <a:pt x="2481" y="0"/>
                    <a:pt x="1766" y="0"/>
                  </a:cubicBezTo>
                  <a:close/>
                </a:path>
              </a:pathLst>
            </a:custGeom>
            <a:solidFill>
              <a:schemeClr val="accent5"/>
            </a:solidFill>
            <a:ln>
              <a:noFill/>
            </a:ln>
          </p:spPr>
          <p:txBody>
            <a:bodyPr spcFirstLastPara="1" wrap="square" lIns="121900" tIns="121900" rIns="121900" bIns="121900" anchor="ctr" anchorCtr="0">
              <a:noAutofit/>
            </a:bodyPr>
            <a:lstStyle/>
            <a:p>
              <a:endParaRPr sz="2400"/>
            </a:p>
          </p:txBody>
        </p:sp>
        <p:sp>
          <p:nvSpPr>
            <p:cNvPr id="130" name="Google Shape;8099;p68">
              <a:extLst>
                <a:ext uri="{FF2B5EF4-FFF2-40B4-BE49-F238E27FC236}">
                  <a16:creationId xmlns:a16="http://schemas.microsoft.com/office/drawing/2014/main" id="{93723972-283A-4116-B988-61405B01AB79}"/>
                </a:ext>
              </a:extLst>
            </p:cNvPr>
            <p:cNvSpPr/>
            <p:nvPr/>
          </p:nvSpPr>
          <p:spPr>
            <a:xfrm>
              <a:off x="960502" y="1606823"/>
              <a:ext cx="45876" cy="39318"/>
            </a:xfrm>
            <a:custGeom>
              <a:avLst/>
              <a:gdLst/>
              <a:ahLst/>
              <a:cxnLst/>
              <a:rect l="l" t="t" r="r" b="b"/>
              <a:pathLst>
                <a:path w="3064" h="2626" extrusionOk="0">
                  <a:moveTo>
                    <a:pt x="1714" y="1"/>
                  </a:moveTo>
                  <a:cubicBezTo>
                    <a:pt x="574" y="1"/>
                    <a:pt x="0" y="1416"/>
                    <a:pt x="814" y="2230"/>
                  </a:cubicBezTo>
                  <a:cubicBezTo>
                    <a:pt x="1088" y="2503"/>
                    <a:pt x="1421" y="2626"/>
                    <a:pt x="1747" y="2626"/>
                  </a:cubicBezTo>
                  <a:cubicBezTo>
                    <a:pt x="2422" y="2626"/>
                    <a:pt x="3064" y="2099"/>
                    <a:pt x="3064" y="1305"/>
                  </a:cubicBezTo>
                  <a:cubicBezTo>
                    <a:pt x="3064" y="569"/>
                    <a:pt x="2475" y="1"/>
                    <a:pt x="1739" y="1"/>
                  </a:cubicBezTo>
                  <a:cubicBezTo>
                    <a:pt x="1731" y="1"/>
                    <a:pt x="1722" y="1"/>
                    <a:pt x="1714" y="1"/>
                  </a:cubicBezTo>
                  <a:close/>
                </a:path>
              </a:pathLst>
            </a:custGeom>
            <a:solidFill>
              <a:schemeClr val="accent5"/>
            </a:solidFill>
            <a:ln>
              <a:noFill/>
            </a:ln>
          </p:spPr>
          <p:txBody>
            <a:bodyPr spcFirstLastPara="1" wrap="square" lIns="121900" tIns="121900" rIns="121900" bIns="121900" anchor="ctr" anchorCtr="0">
              <a:noAutofit/>
            </a:bodyPr>
            <a:lstStyle/>
            <a:p>
              <a:endParaRPr sz="2400"/>
            </a:p>
          </p:txBody>
        </p:sp>
        <p:sp>
          <p:nvSpPr>
            <p:cNvPr id="131" name="Google Shape;8100;p68">
              <a:extLst>
                <a:ext uri="{FF2B5EF4-FFF2-40B4-BE49-F238E27FC236}">
                  <a16:creationId xmlns:a16="http://schemas.microsoft.com/office/drawing/2014/main" id="{8D750639-CB19-4880-AFE9-F504FE8BD336}"/>
                </a:ext>
              </a:extLst>
            </p:cNvPr>
            <p:cNvSpPr/>
            <p:nvPr/>
          </p:nvSpPr>
          <p:spPr>
            <a:xfrm>
              <a:off x="1019269" y="1640197"/>
              <a:ext cx="45981" cy="39423"/>
            </a:xfrm>
            <a:custGeom>
              <a:avLst/>
              <a:gdLst/>
              <a:ahLst/>
              <a:cxnLst/>
              <a:rect l="l" t="t" r="r" b="b"/>
              <a:pathLst>
                <a:path w="3071" h="2633" extrusionOk="0">
                  <a:moveTo>
                    <a:pt x="1746" y="1"/>
                  </a:moveTo>
                  <a:cubicBezTo>
                    <a:pt x="568" y="1"/>
                    <a:pt x="1" y="1409"/>
                    <a:pt x="821" y="2250"/>
                  </a:cubicBezTo>
                  <a:cubicBezTo>
                    <a:pt x="1085" y="2514"/>
                    <a:pt x="1412" y="2632"/>
                    <a:pt x="1734" y="2632"/>
                  </a:cubicBezTo>
                  <a:cubicBezTo>
                    <a:pt x="2413" y="2632"/>
                    <a:pt x="3070" y="2109"/>
                    <a:pt x="3070" y="1325"/>
                  </a:cubicBezTo>
                  <a:cubicBezTo>
                    <a:pt x="3070" y="589"/>
                    <a:pt x="2482" y="1"/>
                    <a:pt x="1746" y="1"/>
                  </a:cubicBezTo>
                  <a:close/>
                </a:path>
              </a:pathLst>
            </a:custGeom>
            <a:solidFill>
              <a:schemeClr val="accent5"/>
            </a:solidFill>
            <a:ln>
              <a:noFill/>
            </a:ln>
          </p:spPr>
          <p:txBody>
            <a:bodyPr spcFirstLastPara="1" wrap="square" lIns="121900" tIns="121900" rIns="121900" bIns="121900" anchor="ctr" anchorCtr="0">
              <a:noAutofit/>
            </a:bodyPr>
            <a:lstStyle/>
            <a:p>
              <a:endParaRPr sz="2400">
                <a:solidFill>
                  <a:schemeClr val="accent4"/>
                </a:solidFill>
              </a:endParaRPr>
            </a:p>
          </p:txBody>
        </p:sp>
        <p:sp>
          <p:nvSpPr>
            <p:cNvPr id="132" name="Google Shape;8101;p68">
              <a:extLst>
                <a:ext uri="{FF2B5EF4-FFF2-40B4-BE49-F238E27FC236}">
                  <a16:creationId xmlns:a16="http://schemas.microsoft.com/office/drawing/2014/main" id="{3B088D70-6258-4B2A-89D6-00FEFFD5F83D}"/>
                </a:ext>
              </a:extLst>
            </p:cNvPr>
            <p:cNvSpPr/>
            <p:nvPr/>
          </p:nvSpPr>
          <p:spPr>
            <a:xfrm>
              <a:off x="1067750" y="1575037"/>
              <a:ext cx="46280" cy="39318"/>
            </a:xfrm>
            <a:custGeom>
              <a:avLst/>
              <a:gdLst/>
              <a:ahLst/>
              <a:cxnLst/>
              <a:rect l="l" t="t" r="r" b="b"/>
              <a:pathLst>
                <a:path w="3091" h="2626" extrusionOk="0">
                  <a:moveTo>
                    <a:pt x="1766" y="1"/>
                  </a:moveTo>
                  <a:cubicBezTo>
                    <a:pt x="589" y="1"/>
                    <a:pt x="0" y="1409"/>
                    <a:pt x="841" y="2229"/>
                  </a:cubicBezTo>
                  <a:cubicBezTo>
                    <a:pt x="1108" y="2503"/>
                    <a:pt x="1439" y="2625"/>
                    <a:pt x="1765" y="2625"/>
                  </a:cubicBezTo>
                  <a:cubicBezTo>
                    <a:pt x="2440" y="2625"/>
                    <a:pt x="3091" y="2099"/>
                    <a:pt x="3091" y="1304"/>
                  </a:cubicBezTo>
                  <a:cubicBezTo>
                    <a:pt x="3091" y="589"/>
                    <a:pt x="2502" y="1"/>
                    <a:pt x="1766" y="1"/>
                  </a:cubicBezTo>
                  <a:close/>
                </a:path>
              </a:pathLst>
            </a:custGeom>
            <a:solidFill>
              <a:schemeClr val="accent5"/>
            </a:solidFill>
            <a:ln>
              <a:noFill/>
            </a:ln>
          </p:spPr>
          <p:txBody>
            <a:bodyPr spcFirstLastPara="1" wrap="square" lIns="121900" tIns="121900" rIns="121900" bIns="121900" anchor="ctr" anchorCtr="0">
              <a:noAutofit/>
            </a:bodyPr>
            <a:lstStyle/>
            <a:p>
              <a:endParaRPr sz="2400"/>
            </a:p>
          </p:txBody>
        </p:sp>
      </p:grpSp>
      <p:grpSp>
        <p:nvGrpSpPr>
          <p:cNvPr id="160" name="Group 159">
            <a:extLst>
              <a:ext uri="{FF2B5EF4-FFF2-40B4-BE49-F238E27FC236}">
                <a16:creationId xmlns:a16="http://schemas.microsoft.com/office/drawing/2014/main" id="{C15AA08F-D878-45A8-9094-3700640A0BDF}"/>
              </a:ext>
            </a:extLst>
          </p:cNvPr>
          <p:cNvGrpSpPr/>
          <p:nvPr/>
        </p:nvGrpSpPr>
        <p:grpSpPr>
          <a:xfrm rot="1778477">
            <a:off x="10648375" y="207769"/>
            <a:ext cx="1395847" cy="1350528"/>
            <a:chOff x="1568917" y="46321"/>
            <a:chExt cx="2223435" cy="2223435"/>
          </a:xfrm>
        </p:grpSpPr>
        <p:sp>
          <p:nvSpPr>
            <p:cNvPr id="161" name="Oval 160">
              <a:extLst>
                <a:ext uri="{FF2B5EF4-FFF2-40B4-BE49-F238E27FC236}">
                  <a16:creationId xmlns:a16="http://schemas.microsoft.com/office/drawing/2014/main" id="{A1952A3C-EB00-4227-8DD1-9A918D848CEC}"/>
                </a:ext>
              </a:extLst>
            </p:cNvPr>
            <p:cNvSpPr/>
            <p:nvPr/>
          </p:nvSpPr>
          <p:spPr>
            <a:xfrm>
              <a:off x="1568917" y="46321"/>
              <a:ext cx="2223435" cy="2223435"/>
            </a:xfrm>
            <a:prstGeom prst="ellipse">
              <a:avLst/>
            </a:prstGeom>
            <a:solidFill>
              <a:schemeClr val="accent2">
                <a:alpha val="50000"/>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a:lstStyle/>
            <a:p>
              <a:pPr defTabSz="1219170">
                <a:buClr>
                  <a:srgbClr val="000000"/>
                </a:buClr>
                <a:defRPr/>
              </a:pPr>
              <a:endParaRPr lang="en-US" sz="1867" kern="0">
                <a:solidFill>
                  <a:srgbClr val="0D0F41"/>
                </a:solidFill>
                <a:latin typeface="Arial"/>
                <a:sym typeface="Arial"/>
              </a:endParaRPr>
            </a:p>
          </p:txBody>
        </p:sp>
        <p:sp>
          <p:nvSpPr>
            <p:cNvPr id="162" name="Oval 4">
              <a:extLst>
                <a:ext uri="{FF2B5EF4-FFF2-40B4-BE49-F238E27FC236}">
                  <a16:creationId xmlns:a16="http://schemas.microsoft.com/office/drawing/2014/main" id="{C02FE31D-E191-42D2-8FCF-A0D409C1B65D}"/>
                </a:ext>
              </a:extLst>
            </p:cNvPr>
            <p:cNvSpPr txBox="1"/>
            <p:nvPr/>
          </p:nvSpPr>
          <p:spPr>
            <a:xfrm>
              <a:off x="1865374" y="573070"/>
              <a:ext cx="1630520" cy="1293597"/>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t" anchorCtr="0">
              <a:noAutofit/>
            </a:bodyPr>
            <a:lstStyle/>
            <a:p>
              <a:pPr algn="ctr" defTabSz="1303834">
                <a:lnSpc>
                  <a:spcPct val="90000"/>
                </a:lnSpc>
                <a:spcBef>
                  <a:spcPct val="0"/>
                </a:spcBef>
                <a:spcAft>
                  <a:spcPct val="35000"/>
                </a:spcAft>
                <a:buClr>
                  <a:srgbClr val="000000"/>
                </a:buClr>
                <a:defRPr/>
              </a:pPr>
              <a:r>
                <a:rPr lang="en-US">
                  <a:solidFill>
                    <a:srgbClr val="FFFFFF"/>
                  </a:solidFill>
                  <a:latin typeface="Poppins Medium" panose="020B0604020202020204" charset="0"/>
                  <a:cs typeface="Poppins Medium" panose="020B0604020202020204" charset="0"/>
                  <a:sym typeface="Arial"/>
                </a:rPr>
                <a:t>Systems</a:t>
              </a:r>
            </a:p>
          </p:txBody>
        </p:sp>
      </p:grpSp>
      <p:grpSp>
        <p:nvGrpSpPr>
          <p:cNvPr id="163" name="Group 162">
            <a:extLst>
              <a:ext uri="{FF2B5EF4-FFF2-40B4-BE49-F238E27FC236}">
                <a16:creationId xmlns:a16="http://schemas.microsoft.com/office/drawing/2014/main" id="{19046F74-4FD3-4287-BB66-D70BBE56A35C}"/>
              </a:ext>
            </a:extLst>
          </p:cNvPr>
          <p:cNvGrpSpPr/>
          <p:nvPr/>
        </p:nvGrpSpPr>
        <p:grpSpPr>
          <a:xfrm>
            <a:off x="10474196" y="749758"/>
            <a:ext cx="1159651" cy="1159651"/>
            <a:chOff x="3702262" y="2375914"/>
            <a:chExt cx="869738" cy="869738"/>
          </a:xfrm>
        </p:grpSpPr>
        <p:sp>
          <p:nvSpPr>
            <p:cNvPr id="164" name="Google Shape;660;p43">
              <a:extLst>
                <a:ext uri="{FF2B5EF4-FFF2-40B4-BE49-F238E27FC236}">
                  <a16:creationId xmlns:a16="http://schemas.microsoft.com/office/drawing/2014/main" id="{BDA5EC5C-9A48-4F6F-82CD-77FD08B59ADE}"/>
                </a:ext>
              </a:extLst>
            </p:cNvPr>
            <p:cNvSpPr/>
            <p:nvPr/>
          </p:nvSpPr>
          <p:spPr>
            <a:xfrm>
              <a:off x="3702262" y="2375914"/>
              <a:ext cx="869738" cy="869738"/>
            </a:xfrm>
            <a:prstGeom prst="ellipse">
              <a:avLst/>
            </a:prstGeom>
            <a:gradFill>
              <a:gsLst>
                <a:gs pos="0">
                  <a:schemeClr val="accent2"/>
                </a:gs>
                <a:gs pos="100000">
                  <a:schemeClr val="accent1"/>
                </a:gs>
              </a:gsLst>
              <a:lin ang="10800025" scaled="0"/>
            </a:gra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nvGrpSpPr>
            <p:cNvPr id="165" name="Google Shape;7667;p68">
              <a:extLst>
                <a:ext uri="{FF2B5EF4-FFF2-40B4-BE49-F238E27FC236}">
                  <a16:creationId xmlns:a16="http://schemas.microsoft.com/office/drawing/2014/main" id="{A2D00F5E-1996-449A-BD7D-9303132C5BB4}"/>
                </a:ext>
              </a:extLst>
            </p:cNvPr>
            <p:cNvGrpSpPr>
              <a:grpSpLocks noChangeAspect="1"/>
            </p:cNvGrpSpPr>
            <p:nvPr/>
          </p:nvGrpSpPr>
          <p:grpSpPr>
            <a:xfrm>
              <a:off x="3990570" y="2588681"/>
              <a:ext cx="320080" cy="457200"/>
              <a:chOff x="1341612" y="3340055"/>
              <a:chExt cx="259399" cy="370524"/>
            </a:xfrm>
          </p:grpSpPr>
          <p:sp>
            <p:nvSpPr>
              <p:cNvPr id="166" name="Google Shape;7668;p68">
                <a:extLst>
                  <a:ext uri="{FF2B5EF4-FFF2-40B4-BE49-F238E27FC236}">
                    <a16:creationId xmlns:a16="http://schemas.microsoft.com/office/drawing/2014/main" id="{DB60ECAB-D6E5-4861-9FA9-B49CBEC9D8F2}"/>
                  </a:ext>
                </a:extLst>
              </p:cNvPr>
              <p:cNvSpPr/>
              <p:nvPr/>
            </p:nvSpPr>
            <p:spPr>
              <a:xfrm>
                <a:off x="1383954" y="3340055"/>
                <a:ext cx="43615" cy="35664"/>
              </a:xfrm>
              <a:custGeom>
                <a:avLst/>
                <a:gdLst/>
                <a:ahLst/>
                <a:cxnLst/>
                <a:rect l="l" t="t" r="r" b="b"/>
                <a:pathLst>
                  <a:path w="2913" h="2382" extrusionOk="0">
                    <a:moveTo>
                      <a:pt x="999" y="0"/>
                    </a:moveTo>
                    <a:cubicBezTo>
                      <a:pt x="452" y="0"/>
                      <a:pt x="11" y="442"/>
                      <a:pt x="11" y="989"/>
                    </a:cubicBezTo>
                    <a:lnTo>
                      <a:pt x="11" y="2019"/>
                    </a:lnTo>
                    <a:cubicBezTo>
                      <a:pt x="0" y="2260"/>
                      <a:pt x="179" y="2381"/>
                      <a:pt x="360" y="2381"/>
                    </a:cubicBezTo>
                    <a:cubicBezTo>
                      <a:pt x="542" y="2381"/>
                      <a:pt x="726" y="2260"/>
                      <a:pt x="726" y="2019"/>
                    </a:cubicBezTo>
                    <a:lnTo>
                      <a:pt x="726" y="989"/>
                    </a:lnTo>
                    <a:cubicBezTo>
                      <a:pt x="726" y="841"/>
                      <a:pt x="852" y="736"/>
                      <a:pt x="999" y="736"/>
                    </a:cubicBezTo>
                    <a:lnTo>
                      <a:pt x="1924" y="736"/>
                    </a:lnTo>
                    <a:cubicBezTo>
                      <a:pt x="2071" y="736"/>
                      <a:pt x="2197" y="841"/>
                      <a:pt x="2197" y="989"/>
                    </a:cubicBezTo>
                    <a:lnTo>
                      <a:pt x="2197" y="2019"/>
                    </a:lnTo>
                    <a:cubicBezTo>
                      <a:pt x="2197" y="2260"/>
                      <a:pt x="2376" y="2381"/>
                      <a:pt x="2555" y="2381"/>
                    </a:cubicBezTo>
                    <a:cubicBezTo>
                      <a:pt x="2733" y="2381"/>
                      <a:pt x="2912" y="2260"/>
                      <a:pt x="2912" y="2019"/>
                    </a:cubicBezTo>
                    <a:lnTo>
                      <a:pt x="2912" y="989"/>
                    </a:lnTo>
                    <a:cubicBezTo>
                      <a:pt x="2912" y="442"/>
                      <a:pt x="2471" y="0"/>
                      <a:pt x="1924" y="0"/>
                    </a:cubicBezTo>
                    <a:close/>
                  </a:path>
                </a:pathLst>
              </a:custGeom>
              <a:solidFill>
                <a:srgbClr val="344D6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7" name="Google Shape;7669;p68">
                <a:extLst>
                  <a:ext uri="{FF2B5EF4-FFF2-40B4-BE49-F238E27FC236}">
                    <a16:creationId xmlns:a16="http://schemas.microsoft.com/office/drawing/2014/main" id="{625E7C76-4351-4507-9385-8E9F56B723F7}"/>
                  </a:ext>
                </a:extLst>
              </p:cNvPr>
              <p:cNvSpPr/>
              <p:nvPr/>
            </p:nvSpPr>
            <p:spPr>
              <a:xfrm>
                <a:off x="1363966" y="3403329"/>
                <a:ext cx="237045" cy="307251"/>
              </a:xfrm>
              <a:custGeom>
                <a:avLst/>
                <a:gdLst/>
                <a:ahLst/>
                <a:cxnLst/>
                <a:rect l="l" t="t" r="r" b="b"/>
                <a:pathLst>
                  <a:path w="15832" h="20521" extrusionOk="0">
                    <a:moveTo>
                      <a:pt x="736" y="0"/>
                    </a:moveTo>
                    <a:cubicBezTo>
                      <a:pt x="337" y="0"/>
                      <a:pt x="0" y="337"/>
                      <a:pt x="0" y="757"/>
                    </a:cubicBezTo>
                    <a:lnTo>
                      <a:pt x="0" y="19763"/>
                    </a:lnTo>
                    <a:cubicBezTo>
                      <a:pt x="0" y="20184"/>
                      <a:pt x="337" y="20520"/>
                      <a:pt x="736" y="20520"/>
                    </a:cubicBezTo>
                    <a:lnTo>
                      <a:pt x="15075" y="20520"/>
                    </a:lnTo>
                    <a:cubicBezTo>
                      <a:pt x="15495" y="20520"/>
                      <a:pt x="15832" y="20184"/>
                      <a:pt x="15832" y="19763"/>
                    </a:cubicBezTo>
                    <a:lnTo>
                      <a:pt x="15832" y="757"/>
                    </a:lnTo>
                    <a:cubicBezTo>
                      <a:pt x="15832" y="337"/>
                      <a:pt x="15495" y="0"/>
                      <a:pt x="15075" y="0"/>
                    </a:cubicBezTo>
                    <a:close/>
                  </a:path>
                </a:pathLst>
              </a:custGeom>
              <a:solidFill>
                <a:srgbClr val="EEF1F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8" name="Google Shape;7670;p68">
                <a:extLst>
                  <a:ext uri="{FF2B5EF4-FFF2-40B4-BE49-F238E27FC236}">
                    <a16:creationId xmlns:a16="http://schemas.microsoft.com/office/drawing/2014/main" id="{52203220-B874-4C8D-8426-425BD9E86801}"/>
                  </a:ext>
                </a:extLst>
              </p:cNvPr>
              <p:cNvSpPr/>
              <p:nvPr/>
            </p:nvSpPr>
            <p:spPr>
              <a:xfrm>
                <a:off x="1341612" y="3371841"/>
                <a:ext cx="237045" cy="306936"/>
              </a:xfrm>
              <a:custGeom>
                <a:avLst/>
                <a:gdLst/>
                <a:ahLst/>
                <a:cxnLst/>
                <a:rect l="l" t="t" r="r" b="b"/>
                <a:pathLst>
                  <a:path w="15832" h="20500" extrusionOk="0">
                    <a:moveTo>
                      <a:pt x="736" y="1"/>
                    </a:moveTo>
                    <a:cubicBezTo>
                      <a:pt x="337" y="1"/>
                      <a:pt x="1" y="337"/>
                      <a:pt x="1" y="737"/>
                    </a:cubicBezTo>
                    <a:lnTo>
                      <a:pt x="1" y="19764"/>
                    </a:lnTo>
                    <a:cubicBezTo>
                      <a:pt x="1" y="20163"/>
                      <a:pt x="337" y="20500"/>
                      <a:pt x="736" y="20500"/>
                    </a:cubicBezTo>
                    <a:lnTo>
                      <a:pt x="15075" y="20500"/>
                    </a:lnTo>
                    <a:cubicBezTo>
                      <a:pt x="15495" y="20500"/>
                      <a:pt x="15832" y="20163"/>
                      <a:pt x="15832" y="19743"/>
                    </a:cubicBezTo>
                    <a:lnTo>
                      <a:pt x="15832" y="737"/>
                    </a:lnTo>
                    <a:cubicBezTo>
                      <a:pt x="15832" y="337"/>
                      <a:pt x="15495" y="1"/>
                      <a:pt x="15075" y="1"/>
                    </a:cubicBezTo>
                    <a:close/>
                  </a:path>
                </a:pathLst>
              </a:custGeom>
              <a:solidFill>
                <a:srgbClr val="FBFCF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9" name="Google Shape;7671;p68">
                <a:extLst>
                  <a:ext uri="{FF2B5EF4-FFF2-40B4-BE49-F238E27FC236}">
                    <a16:creationId xmlns:a16="http://schemas.microsoft.com/office/drawing/2014/main" id="{3D00721F-9346-46BD-AFBE-7455CAC816EB}"/>
                  </a:ext>
                </a:extLst>
              </p:cNvPr>
              <p:cNvSpPr/>
              <p:nvPr/>
            </p:nvSpPr>
            <p:spPr>
              <a:xfrm>
                <a:off x="1556303" y="3371841"/>
                <a:ext cx="22354" cy="306936"/>
              </a:xfrm>
              <a:custGeom>
                <a:avLst/>
                <a:gdLst/>
                <a:ahLst/>
                <a:cxnLst/>
                <a:rect l="l" t="t" r="r" b="b"/>
                <a:pathLst>
                  <a:path w="1493" h="20500" extrusionOk="0">
                    <a:moveTo>
                      <a:pt x="0" y="1"/>
                    </a:moveTo>
                    <a:lnTo>
                      <a:pt x="0" y="20500"/>
                    </a:lnTo>
                    <a:lnTo>
                      <a:pt x="736" y="20500"/>
                    </a:lnTo>
                    <a:cubicBezTo>
                      <a:pt x="1156" y="20500"/>
                      <a:pt x="1493" y="20163"/>
                      <a:pt x="1493" y="19743"/>
                    </a:cubicBezTo>
                    <a:lnTo>
                      <a:pt x="1493" y="737"/>
                    </a:lnTo>
                    <a:cubicBezTo>
                      <a:pt x="1493" y="337"/>
                      <a:pt x="1156" y="1"/>
                      <a:pt x="736" y="1"/>
                    </a:cubicBezTo>
                    <a:close/>
                  </a:path>
                </a:pathLst>
              </a:custGeom>
              <a:solidFill>
                <a:srgbClr val="F5F7F9"/>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70" name="Google Shape;7672;p68">
                <a:extLst>
                  <a:ext uri="{FF2B5EF4-FFF2-40B4-BE49-F238E27FC236}">
                    <a16:creationId xmlns:a16="http://schemas.microsoft.com/office/drawing/2014/main" id="{5C90C4E6-208F-4962-9F36-7E0C6C102756}"/>
                  </a:ext>
                </a:extLst>
              </p:cNvPr>
              <p:cNvSpPr/>
              <p:nvPr/>
            </p:nvSpPr>
            <p:spPr>
              <a:xfrm>
                <a:off x="1379387" y="3455583"/>
                <a:ext cx="44708" cy="44708"/>
              </a:xfrm>
              <a:custGeom>
                <a:avLst/>
                <a:gdLst/>
                <a:ahLst/>
                <a:cxnLst/>
                <a:rect l="l" t="t" r="r" b="b"/>
                <a:pathLst>
                  <a:path w="2986" h="2986" extrusionOk="0">
                    <a:moveTo>
                      <a:pt x="190" y="0"/>
                    </a:moveTo>
                    <a:cubicBezTo>
                      <a:pt x="85" y="0"/>
                      <a:pt x="0" y="84"/>
                      <a:pt x="0" y="190"/>
                    </a:cubicBezTo>
                    <a:lnTo>
                      <a:pt x="0" y="2797"/>
                    </a:lnTo>
                    <a:cubicBezTo>
                      <a:pt x="0" y="2902"/>
                      <a:pt x="85" y="2986"/>
                      <a:pt x="190" y="2986"/>
                    </a:cubicBezTo>
                    <a:lnTo>
                      <a:pt x="2797" y="2986"/>
                    </a:lnTo>
                    <a:cubicBezTo>
                      <a:pt x="2902" y="2986"/>
                      <a:pt x="2986" y="2902"/>
                      <a:pt x="2986" y="2797"/>
                    </a:cubicBezTo>
                    <a:lnTo>
                      <a:pt x="2986" y="190"/>
                    </a:lnTo>
                    <a:cubicBezTo>
                      <a:pt x="2986" y="84"/>
                      <a:pt x="2902" y="0"/>
                      <a:pt x="2797" y="0"/>
                    </a:cubicBezTo>
                    <a:close/>
                  </a:path>
                </a:pathLst>
              </a:custGeom>
              <a:solidFill>
                <a:srgbClr val="D1DBE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71" name="Google Shape;7673;p68">
                <a:extLst>
                  <a:ext uri="{FF2B5EF4-FFF2-40B4-BE49-F238E27FC236}">
                    <a16:creationId xmlns:a16="http://schemas.microsoft.com/office/drawing/2014/main" id="{952C5DCB-3C72-4EF7-8D5A-188E8C995FA4}"/>
                  </a:ext>
                </a:extLst>
              </p:cNvPr>
              <p:cNvSpPr/>
              <p:nvPr/>
            </p:nvSpPr>
            <p:spPr>
              <a:xfrm>
                <a:off x="1379387" y="3527975"/>
                <a:ext cx="44708" cy="44723"/>
              </a:xfrm>
              <a:custGeom>
                <a:avLst/>
                <a:gdLst/>
                <a:ahLst/>
                <a:cxnLst/>
                <a:rect l="l" t="t" r="r" b="b"/>
                <a:pathLst>
                  <a:path w="2986" h="2987" extrusionOk="0">
                    <a:moveTo>
                      <a:pt x="190" y="1"/>
                    </a:moveTo>
                    <a:cubicBezTo>
                      <a:pt x="85" y="1"/>
                      <a:pt x="0" y="85"/>
                      <a:pt x="0" y="190"/>
                    </a:cubicBezTo>
                    <a:lnTo>
                      <a:pt x="0" y="2776"/>
                    </a:lnTo>
                    <a:cubicBezTo>
                      <a:pt x="0" y="2881"/>
                      <a:pt x="85" y="2986"/>
                      <a:pt x="190" y="2986"/>
                    </a:cubicBezTo>
                    <a:lnTo>
                      <a:pt x="2797" y="2986"/>
                    </a:lnTo>
                    <a:cubicBezTo>
                      <a:pt x="2902" y="2986"/>
                      <a:pt x="2986" y="2881"/>
                      <a:pt x="2986" y="2776"/>
                    </a:cubicBezTo>
                    <a:lnTo>
                      <a:pt x="2986" y="190"/>
                    </a:lnTo>
                    <a:cubicBezTo>
                      <a:pt x="2986" y="85"/>
                      <a:pt x="2902" y="1"/>
                      <a:pt x="2797" y="1"/>
                    </a:cubicBezTo>
                    <a:close/>
                  </a:path>
                </a:pathLst>
              </a:custGeom>
              <a:solidFill>
                <a:srgbClr val="B2C2C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72" name="Google Shape;7674;p68">
                <a:extLst>
                  <a:ext uri="{FF2B5EF4-FFF2-40B4-BE49-F238E27FC236}">
                    <a16:creationId xmlns:a16="http://schemas.microsoft.com/office/drawing/2014/main" id="{CA7EB2B7-34DD-401C-BDDE-B27A459F2A32}"/>
                  </a:ext>
                </a:extLst>
              </p:cNvPr>
              <p:cNvSpPr/>
              <p:nvPr/>
            </p:nvSpPr>
            <p:spPr>
              <a:xfrm>
                <a:off x="1379387" y="3600067"/>
                <a:ext cx="44708" cy="44708"/>
              </a:xfrm>
              <a:custGeom>
                <a:avLst/>
                <a:gdLst/>
                <a:ahLst/>
                <a:cxnLst/>
                <a:rect l="l" t="t" r="r" b="b"/>
                <a:pathLst>
                  <a:path w="2986" h="2986" extrusionOk="0">
                    <a:moveTo>
                      <a:pt x="190" y="1"/>
                    </a:moveTo>
                    <a:cubicBezTo>
                      <a:pt x="85" y="1"/>
                      <a:pt x="0" y="85"/>
                      <a:pt x="0" y="211"/>
                    </a:cubicBezTo>
                    <a:lnTo>
                      <a:pt x="0" y="2797"/>
                    </a:lnTo>
                    <a:cubicBezTo>
                      <a:pt x="0" y="2902"/>
                      <a:pt x="85" y="2986"/>
                      <a:pt x="190" y="2986"/>
                    </a:cubicBezTo>
                    <a:lnTo>
                      <a:pt x="2797" y="2986"/>
                    </a:lnTo>
                    <a:cubicBezTo>
                      <a:pt x="2902" y="2986"/>
                      <a:pt x="2986" y="2902"/>
                      <a:pt x="2986" y="2797"/>
                    </a:cubicBezTo>
                    <a:lnTo>
                      <a:pt x="2986" y="211"/>
                    </a:lnTo>
                    <a:cubicBezTo>
                      <a:pt x="2986" y="85"/>
                      <a:pt x="2902" y="1"/>
                      <a:pt x="2797" y="1"/>
                    </a:cubicBezTo>
                    <a:close/>
                  </a:path>
                </a:pathLst>
              </a:custGeom>
              <a:solidFill>
                <a:srgbClr val="BECBD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73" name="Google Shape;7675;p68">
                <a:extLst>
                  <a:ext uri="{FF2B5EF4-FFF2-40B4-BE49-F238E27FC236}">
                    <a16:creationId xmlns:a16="http://schemas.microsoft.com/office/drawing/2014/main" id="{448EA9E0-4678-4E79-8136-D1B18CE32943}"/>
                  </a:ext>
                </a:extLst>
              </p:cNvPr>
              <p:cNvSpPr/>
              <p:nvPr/>
            </p:nvSpPr>
            <p:spPr>
              <a:xfrm>
                <a:off x="1444233" y="3459041"/>
                <a:ext cx="103894" cy="11035"/>
              </a:xfrm>
              <a:custGeom>
                <a:avLst/>
                <a:gdLst/>
                <a:ahLst/>
                <a:cxnLst/>
                <a:rect l="l" t="t" r="r" b="b"/>
                <a:pathLst>
                  <a:path w="6939" h="737" extrusionOk="0">
                    <a:moveTo>
                      <a:pt x="484" y="1"/>
                    </a:moveTo>
                    <a:cubicBezTo>
                      <a:pt x="0" y="1"/>
                      <a:pt x="0" y="736"/>
                      <a:pt x="484" y="736"/>
                    </a:cubicBezTo>
                    <a:lnTo>
                      <a:pt x="6455" y="736"/>
                    </a:lnTo>
                    <a:cubicBezTo>
                      <a:pt x="6939" y="736"/>
                      <a:pt x="6939" y="1"/>
                      <a:pt x="6455" y="1"/>
                    </a:cubicBezTo>
                    <a:close/>
                  </a:path>
                </a:pathLst>
              </a:custGeom>
              <a:solidFill>
                <a:schemeClr val="accent4">
                  <a:lumMod val="75000"/>
                </a:scheme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74" name="Google Shape;7676;p68">
                <a:extLst>
                  <a:ext uri="{FF2B5EF4-FFF2-40B4-BE49-F238E27FC236}">
                    <a16:creationId xmlns:a16="http://schemas.microsoft.com/office/drawing/2014/main" id="{160DFEAC-CF1D-4436-845F-C9C2AD1F2226}"/>
                  </a:ext>
                </a:extLst>
              </p:cNvPr>
              <p:cNvSpPr/>
              <p:nvPr/>
            </p:nvSpPr>
            <p:spPr>
              <a:xfrm>
                <a:off x="1444233" y="3482967"/>
                <a:ext cx="103894" cy="10720"/>
              </a:xfrm>
              <a:custGeom>
                <a:avLst/>
                <a:gdLst/>
                <a:ahLst/>
                <a:cxnLst/>
                <a:rect l="l" t="t" r="r" b="b"/>
                <a:pathLst>
                  <a:path w="6939" h="716" extrusionOk="0">
                    <a:moveTo>
                      <a:pt x="484" y="0"/>
                    </a:moveTo>
                    <a:cubicBezTo>
                      <a:pt x="0" y="0"/>
                      <a:pt x="0" y="715"/>
                      <a:pt x="484" y="715"/>
                    </a:cubicBezTo>
                    <a:lnTo>
                      <a:pt x="6455" y="715"/>
                    </a:lnTo>
                    <a:cubicBezTo>
                      <a:pt x="6939" y="715"/>
                      <a:pt x="6939" y="0"/>
                      <a:pt x="6455" y="0"/>
                    </a:cubicBezTo>
                    <a:close/>
                  </a:path>
                </a:pathLst>
              </a:custGeom>
              <a:solidFill>
                <a:schemeClr val="accent4">
                  <a:lumMod val="75000"/>
                </a:scheme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75" name="Google Shape;7677;p68">
                <a:extLst>
                  <a:ext uri="{FF2B5EF4-FFF2-40B4-BE49-F238E27FC236}">
                    <a16:creationId xmlns:a16="http://schemas.microsoft.com/office/drawing/2014/main" id="{CAB0DF11-E25E-48EA-A7A9-704B342C9F20}"/>
                  </a:ext>
                </a:extLst>
              </p:cNvPr>
              <p:cNvSpPr/>
              <p:nvPr/>
            </p:nvSpPr>
            <p:spPr>
              <a:xfrm>
                <a:off x="1444233" y="3531433"/>
                <a:ext cx="103894" cy="10735"/>
              </a:xfrm>
              <a:custGeom>
                <a:avLst/>
                <a:gdLst/>
                <a:ahLst/>
                <a:cxnLst/>
                <a:rect l="l" t="t" r="r" b="b"/>
                <a:pathLst>
                  <a:path w="6939" h="717" extrusionOk="0">
                    <a:moveTo>
                      <a:pt x="464" y="1"/>
                    </a:moveTo>
                    <a:cubicBezTo>
                      <a:pt x="1" y="1"/>
                      <a:pt x="7" y="716"/>
                      <a:pt x="484" y="716"/>
                    </a:cubicBezTo>
                    <a:lnTo>
                      <a:pt x="6455" y="716"/>
                    </a:lnTo>
                    <a:cubicBezTo>
                      <a:pt x="6939" y="716"/>
                      <a:pt x="6939" y="1"/>
                      <a:pt x="6455" y="1"/>
                    </a:cubicBezTo>
                    <a:lnTo>
                      <a:pt x="484" y="1"/>
                    </a:lnTo>
                    <a:cubicBezTo>
                      <a:pt x="477" y="1"/>
                      <a:pt x="471" y="1"/>
                      <a:pt x="464" y="1"/>
                    </a:cubicBezTo>
                    <a:close/>
                  </a:path>
                </a:pathLst>
              </a:custGeom>
              <a:solidFill>
                <a:schemeClr val="accent4">
                  <a:lumMod val="75000"/>
                </a:scheme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76" name="Google Shape;7678;p68">
                <a:extLst>
                  <a:ext uri="{FF2B5EF4-FFF2-40B4-BE49-F238E27FC236}">
                    <a16:creationId xmlns:a16="http://schemas.microsoft.com/office/drawing/2014/main" id="{76E8EEF0-2734-4E02-B6E4-84A0F5F2E57C}"/>
                  </a:ext>
                </a:extLst>
              </p:cNvPr>
              <p:cNvSpPr/>
              <p:nvPr/>
            </p:nvSpPr>
            <p:spPr>
              <a:xfrm>
                <a:off x="1444233" y="3555359"/>
                <a:ext cx="103894" cy="10720"/>
              </a:xfrm>
              <a:custGeom>
                <a:avLst/>
                <a:gdLst/>
                <a:ahLst/>
                <a:cxnLst/>
                <a:rect l="l" t="t" r="r" b="b"/>
                <a:pathLst>
                  <a:path w="6939" h="716" extrusionOk="0">
                    <a:moveTo>
                      <a:pt x="464" y="1"/>
                    </a:moveTo>
                    <a:cubicBezTo>
                      <a:pt x="1" y="1"/>
                      <a:pt x="7" y="716"/>
                      <a:pt x="484" y="716"/>
                    </a:cubicBezTo>
                    <a:lnTo>
                      <a:pt x="6455" y="716"/>
                    </a:lnTo>
                    <a:cubicBezTo>
                      <a:pt x="6939" y="716"/>
                      <a:pt x="6939" y="1"/>
                      <a:pt x="6455" y="1"/>
                    </a:cubicBezTo>
                    <a:lnTo>
                      <a:pt x="484" y="1"/>
                    </a:lnTo>
                    <a:cubicBezTo>
                      <a:pt x="477" y="1"/>
                      <a:pt x="471" y="1"/>
                      <a:pt x="464" y="1"/>
                    </a:cubicBezTo>
                    <a:close/>
                  </a:path>
                </a:pathLst>
              </a:custGeom>
              <a:solidFill>
                <a:schemeClr val="accent4">
                  <a:lumMod val="75000"/>
                </a:scheme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77" name="Google Shape;7679;p68">
                <a:extLst>
                  <a:ext uri="{FF2B5EF4-FFF2-40B4-BE49-F238E27FC236}">
                    <a16:creationId xmlns:a16="http://schemas.microsoft.com/office/drawing/2014/main" id="{0264E605-047A-4465-B85B-C3A1EFADB217}"/>
                  </a:ext>
                </a:extLst>
              </p:cNvPr>
              <p:cNvSpPr/>
              <p:nvPr/>
            </p:nvSpPr>
            <p:spPr>
              <a:xfrm>
                <a:off x="1444233" y="3603526"/>
                <a:ext cx="103894" cy="11035"/>
              </a:xfrm>
              <a:custGeom>
                <a:avLst/>
                <a:gdLst/>
                <a:ahLst/>
                <a:cxnLst/>
                <a:rect l="l" t="t" r="r" b="b"/>
                <a:pathLst>
                  <a:path w="6939" h="737" extrusionOk="0">
                    <a:moveTo>
                      <a:pt x="484" y="1"/>
                    </a:moveTo>
                    <a:cubicBezTo>
                      <a:pt x="0" y="1"/>
                      <a:pt x="0" y="737"/>
                      <a:pt x="484" y="737"/>
                    </a:cubicBezTo>
                    <a:lnTo>
                      <a:pt x="6455" y="737"/>
                    </a:lnTo>
                    <a:cubicBezTo>
                      <a:pt x="6939" y="737"/>
                      <a:pt x="6939" y="1"/>
                      <a:pt x="6455" y="1"/>
                    </a:cubicBezTo>
                    <a:close/>
                  </a:path>
                </a:pathLst>
              </a:custGeom>
              <a:solidFill>
                <a:schemeClr val="accent4">
                  <a:lumMod val="75000"/>
                </a:scheme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78" name="Google Shape;7680;p68">
                <a:extLst>
                  <a:ext uri="{FF2B5EF4-FFF2-40B4-BE49-F238E27FC236}">
                    <a16:creationId xmlns:a16="http://schemas.microsoft.com/office/drawing/2014/main" id="{5BFCD84C-B6BD-4E1B-B37C-CDBF2D4B051A}"/>
                  </a:ext>
                </a:extLst>
              </p:cNvPr>
              <p:cNvSpPr/>
              <p:nvPr/>
            </p:nvSpPr>
            <p:spPr>
              <a:xfrm>
                <a:off x="1444233" y="3627452"/>
                <a:ext cx="103894" cy="11035"/>
              </a:xfrm>
              <a:custGeom>
                <a:avLst/>
                <a:gdLst/>
                <a:ahLst/>
                <a:cxnLst/>
                <a:rect l="l" t="t" r="r" b="b"/>
                <a:pathLst>
                  <a:path w="6939" h="737" extrusionOk="0">
                    <a:moveTo>
                      <a:pt x="484" y="1"/>
                    </a:moveTo>
                    <a:cubicBezTo>
                      <a:pt x="0" y="1"/>
                      <a:pt x="0" y="736"/>
                      <a:pt x="484" y="736"/>
                    </a:cubicBezTo>
                    <a:lnTo>
                      <a:pt x="6455" y="736"/>
                    </a:lnTo>
                    <a:cubicBezTo>
                      <a:pt x="6939" y="736"/>
                      <a:pt x="6939" y="1"/>
                      <a:pt x="6455" y="1"/>
                    </a:cubicBezTo>
                    <a:close/>
                  </a:path>
                </a:pathLst>
              </a:custGeom>
              <a:solidFill>
                <a:schemeClr val="accent4">
                  <a:lumMod val="75000"/>
                </a:scheme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79" name="Google Shape;7681;p68">
                <a:extLst>
                  <a:ext uri="{FF2B5EF4-FFF2-40B4-BE49-F238E27FC236}">
                    <a16:creationId xmlns:a16="http://schemas.microsoft.com/office/drawing/2014/main" id="{6A531611-BDC5-4993-83E6-46C1CD0E2DE3}"/>
                  </a:ext>
                </a:extLst>
              </p:cNvPr>
              <p:cNvSpPr/>
              <p:nvPr/>
            </p:nvSpPr>
            <p:spPr>
              <a:xfrm>
                <a:off x="1390183" y="3448845"/>
                <a:ext cx="55413" cy="37087"/>
              </a:xfrm>
              <a:custGeom>
                <a:avLst/>
                <a:gdLst/>
                <a:ahLst/>
                <a:cxnLst/>
                <a:rect l="l" t="t" r="r" b="b"/>
                <a:pathLst>
                  <a:path w="3701" h="2477" extrusionOk="0">
                    <a:moveTo>
                      <a:pt x="3156" y="0"/>
                    </a:moveTo>
                    <a:cubicBezTo>
                      <a:pt x="3077" y="0"/>
                      <a:pt x="2995" y="28"/>
                      <a:pt x="2917" y="93"/>
                    </a:cubicBezTo>
                    <a:lnTo>
                      <a:pt x="1130" y="1607"/>
                    </a:lnTo>
                    <a:lnTo>
                      <a:pt x="772" y="1228"/>
                    </a:lnTo>
                    <a:cubicBezTo>
                      <a:pt x="722" y="1155"/>
                      <a:pt x="653" y="1124"/>
                      <a:pt x="580" y="1124"/>
                    </a:cubicBezTo>
                    <a:cubicBezTo>
                      <a:pt x="319" y="1124"/>
                      <a:pt x="0" y="1515"/>
                      <a:pt x="247" y="1712"/>
                    </a:cubicBezTo>
                    <a:lnTo>
                      <a:pt x="856" y="2364"/>
                    </a:lnTo>
                    <a:cubicBezTo>
                      <a:pt x="922" y="2440"/>
                      <a:pt x="1010" y="2477"/>
                      <a:pt x="1103" y="2477"/>
                    </a:cubicBezTo>
                    <a:cubicBezTo>
                      <a:pt x="1189" y="2477"/>
                      <a:pt x="1280" y="2445"/>
                      <a:pt x="1361" y="2385"/>
                    </a:cubicBezTo>
                    <a:lnTo>
                      <a:pt x="3400" y="640"/>
                    </a:lnTo>
                    <a:cubicBezTo>
                      <a:pt x="3701" y="406"/>
                      <a:pt x="3458" y="0"/>
                      <a:pt x="3156" y="0"/>
                    </a:cubicBezTo>
                    <a:close/>
                  </a:path>
                </a:pathLst>
              </a:custGeom>
              <a:solidFill>
                <a:schemeClr val="tx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80" name="Google Shape;7682;p68">
                <a:extLst>
                  <a:ext uri="{FF2B5EF4-FFF2-40B4-BE49-F238E27FC236}">
                    <a16:creationId xmlns:a16="http://schemas.microsoft.com/office/drawing/2014/main" id="{5978BC8A-C9F2-4CF0-9ED2-DDDD2A8D643D}"/>
                  </a:ext>
                </a:extLst>
              </p:cNvPr>
              <p:cNvSpPr/>
              <p:nvPr/>
            </p:nvSpPr>
            <p:spPr>
              <a:xfrm>
                <a:off x="1390183" y="3521686"/>
                <a:ext cx="54874" cy="37147"/>
              </a:xfrm>
              <a:custGeom>
                <a:avLst/>
                <a:gdLst/>
                <a:ahLst/>
                <a:cxnLst/>
                <a:rect l="l" t="t" r="r" b="b"/>
                <a:pathLst>
                  <a:path w="3665" h="2481" extrusionOk="0">
                    <a:moveTo>
                      <a:pt x="3137" y="0"/>
                    </a:moveTo>
                    <a:cubicBezTo>
                      <a:pt x="3064" y="0"/>
                      <a:pt x="2988" y="25"/>
                      <a:pt x="2917" y="85"/>
                    </a:cubicBezTo>
                    <a:lnTo>
                      <a:pt x="2917" y="106"/>
                    </a:lnTo>
                    <a:lnTo>
                      <a:pt x="1130" y="1619"/>
                    </a:lnTo>
                    <a:lnTo>
                      <a:pt x="772" y="1220"/>
                    </a:lnTo>
                    <a:cubicBezTo>
                      <a:pt x="722" y="1146"/>
                      <a:pt x="653" y="1116"/>
                      <a:pt x="580" y="1116"/>
                    </a:cubicBezTo>
                    <a:cubicBezTo>
                      <a:pt x="319" y="1116"/>
                      <a:pt x="0" y="1506"/>
                      <a:pt x="247" y="1703"/>
                    </a:cubicBezTo>
                    <a:lnTo>
                      <a:pt x="856" y="2355"/>
                    </a:lnTo>
                    <a:cubicBezTo>
                      <a:pt x="927" y="2437"/>
                      <a:pt x="1023" y="2480"/>
                      <a:pt x="1124" y="2480"/>
                    </a:cubicBezTo>
                    <a:cubicBezTo>
                      <a:pt x="1204" y="2480"/>
                      <a:pt x="1286" y="2453"/>
                      <a:pt x="1361" y="2397"/>
                    </a:cubicBezTo>
                    <a:lnTo>
                      <a:pt x="3379" y="652"/>
                    </a:lnTo>
                    <a:cubicBezTo>
                      <a:pt x="3665" y="400"/>
                      <a:pt x="3427" y="0"/>
                      <a:pt x="3137" y="0"/>
                    </a:cubicBezTo>
                    <a:close/>
                  </a:path>
                </a:pathLst>
              </a:custGeom>
              <a:solidFill>
                <a:schemeClr val="tx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81" name="Google Shape;7683;p68">
                <a:extLst>
                  <a:ext uri="{FF2B5EF4-FFF2-40B4-BE49-F238E27FC236}">
                    <a16:creationId xmlns:a16="http://schemas.microsoft.com/office/drawing/2014/main" id="{BCA08A48-DBCF-4C96-A780-E0EB29D0D053}"/>
                  </a:ext>
                </a:extLst>
              </p:cNvPr>
              <p:cNvSpPr/>
              <p:nvPr/>
            </p:nvSpPr>
            <p:spPr>
              <a:xfrm>
                <a:off x="1390183" y="3595216"/>
                <a:ext cx="55413" cy="37267"/>
              </a:xfrm>
              <a:custGeom>
                <a:avLst/>
                <a:gdLst/>
                <a:ahLst/>
                <a:cxnLst/>
                <a:rect l="l" t="t" r="r" b="b"/>
                <a:pathLst>
                  <a:path w="3701" h="2489" extrusionOk="0">
                    <a:moveTo>
                      <a:pt x="3155" y="1"/>
                    </a:moveTo>
                    <a:cubicBezTo>
                      <a:pt x="3077" y="1"/>
                      <a:pt x="2995" y="28"/>
                      <a:pt x="2917" y="93"/>
                    </a:cubicBezTo>
                    <a:lnTo>
                      <a:pt x="2917" y="114"/>
                    </a:lnTo>
                    <a:lnTo>
                      <a:pt x="1130" y="1628"/>
                    </a:lnTo>
                    <a:lnTo>
                      <a:pt x="772" y="1229"/>
                    </a:lnTo>
                    <a:cubicBezTo>
                      <a:pt x="722" y="1155"/>
                      <a:pt x="653" y="1125"/>
                      <a:pt x="580" y="1125"/>
                    </a:cubicBezTo>
                    <a:cubicBezTo>
                      <a:pt x="319" y="1125"/>
                      <a:pt x="0" y="1515"/>
                      <a:pt x="247" y="1712"/>
                    </a:cubicBezTo>
                    <a:lnTo>
                      <a:pt x="856" y="2364"/>
                    </a:lnTo>
                    <a:cubicBezTo>
                      <a:pt x="927" y="2446"/>
                      <a:pt x="1023" y="2489"/>
                      <a:pt x="1124" y="2489"/>
                    </a:cubicBezTo>
                    <a:cubicBezTo>
                      <a:pt x="1204" y="2489"/>
                      <a:pt x="1286" y="2462"/>
                      <a:pt x="1361" y="2406"/>
                    </a:cubicBezTo>
                    <a:lnTo>
                      <a:pt x="3400" y="661"/>
                    </a:lnTo>
                    <a:cubicBezTo>
                      <a:pt x="3701" y="410"/>
                      <a:pt x="3458" y="1"/>
                      <a:pt x="3155" y="1"/>
                    </a:cubicBezTo>
                    <a:close/>
                  </a:path>
                </a:pathLst>
              </a:custGeom>
              <a:solidFill>
                <a:schemeClr val="tx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82" name="Google Shape;7684;p68">
                <a:extLst>
                  <a:ext uri="{FF2B5EF4-FFF2-40B4-BE49-F238E27FC236}">
                    <a16:creationId xmlns:a16="http://schemas.microsoft.com/office/drawing/2014/main" id="{5DC41C30-431B-4952-89C9-685AB223C9FF}"/>
                  </a:ext>
                </a:extLst>
              </p:cNvPr>
              <p:cNvSpPr/>
              <p:nvPr/>
            </p:nvSpPr>
            <p:spPr>
              <a:xfrm>
                <a:off x="1368682" y="3362409"/>
                <a:ext cx="74309" cy="38734"/>
              </a:xfrm>
              <a:custGeom>
                <a:avLst/>
                <a:gdLst/>
                <a:ahLst/>
                <a:cxnLst/>
                <a:rect l="l" t="t" r="r" b="b"/>
                <a:pathLst>
                  <a:path w="4963" h="2587" extrusionOk="0">
                    <a:moveTo>
                      <a:pt x="736" y="0"/>
                    </a:moveTo>
                    <a:cubicBezTo>
                      <a:pt x="316" y="0"/>
                      <a:pt x="1" y="336"/>
                      <a:pt x="1" y="736"/>
                    </a:cubicBezTo>
                    <a:lnTo>
                      <a:pt x="1" y="2250"/>
                    </a:lnTo>
                    <a:cubicBezTo>
                      <a:pt x="1" y="2439"/>
                      <a:pt x="148" y="2586"/>
                      <a:pt x="337" y="2586"/>
                    </a:cubicBezTo>
                    <a:lnTo>
                      <a:pt x="4626" y="2586"/>
                    </a:lnTo>
                    <a:cubicBezTo>
                      <a:pt x="4815" y="2586"/>
                      <a:pt x="4962" y="2439"/>
                      <a:pt x="4962" y="2250"/>
                    </a:cubicBezTo>
                    <a:lnTo>
                      <a:pt x="4962" y="736"/>
                    </a:lnTo>
                    <a:cubicBezTo>
                      <a:pt x="4962" y="336"/>
                      <a:pt x="4647" y="0"/>
                      <a:pt x="4227" y="0"/>
                    </a:cubicBezTo>
                    <a:close/>
                  </a:path>
                </a:pathLst>
              </a:custGeom>
              <a:solidFill>
                <a:srgbClr val="546C8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83" name="Google Shape;7685;p68">
                <a:extLst>
                  <a:ext uri="{FF2B5EF4-FFF2-40B4-BE49-F238E27FC236}">
                    <a16:creationId xmlns:a16="http://schemas.microsoft.com/office/drawing/2014/main" id="{6C943608-4279-4B52-AD03-80D564857084}"/>
                  </a:ext>
                </a:extLst>
              </p:cNvPr>
              <p:cNvSpPr/>
              <p:nvPr/>
            </p:nvSpPr>
            <p:spPr>
              <a:xfrm>
                <a:off x="1409602" y="3362409"/>
                <a:ext cx="33389" cy="38734"/>
              </a:xfrm>
              <a:custGeom>
                <a:avLst/>
                <a:gdLst/>
                <a:ahLst/>
                <a:cxnLst/>
                <a:rect l="l" t="t" r="r" b="b"/>
                <a:pathLst>
                  <a:path w="2230" h="2587" extrusionOk="0">
                    <a:moveTo>
                      <a:pt x="1" y="0"/>
                    </a:moveTo>
                    <a:cubicBezTo>
                      <a:pt x="400" y="0"/>
                      <a:pt x="737" y="336"/>
                      <a:pt x="737" y="736"/>
                    </a:cubicBezTo>
                    <a:lnTo>
                      <a:pt x="737" y="2250"/>
                    </a:lnTo>
                    <a:cubicBezTo>
                      <a:pt x="737" y="2439"/>
                      <a:pt x="589" y="2586"/>
                      <a:pt x="400" y="2586"/>
                    </a:cubicBezTo>
                    <a:lnTo>
                      <a:pt x="1893" y="2586"/>
                    </a:lnTo>
                    <a:cubicBezTo>
                      <a:pt x="2082" y="2586"/>
                      <a:pt x="2229" y="2439"/>
                      <a:pt x="2229" y="2250"/>
                    </a:cubicBezTo>
                    <a:lnTo>
                      <a:pt x="2229" y="736"/>
                    </a:lnTo>
                    <a:cubicBezTo>
                      <a:pt x="2229" y="336"/>
                      <a:pt x="1893" y="0"/>
                      <a:pt x="1494" y="0"/>
                    </a:cubicBezTo>
                    <a:close/>
                  </a:path>
                </a:pathLst>
              </a:custGeom>
              <a:solidFill>
                <a:srgbClr val="435D7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grpSp>
        <p:nvGrpSpPr>
          <p:cNvPr id="258" name="Google Shape;16254;p73">
            <a:extLst>
              <a:ext uri="{FF2B5EF4-FFF2-40B4-BE49-F238E27FC236}">
                <a16:creationId xmlns:a16="http://schemas.microsoft.com/office/drawing/2014/main" id="{97F04126-5086-4463-9408-C121B87DF067}"/>
              </a:ext>
            </a:extLst>
          </p:cNvPr>
          <p:cNvGrpSpPr/>
          <p:nvPr/>
        </p:nvGrpSpPr>
        <p:grpSpPr>
          <a:xfrm>
            <a:off x="6188691" y="1979672"/>
            <a:ext cx="523285" cy="519860"/>
            <a:chOff x="3214452" y="3340533"/>
            <a:chExt cx="392464" cy="389895"/>
          </a:xfrm>
        </p:grpSpPr>
        <p:sp>
          <p:nvSpPr>
            <p:cNvPr id="259" name="Google Shape;16255;p73">
              <a:extLst>
                <a:ext uri="{FF2B5EF4-FFF2-40B4-BE49-F238E27FC236}">
                  <a16:creationId xmlns:a16="http://schemas.microsoft.com/office/drawing/2014/main" id="{C7E40FBF-02A3-49AC-9A5C-182FD5A8C191}"/>
                </a:ext>
              </a:extLst>
            </p:cNvPr>
            <p:cNvSpPr/>
            <p:nvPr/>
          </p:nvSpPr>
          <p:spPr>
            <a:xfrm>
              <a:off x="3214452" y="3340533"/>
              <a:ext cx="289912" cy="97651"/>
            </a:xfrm>
            <a:custGeom>
              <a:avLst/>
              <a:gdLst/>
              <a:ahLst/>
              <a:cxnLst/>
              <a:rect l="l" t="t" r="r" b="b"/>
              <a:pathLst>
                <a:path w="11059" h="3725" extrusionOk="0">
                  <a:moveTo>
                    <a:pt x="59" y="1"/>
                  </a:moveTo>
                  <a:cubicBezTo>
                    <a:pt x="30" y="1"/>
                    <a:pt x="1" y="29"/>
                    <a:pt x="1" y="44"/>
                  </a:cubicBezTo>
                  <a:lnTo>
                    <a:pt x="1" y="3682"/>
                  </a:lnTo>
                  <a:cubicBezTo>
                    <a:pt x="1" y="3711"/>
                    <a:pt x="30" y="3725"/>
                    <a:pt x="59" y="3725"/>
                  </a:cubicBezTo>
                  <a:lnTo>
                    <a:pt x="11015" y="3725"/>
                  </a:lnTo>
                  <a:cubicBezTo>
                    <a:pt x="11030" y="3725"/>
                    <a:pt x="11058" y="3711"/>
                    <a:pt x="11058" y="3682"/>
                  </a:cubicBezTo>
                  <a:lnTo>
                    <a:pt x="11058" y="44"/>
                  </a:lnTo>
                  <a:cubicBezTo>
                    <a:pt x="11058" y="29"/>
                    <a:pt x="11030" y="1"/>
                    <a:pt x="11015" y="1"/>
                  </a:cubicBezTo>
                  <a:close/>
                </a:path>
              </a:pathLst>
            </a:custGeom>
            <a:solidFill>
              <a:srgbClr val="F4F5F7"/>
            </a:solidFill>
            <a:ln>
              <a:noFill/>
            </a:ln>
          </p:spPr>
          <p:txBody>
            <a:bodyPr spcFirstLastPara="1" wrap="square" lIns="121900" tIns="121900" rIns="121900" bIns="121900" anchor="ctr" anchorCtr="0">
              <a:noAutofit/>
            </a:bodyPr>
            <a:lstStyle/>
            <a:p>
              <a:endParaRPr sz="2400"/>
            </a:p>
          </p:txBody>
        </p:sp>
        <p:sp>
          <p:nvSpPr>
            <p:cNvPr id="260" name="Google Shape;16256;p73">
              <a:extLst>
                <a:ext uri="{FF2B5EF4-FFF2-40B4-BE49-F238E27FC236}">
                  <a16:creationId xmlns:a16="http://schemas.microsoft.com/office/drawing/2014/main" id="{F83B733C-D3AD-46B5-A72F-CE1F21C4C6E9}"/>
                </a:ext>
              </a:extLst>
            </p:cNvPr>
            <p:cNvSpPr/>
            <p:nvPr/>
          </p:nvSpPr>
          <p:spPr>
            <a:xfrm>
              <a:off x="3214452" y="3571749"/>
              <a:ext cx="302783" cy="98411"/>
            </a:xfrm>
            <a:custGeom>
              <a:avLst/>
              <a:gdLst/>
              <a:ahLst/>
              <a:cxnLst/>
              <a:rect l="l" t="t" r="r" b="b"/>
              <a:pathLst>
                <a:path w="11550" h="3754" extrusionOk="0">
                  <a:moveTo>
                    <a:pt x="59" y="1"/>
                  </a:moveTo>
                  <a:cubicBezTo>
                    <a:pt x="30" y="1"/>
                    <a:pt x="1" y="30"/>
                    <a:pt x="1" y="58"/>
                  </a:cubicBezTo>
                  <a:lnTo>
                    <a:pt x="1" y="3682"/>
                  </a:lnTo>
                  <a:cubicBezTo>
                    <a:pt x="1" y="3711"/>
                    <a:pt x="30" y="3739"/>
                    <a:pt x="59" y="3739"/>
                  </a:cubicBezTo>
                  <a:lnTo>
                    <a:pt x="9413" y="3739"/>
                  </a:lnTo>
                  <a:lnTo>
                    <a:pt x="9528" y="3754"/>
                  </a:lnTo>
                  <a:lnTo>
                    <a:pt x="9543" y="3754"/>
                  </a:lnTo>
                  <a:lnTo>
                    <a:pt x="9644" y="3696"/>
                  </a:lnTo>
                  <a:cubicBezTo>
                    <a:pt x="9716" y="3653"/>
                    <a:pt x="9774" y="3624"/>
                    <a:pt x="9846" y="3595"/>
                  </a:cubicBezTo>
                  <a:lnTo>
                    <a:pt x="11520" y="2931"/>
                  </a:lnTo>
                  <a:cubicBezTo>
                    <a:pt x="11535" y="2931"/>
                    <a:pt x="11549" y="2917"/>
                    <a:pt x="11549" y="2888"/>
                  </a:cubicBezTo>
                  <a:lnTo>
                    <a:pt x="11549" y="2166"/>
                  </a:lnTo>
                  <a:cubicBezTo>
                    <a:pt x="11549" y="2152"/>
                    <a:pt x="11549" y="2137"/>
                    <a:pt x="11535" y="2123"/>
                  </a:cubicBezTo>
                  <a:lnTo>
                    <a:pt x="11362" y="2036"/>
                  </a:lnTo>
                  <a:cubicBezTo>
                    <a:pt x="11058" y="1863"/>
                    <a:pt x="10827" y="1589"/>
                    <a:pt x="10741" y="1257"/>
                  </a:cubicBezTo>
                  <a:lnTo>
                    <a:pt x="10669" y="1011"/>
                  </a:lnTo>
                  <a:cubicBezTo>
                    <a:pt x="10669" y="982"/>
                    <a:pt x="10640" y="968"/>
                    <a:pt x="10625" y="968"/>
                  </a:cubicBezTo>
                  <a:lnTo>
                    <a:pt x="10366" y="968"/>
                  </a:lnTo>
                  <a:cubicBezTo>
                    <a:pt x="10106" y="968"/>
                    <a:pt x="9889" y="751"/>
                    <a:pt x="9889" y="491"/>
                  </a:cubicBezTo>
                  <a:cubicBezTo>
                    <a:pt x="9889" y="463"/>
                    <a:pt x="9889" y="448"/>
                    <a:pt x="9889" y="419"/>
                  </a:cubicBezTo>
                  <a:lnTo>
                    <a:pt x="9932" y="58"/>
                  </a:lnTo>
                  <a:cubicBezTo>
                    <a:pt x="9932" y="30"/>
                    <a:pt x="9918" y="1"/>
                    <a:pt x="9889" y="1"/>
                  </a:cubicBezTo>
                  <a:close/>
                </a:path>
              </a:pathLst>
            </a:custGeom>
            <a:solidFill>
              <a:srgbClr val="F4F5F7"/>
            </a:solidFill>
            <a:ln>
              <a:noFill/>
            </a:ln>
          </p:spPr>
          <p:txBody>
            <a:bodyPr spcFirstLastPara="1" wrap="square" lIns="121900" tIns="121900" rIns="121900" bIns="121900" anchor="ctr" anchorCtr="0">
              <a:noAutofit/>
            </a:bodyPr>
            <a:lstStyle/>
            <a:p>
              <a:endParaRPr sz="2400"/>
            </a:p>
          </p:txBody>
        </p:sp>
        <p:sp>
          <p:nvSpPr>
            <p:cNvPr id="261" name="Google Shape;16257;p73">
              <a:extLst>
                <a:ext uri="{FF2B5EF4-FFF2-40B4-BE49-F238E27FC236}">
                  <a16:creationId xmlns:a16="http://schemas.microsoft.com/office/drawing/2014/main" id="{EE3CC6CF-84A2-4EF7-A550-F6C4E95ADE29}"/>
                </a:ext>
              </a:extLst>
            </p:cNvPr>
            <p:cNvSpPr/>
            <p:nvPr/>
          </p:nvSpPr>
          <p:spPr>
            <a:xfrm>
              <a:off x="3214452" y="3456246"/>
              <a:ext cx="289912" cy="97756"/>
            </a:xfrm>
            <a:custGeom>
              <a:avLst/>
              <a:gdLst/>
              <a:ahLst/>
              <a:cxnLst/>
              <a:rect l="l" t="t" r="r" b="b"/>
              <a:pathLst>
                <a:path w="11059" h="3729" extrusionOk="0">
                  <a:moveTo>
                    <a:pt x="11030" y="0"/>
                  </a:moveTo>
                  <a:cubicBezTo>
                    <a:pt x="11025" y="0"/>
                    <a:pt x="11020" y="1"/>
                    <a:pt x="11015" y="4"/>
                  </a:cubicBezTo>
                  <a:lnTo>
                    <a:pt x="59" y="4"/>
                  </a:lnTo>
                  <a:cubicBezTo>
                    <a:pt x="30" y="4"/>
                    <a:pt x="1" y="18"/>
                    <a:pt x="1" y="47"/>
                  </a:cubicBezTo>
                  <a:lnTo>
                    <a:pt x="1" y="3685"/>
                  </a:lnTo>
                  <a:cubicBezTo>
                    <a:pt x="1" y="3714"/>
                    <a:pt x="30" y="3728"/>
                    <a:pt x="59" y="3728"/>
                  </a:cubicBezTo>
                  <a:lnTo>
                    <a:pt x="9817" y="3728"/>
                  </a:lnTo>
                  <a:cubicBezTo>
                    <a:pt x="9846" y="3728"/>
                    <a:pt x="9860" y="3714"/>
                    <a:pt x="9875" y="3685"/>
                  </a:cubicBezTo>
                  <a:lnTo>
                    <a:pt x="9889" y="3396"/>
                  </a:lnTo>
                  <a:cubicBezTo>
                    <a:pt x="9947" y="2804"/>
                    <a:pt x="10279" y="2530"/>
                    <a:pt x="10856" y="2227"/>
                  </a:cubicBezTo>
                  <a:lnTo>
                    <a:pt x="11044" y="2140"/>
                  </a:lnTo>
                  <a:cubicBezTo>
                    <a:pt x="11058" y="2126"/>
                    <a:pt x="11058" y="2111"/>
                    <a:pt x="11058" y="2097"/>
                  </a:cubicBezTo>
                  <a:lnTo>
                    <a:pt x="11058" y="47"/>
                  </a:lnTo>
                  <a:cubicBezTo>
                    <a:pt x="11058" y="24"/>
                    <a:pt x="11049" y="0"/>
                    <a:pt x="11030" y="0"/>
                  </a:cubicBezTo>
                  <a:close/>
                </a:path>
              </a:pathLst>
            </a:custGeom>
            <a:solidFill>
              <a:srgbClr val="F4F5F7"/>
            </a:solidFill>
            <a:ln>
              <a:noFill/>
            </a:ln>
          </p:spPr>
          <p:txBody>
            <a:bodyPr spcFirstLastPara="1" wrap="square" lIns="121900" tIns="121900" rIns="121900" bIns="121900" anchor="ctr" anchorCtr="0">
              <a:noAutofit/>
            </a:bodyPr>
            <a:lstStyle/>
            <a:p>
              <a:endParaRPr sz="2400"/>
            </a:p>
          </p:txBody>
        </p:sp>
        <p:sp>
          <p:nvSpPr>
            <p:cNvPr id="262" name="Google Shape;16258;p73">
              <a:extLst>
                <a:ext uri="{FF2B5EF4-FFF2-40B4-BE49-F238E27FC236}">
                  <a16:creationId xmlns:a16="http://schemas.microsoft.com/office/drawing/2014/main" id="{AAD9AA07-33EE-4513-A4EE-0D527D5C927F}"/>
                </a:ext>
              </a:extLst>
            </p:cNvPr>
            <p:cNvSpPr/>
            <p:nvPr/>
          </p:nvSpPr>
          <p:spPr>
            <a:xfrm>
              <a:off x="3307410" y="3371912"/>
              <a:ext cx="88476" cy="12950"/>
            </a:xfrm>
            <a:custGeom>
              <a:avLst/>
              <a:gdLst/>
              <a:ahLst/>
              <a:cxnLst/>
              <a:rect l="l" t="t" r="r" b="b"/>
              <a:pathLst>
                <a:path w="3375" h="494" extrusionOk="0">
                  <a:moveTo>
                    <a:pt x="325" y="1"/>
                  </a:moveTo>
                  <a:cubicBezTo>
                    <a:pt x="1" y="1"/>
                    <a:pt x="1" y="494"/>
                    <a:pt x="325" y="494"/>
                  </a:cubicBezTo>
                  <a:cubicBezTo>
                    <a:pt x="334" y="494"/>
                    <a:pt x="343" y="493"/>
                    <a:pt x="352" y="493"/>
                  </a:cubicBezTo>
                  <a:lnTo>
                    <a:pt x="3023" y="493"/>
                  </a:lnTo>
                  <a:cubicBezTo>
                    <a:pt x="3032" y="493"/>
                    <a:pt x="3041" y="494"/>
                    <a:pt x="3050" y="494"/>
                  </a:cubicBezTo>
                  <a:cubicBezTo>
                    <a:pt x="3375" y="494"/>
                    <a:pt x="3375" y="1"/>
                    <a:pt x="3050" y="1"/>
                  </a:cubicBezTo>
                  <a:cubicBezTo>
                    <a:pt x="3041" y="1"/>
                    <a:pt x="3032" y="1"/>
                    <a:pt x="3023" y="2"/>
                  </a:cubicBezTo>
                  <a:lnTo>
                    <a:pt x="352" y="2"/>
                  </a:lnTo>
                  <a:cubicBezTo>
                    <a:pt x="343" y="1"/>
                    <a:pt x="334" y="1"/>
                    <a:pt x="325" y="1"/>
                  </a:cubicBezTo>
                  <a:close/>
                </a:path>
              </a:pathLst>
            </a:custGeom>
            <a:solidFill>
              <a:srgbClr val="CDD7DF"/>
            </a:solidFill>
            <a:ln>
              <a:noFill/>
            </a:ln>
          </p:spPr>
          <p:txBody>
            <a:bodyPr spcFirstLastPara="1" wrap="square" lIns="121900" tIns="121900" rIns="121900" bIns="121900" anchor="ctr" anchorCtr="0">
              <a:noAutofit/>
            </a:bodyPr>
            <a:lstStyle/>
            <a:p>
              <a:endParaRPr sz="2400"/>
            </a:p>
          </p:txBody>
        </p:sp>
        <p:sp>
          <p:nvSpPr>
            <p:cNvPr id="263" name="Google Shape;16259;p73">
              <a:extLst>
                <a:ext uri="{FF2B5EF4-FFF2-40B4-BE49-F238E27FC236}">
                  <a16:creationId xmlns:a16="http://schemas.microsoft.com/office/drawing/2014/main" id="{D2857CFC-D031-4FC6-9275-3EA2041E8C1B}"/>
                </a:ext>
              </a:extLst>
            </p:cNvPr>
            <p:cNvSpPr/>
            <p:nvPr/>
          </p:nvSpPr>
          <p:spPr>
            <a:xfrm>
              <a:off x="3307410" y="3400303"/>
              <a:ext cx="157605" cy="12557"/>
            </a:xfrm>
            <a:custGeom>
              <a:avLst/>
              <a:gdLst/>
              <a:ahLst/>
              <a:cxnLst/>
              <a:rect l="l" t="t" r="r" b="b"/>
              <a:pathLst>
                <a:path w="6012" h="479" extrusionOk="0">
                  <a:moveTo>
                    <a:pt x="325" y="0"/>
                  </a:moveTo>
                  <a:cubicBezTo>
                    <a:pt x="1" y="0"/>
                    <a:pt x="1" y="479"/>
                    <a:pt x="325" y="479"/>
                  </a:cubicBezTo>
                  <a:cubicBezTo>
                    <a:pt x="334" y="479"/>
                    <a:pt x="343" y="479"/>
                    <a:pt x="352" y="478"/>
                  </a:cubicBezTo>
                  <a:lnTo>
                    <a:pt x="5708" y="478"/>
                  </a:lnTo>
                  <a:cubicBezTo>
                    <a:pt x="6011" y="449"/>
                    <a:pt x="6011" y="16"/>
                    <a:pt x="5708" y="1"/>
                  </a:cubicBezTo>
                  <a:lnTo>
                    <a:pt x="352" y="1"/>
                  </a:lnTo>
                  <a:cubicBezTo>
                    <a:pt x="343" y="1"/>
                    <a:pt x="334" y="0"/>
                    <a:pt x="325" y="0"/>
                  </a:cubicBezTo>
                  <a:close/>
                </a:path>
              </a:pathLst>
            </a:custGeom>
            <a:solidFill>
              <a:srgbClr val="CDD7DF"/>
            </a:solidFill>
            <a:ln>
              <a:noFill/>
            </a:ln>
          </p:spPr>
          <p:txBody>
            <a:bodyPr spcFirstLastPara="1" wrap="square" lIns="121900" tIns="121900" rIns="121900" bIns="121900" anchor="ctr" anchorCtr="0">
              <a:noAutofit/>
            </a:bodyPr>
            <a:lstStyle/>
            <a:p>
              <a:endParaRPr sz="2400"/>
            </a:p>
          </p:txBody>
        </p:sp>
        <p:sp>
          <p:nvSpPr>
            <p:cNvPr id="264" name="Google Shape;16260;p73">
              <a:extLst>
                <a:ext uri="{FF2B5EF4-FFF2-40B4-BE49-F238E27FC236}">
                  <a16:creationId xmlns:a16="http://schemas.microsoft.com/office/drawing/2014/main" id="{34FA3B86-9FF5-4E6E-B304-3F83737F9E0F}"/>
                </a:ext>
              </a:extLst>
            </p:cNvPr>
            <p:cNvSpPr/>
            <p:nvPr/>
          </p:nvSpPr>
          <p:spPr>
            <a:xfrm>
              <a:off x="3307410" y="3487704"/>
              <a:ext cx="88476" cy="12950"/>
            </a:xfrm>
            <a:custGeom>
              <a:avLst/>
              <a:gdLst/>
              <a:ahLst/>
              <a:cxnLst/>
              <a:rect l="l" t="t" r="r" b="b"/>
              <a:pathLst>
                <a:path w="3375" h="494" extrusionOk="0">
                  <a:moveTo>
                    <a:pt x="325" y="1"/>
                  </a:moveTo>
                  <a:cubicBezTo>
                    <a:pt x="1" y="1"/>
                    <a:pt x="1" y="494"/>
                    <a:pt x="325" y="494"/>
                  </a:cubicBezTo>
                  <a:cubicBezTo>
                    <a:pt x="334" y="494"/>
                    <a:pt x="343" y="494"/>
                    <a:pt x="352" y="493"/>
                  </a:cubicBezTo>
                  <a:lnTo>
                    <a:pt x="3023" y="493"/>
                  </a:lnTo>
                  <a:cubicBezTo>
                    <a:pt x="3032" y="494"/>
                    <a:pt x="3041" y="494"/>
                    <a:pt x="3050" y="494"/>
                  </a:cubicBezTo>
                  <a:cubicBezTo>
                    <a:pt x="3375" y="494"/>
                    <a:pt x="3375" y="1"/>
                    <a:pt x="3050" y="1"/>
                  </a:cubicBezTo>
                  <a:cubicBezTo>
                    <a:pt x="3041" y="1"/>
                    <a:pt x="3032" y="1"/>
                    <a:pt x="3023" y="2"/>
                  </a:cubicBezTo>
                  <a:lnTo>
                    <a:pt x="352" y="2"/>
                  </a:lnTo>
                  <a:cubicBezTo>
                    <a:pt x="343" y="1"/>
                    <a:pt x="334" y="1"/>
                    <a:pt x="325" y="1"/>
                  </a:cubicBezTo>
                  <a:close/>
                </a:path>
              </a:pathLst>
            </a:custGeom>
            <a:solidFill>
              <a:srgbClr val="CDD7DF"/>
            </a:solidFill>
            <a:ln>
              <a:noFill/>
            </a:ln>
          </p:spPr>
          <p:txBody>
            <a:bodyPr spcFirstLastPara="1" wrap="square" lIns="121900" tIns="121900" rIns="121900" bIns="121900" anchor="ctr" anchorCtr="0">
              <a:noAutofit/>
            </a:bodyPr>
            <a:lstStyle/>
            <a:p>
              <a:endParaRPr sz="2400"/>
            </a:p>
          </p:txBody>
        </p:sp>
        <p:sp>
          <p:nvSpPr>
            <p:cNvPr id="265" name="Google Shape;16261;p73">
              <a:extLst>
                <a:ext uri="{FF2B5EF4-FFF2-40B4-BE49-F238E27FC236}">
                  <a16:creationId xmlns:a16="http://schemas.microsoft.com/office/drawing/2014/main" id="{5DE96EAC-3F95-44BA-8174-7D68D79EF681}"/>
                </a:ext>
              </a:extLst>
            </p:cNvPr>
            <p:cNvSpPr/>
            <p:nvPr/>
          </p:nvSpPr>
          <p:spPr>
            <a:xfrm>
              <a:off x="3307410" y="3516068"/>
              <a:ext cx="155691" cy="12609"/>
            </a:xfrm>
            <a:custGeom>
              <a:avLst/>
              <a:gdLst/>
              <a:ahLst/>
              <a:cxnLst/>
              <a:rect l="l" t="t" r="r" b="b"/>
              <a:pathLst>
                <a:path w="5939" h="481" extrusionOk="0">
                  <a:moveTo>
                    <a:pt x="313" y="0"/>
                  </a:moveTo>
                  <a:cubicBezTo>
                    <a:pt x="1" y="0"/>
                    <a:pt x="5" y="480"/>
                    <a:pt x="325" y="480"/>
                  </a:cubicBezTo>
                  <a:cubicBezTo>
                    <a:pt x="334" y="480"/>
                    <a:pt x="343" y="480"/>
                    <a:pt x="352" y="479"/>
                  </a:cubicBezTo>
                  <a:lnTo>
                    <a:pt x="5650" y="479"/>
                  </a:lnTo>
                  <a:cubicBezTo>
                    <a:pt x="5939" y="450"/>
                    <a:pt x="5939" y="17"/>
                    <a:pt x="5650" y="3"/>
                  </a:cubicBezTo>
                  <a:lnTo>
                    <a:pt x="352" y="3"/>
                  </a:lnTo>
                  <a:cubicBezTo>
                    <a:pt x="339" y="1"/>
                    <a:pt x="326" y="0"/>
                    <a:pt x="313" y="0"/>
                  </a:cubicBezTo>
                  <a:close/>
                </a:path>
              </a:pathLst>
            </a:custGeom>
            <a:solidFill>
              <a:srgbClr val="CDD7DF"/>
            </a:solidFill>
            <a:ln>
              <a:noFill/>
            </a:ln>
          </p:spPr>
          <p:txBody>
            <a:bodyPr spcFirstLastPara="1" wrap="square" lIns="121900" tIns="121900" rIns="121900" bIns="121900" anchor="ctr" anchorCtr="0">
              <a:noAutofit/>
            </a:bodyPr>
            <a:lstStyle/>
            <a:p>
              <a:endParaRPr sz="2400"/>
            </a:p>
          </p:txBody>
        </p:sp>
        <p:sp>
          <p:nvSpPr>
            <p:cNvPr id="266" name="Google Shape;16262;p73">
              <a:extLst>
                <a:ext uri="{FF2B5EF4-FFF2-40B4-BE49-F238E27FC236}">
                  <a16:creationId xmlns:a16="http://schemas.microsoft.com/office/drawing/2014/main" id="{CC7877FA-43BF-4991-A7CC-8B1F80D8F112}"/>
                </a:ext>
              </a:extLst>
            </p:cNvPr>
            <p:cNvSpPr/>
            <p:nvPr/>
          </p:nvSpPr>
          <p:spPr>
            <a:xfrm>
              <a:off x="3307410" y="3603522"/>
              <a:ext cx="88476" cy="12950"/>
            </a:xfrm>
            <a:custGeom>
              <a:avLst/>
              <a:gdLst/>
              <a:ahLst/>
              <a:cxnLst/>
              <a:rect l="l" t="t" r="r" b="b"/>
              <a:pathLst>
                <a:path w="3375" h="494" extrusionOk="0">
                  <a:moveTo>
                    <a:pt x="325" y="0"/>
                  </a:moveTo>
                  <a:cubicBezTo>
                    <a:pt x="1" y="0"/>
                    <a:pt x="1" y="493"/>
                    <a:pt x="325" y="493"/>
                  </a:cubicBezTo>
                  <a:cubicBezTo>
                    <a:pt x="334" y="493"/>
                    <a:pt x="343" y="493"/>
                    <a:pt x="352" y="492"/>
                  </a:cubicBezTo>
                  <a:lnTo>
                    <a:pt x="3023" y="492"/>
                  </a:lnTo>
                  <a:cubicBezTo>
                    <a:pt x="3032" y="493"/>
                    <a:pt x="3041" y="493"/>
                    <a:pt x="3050" y="493"/>
                  </a:cubicBezTo>
                  <a:cubicBezTo>
                    <a:pt x="3375" y="493"/>
                    <a:pt x="3375" y="0"/>
                    <a:pt x="3050" y="0"/>
                  </a:cubicBezTo>
                  <a:cubicBezTo>
                    <a:pt x="3041" y="0"/>
                    <a:pt x="3032" y="0"/>
                    <a:pt x="3023" y="1"/>
                  </a:cubicBezTo>
                  <a:lnTo>
                    <a:pt x="352" y="1"/>
                  </a:lnTo>
                  <a:cubicBezTo>
                    <a:pt x="343" y="0"/>
                    <a:pt x="334" y="0"/>
                    <a:pt x="325" y="0"/>
                  </a:cubicBezTo>
                  <a:close/>
                </a:path>
              </a:pathLst>
            </a:custGeom>
            <a:solidFill>
              <a:srgbClr val="CDD7DF"/>
            </a:solidFill>
            <a:ln>
              <a:noFill/>
            </a:ln>
          </p:spPr>
          <p:txBody>
            <a:bodyPr spcFirstLastPara="1" wrap="square" lIns="121900" tIns="121900" rIns="121900" bIns="121900" anchor="ctr" anchorCtr="0">
              <a:noAutofit/>
            </a:bodyPr>
            <a:lstStyle/>
            <a:p>
              <a:endParaRPr sz="2400"/>
            </a:p>
          </p:txBody>
        </p:sp>
        <p:sp>
          <p:nvSpPr>
            <p:cNvPr id="267" name="Google Shape;16263;p73">
              <a:extLst>
                <a:ext uri="{FF2B5EF4-FFF2-40B4-BE49-F238E27FC236}">
                  <a16:creationId xmlns:a16="http://schemas.microsoft.com/office/drawing/2014/main" id="{ACF7981A-A070-4319-8F08-17E3DEAE5316}"/>
                </a:ext>
              </a:extLst>
            </p:cNvPr>
            <p:cNvSpPr/>
            <p:nvPr/>
          </p:nvSpPr>
          <p:spPr>
            <a:xfrm>
              <a:off x="3307410" y="3631519"/>
              <a:ext cx="156215" cy="12950"/>
            </a:xfrm>
            <a:custGeom>
              <a:avLst/>
              <a:gdLst/>
              <a:ahLst/>
              <a:cxnLst/>
              <a:rect l="l" t="t" r="r" b="b"/>
              <a:pathLst>
                <a:path w="5959" h="494" extrusionOk="0">
                  <a:moveTo>
                    <a:pt x="325" y="0"/>
                  </a:moveTo>
                  <a:cubicBezTo>
                    <a:pt x="1" y="0"/>
                    <a:pt x="1" y="493"/>
                    <a:pt x="325" y="493"/>
                  </a:cubicBezTo>
                  <a:cubicBezTo>
                    <a:pt x="334" y="493"/>
                    <a:pt x="343" y="493"/>
                    <a:pt x="352" y="492"/>
                  </a:cubicBezTo>
                  <a:lnTo>
                    <a:pt x="5607" y="492"/>
                  </a:lnTo>
                  <a:cubicBezTo>
                    <a:pt x="5616" y="493"/>
                    <a:pt x="5625" y="493"/>
                    <a:pt x="5634" y="493"/>
                  </a:cubicBezTo>
                  <a:cubicBezTo>
                    <a:pt x="5959" y="493"/>
                    <a:pt x="5959" y="0"/>
                    <a:pt x="5634" y="0"/>
                  </a:cubicBezTo>
                  <a:cubicBezTo>
                    <a:pt x="5625" y="0"/>
                    <a:pt x="5616" y="1"/>
                    <a:pt x="5607" y="1"/>
                  </a:cubicBezTo>
                  <a:lnTo>
                    <a:pt x="352" y="1"/>
                  </a:lnTo>
                  <a:cubicBezTo>
                    <a:pt x="343" y="1"/>
                    <a:pt x="334" y="0"/>
                    <a:pt x="325" y="0"/>
                  </a:cubicBezTo>
                  <a:close/>
                </a:path>
              </a:pathLst>
            </a:custGeom>
            <a:solidFill>
              <a:srgbClr val="CDD7DF"/>
            </a:solidFill>
            <a:ln>
              <a:noFill/>
            </a:ln>
          </p:spPr>
          <p:txBody>
            <a:bodyPr spcFirstLastPara="1" wrap="square" lIns="121900" tIns="121900" rIns="121900" bIns="121900" anchor="ctr" anchorCtr="0">
              <a:noAutofit/>
            </a:bodyPr>
            <a:lstStyle/>
            <a:p>
              <a:endParaRPr sz="2400"/>
            </a:p>
          </p:txBody>
        </p:sp>
        <p:sp>
          <p:nvSpPr>
            <p:cNvPr id="268" name="Google Shape;16264;p73">
              <a:extLst>
                <a:ext uri="{FF2B5EF4-FFF2-40B4-BE49-F238E27FC236}">
                  <a16:creationId xmlns:a16="http://schemas.microsoft.com/office/drawing/2014/main" id="{FFF7B340-B050-49A5-B738-8AD3E23283EB}"/>
                </a:ext>
              </a:extLst>
            </p:cNvPr>
            <p:cNvSpPr/>
            <p:nvPr/>
          </p:nvSpPr>
          <p:spPr>
            <a:xfrm>
              <a:off x="3235660" y="3365070"/>
              <a:ext cx="57175" cy="54973"/>
            </a:xfrm>
            <a:custGeom>
              <a:avLst/>
              <a:gdLst/>
              <a:ahLst/>
              <a:cxnLst/>
              <a:rect l="l" t="t" r="r" b="b"/>
              <a:pathLst>
                <a:path w="2181" h="2097" extrusionOk="0">
                  <a:moveTo>
                    <a:pt x="1498" y="0"/>
                  </a:moveTo>
                  <a:cubicBezTo>
                    <a:pt x="1485" y="0"/>
                    <a:pt x="1472" y="1"/>
                    <a:pt x="1458" y="3"/>
                  </a:cubicBezTo>
                  <a:lnTo>
                    <a:pt x="246" y="3"/>
                  </a:lnTo>
                  <a:cubicBezTo>
                    <a:pt x="101" y="3"/>
                    <a:pt x="0" y="104"/>
                    <a:pt x="0" y="234"/>
                  </a:cubicBezTo>
                  <a:lnTo>
                    <a:pt x="0" y="1851"/>
                  </a:lnTo>
                  <a:cubicBezTo>
                    <a:pt x="0" y="1981"/>
                    <a:pt x="101" y="2096"/>
                    <a:pt x="246" y="2096"/>
                  </a:cubicBezTo>
                  <a:lnTo>
                    <a:pt x="1935" y="2096"/>
                  </a:lnTo>
                  <a:cubicBezTo>
                    <a:pt x="2065" y="2096"/>
                    <a:pt x="2166" y="1981"/>
                    <a:pt x="2166" y="1851"/>
                  </a:cubicBezTo>
                  <a:lnTo>
                    <a:pt x="2166" y="1418"/>
                  </a:lnTo>
                  <a:cubicBezTo>
                    <a:pt x="2180" y="1237"/>
                    <a:pt x="2054" y="1147"/>
                    <a:pt x="1927" y="1147"/>
                  </a:cubicBezTo>
                  <a:cubicBezTo>
                    <a:pt x="1801" y="1147"/>
                    <a:pt x="1675" y="1237"/>
                    <a:pt x="1689" y="1418"/>
                  </a:cubicBezTo>
                  <a:lnTo>
                    <a:pt x="1689" y="1605"/>
                  </a:lnTo>
                  <a:lnTo>
                    <a:pt x="477" y="1605"/>
                  </a:lnTo>
                  <a:lnTo>
                    <a:pt x="477" y="479"/>
                  </a:lnTo>
                  <a:lnTo>
                    <a:pt x="1458" y="479"/>
                  </a:lnTo>
                  <a:cubicBezTo>
                    <a:pt x="1468" y="480"/>
                    <a:pt x="1477" y="480"/>
                    <a:pt x="1485" y="480"/>
                  </a:cubicBezTo>
                  <a:cubicBezTo>
                    <a:pt x="1806" y="480"/>
                    <a:pt x="1810" y="0"/>
                    <a:pt x="1498" y="0"/>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269" name="Google Shape;16265;p73">
              <a:extLst>
                <a:ext uri="{FF2B5EF4-FFF2-40B4-BE49-F238E27FC236}">
                  <a16:creationId xmlns:a16="http://schemas.microsoft.com/office/drawing/2014/main" id="{4D150E23-D2AD-407A-BC6D-776A73561997}"/>
                </a:ext>
              </a:extLst>
            </p:cNvPr>
            <p:cNvSpPr/>
            <p:nvPr/>
          </p:nvSpPr>
          <p:spPr>
            <a:xfrm>
              <a:off x="3248426" y="3364755"/>
              <a:ext cx="55104" cy="40528"/>
            </a:xfrm>
            <a:custGeom>
              <a:avLst/>
              <a:gdLst/>
              <a:ahLst/>
              <a:cxnLst/>
              <a:rect l="l" t="t" r="r" b="b"/>
              <a:pathLst>
                <a:path w="2102" h="1546" extrusionOk="0">
                  <a:moveTo>
                    <a:pt x="1754" y="1"/>
                  </a:moveTo>
                  <a:cubicBezTo>
                    <a:pt x="1694" y="1"/>
                    <a:pt x="1631" y="26"/>
                    <a:pt x="1578" y="87"/>
                  </a:cubicBezTo>
                  <a:lnTo>
                    <a:pt x="769" y="939"/>
                  </a:lnTo>
                  <a:lnTo>
                    <a:pt x="524" y="679"/>
                  </a:lnTo>
                  <a:cubicBezTo>
                    <a:pt x="470" y="618"/>
                    <a:pt x="407" y="593"/>
                    <a:pt x="346" y="593"/>
                  </a:cubicBezTo>
                  <a:cubicBezTo>
                    <a:pt x="163" y="593"/>
                    <a:pt x="0" y="823"/>
                    <a:pt x="163" y="997"/>
                  </a:cubicBezTo>
                  <a:lnTo>
                    <a:pt x="581" y="1458"/>
                  </a:lnTo>
                  <a:cubicBezTo>
                    <a:pt x="625" y="1516"/>
                    <a:pt x="697" y="1545"/>
                    <a:pt x="769" y="1545"/>
                  </a:cubicBezTo>
                  <a:cubicBezTo>
                    <a:pt x="841" y="1545"/>
                    <a:pt x="899" y="1516"/>
                    <a:pt x="957" y="1473"/>
                  </a:cubicBezTo>
                  <a:lnTo>
                    <a:pt x="1938" y="419"/>
                  </a:lnTo>
                  <a:cubicBezTo>
                    <a:pt x="2101" y="235"/>
                    <a:pt x="1937" y="1"/>
                    <a:pt x="1754" y="1"/>
                  </a:cubicBezTo>
                  <a:close/>
                </a:path>
              </a:pathLst>
            </a:custGeom>
            <a:solidFill>
              <a:schemeClr val="accent1">
                <a:lumMod val="75000"/>
              </a:schemeClr>
            </a:solidFill>
            <a:ln>
              <a:noFill/>
            </a:ln>
          </p:spPr>
          <p:txBody>
            <a:bodyPr spcFirstLastPara="1" wrap="square" lIns="121900" tIns="121900" rIns="121900" bIns="121900" anchor="ctr" anchorCtr="0">
              <a:noAutofit/>
            </a:bodyPr>
            <a:lstStyle/>
            <a:p>
              <a:endParaRPr sz="2400"/>
            </a:p>
          </p:txBody>
        </p:sp>
        <p:sp>
          <p:nvSpPr>
            <p:cNvPr id="270" name="Google Shape;16266;p73">
              <a:extLst>
                <a:ext uri="{FF2B5EF4-FFF2-40B4-BE49-F238E27FC236}">
                  <a16:creationId xmlns:a16="http://schemas.microsoft.com/office/drawing/2014/main" id="{E7085067-EBCF-4E62-B6AF-0393D06F297C}"/>
                </a:ext>
              </a:extLst>
            </p:cNvPr>
            <p:cNvSpPr/>
            <p:nvPr/>
          </p:nvSpPr>
          <p:spPr>
            <a:xfrm>
              <a:off x="3235660" y="3480547"/>
              <a:ext cx="56782" cy="55287"/>
            </a:xfrm>
            <a:custGeom>
              <a:avLst/>
              <a:gdLst/>
              <a:ahLst/>
              <a:cxnLst/>
              <a:rect l="l" t="t" r="r" b="b"/>
              <a:pathLst>
                <a:path w="2166" h="2109" extrusionOk="0">
                  <a:moveTo>
                    <a:pt x="246" y="1"/>
                  </a:moveTo>
                  <a:cubicBezTo>
                    <a:pt x="101" y="1"/>
                    <a:pt x="0" y="116"/>
                    <a:pt x="0" y="246"/>
                  </a:cubicBezTo>
                  <a:lnTo>
                    <a:pt x="0" y="1863"/>
                  </a:lnTo>
                  <a:cubicBezTo>
                    <a:pt x="0" y="1993"/>
                    <a:pt x="101" y="2108"/>
                    <a:pt x="246" y="2108"/>
                  </a:cubicBezTo>
                  <a:lnTo>
                    <a:pt x="1935" y="2108"/>
                  </a:lnTo>
                  <a:cubicBezTo>
                    <a:pt x="2065" y="2108"/>
                    <a:pt x="2166" y="1993"/>
                    <a:pt x="2166" y="1863"/>
                  </a:cubicBezTo>
                  <a:lnTo>
                    <a:pt x="2166" y="1430"/>
                  </a:lnTo>
                  <a:cubicBezTo>
                    <a:pt x="2151" y="1278"/>
                    <a:pt x="2036" y="1202"/>
                    <a:pt x="1922" y="1202"/>
                  </a:cubicBezTo>
                  <a:cubicBezTo>
                    <a:pt x="1808" y="1202"/>
                    <a:pt x="1696" y="1278"/>
                    <a:pt x="1689" y="1430"/>
                  </a:cubicBezTo>
                  <a:lnTo>
                    <a:pt x="1689" y="1617"/>
                  </a:lnTo>
                  <a:lnTo>
                    <a:pt x="477" y="1617"/>
                  </a:lnTo>
                  <a:lnTo>
                    <a:pt x="477" y="492"/>
                  </a:lnTo>
                  <a:lnTo>
                    <a:pt x="1458" y="492"/>
                  </a:lnTo>
                  <a:cubicBezTo>
                    <a:pt x="1761" y="463"/>
                    <a:pt x="1761" y="30"/>
                    <a:pt x="1458" y="1"/>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271" name="Google Shape;16267;p73">
              <a:extLst>
                <a:ext uri="{FF2B5EF4-FFF2-40B4-BE49-F238E27FC236}">
                  <a16:creationId xmlns:a16="http://schemas.microsoft.com/office/drawing/2014/main" id="{2FCCB656-F698-4C9E-9E52-FAB003F35A66}"/>
                </a:ext>
              </a:extLst>
            </p:cNvPr>
            <p:cNvSpPr/>
            <p:nvPr/>
          </p:nvSpPr>
          <p:spPr>
            <a:xfrm>
              <a:off x="3248400" y="3480573"/>
              <a:ext cx="55130" cy="40502"/>
            </a:xfrm>
            <a:custGeom>
              <a:avLst/>
              <a:gdLst/>
              <a:ahLst/>
              <a:cxnLst/>
              <a:rect l="l" t="t" r="r" b="b"/>
              <a:pathLst>
                <a:path w="2103" h="1545" extrusionOk="0">
                  <a:moveTo>
                    <a:pt x="1755" y="0"/>
                  </a:moveTo>
                  <a:cubicBezTo>
                    <a:pt x="1695" y="0"/>
                    <a:pt x="1632" y="26"/>
                    <a:pt x="1579" y="86"/>
                  </a:cubicBezTo>
                  <a:lnTo>
                    <a:pt x="770" y="938"/>
                  </a:lnTo>
                  <a:lnTo>
                    <a:pt x="525" y="664"/>
                  </a:lnTo>
                  <a:cubicBezTo>
                    <a:pt x="472" y="607"/>
                    <a:pt x="410" y="584"/>
                    <a:pt x="351" y="584"/>
                  </a:cubicBezTo>
                  <a:cubicBezTo>
                    <a:pt x="166" y="584"/>
                    <a:pt x="0" y="810"/>
                    <a:pt x="164" y="996"/>
                  </a:cubicBezTo>
                  <a:lnTo>
                    <a:pt x="582" y="1458"/>
                  </a:lnTo>
                  <a:cubicBezTo>
                    <a:pt x="626" y="1515"/>
                    <a:pt x="698" y="1544"/>
                    <a:pt x="770" y="1544"/>
                  </a:cubicBezTo>
                  <a:cubicBezTo>
                    <a:pt x="842" y="1544"/>
                    <a:pt x="900" y="1515"/>
                    <a:pt x="958" y="1458"/>
                  </a:cubicBezTo>
                  <a:lnTo>
                    <a:pt x="1939" y="418"/>
                  </a:lnTo>
                  <a:cubicBezTo>
                    <a:pt x="2102" y="234"/>
                    <a:pt x="1938" y="0"/>
                    <a:pt x="1755" y="0"/>
                  </a:cubicBezTo>
                  <a:close/>
                </a:path>
              </a:pathLst>
            </a:custGeom>
            <a:solidFill>
              <a:schemeClr val="accent1">
                <a:lumMod val="75000"/>
              </a:schemeClr>
            </a:solidFill>
            <a:ln>
              <a:noFill/>
            </a:ln>
          </p:spPr>
          <p:txBody>
            <a:bodyPr spcFirstLastPara="1" wrap="square" lIns="121900" tIns="121900" rIns="121900" bIns="121900" anchor="ctr" anchorCtr="0">
              <a:noAutofit/>
            </a:bodyPr>
            <a:lstStyle/>
            <a:p>
              <a:endParaRPr sz="2400"/>
            </a:p>
          </p:txBody>
        </p:sp>
        <p:sp>
          <p:nvSpPr>
            <p:cNvPr id="272" name="Google Shape;16268;p73">
              <a:extLst>
                <a:ext uri="{FF2B5EF4-FFF2-40B4-BE49-F238E27FC236}">
                  <a16:creationId xmlns:a16="http://schemas.microsoft.com/office/drawing/2014/main" id="{D9985C25-A517-41C3-AB2C-9DFFCFA987D0}"/>
                </a:ext>
              </a:extLst>
            </p:cNvPr>
            <p:cNvSpPr/>
            <p:nvPr/>
          </p:nvSpPr>
          <p:spPr>
            <a:xfrm>
              <a:off x="3235660" y="3596312"/>
              <a:ext cx="56782" cy="55314"/>
            </a:xfrm>
            <a:custGeom>
              <a:avLst/>
              <a:gdLst/>
              <a:ahLst/>
              <a:cxnLst/>
              <a:rect l="l" t="t" r="r" b="b"/>
              <a:pathLst>
                <a:path w="2166" h="2110" extrusionOk="0">
                  <a:moveTo>
                    <a:pt x="1485" y="1"/>
                  </a:moveTo>
                  <a:cubicBezTo>
                    <a:pt x="1477" y="1"/>
                    <a:pt x="1468" y="1"/>
                    <a:pt x="1458" y="2"/>
                  </a:cubicBezTo>
                  <a:lnTo>
                    <a:pt x="246" y="2"/>
                  </a:lnTo>
                  <a:cubicBezTo>
                    <a:pt x="101" y="2"/>
                    <a:pt x="0" y="117"/>
                    <a:pt x="0" y="247"/>
                  </a:cubicBezTo>
                  <a:lnTo>
                    <a:pt x="0" y="1864"/>
                  </a:lnTo>
                  <a:cubicBezTo>
                    <a:pt x="0" y="1994"/>
                    <a:pt x="101" y="2109"/>
                    <a:pt x="246" y="2109"/>
                  </a:cubicBezTo>
                  <a:lnTo>
                    <a:pt x="1935" y="2109"/>
                  </a:lnTo>
                  <a:cubicBezTo>
                    <a:pt x="2065" y="2095"/>
                    <a:pt x="2166" y="1994"/>
                    <a:pt x="2166" y="1850"/>
                  </a:cubicBezTo>
                  <a:lnTo>
                    <a:pt x="2166" y="1417"/>
                  </a:lnTo>
                  <a:cubicBezTo>
                    <a:pt x="2151" y="1272"/>
                    <a:pt x="2036" y="1200"/>
                    <a:pt x="1922" y="1200"/>
                  </a:cubicBezTo>
                  <a:cubicBezTo>
                    <a:pt x="1808" y="1200"/>
                    <a:pt x="1696" y="1272"/>
                    <a:pt x="1689" y="1417"/>
                  </a:cubicBezTo>
                  <a:lnTo>
                    <a:pt x="1689" y="1619"/>
                  </a:lnTo>
                  <a:lnTo>
                    <a:pt x="477" y="1619"/>
                  </a:lnTo>
                  <a:lnTo>
                    <a:pt x="477" y="493"/>
                  </a:lnTo>
                  <a:lnTo>
                    <a:pt x="1458" y="493"/>
                  </a:lnTo>
                  <a:cubicBezTo>
                    <a:pt x="1468" y="493"/>
                    <a:pt x="1477" y="494"/>
                    <a:pt x="1485" y="494"/>
                  </a:cubicBezTo>
                  <a:cubicBezTo>
                    <a:pt x="1810" y="494"/>
                    <a:pt x="1810" y="1"/>
                    <a:pt x="1485" y="1"/>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273" name="Google Shape;16269;p73">
              <a:extLst>
                <a:ext uri="{FF2B5EF4-FFF2-40B4-BE49-F238E27FC236}">
                  <a16:creationId xmlns:a16="http://schemas.microsoft.com/office/drawing/2014/main" id="{E7A962E1-1C0B-4677-BFF9-D6C4563F11A6}"/>
                </a:ext>
              </a:extLst>
            </p:cNvPr>
            <p:cNvSpPr/>
            <p:nvPr/>
          </p:nvSpPr>
          <p:spPr>
            <a:xfrm>
              <a:off x="3248400" y="3596365"/>
              <a:ext cx="55130" cy="40214"/>
            </a:xfrm>
            <a:custGeom>
              <a:avLst/>
              <a:gdLst/>
              <a:ahLst/>
              <a:cxnLst/>
              <a:rect l="l" t="t" r="r" b="b"/>
              <a:pathLst>
                <a:path w="2103" h="1534" extrusionOk="0">
                  <a:moveTo>
                    <a:pt x="1755" y="0"/>
                  </a:moveTo>
                  <a:cubicBezTo>
                    <a:pt x="1695" y="0"/>
                    <a:pt x="1632" y="26"/>
                    <a:pt x="1579" y="87"/>
                  </a:cubicBezTo>
                  <a:lnTo>
                    <a:pt x="770" y="938"/>
                  </a:lnTo>
                  <a:lnTo>
                    <a:pt x="525" y="664"/>
                  </a:lnTo>
                  <a:cubicBezTo>
                    <a:pt x="471" y="603"/>
                    <a:pt x="409" y="578"/>
                    <a:pt x="348" y="578"/>
                  </a:cubicBezTo>
                  <a:cubicBezTo>
                    <a:pt x="165" y="578"/>
                    <a:pt x="1" y="811"/>
                    <a:pt x="164" y="996"/>
                  </a:cubicBezTo>
                  <a:lnTo>
                    <a:pt x="582" y="1458"/>
                  </a:lnTo>
                  <a:cubicBezTo>
                    <a:pt x="626" y="1501"/>
                    <a:pt x="698" y="1530"/>
                    <a:pt x="770" y="1530"/>
                  </a:cubicBezTo>
                  <a:cubicBezTo>
                    <a:pt x="783" y="1533"/>
                    <a:pt x="794" y="1534"/>
                    <a:pt x="806" y="1534"/>
                  </a:cubicBezTo>
                  <a:cubicBezTo>
                    <a:pt x="862" y="1534"/>
                    <a:pt x="910" y="1506"/>
                    <a:pt x="958" y="1458"/>
                  </a:cubicBezTo>
                  <a:lnTo>
                    <a:pt x="1939" y="419"/>
                  </a:lnTo>
                  <a:cubicBezTo>
                    <a:pt x="2102" y="234"/>
                    <a:pt x="1938" y="0"/>
                    <a:pt x="1755" y="0"/>
                  </a:cubicBezTo>
                  <a:close/>
                </a:path>
              </a:pathLst>
            </a:custGeom>
            <a:solidFill>
              <a:schemeClr val="accent1">
                <a:lumMod val="75000"/>
              </a:schemeClr>
            </a:solidFill>
            <a:ln>
              <a:noFill/>
            </a:ln>
          </p:spPr>
          <p:txBody>
            <a:bodyPr spcFirstLastPara="1" wrap="square" lIns="121900" tIns="121900" rIns="121900" bIns="121900" anchor="ctr" anchorCtr="0">
              <a:noAutofit/>
            </a:bodyPr>
            <a:lstStyle/>
            <a:p>
              <a:endParaRPr sz="2400"/>
            </a:p>
          </p:txBody>
        </p:sp>
        <p:sp>
          <p:nvSpPr>
            <p:cNvPr id="274" name="Google Shape;16270;p73">
              <a:extLst>
                <a:ext uri="{FF2B5EF4-FFF2-40B4-BE49-F238E27FC236}">
                  <a16:creationId xmlns:a16="http://schemas.microsoft.com/office/drawing/2014/main" id="{41372B09-3EB2-4879-8F85-2C9886DB7AFA}"/>
                </a:ext>
              </a:extLst>
            </p:cNvPr>
            <p:cNvSpPr/>
            <p:nvPr/>
          </p:nvSpPr>
          <p:spPr>
            <a:xfrm>
              <a:off x="3438878" y="3642136"/>
              <a:ext cx="168038" cy="88292"/>
            </a:xfrm>
            <a:custGeom>
              <a:avLst/>
              <a:gdLst/>
              <a:ahLst/>
              <a:cxnLst/>
              <a:rect l="l" t="t" r="r" b="b"/>
              <a:pathLst>
                <a:path w="6410" h="3368" extrusionOk="0">
                  <a:moveTo>
                    <a:pt x="2440" y="1"/>
                  </a:moveTo>
                  <a:lnTo>
                    <a:pt x="982" y="592"/>
                  </a:lnTo>
                  <a:cubicBezTo>
                    <a:pt x="837" y="636"/>
                    <a:pt x="707" y="722"/>
                    <a:pt x="592" y="809"/>
                  </a:cubicBezTo>
                  <a:lnTo>
                    <a:pt x="549" y="838"/>
                  </a:lnTo>
                  <a:lnTo>
                    <a:pt x="534" y="867"/>
                  </a:lnTo>
                  <a:lnTo>
                    <a:pt x="520" y="881"/>
                  </a:lnTo>
                  <a:lnTo>
                    <a:pt x="476" y="910"/>
                  </a:lnTo>
                  <a:cubicBezTo>
                    <a:pt x="217" y="1170"/>
                    <a:pt x="58" y="1502"/>
                    <a:pt x="0" y="1877"/>
                  </a:cubicBezTo>
                  <a:lnTo>
                    <a:pt x="0" y="1935"/>
                  </a:lnTo>
                  <a:lnTo>
                    <a:pt x="0" y="1949"/>
                  </a:lnTo>
                  <a:lnTo>
                    <a:pt x="0" y="2007"/>
                  </a:lnTo>
                  <a:lnTo>
                    <a:pt x="0" y="2036"/>
                  </a:lnTo>
                  <a:lnTo>
                    <a:pt x="0" y="2050"/>
                  </a:lnTo>
                  <a:lnTo>
                    <a:pt x="0" y="2123"/>
                  </a:lnTo>
                  <a:lnTo>
                    <a:pt x="0" y="2354"/>
                  </a:lnTo>
                  <a:lnTo>
                    <a:pt x="0" y="3061"/>
                  </a:lnTo>
                  <a:cubicBezTo>
                    <a:pt x="13" y="3232"/>
                    <a:pt x="147" y="3368"/>
                    <a:pt x="313" y="3368"/>
                  </a:cubicBezTo>
                  <a:cubicBezTo>
                    <a:pt x="329" y="3368"/>
                    <a:pt x="345" y="3367"/>
                    <a:pt x="361" y="3364"/>
                  </a:cubicBezTo>
                  <a:lnTo>
                    <a:pt x="6049" y="3364"/>
                  </a:lnTo>
                  <a:cubicBezTo>
                    <a:pt x="6065" y="3367"/>
                    <a:pt x="6081" y="3368"/>
                    <a:pt x="6097" y="3368"/>
                  </a:cubicBezTo>
                  <a:cubicBezTo>
                    <a:pt x="6265" y="3368"/>
                    <a:pt x="6409" y="3232"/>
                    <a:pt x="6409" y="3061"/>
                  </a:cubicBezTo>
                  <a:lnTo>
                    <a:pt x="6409" y="2354"/>
                  </a:lnTo>
                  <a:lnTo>
                    <a:pt x="6409" y="2123"/>
                  </a:lnTo>
                  <a:lnTo>
                    <a:pt x="6337" y="2123"/>
                  </a:lnTo>
                  <a:lnTo>
                    <a:pt x="6337" y="2050"/>
                  </a:lnTo>
                  <a:lnTo>
                    <a:pt x="6337" y="2036"/>
                  </a:lnTo>
                  <a:lnTo>
                    <a:pt x="6337" y="2007"/>
                  </a:lnTo>
                  <a:lnTo>
                    <a:pt x="6337" y="1949"/>
                  </a:lnTo>
                  <a:lnTo>
                    <a:pt x="6337" y="1935"/>
                  </a:lnTo>
                  <a:lnTo>
                    <a:pt x="6337" y="1877"/>
                  </a:lnTo>
                  <a:cubicBezTo>
                    <a:pt x="6294" y="1502"/>
                    <a:pt x="6121" y="1170"/>
                    <a:pt x="5861" y="910"/>
                  </a:cubicBezTo>
                  <a:lnTo>
                    <a:pt x="5818" y="881"/>
                  </a:lnTo>
                  <a:lnTo>
                    <a:pt x="5803" y="867"/>
                  </a:lnTo>
                  <a:lnTo>
                    <a:pt x="5789" y="838"/>
                  </a:lnTo>
                  <a:lnTo>
                    <a:pt x="5745" y="809"/>
                  </a:lnTo>
                  <a:cubicBezTo>
                    <a:pt x="5630" y="722"/>
                    <a:pt x="5500" y="636"/>
                    <a:pt x="5356" y="592"/>
                  </a:cubicBezTo>
                  <a:lnTo>
                    <a:pt x="3898" y="1"/>
                  </a:lnTo>
                  <a:lnTo>
                    <a:pt x="3537" y="376"/>
                  </a:lnTo>
                  <a:lnTo>
                    <a:pt x="3176" y="737"/>
                  </a:lnTo>
                  <a:lnTo>
                    <a:pt x="2801" y="376"/>
                  </a:lnTo>
                  <a:lnTo>
                    <a:pt x="2440" y="1"/>
                  </a:lnTo>
                  <a:close/>
                </a:path>
              </a:pathLst>
            </a:custGeom>
            <a:solidFill>
              <a:schemeClr val="accent1">
                <a:lumMod val="20000"/>
                <a:lumOff val="80000"/>
              </a:schemeClr>
            </a:solidFill>
            <a:ln>
              <a:noFill/>
            </a:ln>
          </p:spPr>
          <p:txBody>
            <a:bodyPr spcFirstLastPara="1" wrap="square" lIns="121900" tIns="121900" rIns="121900" bIns="121900" anchor="ctr" anchorCtr="0">
              <a:noAutofit/>
            </a:bodyPr>
            <a:lstStyle/>
            <a:p>
              <a:endParaRPr sz="2400"/>
            </a:p>
          </p:txBody>
        </p:sp>
        <p:sp>
          <p:nvSpPr>
            <p:cNvPr id="275" name="Google Shape;16271;p73">
              <a:extLst>
                <a:ext uri="{FF2B5EF4-FFF2-40B4-BE49-F238E27FC236}">
                  <a16:creationId xmlns:a16="http://schemas.microsoft.com/office/drawing/2014/main" id="{1DE8795C-8278-4431-9195-785E08E8AFE9}"/>
                </a:ext>
              </a:extLst>
            </p:cNvPr>
            <p:cNvSpPr/>
            <p:nvPr/>
          </p:nvSpPr>
          <p:spPr>
            <a:xfrm>
              <a:off x="3436965" y="3642529"/>
              <a:ext cx="68526" cy="87899"/>
            </a:xfrm>
            <a:custGeom>
              <a:avLst/>
              <a:gdLst/>
              <a:ahLst/>
              <a:cxnLst/>
              <a:rect l="l" t="t" r="r" b="b"/>
              <a:pathLst>
                <a:path w="2614" h="3353" extrusionOk="0">
                  <a:moveTo>
                    <a:pt x="2469" y="0"/>
                  </a:moveTo>
                  <a:lnTo>
                    <a:pt x="1026" y="563"/>
                  </a:lnTo>
                  <a:cubicBezTo>
                    <a:pt x="405" y="808"/>
                    <a:pt x="1" y="1429"/>
                    <a:pt x="30" y="2108"/>
                  </a:cubicBezTo>
                  <a:lnTo>
                    <a:pt x="30" y="3046"/>
                  </a:lnTo>
                  <a:cubicBezTo>
                    <a:pt x="30" y="3217"/>
                    <a:pt x="174" y="3353"/>
                    <a:pt x="343" y="3353"/>
                  </a:cubicBezTo>
                  <a:cubicBezTo>
                    <a:pt x="358" y="3353"/>
                    <a:pt x="375" y="3352"/>
                    <a:pt x="391" y="3349"/>
                  </a:cubicBezTo>
                  <a:lnTo>
                    <a:pt x="463" y="3349"/>
                  </a:lnTo>
                  <a:lnTo>
                    <a:pt x="463" y="2108"/>
                  </a:lnTo>
                  <a:cubicBezTo>
                    <a:pt x="434" y="1429"/>
                    <a:pt x="838" y="808"/>
                    <a:pt x="1459" y="563"/>
                  </a:cubicBezTo>
                  <a:lnTo>
                    <a:pt x="2614" y="116"/>
                  </a:lnTo>
                  <a:lnTo>
                    <a:pt x="2469" y="0"/>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276" name="Google Shape;16272;p73">
              <a:extLst>
                <a:ext uri="{FF2B5EF4-FFF2-40B4-BE49-F238E27FC236}">
                  <a16:creationId xmlns:a16="http://schemas.microsoft.com/office/drawing/2014/main" id="{63B332C3-10B4-437F-9360-0A1E876F54C8}"/>
                </a:ext>
              </a:extLst>
            </p:cNvPr>
            <p:cNvSpPr/>
            <p:nvPr/>
          </p:nvSpPr>
          <p:spPr>
            <a:xfrm>
              <a:off x="3468003" y="3503249"/>
              <a:ext cx="106354" cy="74975"/>
            </a:xfrm>
            <a:custGeom>
              <a:avLst/>
              <a:gdLst/>
              <a:ahLst/>
              <a:cxnLst/>
              <a:rect l="l" t="t" r="r" b="b"/>
              <a:pathLst>
                <a:path w="4057" h="2860" extrusionOk="0">
                  <a:moveTo>
                    <a:pt x="3581" y="2440"/>
                  </a:moveTo>
                  <a:lnTo>
                    <a:pt x="3564" y="2457"/>
                  </a:lnTo>
                  <a:lnTo>
                    <a:pt x="3564" y="2457"/>
                  </a:lnTo>
                  <a:lnTo>
                    <a:pt x="3566" y="2455"/>
                  </a:lnTo>
                  <a:lnTo>
                    <a:pt x="3581" y="2440"/>
                  </a:lnTo>
                  <a:close/>
                  <a:moveTo>
                    <a:pt x="3552" y="2455"/>
                  </a:moveTo>
                  <a:lnTo>
                    <a:pt x="3552" y="2469"/>
                  </a:lnTo>
                  <a:lnTo>
                    <a:pt x="3552" y="2484"/>
                  </a:lnTo>
                  <a:lnTo>
                    <a:pt x="3537" y="2513"/>
                  </a:lnTo>
                  <a:lnTo>
                    <a:pt x="3552" y="2469"/>
                  </a:lnTo>
                  <a:lnTo>
                    <a:pt x="3508" y="2498"/>
                  </a:lnTo>
                  <a:lnTo>
                    <a:pt x="3508" y="2498"/>
                  </a:lnTo>
                  <a:lnTo>
                    <a:pt x="3552" y="2455"/>
                  </a:lnTo>
                  <a:close/>
                  <a:moveTo>
                    <a:pt x="1949" y="1"/>
                  </a:moveTo>
                  <a:cubicBezTo>
                    <a:pt x="867" y="1"/>
                    <a:pt x="1" y="867"/>
                    <a:pt x="1" y="1935"/>
                  </a:cubicBezTo>
                  <a:lnTo>
                    <a:pt x="1" y="2859"/>
                  </a:lnTo>
                  <a:cubicBezTo>
                    <a:pt x="1" y="2859"/>
                    <a:pt x="448" y="2816"/>
                    <a:pt x="506" y="2599"/>
                  </a:cubicBezTo>
                  <a:cubicBezTo>
                    <a:pt x="520" y="2570"/>
                    <a:pt x="535" y="2556"/>
                    <a:pt x="549" y="2527"/>
                  </a:cubicBezTo>
                  <a:cubicBezTo>
                    <a:pt x="795" y="2527"/>
                    <a:pt x="1964" y="2513"/>
                    <a:pt x="2642" y="1704"/>
                  </a:cubicBezTo>
                  <a:cubicBezTo>
                    <a:pt x="2787" y="2094"/>
                    <a:pt x="3104" y="2397"/>
                    <a:pt x="3508" y="2513"/>
                  </a:cubicBezTo>
                  <a:cubicBezTo>
                    <a:pt x="3523" y="2541"/>
                    <a:pt x="3537" y="2570"/>
                    <a:pt x="3552" y="2585"/>
                  </a:cubicBezTo>
                  <a:cubicBezTo>
                    <a:pt x="3610" y="2801"/>
                    <a:pt x="4057" y="2845"/>
                    <a:pt x="4057" y="2845"/>
                  </a:cubicBezTo>
                  <a:lnTo>
                    <a:pt x="4057" y="1935"/>
                  </a:lnTo>
                  <a:cubicBezTo>
                    <a:pt x="4043" y="867"/>
                    <a:pt x="3176" y="1"/>
                    <a:pt x="2108" y="1"/>
                  </a:cubicBezTo>
                  <a:close/>
                </a:path>
              </a:pathLst>
            </a:custGeom>
            <a:solidFill>
              <a:srgbClr val="5C7285"/>
            </a:solidFill>
            <a:ln>
              <a:noFill/>
            </a:ln>
          </p:spPr>
          <p:txBody>
            <a:bodyPr spcFirstLastPara="1" wrap="square" lIns="121900" tIns="121900" rIns="121900" bIns="121900" anchor="ctr" anchorCtr="0">
              <a:noAutofit/>
            </a:bodyPr>
            <a:lstStyle/>
            <a:p>
              <a:endParaRPr sz="2400"/>
            </a:p>
          </p:txBody>
        </p:sp>
        <p:sp>
          <p:nvSpPr>
            <p:cNvPr id="277" name="Google Shape;16273;p73">
              <a:extLst>
                <a:ext uri="{FF2B5EF4-FFF2-40B4-BE49-F238E27FC236}">
                  <a16:creationId xmlns:a16="http://schemas.microsoft.com/office/drawing/2014/main" id="{4916171B-0F10-45E5-8DEE-3E07BA321547}"/>
                </a:ext>
              </a:extLst>
            </p:cNvPr>
            <p:cNvSpPr/>
            <p:nvPr/>
          </p:nvSpPr>
          <p:spPr>
            <a:xfrm>
              <a:off x="3468003" y="3502882"/>
              <a:ext cx="57542" cy="74949"/>
            </a:xfrm>
            <a:custGeom>
              <a:avLst/>
              <a:gdLst/>
              <a:ahLst/>
              <a:cxnLst/>
              <a:rect l="l" t="t" r="r" b="b"/>
              <a:pathLst>
                <a:path w="2195" h="2859" extrusionOk="0">
                  <a:moveTo>
                    <a:pt x="1949" y="0"/>
                  </a:moveTo>
                  <a:cubicBezTo>
                    <a:pt x="881" y="0"/>
                    <a:pt x="1" y="881"/>
                    <a:pt x="1" y="1949"/>
                  </a:cubicBezTo>
                  <a:lnTo>
                    <a:pt x="1" y="2859"/>
                  </a:lnTo>
                  <a:cubicBezTo>
                    <a:pt x="116" y="2844"/>
                    <a:pt x="232" y="2815"/>
                    <a:pt x="347" y="2772"/>
                  </a:cubicBezTo>
                  <a:lnTo>
                    <a:pt x="347" y="2454"/>
                  </a:lnTo>
                  <a:lnTo>
                    <a:pt x="347" y="1949"/>
                  </a:lnTo>
                  <a:cubicBezTo>
                    <a:pt x="347" y="910"/>
                    <a:pt x="1155" y="58"/>
                    <a:pt x="2195" y="0"/>
                  </a:cubicBezTo>
                  <a:close/>
                </a:path>
              </a:pathLst>
            </a:custGeom>
            <a:solidFill>
              <a:srgbClr val="607588"/>
            </a:solidFill>
            <a:ln>
              <a:noFill/>
            </a:ln>
          </p:spPr>
          <p:txBody>
            <a:bodyPr spcFirstLastPara="1" wrap="square" lIns="121900" tIns="121900" rIns="121900" bIns="121900" anchor="ctr" anchorCtr="0">
              <a:noAutofit/>
            </a:bodyPr>
            <a:lstStyle/>
            <a:p>
              <a:endParaRPr sz="2400"/>
            </a:p>
          </p:txBody>
        </p:sp>
        <p:sp>
          <p:nvSpPr>
            <p:cNvPr id="278" name="Google Shape;16274;p73">
              <a:extLst>
                <a:ext uri="{FF2B5EF4-FFF2-40B4-BE49-F238E27FC236}">
                  <a16:creationId xmlns:a16="http://schemas.microsoft.com/office/drawing/2014/main" id="{36640DA0-233C-41AD-A41C-CD6A92111472}"/>
                </a:ext>
              </a:extLst>
            </p:cNvPr>
            <p:cNvSpPr/>
            <p:nvPr/>
          </p:nvSpPr>
          <p:spPr>
            <a:xfrm>
              <a:off x="3559598" y="3570386"/>
              <a:ext cx="23489" cy="31143"/>
            </a:xfrm>
            <a:custGeom>
              <a:avLst/>
              <a:gdLst/>
              <a:ahLst/>
              <a:cxnLst/>
              <a:rect l="l" t="t" r="r" b="b"/>
              <a:pathLst>
                <a:path w="896" h="1188" extrusionOk="0">
                  <a:moveTo>
                    <a:pt x="250" y="0"/>
                  </a:moveTo>
                  <a:cubicBezTo>
                    <a:pt x="116" y="0"/>
                    <a:pt x="0" y="104"/>
                    <a:pt x="0" y="240"/>
                  </a:cubicBezTo>
                  <a:lnTo>
                    <a:pt x="0" y="948"/>
                  </a:lnTo>
                  <a:cubicBezTo>
                    <a:pt x="0" y="1084"/>
                    <a:pt x="116" y="1188"/>
                    <a:pt x="250" y="1188"/>
                  </a:cubicBezTo>
                  <a:cubicBezTo>
                    <a:pt x="272" y="1188"/>
                    <a:pt x="295" y="1185"/>
                    <a:pt x="318" y="1179"/>
                  </a:cubicBezTo>
                  <a:cubicBezTo>
                    <a:pt x="361" y="1164"/>
                    <a:pt x="419" y="1135"/>
                    <a:pt x="462" y="1121"/>
                  </a:cubicBezTo>
                  <a:cubicBezTo>
                    <a:pt x="505" y="1078"/>
                    <a:pt x="549" y="1034"/>
                    <a:pt x="592" y="1005"/>
                  </a:cubicBezTo>
                  <a:cubicBezTo>
                    <a:pt x="895" y="673"/>
                    <a:pt x="751" y="139"/>
                    <a:pt x="318" y="9"/>
                  </a:cubicBezTo>
                  <a:cubicBezTo>
                    <a:pt x="295" y="3"/>
                    <a:pt x="272" y="0"/>
                    <a:pt x="250" y="0"/>
                  </a:cubicBezTo>
                  <a:close/>
                </a:path>
              </a:pathLst>
            </a:custGeom>
            <a:solidFill>
              <a:srgbClr val="9DACB9"/>
            </a:solidFill>
            <a:ln>
              <a:noFill/>
            </a:ln>
          </p:spPr>
          <p:txBody>
            <a:bodyPr spcFirstLastPara="1" wrap="square" lIns="121900" tIns="121900" rIns="121900" bIns="121900" anchor="ctr" anchorCtr="0">
              <a:noAutofit/>
            </a:bodyPr>
            <a:lstStyle/>
            <a:p>
              <a:endParaRPr sz="2400"/>
            </a:p>
          </p:txBody>
        </p:sp>
        <p:sp>
          <p:nvSpPr>
            <p:cNvPr id="279" name="Google Shape;16275;p73">
              <a:extLst>
                <a:ext uri="{FF2B5EF4-FFF2-40B4-BE49-F238E27FC236}">
                  <a16:creationId xmlns:a16="http://schemas.microsoft.com/office/drawing/2014/main" id="{B7D1F299-ACEC-49FD-8C57-DE9BC72F96F6}"/>
                </a:ext>
              </a:extLst>
            </p:cNvPr>
            <p:cNvSpPr/>
            <p:nvPr/>
          </p:nvSpPr>
          <p:spPr>
            <a:xfrm>
              <a:off x="3459300" y="3570596"/>
              <a:ext cx="23489" cy="31065"/>
            </a:xfrm>
            <a:custGeom>
              <a:avLst/>
              <a:gdLst/>
              <a:ahLst/>
              <a:cxnLst/>
              <a:rect l="l" t="t" r="r" b="b"/>
              <a:pathLst>
                <a:path w="896" h="1185" extrusionOk="0">
                  <a:moveTo>
                    <a:pt x="658" y="1"/>
                  </a:moveTo>
                  <a:cubicBezTo>
                    <a:pt x="631" y="1"/>
                    <a:pt x="604" y="6"/>
                    <a:pt x="578" y="16"/>
                  </a:cubicBezTo>
                  <a:cubicBezTo>
                    <a:pt x="1" y="189"/>
                    <a:pt x="1" y="997"/>
                    <a:pt x="578" y="1171"/>
                  </a:cubicBezTo>
                  <a:cubicBezTo>
                    <a:pt x="604" y="1180"/>
                    <a:pt x="631" y="1185"/>
                    <a:pt x="656" y="1185"/>
                  </a:cubicBezTo>
                  <a:cubicBezTo>
                    <a:pt x="785" y="1185"/>
                    <a:pt x="896" y="1072"/>
                    <a:pt x="896" y="940"/>
                  </a:cubicBezTo>
                  <a:lnTo>
                    <a:pt x="896" y="247"/>
                  </a:lnTo>
                  <a:cubicBezTo>
                    <a:pt x="896" y="160"/>
                    <a:pt x="852" y="88"/>
                    <a:pt x="795" y="45"/>
                  </a:cubicBezTo>
                  <a:cubicBezTo>
                    <a:pt x="757" y="17"/>
                    <a:pt x="708" y="1"/>
                    <a:pt x="658" y="1"/>
                  </a:cubicBezTo>
                  <a:close/>
                </a:path>
              </a:pathLst>
            </a:custGeom>
            <a:solidFill>
              <a:srgbClr val="B7C5D1"/>
            </a:solidFill>
            <a:ln>
              <a:noFill/>
            </a:ln>
          </p:spPr>
          <p:txBody>
            <a:bodyPr spcFirstLastPara="1" wrap="square" lIns="121900" tIns="121900" rIns="121900" bIns="121900" anchor="ctr" anchorCtr="0">
              <a:noAutofit/>
            </a:bodyPr>
            <a:lstStyle/>
            <a:p>
              <a:endParaRPr sz="2400"/>
            </a:p>
          </p:txBody>
        </p:sp>
        <p:sp>
          <p:nvSpPr>
            <p:cNvPr id="280" name="Google Shape;16276;p73">
              <a:extLst>
                <a:ext uri="{FF2B5EF4-FFF2-40B4-BE49-F238E27FC236}">
                  <a16:creationId xmlns:a16="http://schemas.microsoft.com/office/drawing/2014/main" id="{E23EFFE0-C3DC-4B2B-AC6A-2E52ED383FD4}"/>
                </a:ext>
              </a:extLst>
            </p:cNvPr>
            <p:cNvSpPr/>
            <p:nvPr/>
          </p:nvSpPr>
          <p:spPr>
            <a:xfrm>
              <a:off x="3501689" y="3624887"/>
              <a:ext cx="39008" cy="44146"/>
            </a:xfrm>
            <a:custGeom>
              <a:avLst/>
              <a:gdLst/>
              <a:ahLst/>
              <a:cxnLst/>
              <a:rect l="l" t="t" r="r" b="b"/>
              <a:pathLst>
                <a:path w="1488" h="1684" extrusionOk="0">
                  <a:moveTo>
                    <a:pt x="241" y="1"/>
                  </a:moveTo>
                  <a:cubicBezTo>
                    <a:pt x="109" y="1"/>
                    <a:pt x="0" y="115"/>
                    <a:pt x="0" y="240"/>
                  </a:cubicBezTo>
                  <a:lnTo>
                    <a:pt x="0" y="962"/>
                  </a:lnTo>
                  <a:cubicBezTo>
                    <a:pt x="0" y="1019"/>
                    <a:pt x="29" y="1092"/>
                    <a:pt x="73" y="1135"/>
                  </a:cubicBezTo>
                  <a:lnTo>
                    <a:pt x="563" y="1611"/>
                  </a:lnTo>
                  <a:cubicBezTo>
                    <a:pt x="607" y="1655"/>
                    <a:pt x="679" y="1684"/>
                    <a:pt x="737" y="1684"/>
                  </a:cubicBezTo>
                  <a:cubicBezTo>
                    <a:pt x="809" y="1684"/>
                    <a:pt x="867" y="1655"/>
                    <a:pt x="924" y="1611"/>
                  </a:cubicBezTo>
                  <a:lnTo>
                    <a:pt x="1430" y="1077"/>
                  </a:lnTo>
                  <a:cubicBezTo>
                    <a:pt x="1473" y="1034"/>
                    <a:pt x="1487" y="976"/>
                    <a:pt x="1487" y="918"/>
                  </a:cubicBezTo>
                  <a:lnTo>
                    <a:pt x="1487" y="240"/>
                  </a:lnTo>
                  <a:cubicBezTo>
                    <a:pt x="1487" y="168"/>
                    <a:pt x="1458" y="125"/>
                    <a:pt x="1415" y="81"/>
                  </a:cubicBezTo>
                  <a:cubicBezTo>
                    <a:pt x="1357" y="38"/>
                    <a:pt x="1300" y="9"/>
                    <a:pt x="1227" y="9"/>
                  </a:cubicBezTo>
                  <a:lnTo>
                    <a:pt x="1184" y="9"/>
                  </a:lnTo>
                  <a:cubicBezTo>
                    <a:pt x="1097" y="23"/>
                    <a:pt x="996" y="38"/>
                    <a:pt x="895" y="38"/>
                  </a:cubicBezTo>
                  <a:lnTo>
                    <a:pt x="592" y="38"/>
                  </a:lnTo>
                  <a:cubicBezTo>
                    <a:pt x="491" y="38"/>
                    <a:pt x="390" y="23"/>
                    <a:pt x="304" y="9"/>
                  </a:cubicBezTo>
                  <a:cubicBezTo>
                    <a:pt x="282" y="3"/>
                    <a:pt x="262" y="1"/>
                    <a:pt x="241" y="1"/>
                  </a:cubicBezTo>
                  <a:close/>
                </a:path>
              </a:pathLst>
            </a:custGeom>
            <a:solidFill>
              <a:srgbClr val="9DACB9"/>
            </a:solidFill>
            <a:ln>
              <a:noFill/>
            </a:ln>
          </p:spPr>
          <p:txBody>
            <a:bodyPr spcFirstLastPara="1" wrap="square" lIns="121900" tIns="121900" rIns="121900" bIns="121900" anchor="ctr" anchorCtr="0">
              <a:noAutofit/>
            </a:bodyPr>
            <a:lstStyle/>
            <a:p>
              <a:endParaRPr sz="2400"/>
            </a:p>
          </p:txBody>
        </p:sp>
        <p:sp>
          <p:nvSpPr>
            <p:cNvPr id="281" name="Google Shape;16277;p73">
              <a:extLst>
                <a:ext uri="{FF2B5EF4-FFF2-40B4-BE49-F238E27FC236}">
                  <a16:creationId xmlns:a16="http://schemas.microsoft.com/office/drawing/2014/main" id="{372A8897-965E-4BB5-929B-4E3A81AE6B3B}"/>
                </a:ext>
              </a:extLst>
            </p:cNvPr>
            <p:cNvSpPr/>
            <p:nvPr/>
          </p:nvSpPr>
          <p:spPr>
            <a:xfrm>
              <a:off x="3501689" y="3625385"/>
              <a:ext cx="24249" cy="44015"/>
            </a:xfrm>
            <a:custGeom>
              <a:avLst/>
              <a:gdLst/>
              <a:ahLst/>
              <a:cxnLst/>
              <a:rect l="l" t="t" r="r" b="b"/>
              <a:pathLst>
                <a:path w="925" h="1679" extrusionOk="0">
                  <a:moveTo>
                    <a:pt x="241" y="0"/>
                  </a:moveTo>
                  <a:cubicBezTo>
                    <a:pt x="105" y="0"/>
                    <a:pt x="0" y="108"/>
                    <a:pt x="0" y="250"/>
                  </a:cubicBezTo>
                  <a:lnTo>
                    <a:pt x="0" y="957"/>
                  </a:lnTo>
                  <a:cubicBezTo>
                    <a:pt x="0" y="1029"/>
                    <a:pt x="29" y="1087"/>
                    <a:pt x="73" y="1130"/>
                  </a:cubicBezTo>
                  <a:lnTo>
                    <a:pt x="563" y="1621"/>
                  </a:lnTo>
                  <a:cubicBezTo>
                    <a:pt x="607" y="1665"/>
                    <a:pt x="679" y="1679"/>
                    <a:pt x="737" y="1679"/>
                  </a:cubicBezTo>
                  <a:cubicBezTo>
                    <a:pt x="809" y="1679"/>
                    <a:pt x="867" y="1650"/>
                    <a:pt x="924" y="1607"/>
                  </a:cubicBezTo>
                  <a:cubicBezTo>
                    <a:pt x="867" y="1592"/>
                    <a:pt x="823" y="1578"/>
                    <a:pt x="780" y="1549"/>
                  </a:cubicBezTo>
                  <a:lnTo>
                    <a:pt x="289" y="1058"/>
                  </a:lnTo>
                  <a:cubicBezTo>
                    <a:pt x="246" y="1015"/>
                    <a:pt x="217" y="957"/>
                    <a:pt x="217" y="885"/>
                  </a:cubicBezTo>
                  <a:lnTo>
                    <a:pt x="217" y="178"/>
                  </a:lnTo>
                  <a:cubicBezTo>
                    <a:pt x="217" y="106"/>
                    <a:pt x="246" y="48"/>
                    <a:pt x="289" y="4"/>
                  </a:cubicBezTo>
                  <a:cubicBezTo>
                    <a:pt x="273" y="1"/>
                    <a:pt x="256" y="0"/>
                    <a:pt x="241" y="0"/>
                  </a:cubicBezTo>
                  <a:close/>
                </a:path>
              </a:pathLst>
            </a:custGeom>
            <a:solidFill>
              <a:srgbClr val="B7C5D1"/>
            </a:solidFill>
            <a:ln>
              <a:noFill/>
            </a:ln>
          </p:spPr>
          <p:txBody>
            <a:bodyPr spcFirstLastPara="1" wrap="square" lIns="121900" tIns="121900" rIns="121900" bIns="121900" anchor="ctr" anchorCtr="0">
              <a:noAutofit/>
            </a:bodyPr>
            <a:lstStyle/>
            <a:p>
              <a:endParaRPr sz="2400"/>
            </a:p>
          </p:txBody>
        </p:sp>
        <p:sp>
          <p:nvSpPr>
            <p:cNvPr id="282" name="Google Shape;16278;p73">
              <a:extLst>
                <a:ext uri="{FF2B5EF4-FFF2-40B4-BE49-F238E27FC236}">
                  <a16:creationId xmlns:a16="http://schemas.microsoft.com/office/drawing/2014/main" id="{35F1C7F7-7852-4077-98D9-9DB301158C41}"/>
                </a:ext>
              </a:extLst>
            </p:cNvPr>
            <p:cNvSpPr/>
            <p:nvPr/>
          </p:nvSpPr>
          <p:spPr>
            <a:xfrm>
              <a:off x="3479354" y="3547133"/>
              <a:ext cx="83652" cy="89367"/>
            </a:xfrm>
            <a:custGeom>
              <a:avLst/>
              <a:gdLst/>
              <a:ahLst/>
              <a:cxnLst/>
              <a:rect l="l" t="t" r="r" b="b"/>
              <a:pathLst>
                <a:path w="3191" h="3409" extrusionOk="0">
                  <a:moveTo>
                    <a:pt x="2201" y="1"/>
                  </a:moveTo>
                  <a:cubicBezTo>
                    <a:pt x="2184" y="1"/>
                    <a:pt x="2167" y="6"/>
                    <a:pt x="2152" y="16"/>
                  </a:cubicBezTo>
                  <a:cubicBezTo>
                    <a:pt x="1805" y="276"/>
                    <a:pt x="1415" y="463"/>
                    <a:pt x="997" y="579"/>
                  </a:cubicBezTo>
                  <a:cubicBezTo>
                    <a:pt x="867" y="622"/>
                    <a:pt x="737" y="651"/>
                    <a:pt x="607" y="680"/>
                  </a:cubicBezTo>
                  <a:cubicBezTo>
                    <a:pt x="492" y="694"/>
                    <a:pt x="362" y="709"/>
                    <a:pt x="232" y="723"/>
                  </a:cubicBezTo>
                  <a:cubicBezTo>
                    <a:pt x="102" y="738"/>
                    <a:pt x="1" y="839"/>
                    <a:pt x="1" y="969"/>
                  </a:cubicBezTo>
                  <a:lnTo>
                    <a:pt x="1" y="1965"/>
                  </a:lnTo>
                  <a:cubicBezTo>
                    <a:pt x="1" y="2758"/>
                    <a:pt x="650" y="3408"/>
                    <a:pt x="1444" y="3408"/>
                  </a:cubicBezTo>
                  <a:lnTo>
                    <a:pt x="1747" y="3408"/>
                  </a:lnTo>
                  <a:cubicBezTo>
                    <a:pt x="2541" y="3408"/>
                    <a:pt x="3191" y="2758"/>
                    <a:pt x="3191" y="1965"/>
                  </a:cubicBezTo>
                  <a:lnTo>
                    <a:pt x="3191" y="925"/>
                  </a:lnTo>
                  <a:cubicBezTo>
                    <a:pt x="3191" y="824"/>
                    <a:pt x="3119" y="738"/>
                    <a:pt x="3032" y="694"/>
                  </a:cubicBezTo>
                  <a:cubicBezTo>
                    <a:pt x="3003" y="680"/>
                    <a:pt x="2974" y="665"/>
                    <a:pt x="2946" y="665"/>
                  </a:cubicBezTo>
                  <a:cubicBezTo>
                    <a:pt x="2657" y="550"/>
                    <a:pt x="2426" y="333"/>
                    <a:pt x="2296" y="74"/>
                  </a:cubicBezTo>
                  <a:lnTo>
                    <a:pt x="2282" y="45"/>
                  </a:lnTo>
                  <a:cubicBezTo>
                    <a:pt x="2263" y="17"/>
                    <a:pt x="2232" y="1"/>
                    <a:pt x="2201" y="1"/>
                  </a:cubicBezTo>
                  <a:close/>
                </a:path>
              </a:pathLst>
            </a:custGeom>
            <a:solidFill>
              <a:srgbClr val="9DACB9"/>
            </a:solidFill>
            <a:ln>
              <a:noFill/>
            </a:ln>
          </p:spPr>
          <p:txBody>
            <a:bodyPr spcFirstLastPara="1" wrap="square" lIns="121900" tIns="121900" rIns="121900" bIns="121900" anchor="ctr" anchorCtr="0">
              <a:noAutofit/>
            </a:bodyPr>
            <a:lstStyle/>
            <a:p>
              <a:endParaRPr sz="2400"/>
            </a:p>
          </p:txBody>
        </p:sp>
        <p:sp>
          <p:nvSpPr>
            <p:cNvPr id="283" name="Google Shape;16279;p73">
              <a:extLst>
                <a:ext uri="{FF2B5EF4-FFF2-40B4-BE49-F238E27FC236}">
                  <a16:creationId xmlns:a16="http://schemas.microsoft.com/office/drawing/2014/main" id="{FE1025C8-B2B2-4AFD-826D-DCA2180B23D5}"/>
                </a:ext>
              </a:extLst>
            </p:cNvPr>
            <p:cNvSpPr/>
            <p:nvPr/>
          </p:nvSpPr>
          <p:spPr>
            <a:xfrm>
              <a:off x="3479354" y="3547133"/>
              <a:ext cx="60583" cy="89367"/>
            </a:xfrm>
            <a:custGeom>
              <a:avLst/>
              <a:gdLst/>
              <a:ahLst/>
              <a:cxnLst/>
              <a:rect l="l" t="t" r="r" b="b"/>
              <a:pathLst>
                <a:path w="2311" h="3409" extrusionOk="0">
                  <a:moveTo>
                    <a:pt x="2201" y="1"/>
                  </a:moveTo>
                  <a:cubicBezTo>
                    <a:pt x="2184" y="1"/>
                    <a:pt x="2167" y="6"/>
                    <a:pt x="2152" y="16"/>
                  </a:cubicBezTo>
                  <a:cubicBezTo>
                    <a:pt x="1805" y="276"/>
                    <a:pt x="1415" y="463"/>
                    <a:pt x="997" y="579"/>
                  </a:cubicBezTo>
                  <a:cubicBezTo>
                    <a:pt x="867" y="622"/>
                    <a:pt x="737" y="651"/>
                    <a:pt x="607" y="665"/>
                  </a:cubicBezTo>
                  <a:cubicBezTo>
                    <a:pt x="492" y="694"/>
                    <a:pt x="362" y="709"/>
                    <a:pt x="232" y="723"/>
                  </a:cubicBezTo>
                  <a:cubicBezTo>
                    <a:pt x="102" y="738"/>
                    <a:pt x="1" y="839"/>
                    <a:pt x="1" y="969"/>
                  </a:cubicBezTo>
                  <a:lnTo>
                    <a:pt x="1" y="1965"/>
                  </a:lnTo>
                  <a:cubicBezTo>
                    <a:pt x="1" y="2758"/>
                    <a:pt x="650" y="3408"/>
                    <a:pt x="1444" y="3408"/>
                  </a:cubicBezTo>
                  <a:lnTo>
                    <a:pt x="1733" y="3408"/>
                  </a:lnTo>
                  <a:cubicBezTo>
                    <a:pt x="939" y="3408"/>
                    <a:pt x="304" y="2758"/>
                    <a:pt x="304" y="1965"/>
                  </a:cubicBezTo>
                  <a:lnTo>
                    <a:pt x="304" y="969"/>
                  </a:lnTo>
                  <a:cubicBezTo>
                    <a:pt x="304" y="839"/>
                    <a:pt x="405" y="738"/>
                    <a:pt x="520" y="723"/>
                  </a:cubicBezTo>
                  <a:cubicBezTo>
                    <a:pt x="650" y="709"/>
                    <a:pt x="780" y="694"/>
                    <a:pt x="910" y="680"/>
                  </a:cubicBezTo>
                  <a:cubicBezTo>
                    <a:pt x="1415" y="579"/>
                    <a:pt x="1892" y="391"/>
                    <a:pt x="2310" y="117"/>
                  </a:cubicBezTo>
                  <a:lnTo>
                    <a:pt x="2296" y="74"/>
                  </a:lnTo>
                  <a:lnTo>
                    <a:pt x="2282" y="45"/>
                  </a:lnTo>
                  <a:cubicBezTo>
                    <a:pt x="2263" y="17"/>
                    <a:pt x="2232" y="1"/>
                    <a:pt x="2201" y="1"/>
                  </a:cubicBezTo>
                  <a:close/>
                </a:path>
              </a:pathLst>
            </a:custGeom>
            <a:solidFill>
              <a:srgbClr val="B7C5D1"/>
            </a:solidFill>
            <a:ln>
              <a:noFill/>
            </a:ln>
          </p:spPr>
          <p:txBody>
            <a:bodyPr spcFirstLastPara="1" wrap="square" lIns="121900" tIns="121900" rIns="121900" bIns="121900" anchor="ctr" anchorCtr="0">
              <a:noAutofit/>
            </a:bodyPr>
            <a:lstStyle/>
            <a:p>
              <a:endParaRPr sz="2400"/>
            </a:p>
          </p:txBody>
        </p:sp>
      </p:grpSp>
      <p:sp>
        <p:nvSpPr>
          <p:cNvPr id="215" name="Google Shape;577;p41">
            <a:extLst>
              <a:ext uri="{FF2B5EF4-FFF2-40B4-BE49-F238E27FC236}">
                <a16:creationId xmlns:a16="http://schemas.microsoft.com/office/drawing/2014/main" id="{099B0CFC-E16D-473D-B82F-0F9F3C7D1D47}"/>
              </a:ext>
            </a:extLst>
          </p:cNvPr>
          <p:cNvSpPr txBox="1">
            <a:spLocks/>
          </p:cNvSpPr>
          <p:nvPr/>
        </p:nvSpPr>
        <p:spPr>
          <a:xfrm flipH="1">
            <a:off x="1823458" y="5212742"/>
            <a:ext cx="3729693" cy="448643"/>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1400"/>
              <a:buFont typeface="Poppins SemiBold"/>
              <a:buNone/>
              <a:defRPr sz="2400" b="0" i="0" u="none" strike="noStrike" cap="none">
                <a:solidFill>
                  <a:schemeClr val="lt1"/>
                </a:solidFill>
                <a:latin typeface="Poppins Medium"/>
                <a:ea typeface="Poppins Medium"/>
                <a:cs typeface="Poppins Medium"/>
                <a:sym typeface="Poppins Medium"/>
              </a:defRPr>
            </a:lvl1pPr>
            <a:lvl2pPr marR="0" lvl="1" algn="ctr" rtl="0">
              <a:lnSpc>
                <a:spcPct val="100000"/>
              </a:lnSpc>
              <a:spcBef>
                <a:spcPts val="0"/>
              </a:spcBef>
              <a:spcAft>
                <a:spcPts val="0"/>
              </a:spcAft>
              <a:buClr>
                <a:schemeClr val="lt1"/>
              </a:buClr>
              <a:buSzPts val="1400"/>
              <a:buFont typeface="Poppins SemiBold"/>
              <a:buNone/>
              <a:defRPr sz="1867" b="0" i="0" u="none" strike="noStrike" cap="none">
                <a:solidFill>
                  <a:schemeClr val="lt1"/>
                </a:solidFill>
                <a:latin typeface="Poppins SemiBold"/>
                <a:ea typeface="Poppins SemiBold"/>
                <a:cs typeface="Poppins SemiBold"/>
                <a:sym typeface="Poppins SemiBold"/>
              </a:defRPr>
            </a:lvl2pPr>
            <a:lvl3pPr marR="0" lvl="2" algn="ctr" rtl="0">
              <a:lnSpc>
                <a:spcPct val="100000"/>
              </a:lnSpc>
              <a:spcBef>
                <a:spcPts val="0"/>
              </a:spcBef>
              <a:spcAft>
                <a:spcPts val="0"/>
              </a:spcAft>
              <a:buClr>
                <a:schemeClr val="lt1"/>
              </a:buClr>
              <a:buSzPts val="1400"/>
              <a:buFont typeface="Poppins SemiBold"/>
              <a:buNone/>
              <a:defRPr sz="1867" b="0" i="0" u="none" strike="noStrike" cap="none">
                <a:solidFill>
                  <a:schemeClr val="lt1"/>
                </a:solidFill>
                <a:latin typeface="Poppins SemiBold"/>
                <a:ea typeface="Poppins SemiBold"/>
                <a:cs typeface="Poppins SemiBold"/>
                <a:sym typeface="Poppins SemiBold"/>
              </a:defRPr>
            </a:lvl3pPr>
            <a:lvl4pPr marR="0" lvl="3" algn="ctr" rtl="0">
              <a:lnSpc>
                <a:spcPct val="100000"/>
              </a:lnSpc>
              <a:spcBef>
                <a:spcPts val="0"/>
              </a:spcBef>
              <a:spcAft>
                <a:spcPts val="0"/>
              </a:spcAft>
              <a:buClr>
                <a:schemeClr val="lt1"/>
              </a:buClr>
              <a:buSzPts val="1400"/>
              <a:buFont typeface="Poppins SemiBold"/>
              <a:buNone/>
              <a:defRPr sz="1867" b="0" i="0" u="none" strike="noStrike" cap="none">
                <a:solidFill>
                  <a:schemeClr val="lt1"/>
                </a:solidFill>
                <a:latin typeface="Poppins SemiBold"/>
                <a:ea typeface="Poppins SemiBold"/>
                <a:cs typeface="Poppins SemiBold"/>
                <a:sym typeface="Poppins SemiBold"/>
              </a:defRPr>
            </a:lvl4pPr>
            <a:lvl5pPr marR="0" lvl="4" algn="ctr" rtl="0">
              <a:lnSpc>
                <a:spcPct val="100000"/>
              </a:lnSpc>
              <a:spcBef>
                <a:spcPts val="0"/>
              </a:spcBef>
              <a:spcAft>
                <a:spcPts val="0"/>
              </a:spcAft>
              <a:buClr>
                <a:schemeClr val="lt1"/>
              </a:buClr>
              <a:buSzPts val="1400"/>
              <a:buFont typeface="Poppins SemiBold"/>
              <a:buNone/>
              <a:defRPr sz="1867" b="0" i="0" u="none" strike="noStrike" cap="none">
                <a:solidFill>
                  <a:schemeClr val="lt1"/>
                </a:solidFill>
                <a:latin typeface="Poppins SemiBold"/>
                <a:ea typeface="Poppins SemiBold"/>
                <a:cs typeface="Poppins SemiBold"/>
                <a:sym typeface="Poppins SemiBold"/>
              </a:defRPr>
            </a:lvl5pPr>
            <a:lvl6pPr marR="0" lvl="5" algn="ctr" rtl="0">
              <a:lnSpc>
                <a:spcPct val="100000"/>
              </a:lnSpc>
              <a:spcBef>
                <a:spcPts val="0"/>
              </a:spcBef>
              <a:spcAft>
                <a:spcPts val="0"/>
              </a:spcAft>
              <a:buClr>
                <a:schemeClr val="lt1"/>
              </a:buClr>
              <a:buSzPts val="1400"/>
              <a:buFont typeface="Poppins SemiBold"/>
              <a:buNone/>
              <a:defRPr sz="1867" b="0" i="0" u="none" strike="noStrike" cap="none">
                <a:solidFill>
                  <a:schemeClr val="lt1"/>
                </a:solidFill>
                <a:latin typeface="Poppins SemiBold"/>
                <a:ea typeface="Poppins SemiBold"/>
                <a:cs typeface="Poppins SemiBold"/>
                <a:sym typeface="Poppins SemiBold"/>
              </a:defRPr>
            </a:lvl6pPr>
            <a:lvl7pPr marR="0" lvl="6" algn="ctr" rtl="0">
              <a:lnSpc>
                <a:spcPct val="100000"/>
              </a:lnSpc>
              <a:spcBef>
                <a:spcPts val="0"/>
              </a:spcBef>
              <a:spcAft>
                <a:spcPts val="0"/>
              </a:spcAft>
              <a:buClr>
                <a:schemeClr val="lt1"/>
              </a:buClr>
              <a:buSzPts val="1400"/>
              <a:buFont typeface="Poppins SemiBold"/>
              <a:buNone/>
              <a:defRPr sz="1867" b="0" i="0" u="none" strike="noStrike" cap="none">
                <a:solidFill>
                  <a:schemeClr val="lt1"/>
                </a:solidFill>
                <a:latin typeface="Poppins SemiBold"/>
                <a:ea typeface="Poppins SemiBold"/>
                <a:cs typeface="Poppins SemiBold"/>
                <a:sym typeface="Poppins SemiBold"/>
              </a:defRPr>
            </a:lvl7pPr>
            <a:lvl8pPr marR="0" lvl="7" algn="ctr" rtl="0">
              <a:lnSpc>
                <a:spcPct val="100000"/>
              </a:lnSpc>
              <a:spcBef>
                <a:spcPts val="0"/>
              </a:spcBef>
              <a:spcAft>
                <a:spcPts val="0"/>
              </a:spcAft>
              <a:buClr>
                <a:schemeClr val="lt1"/>
              </a:buClr>
              <a:buSzPts val="1400"/>
              <a:buFont typeface="Poppins SemiBold"/>
              <a:buNone/>
              <a:defRPr sz="1867" b="0" i="0" u="none" strike="noStrike" cap="none">
                <a:solidFill>
                  <a:schemeClr val="lt1"/>
                </a:solidFill>
                <a:latin typeface="Poppins SemiBold"/>
                <a:ea typeface="Poppins SemiBold"/>
                <a:cs typeface="Poppins SemiBold"/>
                <a:sym typeface="Poppins SemiBold"/>
              </a:defRPr>
            </a:lvl8pPr>
            <a:lvl9pPr marR="0" lvl="8" algn="ctr" rtl="0">
              <a:lnSpc>
                <a:spcPct val="100000"/>
              </a:lnSpc>
              <a:spcBef>
                <a:spcPts val="0"/>
              </a:spcBef>
              <a:spcAft>
                <a:spcPts val="0"/>
              </a:spcAft>
              <a:buClr>
                <a:schemeClr val="lt1"/>
              </a:buClr>
              <a:buSzPts val="1400"/>
              <a:buFont typeface="Poppins SemiBold"/>
              <a:buNone/>
              <a:defRPr sz="1867" b="0" i="0" u="none" strike="noStrike" cap="none">
                <a:solidFill>
                  <a:schemeClr val="lt1"/>
                </a:solidFill>
                <a:latin typeface="Poppins SemiBold"/>
                <a:ea typeface="Poppins SemiBold"/>
                <a:cs typeface="Poppins SemiBold"/>
                <a:sym typeface="Poppins SemiBold"/>
              </a:defRPr>
            </a:lvl9pPr>
          </a:lstStyle>
          <a:p>
            <a:r>
              <a:rPr lang="en-US" sz="2600" kern="0"/>
              <a:t>Logic Model</a:t>
            </a:r>
          </a:p>
        </p:txBody>
      </p:sp>
      <p:sp>
        <p:nvSpPr>
          <p:cNvPr id="216" name="Google Shape;578;p41">
            <a:extLst>
              <a:ext uri="{FF2B5EF4-FFF2-40B4-BE49-F238E27FC236}">
                <a16:creationId xmlns:a16="http://schemas.microsoft.com/office/drawing/2014/main" id="{5AE2C9AF-0A8E-4F83-88B9-BFD083EE00CD}"/>
              </a:ext>
            </a:extLst>
          </p:cNvPr>
          <p:cNvSpPr txBox="1">
            <a:spLocks/>
          </p:cNvSpPr>
          <p:nvPr/>
        </p:nvSpPr>
        <p:spPr>
          <a:xfrm flipH="1">
            <a:off x="1823459" y="5566117"/>
            <a:ext cx="3729691" cy="746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lt1"/>
              </a:buClr>
              <a:buSzPts val="1200"/>
              <a:buFont typeface="Hind Vadodara"/>
              <a:buNone/>
              <a:defRPr sz="1867" b="0" i="0" u="none" strike="noStrike" cap="none">
                <a:solidFill>
                  <a:schemeClr val="lt1"/>
                </a:solidFill>
                <a:latin typeface="Hind Vadodara"/>
                <a:ea typeface="Hind Vadodara"/>
                <a:cs typeface="Hind Vadodara"/>
                <a:sym typeface="Hind Vadodara"/>
              </a:defRPr>
            </a:lvl1pPr>
            <a:lvl2pPr marL="914400" marR="0" lvl="1" indent="-317500" algn="ctr" rtl="0">
              <a:lnSpc>
                <a:spcPct val="100000"/>
              </a:lnSpc>
              <a:spcBef>
                <a:spcPts val="0"/>
              </a:spcBef>
              <a:spcAft>
                <a:spcPts val="0"/>
              </a:spcAft>
              <a:buClr>
                <a:schemeClr val="lt1"/>
              </a:buClr>
              <a:buSzPts val="1200"/>
              <a:buFont typeface="Hind Vadodara"/>
              <a:buNone/>
              <a:defRPr sz="1600" b="0" i="0" u="none" strike="noStrike" cap="none">
                <a:solidFill>
                  <a:schemeClr val="lt1"/>
                </a:solidFill>
                <a:latin typeface="Hind Vadodara"/>
                <a:ea typeface="Hind Vadodara"/>
                <a:cs typeface="Hind Vadodara"/>
                <a:sym typeface="Hind Vadodara"/>
              </a:defRPr>
            </a:lvl2pPr>
            <a:lvl3pPr marL="1371600" marR="0" lvl="2" indent="-317500" algn="ctr" rtl="0">
              <a:lnSpc>
                <a:spcPct val="100000"/>
              </a:lnSpc>
              <a:spcBef>
                <a:spcPts val="0"/>
              </a:spcBef>
              <a:spcAft>
                <a:spcPts val="0"/>
              </a:spcAft>
              <a:buClr>
                <a:schemeClr val="lt1"/>
              </a:buClr>
              <a:buSzPts val="1200"/>
              <a:buFont typeface="Hind Vadodara"/>
              <a:buNone/>
              <a:defRPr sz="1600" b="0" i="0" u="none" strike="noStrike" cap="none">
                <a:solidFill>
                  <a:schemeClr val="lt1"/>
                </a:solidFill>
                <a:latin typeface="Hind Vadodara"/>
                <a:ea typeface="Hind Vadodara"/>
                <a:cs typeface="Hind Vadodara"/>
                <a:sym typeface="Hind Vadodara"/>
              </a:defRPr>
            </a:lvl3pPr>
            <a:lvl4pPr marL="1828800" marR="0" lvl="3" indent="-317500" algn="ctr" rtl="0">
              <a:lnSpc>
                <a:spcPct val="100000"/>
              </a:lnSpc>
              <a:spcBef>
                <a:spcPts val="0"/>
              </a:spcBef>
              <a:spcAft>
                <a:spcPts val="0"/>
              </a:spcAft>
              <a:buClr>
                <a:schemeClr val="lt1"/>
              </a:buClr>
              <a:buSzPts val="1200"/>
              <a:buFont typeface="Hind Vadodara"/>
              <a:buNone/>
              <a:defRPr sz="1600" b="0" i="0" u="none" strike="noStrike" cap="none">
                <a:solidFill>
                  <a:schemeClr val="lt1"/>
                </a:solidFill>
                <a:latin typeface="Hind Vadodara"/>
                <a:ea typeface="Hind Vadodara"/>
                <a:cs typeface="Hind Vadodara"/>
                <a:sym typeface="Hind Vadodara"/>
              </a:defRPr>
            </a:lvl4pPr>
            <a:lvl5pPr marL="2286000" marR="0" lvl="4" indent="-317500" algn="ctr" rtl="0">
              <a:lnSpc>
                <a:spcPct val="100000"/>
              </a:lnSpc>
              <a:spcBef>
                <a:spcPts val="0"/>
              </a:spcBef>
              <a:spcAft>
                <a:spcPts val="0"/>
              </a:spcAft>
              <a:buClr>
                <a:schemeClr val="lt1"/>
              </a:buClr>
              <a:buSzPts val="1200"/>
              <a:buFont typeface="Hind Vadodara"/>
              <a:buNone/>
              <a:defRPr sz="1600" b="0" i="0" u="none" strike="noStrike" cap="none">
                <a:solidFill>
                  <a:schemeClr val="lt1"/>
                </a:solidFill>
                <a:latin typeface="Hind Vadodara"/>
                <a:ea typeface="Hind Vadodara"/>
                <a:cs typeface="Hind Vadodara"/>
                <a:sym typeface="Hind Vadodara"/>
              </a:defRPr>
            </a:lvl5pPr>
            <a:lvl6pPr marL="2743200" marR="0" lvl="5" indent="-317500" algn="ctr" rtl="0">
              <a:lnSpc>
                <a:spcPct val="100000"/>
              </a:lnSpc>
              <a:spcBef>
                <a:spcPts val="0"/>
              </a:spcBef>
              <a:spcAft>
                <a:spcPts val="0"/>
              </a:spcAft>
              <a:buClr>
                <a:schemeClr val="lt1"/>
              </a:buClr>
              <a:buSzPts val="1200"/>
              <a:buFont typeface="Hind Vadodara"/>
              <a:buNone/>
              <a:defRPr sz="1600" b="0" i="0" u="none" strike="noStrike" cap="none">
                <a:solidFill>
                  <a:schemeClr val="lt1"/>
                </a:solidFill>
                <a:latin typeface="Hind Vadodara"/>
                <a:ea typeface="Hind Vadodara"/>
                <a:cs typeface="Hind Vadodara"/>
                <a:sym typeface="Hind Vadodara"/>
              </a:defRPr>
            </a:lvl6pPr>
            <a:lvl7pPr marL="3200400" marR="0" lvl="6" indent="-317500" algn="ctr" rtl="0">
              <a:lnSpc>
                <a:spcPct val="100000"/>
              </a:lnSpc>
              <a:spcBef>
                <a:spcPts val="0"/>
              </a:spcBef>
              <a:spcAft>
                <a:spcPts val="0"/>
              </a:spcAft>
              <a:buClr>
                <a:schemeClr val="lt1"/>
              </a:buClr>
              <a:buSzPts val="1200"/>
              <a:buFont typeface="Hind Vadodara"/>
              <a:buNone/>
              <a:defRPr sz="1600" b="0" i="0" u="none" strike="noStrike" cap="none">
                <a:solidFill>
                  <a:schemeClr val="lt1"/>
                </a:solidFill>
                <a:latin typeface="Hind Vadodara"/>
                <a:ea typeface="Hind Vadodara"/>
                <a:cs typeface="Hind Vadodara"/>
                <a:sym typeface="Hind Vadodara"/>
              </a:defRPr>
            </a:lvl7pPr>
            <a:lvl8pPr marL="3657600" marR="0" lvl="7" indent="-317500" algn="ctr" rtl="0">
              <a:lnSpc>
                <a:spcPct val="100000"/>
              </a:lnSpc>
              <a:spcBef>
                <a:spcPts val="0"/>
              </a:spcBef>
              <a:spcAft>
                <a:spcPts val="0"/>
              </a:spcAft>
              <a:buClr>
                <a:schemeClr val="lt1"/>
              </a:buClr>
              <a:buSzPts val="1200"/>
              <a:buFont typeface="Hind Vadodara"/>
              <a:buNone/>
              <a:defRPr sz="1600" b="0" i="0" u="none" strike="noStrike" cap="none">
                <a:solidFill>
                  <a:schemeClr val="lt1"/>
                </a:solidFill>
                <a:latin typeface="Hind Vadodara"/>
                <a:ea typeface="Hind Vadodara"/>
                <a:cs typeface="Hind Vadodara"/>
                <a:sym typeface="Hind Vadodara"/>
              </a:defRPr>
            </a:lvl8pPr>
            <a:lvl9pPr marL="4114800" marR="0" lvl="8" indent="-317500" algn="ctr" rtl="0">
              <a:lnSpc>
                <a:spcPct val="100000"/>
              </a:lnSpc>
              <a:spcBef>
                <a:spcPts val="0"/>
              </a:spcBef>
              <a:spcAft>
                <a:spcPts val="0"/>
              </a:spcAft>
              <a:buClr>
                <a:schemeClr val="lt1"/>
              </a:buClr>
              <a:buSzPts val="1200"/>
              <a:buFont typeface="Hind Vadodara"/>
              <a:buNone/>
              <a:defRPr sz="1600" b="0" i="0" u="none" strike="noStrike" cap="none">
                <a:solidFill>
                  <a:schemeClr val="lt1"/>
                </a:solidFill>
                <a:latin typeface="Hind Vadodara"/>
                <a:ea typeface="Hind Vadodara"/>
                <a:cs typeface="Hind Vadodara"/>
                <a:sym typeface="Hind Vadodara"/>
              </a:defRPr>
            </a:lvl9pPr>
          </a:lstStyle>
          <a:p>
            <a:pPr marL="0" indent="0"/>
            <a:r>
              <a:rPr lang="en-US" sz="1850" kern="0" dirty="0"/>
              <a:t>Resolve any logic model conflicts between initiatives</a:t>
            </a:r>
            <a:endParaRPr lang="en-US" kern="0" dirty="0"/>
          </a:p>
        </p:txBody>
      </p:sp>
      <p:grpSp>
        <p:nvGrpSpPr>
          <p:cNvPr id="217" name="Google Shape;6217;p67">
            <a:extLst>
              <a:ext uri="{FF2B5EF4-FFF2-40B4-BE49-F238E27FC236}">
                <a16:creationId xmlns:a16="http://schemas.microsoft.com/office/drawing/2014/main" id="{5FB98328-96A6-4579-BB55-2F2D7434EAA0}"/>
              </a:ext>
            </a:extLst>
          </p:cNvPr>
          <p:cNvGrpSpPr/>
          <p:nvPr/>
        </p:nvGrpSpPr>
        <p:grpSpPr>
          <a:xfrm>
            <a:off x="1292939" y="5258342"/>
            <a:ext cx="457200" cy="457200"/>
            <a:chOff x="6334673" y="2759633"/>
            <a:chExt cx="378508" cy="378166"/>
          </a:xfrm>
        </p:grpSpPr>
        <p:sp>
          <p:nvSpPr>
            <p:cNvPr id="219" name="Google Shape;6218;p67">
              <a:extLst>
                <a:ext uri="{FF2B5EF4-FFF2-40B4-BE49-F238E27FC236}">
                  <a16:creationId xmlns:a16="http://schemas.microsoft.com/office/drawing/2014/main" id="{CF17FCBE-6B53-4C21-A02A-D5142C88AEBD}"/>
                </a:ext>
              </a:extLst>
            </p:cNvPr>
            <p:cNvSpPr/>
            <p:nvPr/>
          </p:nvSpPr>
          <p:spPr>
            <a:xfrm>
              <a:off x="6334673" y="2759633"/>
              <a:ext cx="287027" cy="189004"/>
            </a:xfrm>
            <a:custGeom>
              <a:avLst/>
              <a:gdLst/>
              <a:ahLst/>
              <a:cxnLst/>
              <a:rect l="l" t="t" r="r" b="b"/>
              <a:pathLst>
                <a:path w="10925" h="7194" extrusionOk="0">
                  <a:moveTo>
                    <a:pt x="6983" y="1"/>
                  </a:moveTo>
                  <a:cubicBezTo>
                    <a:pt x="6979" y="1"/>
                    <a:pt x="6975" y="1"/>
                    <a:pt x="6971" y="1"/>
                  </a:cubicBezTo>
                  <a:lnTo>
                    <a:pt x="930" y="1"/>
                  </a:lnTo>
                  <a:cubicBezTo>
                    <a:pt x="417" y="1"/>
                    <a:pt x="7" y="417"/>
                    <a:pt x="7" y="931"/>
                  </a:cubicBezTo>
                  <a:lnTo>
                    <a:pt x="7" y="6965"/>
                  </a:lnTo>
                  <a:cubicBezTo>
                    <a:pt x="0" y="7090"/>
                    <a:pt x="104" y="7194"/>
                    <a:pt x="236" y="7194"/>
                  </a:cubicBezTo>
                  <a:lnTo>
                    <a:pt x="2560" y="7194"/>
                  </a:lnTo>
                  <a:cubicBezTo>
                    <a:pt x="2816" y="7194"/>
                    <a:pt x="3025" y="6986"/>
                    <a:pt x="3025" y="6729"/>
                  </a:cubicBezTo>
                  <a:lnTo>
                    <a:pt x="3025" y="6264"/>
                  </a:lnTo>
                  <a:cubicBezTo>
                    <a:pt x="3031" y="6063"/>
                    <a:pt x="2948" y="5876"/>
                    <a:pt x="2796" y="5744"/>
                  </a:cubicBezTo>
                  <a:cubicBezTo>
                    <a:pt x="1873" y="4981"/>
                    <a:pt x="2407" y="3483"/>
                    <a:pt x="3600" y="3476"/>
                  </a:cubicBezTo>
                  <a:cubicBezTo>
                    <a:pt x="3603" y="3476"/>
                    <a:pt x="3606" y="3476"/>
                    <a:pt x="3609" y="3476"/>
                  </a:cubicBezTo>
                  <a:cubicBezTo>
                    <a:pt x="4796" y="3476"/>
                    <a:pt x="5339" y="4962"/>
                    <a:pt x="4426" y="5730"/>
                  </a:cubicBezTo>
                  <a:cubicBezTo>
                    <a:pt x="4273" y="5862"/>
                    <a:pt x="4183" y="6056"/>
                    <a:pt x="4190" y="6258"/>
                  </a:cubicBezTo>
                  <a:lnTo>
                    <a:pt x="4190" y="6729"/>
                  </a:lnTo>
                  <a:cubicBezTo>
                    <a:pt x="4190" y="6986"/>
                    <a:pt x="4391" y="7194"/>
                    <a:pt x="4648" y="7194"/>
                  </a:cubicBezTo>
                  <a:lnTo>
                    <a:pt x="7207" y="7194"/>
                  </a:lnTo>
                  <a:lnTo>
                    <a:pt x="7207" y="4641"/>
                  </a:lnTo>
                  <a:cubicBezTo>
                    <a:pt x="7207" y="4385"/>
                    <a:pt x="7415" y="4177"/>
                    <a:pt x="7672" y="4177"/>
                  </a:cubicBezTo>
                  <a:lnTo>
                    <a:pt x="8143" y="4177"/>
                  </a:lnTo>
                  <a:cubicBezTo>
                    <a:pt x="8345" y="4177"/>
                    <a:pt x="8539" y="4267"/>
                    <a:pt x="8671" y="4419"/>
                  </a:cubicBezTo>
                  <a:cubicBezTo>
                    <a:pt x="8935" y="4737"/>
                    <a:pt x="9286" y="4878"/>
                    <a:pt x="9633" y="4878"/>
                  </a:cubicBezTo>
                  <a:cubicBezTo>
                    <a:pt x="10288" y="4878"/>
                    <a:pt x="10925" y="4374"/>
                    <a:pt x="10925" y="3594"/>
                  </a:cubicBezTo>
                  <a:cubicBezTo>
                    <a:pt x="10920" y="2815"/>
                    <a:pt x="10288" y="2317"/>
                    <a:pt x="9636" y="2317"/>
                  </a:cubicBezTo>
                  <a:cubicBezTo>
                    <a:pt x="9283" y="2317"/>
                    <a:pt x="8925" y="2463"/>
                    <a:pt x="8657" y="2789"/>
                  </a:cubicBezTo>
                  <a:cubicBezTo>
                    <a:pt x="8530" y="2930"/>
                    <a:pt x="8345" y="3019"/>
                    <a:pt x="8157" y="3019"/>
                  </a:cubicBezTo>
                  <a:cubicBezTo>
                    <a:pt x="8150" y="3019"/>
                    <a:pt x="8143" y="3019"/>
                    <a:pt x="8137" y="3018"/>
                  </a:cubicBezTo>
                  <a:lnTo>
                    <a:pt x="7672" y="3018"/>
                  </a:lnTo>
                  <a:cubicBezTo>
                    <a:pt x="7415" y="3018"/>
                    <a:pt x="7207" y="2810"/>
                    <a:pt x="7207" y="2554"/>
                  </a:cubicBezTo>
                  <a:lnTo>
                    <a:pt x="7207" y="230"/>
                  </a:lnTo>
                  <a:cubicBezTo>
                    <a:pt x="7207" y="102"/>
                    <a:pt x="7103" y="1"/>
                    <a:pt x="698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6219;p67">
              <a:extLst>
                <a:ext uri="{FF2B5EF4-FFF2-40B4-BE49-F238E27FC236}">
                  <a16:creationId xmlns:a16="http://schemas.microsoft.com/office/drawing/2014/main" id="{582735F8-BDBB-46FF-B45B-108631EAC8F9}"/>
                </a:ext>
              </a:extLst>
            </p:cNvPr>
            <p:cNvSpPr/>
            <p:nvPr/>
          </p:nvSpPr>
          <p:spPr>
            <a:xfrm>
              <a:off x="6524019" y="2759660"/>
              <a:ext cx="189162" cy="286659"/>
            </a:xfrm>
            <a:custGeom>
              <a:avLst/>
              <a:gdLst/>
              <a:ahLst/>
              <a:cxnLst/>
              <a:rect l="l" t="t" r="r" b="b"/>
              <a:pathLst>
                <a:path w="7200" h="10911" extrusionOk="0">
                  <a:moveTo>
                    <a:pt x="229" y="0"/>
                  </a:moveTo>
                  <a:cubicBezTo>
                    <a:pt x="104" y="0"/>
                    <a:pt x="0" y="104"/>
                    <a:pt x="0" y="229"/>
                  </a:cubicBezTo>
                  <a:lnTo>
                    <a:pt x="0" y="2553"/>
                  </a:lnTo>
                  <a:cubicBezTo>
                    <a:pt x="0" y="2809"/>
                    <a:pt x="208" y="3017"/>
                    <a:pt x="465" y="3017"/>
                  </a:cubicBezTo>
                  <a:lnTo>
                    <a:pt x="930" y="3017"/>
                  </a:lnTo>
                  <a:cubicBezTo>
                    <a:pt x="937" y="3018"/>
                    <a:pt x="944" y="3018"/>
                    <a:pt x="951" y="3018"/>
                  </a:cubicBezTo>
                  <a:cubicBezTo>
                    <a:pt x="1144" y="3018"/>
                    <a:pt x="1323" y="2929"/>
                    <a:pt x="1450" y="2788"/>
                  </a:cubicBezTo>
                  <a:cubicBezTo>
                    <a:pt x="1718" y="2462"/>
                    <a:pt x="2076" y="2316"/>
                    <a:pt x="2429" y="2316"/>
                  </a:cubicBezTo>
                  <a:cubicBezTo>
                    <a:pt x="3081" y="2316"/>
                    <a:pt x="3713" y="2814"/>
                    <a:pt x="3718" y="3593"/>
                  </a:cubicBezTo>
                  <a:cubicBezTo>
                    <a:pt x="3722" y="4373"/>
                    <a:pt x="3087" y="4877"/>
                    <a:pt x="2431" y="4877"/>
                  </a:cubicBezTo>
                  <a:cubicBezTo>
                    <a:pt x="2083" y="4877"/>
                    <a:pt x="1730" y="4736"/>
                    <a:pt x="1464" y="4418"/>
                  </a:cubicBezTo>
                  <a:cubicBezTo>
                    <a:pt x="1332" y="4266"/>
                    <a:pt x="1138" y="4176"/>
                    <a:pt x="936" y="4176"/>
                  </a:cubicBezTo>
                  <a:lnTo>
                    <a:pt x="465" y="4176"/>
                  </a:lnTo>
                  <a:cubicBezTo>
                    <a:pt x="208" y="4176"/>
                    <a:pt x="0" y="4384"/>
                    <a:pt x="0" y="4640"/>
                  </a:cubicBezTo>
                  <a:lnTo>
                    <a:pt x="0" y="7193"/>
                  </a:lnTo>
                  <a:lnTo>
                    <a:pt x="2553" y="7193"/>
                  </a:lnTo>
                  <a:cubicBezTo>
                    <a:pt x="2809" y="7193"/>
                    <a:pt x="3017" y="7401"/>
                    <a:pt x="3017" y="7658"/>
                  </a:cubicBezTo>
                  <a:lnTo>
                    <a:pt x="3017" y="8129"/>
                  </a:lnTo>
                  <a:cubicBezTo>
                    <a:pt x="3017" y="8330"/>
                    <a:pt x="2927" y="8525"/>
                    <a:pt x="2775" y="8656"/>
                  </a:cubicBezTo>
                  <a:cubicBezTo>
                    <a:pt x="1861" y="9425"/>
                    <a:pt x="2404" y="10911"/>
                    <a:pt x="3592" y="10911"/>
                  </a:cubicBezTo>
                  <a:cubicBezTo>
                    <a:pt x="3594" y="10911"/>
                    <a:pt x="3597" y="10911"/>
                    <a:pt x="3600" y="10911"/>
                  </a:cubicBezTo>
                  <a:cubicBezTo>
                    <a:pt x="4800" y="10904"/>
                    <a:pt x="5334" y="9406"/>
                    <a:pt x="4405" y="8649"/>
                  </a:cubicBezTo>
                  <a:cubicBezTo>
                    <a:pt x="4259" y="8518"/>
                    <a:pt x="4169" y="8323"/>
                    <a:pt x="4176" y="8122"/>
                  </a:cubicBezTo>
                  <a:lnTo>
                    <a:pt x="4176" y="7658"/>
                  </a:lnTo>
                  <a:cubicBezTo>
                    <a:pt x="4176" y="7401"/>
                    <a:pt x="4384" y="7193"/>
                    <a:pt x="4640" y="7193"/>
                  </a:cubicBezTo>
                  <a:lnTo>
                    <a:pt x="6964" y="7193"/>
                  </a:lnTo>
                  <a:cubicBezTo>
                    <a:pt x="7096" y="7193"/>
                    <a:pt x="7200" y="7089"/>
                    <a:pt x="7193" y="6964"/>
                  </a:cubicBezTo>
                  <a:lnTo>
                    <a:pt x="7193" y="930"/>
                  </a:lnTo>
                  <a:cubicBezTo>
                    <a:pt x="7193" y="416"/>
                    <a:pt x="6784" y="0"/>
                    <a:pt x="6270" y="0"/>
                  </a:cubicBezTo>
                  <a:close/>
                </a:path>
              </a:pathLst>
            </a:cu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6220;p67">
              <a:extLst>
                <a:ext uri="{FF2B5EF4-FFF2-40B4-BE49-F238E27FC236}">
                  <a16:creationId xmlns:a16="http://schemas.microsoft.com/office/drawing/2014/main" id="{7FCE5C57-EAB2-497C-9971-6DE28B0970A2}"/>
                </a:ext>
              </a:extLst>
            </p:cNvPr>
            <p:cNvSpPr/>
            <p:nvPr/>
          </p:nvSpPr>
          <p:spPr>
            <a:xfrm>
              <a:off x="6426207" y="2948611"/>
              <a:ext cx="286791" cy="189188"/>
            </a:xfrm>
            <a:custGeom>
              <a:avLst/>
              <a:gdLst/>
              <a:ahLst/>
              <a:cxnLst/>
              <a:rect l="l" t="t" r="r" b="b"/>
              <a:pathLst>
                <a:path w="10916" h="7201" extrusionOk="0">
                  <a:moveTo>
                    <a:pt x="3716" y="1"/>
                  </a:moveTo>
                  <a:lnTo>
                    <a:pt x="3716" y="2560"/>
                  </a:lnTo>
                  <a:cubicBezTo>
                    <a:pt x="3716" y="2817"/>
                    <a:pt x="3508" y="3025"/>
                    <a:pt x="3258" y="3025"/>
                  </a:cubicBezTo>
                  <a:lnTo>
                    <a:pt x="2787" y="3025"/>
                  </a:lnTo>
                  <a:cubicBezTo>
                    <a:pt x="2586" y="3025"/>
                    <a:pt x="2391" y="2935"/>
                    <a:pt x="2260" y="2782"/>
                  </a:cubicBezTo>
                  <a:cubicBezTo>
                    <a:pt x="1993" y="2465"/>
                    <a:pt x="1640" y="2324"/>
                    <a:pt x="1292" y="2324"/>
                  </a:cubicBezTo>
                  <a:cubicBezTo>
                    <a:pt x="636" y="2324"/>
                    <a:pt x="1" y="2828"/>
                    <a:pt x="5" y="3608"/>
                  </a:cubicBezTo>
                  <a:cubicBezTo>
                    <a:pt x="10" y="4383"/>
                    <a:pt x="644" y="4880"/>
                    <a:pt x="1295" y="4880"/>
                  </a:cubicBezTo>
                  <a:cubicBezTo>
                    <a:pt x="1646" y="4880"/>
                    <a:pt x="2002" y="4735"/>
                    <a:pt x="2266" y="4412"/>
                  </a:cubicBezTo>
                  <a:cubicBezTo>
                    <a:pt x="2393" y="4266"/>
                    <a:pt x="2578" y="4183"/>
                    <a:pt x="2770" y="4183"/>
                  </a:cubicBezTo>
                  <a:cubicBezTo>
                    <a:pt x="2778" y="4183"/>
                    <a:pt x="2786" y="4183"/>
                    <a:pt x="2794" y="4183"/>
                  </a:cubicBezTo>
                  <a:lnTo>
                    <a:pt x="3258" y="4183"/>
                  </a:lnTo>
                  <a:cubicBezTo>
                    <a:pt x="3515" y="4183"/>
                    <a:pt x="3723" y="4392"/>
                    <a:pt x="3723" y="4648"/>
                  </a:cubicBezTo>
                  <a:lnTo>
                    <a:pt x="3723" y="6965"/>
                  </a:lnTo>
                  <a:cubicBezTo>
                    <a:pt x="3723" y="7097"/>
                    <a:pt x="3820" y="7201"/>
                    <a:pt x="3952" y="7201"/>
                  </a:cubicBezTo>
                  <a:lnTo>
                    <a:pt x="9986" y="7201"/>
                  </a:lnTo>
                  <a:cubicBezTo>
                    <a:pt x="10500" y="7201"/>
                    <a:pt x="10916" y="6784"/>
                    <a:pt x="10916" y="6271"/>
                  </a:cubicBezTo>
                  <a:lnTo>
                    <a:pt x="10916" y="237"/>
                  </a:lnTo>
                  <a:cubicBezTo>
                    <a:pt x="10916" y="105"/>
                    <a:pt x="10812" y="1"/>
                    <a:pt x="10687" y="1"/>
                  </a:cubicBezTo>
                  <a:lnTo>
                    <a:pt x="8363" y="1"/>
                  </a:lnTo>
                  <a:cubicBezTo>
                    <a:pt x="8107" y="1"/>
                    <a:pt x="7899" y="209"/>
                    <a:pt x="7899" y="466"/>
                  </a:cubicBezTo>
                  <a:lnTo>
                    <a:pt x="7899" y="930"/>
                  </a:lnTo>
                  <a:cubicBezTo>
                    <a:pt x="7892" y="1131"/>
                    <a:pt x="7975" y="1326"/>
                    <a:pt x="8128" y="1457"/>
                  </a:cubicBezTo>
                  <a:cubicBezTo>
                    <a:pt x="9050" y="2214"/>
                    <a:pt x="8516" y="3712"/>
                    <a:pt x="7323" y="3719"/>
                  </a:cubicBezTo>
                  <a:cubicBezTo>
                    <a:pt x="7320" y="3719"/>
                    <a:pt x="7317" y="3719"/>
                    <a:pt x="7315" y="3719"/>
                  </a:cubicBezTo>
                  <a:cubicBezTo>
                    <a:pt x="6127" y="3719"/>
                    <a:pt x="5584" y="2233"/>
                    <a:pt x="6498" y="1464"/>
                  </a:cubicBezTo>
                  <a:cubicBezTo>
                    <a:pt x="6650" y="1333"/>
                    <a:pt x="6740" y="1138"/>
                    <a:pt x="6740" y="937"/>
                  </a:cubicBezTo>
                  <a:lnTo>
                    <a:pt x="6740" y="466"/>
                  </a:lnTo>
                  <a:cubicBezTo>
                    <a:pt x="6740" y="209"/>
                    <a:pt x="6532" y="1"/>
                    <a:pt x="627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6221;p67">
              <a:extLst>
                <a:ext uri="{FF2B5EF4-FFF2-40B4-BE49-F238E27FC236}">
                  <a16:creationId xmlns:a16="http://schemas.microsoft.com/office/drawing/2014/main" id="{F29A304E-BD21-49B5-88E0-B870AF4F6143}"/>
                </a:ext>
              </a:extLst>
            </p:cNvPr>
            <p:cNvSpPr/>
            <p:nvPr/>
          </p:nvSpPr>
          <p:spPr>
            <a:xfrm>
              <a:off x="6334857" y="2850957"/>
              <a:ext cx="189188" cy="286843"/>
            </a:xfrm>
            <a:custGeom>
              <a:avLst/>
              <a:gdLst/>
              <a:ahLst/>
              <a:cxnLst/>
              <a:rect l="l" t="t" r="r" b="b"/>
              <a:pathLst>
                <a:path w="7201" h="10918" extrusionOk="0">
                  <a:moveTo>
                    <a:pt x="3586" y="0"/>
                  </a:moveTo>
                  <a:cubicBezTo>
                    <a:pt x="2393" y="7"/>
                    <a:pt x="1859" y="1505"/>
                    <a:pt x="2782" y="2268"/>
                  </a:cubicBezTo>
                  <a:cubicBezTo>
                    <a:pt x="2934" y="2400"/>
                    <a:pt x="3018" y="2594"/>
                    <a:pt x="3018" y="2795"/>
                  </a:cubicBezTo>
                  <a:lnTo>
                    <a:pt x="3018" y="3253"/>
                  </a:lnTo>
                  <a:cubicBezTo>
                    <a:pt x="3018" y="3510"/>
                    <a:pt x="2809" y="3718"/>
                    <a:pt x="2553" y="3718"/>
                  </a:cubicBezTo>
                  <a:lnTo>
                    <a:pt x="229" y="3718"/>
                  </a:lnTo>
                  <a:cubicBezTo>
                    <a:pt x="104" y="3725"/>
                    <a:pt x="0" y="3822"/>
                    <a:pt x="0" y="3954"/>
                  </a:cubicBezTo>
                  <a:lnTo>
                    <a:pt x="0" y="9988"/>
                  </a:lnTo>
                  <a:cubicBezTo>
                    <a:pt x="0" y="10501"/>
                    <a:pt x="416" y="10911"/>
                    <a:pt x="930" y="10918"/>
                  </a:cubicBezTo>
                  <a:lnTo>
                    <a:pt x="6964" y="10918"/>
                  </a:lnTo>
                  <a:cubicBezTo>
                    <a:pt x="7096" y="10918"/>
                    <a:pt x="7200" y="10814"/>
                    <a:pt x="7200" y="10682"/>
                  </a:cubicBezTo>
                  <a:lnTo>
                    <a:pt x="7200" y="8365"/>
                  </a:lnTo>
                  <a:cubicBezTo>
                    <a:pt x="7200" y="8109"/>
                    <a:pt x="6992" y="7900"/>
                    <a:pt x="6735" y="7900"/>
                  </a:cubicBezTo>
                  <a:lnTo>
                    <a:pt x="6264" y="7900"/>
                  </a:lnTo>
                  <a:cubicBezTo>
                    <a:pt x="6256" y="7900"/>
                    <a:pt x="6248" y="7900"/>
                    <a:pt x="6240" y="7900"/>
                  </a:cubicBezTo>
                  <a:cubicBezTo>
                    <a:pt x="6048" y="7900"/>
                    <a:pt x="5870" y="7983"/>
                    <a:pt x="5743" y="8129"/>
                  </a:cubicBezTo>
                  <a:cubicBezTo>
                    <a:pt x="5476" y="8452"/>
                    <a:pt x="5119" y="8597"/>
                    <a:pt x="4767" y="8597"/>
                  </a:cubicBezTo>
                  <a:cubicBezTo>
                    <a:pt x="4114" y="8597"/>
                    <a:pt x="3480" y="8100"/>
                    <a:pt x="3475" y="7325"/>
                  </a:cubicBezTo>
                  <a:cubicBezTo>
                    <a:pt x="3471" y="6545"/>
                    <a:pt x="4106" y="6041"/>
                    <a:pt x="4762" y="6041"/>
                  </a:cubicBezTo>
                  <a:cubicBezTo>
                    <a:pt x="5110" y="6041"/>
                    <a:pt x="5463" y="6182"/>
                    <a:pt x="5730" y="6499"/>
                  </a:cubicBezTo>
                  <a:cubicBezTo>
                    <a:pt x="5861" y="6652"/>
                    <a:pt x="6056" y="6742"/>
                    <a:pt x="6257" y="6742"/>
                  </a:cubicBezTo>
                  <a:lnTo>
                    <a:pt x="6728" y="6742"/>
                  </a:lnTo>
                  <a:cubicBezTo>
                    <a:pt x="6985" y="6742"/>
                    <a:pt x="7193" y="6534"/>
                    <a:pt x="7193" y="6277"/>
                  </a:cubicBezTo>
                  <a:lnTo>
                    <a:pt x="7193" y="3718"/>
                  </a:lnTo>
                  <a:lnTo>
                    <a:pt x="4641" y="3718"/>
                  </a:lnTo>
                  <a:cubicBezTo>
                    <a:pt x="4384" y="3718"/>
                    <a:pt x="4176" y="3510"/>
                    <a:pt x="4176" y="3253"/>
                  </a:cubicBezTo>
                  <a:lnTo>
                    <a:pt x="4176" y="2782"/>
                  </a:lnTo>
                  <a:cubicBezTo>
                    <a:pt x="4176" y="2580"/>
                    <a:pt x="4266" y="2386"/>
                    <a:pt x="4419" y="2254"/>
                  </a:cubicBezTo>
                  <a:cubicBezTo>
                    <a:pt x="5334" y="1491"/>
                    <a:pt x="4786" y="0"/>
                    <a:pt x="3586" y="0"/>
                  </a:cubicBezTo>
                  <a:close/>
                </a:path>
              </a:pathLst>
            </a:custGeom>
            <a:solidFill>
              <a:schemeClr val="accent5">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558814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76">
                                            <p:txEl>
                                              <p:pRg st="0" end="0"/>
                                            </p:txEl>
                                          </p:spTgt>
                                        </p:tgtEl>
                                        <p:attrNameLst>
                                          <p:attrName>style.visibility</p:attrName>
                                        </p:attrNameLst>
                                      </p:cBhvr>
                                      <p:to>
                                        <p:strVal val="visible"/>
                                      </p:to>
                                    </p:set>
                                    <p:anim calcmode="lin" valueType="num">
                                      <p:cBhvr additive="base">
                                        <p:cTn id="7" dur="500"/>
                                        <p:tgtEl>
                                          <p:spTgt spid="576">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576">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574">
                                            <p:txEl>
                                              <p:pRg st="0" end="0"/>
                                            </p:txEl>
                                          </p:spTgt>
                                        </p:tgtEl>
                                        <p:attrNameLst>
                                          <p:attrName>style.visibility</p:attrName>
                                        </p:attrNameLst>
                                      </p:cBhvr>
                                      <p:to>
                                        <p:strVal val="visible"/>
                                      </p:to>
                                    </p:set>
                                    <p:anim calcmode="lin" valueType="num">
                                      <p:cBhvr additive="base">
                                        <p:cTn id="13" dur="500"/>
                                        <p:tgtEl>
                                          <p:spTgt spid="574">
                                            <p:txEl>
                                              <p:pRg st="0" end="0"/>
                                            </p:txEl>
                                          </p:spTgt>
                                        </p:tgtEl>
                                        <p:attrNameLst>
                                          <p:attrName>ppt_y</p:attrName>
                                        </p:attrNameLst>
                                      </p:cBhvr>
                                      <p:tavLst>
                                        <p:tav tm="0">
                                          <p:val>
                                            <p:strVal val="#ppt_y+#ppt_h*1.125000"/>
                                          </p:val>
                                        </p:tav>
                                        <p:tav tm="100000">
                                          <p:val>
                                            <p:strVal val="#ppt_y"/>
                                          </p:val>
                                        </p:tav>
                                      </p:tavLst>
                                    </p:anim>
                                    <p:animEffect transition="in" filter="wipe(up)">
                                      <p:cBhvr>
                                        <p:cTn id="14" dur="500"/>
                                        <p:tgtEl>
                                          <p:spTgt spid="574">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574">
                                            <p:txEl>
                                              <p:pRg st="2" end="2"/>
                                            </p:txEl>
                                          </p:spTgt>
                                        </p:tgtEl>
                                        <p:attrNameLst>
                                          <p:attrName>style.visibility</p:attrName>
                                        </p:attrNameLst>
                                      </p:cBhvr>
                                      <p:to>
                                        <p:strVal val="visible"/>
                                      </p:to>
                                    </p:set>
                                    <p:anim calcmode="lin" valueType="num">
                                      <p:cBhvr additive="base">
                                        <p:cTn id="19" dur="500"/>
                                        <p:tgtEl>
                                          <p:spTgt spid="574">
                                            <p:txEl>
                                              <p:pRg st="2" end="2"/>
                                            </p:txEl>
                                          </p:spTgt>
                                        </p:tgtEl>
                                        <p:attrNameLst>
                                          <p:attrName>ppt_y</p:attrName>
                                        </p:attrNameLst>
                                      </p:cBhvr>
                                      <p:tavLst>
                                        <p:tav tm="0">
                                          <p:val>
                                            <p:strVal val="#ppt_y+#ppt_h*1.125000"/>
                                          </p:val>
                                        </p:tav>
                                        <p:tav tm="100000">
                                          <p:val>
                                            <p:strVal val="#ppt_y"/>
                                          </p:val>
                                        </p:tav>
                                      </p:tavLst>
                                    </p:anim>
                                    <p:animEffect transition="in" filter="wipe(up)">
                                      <p:cBhvr>
                                        <p:cTn id="20" dur="500"/>
                                        <p:tgtEl>
                                          <p:spTgt spid="574">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574">
                                            <p:txEl>
                                              <p:pRg st="3" end="3"/>
                                            </p:txEl>
                                          </p:spTgt>
                                        </p:tgtEl>
                                        <p:attrNameLst>
                                          <p:attrName>style.visibility</p:attrName>
                                        </p:attrNameLst>
                                      </p:cBhvr>
                                      <p:to>
                                        <p:strVal val="visible"/>
                                      </p:to>
                                    </p:set>
                                    <p:anim calcmode="lin" valueType="num">
                                      <p:cBhvr additive="base">
                                        <p:cTn id="25" dur="500"/>
                                        <p:tgtEl>
                                          <p:spTgt spid="574">
                                            <p:txEl>
                                              <p:pRg st="3" end="3"/>
                                            </p:txEl>
                                          </p:spTgt>
                                        </p:tgtEl>
                                        <p:attrNameLst>
                                          <p:attrName>ppt_y</p:attrName>
                                        </p:attrNameLst>
                                      </p:cBhvr>
                                      <p:tavLst>
                                        <p:tav tm="0">
                                          <p:val>
                                            <p:strVal val="#ppt_y+#ppt_h*1.125000"/>
                                          </p:val>
                                        </p:tav>
                                        <p:tav tm="100000">
                                          <p:val>
                                            <p:strVal val="#ppt_y"/>
                                          </p:val>
                                        </p:tav>
                                      </p:tavLst>
                                    </p:anim>
                                    <p:animEffect transition="in" filter="wipe(up)">
                                      <p:cBhvr>
                                        <p:cTn id="26" dur="500"/>
                                        <p:tgtEl>
                                          <p:spTgt spid="574">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574">
                                            <p:txEl>
                                              <p:pRg st="4" end="4"/>
                                            </p:txEl>
                                          </p:spTgt>
                                        </p:tgtEl>
                                        <p:attrNameLst>
                                          <p:attrName>style.visibility</p:attrName>
                                        </p:attrNameLst>
                                      </p:cBhvr>
                                      <p:to>
                                        <p:strVal val="visible"/>
                                      </p:to>
                                    </p:set>
                                    <p:anim calcmode="lin" valueType="num">
                                      <p:cBhvr additive="base">
                                        <p:cTn id="31" dur="500"/>
                                        <p:tgtEl>
                                          <p:spTgt spid="574">
                                            <p:txEl>
                                              <p:pRg st="4" end="4"/>
                                            </p:txEl>
                                          </p:spTgt>
                                        </p:tgtEl>
                                        <p:attrNameLst>
                                          <p:attrName>ppt_y</p:attrName>
                                        </p:attrNameLst>
                                      </p:cBhvr>
                                      <p:tavLst>
                                        <p:tav tm="0">
                                          <p:val>
                                            <p:strVal val="#ppt_y+#ppt_h*1.125000"/>
                                          </p:val>
                                        </p:tav>
                                        <p:tav tm="100000">
                                          <p:val>
                                            <p:strVal val="#ppt_y"/>
                                          </p:val>
                                        </p:tav>
                                      </p:tavLst>
                                    </p:anim>
                                    <p:animEffect transition="in" filter="wipe(up)">
                                      <p:cBhvr>
                                        <p:cTn id="32" dur="500"/>
                                        <p:tgtEl>
                                          <p:spTgt spid="574">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574">
                                            <p:txEl>
                                              <p:pRg st="5" end="5"/>
                                            </p:txEl>
                                          </p:spTgt>
                                        </p:tgtEl>
                                        <p:attrNameLst>
                                          <p:attrName>style.visibility</p:attrName>
                                        </p:attrNameLst>
                                      </p:cBhvr>
                                      <p:to>
                                        <p:strVal val="visible"/>
                                      </p:to>
                                    </p:set>
                                    <p:anim calcmode="lin" valueType="num">
                                      <p:cBhvr additive="base">
                                        <p:cTn id="37" dur="500"/>
                                        <p:tgtEl>
                                          <p:spTgt spid="574">
                                            <p:txEl>
                                              <p:pRg st="5" end="5"/>
                                            </p:txEl>
                                          </p:spTgt>
                                        </p:tgtEl>
                                        <p:attrNameLst>
                                          <p:attrName>ppt_y</p:attrName>
                                        </p:attrNameLst>
                                      </p:cBhvr>
                                      <p:tavLst>
                                        <p:tav tm="0">
                                          <p:val>
                                            <p:strVal val="#ppt_y+#ppt_h*1.125000"/>
                                          </p:val>
                                        </p:tav>
                                        <p:tav tm="100000">
                                          <p:val>
                                            <p:strVal val="#ppt_y"/>
                                          </p:val>
                                        </p:tav>
                                      </p:tavLst>
                                    </p:anim>
                                    <p:animEffect transition="in" filter="wipe(up)">
                                      <p:cBhvr>
                                        <p:cTn id="38" dur="500"/>
                                        <p:tgtEl>
                                          <p:spTgt spid="574">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4" fill="hold" grpId="0" nodeType="clickEffect">
                                  <p:stCondLst>
                                    <p:cond delay="0"/>
                                  </p:stCondLst>
                                  <p:childTnLst>
                                    <p:set>
                                      <p:cBhvr>
                                        <p:cTn id="42" dur="1" fill="hold">
                                          <p:stCondLst>
                                            <p:cond delay="0"/>
                                          </p:stCondLst>
                                        </p:cTn>
                                        <p:tgtEl>
                                          <p:spTgt spid="580">
                                            <p:txEl>
                                              <p:pRg st="0" end="0"/>
                                            </p:txEl>
                                          </p:spTgt>
                                        </p:tgtEl>
                                        <p:attrNameLst>
                                          <p:attrName>style.visibility</p:attrName>
                                        </p:attrNameLst>
                                      </p:cBhvr>
                                      <p:to>
                                        <p:strVal val="visible"/>
                                      </p:to>
                                    </p:set>
                                    <p:anim calcmode="lin" valueType="num">
                                      <p:cBhvr additive="base">
                                        <p:cTn id="43" dur="500"/>
                                        <p:tgtEl>
                                          <p:spTgt spid="580">
                                            <p:txEl>
                                              <p:pRg st="0" end="0"/>
                                            </p:txEl>
                                          </p:spTgt>
                                        </p:tgtEl>
                                        <p:attrNameLst>
                                          <p:attrName>ppt_y</p:attrName>
                                        </p:attrNameLst>
                                      </p:cBhvr>
                                      <p:tavLst>
                                        <p:tav tm="0">
                                          <p:val>
                                            <p:strVal val="#ppt_y+#ppt_h*1.125000"/>
                                          </p:val>
                                        </p:tav>
                                        <p:tav tm="100000">
                                          <p:val>
                                            <p:strVal val="#ppt_y"/>
                                          </p:val>
                                        </p:tav>
                                      </p:tavLst>
                                    </p:anim>
                                    <p:animEffect transition="in" filter="wipe(up)">
                                      <p:cBhvr>
                                        <p:cTn id="44" dur="500"/>
                                        <p:tgtEl>
                                          <p:spTgt spid="580">
                                            <p:txEl>
                                              <p:pRg st="0" end="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2" presetClass="entr" presetSubtype="4" fill="hold" grpId="0" nodeType="clickEffect">
                                  <p:stCondLst>
                                    <p:cond delay="0"/>
                                  </p:stCondLst>
                                  <p:childTnLst>
                                    <p:set>
                                      <p:cBhvr>
                                        <p:cTn id="48" dur="1" fill="hold">
                                          <p:stCondLst>
                                            <p:cond delay="0"/>
                                          </p:stCondLst>
                                        </p:cTn>
                                        <p:tgtEl>
                                          <p:spTgt spid="216">
                                            <p:txEl>
                                              <p:pRg st="0" end="0"/>
                                            </p:txEl>
                                          </p:spTgt>
                                        </p:tgtEl>
                                        <p:attrNameLst>
                                          <p:attrName>style.visibility</p:attrName>
                                        </p:attrNameLst>
                                      </p:cBhvr>
                                      <p:to>
                                        <p:strVal val="visible"/>
                                      </p:to>
                                    </p:set>
                                    <p:anim calcmode="lin" valueType="num">
                                      <p:cBhvr additive="base">
                                        <p:cTn id="49" dur="500"/>
                                        <p:tgtEl>
                                          <p:spTgt spid="216">
                                            <p:txEl>
                                              <p:pRg st="0" end="0"/>
                                            </p:txEl>
                                          </p:spTgt>
                                        </p:tgtEl>
                                        <p:attrNameLst>
                                          <p:attrName>ppt_y</p:attrName>
                                        </p:attrNameLst>
                                      </p:cBhvr>
                                      <p:tavLst>
                                        <p:tav tm="0">
                                          <p:val>
                                            <p:strVal val="#ppt_y+#ppt_h*1.125000"/>
                                          </p:val>
                                        </p:tav>
                                        <p:tav tm="100000">
                                          <p:val>
                                            <p:strVal val="#ppt_y"/>
                                          </p:val>
                                        </p:tav>
                                      </p:tavLst>
                                    </p:anim>
                                    <p:animEffect transition="in" filter="wipe(up)">
                                      <p:cBhvr>
                                        <p:cTn id="50" dur="500"/>
                                        <p:tgtEl>
                                          <p:spTgt spid="2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4" grpId="0" build="p"/>
      <p:bldP spid="576" grpId="0" build="p"/>
      <p:bldP spid="580" grpId="0" build="p"/>
      <p:bldP spid="216"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13656BD-692E-4E1A-9B33-A8BFA25CA0EB}"/>
              </a:ext>
            </a:extLst>
          </p:cNvPr>
          <p:cNvSpPr>
            <a:spLocks noGrp="1"/>
          </p:cNvSpPr>
          <p:nvPr>
            <p:ph type="title"/>
          </p:nvPr>
        </p:nvSpPr>
        <p:spPr/>
        <p:txBody>
          <a:bodyPr/>
          <a:lstStyle/>
          <a:p>
            <a:r>
              <a:rPr lang="en-US" sz="3600"/>
              <a:t>ACTIVITY: INTEGRATION &amp; ALIGNMENT</a:t>
            </a:r>
          </a:p>
        </p:txBody>
      </p:sp>
      <p:grpSp>
        <p:nvGrpSpPr>
          <p:cNvPr id="6" name="Group 5">
            <a:extLst>
              <a:ext uri="{FF2B5EF4-FFF2-40B4-BE49-F238E27FC236}">
                <a16:creationId xmlns:a16="http://schemas.microsoft.com/office/drawing/2014/main" id="{1A61BB3F-A561-4650-AB31-80BE6A096FC9}"/>
              </a:ext>
            </a:extLst>
          </p:cNvPr>
          <p:cNvGrpSpPr/>
          <p:nvPr/>
        </p:nvGrpSpPr>
        <p:grpSpPr>
          <a:xfrm>
            <a:off x="10652880" y="287492"/>
            <a:ext cx="1158240" cy="1158240"/>
            <a:chOff x="7429182" y="2594804"/>
            <a:chExt cx="868680" cy="868680"/>
          </a:xfrm>
        </p:grpSpPr>
        <p:sp>
          <p:nvSpPr>
            <p:cNvPr id="7" name="Google Shape;662;p43">
              <a:extLst>
                <a:ext uri="{FF2B5EF4-FFF2-40B4-BE49-F238E27FC236}">
                  <a16:creationId xmlns:a16="http://schemas.microsoft.com/office/drawing/2014/main" id="{8F922E58-9678-40F5-9EA1-A7258612794C}"/>
                </a:ext>
              </a:extLst>
            </p:cNvPr>
            <p:cNvSpPr/>
            <p:nvPr/>
          </p:nvSpPr>
          <p:spPr>
            <a:xfrm>
              <a:off x="7429182" y="2594804"/>
              <a:ext cx="868680" cy="868680"/>
            </a:xfrm>
            <a:prstGeom prst="ellipse">
              <a:avLst/>
            </a:prstGeom>
            <a:gradFill>
              <a:gsLst>
                <a:gs pos="0">
                  <a:schemeClr val="accent2"/>
                </a:gs>
                <a:gs pos="100000">
                  <a:schemeClr val="accent1"/>
                </a:gs>
              </a:gsLst>
              <a:lin ang="10800025" scaled="0"/>
            </a:gra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8" name="Google Shape;7825;p68">
              <a:extLst>
                <a:ext uri="{FF2B5EF4-FFF2-40B4-BE49-F238E27FC236}">
                  <a16:creationId xmlns:a16="http://schemas.microsoft.com/office/drawing/2014/main" id="{BA210673-EF27-47A9-B2DE-0A6577FCF113}"/>
                </a:ext>
              </a:extLst>
            </p:cNvPr>
            <p:cNvGrpSpPr/>
            <p:nvPr/>
          </p:nvGrpSpPr>
          <p:grpSpPr>
            <a:xfrm>
              <a:off x="7695803" y="2835669"/>
              <a:ext cx="354145" cy="351869"/>
              <a:chOff x="3514900" y="1489020"/>
              <a:chExt cx="354145" cy="351869"/>
            </a:xfrm>
          </p:grpSpPr>
          <p:sp>
            <p:nvSpPr>
              <p:cNvPr id="9" name="Google Shape;7826;p68">
                <a:extLst>
                  <a:ext uri="{FF2B5EF4-FFF2-40B4-BE49-F238E27FC236}">
                    <a16:creationId xmlns:a16="http://schemas.microsoft.com/office/drawing/2014/main" id="{E83D9B99-F43E-4D73-B125-512387751B34}"/>
                  </a:ext>
                </a:extLst>
              </p:cNvPr>
              <p:cNvSpPr/>
              <p:nvPr/>
            </p:nvSpPr>
            <p:spPr>
              <a:xfrm>
                <a:off x="3514900" y="1489020"/>
                <a:ext cx="354145" cy="351869"/>
              </a:xfrm>
              <a:custGeom>
                <a:avLst/>
                <a:gdLst/>
                <a:ahLst/>
                <a:cxnLst/>
                <a:rect l="l" t="t" r="r" b="b"/>
                <a:pathLst>
                  <a:path w="23653" h="23501" extrusionOk="0">
                    <a:moveTo>
                      <a:pt x="19698" y="1"/>
                    </a:moveTo>
                    <a:cubicBezTo>
                      <a:pt x="19495" y="1"/>
                      <a:pt x="19290" y="80"/>
                      <a:pt x="19133" y="237"/>
                    </a:cubicBezTo>
                    <a:lnTo>
                      <a:pt x="316" y="19075"/>
                    </a:lnTo>
                    <a:cubicBezTo>
                      <a:pt x="0" y="19369"/>
                      <a:pt x="0" y="19874"/>
                      <a:pt x="316" y="20168"/>
                    </a:cubicBezTo>
                    <a:lnTo>
                      <a:pt x="3406" y="23280"/>
                    </a:lnTo>
                    <a:cubicBezTo>
                      <a:pt x="3564" y="23427"/>
                      <a:pt x="3764" y="23501"/>
                      <a:pt x="3964" y="23501"/>
                    </a:cubicBezTo>
                    <a:cubicBezTo>
                      <a:pt x="4163" y="23501"/>
                      <a:pt x="4363" y="23427"/>
                      <a:pt x="4521" y="23280"/>
                    </a:cubicBezTo>
                    <a:lnTo>
                      <a:pt x="23358" y="4442"/>
                    </a:lnTo>
                    <a:cubicBezTo>
                      <a:pt x="23653" y="4148"/>
                      <a:pt x="23653" y="3643"/>
                      <a:pt x="23358" y="3328"/>
                    </a:cubicBezTo>
                    <a:lnTo>
                      <a:pt x="20247" y="237"/>
                    </a:lnTo>
                    <a:cubicBezTo>
                      <a:pt x="20100" y="80"/>
                      <a:pt x="19900" y="1"/>
                      <a:pt x="19698" y="1"/>
                    </a:cubicBezTo>
                    <a:close/>
                  </a:path>
                </a:pathLst>
              </a:custGeom>
              <a:solidFill>
                <a:srgbClr val="BECBD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 name="Google Shape;7827;p68">
                <a:extLst>
                  <a:ext uri="{FF2B5EF4-FFF2-40B4-BE49-F238E27FC236}">
                    <a16:creationId xmlns:a16="http://schemas.microsoft.com/office/drawing/2014/main" id="{B1E3BB45-79CD-4C32-9BCB-F5A36F99BC0C}"/>
                  </a:ext>
                </a:extLst>
              </p:cNvPr>
              <p:cNvSpPr/>
              <p:nvPr/>
            </p:nvSpPr>
            <p:spPr>
              <a:xfrm>
                <a:off x="3619094" y="1759498"/>
                <a:ext cx="24570" cy="24884"/>
              </a:xfrm>
              <a:custGeom>
                <a:avLst/>
                <a:gdLst/>
                <a:ahLst/>
                <a:cxnLst/>
                <a:rect l="l" t="t" r="r" b="b"/>
                <a:pathLst>
                  <a:path w="1641" h="1662" extrusionOk="0">
                    <a:moveTo>
                      <a:pt x="526" y="1"/>
                    </a:moveTo>
                    <a:lnTo>
                      <a:pt x="1" y="548"/>
                    </a:lnTo>
                    <a:lnTo>
                      <a:pt x="1115" y="1662"/>
                    </a:lnTo>
                    <a:lnTo>
                      <a:pt x="1640" y="1136"/>
                    </a:lnTo>
                    <a:lnTo>
                      <a:pt x="526" y="1"/>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 name="Google Shape;7828;p68">
                <a:extLst>
                  <a:ext uri="{FF2B5EF4-FFF2-40B4-BE49-F238E27FC236}">
                    <a16:creationId xmlns:a16="http://schemas.microsoft.com/office/drawing/2014/main" id="{BBD68F72-108A-4DF2-85DE-67491B34D323}"/>
                  </a:ext>
                </a:extLst>
              </p:cNvPr>
              <p:cNvSpPr/>
              <p:nvPr/>
            </p:nvSpPr>
            <p:spPr>
              <a:xfrm>
                <a:off x="3623181" y="1722052"/>
                <a:ext cx="41249" cy="41249"/>
              </a:xfrm>
              <a:custGeom>
                <a:avLst/>
                <a:gdLst/>
                <a:ahLst/>
                <a:cxnLst/>
                <a:rect l="l" t="t" r="r" b="b"/>
                <a:pathLst>
                  <a:path w="2755" h="2755" extrusionOk="0">
                    <a:moveTo>
                      <a:pt x="526" y="0"/>
                    </a:moveTo>
                    <a:lnTo>
                      <a:pt x="1" y="526"/>
                    </a:lnTo>
                    <a:lnTo>
                      <a:pt x="2229" y="2754"/>
                    </a:lnTo>
                    <a:lnTo>
                      <a:pt x="2755" y="2229"/>
                    </a:lnTo>
                    <a:lnTo>
                      <a:pt x="526" y="0"/>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 name="Google Shape;7829;p68">
                <a:extLst>
                  <a:ext uri="{FF2B5EF4-FFF2-40B4-BE49-F238E27FC236}">
                    <a16:creationId xmlns:a16="http://schemas.microsoft.com/office/drawing/2014/main" id="{7044CE38-B734-4AC8-99B2-5BD16475D4A2}"/>
                  </a:ext>
                </a:extLst>
              </p:cNvPr>
              <p:cNvSpPr/>
              <p:nvPr/>
            </p:nvSpPr>
            <p:spPr>
              <a:xfrm>
                <a:off x="3560536" y="1784682"/>
                <a:ext cx="41264" cy="41579"/>
              </a:xfrm>
              <a:custGeom>
                <a:avLst/>
                <a:gdLst/>
                <a:ahLst/>
                <a:cxnLst/>
                <a:rect l="l" t="t" r="r" b="b"/>
                <a:pathLst>
                  <a:path w="2756" h="2777" extrusionOk="0">
                    <a:moveTo>
                      <a:pt x="527" y="1"/>
                    </a:moveTo>
                    <a:lnTo>
                      <a:pt x="1" y="548"/>
                    </a:lnTo>
                    <a:lnTo>
                      <a:pt x="2230" y="2776"/>
                    </a:lnTo>
                    <a:lnTo>
                      <a:pt x="2755" y="2251"/>
                    </a:lnTo>
                    <a:lnTo>
                      <a:pt x="527" y="1"/>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 name="Google Shape;7830;p68">
                <a:extLst>
                  <a:ext uri="{FF2B5EF4-FFF2-40B4-BE49-F238E27FC236}">
                    <a16:creationId xmlns:a16="http://schemas.microsoft.com/office/drawing/2014/main" id="{1BDAE948-3AB9-4D52-ADF6-7CD8A0B740E4}"/>
                  </a:ext>
                </a:extLst>
              </p:cNvPr>
              <p:cNvSpPr/>
              <p:nvPr/>
            </p:nvSpPr>
            <p:spPr>
              <a:xfrm>
                <a:off x="3660957" y="1717635"/>
                <a:ext cx="24570" cy="24884"/>
              </a:xfrm>
              <a:custGeom>
                <a:avLst/>
                <a:gdLst/>
                <a:ahLst/>
                <a:cxnLst/>
                <a:rect l="l" t="t" r="r" b="b"/>
                <a:pathLst>
                  <a:path w="1641" h="1662" extrusionOk="0">
                    <a:moveTo>
                      <a:pt x="526" y="1"/>
                    </a:moveTo>
                    <a:lnTo>
                      <a:pt x="1" y="547"/>
                    </a:lnTo>
                    <a:lnTo>
                      <a:pt x="1115" y="1662"/>
                    </a:lnTo>
                    <a:lnTo>
                      <a:pt x="1641" y="1136"/>
                    </a:lnTo>
                    <a:lnTo>
                      <a:pt x="526" y="1"/>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 name="Google Shape;7831;p68">
                <a:extLst>
                  <a:ext uri="{FF2B5EF4-FFF2-40B4-BE49-F238E27FC236}">
                    <a16:creationId xmlns:a16="http://schemas.microsoft.com/office/drawing/2014/main" id="{2CF165C3-9F5A-40CC-8E1A-57276BB026EA}"/>
                  </a:ext>
                </a:extLst>
              </p:cNvPr>
              <p:cNvSpPr/>
              <p:nvPr/>
            </p:nvSpPr>
            <p:spPr>
              <a:xfrm>
                <a:off x="3681739" y="1696868"/>
                <a:ext cx="24570" cy="24555"/>
              </a:xfrm>
              <a:custGeom>
                <a:avLst/>
                <a:gdLst/>
                <a:ahLst/>
                <a:cxnLst/>
                <a:rect l="l" t="t" r="r" b="b"/>
                <a:pathLst>
                  <a:path w="1641" h="1640" extrusionOk="0">
                    <a:moveTo>
                      <a:pt x="526" y="0"/>
                    </a:moveTo>
                    <a:lnTo>
                      <a:pt x="0" y="526"/>
                    </a:lnTo>
                    <a:lnTo>
                      <a:pt x="1115" y="1640"/>
                    </a:lnTo>
                    <a:lnTo>
                      <a:pt x="1640" y="1114"/>
                    </a:lnTo>
                    <a:lnTo>
                      <a:pt x="526" y="0"/>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 name="Google Shape;7832;p68">
                <a:extLst>
                  <a:ext uri="{FF2B5EF4-FFF2-40B4-BE49-F238E27FC236}">
                    <a16:creationId xmlns:a16="http://schemas.microsoft.com/office/drawing/2014/main" id="{051AC3A3-5FD0-4162-B78A-08FC0AA998D3}"/>
                  </a:ext>
                </a:extLst>
              </p:cNvPr>
              <p:cNvSpPr/>
              <p:nvPr/>
            </p:nvSpPr>
            <p:spPr>
              <a:xfrm>
                <a:off x="3686141" y="1659092"/>
                <a:ext cx="41249" cy="41564"/>
              </a:xfrm>
              <a:custGeom>
                <a:avLst/>
                <a:gdLst/>
                <a:ahLst/>
                <a:cxnLst/>
                <a:rect l="l" t="t" r="r" b="b"/>
                <a:pathLst>
                  <a:path w="2755" h="2776" extrusionOk="0">
                    <a:moveTo>
                      <a:pt x="526" y="0"/>
                    </a:moveTo>
                    <a:lnTo>
                      <a:pt x="1" y="547"/>
                    </a:lnTo>
                    <a:lnTo>
                      <a:pt x="2229" y="2775"/>
                    </a:lnTo>
                    <a:lnTo>
                      <a:pt x="2755" y="2250"/>
                    </a:lnTo>
                    <a:lnTo>
                      <a:pt x="526" y="0"/>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 name="Google Shape;7833;p68">
                <a:extLst>
                  <a:ext uri="{FF2B5EF4-FFF2-40B4-BE49-F238E27FC236}">
                    <a16:creationId xmlns:a16="http://schemas.microsoft.com/office/drawing/2014/main" id="{3E61AA81-FFE5-43B7-9D9E-86C33377A184}"/>
                  </a:ext>
                </a:extLst>
              </p:cNvPr>
              <p:cNvSpPr/>
              <p:nvPr/>
            </p:nvSpPr>
            <p:spPr>
              <a:xfrm>
                <a:off x="3723602" y="1654990"/>
                <a:ext cx="24884" cy="24570"/>
              </a:xfrm>
              <a:custGeom>
                <a:avLst/>
                <a:gdLst/>
                <a:ahLst/>
                <a:cxnLst/>
                <a:rect l="l" t="t" r="r" b="b"/>
                <a:pathLst>
                  <a:path w="1662" h="1641" extrusionOk="0">
                    <a:moveTo>
                      <a:pt x="526" y="1"/>
                    </a:moveTo>
                    <a:lnTo>
                      <a:pt x="1" y="526"/>
                    </a:lnTo>
                    <a:lnTo>
                      <a:pt x="1115" y="1641"/>
                    </a:lnTo>
                    <a:lnTo>
                      <a:pt x="1662" y="1115"/>
                    </a:lnTo>
                    <a:lnTo>
                      <a:pt x="526" y="1"/>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 name="Google Shape;7834;p68">
                <a:extLst>
                  <a:ext uri="{FF2B5EF4-FFF2-40B4-BE49-F238E27FC236}">
                    <a16:creationId xmlns:a16="http://schemas.microsoft.com/office/drawing/2014/main" id="{A18DA078-94DA-41BE-B3A7-09A63A60D4BD}"/>
                  </a:ext>
                </a:extLst>
              </p:cNvPr>
              <p:cNvSpPr/>
              <p:nvPr/>
            </p:nvSpPr>
            <p:spPr>
              <a:xfrm>
                <a:off x="3744698" y="1633909"/>
                <a:ext cx="24570" cy="24884"/>
              </a:xfrm>
              <a:custGeom>
                <a:avLst/>
                <a:gdLst/>
                <a:ahLst/>
                <a:cxnLst/>
                <a:rect l="l" t="t" r="r" b="b"/>
                <a:pathLst>
                  <a:path w="1641" h="1662" extrusionOk="0">
                    <a:moveTo>
                      <a:pt x="526" y="0"/>
                    </a:moveTo>
                    <a:lnTo>
                      <a:pt x="0" y="547"/>
                    </a:lnTo>
                    <a:lnTo>
                      <a:pt x="1115" y="1661"/>
                    </a:lnTo>
                    <a:lnTo>
                      <a:pt x="1640" y="1115"/>
                    </a:lnTo>
                    <a:lnTo>
                      <a:pt x="526" y="0"/>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 name="Google Shape;7835;p68">
                <a:extLst>
                  <a:ext uri="{FF2B5EF4-FFF2-40B4-BE49-F238E27FC236}">
                    <a16:creationId xmlns:a16="http://schemas.microsoft.com/office/drawing/2014/main" id="{1A28F0CE-ACD8-4CC5-ABB8-99937EE472F6}"/>
                  </a:ext>
                </a:extLst>
              </p:cNvPr>
              <p:cNvSpPr/>
              <p:nvPr/>
            </p:nvSpPr>
            <p:spPr>
              <a:xfrm>
                <a:off x="3748786" y="1596447"/>
                <a:ext cx="41564" cy="41249"/>
              </a:xfrm>
              <a:custGeom>
                <a:avLst/>
                <a:gdLst/>
                <a:ahLst/>
                <a:cxnLst/>
                <a:rect l="l" t="t" r="r" b="b"/>
                <a:pathLst>
                  <a:path w="2776" h="2755" extrusionOk="0">
                    <a:moveTo>
                      <a:pt x="526" y="0"/>
                    </a:moveTo>
                    <a:lnTo>
                      <a:pt x="1" y="526"/>
                    </a:lnTo>
                    <a:lnTo>
                      <a:pt x="2229" y="2755"/>
                    </a:lnTo>
                    <a:lnTo>
                      <a:pt x="2776" y="2229"/>
                    </a:lnTo>
                    <a:lnTo>
                      <a:pt x="526" y="0"/>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 name="Google Shape;7836;p68">
                <a:extLst>
                  <a:ext uri="{FF2B5EF4-FFF2-40B4-BE49-F238E27FC236}">
                    <a16:creationId xmlns:a16="http://schemas.microsoft.com/office/drawing/2014/main" id="{FD3B88F4-CA42-478F-B7E8-367730F2E8D9}"/>
                  </a:ext>
                </a:extLst>
              </p:cNvPr>
              <p:cNvSpPr/>
              <p:nvPr/>
            </p:nvSpPr>
            <p:spPr>
              <a:xfrm>
                <a:off x="3786561" y="1592030"/>
                <a:ext cx="24570" cy="24884"/>
              </a:xfrm>
              <a:custGeom>
                <a:avLst/>
                <a:gdLst/>
                <a:ahLst/>
                <a:cxnLst/>
                <a:rect l="l" t="t" r="r" b="b"/>
                <a:pathLst>
                  <a:path w="1641" h="1662" extrusionOk="0">
                    <a:moveTo>
                      <a:pt x="526" y="1"/>
                    </a:moveTo>
                    <a:lnTo>
                      <a:pt x="0" y="548"/>
                    </a:lnTo>
                    <a:lnTo>
                      <a:pt x="1115" y="1662"/>
                    </a:lnTo>
                    <a:lnTo>
                      <a:pt x="1640" y="1136"/>
                    </a:lnTo>
                    <a:lnTo>
                      <a:pt x="526" y="1"/>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 name="Google Shape;7837;p68">
                <a:extLst>
                  <a:ext uri="{FF2B5EF4-FFF2-40B4-BE49-F238E27FC236}">
                    <a16:creationId xmlns:a16="http://schemas.microsoft.com/office/drawing/2014/main" id="{C8131860-F9AF-4BFD-A04F-F8FBF9FDB39C}"/>
                  </a:ext>
                </a:extLst>
              </p:cNvPr>
              <p:cNvSpPr/>
              <p:nvPr/>
            </p:nvSpPr>
            <p:spPr>
              <a:xfrm>
                <a:off x="3807343" y="1571264"/>
                <a:ext cx="24869" cy="24570"/>
              </a:xfrm>
              <a:custGeom>
                <a:avLst/>
                <a:gdLst/>
                <a:ahLst/>
                <a:cxnLst/>
                <a:rect l="l" t="t" r="r" b="b"/>
                <a:pathLst>
                  <a:path w="1661" h="1641" extrusionOk="0">
                    <a:moveTo>
                      <a:pt x="526" y="0"/>
                    </a:moveTo>
                    <a:lnTo>
                      <a:pt x="0" y="526"/>
                    </a:lnTo>
                    <a:lnTo>
                      <a:pt x="1114" y="1640"/>
                    </a:lnTo>
                    <a:lnTo>
                      <a:pt x="1661" y="1115"/>
                    </a:lnTo>
                    <a:lnTo>
                      <a:pt x="526" y="0"/>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 name="Google Shape;7838;p68">
                <a:extLst>
                  <a:ext uri="{FF2B5EF4-FFF2-40B4-BE49-F238E27FC236}">
                    <a16:creationId xmlns:a16="http://schemas.microsoft.com/office/drawing/2014/main" id="{A75E7C0C-00B7-449B-8FC8-87BE8F66A825}"/>
                  </a:ext>
                </a:extLst>
              </p:cNvPr>
              <p:cNvSpPr/>
              <p:nvPr/>
            </p:nvSpPr>
            <p:spPr>
              <a:xfrm>
                <a:off x="3811745" y="1533488"/>
                <a:ext cx="41249" cy="41564"/>
              </a:xfrm>
              <a:custGeom>
                <a:avLst/>
                <a:gdLst/>
                <a:ahLst/>
                <a:cxnLst/>
                <a:rect l="l" t="t" r="r" b="b"/>
                <a:pathLst>
                  <a:path w="2755" h="2776" extrusionOk="0">
                    <a:moveTo>
                      <a:pt x="526" y="0"/>
                    </a:moveTo>
                    <a:lnTo>
                      <a:pt x="0" y="526"/>
                    </a:lnTo>
                    <a:lnTo>
                      <a:pt x="2229" y="2776"/>
                    </a:lnTo>
                    <a:lnTo>
                      <a:pt x="2755" y="2229"/>
                    </a:lnTo>
                    <a:lnTo>
                      <a:pt x="526" y="0"/>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 name="Google Shape;7839;p68">
                <a:extLst>
                  <a:ext uri="{FF2B5EF4-FFF2-40B4-BE49-F238E27FC236}">
                    <a16:creationId xmlns:a16="http://schemas.microsoft.com/office/drawing/2014/main" id="{F6424179-C46C-4799-A15B-74B59B080D5F}"/>
                  </a:ext>
                </a:extLst>
              </p:cNvPr>
              <p:cNvSpPr/>
              <p:nvPr/>
            </p:nvSpPr>
            <p:spPr>
              <a:xfrm>
                <a:off x="3597998" y="1780594"/>
                <a:ext cx="24570" cy="24570"/>
              </a:xfrm>
              <a:custGeom>
                <a:avLst/>
                <a:gdLst/>
                <a:ahLst/>
                <a:cxnLst/>
                <a:rect l="l" t="t" r="r" b="b"/>
                <a:pathLst>
                  <a:path w="1641" h="1641" extrusionOk="0">
                    <a:moveTo>
                      <a:pt x="526" y="1"/>
                    </a:moveTo>
                    <a:lnTo>
                      <a:pt x="1" y="526"/>
                    </a:lnTo>
                    <a:lnTo>
                      <a:pt x="1115" y="1640"/>
                    </a:lnTo>
                    <a:lnTo>
                      <a:pt x="1641" y="1115"/>
                    </a:lnTo>
                    <a:lnTo>
                      <a:pt x="526" y="1"/>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 name="Google Shape;7840;p68">
                <a:extLst>
                  <a:ext uri="{FF2B5EF4-FFF2-40B4-BE49-F238E27FC236}">
                    <a16:creationId xmlns:a16="http://schemas.microsoft.com/office/drawing/2014/main" id="{ADA67211-35EA-47DA-90F2-5B53FA87CAF1}"/>
                  </a:ext>
                </a:extLst>
              </p:cNvPr>
              <p:cNvSpPr/>
              <p:nvPr/>
            </p:nvSpPr>
            <p:spPr>
              <a:xfrm>
                <a:off x="3623181" y="1625090"/>
                <a:ext cx="108940" cy="108925"/>
              </a:xfrm>
              <a:custGeom>
                <a:avLst/>
                <a:gdLst/>
                <a:ahLst/>
                <a:cxnLst/>
                <a:rect l="l" t="t" r="r" b="b"/>
                <a:pathLst>
                  <a:path w="7276" h="7275" extrusionOk="0">
                    <a:moveTo>
                      <a:pt x="3070" y="1"/>
                    </a:moveTo>
                    <a:lnTo>
                      <a:pt x="1" y="3049"/>
                    </a:lnTo>
                    <a:lnTo>
                      <a:pt x="4206" y="7275"/>
                    </a:lnTo>
                    <a:lnTo>
                      <a:pt x="7275" y="4205"/>
                    </a:lnTo>
                    <a:lnTo>
                      <a:pt x="3070" y="1"/>
                    </a:lnTo>
                    <a:close/>
                  </a:path>
                </a:pathLst>
              </a:custGeom>
              <a:solidFill>
                <a:srgbClr val="B2C2C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 name="Google Shape;7841;p68">
                <a:extLst>
                  <a:ext uri="{FF2B5EF4-FFF2-40B4-BE49-F238E27FC236}">
                    <a16:creationId xmlns:a16="http://schemas.microsoft.com/office/drawing/2014/main" id="{2052BC9A-BF9F-4C91-8715-B559C66DEF81}"/>
                  </a:ext>
                </a:extLst>
              </p:cNvPr>
              <p:cNvSpPr/>
              <p:nvPr/>
            </p:nvSpPr>
            <p:spPr>
              <a:xfrm>
                <a:off x="3517416" y="1493826"/>
                <a:ext cx="316698" cy="313225"/>
              </a:xfrm>
              <a:custGeom>
                <a:avLst/>
                <a:gdLst/>
                <a:ahLst/>
                <a:cxnLst/>
                <a:rect l="l" t="t" r="r" b="b"/>
                <a:pathLst>
                  <a:path w="21152" h="20920" extrusionOk="0">
                    <a:moveTo>
                      <a:pt x="2387" y="0"/>
                    </a:moveTo>
                    <a:cubicBezTo>
                      <a:pt x="1835" y="0"/>
                      <a:pt x="1283" y="211"/>
                      <a:pt x="863" y="631"/>
                    </a:cubicBezTo>
                    <a:cubicBezTo>
                      <a:pt x="1" y="1472"/>
                      <a:pt x="1" y="2839"/>
                      <a:pt x="863" y="3701"/>
                    </a:cubicBezTo>
                    <a:lnTo>
                      <a:pt x="18082" y="20920"/>
                    </a:lnTo>
                    <a:lnTo>
                      <a:pt x="21151" y="17871"/>
                    </a:lnTo>
                    <a:lnTo>
                      <a:pt x="3911" y="631"/>
                    </a:lnTo>
                    <a:cubicBezTo>
                      <a:pt x="3491" y="211"/>
                      <a:pt x="2939" y="0"/>
                      <a:pt x="2387" y="0"/>
                    </a:cubicBezTo>
                    <a:close/>
                  </a:path>
                </a:pathLst>
              </a:custGeom>
              <a:solidFill>
                <a:srgbClr val="6B839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 name="Google Shape;7842;p68">
                <a:extLst>
                  <a:ext uri="{FF2B5EF4-FFF2-40B4-BE49-F238E27FC236}">
                    <a16:creationId xmlns:a16="http://schemas.microsoft.com/office/drawing/2014/main" id="{EF55AD48-AAF7-4487-A58D-33E10F3BCFAE}"/>
                  </a:ext>
                </a:extLst>
              </p:cNvPr>
              <p:cNvSpPr/>
              <p:nvPr/>
            </p:nvSpPr>
            <p:spPr>
              <a:xfrm>
                <a:off x="3788133" y="1761399"/>
                <a:ext cx="73230" cy="72287"/>
              </a:xfrm>
              <a:custGeom>
                <a:avLst/>
                <a:gdLst/>
                <a:ahLst/>
                <a:cxnLst/>
                <a:rect l="l" t="t" r="r" b="b"/>
                <a:pathLst>
                  <a:path w="4891" h="4828" extrusionOk="0">
                    <a:moveTo>
                      <a:pt x="3070" y="0"/>
                    </a:moveTo>
                    <a:lnTo>
                      <a:pt x="1" y="3049"/>
                    </a:lnTo>
                    <a:lnTo>
                      <a:pt x="4521" y="4815"/>
                    </a:lnTo>
                    <a:cubicBezTo>
                      <a:pt x="4546" y="4823"/>
                      <a:pt x="4572" y="4827"/>
                      <a:pt x="4597" y="4827"/>
                    </a:cubicBezTo>
                    <a:cubicBezTo>
                      <a:pt x="4756" y="4827"/>
                      <a:pt x="4891" y="4666"/>
                      <a:pt x="4836" y="4520"/>
                    </a:cubicBezTo>
                    <a:lnTo>
                      <a:pt x="3070" y="0"/>
                    </a:lnTo>
                    <a:close/>
                  </a:path>
                </a:pathLst>
              </a:custGeom>
              <a:solidFill>
                <a:srgbClr val="BECBD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 name="Google Shape;7843;p68">
                <a:extLst>
                  <a:ext uri="{FF2B5EF4-FFF2-40B4-BE49-F238E27FC236}">
                    <a16:creationId xmlns:a16="http://schemas.microsoft.com/office/drawing/2014/main" id="{9E60AB6E-4922-4CF2-B0CD-6E840A2ED3A8}"/>
                  </a:ext>
                </a:extLst>
              </p:cNvPr>
              <p:cNvSpPr/>
              <p:nvPr/>
            </p:nvSpPr>
            <p:spPr>
              <a:xfrm>
                <a:off x="3822136" y="1761399"/>
                <a:ext cx="39198" cy="72407"/>
              </a:xfrm>
              <a:custGeom>
                <a:avLst/>
                <a:gdLst/>
                <a:ahLst/>
                <a:cxnLst/>
                <a:rect l="l" t="t" r="r" b="b"/>
                <a:pathLst>
                  <a:path w="2618" h="4836" extrusionOk="0">
                    <a:moveTo>
                      <a:pt x="799" y="0"/>
                    </a:moveTo>
                    <a:lnTo>
                      <a:pt x="0" y="778"/>
                    </a:lnTo>
                    <a:lnTo>
                      <a:pt x="1451" y="4499"/>
                    </a:lnTo>
                    <a:lnTo>
                      <a:pt x="2250" y="4815"/>
                    </a:lnTo>
                    <a:cubicBezTo>
                      <a:pt x="2282" y="4829"/>
                      <a:pt x="2313" y="4835"/>
                      <a:pt x="2344" y="4835"/>
                    </a:cubicBezTo>
                    <a:cubicBezTo>
                      <a:pt x="2495" y="4835"/>
                      <a:pt x="2618" y="4678"/>
                      <a:pt x="2565" y="4520"/>
                    </a:cubicBezTo>
                    <a:lnTo>
                      <a:pt x="799" y="0"/>
                    </a:lnTo>
                    <a:close/>
                  </a:path>
                </a:pathLst>
              </a:custGeom>
              <a:solidFill>
                <a:srgbClr val="9FB3C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 name="Google Shape;7844;p68">
                <a:extLst>
                  <a:ext uri="{FF2B5EF4-FFF2-40B4-BE49-F238E27FC236}">
                    <a16:creationId xmlns:a16="http://schemas.microsoft.com/office/drawing/2014/main" id="{9380EF8D-B88C-49BB-A40A-15C0B04A2AE1}"/>
                  </a:ext>
                </a:extLst>
              </p:cNvPr>
              <p:cNvSpPr/>
              <p:nvPr/>
            </p:nvSpPr>
            <p:spPr>
              <a:xfrm>
                <a:off x="3541656" y="1493781"/>
                <a:ext cx="292458" cy="313270"/>
              </a:xfrm>
              <a:custGeom>
                <a:avLst/>
                <a:gdLst/>
                <a:ahLst/>
                <a:cxnLst/>
                <a:rect l="l" t="t" r="r" b="b"/>
                <a:pathLst>
                  <a:path w="19533" h="20923" extrusionOk="0">
                    <a:moveTo>
                      <a:pt x="789" y="0"/>
                    </a:moveTo>
                    <a:cubicBezTo>
                      <a:pt x="524" y="0"/>
                      <a:pt x="257" y="49"/>
                      <a:pt x="1" y="151"/>
                    </a:cubicBezTo>
                    <a:cubicBezTo>
                      <a:pt x="295" y="256"/>
                      <a:pt x="547" y="424"/>
                      <a:pt x="778" y="634"/>
                    </a:cubicBezTo>
                    <a:lnTo>
                      <a:pt x="15706" y="15561"/>
                    </a:lnTo>
                    <a:cubicBezTo>
                      <a:pt x="16967" y="16844"/>
                      <a:pt x="16967" y="18904"/>
                      <a:pt x="15706" y="20166"/>
                    </a:cubicBezTo>
                    <a:lnTo>
                      <a:pt x="16463" y="20923"/>
                    </a:lnTo>
                    <a:lnTo>
                      <a:pt x="19532" y="17874"/>
                    </a:lnTo>
                    <a:lnTo>
                      <a:pt x="2292" y="634"/>
                    </a:lnTo>
                    <a:cubicBezTo>
                      <a:pt x="1893" y="220"/>
                      <a:pt x="1348" y="0"/>
                      <a:pt x="789" y="0"/>
                    </a:cubicBezTo>
                    <a:close/>
                  </a:path>
                </a:pathLst>
              </a:custGeom>
              <a:solidFill>
                <a:srgbClr val="4E677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 name="Google Shape;7845;p68">
                <a:extLst>
                  <a:ext uri="{FF2B5EF4-FFF2-40B4-BE49-F238E27FC236}">
                    <a16:creationId xmlns:a16="http://schemas.microsoft.com/office/drawing/2014/main" id="{11C085F3-029C-4305-8243-E0AB68B83CA3}"/>
                  </a:ext>
                </a:extLst>
              </p:cNvPr>
              <p:cNvSpPr/>
              <p:nvPr/>
            </p:nvSpPr>
            <p:spPr>
              <a:xfrm>
                <a:off x="3834728" y="1807979"/>
                <a:ext cx="26636" cy="25708"/>
              </a:xfrm>
              <a:custGeom>
                <a:avLst/>
                <a:gdLst/>
                <a:ahLst/>
                <a:cxnLst/>
                <a:rect l="l" t="t" r="r" b="b"/>
                <a:pathLst>
                  <a:path w="1779" h="1717" extrusionOk="0">
                    <a:moveTo>
                      <a:pt x="1157" y="1"/>
                    </a:moveTo>
                    <a:lnTo>
                      <a:pt x="0" y="1157"/>
                    </a:lnTo>
                    <a:lnTo>
                      <a:pt x="1409" y="1704"/>
                    </a:lnTo>
                    <a:cubicBezTo>
                      <a:pt x="1434" y="1712"/>
                      <a:pt x="1460" y="1716"/>
                      <a:pt x="1485" y="1716"/>
                    </a:cubicBezTo>
                    <a:cubicBezTo>
                      <a:pt x="1644" y="1716"/>
                      <a:pt x="1779" y="1555"/>
                      <a:pt x="1724" y="1409"/>
                    </a:cubicBezTo>
                    <a:lnTo>
                      <a:pt x="1157" y="1"/>
                    </a:lnTo>
                    <a:close/>
                  </a:path>
                </a:pathLst>
              </a:custGeom>
              <a:solidFill>
                <a:srgbClr val="29435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 name="Google Shape;7846;p68">
                <a:extLst>
                  <a:ext uri="{FF2B5EF4-FFF2-40B4-BE49-F238E27FC236}">
                    <a16:creationId xmlns:a16="http://schemas.microsoft.com/office/drawing/2014/main" id="{57732370-041E-428E-BD4A-6AA5EAF87317}"/>
                  </a:ext>
                </a:extLst>
              </p:cNvPr>
              <p:cNvSpPr/>
              <p:nvPr/>
            </p:nvSpPr>
            <p:spPr>
              <a:xfrm>
                <a:off x="3552047" y="1524984"/>
                <a:ext cx="68320" cy="68334"/>
              </a:xfrm>
              <a:custGeom>
                <a:avLst/>
                <a:gdLst/>
                <a:ahLst/>
                <a:cxnLst/>
                <a:rect l="l" t="t" r="r" b="b"/>
                <a:pathLst>
                  <a:path w="4563" h="4564" extrusionOk="0">
                    <a:moveTo>
                      <a:pt x="3049" y="1"/>
                    </a:moveTo>
                    <a:lnTo>
                      <a:pt x="0" y="3070"/>
                    </a:lnTo>
                    <a:lnTo>
                      <a:pt x="1493" y="4563"/>
                    </a:lnTo>
                    <a:lnTo>
                      <a:pt x="4563" y="1494"/>
                    </a:lnTo>
                    <a:lnTo>
                      <a:pt x="3049" y="1"/>
                    </a:lnTo>
                    <a:close/>
                  </a:path>
                </a:pathLst>
              </a:custGeom>
              <a:solidFill>
                <a:srgbClr val="29435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 name="Google Shape;7847;p68">
                <a:extLst>
                  <a:ext uri="{FF2B5EF4-FFF2-40B4-BE49-F238E27FC236}">
                    <a16:creationId xmlns:a16="http://schemas.microsoft.com/office/drawing/2014/main" id="{CFF4EC09-AA47-4BF9-B6DD-BAFD3D676D58}"/>
                  </a:ext>
                </a:extLst>
              </p:cNvPr>
              <p:cNvSpPr/>
              <p:nvPr/>
            </p:nvSpPr>
            <p:spPr>
              <a:xfrm>
                <a:off x="3593281" y="1566218"/>
                <a:ext cx="221623" cy="221952"/>
              </a:xfrm>
              <a:custGeom>
                <a:avLst/>
                <a:gdLst/>
                <a:ahLst/>
                <a:cxnLst/>
                <a:rect l="l" t="t" r="r" b="b"/>
                <a:pathLst>
                  <a:path w="14802" h="14824" extrusionOk="0">
                    <a:moveTo>
                      <a:pt x="526" y="1"/>
                    </a:moveTo>
                    <a:lnTo>
                      <a:pt x="1" y="548"/>
                    </a:lnTo>
                    <a:lnTo>
                      <a:pt x="14276" y="14823"/>
                    </a:lnTo>
                    <a:lnTo>
                      <a:pt x="14802" y="14298"/>
                    </a:lnTo>
                    <a:lnTo>
                      <a:pt x="526" y="1"/>
                    </a:lnTo>
                    <a:close/>
                  </a:path>
                </a:pathLst>
              </a:custGeom>
              <a:solidFill>
                <a:srgbClr val="BECBD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sp>
        <p:nvSpPr>
          <p:cNvPr id="64" name="Content Placeholder 2">
            <a:extLst>
              <a:ext uri="{FF2B5EF4-FFF2-40B4-BE49-F238E27FC236}">
                <a16:creationId xmlns:a16="http://schemas.microsoft.com/office/drawing/2014/main" id="{1913CF02-813E-5945-9729-7307CA2EE525}"/>
              </a:ext>
            </a:extLst>
          </p:cNvPr>
          <p:cNvSpPr txBox="1">
            <a:spLocks/>
          </p:cNvSpPr>
          <p:nvPr/>
        </p:nvSpPr>
        <p:spPr>
          <a:xfrm>
            <a:off x="5600845" y="1279873"/>
            <a:ext cx="5807535" cy="4133652"/>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00000"/>
              </a:lnSpc>
              <a:spcBef>
                <a:spcPts val="0"/>
              </a:spcBef>
              <a:spcAft>
                <a:spcPts val="1200"/>
              </a:spcAft>
              <a:buFont typeface="+mj-lt"/>
              <a:buAutoNum type="arabicPeriod"/>
              <a:defRPr/>
            </a:pPr>
            <a:r>
              <a:rPr kumimoji="0" lang="en-US" sz="2200" b="0" i="0" u="none" strike="noStrike" kern="1200" cap="none" spc="0" normalizeH="0" baseline="0" noProof="0">
                <a:ln>
                  <a:noFill/>
                </a:ln>
                <a:solidFill>
                  <a:schemeClr val="bg1"/>
                </a:solidFill>
                <a:effectLst/>
                <a:uLnTx/>
                <a:uFillTx/>
                <a:latin typeface="Hind Vadodara"/>
                <a:cs typeface="Hind Vadodara"/>
              </a:rPr>
              <a:t>Complete the</a:t>
            </a:r>
            <a:r>
              <a:rPr kumimoji="0" lang="en-US" sz="2200" b="0" i="0" u="none" strike="noStrike" kern="1200" cap="none" spc="0" normalizeH="0" baseline="0" noProof="0">
                <a:ln>
                  <a:noFill/>
                </a:ln>
                <a:effectLst/>
                <a:uLnTx/>
                <a:uFillTx/>
                <a:latin typeface="Hind Vadodara"/>
                <a:cs typeface="Hind Vadodara"/>
              </a:rPr>
              <a:t> </a:t>
            </a:r>
            <a:r>
              <a:rPr lang="en-US" sz="2200" i="1">
                <a:solidFill>
                  <a:srgbClr val="FFFF00"/>
                </a:solidFill>
                <a:latin typeface="Hind Vadodara"/>
                <a:cs typeface="Hind Vadodara"/>
              </a:rPr>
              <a:t>Alignment</a:t>
            </a:r>
            <a:r>
              <a:rPr kumimoji="0" lang="en-US" sz="2200" b="0" i="1" u="none" strike="noStrike" kern="1200" cap="none" spc="0" normalizeH="0" baseline="0" noProof="0">
                <a:ln>
                  <a:noFill/>
                </a:ln>
                <a:solidFill>
                  <a:srgbClr val="FFFF00"/>
                </a:solidFill>
                <a:effectLst/>
                <a:uLnTx/>
                <a:uFillTx/>
                <a:latin typeface="Hind Vadodara"/>
                <a:cs typeface="Hind Vadodara"/>
              </a:rPr>
              <a:t> </a:t>
            </a:r>
            <a:r>
              <a:rPr lang="en-US" sz="2200" i="1">
                <a:solidFill>
                  <a:srgbClr val="FFFF00"/>
                </a:solidFill>
                <a:latin typeface="Hind Vadodara"/>
                <a:cs typeface="Hind Vadodara"/>
              </a:rPr>
              <a:t>Activity Worksheet</a:t>
            </a:r>
            <a:endParaRPr kumimoji="0" lang="en-US" sz="2200" b="0" i="1" u="none" strike="noStrike" kern="1200" cap="none" spc="0" normalizeH="0" baseline="0" noProof="0">
              <a:ln>
                <a:noFill/>
              </a:ln>
              <a:solidFill>
                <a:srgbClr val="FFFF00"/>
              </a:solidFill>
              <a:effectLst/>
              <a:uLnTx/>
              <a:uFillTx/>
              <a:latin typeface="Hind Vadodara"/>
              <a:cs typeface="Hind Vadodara"/>
            </a:endParaRPr>
          </a:p>
          <a:p>
            <a:pPr marL="457200" indent="-457200">
              <a:lnSpc>
                <a:spcPct val="100000"/>
              </a:lnSpc>
              <a:spcBef>
                <a:spcPts val="0"/>
              </a:spcBef>
              <a:spcAft>
                <a:spcPts val="1200"/>
              </a:spcAft>
              <a:buAutoNum type="arabicPeriod"/>
              <a:defRPr/>
            </a:pPr>
            <a:r>
              <a:rPr lang="en-US" sz="2200" i="1">
                <a:solidFill>
                  <a:schemeClr val="bg1"/>
                </a:solidFill>
                <a:latin typeface="Hind Vadodara"/>
                <a:cs typeface="Hind Vadodara"/>
              </a:rPr>
              <a:t>First consider what other practice models you want to align with your PBIS Framework</a:t>
            </a:r>
          </a:p>
          <a:p>
            <a:pPr marL="457200" marR="0" lvl="0" indent="-457200" algn="l" defTabSz="914400" rtl="0" eaLnBrk="1" fontAlgn="auto" latinLnBrk="0" hangingPunct="1">
              <a:lnSpc>
                <a:spcPct val="100000"/>
              </a:lnSpc>
              <a:spcBef>
                <a:spcPts val="0"/>
              </a:spcBef>
              <a:spcAft>
                <a:spcPts val="1200"/>
              </a:spcAft>
              <a:buClrTx/>
              <a:buSzTx/>
              <a:buFont typeface="+mj-lt"/>
              <a:buAutoNum type="arabicPeriod"/>
              <a:tabLst/>
              <a:defRPr/>
            </a:pPr>
            <a:r>
              <a:rPr kumimoji="0" lang="en-US" sz="2200" b="0" i="0" u="none" strike="noStrike" kern="1200" cap="none" spc="0" normalizeH="0" baseline="0" noProof="0">
                <a:ln>
                  <a:noFill/>
                </a:ln>
                <a:solidFill>
                  <a:prstClr val="white"/>
                </a:solidFill>
                <a:effectLst/>
                <a:uLnTx/>
                <a:uFillTx/>
                <a:latin typeface="Hind Vadodara" panose="020B0604020202020204" charset="0"/>
                <a:ea typeface="+mn-ea"/>
                <a:cs typeface="Hind Vadodara" panose="020B0604020202020204" charset="0"/>
              </a:rPr>
              <a:t>What action steps are necessary to begin this work?</a:t>
            </a:r>
          </a:p>
          <a:p>
            <a:pPr marL="457200" marR="0" lvl="0" indent="-457200" algn="l" defTabSz="914400" rtl="0" eaLnBrk="1" fontAlgn="auto" latinLnBrk="0" hangingPunct="1">
              <a:lnSpc>
                <a:spcPct val="100000"/>
              </a:lnSpc>
              <a:spcBef>
                <a:spcPts val="0"/>
              </a:spcBef>
              <a:spcAft>
                <a:spcPts val="1200"/>
              </a:spcAft>
              <a:buClrTx/>
              <a:buSzTx/>
              <a:buFont typeface="+mj-lt"/>
              <a:buAutoNum type="arabicPeriod"/>
              <a:tabLst/>
              <a:defRPr/>
            </a:pPr>
            <a:r>
              <a:rPr kumimoji="0" lang="en-US" sz="2200" b="0" i="0" u="none" strike="noStrike" kern="1200" cap="none" spc="0" normalizeH="0" baseline="0" noProof="0">
                <a:ln>
                  <a:noFill/>
                </a:ln>
                <a:solidFill>
                  <a:prstClr val="white"/>
                </a:solidFill>
                <a:effectLst/>
                <a:uLnTx/>
                <a:uFillTx/>
                <a:latin typeface="Hind Vadodara" panose="020B0604020202020204" charset="0"/>
                <a:ea typeface="+mn-ea"/>
                <a:cs typeface="Hind Vadodara" panose="020B0604020202020204" charset="0"/>
              </a:rPr>
              <a:t>Add relevant items to your </a:t>
            </a:r>
            <a:r>
              <a:rPr kumimoji="0" lang="en-US" sz="2200" b="0" i="0" u="none" strike="noStrike" kern="1200" cap="none" spc="0" normalizeH="0" baseline="0" noProof="0">
                <a:ln>
                  <a:noFill/>
                </a:ln>
                <a:solidFill>
                  <a:srgbClr val="FFFF00"/>
                </a:solidFill>
                <a:effectLst/>
                <a:uLnTx/>
                <a:uFillTx/>
                <a:latin typeface="Hind Vadodara" panose="020B0604020202020204" charset="0"/>
                <a:ea typeface="+mn-ea"/>
                <a:cs typeface="Hind Vadodara" panose="020B0604020202020204" charset="0"/>
              </a:rPr>
              <a:t>action plan </a:t>
            </a:r>
            <a:r>
              <a:rPr kumimoji="0" lang="en-US" sz="2200" b="0" i="0" u="none" strike="noStrike" kern="1200" cap="none" spc="0" normalizeH="0" baseline="0" noProof="0">
                <a:ln>
                  <a:noFill/>
                </a:ln>
                <a:solidFill>
                  <a:prstClr val="white"/>
                </a:solidFill>
                <a:effectLst/>
                <a:uLnTx/>
                <a:uFillTx/>
                <a:latin typeface="Hind Vadodara" panose="020B0604020202020204" charset="0"/>
                <a:ea typeface="+mn-ea"/>
                <a:cs typeface="Hind Vadodara" panose="020B0604020202020204" charset="0"/>
              </a:rPr>
              <a:t>or adjust as needed.</a:t>
            </a:r>
          </a:p>
          <a:p>
            <a:pPr marL="457200" indent="-457200">
              <a:lnSpc>
                <a:spcPct val="100000"/>
              </a:lnSpc>
              <a:spcBef>
                <a:spcPts val="0"/>
              </a:spcBef>
              <a:spcAft>
                <a:spcPts val="1200"/>
              </a:spcAft>
              <a:buAutoNum type="arabicPeriod"/>
              <a:defRPr/>
            </a:pPr>
            <a:r>
              <a:rPr lang="en-US" sz="2200">
                <a:solidFill>
                  <a:schemeClr val="bg1"/>
                </a:solidFill>
                <a:latin typeface="Hind Vadodara"/>
                <a:cs typeface="Hind Vadodara"/>
              </a:rPr>
              <a:t>Consider using your Working Smarter Matrix if necessary.</a:t>
            </a:r>
            <a:endParaRPr lang="en-US" sz="2200">
              <a:solidFill>
                <a:schemeClr val="bg1"/>
              </a:solidFill>
              <a:latin typeface="Hind Vadodara" panose="020B0604020202020204" charset="0"/>
              <a:cs typeface="Hind Vadodara" panose="020B0604020202020204" charset="0"/>
            </a:endParaRPr>
          </a:p>
        </p:txBody>
      </p:sp>
      <p:pic>
        <p:nvPicPr>
          <p:cNvPr id="87" name="Picture 86">
            <a:extLst>
              <a:ext uri="{FF2B5EF4-FFF2-40B4-BE49-F238E27FC236}">
                <a16:creationId xmlns:a16="http://schemas.microsoft.com/office/drawing/2014/main" id="{949DD5FD-47A7-4BF6-B414-BA1114E8E498}"/>
              </a:ext>
            </a:extLst>
          </p:cNvPr>
          <p:cNvPicPr>
            <a:picLocks noChangeAspect="1"/>
          </p:cNvPicPr>
          <p:nvPr/>
        </p:nvPicPr>
        <p:blipFill>
          <a:blip r:embed="rId3"/>
          <a:stretch>
            <a:fillRect/>
          </a:stretch>
        </p:blipFill>
        <p:spPr>
          <a:xfrm>
            <a:off x="839520" y="1101882"/>
            <a:ext cx="4447626" cy="524631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Text Placeholder 4">
            <a:extLst>
              <a:ext uri="{FF2B5EF4-FFF2-40B4-BE49-F238E27FC236}">
                <a16:creationId xmlns:a16="http://schemas.microsoft.com/office/drawing/2014/main" id="{BE20A827-4163-81B9-F3FE-4A64138EDB0E}"/>
              </a:ext>
            </a:extLst>
          </p:cNvPr>
          <p:cNvSpPr txBox="1">
            <a:spLocks/>
          </p:cNvSpPr>
          <p:nvPr/>
        </p:nvSpPr>
        <p:spPr>
          <a:xfrm>
            <a:off x="10260118" y="5793689"/>
            <a:ext cx="1901776" cy="874988"/>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200"/>
              <a:buFont typeface="Open Sans SemiBold"/>
              <a:buAutoNum type="arabicPeriod"/>
              <a:defRPr sz="1200" b="0" i="0" u="none" strike="noStrike" cap="none">
                <a:solidFill>
                  <a:schemeClr val="lt1"/>
                </a:solidFill>
                <a:latin typeface="Hind Vadodara"/>
                <a:ea typeface="Hind Vadodara"/>
                <a:cs typeface="Hind Vadodara"/>
                <a:sym typeface="Hind Vadodara"/>
              </a:defRPr>
            </a:lvl1pPr>
            <a:lvl2pPr marL="914400" marR="0" lvl="1" indent="-304800" algn="l" rtl="0">
              <a:lnSpc>
                <a:spcPct val="100000"/>
              </a:lnSpc>
              <a:spcBef>
                <a:spcPts val="1600"/>
              </a:spcBef>
              <a:spcAft>
                <a:spcPts val="0"/>
              </a:spcAft>
              <a:buClr>
                <a:srgbClr val="434343"/>
              </a:buClr>
              <a:buSzPts val="12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2pPr>
            <a:lvl3pPr marL="1371600" marR="0" lvl="2"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3pPr>
            <a:lvl4pPr marL="1828800" marR="0" lvl="3"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4pPr>
            <a:lvl5pPr marL="2286000" marR="0" lvl="4"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5pPr>
            <a:lvl6pPr marL="2743200" marR="0" lvl="5"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6pPr>
            <a:lvl7pPr marL="3200400" marR="0" lvl="6"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7pPr>
            <a:lvl8pPr marL="3657600" marR="0" lvl="7"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8pPr>
            <a:lvl9pPr marL="4114800" marR="0" lvl="8" indent="-317500" algn="l" rtl="0">
              <a:lnSpc>
                <a:spcPct val="100000"/>
              </a:lnSpc>
              <a:spcBef>
                <a:spcPts val="1600"/>
              </a:spcBef>
              <a:spcAft>
                <a:spcPts val="160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9pPr>
          </a:lstStyle>
          <a:p>
            <a:pPr marL="203195" marR="0" lvl="0" indent="0" algn="l" defTabSz="1219170" rtl="0" eaLnBrk="1" fontAlgn="auto" latinLnBrk="0" hangingPunct="1">
              <a:lnSpc>
                <a:spcPct val="150000"/>
              </a:lnSpc>
              <a:spcBef>
                <a:spcPts val="0"/>
              </a:spcBef>
              <a:spcAft>
                <a:spcPts val="0"/>
              </a:spcAft>
              <a:buClr>
                <a:prstClr val="white"/>
              </a:buClr>
              <a:buSzPts val="1200"/>
              <a:buFont typeface="Open Sans SemiBold"/>
              <a:buNone/>
              <a:tabLst/>
              <a:defRPr/>
            </a:pPr>
            <a:r>
              <a:rPr kumimoji="0" lang="en-US" sz="2133" b="0" i="0" u="none" strike="noStrike" kern="0" cap="none" spc="0" normalizeH="0" baseline="0" noProof="0" dirty="0">
                <a:ln>
                  <a:noFill/>
                </a:ln>
                <a:solidFill>
                  <a:prstClr val="white"/>
                </a:solidFill>
                <a:effectLst/>
                <a:uLnTx/>
                <a:uFillTx/>
                <a:latin typeface="Hind Vadodara"/>
                <a:cs typeface="Hind Vadodara"/>
                <a:sym typeface="Hind Vadodara"/>
              </a:rPr>
              <a:t> 10 minutes</a:t>
            </a:r>
          </a:p>
          <a:p>
            <a:pPr marL="203195" marR="0" lvl="0" indent="0" algn="l" defTabSz="1219170" rtl="0" eaLnBrk="1" fontAlgn="auto" latinLnBrk="0" hangingPunct="1">
              <a:lnSpc>
                <a:spcPct val="150000"/>
              </a:lnSpc>
              <a:spcBef>
                <a:spcPts val="0"/>
              </a:spcBef>
              <a:spcAft>
                <a:spcPts val="0"/>
              </a:spcAft>
              <a:buClr>
                <a:prstClr val="white"/>
              </a:buClr>
              <a:buSzPts val="1200"/>
              <a:buFont typeface="Open Sans SemiBold"/>
              <a:buNone/>
              <a:tabLst/>
              <a:defRPr/>
            </a:pPr>
            <a:r>
              <a:rPr kumimoji="0" lang="en-US" sz="2133" b="0" i="0" u="none" strike="noStrike" kern="0" cap="none" spc="0" normalizeH="0" baseline="0" noProof="0" dirty="0">
                <a:ln>
                  <a:noFill/>
                </a:ln>
                <a:solidFill>
                  <a:prstClr val="white"/>
                </a:solidFill>
                <a:effectLst/>
                <a:uLnTx/>
                <a:uFillTx/>
                <a:latin typeface="Hind Vadodara"/>
                <a:cs typeface="Hind Vadodara"/>
                <a:sym typeface="Hind Vadodara"/>
              </a:rPr>
              <a:t> 5 minutes</a:t>
            </a:r>
          </a:p>
        </p:txBody>
      </p:sp>
      <p:grpSp>
        <p:nvGrpSpPr>
          <p:cNvPr id="31" name="Google Shape;6077;p67">
            <a:extLst>
              <a:ext uri="{FF2B5EF4-FFF2-40B4-BE49-F238E27FC236}">
                <a16:creationId xmlns:a16="http://schemas.microsoft.com/office/drawing/2014/main" id="{4D8107B3-381A-769A-B8E1-02879525EC89}"/>
              </a:ext>
            </a:extLst>
          </p:cNvPr>
          <p:cNvGrpSpPr/>
          <p:nvPr/>
        </p:nvGrpSpPr>
        <p:grpSpPr>
          <a:xfrm>
            <a:off x="7321977" y="6010775"/>
            <a:ext cx="537983" cy="537983"/>
            <a:chOff x="5873617" y="2309901"/>
            <a:chExt cx="345720" cy="345720"/>
          </a:xfrm>
        </p:grpSpPr>
        <p:sp>
          <p:nvSpPr>
            <p:cNvPr id="32" name="Google Shape;6078;p67">
              <a:extLst>
                <a:ext uri="{FF2B5EF4-FFF2-40B4-BE49-F238E27FC236}">
                  <a16:creationId xmlns:a16="http://schemas.microsoft.com/office/drawing/2014/main" id="{07488C5D-1366-A6EF-DC72-98B4321FF8F1}"/>
                </a:ext>
              </a:extLst>
            </p:cNvPr>
            <p:cNvSpPr/>
            <p:nvPr/>
          </p:nvSpPr>
          <p:spPr>
            <a:xfrm>
              <a:off x="5873617" y="2309901"/>
              <a:ext cx="345720" cy="345720"/>
            </a:xfrm>
            <a:custGeom>
              <a:avLst/>
              <a:gdLst/>
              <a:ahLst/>
              <a:cxnLst/>
              <a:rect l="l" t="t" r="r" b="b"/>
              <a:pathLst>
                <a:path w="13159" h="13159" extrusionOk="0">
                  <a:moveTo>
                    <a:pt x="6583" y="1"/>
                  </a:moveTo>
                  <a:cubicBezTo>
                    <a:pt x="2949" y="1"/>
                    <a:pt x="1" y="2942"/>
                    <a:pt x="1" y="6576"/>
                  </a:cubicBezTo>
                  <a:cubicBezTo>
                    <a:pt x="1" y="10211"/>
                    <a:pt x="2949" y="13159"/>
                    <a:pt x="6583" y="13159"/>
                  </a:cubicBezTo>
                  <a:cubicBezTo>
                    <a:pt x="10218" y="13159"/>
                    <a:pt x="13159" y="10211"/>
                    <a:pt x="13159" y="6576"/>
                  </a:cubicBezTo>
                  <a:cubicBezTo>
                    <a:pt x="13159" y="2942"/>
                    <a:pt x="10218" y="1"/>
                    <a:pt x="6583" y="1"/>
                  </a:cubicBezTo>
                  <a:close/>
                </a:path>
              </a:pathLst>
            </a:custGeom>
            <a:solidFill>
              <a:srgbClr val="79889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 name="Google Shape;6079;p67">
              <a:extLst>
                <a:ext uri="{FF2B5EF4-FFF2-40B4-BE49-F238E27FC236}">
                  <a16:creationId xmlns:a16="http://schemas.microsoft.com/office/drawing/2014/main" id="{42B14175-E2C9-FA53-6A69-F7659325C33C}"/>
                </a:ext>
              </a:extLst>
            </p:cNvPr>
            <p:cNvSpPr/>
            <p:nvPr/>
          </p:nvSpPr>
          <p:spPr>
            <a:xfrm>
              <a:off x="5899496" y="2335779"/>
              <a:ext cx="293963" cy="293963"/>
            </a:xfrm>
            <a:custGeom>
              <a:avLst/>
              <a:gdLst/>
              <a:ahLst/>
              <a:cxnLst/>
              <a:rect l="l" t="t" r="r" b="b"/>
              <a:pathLst>
                <a:path w="11189" h="11189" extrusionOk="0">
                  <a:moveTo>
                    <a:pt x="5598" y="1"/>
                  </a:moveTo>
                  <a:cubicBezTo>
                    <a:pt x="2505" y="1"/>
                    <a:pt x="1" y="2504"/>
                    <a:pt x="1" y="5591"/>
                  </a:cubicBezTo>
                  <a:cubicBezTo>
                    <a:pt x="1" y="8685"/>
                    <a:pt x="2505" y="11189"/>
                    <a:pt x="5598" y="11189"/>
                  </a:cubicBezTo>
                  <a:cubicBezTo>
                    <a:pt x="8685" y="11189"/>
                    <a:pt x="11189" y="8685"/>
                    <a:pt x="11189" y="5591"/>
                  </a:cubicBezTo>
                  <a:cubicBezTo>
                    <a:pt x="11189" y="2504"/>
                    <a:pt x="8685" y="1"/>
                    <a:pt x="5598" y="1"/>
                  </a:cubicBezTo>
                  <a:close/>
                </a:path>
              </a:pathLst>
            </a:custGeom>
            <a:solidFill>
              <a:srgbClr val="F2F4F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 name="Google Shape;6080;p67">
              <a:extLst>
                <a:ext uri="{FF2B5EF4-FFF2-40B4-BE49-F238E27FC236}">
                  <a16:creationId xmlns:a16="http://schemas.microsoft.com/office/drawing/2014/main" id="{54BFA357-1058-5C17-7F93-FE44968571C3}"/>
                </a:ext>
              </a:extLst>
            </p:cNvPr>
            <p:cNvSpPr/>
            <p:nvPr/>
          </p:nvSpPr>
          <p:spPr>
            <a:xfrm>
              <a:off x="6041288" y="2356088"/>
              <a:ext cx="10404" cy="131888"/>
            </a:xfrm>
            <a:custGeom>
              <a:avLst/>
              <a:gdLst/>
              <a:ahLst/>
              <a:cxnLst/>
              <a:rect l="l" t="t" r="r" b="b"/>
              <a:pathLst>
                <a:path w="396" h="5020" extrusionOk="0">
                  <a:moveTo>
                    <a:pt x="198" y="1"/>
                  </a:moveTo>
                  <a:cubicBezTo>
                    <a:pt x="99" y="1"/>
                    <a:pt x="0" y="67"/>
                    <a:pt x="0" y="199"/>
                  </a:cubicBezTo>
                  <a:lnTo>
                    <a:pt x="0" y="4818"/>
                  </a:lnTo>
                  <a:cubicBezTo>
                    <a:pt x="0" y="4929"/>
                    <a:pt x="90" y="5019"/>
                    <a:pt x="201" y="5019"/>
                  </a:cubicBezTo>
                  <a:cubicBezTo>
                    <a:pt x="305" y="5019"/>
                    <a:pt x="395" y="4929"/>
                    <a:pt x="395" y="4818"/>
                  </a:cubicBezTo>
                  <a:lnTo>
                    <a:pt x="395" y="199"/>
                  </a:lnTo>
                  <a:cubicBezTo>
                    <a:pt x="395" y="67"/>
                    <a:pt x="297" y="1"/>
                    <a:pt x="198" y="1"/>
                  </a:cubicBezTo>
                  <a:close/>
                </a:path>
              </a:pathLst>
            </a:custGeom>
            <a:solidFill>
              <a:srgbClr val="A3ADB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 name="Google Shape;6081;p67">
              <a:extLst>
                <a:ext uri="{FF2B5EF4-FFF2-40B4-BE49-F238E27FC236}">
                  <a16:creationId xmlns:a16="http://schemas.microsoft.com/office/drawing/2014/main" id="{41F863C2-B0E8-A054-0734-3B11BE835801}"/>
                </a:ext>
              </a:extLst>
            </p:cNvPr>
            <p:cNvSpPr/>
            <p:nvPr/>
          </p:nvSpPr>
          <p:spPr>
            <a:xfrm>
              <a:off x="6039449" y="2477546"/>
              <a:ext cx="135435" cy="10430"/>
            </a:xfrm>
            <a:custGeom>
              <a:avLst/>
              <a:gdLst/>
              <a:ahLst/>
              <a:cxnLst/>
              <a:rect l="l" t="t" r="r" b="b"/>
              <a:pathLst>
                <a:path w="5155" h="397" extrusionOk="0">
                  <a:moveTo>
                    <a:pt x="271" y="1"/>
                  </a:moveTo>
                  <a:cubicBezTo>
                    <a:pt x="1" y="1"/>
                    <a:pt x="1" y="396"/>
                    <a:pt x="271" y="396"/>
                  </a:cubicBezTo>
                  <a:lnTo>
                    <a:pt x="4891" y="396"/>
                  </a:lnTo>
                  <a:cubicBezTo>
                    <a:pt x="5154" y="396"/>
                    <a:pt x="5154" y="1"/>
                    <a:pt x="4891" y="1"/>
                  </a:cubicBezTo>
                  <a:close/>
                </a:path>
              </a:pathLst>
            </a:custGeom>
            <a:solidFill>
              <a:srgbClr val="A3ADB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 name="Google Shape;6082;p67">
              <a:extLst>
                <a:ext uri="{FF2B5EF4-FFF2-40B4-BE49-F238E27FC236}">
                  <a16:creationId xmlns:a16="http://schemas.microsoft.com/office/drawing/2014/main" id="{A5398D97-E137-7C6B-6EBC-DC738EE81225}"/>
                </a:ext>
              </a:extLst>
            </p:cNvPr>
            <p:cNvSpPr/>
            <p:nvPr/>
          </p:nvSpPr>
          <p:spPr>
            <a:xfrm>
              <a:off x="5935778" y="2372035"/>
              <a:ext cx="275178" cy="257970"/>
            </a:xfrm>
            <a:custGeom>
              <a:avLst/>
              <a:gdLst/>
              <a:ahLst/>
              <a:cxnLst/>
              <a:rect l="l" t="t" r="r" b="b"/>
              <a:pathLst>
                <a:path w="10474" h="9819" extrusionOk="0">
                  <a:moveTo>
                    <a:pt x="7893" y="1"/>
                  </a:moveTo>
                  <a:cubicBezTo>
                    <a:pt x="9815" y="2213"/>
                    <a:pt x="9697" y="5543"/>
                    <a:pt x="7623" y="7617"/>
                  </a:cubicBezTo>
                  <a:cubicBezTo>
                    <a:pt x="6532" y="8704"/>
                    <a:pt x="5100" y="9254"/>
                    <a:pt x="3664" y="9254"/>
                  </a:cubicBezTo>
                  <a:cubicBezTo>
                    <a:pt x="2361" y="9254"/>
                    <a:pt x="1056" y="8801"/>
                    <a:pt x="0" y="7887"/>
                  </a:cubicBezTo>
                  <a:lnTo>
                    <a:pt x="0" y="7887"/>
                  </a:lnTo>
                  <a:cubicBezTo>
                    <a:pt x="1112" y="9170"/>
                    <a:pt x="2669" y="9818"/>
                    <a:pt x="4229" y="9818"/>
                  </a:cubicBezTo>
                  <a:cubicBezTo>
                    <a:pt x="5657" y="9818"/>
                    <a:pt x="7088" y="9275"/>
                    <a:pt x="8185" y="8179"/>
                  </a:cubicBezTo>
                  <a:cubicBezTo>
                    <a:pt x="10474" y="5883"/>
                    <a:pt x="10342" y="2123"/>
                    <a:pt x="7893" y="1"/>
                  </a:cubicBezTo>
                  <a:close/>
                </a:path>
              </a:pathLst>
            </a:custGeom>
            <a:solidFill>
              <a:srgbClr val="BCCAD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 name="Google Shape;6083;p67">
              <a:extLst>
                <a:ext uri="{FF2B5EF4-FFF2-40B4-BE49-F238E27FC236}">
                  <a16:creationId xmlns:a16="http://schemas.microsoft.com/office/drawing/2014/main" id="{0D9942F0-E013-FC31-A403-B35E39674A98}"/>
                </a:ext>
              </a:extLst>
            </p:cNvPr>
            <p:cNvSpPr/>
            <p:nvPr/>
          </p:nvSpPr>
          <p:spPr>
            <a:xfrm>
              <a:off x="5918097" y="2477546"/>
              <a:ext cx="21333" cy="10430"/>
            </a:xfrm>
            <a:custGeom>
              <a:avLst/>
              <a:gdLst/>
              <a:ahLst/>
              <a:cxnLst/>
              <a:rect l="l" t="t" r="r" b="b"/>
              <a:pathLst>
                <a:path w="812" h="397" extrusionOk="0">
                  <a:moveTo>
                    <a:pt x="264" y="1"/>
                  </a:moveTo>
                  <a:cubicBezTo>
                    <a:pt x="0" y="1"/>
                    <a:pt x="0" y="396"/>
                    <a:pt x="264" y="396"/>
                  </a:cubicBezTo>
                  <a:lnTo>
                    <a:pt x="548" y="396"/>
                  </a:lnTo>
                  <a:cubicBezTo>
                    <a:pt x="812" y="396"/>
                    <a:pt x="812" y="1"/>
                    <a:pt x="548"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 name="Google Shape;6084;p67">
              <a:extLst>
                <a:ext uri="{FF2B5EF4-FFF2-40B4-BE49-F238E27FC236}">
                  <a16:creationId xmlns:a16="http://schemas.microsoft.com/office/drawing/2014/main" id="{28C3BEA3-A787-EA3D-6CFB-EA9D91420F00}"/>
                </a:ext>
              </a:extLst>
            </p:cNvPr>
            <p:cNvSpPr/>
            <p:nvPr/>
          </p:nvSpPr>
          <p:spPr>
            <a:xfrm>
              <a:off x="6041288" y="2591542"/>
              <a:ext cx="10404" cy="17970"/>
            </a:xfrm>
            <a:custGeom>
              <a:avLst/>
              <a:gdLst/>
              <a:ahLst/>
              <a:cxnLst/>
              <a:rect l="l" t="t" r="r" b="b"/>
              <a:pathLst>
                <a:path w="396" h="684" extrusionOk="0">
                  <a:moveTo>
                    <a:pt x="198" y="0"/>
                  </a:moveTo>
                  <a:cubicBezTo>
                    <a:pt x="99" y="0"/>
                    <a:pt x="0" y="66"/>
                    <a:pt x="0" y="198"/>
                  </a:cubicBezTo>
                  <a:lnTo>
                    <a:pt x="0" y="483"/>
                  </a:lnTo>
                  <a:cubicBezTo>
                    <a:pt x="0" y="594"/>
                    <a:pt x="90" y="684"/>
                    <a:pt x="201" y="684"/>
                  </a:cubicBezTo>
                  <a:cubicBezTo>
                    <a:pt x="305" y="684"/>
                    <a:pt x="395" y="594"/>
                    <a:pt x="395" y="483"/>
                  </a:cubicBezTo>
                  <a:lnTo>
                    <a:pt x="395" y="198"/>
                  </a:lnTo>
                  <a:cubicBezTo>
                    <a:pt x="395" y="66"/>
                    <a:pt x="297" y="0"/>
                    <a:pt x="198"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 name="Google Shape;6085;p67">
              <a:extLst>
                <a:ext uri="{FF2B5EF4-FFF2-40B4-BE49-F238E27FC236}">
                  <a16:creationId xmlns:a16="http://schemas.microsoft.com/office/drawing/2014/main" id="{01B978C3-4054-5580-2AF1-D55318E259D3}"/>
                </a:ext>
              </a:extLst>
            </p:cNvPr>
            <p:cNvSpPr/>
            <p:nvPr/>
          </p:nvSpPr>
          <p:spPr>
            <a:xfrm>
              <a:off x="5953144" y="2391556"/>
              <a:ext cx="19836" cy="15869"/>
            </a:xfrm>
            <a:custGeom>
              <a:avLst/>
              <a:gdLst/>
              <a:ahLst/>
              <a:cxnLst/>
              <a:rect l="l" t="t" r="r" b="b"/>
              <a:pathLst>
                <a:path w="755" h="604" extrusionOk="0">
                  <a:moveTo>
                    <a:pt x="285" y="0"/>
                  </a:moveTo>
                  <a:cubicBezTo>
                    <a:pt x="133" y="0"/>
                    <a:pt x="0" y="196"/>
                    <a:pt x="144" y="340"/>
                  </a:cubicBezTo>
                  <a:lnTo>
                    <a:pt x="345" y="541"/>
                  </a:lnTo>
                  <a:cubicBezTo>
                    <a:pt x="379" y="583"/>
                    <a:pt x="435" y="603"/>
                    <a:pt x="484" y="603"/>
                  </a:cubicBezTo>
                  <a:cubicBezTo>
                    <a:pt x="664" y="603"/>
                    <a:pt x="754" y="388"/>
                    <a:pt x="629" y="264"/>
                  </a:cubicBezTo>
                  <a:lnTo>
                    <a:pt x="421" y="62"/>
                  </a:lnTo>
                  <a:cubicBezTo>
                    <a:pt x="379" y="19"/>
                    <a:pt x="331" y="0"/>
                    <a:pt x="285"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 name="Google Shape;6086;p67">
              <a:extLst>
                <a:ext uri="{FF2B5EF4-FFF2-40B4-BE49-F238E27FC236}">
                  <a16:creationId xmlns:a16="http://schemas.microsoft.com/office/drawing/2014/main" id="{1418A8F1-90EB-603F-3B63-390458A5E06B}"/>
                </a:ext>
              </a:extLst>
            </p:cNvPr>
            <p:cNvSpPr/>
            <p:nvPr/>
          </p:nvSpPr>
          <p:spPr>
            <a:xfrm>
              <a:off x="6119686" y="2557939"/>
              <a:ext cx="19652" cy="15869"/>
            </a:xfrm>
            <a:custGeom>
              <a:avLst/>
              <a:gdLst/>
              <a:ahLst/>
              <a:cxnLst/>
              <a:rect l="l" t="t" r="r" b="b"/>
              <a:pathLst>
                <a:path w="748" h="604" extrusionOk="0">
                  <a:moveTo>
                    <a:pt x="285" y="1"/>
                  </a:moveTo>
                  <a:cubicBezTo>
                    <a:pt x="131" y="1"/>
                    <a:pt x="0" y="202"/>
                    <a:pt x="144" y="347"/>
                  </a:cubicBezTo>
                  <a:lnTo>
                    <a:pt x="345" y="548"/>
                  </a:lnTo>
                  <a:cubicBezTo>
                    <a:pt x="380" y="582"/>
                    <a:pt x="429" y="603"/>
                    <a:pt x="484" y="603"/>
                  </a:cubicBezTo>
                  <a:cubicBezTo>
                    <a:pt x="658" y="603"/>
                    <a:pt x="748" y="388"/>
                    <a:pt x="623" y="263"/>
                  </a:cubicBezTo>
                  <a:lnTo>
                    <a:pt x="422" y="62"/>
                  </a:lnTo>
                  <a:cubicBezTo>
                    <a:pt x="379" y="19"/>
                    <a:pt x="331" y="1"/>
                    <a:pt x="285"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 name="Google Shape;6087;p67">
              <a:extLst>
                <a:ext uri="{FF2B5EF4-FFF2-40B4-BE49-F238E27FC236}">
                  <a16:creationId xmlns:a16="http://schemas.microsoft.com/office/drawing/2014/main" id="{888AEDD6-AB7B-A285-70CD-787E55B80123}"/>
                </a:ext>
              </a:extLst>
            </p:cNvPr>
            <p:cNvSpPr/>
            <p:nvPr/>
          </p:nvSpPr>
          <p:spPr>
            <a:xfrm>
              <a:off x="6120185" y="2391556"/>
              <a:ext cx="19652" cy="15869"/>
            </a:xfrm>
            <a:custGeom>
              <a:avLst/>
              <a:gdLst/>
              <a:ahLst/>
              <a:cxnLst/>
              <a:rect l="l" t="t" r="r" b="b"/>
              <a:pathLst>
                <a:path w="748" h="604" extrusionOk="0">
                  <a:moveTo>
                    <a:pt x="466" y="0"/>
                  </a:moveTo>
                  <a:cubicBezTo>
                    <a:pt x="419" y="0"/>
                    <a:pt x="370" y="19"/>
                    <a:pt x="326" y="62"/>
                  </a:cubicBezTo>
                  <a:lnTo>
                    <a:pt x="125" y="264"/>
                  </a:lnTo>
                  <a:cubicBezTo>
                    <a:pt x="0" y="388"/>
                    <a:pt x="84" y="603"/>
                    <a:pt x="264" y="603"/>
                  </a:cubicBezTo>
                  <a:cubicBezTo>
                    <a:pt x="313" y="603"/>
                    <a:pt x="368" y="583"/>
                    <a:pt x="403" y="541"/>
                  </a:cubicBezTo>
                  <a:lnTo>
                    <a:pt x="604" y="340"/>
                  </a:lnTo>
                  <a:cubicBezTo>
                    <a:pt x="747" y="196"/>
                    <a:pt x="618" y="0"/>
                    <a:pt x="466"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 name="Google Shape;6088;p67">
              <a:extLst>
                <a:ext uri="{FF2B5EF4-FFF2-40B4-BE49-F238E27FC236}">
                  <a16:creationId xmlns:a16="http://schemas.microsoft.com/office/drawing/2014/main" id="{4677F209-FCA0-16B5-F9CF-0978A76B8D57}"/>
                </a:ext>
              </a:extLst>
            </p:cNvPr>
            <p:cNvSpPr/>
            <p:nvPr/>
          </p:nvSpPr>
          <p:spPr>
            <a:xfrm>
              <a:off x="5953617" y="2557939"/>
              <a:ext cx="19862" cy="15869"/>
            </a:xfrm>
            <a:custGeom>
              <a:avLst/>
              <a:gdLst/>
              <a:ahLst/>
              <a:cxnLst/>
              <a:rect l="l" t="t" r="r" b="b"/>
              <a:pathLst>
                <a:path w="756" h="604" extrusionOk="0">
                  <a:moveTo>
                    <a:pt x="465" y="1"/>
                  </a:moveTo>
                  <a:cubicBezTo>
                    <a:pt x="418" y="1"/>
                    <a:pt x="370" y="19"/>
                    <a:pt x="327" y="62"/>
                  </a:cubicBezTo>
                  <a:lnTo>
                    <a:pt x="126" y="263"/>
                  </a:lnTo>
                  <a:cubicBezTo>
                    <a:pt x="1" y="388"/>
                    <a:pt x="91" y="603"/>
                    <a:pt x="264" y="603"/>
                  </a:cubicBezTo>
                  <a:cubicBezTo>
                    <a:pt x="320" y="603"/>
                    <a:pt x="368" y="582"/>
                    <a:pt x="403" y="548"/>
                  </a:cubicBezTo>
                  <a:lnTo>
                    <a:pt x="611" y="347"/>
                  </a:lnTo>
                  <a:cubicBezTo>
                    <a:pt x="755" y="202"/>
                    <a:pt x="620" y="1"/>
                    <a:pt x="465"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 name="Google Shape;6089;p67">
              <a:extLst>
                <a:ext uri="{FF2B5EF4-FFF2-40B4-BE49-F238E27FC236}">
                  <a16:creationId xmlns:a16="http://schemas.microsoft.com/office/drawing/2014/main" id="{CE75C0B0-09AA-D0D9-CFBC-D4027F9EC8D0}"/>
                </a:ext>
              </a:extLst>
            </p:cNvPr>
            <p:cNvSpPr/>
            <p:nvPr/>
          </p:nvSpPr>
          <p:spPr>
            <a:xfrm>
              <a:off x="5927056" y="2429887"/>
              <a:ext cx="21859" cy="13425"/>
            </a:xfrm>
            <a:custGeom>
              <a:avLst/>
              <a:gdLst/>
              <a:ahLst/>
              <a:cxnLst/>
              <a:rect l="l" t="t" r="r" b="b"/>
              <a:pathLst>
                <a:path w="832" h="511" extrusionOk="0">
                  <a:moveTo>
                    <a:pt x="289" y="0"/>
                  </a:moveTo>
                  <a:cubicBezTo>
                    <a:pt x="98" y="0"/>
                    <a:pt x="1" y="295"/>
                    <a:pt x="214" y="386"/>
                  </a:cubicBezTo>
                  <a:lnTo>
                    <a:pt x="478" y="497"/>
                  </a:lnTo>
                  <a:cubicBezTo>
                    <a:pt x="499" y="504"/>
                    <a:pt x="526" y="511"/>
                    <a:pt x="554" y="511"/>
                  </a:cubicBezTo>
                  <a:cubicBezTo>
                    <a:pt x="769" y="511"/>
                    <a:pt x="831" y="213"/>
                    <a:pt x="630" y="129"/>
                  </a:cubicBezTo>
                  <a:lnTo>
                    <a:pt x="374" y="18"/>
                  </a:lnTo>
                  <a:cubicBezTo>
                    <a:pt x="344" y="6"/>
                    <a:pt x="316" y="0"/>
                    <a:pt x="289"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 name="Google Shape;6090;p67">
              <a:extLst>
                <a:ext uri="{FF2B5EF4-FFF2-40B4-BE49-F238E27FC236}">
                  <a16:creationId xmlns:a16="http://schemas.microsoft.com/office/drawing/2014/main" id="{01234395-958D-E650-F163-81D2F65882D4}"/>
                </a:ext>
              </a:extLst>
            </p:cNvPr>
            <p:cNvSpPr/>
            <p:nvPr/>
          </p:nvSpPr>
          <p:spPr>
            <a:xfrm>
              <a:off x="6143751" y="2522077"/>
              <a:ext cx="21832" cy="13452"/>
            </a:xfrm>
            <a:custGeom>
              <a:avLst/>
              <a:gdLst/>
              <a:ahLst/>
              <a:cxnLst/>
              <a:rect l="l" t="t" r="r" b="b"/>
              <a:pathLst>
                <a:path w="831" h="512" extrusionOk="0">
                  <a:moveTo>
                    <a:pt x="287" y="0"/>
                  </a:moveTo>
                  <a:cubicBezTo>
                    <a:pt x="97" y="0"/>
                    <a:pt x="1" y="289"/>
                    <a:pt x="213" y="380"/>
                  </a:cubicBezTo>
                  <a:lnTo>
                    <a:pt x="477" y="491"/>
                  </a:lnTo>
                  <a:cubicBezTo>
                    <a:pt x="498" y="505"/>
                    <a:pt x="525" y="512"/>
                    <a:pt x="553" y="512"/>
                  </a:cubicBezTo>
                  <a:cubicBezTo>
                    <a:pt x="768" y="512"/>
                    <a:pt x="831" y="213"/>
                    <a:pt x="629" y="130"/>
                  </a:cubicBezTo>
                  <a:lnTo>
                    <a:pt x="373" y="19"/>
                  </a:lnTo>
                  <a:cubicBezTo>
                    <a:pt x="343" y="6"/>
                    <a:pt x="314" y="0"/>
                    <a:pt x="287"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 name="Google Shape;6091;p67">
              <a:extLst>
                <a:ext uri="{FF2B5EF4-FFF2-40B4-BE49-F238E27FC236}">
                  <a16:creationId xmlns:a16="http://schemas.microsoft.com/office/drawing/2014/main" id="{7A2B8ACF-EE00-AE45-132C-105D60F88C1A}"/>
                </a:ext>
              </a:extLst>
            </p:cNvPr>
            <p:cNvSpPr/>
            <p:nvPr/>
          </p:nvSpPr>
          <p:spPr>
            <a:xfrm>
              <a:off x="6084822" y="2365730"/>
              <a:ext cx="15816" cy="17261"/>
            </a:xfrm>
            <a:custGeom>
              <a:avLst/>
              <a:gdLst/>
              <a:ahLst/>
              <a:cxnLst/>
              <a:rect l="l" t="t" r="r" b="b"/>
              <a:pathLst>
                <a:path w="602" h="657" extrusionOk="0">
                  <a:moveTo>
                    <a:pt x="345" y="0"/>
                  </a:moveTo>
                  <a:cubicBezTo>
                    <a:pt x="275" y="0"/>
                    <a:pt x="204" y="37"/>
                    <a:pt x="167" y="123"/>
                  </a:cubicBezTo>
                  <a:lnTo>
                    <a:pt x="56" y="386"/>
                  </a:lnTo>
                  <a:cubicBezTo>
                    <a:pt x="1" y="511"/>
                    <a:pt x="98" y="657"/>
                    <a:pt x="237" y="657"/>
                  </a:cubicBezTo>
                  <a:cubicBezTo>
                    <a:pt x="320" y="657"/>
                    <a:pt x="389" y="608"/>
                    <a:pt x="424" y="539"/>
                  </a:cubicBezTo>
                  <a:lnTo>
                    <a:pt x="535" y="276"/>
                  </a:lnTo>
                  <a:cubicBezTo>
                    <a:pt x="602" y="119"/>
                    <a:pt x="473" y="0"/>
                    <a:pt x="345"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 name="Google Shape;6092;p67">
              <a:extLst>
                <a:ext uri="{FF2B5EF4-FFF2-40B4-BE49-F238E27FC236}">
                  <a16:creationId xmlns:a16="http://schemas.microsoft.com/office/drawing/2014/main" id="{12D9CB42-17E5-C969-7A0B-E50BCC127DA3}"/>
                </a:ext>
              </a:extLst>
            </p:cNvPr>
            <p:cNvSpPr/>
            <p:nvPr/>
          </p:nvSpPr>
          <p:spPr>
            <a:xfrm>
              <a:off x="5992632" y="2582399"/>
              <a:ext cx="15816" cy="17287"/>
            </a:xfrm>
            <a:custGeom>
              <a:avLst/>
              <a:gdLst/>
              <a:ahLst/>
              <a:cxnLst/>
              <a:rect l="l" t="t" r="r" b="b"/>
              <a:pathLst>
                <a:path w="602" h="658" extrusionOk="0">
                  <a:moveTo>
                    <a:pt x="350" y="0"/>
                  </a:moveTo>
                  <a:cubicBezTo>
                    <a:pt x="280" y="0"/>
                    <a:pt x="211" y="37"/>
                    <a:pt x="174" y="123"/>
                  </a:cubicBezTo>
                  <a:lnTo>
                    <a:pt x="56" y="387"/>
                  </a:lnTo>
                  <a:cubicBezTo>
                    <a:pt x="0" y="511"/>
                    <a:pt x="97" y="657"/>
                    <a:pt x="243" y="657"/>
                  </a:cubicBezTo>
                  <a:cubicBezTo>
                    <a:pt x="319" y="657"/>
                    <a:pt x="396" y="609"/>
                    <a:pt x="423" y="539"/>
                  </a:cubicBezTo>
                  <a:lnTo>
                    <a:pt x="534" y="276"/>
                  </a:lnTo>
                  <a:cubicBezTo>
                    <a:pt x="601" y="119"/>
                    <a:pt x="475" y="0"/>
                    <a:pt x="350"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 name="Google Shape;6093;p67">
              <a:extLst>
                <a:ext uri="{FF2B5EF4-FFF2-40B4-BE49-F238E27FC236}">
                  <a16:creationId xmlns:a16="http://schemas.microsoft.com/office/drawing/2014/main" id="{70CF4C3F-B226-F5DE-FE3D-B6A7CA21BDB1}"/>
                </a:ext>
              </a:extLst>
            </p:cNvPr>
            <p:cNvSpPr/>
            <p:nvPr/>
          </p:nvSpPr>
          <p:spPr>
            <a:xfrm>
              <a:off x="5994445" y="2364758"/>
              <a:ext cx="15527" cy="17524"/>
            </a:xfrm>
            <a:custGeom>
              <a:avLst/>
              <a:gdLst/>
              <a:ahLst/>
              <a:cxnLst/>
              <a:rect l="l" t="t" r="r" b="b"/>
              <a:pathLst>
                <a:path w="591" h="667" extrusionOk="0">
                  <a:moveTo>
                    <a:pt x="255" y="1"/>
                  </a:moveTo>
                  <a:cubicBezTo>
                    <a:pt x="129" y="1"/>
                    <a:pt x="1" y="118"/>
                    <a:pt x="63" y="278"/>
                  </a:cubicBezTo>
                  <a:lnTo>
                    <a:pt x="174" y="541"/>
                  </a:lnTo>
                  <a:cubicBezTo>
                    <a:pt x="202" y="611"/>
                    <a:pt x="271" y="659"/>
                    <a:pt x="354" y="666"/>
                  </a:cubicBezTo>
                  <a:cubicBezTo>
                    <a:pt x="493" y="666"/>
                    <a:pt x="590" y="521"/>
                    <a:pt x="542" y="389"/>
                  </a:cubicBezTo>
                  <a:lnTo>
                    <a:pt x="431" y="125"/>
                  </a:lnTo>
                  <a:cubicBezTo>
                    <a:pt x="396" y="38"/>
                    <a:pt x="326" y="1"/>
                    <a:pt x="255"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 name="Google Shape;6094;p67">
              <a:extLst>
                <a:ext uri="{FF2B5EF4-FFF2-40B4-BE49-F238E27FC236}">
                  <a16:creationId xmlns:a16="http://schemas.microsoft.com/office/drawing/2014/main" id="{C24F486E-0B12-B133-1588-AE13EFB4BC3C}"/>
                </a:ext>
              </a:extLst>
            </p:cNvPr>
            <p:cNvSpPr/>
            <p:nvPr/>
          </p:nvSpPr>
          <p:spPr>
            <a:xfrm>
              <a:off x="6082641" y="2583161"/>
              <a:ext cx="15527" cy="17419"/>
            </a:xfrm>
            <a:custGeom>
              <a:avLst/>
              <a:gdLst/>
              <a:ahLst/>
              <a:cxnLst/>
              <a:rect l="l" t="t" r="r" b="b"/>
              <a:pathLst>
                <a:path w="591" h="663" extrusionOk="0">
                  <a:moveTo>
                    <a:pt x="254" y="1"/>
                  </a:moveTo>
                  <a:cubicBezTo>
                    <a:pt x="129" y="1"/>
                    <a:pt x="1" y="119"/>
                    <a:pt x="63" y="274"/>
                  </a:cubicBezTo>
                  <a:lnTo>
                    <a:pt x="174" y="538"/>
                  </a:lnTo>
                  <a:cubicBezTo>
                    <a:pt x="202" y="614"/>
                    <a:pt x="271" y="663"/>
                    <a:pt x="354" y="663"/>
                  </a:cubicBezTo>
                  <a:cubicBezTo>
                    <a:pt x="493" y="663"/>
                    <a:pt x="590" y="524"/>
                    <a:pt x="542" y="392"/>
                  </a:cubicBezTo>
                  <a:lnTo>
                    <a:pt x="431" y="129"/>
                  </a:lnTo>
                  <a:cubicBezTo>
                    <a:pt x="396" y="39"/>
                    <a:pt x="325" y="1"/>
                    <a:pt x="254"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 name="Google Shape;6095;p67">
              <a:extLst>
                <a:ext uri="{FF2B5EF4-FFF2-40B4-BE49-F238E27FC236}">
                  <a16:creationId xmlns:a16="http://schemas.microsoft.com/office/drawing/2014/main" id="{76F1FA28-D7FF-6F1D-2DBF-BB8355174BE7}"/>
                </a:ext>
              </a:extLst>
            </p:cNvPr>
            <p:cNvSpPr/>
            <p:nvPr/>
          </p:nvSpPr>
          <p:spPr>
            <a:xfrm>
              <a:off x="6144776" y="2431936"/>
              <a:ext cx="22069" cy="13399"/>
            </a:xfrm>
            <a:custGeom>
              <a:avLst/>
              <a:gdLst/>
              <a:ahLst/>
              <a:cxnLst/>
              <a:rect l="l" t="t" r="r" b="b"/>
              <a:pathLst>
                <a:path w="840" h="510" extrusionOk="0">
                  <a:moveTo>
                    <a:pt x="552" y="1"/>
                  </a:moveTo>
                  <a:cubicBezTo>
                    <a:pt x="527" y="1"/>
                    <a:pt x="500" y="6"/>
                    <a:pt x="473" y="17"/>
                  </a:cubicBezTo>
                  <a:lnTo>
                    <a:pt x="209" y="128"/>
                  </a:lnTo>
                  <a:cubicBezTo>
                    <a:pt x="1" y="204"/>
                    <a:pt x="63" y="509"/>
                    <a:pt x="285" y="509"/>
                  </a:cubicBezTo>
                  <a:cubicBezTo>
                    <a:pt x="306" y="509"/>
                    <a:pt x="334" y="502"/>
                    <a:pt x="355" y="495"/>
                  </a:cubicBezTo>
                  <a:lnTo>
                    <a:pt x="618" y="384"/>
                  </a:lnTo>
                  <a:cubicBezTo>
                    <a:pt x="839" y="298"/>
                    <a:pt x="745" y="1"/>
                    <a:pt x="552"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 name="Google Shape;6096;p67">
              <a:extLst>
                <a:ext uri="{FF2B5EF4-FFF2-40B4-BE49-F238E27FC236}">
                  <a16:creationId xmlns:a16="http://schemas.microsoft.com/office/drawing/2014/main" id="{FB0F2A51-DD46-2051-61A5-105651380DC4}"/>
                </a:ext>
              </a:extLst>
            </p:cNvPr>
            <p:cNvSpPr/>
            <p:nvPr/>
          </p:nvSpPr>
          <p:spPr>
            <a:xfrm>
              <a:off x="5926530" y="2520081"/>
              <a:ext cx="21964" cy="13268"/>
            </a:xfrm>
            <a:custGeom>
              <a:avLst/>
              <a:gdLst/>
              <a:ahLst/>
              <a:cxnLst/>
              <a:rect l="l" t="t" r="r" b="b"/>
              <a:pathLst>
                <a:path w="836" h="505" extrusionOk="0">
                  <a:moveTo>
                    <a:pt x="553" y="1"/>
                  </a:moveTo>
                  <a:cubicBezTo>
                    <a:pt x="527" y="1"/>
                    <a:pt x="499" y="6"/>
                    <a:pt x="470" y="19"/>
                  </a:cubicBezTo>
                  <a:lnTo>
                    <a:pt x="206" y="123"/>
                  </a:lnTo>
                  <a:cubicBezTo>
                    <a:pt x="1" y="205"/>
                    <a:pt x="59" y="504"/>
                    <a:pt x="275" y="504"/>
                  </a:cubicBezTo>
                  <a:cubicBezTo>
                    <a:pt x="278" y="504"/>
                    <a:pt x="280" y="504"/>
                    <a:pt x="283" y="504"/>
                  </a:cubicBezTo>
                  <a:lnTo>
                    <a:pt x="276" y="504"/>
                  </a:lnTo>
                  <a:cubicBezTo>
                    <a:pt x="303" y="504"/>
                    <a:pt x="331" y="504"/>
                    <a:pt x="352" y="490"/>
                  </a:cubicBezTo>
                  <a:lnTo>
                    <a:pt x="616" y="386"/>
                  </a:lnTo>
                  <a:cubicBezTo>
                    <a:pt x="835" y="301"/>
                    <a:pt x="744" y="1"/>
                    <a:pt x="553"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51" name="Text Placeholder 4">
            <a:extLst>
              <a:ext uri="{FF2B5EF4-FFF2-40B4-BE49-F238E27FC236}">
                <a16:creationId xmlns:a16="http://schemas.microsoft.com/office/drawing/2014/main" id="{5468062F-AFDE-7F14-5644-6EAB14CE74EE}"/>
              </a:ext>
            </a:extLst>
          </p:cNvPr>
          <p:cNvSpPr txBox="1">
            <a:spLocks/>
          </p:cNvSpPr>
          <p:nvPr/>
        </p:nvSpPr>
        <p:spPr>
          <a:xfrm>
            <a:off x="7598301" y="5951050"/>
            <a:ext cx="3037953" cy="595236"/>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200"/>
              <a:buFont typeface="Open Sans SemiBold"/>
              <a:buAutoNum type="arabicPeriod"/>
              <a:defRPr sz="1200" b="0" i="0" u="none" strike="noStrike" cap="none">
                <a:solidFill>
                  <a:schemeClr val="lt1"/>
                </a:solidFill>
                <a:latin typeface="Hind Vadodara"/>
                <a:ea typeface="Hind Vadodara"/>
                <a:cs typeface="Hind Vadodara"/>
                <a:sym typeface="Hind Vadodara"/>
              </a:defRPr>
            </a:lvl1pPr>
            <a:lvl2pPr marL="914400" marR="0" lvl="1" indent="-304800" algn="l" rtl="0">
              <a:lnSpc>
                <a:spcPct val="100000"/>
              </a:lnSpc>
              <a:spcBef>
                <a:spcPts val="1600"/>
              </a:spcBef>
              <a:spcAft>
                <a:spcPts val="0"/>
              </a:spcAft>
              <a:buClr>
                <a:srgbClr val="434343"/>
              </a:buClr>
              <a:buSzPts val="12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2pPr>
            <a:lvl3pPr marL="1371600" marR="0" lvl="2"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3pPr>
            <a:lvl4pPr marL="1828800" marR="0" lvl="3"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4pPr>
            <a:lvl5pPr marL="2286000" marR="0" lvl="4"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5pPr>
            <a:lvl6pPr marL="2743200" marR="0" lvl="5"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6pPr>
            <a:lvl7pPr marL="3200400" marR="0" lvl="6"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7pPr>
            <a:lvl8pPr marL="3657600" marR="0" lvl="7"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8pPr>
            <a:lvl9pPr marL="4114800" marR="0" lvl="8" indent="-317500" algn="l" rtl="0">
              <a:lnSpc>
                <a:spcPct val="100000"/>
              </a:lnSpc>
              <a:spcBef>
                <a:spcPts val="1600"/>
              </a:spcBef>
              <a:spcAft>
                <a:spcPts val="160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9pPr>
          </a:lstStyle>
          <a:p>
            <a:pPr marL="203195" marR="0" lvl="0" indent="0" algn="r" defTabSz="1219170" rtl="0" eaLnBrk="1" fontAlgn="auto" latinLnBrk="0" hangingPunct="1">
              <a:lnSpc>
                <a:spcPct val="100000"/>
              </a:lnSpc>
              <a:spcBef>
                <a:spcPts val="0"/>
              </a:spcBef>
              <a:spcAft>
                <a:spcPts val="0"/>
              </a:spcAft>
              <a:buClr>
                <a:prstClr val="white"/>
              </a:buClr>
              <a:buSzPts val="1200"/>
              <a:buFont typeface="Open Sans SemiBold"/>
              <a:buNone/>
              <a:tabLst/>
              <a:defRPr/>
            </a:pPr>
            <a:r>
              <a:rPr kumimoji="0" lang="en-US" sz="2133" b="0" i="0" u="none" strike="noStrike" kern="0" cap="none" spc="0" normalizeH="0" baseline="0" noProof="0">
                <a:ln>
                  <a:noFill/>
                </a:ln>
                <a:solidFill>
                  <a:prstClr val="white"/>
                </a:solidFill>
                <a:effectLst/>
                <a:uLnTx/>
                <a:uFillTx/>
                <a:latin typeface="Hind Vadodara"/>
                <a:cs typeface="Hind Vadodara"/>
                <a:sym typeface="Hind Vadodara"/>
              </a:rPr>
              <a:t>Coach Review/Chat</a:t>
            </a:r>
          </a:p>
          <a:p>
            <a:pPr marL="203195" marR="0" lvl="0" indent="0" algn="r" defTabSz="1219170" rtl="0" eaLnBrk="1" fontAlgn="auto" latinLnBrk="0" hangingPunct="1">
              <a:lnSpc>
                <a:spcPct val="100000"/>
              </a:lnSpc>
              <a:spcBef>
                <a:spcPts val="0"/>
              </a:spcBef>
              <a:spcAft>
                <a:spcPts val="0"/>
              </a:spcAft>
              <a:buClr>
                <a:prstClr val="white"/>
              </a:buClr>
              <a:buSzPts val="1200"/>
              <a:buFont typeface="Open Sans SemiBold"/>
              <a:buNone/>
              <a:tabLst/>
              <a:defRPr/>
            </a:pPr>
            <a:endParaRPr kumimoji="0" lang="en-US" sz="1000" b="0" i="0" u="none" strike="noStrike" kern="0" cap="none" spc="0" normalizeH="0" baseline="0" noProof="0">
              <a:ln>
                <a:noFill/>
              </a:ln>
              <a:solidFill>
                <a:prstClr val="white"/>
              </a:solidFill>
              <a:effectLst/>
              <a:uLnTx/>
              <a:uFillTx/>
              <a:latin typeface="Hind Vadodara"/>
              <a:cs typeface="Hind Vadodara"/>
              <a:sym typeface="Hind Vadodara"/>
            </a:endParaRPr>
          </a:p>
          <a:p>
            <a:pPr marL="203195" marR="0" lvl="0" indent="0" algn="r" defTabSz="1219170" rtl="0" eaLnBrk="1" fontAlgn="auto" latinLnBrk="0" hangingPunct="1">
              <a:lnSpc>
                <a:spcPct val="100000"/>
              </a:lnSpc>
              <a:spcBef>
                <a:spcPts val="0"/>
              </a:spcBef>
              <a:spcAft>
                <a:spcPts val="0"/>
              </a:spcAft>
              <a:buClr>
                <a:prstClr val="white"/>
              </a:buClr>
              <a:buSzPts val="1200"/>
              <a:buFont typeface="Open Sans SemiBold"/>
              <a:buNone/>
              <a:tabLst/>
              <a:defRPr/>
            </a:pPr>
            <a:r>
              <a:rPr kumimoji="0" lang="en-US" sz="2133" b="0" i="0" u="none" strike="noStrike" kern="0" cap="none" spc="0" normalizeH="0" baseline="0" noProof="0">
                <a:ln>
                  <a:noFill/>
                </a:ln>
                <a:solidFill>
                  <a:prstClr val="white"/>
                </a:solidFill>
                <a:effectLst/>
                <a:uLnTx/>
                <a:uFillTx/>
                <a:latin typeface="Hind Vadodara"/>
                <a:cs typeface="Hind Vadodara"/>
                <a:sym typeface="Hind Vadodara"/>
              </a:rPr>
              <a:t>Whole Group</a:t>
            </a:r>
          </a:p>
        </p:txBody>
      </p:sp>
      <p:grpSp>
        <p:nvGrpSpPr>
          <p:cNvPr id="52" name="Google Shape;6464;p67">
            <a:extLst>
              <a:ext uri="{FF2B5EF4-FFF2-40B4-BE49-F238E27FC236}">
                <a16:creationId xmlns:a16="http://schemas.microsoft.com/office/drawing/2014/main" id="{43A1EB7D-7D3F-D82B-AB23-8226D72FFF84}"/>
              </a:ext>
            </a:extLst>
          </p:cNvPr>
          <p:cNvGrpSpPr/>
          <p:nvPr/>
        </p:nvGrpSpPr>
        <p:grpSpPr>
          <a:xfrm>
            <a:off x="8238523" y="6207692"/>
            <a:ext cx="495955" cy="495955"/>
            <a:chOff x="4674908" y="3682271"/>
            <a:chExt cx="371966" cy="371966"/>
          </a:xfrm>
        </p:grpSpPr>
        <p:sp>
          <p:nvSpPr>
            <p:cNvPr id="53" name="Google Shape;6465;p67">
              <a:extLst>
                <a:ext uri="{FF2B5EF4-FFF2-40B4-BE49-F238E27FC236}">
                  <a16:creationId xmlns:a16="http://schemas.microsoft.com/office/drawing/2014/main" id="{AB6BA55B-E802-6936-E2C3-0762698BAF41}"/>
                </a:ext>
              </a:extLst>
            </p:cNvPr>
            <p:cNvSpPr/>
            <p:nvPr/>
          </p:nvSpPr>
          <p:spPr>
            <a:xfrm>
              <a:off x="4674908" y="3682271"/>
              <a:ext cx="371966" cy="371966"/>
            </a:xfrm>
            <a:custGeom>
              <a:avLst/>
              <a:gdLst/>
              <a:ahLst/>
              <a:cxnLst/>
              <a:rect l="l" t="t" r="r" b="b"/>
              <a:pathLst>
                <a:path w="14158" h="14158" extrusionOk="0">
                  <a:moveTo>
                    <a:pt x="2394" y="1"/>
                  </a:moveTo>
                  <a:cubicBezTo>
                    <a:pt x="1069" y="1"/>
                    <a:pt x="1" y="1076"/>
                    <a:pt x="1" y="2401"/>
                  </a:cubicBezTo>
                  <a:lnTo>
                    <a:pt x="1" y="11765"/>
                  </a:lnTo>
                  <a:cubicBezTo>
                    <a:pt x="1" y="13083"/>
                    <a:pt x="1076" y="14158"/>
                    <a:pt x="2394" y="14158"/>
                  </a:cubicBezTo>
                  <a:lnTo>
                    <a:pt x="11757" y="14158"/>
                  </a:lnTo>
                  <a:cubicBezTo>
                    <a:pt x="13082" y="14158"/>
                    <a:pt x="14157" y="13083"/>
                    <a:pt x="14157" y="11758"/>
                  </a:cubicBezTo>
                  <a:lnTo>
                    <a:pt x="14157" y="2394"/>
                  </a:lnTo>
                  <a:cubicBezTo>
                    <a:pt x="14150" y="1076"/>
                    <a:pt x="13082" y="1"/>
                    <a:pt x="11757" y="1"/>
                  </a:cubicBezTo>
                  <a:close/>
                </a:path>
              </a:pathLst>
            </a:custGeom>
            <a:solidFill>
              <a:srgbClr val="445D7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4" name="Google Shape;6466;p67">
              <a:extLst>
                <a:ext uri="{FF2B5EF4-FFF2-40B4-BE49-F238E27FC236}">
                  <a16:creationId xmlns:a16="http://schemas.microsoft.com/office/drawing/2014/main" id="{6AD0F68D-4ECD-BDF0-1899-4A83AF1A1135}"/>
                </a:ext>
              </a:extLst>
            </p:cNvPr>
            <p:cNvSpPr/>
            <p:nvPr/>
          </p:nvSpPr>
          <p:spPr>
            <a:xfrm>
              <a:off x="4690934" y="3698140"/>
              <a:ext cx="339887" cy="340071"/>
            </a:xfrm>
            <a:custGeom>
              <a:avLst/>
              <a:gdLst/>
              <a:ahLst/>
              <a:cxnLst/>
              <a:rect l="l" t="t" r="r" b="b"/>
              <a:pathLst>
                <a:path w="12937" h="12944" extrusionOk="0">
                  <a:moveTo>
                    <a:pt x="1784" y="0"/>
                  </a:moveTo>
                  <a:cubicBezTo>
                    <a:pt x="799" y="0"/>
                    <a:pt x="1" y="805"/>
                    <a:pt x="1" y="1790"/>
                  </a:cubicBezTo>
                  <a:lnTo>
                    <a:pt x="1" y="11154"/>
                  </a:lnTo>
                  <a:cubicBezTo>
                    <a:pt x="1" y="12139"/>
                    <a:pt x="799" y="12943"/>
                    <a:pt x="1784" y="12943"/>
                  </a:cubicBezTo>
                  <a:lnTo>
                    <a:pt x="11147" y="12943"/>
                  </a:lnTo>
                  <a:cubicBezTo>
                    <a:pt x="12139" y="12943"/>
                    <a:pt x="12937" y="12146"/>
                    <a:pt x="12937" y="11154"/>
                  </a:cubicBezTo>
                  <a:lnTo>
                    <a:pt x="12937" y="1790"/>
                  </a:lnTo>
                  <a:cubicBezTo>
                    <a:pt x="12937" y="805"/>
                    <a:pt x="12139" y="0"/>
                    <a:pt x="11147" y="0"/>
                  </a:cubicBezTo>
                  <a:close/>
                </a:path>
              </a:pathLst>
            </a:custGeom>
            <a:solidFill>
              <a:srgbClr val="667E9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5" name="Google Shape;6467;p67">
              <a:extLst>
                <a:ext uri="{FF2B5EF4-FFF2-40B4-BE49-F238E27FC236}">
                  <a16:creationId xmlns:a16="http://schemas.microsoft.com/office/drawing/2014/main" id="{8D4FE597-FE3C-733F-D026-E36FF5FCC5A6}"/>
                </a:ext>
              </a:extLst>
            </p:cNvPr>
            <p:cNvSpPr/>
            <p:nvPr/>
          </p:nvSpPr>
          <p:spPr>
            <a:xfrm>
              <a:off x="4802829" y="3742409"/>
              <a:ext cx="103908" cy="89169"/>
            </a:xfrm>
            <a:custGeom>
              <a:avLst/>
              <a:gdLst/>
              <a:ahLst/>
              <a:cxnLst/>
              <a:rect l="l" t="t" r="r" b="b"/>
              <a:pathLst>
                <a:path w="3955" h="3394" extrusionOk="0">
                  <a:moveTo>
                    <a:pt x="2262" y="1"/>
                  </a:moveTo>
                  <a:cubicBezTo>
                    <a:pt x="757" y="1"/>
                    <a:pt x="1" y="1825"/>
                    <a:pt x="1069" y="2893"/>
                  </a:cubicBezTo>
                  <a:cubicBezTo>
                    <a:pt x="1414" y="3239"/>
                    <a:pt x="1838" y="3393"/>
                    <a:pt x="2254" y="3393"/>
                  </a:cubicBezTo>
                  <a:cubicBezTo>
                    <a:pt x="3122" y="3393"/>
                    <a:pt x="3954" y="2716"/>
                    <a:pt x="3954" y="1693"/>
                  </a:cubicBezTo>
                  <a:cubicBezTo>
                    <a:pt x="3954" y="764"/>
                    <a:pt x="3198" y="1"/>
                    <a:pt x="2262" y="1"/>
                  </a:cubicBezTo>
                  <a:close/>
                </a:path>
              </a:pathLst>
            </a:custGeom>
            <a:solidFill>
              <a:srgbClr val="A5B7C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6" name="Google Shape;6468;p67">
              <a:extLst>
                <a:ext uri="{FF2B5EF4-FFF2-40B4-BE49-F238E27FC236}">
                  <a16:creationId xmlns:a16="http://schemas.microsoft.com/office/drawing/2014/main" id="{3B7D7993-ACCA-FC2E-AD17-AF3B0CDB7022}"/>
                </a:ext>
              </a:extLst>
            </p:cNvPr>
            <p:cNvSpPr/>
            <p:nvPr/>
          </p:nvSpPr>
          <p:spPr>
            <a:xfrm>
              <a:off x="4789167" y="3855591"/>
              <a:ext cx="143448" cy="138509"/>
            </a:xfrm>
            <a:custGeom>
              <a:avLst/>
              <a:gdLst/>
              <a:ahLst/>
              <a:cxnLst/>
              <a:rect l="l" t="t" r="r" b="b"/>
              <a:pathLst>
                <a:path w="5460" h="5272" extrusionOk="0">
                  <a:moveTo>
                    <a:pt x="403" y="0"/>
                  </a:moveTo>
                  <a:cubicBezTo>
                    <a:pt x="181" y="0"/>
                    <a:pt x="1" y="181"/>
                    <a:pt x="1" y="403"/>
                  </a:cubicBezTo>
                  <a:lnTo>
                    <a:pt x="1" y="957"/>
                  </a:lnTo>
                  <a:cubicBezTo>
                    <a:pt x="1" y="1179"/>
                    <a:pt x="181" y="1360"/>
                    <a:pt x="403" y="1360"/>
                  </a:cubicBezTo>
                  <a:lnTo>
                    <a:pt x="764" y="1360"/>
                  </a:lnTo>
                  <a:cubicBezTo>
                    <a:pt x="986" y="1360"/>
                    <a:pt x="1166" y="1533"/>
                    <a:pt x="1166" y="1755"/>
                  </a:cubicBezTo>
                  <a:lnTo>
                    <a:pt x="1166" y="3517"/>
                  </a:lnTo>
                  <a:cubicBezTo>
                    <a:pt x="1166" y="3732"/>
                    <a:pt x="986" y="3912"/>
                    <a:pt x="764" y="3912"/>
                  </a:cubicBezTo>
                  <a:lnTo>
                    <a:pt x="514" y="3912"/>
                  </a:lnTo>
                  <a:cubicBezTo>
                    <a:pt x="292" y="3912"/>
                    <a:pt x="112" y="4093"/>
                    <a:pt x="112" y="4315"/>
                  </a:cubicBezTo>
                  <a:lnTo>
                    <a:pt x="112" y="4869"/>
                  </a:lnTo>
                  <a:cubicBezTo>
                    <a:pt x="112" y="5091"/>
                    <a:pt x="292" y="5272"/>
                    <a:pt x="514" y="5272"/>
                  </a:cubicBezTo>
                  <a:lnTo>
                    <a:pt x="5057" y="5272"/>
                  </a:lnTo>
                  <a:cubicBezTo>
                    <a:pt x="5279" y="5272"/>
                    <a:pt x="5459" y="5091"/>
                    <a:pt x="5459" y="4869"/>
                  </a:cubicBezTo>
                  <a:lnTo>
                    <a:pt x="5459" y="4321"/>
                  </a:lnTo>
                  <a:cubicBezTo>
                    <a:pt x="5459" y="4100"/>
                    <a:pt x="5279" y="3919"/>
                    <a:pt x="5057" y="3919"/>
                  </a:cubicBezTo>
                  <a:lnTo>
                    <a:pt x="4807" y="3919"/>
                  </a:lnTo>
                  <a:cubicBezTo>
                    <a:pt x="4585" y="3919"/>
                    <a:pt x="4405" y="3739"/>
                    <a:pt x="4405" y="3517"/>
                  </a:cubicBezTo>
                  <a:lnTo>
                    <a:pt x="4405" y="403"/>
                  </a:lnTo>
                  <a:cubicBezTo>
                    <a:pt x="4405" y="181"/>
                    <a:pt x="4225" y="0"/>
                    <a:pt x="4003" y="0"/>
                  </a:cubicBezTo>
                  <a:close/>
                </a:path>
              </a:pathLst>
            </a:custGeom>
            <a:solidFill>
              <a:srgbClr val="A5B7C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Tree>
    <p:extLst>
      <p:ext uri="{BB962C8B-B14F-4D97-AF65-F5344CB8AC3E}">
        <p14:creationId xmlns:p14="http://schemas.microsoft.com/office/powerpoint/2010/main" val="38006098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80" name="Google Shape;480;p38"/>
          <p:cNvSpPr txBox="1">
            <a:spLocks noGrp="1"/>
          </p:cNvSpPr>
          <p:nvPr>
            <p:ph type="ctrTitle"/>
          </p:nvPr>
        </p:nvSpPr>
        <p:spPr>
          <a:xfrm>
            <a:off x="2806581" y="2439914"/>
            <a:ext cx="8623419" cy="2242662"/>
          </a:xfrm>
          <a:prstGeom prst="rect">
            <a:avLst/>
          </a:prstGeom>
        </p:spPr>
        <p:txBody>
          <a:bodyPr spcFirstLastPara="1" wrap="square" lIns="121900" tIns="121900" rIns="121900" bIns="121900" anchor="ctr" anchorCtr="0">
            <a:noAutofit/>
          </a:bodyPr>
          <a:lstStyle/>
          <a:p>
            <a:r>
              <a:rPr lang="en-US" sz="4800" b="1" dirty="0">
                <a:latin typeface="Arial"/>
                <a:cs typeface="Arial"/>
              </a:rPr>
              <a:t>PBIS</a:t>
            </a:r>
            <a:br>
              <a:rPr lang="en-US" sz="4800" b="1" dirty="0">
                <a:latin typeface="Arial" panose="020B0604020202020204" pitchFamily="34" charset="0"/>
                <a:cs typeface="Arial" panose="020B0604020202020204" pitchFamily="34" charset="0"/>
              </a:rPr>
            </a:br>
            <a:r>
              <a:rPr lang="en-US" sz="4800" b="1" dirty="0">
                <a:latin typeface="Arial"/>
                <a:cs typeface="Arial"/>
              </a:rPr>
              <a:t>Resource Spotlight:</a:t>
            </a:r>
            <a:br>
              <a:rPr lang="en-US" sz="7200" b="1" dirty="0">
                <a:latin typeface="Arial" panose="020B0604020202020204" pitchFamily="34" charset="0"/>
                <a:cs typeface="Arial" panose="020B0604020202020204" pitchFamily="34" charset="0"/>
              </a:rPr>
            </a:br>
            <a:r>
              <a:rPr lang="en-US" sz="3200" b="1" dirty="0">
                <a:latin typeface="Arial"/>
                <a:cs typeface="Arial"/>
              </a:rPr>
              <a:t>Teaching Social-Emotional Competencies within a PBIS Framework</a:t>
            </a:r>
            <a:br>
              <a:rPr lang="en-US" sz="3200" b="1" dirty="0">
                <a:latin typeface="Arial" panose="020B0604020202020204" pitchFamily="34" charset="0"/>
                <a:cs typeface="Arial" panose="020B0604020202020204" pitchFamily="34" charset="0"/>
              </a:rPr>
            </a:br>
            <a:endParaRPr sz="3200" b="1" dirty="0">
              <a:latin typeface="Arial" panose="020B0604020202020204" pitchFamily="34" charset="0"/>
              <a:cs typeface="Arial" panose="020B0604020202020204" pitchFamily="34" charset="0"/>
            </a:endParaRPr>
          </a:p>
        </p:txBody>
      </p:sp>
      <p:pic>
        <p:nvPicPr>
          <p:cNvPr id="6" name="Picture 5" descr="Center on Positive Behavior Interventions &amp; Supports (PBIS) Logo of three interconnected circles">
            <a:extLst>
              <a:ext uri="{FF2B5EF4-FFF2-40B4-BE49-F238E27FC236}">
                <a16:creationId xmlns:a16="http://schemas.microsoft.com/office/drawing/2014/main" id="{0769406C-0E34-4163-8B3C-9A7B3412C294}"/>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5765537" y="5300196"/>
            <a:ext cx="2833687" cy="703251"/>
          </a:xfrm>
          <a:prstGeom prst="rect">
            <a:avLst/>
          </a:prstGeom>
        </p:spPr>
      </p:pic>
    </p:spTree>
    <p:extLst>
      <p:ext uri="{BB962C8B-B14F-4D97-AF65-F5344CB8AC3E}">
        <p14:creationId xmlns:p14="http://schemas.microsoft.com/office/powerpoint/2010/main" val="17226493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817C057-8324-614C-51AD-75A737EE41EA}"/>
              </a:ext>
            </a:extLst>
          </p:cNvPr>
          <p:cNvSpPr>
            <a:spLocks noGrp="1"/>
          </p:cNvSpPr>
          <p:nvPr>
            <p:ph type="title"/>
          </p:nvPr>
        </p:nvSpPr>
        <p:spPr/>
        <p:txBody>
          <a:bodyPr/>
          <a:lstStyle/>
          <a:p>
            <a:pPr algn="ctr"/>
            <a:r>
              <a:rPr lang="en-US" b="0" i="0" dirty="0">
                <a:solidFill>
                  <a:schemeClr val="bg1"/>
                </a:solidFill>
                <a:effectLst/>
                <a:latin typeface="museo-slab"/>
              </a:rPr>
              <a:t>Topics for Alignment &amp; Integration</a:t>
            </a:r>
          </a:p>
        </p:txBody>
      </p:sp>
      <p:sp>
        <p:nvSpPr>
          <p:cNvPr id="13" name="Content Placeholder 12">
            <a:extLst>
              <a:ext uri="{FF2B5EF4-FFF2-40B4-BE49-F238E27FC236}">
                <a16:creationId xmlns:a16="http://schemas.microsoft.com/office/drawing/2014/main" id="{558F3687-24A8-8988-2974-E37B2A9E4321}"/>
              </a:ext>
            </a:extLst>
          </p:cNvPr>
          <p:cNvSpPr>
            <a:spLocks noGrp="1"/>
          </p:cNvSpPr>
          <p:nvPr>
            <p:ph sz="half" idx="1"/>
          </p:nvPr>
        </p:nvSpPr>
        <p:spPr/>
        <p:txBody>
          <a:bodyPr/>
          <a:lstStyle/>
          <a:p>
            <a:pPr marL="139700" indent="0" algn="l">
              <a:buNone/>
            </a:pPr>
            <a:r>
              <a:rPr lang="en-US" sz="2400" b="1" i="0" cap="all" dirty="0">
                <a:solidFill>
                  <a:schemeClr val="bg1"/>
                </a:solidFill>
                <a:effectLst/>
                <a:latin typeface="museo-slab"/>
              </a:rPr>
              <a:t>TRAUMA</a:t>
            </a:r>
          </a:p>
          <a:p>
            <a:r>
              <a:rPr lang="en-US" sz="2000" i="1" u="none" strike="noStrike" dirty="0">
                <a:solidFill>
                  <a:schemeClr val="accent2">
                    <a:lumMod val="60000"/>
                    <a:lumOff val="40000"/>
                  </a:schemeClr>
                </a:solidFill>
                <a:effectLst/>
                <a:latin typeface="+mj-lt"/>
                <a:hlinkClick r:id="rId3">
                  <a:extLst>
                    <a:ext uri="{A12FA001-AC4F-418D-AE19-62706E023703}">
                      <ahyp:hlinkClr xmlns:ahyp="http://schemas.microsoft.com/office/drawing/2018/hyperlinkcolor" val="tx"/>
                    </a:ext>
                  </a:extLst>
                </a:hlinkClick>
              </a:rPr>
              <a:t>Integrating a Trauma-Informed Approach within PBIS Framework</a:t>
            </a:r>
            <a:r>
              <a:rPr lang="en-US" sz="2000" i="1" u="none" strike="noStrike" dirty="0">
                <a:solidFill>
                  <a:schemeClr val="accent2">
                    <a:lumMod val="60000"/>
                    <a:lumOff val="40000"/>
                  </a:schemeClr>
                </a:solidFill>
                <a:effectLst/>
                <a:latin typeface="+mj-lt"/>
              </a:rPr>
              <a:t> </a:t>
            </a:r>
            <a:endParaRPr lang="en-US" sz="2000" i="0" dirty="0">
              <a:solidFill>
                <a:schemeClr val="accent2">
                  <a:lumMod val="60000"/>
                  <a:lumOff val="40000"/>
                </a:schemeClr>
              </a:solidFill>
              <a:effectLst/>
              <a:latin typeface="+mj-lt"/>
            </a:endParaRPr>
          </a:p>
          <a:p>
            <a:r>
              <a:rPr lang="en-US" sz="2000" i="1" u="none" strike="noStrike" dirty="0">
                <a:solidFill>
                  <a:schemeClr val="accent2">
                    <a:lumMod val="60000"/>
                    <a:lumOff val="40000"/>
                  </a:schemeClr>
                </a:solidFill>
                <a:effectLst/>
                <a:latin typeface="+mj-lt"/>
                <a:hlinkClick r:id="rId4">
                  <a:extLst>
                    <a:ext uri="{A12FA001-AC4F-418D-AE19-62706E023703}">
                      <ahyp:hlinkClr xmlns:ahyp="http://schemas.microsoft.com/office/drawing/2018/hyperlinkcolor" val="tx"/>
                    </a:ext>
                  </a:extLst>
                </a:hlinkClick>
              </a:rPr>
              <a:t>2020 Forum Session E1</a:t>
            </a:r>
            <a:br>
              <a:rPr lang="en-US" sz="2000" b="0" i="1" u="none" strike="noStrike" dirty="0">
                <a:solidFill>
                  <a:schemeClr val="accent2">
                    <a:lumMod val="60000"/>
                    <a:lumOff val="40000"/>
                  </a:schemeClr>
                </a:solidFill>
                <a:effectLst/>
                <a:latin typeface="Open Sans" panose="020B0606030504020204" pitchFamily="34" charset="0"/>
              </a:rPr>
            </a:br>
            <a:endParaRPr lang="en-US" sz="2000" b="0" i="0" dirty="0">
              <a:solidFill>
                <a:schemeClr val="accent2">
                  <a:lumMod val="60000"/>
                  <a:lumOff val="40000"/>
                </a:schemeClr>
              </a:solidFill>
              <a:effectLst/>
              <a:latin typeface="Open Sans" panose="020B0606030504020204" pitchFamily="34" charset="0"/>
            </a:endParaRPr>
          </a:p>
          <a:p>
            <a:pPr marL="139700" indent="0" algn="l">
              <a:buNone/>
            </a:pPr>
            <a:r>
              <a:rPr lang="en-US" sz="2400" b="1" i="0" cap="all" dirty="0">
                <a:solidFill>
                  <a:schemeClr val="bg1"/>
                </a:solidFill>
                <a:effectLst/>
                <a:latin typeface="museo-slab"/>
              </a:rPr>
              <a:t>SUICIDE PREVENTION</a:t>
            </a:r>
          </a:p>
          <a:p>
            <a:r>
              <a:rPr lang="en-US" sz="2000" b="0" i="0" u="none" strike="noStrike" dirty="0">
                <a:solidFill>
                  <a:schemeClr val="accent2">
                    <a:lumMod val="60000"/>
                    <a:lumOff val="40000"/>
                  </a:schemeClr>
                </a:solidFill>
                <a:effectLst/>
                <a:latin typeface="+mj-lt"/>
                <a:hlinkClick r:id="rId5">
                  <a:extLst>
                    <a:ext uri="{A12FA001-AC4F-418D-AE19-62706E023703}">
                      <ahyp:hlinkClr xmlns:ahyp="http://schemas.microsoft.com/office/drawing/2018/hyperlinkcolor" val="tx"/>
                    </a:ext>
                  </a:extLst>
                </a:hlinkClick>
              </a:rPr>
              <a:t>2020 Forum Session A6</a:t>
            </a:r>
            <a:endParaRPr lang="en-US" sz="2000" b="0" i="0" dirty="0">
              <a:solidFill>
                <a:schemeClr val="accent2">
                  <a:lumMod val="60000"/>
                  <a:lumOff val="40000"/>
                </a:schemeClr>
              </a:solidFill>
              <a:effectLst/>
              <a:latin typeface="+mj-lt"/>
            </a:endParaRPr>
          </a:p>
          <a:p>
            <a:r>
              <a:rPr lang="en-US" sz="2000" b="0" i="0" u="none" strike="noStrike" dirty="0">
                <a:solidFill>
                  <a:schemeClr val="accent2">
                    <a:lumMod val="60000"/>
                    <a:lumOff val="40000"/>
                  </a:schemeClr>
                </a:solidFill>
                <a:effectLst/>
                <a:latin typeface="+mj-lt"/>
                <a:hlinkClick r:id="rId6">
                  <a:extLst>
                    <a:ext uri="{A12FA001-AC4F-418D-AE19-62706E023703}">
                      <ahyp:hlinkClr xmlns:ahyp="http://schemas.microsoft.com/office/drawing/2018/hyperlinkcolor" val="tx"/>
                    </a:ext>
                  </a:extLst>
                </a:hlinkClick>
              </a:rPr>
              <a:t>Interview from 2020 Forum</a:t>
            </a:r>
            <a:br>
              <a:rPr lang="en-US" sz="2000" b="0" i="0" u="none" strike="noStrike" dirty="0">
                <a:solidFill>
                  <a:schemeClr val="accent2">
                    <a:lumMod val="60000"/>
                    <a:lumOff val="40000"/>
                  </a:schemeClr>
                </a:solidFill>
                <a:effectLst/>
                <a:latin typeface="Open Sans" panose="020B0606030504020204" pitchFamily="34" charset="0"/>
              </a:rPr>
            </a:br>
            <a:endParaRPr lang="en-US" sz="2000" b="0" i="0" dirty="0">
              <a:solidFill>
                <a:schemeClr val="accent2">
                  <a:lumMod val="60000"/>
                  <a:lumOff val="40000"/>
                </a:schemeClr>
              </a:solidFill>
              <a:effectLst/>
              <a:latin typeface="Open Sans" panose="020B0606030504020204" pitchFamily="34" charset="0"/>
            </a:endParaRPr>
          </a:p>
          <a:p>
            <a:pPr marL="139700" indent="0" algn="l">
              <a:buNone/>
            </a:pPr>
            <a:r>
              <a:rPr lang="en-US" sz="2400" b="1" i="0" cap="all" dirty="0">
                <a:solidFill>
                  <a:schemeClr val="bg1"/>
                </a:solidFill>
                <a:effectLst/>
                <a:latin typeface="museo-slab"/>
              </a:rPr>
              <a:t>SOCIAL EMOTIONAL COMPETENCIES</a:t>
            </a:r>
          </a:p>
          <a:p>
            <a:pPr marL="342900" indent="-342900"/>
            <a:r>
              <a:rPr lang="en-US" sz="2000" b="0" i="1" u="none" strike="noStrike" dirty="0">
                <a:solidFill>
                  <a:schemeClr val="accent2">
                    <a:lumMod val="60000"/>
                    <a:lumOff val="40000"/>
                  </a:schemeClr>
                </a:solidFill>
                <a:effectLst/>
                <a:latin typeface="+mj-lt"/>
                <a:hlinkClick r:id="rId7">
                  <a:extLst>
                    <a:ext uri="{A12FA001-AC4F-418D-AE19-62706E023703}">
                      <ahyp:hlinkClr xmlns:ahyp="http://schemas.microsoft.com/office/drawing/2018/hyperlinkcolor" val="tx"/>
                    </a:ext>
                  </a:extLst>
                </a:hlinkClick>
              </a:rPr>
              <a:t>Teaching Social Emotional Competencies within PBIS Framework</a:t>
            </a:r>
            <a:endParaRPr lang="en-US" sz="2000" b="0" i="0" dirty="0">
              <a:solidFill>
                <a:schemeClr val="accent2">
                  <a:lumMod val="60000"/>
                  <a:lumOff val="40000"/>
                </a:schemeClr>
              </a:solidFill>
              <a:effectLst/>
              <a:latin typeface="+mj-lt"/>
            </a:endParaRPr>
          </a:p>
          <a:p>
            <a:pPr marL="342900" indent="-342900"/>
            <a:r>
              <a:rPr lang="en-US" sz="2000" b="0" i="1" u="none" strike="noStrike" dirty="0">
                <a:solidFill>
                  <a:schemeClr val="accent2">
                    <a:lumMod val="60000"/>
                    <a:lumOff val="40000"/>
                  </a:schemeClr>
                </a:solidFill>
                <a:effectLst/>
                <a:latin typeface="+mj-lt"/>
                <a:hlinkClick r:id="rId8">
                  <a:extLst>
                    <a:ext uri="{A12FA001-AC4F-418D-AE19-62706E023703}">
                      <ahyp:hlinkClr xmlns:ahyp="http://schemas.microsoft.com/office/drawing/2018/hyperlinkcolor" val="tx"/>
                    </a:ext>
                  </a:extLst>
                </a:hlinkClick>
              </a:rPr>
              <a:t>Video: Social Emotional Learning: Cultivating Essential Life Skills</a:t>
            </a:r>
            <a:endParaRPr lang="en-US" sz="2000" b="0" i="0" dirty="0">
              <a:solidFill>
                <a:schemeClr val="accent2">
                  <a:lumMod val="60000"/>
                  <a:lumOff val="40000"/>
                </a:schemeClr>
              </a:solidFill>
              <a:effectLst/>
              <a:latin typeface="+mj-lt"/>
            </a:endParaRPr>
          </a:p>
          <a:p>
            <a:endParaRPr lang="en-US" dirty="0"/>
          </a:p>
        </p:txBody>
      </p:sp>
      <p:sp>
        <p:nvSpPr>
          <p:cNvPr id="14" name="Content Placeholder 13">
            <a:extLst>
              <a:ext uri="{FF2B5EF4-FFF2-40B4-BE49-F238E27FC236}">
                <a16:creationId xmlns:a16="http://schemas.microsoft.com/office/drawing/2014/main" id="{4342FF2F-B6B0-89CC-930D-D593711621E2}"/>
              </a:ext>
            </a:extLst>
          </p:cNvPr>
          <p:cNvSpPr>
            <a:spLocks noGrp="1"/>
          </p:cNvSpPr>
          <p:nvPr>
            <p:ph sz="half" idx="2"/>
          </p:nvPr>
        </p:nvSpPr>
        <p:spPr/>
        <p:txBody>
          <a:bodyPr/>
          <a:lstStyle/>
          <a:p>
            <a:pPr marL="139700" indent="0" algn="l">
              <a:buNone/>
            </a:pPr>
            <a:r>
              <a:rPr lang="en-US" sz="2400" b="1" i="0" cap="all" dirty="0">
                <a:solidFill>
                  <a:schemeClr val="bg1"/>
                </a:solidFill>
                <a:effectLst/>
                <a:latin typeface="museo-slab"/>
              </a:rPr>
              <a:t>Restorative Practices</a:t>
            </a:r>
          </a:p>
          <a:p>
            <a:r>
              <a:rPr lang="en-US" sz="2000" b="0" i="0" dirty="0">
                <a:solidFill>
                  <a:schemeClr val="accent5">
                    <a:lumMod val="60000"/>
                    <a:lumOff val="40000"/>
                  </a:schemeClr>
                </a:solidFill>
                <a:effectLst/>
                <a:latin typeface="+mj-lt"/>
                <a:hlinkClick r:id="rId9">
                  <a:extLst>
                    <a:ext uri="{A12FA001-AC4F-418D-AE19-62706E023703}">
                      <ahyp:hlinkClr xmlns:ahyp="http://schemas.microsoft.com/office/drawing/2018/hyperlinkcolor" val="tx"/>
                    </a:ext>
                  </a:extLst>
                </a:hlinkClick>
              </a:rPr>
              <a:t>Restorative Practices in PBIS (SCTG Webinar)</a:t>
            </a:r>
            <a:br>
              <a:rPr lang="en-US" sz="2400" b="1" cap="all" dirty="0">
                <a:solidFill>
                  <a:schemeClr val="bg1"/>
                </a:solidFill>
                <a:latin typeface="museo-slab"/>
              </a:rPr>
            </a:br>
            <a:endParaRPr lang="en-US" sz="2400" b="1" cap="all" dirty="0">
              <a:solidFill>
                <a:schemeClr val="bg1"/>
              </a:solidFill>
              <a:latin typeface="museo-slab"/>
            </a:endParaRPr>
          </a:p>
          <a:p>
            <a:pPr marL="139700" indent="0" algn="l">
              <a:buNone/>
            </a:pPr>
            <a:r>
              <a:rPr lang="en-US" sz="2400" b="1" i="0" cap="all" dirty="0">
                <a:solidFill>
                  <a:schemeClr val="bg1"/>
                </a:solidFill>
                <a:effectLst/>
                <a:latin typeface="museo-slab"/>
              </a:rPr>
              <a:t>Mental Health</a:t>
            </a:r>
          </a:p>
          <a:p>
            <a:r>
              <a:rPr lang="en-US" sz="2000" b="0" i="0" dirty="0">
                <a:solidFill>
                  <a:schemeClr val="accent5">
                    <a:lumMod val="60000"/>
                    <a:lumOff val="40000"/>
                  </a:schemeClr>
                </a:solidFill>
                <a:effectLst/>
                <a:latin typeface="+mj-lt"/>
                <a:hlinkClick r:id="rId10">
                  <a:extLst>
                    <a:ext uri="{A12FA001-AC4F-418D-AE19-62706E023703}">
                      <ahyp:hlinkClr xmlns:ahyp="http://schemas.microsoft.com/office/drawing/2018/hyperlinkcolor" val="tx"/>
                    </a:ext>
                  </a:extLst>
                </a:hlinkClick>
              </a:rPr>
              <a:t>Aligning and Integrating Mental Health and PBIS to Build Priority for Wellness</a:t>
            </a:r>
            <a:r>
              <a:rPr lang="en-US" sz="2000" b="0" i="0" dirty="0">
                <a:solidFill>
                  <a:schemeClr val="accent5">
                    <a:lumMod val="60000"/>
                    <a:lumOff val="40000"/>
                  </a:schemeClr>
                </a:solidFill>
                <a:effectLst/>
                <a:latin typeface="+mj-lt"/>
              </a:rPr>
              <a:t> </a:t>
            </a:r>
            <a:endParaRPr lang="en-US" sz="2400" b="1" i="0" cap="all" dirty="0">
              <a:solidFill>
                <a:schemeClr val="bg1"/>
              </a:solidFill>
              <a:effectLst/>
              <a:latin typeface="museo-slab"/>
            </a:endParaRPr>
          </a:p>
          <a:p>
            <a:pPr marL="139700" indent="0" algn="l">
              <a:buNone/>
            </a:pPr>
            <a:endParaRPr lang="en-US" sz="2400" b="1" i="0" cap="all" dirty="0">
              <a:solidFill>
                <a:schemeClr val="bg1"/>
              </a:solidFill>
              <a:effectLst/>
              <a:latin typeface="museo-slab"/>
            </a:endParaRPr>
          </a:p>
          <a:p>
            <a:pPr marL="139700" indent="0" algn="l">
              <a:buNone/>
            </a:pPr>
            <a:r>
              <a:rPr lang="en-US" sz="2400" b="1" i="0" cap="all" dirty="0">
                <a:solidFill>
                  <a:schemeClr val="bg1"/>
                </a:solidFill>
                <a:effectLst/>
                <a:latin typeface="museo-slab"/>
              </a:rPr>
              <a:t>SCREENING</a:t>
            </a:r>
          </a:p>
          <a:p>
            <a:pPr>
              <a:buFont typeface="Arial" panose="020B0604020202020204" pitchFamily="34" charset="0"/>
              <a:buChar char="•"/>
            </a:pPr>
            <a:r>
              <a:rPr lang="en-US" sz="2000" b="0" i="0" u="none" strike="noStrike" dirty="0">
                <a:solidFill>
                  <a:schemeClr val="accent2">
                    <a:lumMod val="60000"/>
                    <a:lumOff val="40000"/>
                  </a:schemeClr>
                </a:solidFill>
                <a:effectLst/>
                <a:latin typeface="+mj-lt"/>
                <a:hlinkClick r:id="rId11">
                  <a:extLst>
                    <a:ext uri="{A12FA001-AC4F-418D-AE19-62706E023703}">
                      <ahyp:hlinkClr xmlns:ahyp="http://schemas.microsoft.com/office/drawing/2018/hyperlinkcolor" val="tx"/>
                    </a:ext>
                  </a:extLst>
                </a:hlinkClick>
              </a:rPr>
              <a:t>Best Practices in Universal SEB Screening</a:t>
            </a:r>
            <a:br>
              <a:rPr lang="en-US" sz="2000" b="0" i="0" u="none" strike="noStrike" dirty="0">
                <a:solidFill>
                  <a:schemeClr val="accent2">
                    <a:lumMod val="60000"/>
                    <a:lumOff val="40000"/>
                  </a:schemeClr>
                </a:solidFill>
                <a:effectLst/>
                <a:latin typeface="Open Sans" panose="020B0606030504020204" pitchFamily="34" charset="0"/>
              </a:rPr>
            </a:br>
            <a:endParaRPr lang="en-US" sz="2000" b="0" i="0" dirty="0">
              <a:solidFill>
                <a:schemeClr val="accent2">
                  <a:lumMod val="60000"/>
                  <a:lumOff val="40000"/>
                </a:schemeClr>
              </a:solidFill>
              <a:effectLst/>
              <a:latin typeface="Open Sans" panose="020B0606030504020204" pitchFamily="34" charset="0"/>
            </a:endParaRPr>
          </a:p>
          <a:p>
            <a:pPr marL="139700" indent="0" algn="l">
              <a:buNone/>
            </a:pPr>
            <a:r>
              <a:rPr lang="en-US" sz="2400" b="1" i="0" cap="all" dirty="0">
                <a:solidFill>
                  <a:schemeClr val="bg1"/>
                </a:solidFill>
                <a:effectLst/>
                <a:latin typeface="museo-slab"/>
              </a:rPr>
              <a:t>SPECIAL TOPICS</a:t>
            </a:r>
          </a:p>
          <a:p>
            <a:pPr>
              <a:buFont typeface="Arial" panose="020B0604020202020204" pitchFamily="34" charset="0"/>
              <a:buChar char="•"/>
            </a:pPr>
            <a:r>
              <a:rPr lang="en-US" sz="2000" b="0" i="0" u="none" strike="noStrike" dirty="0">
                <a:solidFill>
                  <a:schemeClr val="accent2">
                    <a:lumMod val="60000"/>
                    <a:lumOff val="40000"/>
                  </a:schemeClr>
                </a:solidFill>
                <a:effectLst/>
                <a:latin typeface="+mj-lt"/>
                <a:hlinkClick r:id="rId12">
                  <a:extLst>
                    <a:ext uri="{A12FA001-AC4F-418D-AE19-62706E023703}">
                      <ahyp:hlinkClr xmlns:ahyp="http://schemas.microsoft.com/office/drawing/2018/hyperlinkcolor" val="tx"/>
                    </a:ext>
                  </a:extLst>
                </a:hlinkClick>
              </a:rPr>
              <a:t>Human Trafficking</a:t>
            </a:r>
            <a:endParaRPr lang="en-US" sz="2000" b="0" i="0" dirty="0">
              <a:solidFill>
                <a:schemeClr val="accent2">
                  <a:lumMod val="60000"/>
                  <a:lumOff val="40000"/>
                </a:schemeClr>
              </a:solidFill>
              <a:effectLst/>
              <a:latin typeface="+mj-lt"/>
            </a:endParaRPr>
          </a:p>
          <a:p>
            <a:pPr>
              <a:buFont typeface="Arial" panose="020B0604020202020204" pitchFamily="34" charset="0"/>
              <a:buChar char="•"/>
            </a:pPr>
            <a:r>
              <a:rPr lang="en-US" sz="2000" b="0" i="0" u="none" strike="noStrike" dirty="0">
                <a:solidFill>
                  <a:schemeClr val="accent2">
                    <a:lumMod val="60000"/>
                    <a:lumOff val="40000"/>
                  </a:schemeClr>
                </a:solidFill>
                <a:effectLst/>
                <a:latin typeface="+mj-lt"/>
                <a:hlinkClick r:id="rId13">
                  <a:extLst>
                    <a:ext uri="{A12FA001-AC4F-418D-AE19-62706E023703}">
                      <ahyp:hlinkClr xmlns:ahyp="http://schemas.microsoft.com/office/drawing/2018/hyperlinkcolor" val="tx"/>
                    </a:ext>
                  </a:extLst>
                </a:hlinkClick>
              </a:rPr>
              <a:t>Opioid</a:t>
            </a:r>
            <a:endParaRPr lang="en-US" sz="2000" b="0" i="0" dirty="0">
              <a:solidFill>
                <a:schemeClr val="accent2">
                  <a:lumMod val="60000"/>
                  <a:lumOff val="40000"/>
                </a:schemeClr>
              </a:solidFill>
              <a:effectLst/>
              <a:latin typeface="+mj-lt"/>
            </a:endParaRPr>
          </a:p>
          <a:p>
            <a:endParaRPr lang="en-US" dirty="0"/>
          </a:p>
        </p:txBody>
      </p:sp>
    </p:spTree>
    <p:extLst>
      <p:ext uri="{BB962C8B-B14F-4D97-AF65-F5344CB8AC3E}">
        <p14:creationId xmlns:p14="http://schemas.microsoft.com/office/powerpoint/2010/main" val="27927246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817C057-8324-614C-51AD-75A737EE41EA}"/>
              </a:ext>
            </a:extLst>
          </p:cNvPr>
          <p:cNvSpPr>
            <a:spLocks noGrp="1"/>
          </p:cNvSpPr>
          <p:nvPr>
            <p:ph type="title"/>
          </p:nvPr>
        </p:nvSpPr>
        <p:spPr>
          <a:xfrm>
            <a:off x="482874" y="210185"/>
            <a:ext cx="11226251" cy="845600"/>
          </a:xfrm>
        </p:spPr>
        <p:txBody>
          <a:bodyPr/>
          <a:lstStyle/>
          <a:p>
            <a:r>
              <a:rPr lang="en-US" dirty="0"/>
              <a:t>Teaching Social-Emotional Competencies within a PBIS Framework</a:t>
            </a:r>
          </a:p>
        </p:txBody>
      </p:sp>
      <p:pic>
        <p:nvPicPr>
          <p:cNvPr id="4" name="Picture 5" descr="Text&#10;&#10;Description automatically generated">
            <a:extLst>
              <a:ext uri="{FF2B5EF4-FFF2-40B4-BE49-F238E27FC236}">
                <a16:creationId xmlns:a16="http://schemas.microsoft.com/office/drawing/2014/main" id="{85D31681-8034-C3D2-51CC-1533BE21B084}"/>
              </a:ext>
            </a:extLst>
          </p:cNvPr>
          <p:cNvPicPr>
            <a:picLocks noChangeAspect="1"/>
          </p:cNvPicPr>
          <p:nvPr/>
        </p:nvPicPr>
        <p:blipFill>
          <a:blip r:embed="rId3"/>
          <a:stretch>
            <a:fillRect/>
          </a:stretch>
        </p:blipFill>
        <p:spPr>
          <a:xfrm>
            <a:off x="7255329" y="1503843"/>
            <a:ext cx="4566557" cy="472117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Text Placeholder 5">
            <a:extLst>
              <a:ext uri="{FF2B5EF4-FFF2-40B4-BE49-F238E27FC236}">
                <a16:creationId xmlns:a16="http://schemas.microsoft.com/office/drawing/2014/main" id="{591F044E-EABC-E07A-84A3-ED0F19BEDCC7}"/>
              </a:ext>
            </a:extLst>
          </p:cNvPr>
          <p:cNvSpPr>
            <a:spLocks noGrp="1"/>
          </p:cNvSpPr>
          <p:nvPr>
            <p:ph type="body" idx="1"/>
          </p:nvPr>
        </p:nvSpPr>
        <p:spPr>
          <a:xfrm>
            <a:off x="1134730" y="3585945"/>
            <a:ext cx="6120599" cy="2010791"/>
          </a:xfrm>
        </p:spPr>
        <p:txBody>
          <a:bodyPr/>
          <a:lstStyle/>
          <a:p>
            <a:pPr marL="626110" indent="-457200">
              <a:buAutoNum type="arabicPeriod"/>
            </a:pPr>
            <a:r>
              <a:rPr lang="en-US" sz="2000" dirty="0"/>
              <a:t>Implement social-emotional and behavior support through a single item</a:t>
            </a:r>
          </a:p>
          <a:p>
            <a:pPr marL="626110" indent="-457200">
              <a:buAutoNum type="arabicPeriod"/>
            </a:pPr>
            <a:r>
              <a:rPr lang="en-US" sz="2000" dirty="0"/>
              <a:t>Expand the data that teams use to identify which skills to teach.</a:t>
            </a:r>
          </a:p>
          <a:p>
            <a:pPr marL="626110" indent="-457200">
              <a:buAutoNum type="arabicPeriod"/>
            </a:pPr>
            <a:r>
              <a:rPr lang="en-US" sz="2000" dirty="0"/>
              <a:t>Teach social-emotional competencies using PBIS instructional systems</a:t>
            </a:r>
          </a:p>
          <a:p>
            <a:pPr marL="626110" indent="-457200">
              <a:buAutoNum type="arabicPeriod"/>
            </a:pPr>
            <a:r>
              <a:rPr lang="en-US" sz="2000" dirty="0"/>
              <a:t>Promote adult wellness by creating a nurturing environment</a:t>
            </a:r>
          </a:p>
        </p:txBody>
      </p:sp>
      <p:sp>
        <p:nvSpPr>
          <p:cNvPr id="2" name="Text Placeholder 1">
            <a:extLst>
              <a:ext uri="{FF2B5EF4-FFF2-40B4-BE49-F238E27FC236}">
                <a16:creationId xmlns:a16="http://schemas.microsoft.com/office/drawing/2014/main" id="{7746A3D4-2E3B-0212-853E-69D4E0A3D70F}"/>
              </a:ext>
            </a:extLst>
          </p:cNvPr>
          <p:cNvSpPr txBox="1">
            <a:spLocks/>
          </p:cNvSpPr>
          <p:nvPr/>
        </p:nvSpPr>
        <p:spPr>
          <a:xfrm>
            <a:off x="638212" y="1598801"/>
            <a:ext cx="6203174" cy="254448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609585" marR="0" lvl="0" indent="-440256" algn="l" rtl="0">
              <a:lnSpc>
                <a:spcPct val="100000"/>
              </a:lnSpc>
              <a:spcBef>
                <a:spcPts val="0"/>
              </a:spcBef>
              <a:spcAft>
                <a:spcPts val="0"/>
              </a:spcAft>
              <a:buClr>
                <a:schemeClr val="accent2"/>
              </a:buClr>
              <a:buSzPts val="1600"/>
              <a:buFont typeface="Raleway Thin"/>
              <a:buChar char="●"/>
              <a:defRPr sz="2400" b="0" i="0" u="none" strike="noStrike" cap="none">
                <a:solidFill>
                  <a:schemeClr val="lt1"/>
                </a:solidFill>
                <a:latin typeface="Hind Vadodara"/>
                <a:ea typeface="Hind Vadodara"/>
                <a:cs typeface="Hind Vadodara"/>
                <a:sym typeface="Hind Vadodara"/>
              </a:defRPr>
            </a:lvl1pPr>
            <a:lvl2pPr marL="1219170" marR="0" lvl="1" indent="-440256" algn="l" rtl="0">
              <a:lnSpc>
                <a:spcPct val="100000"/>
              </a:lnSpc>
              <a:spcBef>
                <a:spcPts val="2133"/>
              </a:spcBef>
              <a:spcAft>
                <a:spcPts val="0"/>
              </a:spcAft>
              <a:buClr>
                <a:schemeClr val="lt1"/>
              </a:buClr>
              <a:buSzPts val="1600"/>
              <a:buFont typeface="Nunito Light"/>
              <a:buChar char="○"/>
              <a:defRPr sz="1867" b="0" i="0" u="none" strike="noStrike" cap="none">
                <a:solidFill>
                  <a:schemeClr val="lt1"/>
                </a:solidFill>
                <a:latin typeface="Hind Vadodara"/>
                <a:ea typeface="Hind Vadodara"/>
                <a:cs typeface="Hind Vadodara"/>
                <a:sym typeface="Hind Vadodara"/>
              </a:defRPr>
            </a:lvl2pPr>
            <a:lvl3pPr marL="1828754" marR="0" lvl="2" indent="-431789" algn="l" rtl="0">
              <a:lnSpc>
                <a:spcPct val="100000"/>
              </a:lnSpc>
              <a:spcBef>
                <a:spcPts val="2133"/>
              </a:spcBef>
              <a:spcAft>
                <a:spcPts val="0"/>
              </a:spcAft>
              <a:buClr>
                <a:schemeClr val="lt1"/>
              </a:buClr>
              <a:buSzPts val="1500"/>
              <a:buFont typeface="Nunito Light"/>
              <a:buChar char="■"/>
              <a:defRPr sz="1867" b="0" i="0" u="none" strike="noStrike" cap="none">
                <a:solidFill>
                  <a:schemeClr val="lt1"/>
                </a:solidFill>
                <a:latin typeface="Hind Vadodara"/>
                <a:ea typeface="Hind Vadodara"/>
                <a:cs typeface="Hind Vadodara"/>
                <a:sym typeface="Hind Vadodara"/>
              </a:defRPr>
            </a:lvl3pPr>
            <a:lvl4pPr marL="2438339" marR="0" lvl="3" indent="-431789" algn="l" rtl="0">
              <a:lnSpc>
                <a:spcPct val="100000"/>
              </a:lnSpc>
              <a:spcBef>
                <a:spcPts val="2133"/>
              </a:spcBef>
              <a:spcAft>
                <a:spcPts val="0"/>
              </a:spcAft>
              <a:buClr>
                <a:schemeClr val="lt1"/>
              </a:buClr>
              <a:buSzPts val="1500"/>
              <a:buFont typeface="Nunito Light"/>
              <a:buChar char="●"/>
              <a:defRPr sz="1867" b="0" i="0" u="none" strike="noStrike" cap="none">
                <a:solidFill>
                  <a:schemeClr val="lt1"/>
                </a:solidFill>
                <a:latin typeface="Hind Vadodara"/>
                <a:ea typeface="Hind Vadodara"/>
                <a:cs typeface="Hind Vadodara"/>
                <a:sym typeface="Hind Vadodara"/>
              </a:defRPr>
            </a:lvl4pPr>
            <a:lvl5pPr marL="3047924" marR="0" lvl="4" indent="-423323" algn="l" rtl="0">
              <a:lnSpc>
                <a:spcPct val="100000"/>
              </a:lnSpc>
              <a:spcBef>
                <a:spcPts val="2133"/>
              </a:spcBef>
              <a:spcAft>
                <a:spcPts val="0"/>
              </a:spcAft>
              <a:buClr>
                <a:schemeClr val="lt1"/>
              </a:buClr>
              <a:buSzPts val="1400"/>
              <a:buFont typeface="Nunito Light"/>
              <a:buChar char="○"/>
              <a:defRPr sz="1867" b="0" i="0" u="none" strike="noStrike" cap="none">
                <a:solidFill>
                  <a:schemeClr val="lt1"/>
                </a:solidFill>
                <a:latin typeface="Hind Vadodara"/>
                <a:ea typeface="Hind Vadodara"/>
                <a:cs typeface="Hind Vadodara"/>
                <a:sym typeface="Hind Vadodara"/>
              </a:defRPr>
            </a:lvl5pPr>
            <a:lvl6pPr marL="3657509" marR="0" lvl="5" indent="-423323" algn="l" rtl="0">
              <a:lnSpc>
                <a:spcPct val="100000"/>
              </a:lnSpc>
              <a:spcBef>
                <a:spcPts val="2133"/>
              </a:spcBef>
              <a:spcAft>
                <a:spcPts val="0"/>
              </a:spcAft>
              <a:buClr>
                <a:schemeClr val="lt1"/>
              </a:buClr>
              <a:buSzPts val="1400"/>
              <a:buFont typeface="Nunito Light"/>
              <a:buChar char="■"/>
              <a:defRPr sz="1867" b="0" i="0" u="none" strike="noStrike" cap="none">
                <a:solidFill>
                  <a:schemeClr val="lt1"/>
                </a:solidFill>
                <a:latin typeface="Hind Vadodara"/>
                <a:ea typeface="Hind Vadodara"/>
                <a:cs typeface="Hind Vadodara"/>
                <a:sym typeface="Hind Vadodara"/>
              </a:defRPr>
            </a:lvl6pPr>
            <a:lvl7pPr marL="4267093" marR="0" lvl="6" indent="-414856" algn="l" rtl="0">
              <a:lnSpc>
                <a:spcPct val="100000"/>
              </a:lnSpc>
              <a:spcBef>
                <a:spcPts val="2133"/>
              </a:spcBef>
              <a:spcAft>
                <a:spcPts val="0"/>
              </a:spcAft>
              <a:buClr>
                <a:schemeClr val="lt1"/>
              </a:buClr>
              <a:buSzPts val="1300"/>
              <a:buFont typeface="Nunito Light"/>
              <a:buChar char="●"/>
              <a:defRPr sz="1867" b="0" i="0" u="none" strike="noStrike" cap="none">
                <a:solidFill>
                  <a:schemeClr val="lt1"/>
                </a:solidFill>
                <a:latin typeface="Hind Vadodara"/>
                <a:ea typeface="Hind Vadodara"/>
                <a:cs typeface="Hind Vadodara"/>
                <a:sym typeface="Hind Vadodara"/>
              </a:defRPr>
            </a:lvl7pPr>
            <a:lvl8pPr marL="4876678" marR="0" lvl="7" indent="-414856" algn="l" rtl="0">
              <a:lnSpc>
                <a:spcPct val="100000"/>
              </a:lnSpc>
              <a:spcBef>
                <a:spcPts val="2133"/>
              </a:spcBef>
              <a:spcAft>
                <a:spcPts val="0"/>
              </a:spcAft>
              <a:buClr>
                <a:schemeClr val="lt1"/>
              </a:buClr>
              <a:buSzPts val="1300"/>
              <a:buFont typeface="Nunito Light"/>
              <a:buChar char="○"/>
              <a:defRPr sz="1867" b="0" i="0" u="none" strike="noStrike" cap="none">
                <a:solidFill>
                  <a:schemeClr val="lt1"/>
                </a:solidFill>
                <a:latin typeface="Hind Vadodara"/>
                <a:ea typeface="Hind Vadodara"/>
                <a:cs typeface="Hind Vadodara"/>
                <a:sym typeface="Hind Vadodara"/>
              </a:defRPr>
            </a:lvl8pPr>
            <a:lvl9pPr marL="5486263" marR="0" lvl="8" indent="-423323" algn="l" rtl="0">
              <a:lnSpc>
                <a:spcPct val="100000"/>
              </a:lnSpc>
              <a:spcBef>
                <a:spcPts val="2133"/>
              </a:spcBef>
              <a:spcAft>
                <a:spcPts val="2133"/>
              </a:spcAft>
              <a:buClr>
                <a:schemeClr val="lt1"/>
              </a:buClr>
              <a:buSzPts val="1400"/>
              <a:buFont typeface="Nunito Light"/>
              <a:buChar char="■"/>
              <a:defRPr sz="1867" b="0" i="0" u="none" strike="noStrike" cap="none">
                <a:solidFill>
                  <a:schemeClr val="lt1"/>
                </a:solidFill>
                <a:latin typeface="Hind Vadodara"/>
                <a:ea typeface="Hind Vadodara"/>
                <a:cs typeface="Hind Vadodara"/>
                <a:sym typeface="Hind Vadodara"/>
              </a:defRPr>
            </a:lvl9pPr>
          </a:lstStyle>
          <a:p>
            <a:pPr marL="168910" indent="0">
              <a:buFont typeface="Raleway Thin"/>
              <a:buNone/>
            </a:pPr>
            <a:r>
              <a:rPr lang="en-US" sz="2000" kern="0" dirty="0"/>
              <a:t>The purpose of this brief is to describe how school personnel can teach social-emotional competencies within a PBIS framework to support systematic, school-wide implementation through one system, rather than trying to improve student outcomes through separate, competing initiatives.</a:t>
            </a:r>
            <a:endParaRPr lang="en-US" kern="0" dirty="0"/>
          </a:p>
        </p:txBody>
      </p:sp>
    </p:spTree>
    <p:extLst>
      <p:ext uri="{BB962C8B-B14F-4D97-AF65-F5344CB8AC3E}">
        <p14:creationId xmlns:p14="http://schemas.microsoft.com/office/powerpoint/2010/main" val="18532608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9900E1-52DF-4869-AC2D-AC9A9D6C8B24}"/>
              </a:ext>
            </a:extLst>
          </p:cNvPr>
          <p:cNvSpPr>
            <a:spLocks noGrp="1"/>
          </p:cNvSpPr>
          <p:nvPr>
            <p:ph type="body" idx="1"/>
          </p:nvPr>
        </p:nvSpPr>
        <p:spPr>
          <a:xfrm>
            <a:off x="268928" y="2372754"/>
            <a:ext cx="8170109" cy="3974467"/>
          </a:xfrm>
          <a:prstGeom prst="roundRect">
            <a:avLst/>
          </a:prstGeom>
          <a:noFill/>
          <a:ln w="38100"/>
        </p:spPr>
        <p:style>
          <a:lnRef idx="2">
            <a:schemeClr val="accent1"/>
          </a:lnRef>
          <a:fillRef idx="1">
            <a:schemeClr val="lt1"/>
          </a:fillRef>
          <a:effectRef idx="0">
            <a:schemeClr val="accent1"/>
          </a:effectRef>
          <a:fontRef idx="minor">
            <a:schemeClr val="dk1"/>
          </a:fontRef>
        </p:style>
        <p:txBody>
          <a:bodyPr spcFirstLastPara="1" vert="horz" wrap="square" lIns="91440" tIns="45720" rIns="91440" bIns="45720" rtlCol="0" anchor="ctr" anchorCtr="0">
            <a:noAutofit/>
          </a:bodyPr>
          <a:lstStyle/>
          <a:p>
            <a:pPr marL="640080" indent="-457200">
              <a:spcAft>
                <a:spcPts val="600"/>
              </a:spcAft>
              <a:buClr>
                <a:schemeClr val="bg1"/>
              </a:buClr>
              <a:buSzPct val="100000"/>
              <a:buFont typeface="Wingdings" panose="05000000000000000000" pitchFamily="2" charset="2"/>
              <a:buChar char="v"/>
            </a:pPr>
            <a:r>
              <a:rPr lang="en-US" sz="2800" dirty="0"/>
              <a:t>Download &amp; Review </a:t>
            </a:r>
            <a:r>
              <a:rPr lang="en-US" sz="2800" dirty="0">
                <a:solidFill>
                  <a:srgbClr val="FFFF00"/>
                </a:solidFill>
              </a:rPr>
              <a:t>Teaching Social-Emotional Competencies within a PBIS Framework.  (Or review one of the other resources)</a:t>
            </a:r>
          </a:p>
          <a:p>
            <a:pPr marL="640080" indent="-457200">
              <a:spcAft>
                <a:spcPts val="600"/>
              </a:spcAft>
              <a:buClr>
                <a:schemeClr val="bg1"/>
              </a:buClr>
              <a:buSzPct val="100000"/>
              <a:buFont typeface="Wingdings" panose="05000000000000000000" pitchFamily="2" charset="2"/>
              <a:buChar char="v"/>
            </a:pPr>
            <a:r>
              <a:rPr lang="en-US" sz="2800" dirty="0">
                <a:solidFill>
                  <a:schemeClr val="bg1"/>
                </a:solidFill>
              </a:rPr>
              <a:t>Review Brief</a:t>
            </a:r>
            <a:endParaRPr lang="en-US" sz="2800" i="1" dirty="0">
              <a:solidFill>
                <a:schemeClr val="bg1"/>
              </a:solidFill>
            </a:endParaRPr>
          </a:p>
          <a:p>
            <a:pPr marL="640080" indent="-457200">
              <a:spcAft>
                <a:spcPts val="600"/>
              </a:spcAft>
              <a:buClr>
                <a:schemeClr val="bg1"/>
              </a:buClr>
              <a:buSzPct val="100000"/>
              <a:buFont typeface="Wingdings" panose="05000000000000000000" pitchFamily="2" charset="2"/>
              <a:buChar char="v"/>
            </a:pPr>
            <a:r>
              <a:rPr lang="en-US" sz="2800" dirty="0"/>
              <a:t>What is your big takeaway? What from this brief resonates with you, and are you considering bringing back to your team?</a:t>
            </a:r>
          </a:p>
        </p:txBody>
      </p:sp>
      <p:sp>
        <p:nvSpPr>
          <p:cNvPr id="2" name="Title 1">
            <a:extLst>
              <a:ext uri="{FF2B5EF4-FFF2-40B4-BE49-F238E27FC236}">
                <a16:creationId xmlns:a16="http://schemas.microsoft.com/office/drawing/2014/main" id="{8E63E907-7F3B-407B-9675-B2EF94C7CA09}"/>
              </a:ext>
            </a:extLst>
          </p:cNvPr>
          <p:cNvSpPr>
            <a:spLocks noGrp="1"/>
          </p:cNvSpPr>
          <p:nvPr>
            <p:ph type="title"/>
          </p:nvPr>
        </p:nvSpPr>
        <p:spPr>
          <a:xfrm>
            <a:off x="309470" y="343098"/>
            <a:ext cx="10360431" cy="845600"/>
          </a:xfrm>
        </p:spPr>
        <p:txBody>
          <a:bodyPr>
            <a:noAutofit/>
          </a:bodyPr>
          <a:lstStyle/>
          <a:p>
            <a:r>
              <a:rPr lang="en-US" sz="3700" b="1">
                <a:solidFill>
                  <a:schemeClr val="bg1"/>
                </a:solidFill>
                <a:cs typeface="Calibri Light"/>
              </a:rPr>
              <a:t>DISCUSSION: </a:t>
            </a:r>
            <a:r>
              <a:rPr lang="en-US" sz="3700">
                <a:solidFill>
                  <a:schemeClr val="bg1"/>
                </a:solidFill>
                <a:cs typeface="Calibri Light"/>
              </a:rPr>
              <a:t>Teaching Social-Emotional Competencies within a PBIS Framework</a:t>
            </a:r>
          </a:p>
        </p:txBody>
      </p:sp>
      <p:grpSp>
        <p:nvGrpSpPr>
          <p:cNvPr id="82" name="Google Shape;16036;p73">
            <a:extLst>
              <a:ext uri="{FF2B5EF4-FFF2-40B4-BE49-F238E27FC236}">
                <a16:creationId xmlns:a16="http://schemas.microsoft.com/office/drawing/2014/main" id="{CD718688-6DFD-4A92-BEFA-9D2926C20B17}"/>
              </a:ext>
            </a:extLst>
          </p:cNvPr>
          <p:cNvGrpSpPr/>
          <p:nvPr/>
        </p:nvGrpSpPr>
        <p:grpSpPr>
          <a:xfrm>
            <a:off x="8751492" y="3389790"/>
            <a:ext cx="2300168" cy="1714788"/>
            <a:chOff x="1798763" y="3395401"/>
            <a:chExt cx="376185" cy="280448"/>
          </a:xfrm>
        </p:grpSpPr>
        <p:sp>
          <p:nvSpPr>
            <p:cNvPr id="83" name="Google Shape;16037;p73">
              <a:extLst>
                <a:ext uri="{FF2B5EF4-FFF2-40B4-BE49-F238E27FC236}">
                  <a16:creationId xmlns:a16="http://schemas.microsoft.com/office/drawing/2014/main" id="{1F512D5B-411D-4442-97CF-3BA7BC887833}"/>
                </a:ext>
              </a:extLst>
            </p:cNvPr>
            <p:cNvSpPr/>
            <p:nvPr/>
          </p:nvSpPr>
          <p:spPr>
            <a:xfrm>
              <a:off x="2097352" y="3478660"/>
              <a:ext cx="47711" cy="42023"/>
            </a:xfrm>
            <a:custGeom>
              <a:avLst/>
              <a:gdLst/>
              <a:ahLst/>
              <a:cxnLst/>
              <a:rect l="l" t="t" r="r" b="b"/>
              <a:pathLst>
                <a:path w="1820" h="1603" extrusionOk="0">
                  <a:moveTo>
                    <a:pt x="910" y="1"/>
                  </a:moveTo>
                  <a:cubicBezTo>
                    <a:pt x="405" y="1"/>
                    <a:pt x="0" y="361"/>
                    <a:pt x="0" y="809"/>
                  </a:cubicBezTo>
                  <a:cubicBezTo>
                    <a:pt x="0" y="1242"/>
                    <a:pt x="405" y="1603"/>
                    <a:pt x="910" y="1603"/>
                  </a:cubicBezTo>
                  <a:cubicBezTo>
                    <a:pt x="1401" y="1603"/>
                    <a:pt x="1819" y="1242"/>
                    <a:pt x="1819" y="809"/>
                  </a:cubicBezTo>
                  <a:cubicBezTo>
                    <a:pt x="1819" y="361"/>
                    <a:pt x="1401" y="1"/>
                    <a:pt x="910" y="1"/>
                  </a:cubicBezTo>
                  <a:close/>
                </a:path>
              </a:pathLst>
            </a:custGeom>
            <a:solidFill>
              <a:srgbClr val="92A9B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4" name="Google Shape;16038;p73">
              <a:extLst>
                <a:ext uri="{FF2B5EF4-FFF2-40B4-BE49-F238E27FC236}">
                  <a16:creationId xmlns:a16="http://schemas.microsoft.com/office/drawing/2014/main" id="{1A76D813-18CC-423A-929E-A27BFB00D04F}"/>
                </a:ext>
              </a:extLst>
            </p:cNvPr>
            <p:cNvSpPr/>
            <p:nvPr/>
          </p:nvSpPr>
          <p:spPr>
            <a:xfrm>
              <a:off x="2097352" y="3478660"/>
              <a:ext cx="32559" cy="42023"/>
            </a:xfrm>
            <a:custGeom>
              <a:avLst/>
              <a:gdLst/>
              <a:ahLst/>
              <a:cxnLst/>
              <a:rect l="l" t="t" r="r" b="b"/>
              <a:pathLst>
                <a:path w="1242" h="1603" extrusionOk="0">
                  <a:moveTo>
                    <a:pt x="910" y="1"/>
                  </a:moveTo>
                  <a:cubicBezTo>
                    <a:pt x="405" y="1"/>
                    <a:pt x="0" y="361"/>
                    <a:pt x="0" y="809"/>
                  </a:cubicBezTo>
                  <a:cubicBezTo>
                    <a:pt x="0" y="1242"/>
                    <a:pt x="405" y="1603"/>
                    <a:pt x="910" y="1603"/>
                  </a:cubicBezTo>
                  <a:cubicBezTo>
                    <a:pt x="1025" y="1603"/>
                    <a:pt x="1141" y="1574"/>
                    <a:pt x="1242" y="1545"/>
                  </a:cubicBezTo>
                  <a:cubicBezTo>
                    <a:pt x="924" y="1444"/>
                    <a:pt x="693" y="1141"/>
                    <a:pt x="679" y="809"/>
                  </a:cubicBezTo>
                  <a:cubicBezTo>
                    <a:pt x="693" y="462"/>
                    <a:pt x="924" y="159"/>
                    <a:pt x="1242" y="73"/>
                  </a:cubicBezTo>
                  <a:cubicBezTo>
                    <a:pt x="1141" y="29"/>
                    <a:pt x="1025" y="1"/>
                    <a:pt x="910" y="1"/>
                  </a:cubicBezTo>
                  <a:close/>
                </a:path>
              </a:pathLst>
            </a:custGeom>
            <a:solidFill>
              <a:srgbClr val="5C728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 name="Google Shape;16039;p73">
              <a:extLst>
                <a:ext uri="{FF2B5EF4-FFF2-40B4-BE49-F238E27FC236}">
                  <a16:creationId xmlns:a16="http://schemas.microsoft.com/office/drawing/2014/main" id="{6F4A14BA-71BB-41E1-9DA1-82DC41B529AF}"/>
                </a:ext>
              </a:extLst>
            </p:cNvPr>
            <p:cNvSpPr/>
            <p:nvPr/>
          </p:nvSpPr>
          <p:spPr>
            <a:xfrm>
              <a:off x="2067441" y="3580452"/>
              <a:ext cx="107508" cy="95396"/>
            </a:xfrm>
            <a:custGeom>
              <a:avLst/>
              <a:gdLst/>
              <a:ahLst/>
              <a:cxnLst/>
              <a:rect l="l" t="t" r="r" b="b"/>
              <a:pathLst>
                <a:path w="4101" h="3639" extrusionOk="0">
                  <a:moveTo>
                    <a:pt x="1358" y="1"/>
                  </a:moveTo>
                  <a:lnTo>
                    <a:pt x="1358" y="679"/>
                  </a:lnTo>
                  <a:cubicBezTo>
                    <a:pt x="1358" y="852"/>
                    <a:pt x="1271" y="1011"/>
                    <a:pt x="1113" y="1083"/>
                  </a:cubicBezTo>
                  <a:lnTo>
                    <a:pt x="376" y="1444"/>
                  </a:lnTo>
                  <a:cubicBezTo>
                    <a:pt x="145" y="1560"/>
                    <a:pt x="1" y="1805"/>
                    <a:pt x="1" y="2065"/>
                  </a:cubicBezTo>
                  <a:lnTo>
                    <a:pt x="1" y="3407"/>
                  </a:lnTo>
                  <a:cubicBezTo>
                    <a:pt x="1" y="3523"/>
                    <a:pt x="102" y="3638"/>
                    <a:pt x="232" y="3638"/>
                  </a:cubicBezTo>
                  <a:lnTo>
                    <a:pt x="3870" y="3638"/>
                  </a:lnTo>
                  <a:cubicBezTo>
                    <a:pt x="3985" y="3638"/>
                    <a:pt x="4101" y="3523"/>
                    <a:pt x="4101" y="3407"/>
                  </a:cubicBezTo>
                  <a:lnTo>
                    <a:pt x="4101" y="2065"/>
                  </a:lnTo>
                  <a:cubicBezTo>
                    <a:pt x="4086" y="1805"/>
                    <a:pt x="3942" y="1560"/>
                    <a:pt x="3711" y="1444"/>
                  </a:cubicBezTo>
                  <a:lnTo>
                    <a:pt x="2975" y="1083"/>
                  </a:lnTo>
                  <a:cubicBezTo>
                    <a:pt x="2830" y="1011"/>
                    <a:pt x="2729" y="852"/>
                    <a:pt x="2729" y="679"/>
                  </a:cubicBezTo>
                  <a:lnTo>
                    <a:pt x="2729" y="1"/>
                  </a:ln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6" name="Google Shape;16040;p73">
              <a:extLst>
                <a:ext uri="{FF2B5EF4-FFF2-40B4-BE49-F238E27FC236}">
                  <a16:creationId xmlns:a16="http://schemas.microsoft.com/office/drawing/2014/main" id="{1B4F88CA-C05B-4773-8D79-2964B31C0D0D}"/>
                </a:ext>
              </a:extLst>
            </p:cNvPr>
            <p:cNvSpPr/>
            <p:nvPr/>
          </p:nvSpPr>
          <p:spPr>
            <a:xfrm>
              <a:off x="2103014" y="3580085"/>
              <a:ext cx="36360" cy="23856"/>
            </a:xfrm>
            <a:custGeom>
              <a:avLst/>
              <a:gdLst/>
              <a:ahLst/>
              <a:cxnLst/>
              <a:rect l="l" t="t" r="r" b="b"/>
              <a:pathLst>
                <a:path w="1387" h="910" extrusionOk="0">
                  <a:moveTo>
                    <a:pt x="1" y="0"/>
                  </a:moveTo>
                  <a:lnTo>
                    <a:pt x="1" y="693"/>
                  </a:lnTo>
                  <a:cubicBezTo>
                    <a:pt x="1" y="722"/>
                    <a:pt x="1" y="751"/>
                    <a:pt x="1" y="780"/>
                  </a:cubicBezTo>
                  <a:cubicBezTo>
                    <a:pt x="217" y="866"/>
                    <a:pt x="448" y="910"/>
                    <a:pt x="694" y="910"/>
                  </a:cubicBezTo>
                  <a:cubicBezTo>
                    <a:pt x="925" y="910"/>
                    <a:pt x="1170" y="866"/>
                    <a:pt x="1387" y="780"/>
                  </a:cubicBezTo>
                  <a:cubicBezTo>
                    <a:pt x="1372" y="751"/>
                    <a:pt x="1372" y="722"/>
                    <a:pt x="1372" y="693"/>
                  </a:cubicBezTo>
                  <a:lnTo>
                    <a:pt x="1372" y="0"/>
                  </a:lnTo>
                  <a:close/>
                </a:path>
              </a:pathLst>
            </a:custGeom>
            <a:solidFill>
              <a:srgbClr val="94A5B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7" name="Google Shape;16041;p73">
              <a:extLst>
                <a:ext uri="{FF2B5EF4-FFF2-40B4-BE49-F238E27FC236}">
                  <a16:creationId xmlns:a16="http://schemas.microsoft.com/office/drawing/2014/main" id="{3672D5C6-D37D-4628-97F5-7321464B05A0}"/>
                </a:ext>
              </a:extLst>
            </p:cNvPr>
            <p:cNvSpPr/>
            <p:nvPr/>
          </p:nvSpPr>
          <p:spPr>
            <a:xfrm>
              <a:off x="2067441" y="3611491"/>
              <a:ext cx="107141" cy="64358"/>
            </a:xfrm>
            <a:custGeom>
              <a:avLst/>
              <a:gdLst/>
              <a:ahLst/>
              <a:cxnLst/>
              <a:rect l="l" t="t" r="r" b="b"/>
              <a:pathLst>
                <a:path w="4087" h="2455" extrusionOk="0">
                  <a:moveTo>
                    <a:pt x="896" y="0"/>
                  </a:moveTo>
                  <a:lnTo>
                    <a:pt x="376" y="260"/>
                  </a:lnTo>
                  <a:cubicBezTo>
                    <a:pt x="145" y="376"/>
                    <a:pt x="1" y="621"/>
                    <a:pt x="1" y="881"/>
                  </a:cubicBezTo>
                  <a:lnTo>
                    <a:pt x="1" y="2223"/>
                  </a:lnTo>
                  <a:cubicBezTo>
                    <a:pt x="1" y="2339"/>
                    <a:pt x="102" y="2454"/>
                    <a:pt x="218" y="2454"/>
                  </a:cubicBezTo>
                  <a:lnTo>
                    <a:pt x="3870" y="2454"/>
                  </a:lnTo>
                  <a:cubicBezTo>
                    <a:pt x="3985" y="2454"/>
                    <a:pt x="4086" y="2339"/>
                    <a:pt x="4086" y="2223"/>
                  </a:cubicBezTo>
                  <a:lnTo>
                    <a:pt x="4086" y="881"/>
                  </a:lnTo>
                  <a:cubicBezTo>
                    <a:pt x="4086" y="621"/>
                    <a:pt x="3942" y="376"/>
                    <a:pt x="3711" y="260"/>
                  </a:cubicBezTo>
                  <a:lnTo>
                    <a:pt x="3191" y="0"/>
                  </a:lnTo>
                  <a:cubicBezTo>
                    <a:pt x="2924" y="419"/>
                    <a:pt x="2484" y="628"/>
                    <a:pt x="2044" y="628"/>
                  </a:cubicBezTo>
                  <a:cubicBezTo>
                    <a:pt x="1603" y="628"/>
                    <a:pt x="1163" y="419"/>
                    <a:pt x="896" y="0"/>
                  </a:cubicBezTo>
                  <a:close/>
                </a:path>
              </a:pathLst>
            </a:custGeom>
            <a:solidFill>
              <a:schemeClr val="accent3">
                <a:lumMod val="60000"/>
                <a:lumOff val="40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8" name="Google Shape;16042;p73">
              <a:extLst>
                <a:ext uri="{FF2B5EF4-FFF2-40B4-BE49-F238E27FC236}">
                  <a16:creationId xmlns:a16="http://schemas.microsoft.com/office/drawing/2014/main" id="{B5D496CA-8BCD-4C29-BB88-560CE002C077}"/>
                </a:ext>
              </a:extLst>
            </p:cNvPr>
            <p:cNvSpPr/>
            <p:nvPr/>
          </p:nvSpPr>
          <p:spPr>
            <a:xfrm>
              <a:off x="2079185" y="3496827"/>
              <a:ext cx="83652" cy="83285"/>
            </a:xfrm>
            <a:custGeom>
              <a:avLst/>
              <a:gdLst/>
              <a:ahLst/>
              <a:cxnLst/>
              <a:rect l="l" t="t" r="r" b="b"/>
              <a:pathLst>
                <a:path w="3191" h="3177" extrusionOk="0">
                  <a:moveTo>
                    <a:pt x="1603" y="0"/>
                  </a:moveTo>
                  <a:cubicBezTo>
                    <a:pt x="722" y="0"/>
                    <a:pt x="0" y="708"/>
                    <a:pt x="0" y="1588"/>
                  </a:cubicBezTo>
                  <a:cubicBezTo>
                    <a:pt x="0" y="2469"/>
                    <a:pt x="722" y="3176"/>
                    <a:pt x="1603" y="3176"/>
                  </a:cubicBezTo>
                  <a:cubicBezTo>
                    <a:pt x="2483" y="3176"/>
                    <a:pt x="3191" y="2469"/>
                    <a:pt x="3191" y="1588"/>
                  </a:cubicBezTo>
                  <a:cubicBezTo>
                    <a:pt x="3191" y="708"/>
                    <a:pt x="2483" y="0"/>
                    <a:pt x="1603" y="0"/>
                  </a:cubicBezTo>
                  <a:close/>
                </a:path>
              </a:pathLst>
            </a:custGeom>
            <a:solidFill>
              <a:srgbClr val="667A8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9" name="Google Shape;16043;p73">
              <a:extLst>
                <a:ext uri="{FF2B5EF4-FFF2-40B4-BE49-F238E27FC236}">
                  <a16:creationId xmlns:a16="http://schemas.microsoft.com/office/drawing/2014/main" id="{A649B921-0A18-4B1F-8766-4B7D4C72982D}"/>
                </a:ext>
              </a:extLst>
            </p:cNvPr>
            <p:cNvSpPr/>
            <p:nvPr/>
          </p:nvSpPr>
          <p:spPr>
            <a:xfrm>
              <a:off x="2095071" y="3496827"/>
              <a:ext cx="69653" cy="75342"/>
            </a:xfrm>
            <a:custGeom>
              <a:avLst/>
              <a:gdLst/>
              <a:ahLst/>
              <a:cxnLst/>
              <a:rect l="l" t="t" r="r" b="b"/>
              <a:pathLst>
                <a:path w="2657" h="2874" extrusionOk="0">
                  <a:moveTo>
                    <a:pt x="997" y="0"/>
                  </a:moveTo>
                  <a:cubicBezTo>
                    <a:pt x="246" y="0"/>
                    <a:pt x="1" y="1025"/>
                    <a:pt x="665" y="1372"/>
                  </a:cubicBezTo>
                  <a:cubicBezTo>
                    <a:pt x="694" y="1386"/>
                    <a:pt x="708" y="1401"/>
                    <a:pt x="737" y="1401"/>
                  </a:cubicBezTo>
                  <a:lnTo>
                    <a:pt x="1516" y="2844"/>
                  </a:lnTo>
                  <a:cubicBezTo>
                    <a:pt x="1516" y="2844"/>
                    <a:pt x="1733" y="2859"/>
                    <a:pt x="1950" y="2873"/>
                  </a:cubicBezTo>
                  <a:cubicBezTo>
                    <a:pt x="2411" y="2527"/>
                    <a:pt x="2657" y="1949"/>
                    <a:pt x="2570" y="1372"/>
                  </a:cubicBezTo>
                  <a:cubicBezTo>
                    <a:pt x="2484" y="708"/>
                    <a:pt x="1993" y="188"/>
                    <a:pt x="1343" y="29"/>
                  </a:cubicBezTo>
                  <a:cubicBezTo>
                    <a:pt x="1228" y="15"/>
                    <a:pt x="1112" y="0"/>
                    <a:pt x="997" y="0"/>
                  </a:cubicBezTo>
                  <a:close/>
                </a:path>
              </a:pathLst>
            </a:custGeom>
            <a:solidFill>
              <a:srgbClr val="5C728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0" name="Google Shape;16044;p73">
              <a:extLst>
                <a:ext uri="{FF2B5EF4-FFF2-40B4-BE49-F238E27FC236}">
                  <a16:creationId xmlns:a16="http://schemas.microsoft.com/office/drawing/2014/main" id="{84AF3D5E-0101-40D4-AA9E-C298DA6A558A}"/>
                </a:ext>
              </a:extLst>
            </p:cNvPr>
            <p:cNvSpPr/>
            <p:nvPr/>
          </p:nvSpPr>
          <p:spPr>
            <a:xfrm>
              <a:off x="2085241" y="3533449"/>
              <a:ext cx="71541" cy="58774"/>
            </a:xfrm>
            <a:custGeom>
              <a:avLst/>
              <a:gdLst/>
              <a:ahLst/>
              <a:cxnLst/>
              <a:rect l="l" t="t" r="r" b="b"/>
              <a:pathLst>
                <a:path w="2729" h="2242" extrusionOk="0">
                  <a:moveTo>
                    <a:pt x="1060" y="1"/>
                  </a:moveTo>
                  <a:cubicBezTo>
                    <a:pt x="972" y="1"/>
                    <a:pt x="890" y="45"/>
                    <a:pt x="852" y="134"/>
                  </a:cubicBezTo>
                  <a:cubicBezTo>
                    <a:pt x="766" y="292"/>
                    <a:pt x="664" y="422"/>
                    <a:pt x="535" y="538"/>
                  </a:cubicBezTo>
                  <a:cubicBezTo>
                    <a:pt x="419" y="653"/>
                    <a:pt x="275" y="740"/>
                    <a:pt x="130" y="812"/>
                  </a:cubicBezTo>
                  <a:cubicBezTo>
                    <a:pt x="44" y="855"/>
                    <a:pt x="0" y="956"/>
                    <a:pt x="15" y="1057"/>
                  </a:cubicBezTo>
                  <a:cubicBezTo>
                    <a:pt x="102" y="1736"/>
                    <a:pt x="679" y="2241"/>
                    <a:pt x="1372" y="2241"/>
                  </a:cubicBezTo>
                  <a:cubicBezTo>
                    <a:pt x="2079" y="2241"/>
                    <a:pt x="2671" y="1693"/>
                    <a:pt x="2729" y="985"/>
                  </a:cubicBezTo>
                  <a:cubicBezTo>
                    <a:pt x="2729" y="913"/>
                    <a:pt x="2700" y="841"/>
                    <a:pt x="2642" y="798"/>
                  </a:cubicBezTo>
                  <a:cubicBezTo>
                    <a:pt x="2195" y="422"/>
                    <a:pt x="1675" y="148"/>
                    <a:pt x="1098" y="4"/>
                  </a:cubicBezTo>
                  <a:cubicBezTo>
                    <a:pt x="1085" y="2"/>
                    <a:pt x="1072" y="1"/>
                    <a:pt x="1060" y="1"/>
                  </a:cubicBezTo>
                  <a:close/>
                </a:path>
              </a:pathLst>
            </a:custGeom>
            <a:solidFill>
              <a:srgbClr val="BCC9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1" name="Google Shape;16045;p73">
              <a:extLst>
                <a:ext uri="{FF2B5EF4-FFF2-40B4-BE49-F238E27FC236}">
                  <a16:creationId xmlns:a16="http://schemas.microsoft.com/office/drawing/2014/main" id="{8A7D3078-04B5-41FA-A75B-AFCDBCDC52B6}"/>
                </a:ext>
              </a:extLst>
            </p:cNvPr>
            <p:cNvSpPr/>
            <p:nvPr/>
          </p:nvSpPr>
          <p:spPr>
            <a:xfrm>
              <a:off x="2085608" y="3533449"/>
              <a:ext cx="71567" cy="58381"/>
            </a:xfrm>
            <a:custGeom>
              <a:avLst/>
              <a:gdLst/>
              <a:ahLst/>
              <a:cxnLst/>
              <a:rect l="l" t="t" r="r" b="b"/>
              <a:pathLst>
                <a:path w="2730" h="2227" extrusionOk="0">
                  <a:moveTo>
                    <a:pt x="1060" y="1"/>
                  </a:moveTo>
                  <a:cubicBezTo>
                    <a:pt x="969" y="1"/>
                    <a:pt x="876" y="45"/>
                    <a:pt x="838" y="134"/>
                  </a:cubicBezTo>
                  <a:cubicBezTo>
                    <a:pt x="780" y="249"/>
                    <a:pt x="723" y="350"/>
                    <a:pt x="636" y="437"/>
                  </a:cubicBezTo>
                  <a:cubicBezTo>
                    <a:pt x="607" y="480"/>
                    <a:pt x="564" y="509"/>
                    <a:pt x="535" y="538"/>
                  </a:cubicBezTo>
                  <a:cubicBezTo>
                    <a:pt x="405" y="653"/>
                    <a:pt x="275" y="740"/>
                    <a:pt x="131" y="812"/>
                  </a:cubicBezTo>
                  <a:cubicBezTo>
                    <a:pt x="44" y="855"/>
                    <a:pt x="1" y="956"/>
                    <a:pt x="1" y="1057"/>
                  </a:cubicBezTo>
                  <a:cubicBezTo>
                    <a:pt x="88" y="1649"/>
                    <a:pt x="549" y="2126"/>
                    <a:pt x="1156" y="2227"/>
                  </a:cubicBezTo>
                  <a:cubicBezTo>
                    <a:pt x="838" y="2025"/>
                    <a:pt x="665" y="1693"/>
                    <a:pt x="679" y="1332"/>
                  </a:cubicBezTo>
                  <a:lnTo>
                    <a:pt x="679" y="1000"/>
                  </a:lnTo>
                  <a:cubicBezTo>
                    <a:pt x="737" y="971"/>
                    <a:pt x="780" y="928"/>
                    <a:pt x="838" y="884"/>
                  </a:cubicBezTo>
                  <a:cubicBezTo>
                    <a:pt x="954" y="769"/>
                    <a:pt x="1069" y="639"/>
                    <a:pt x="1156" y="494"/>
                  </a:cubicBezTo>
                  <a:cubicBezTo>
                    <a:pt x="1589" y="624"/>
                    <a:pt x="1993" y="855"/>
                    <a:pt x="2339" y="1144"/>
                  </a:cubicBezTo>
                  <a:cubicBezTo>
                    <a:pt x="2383" y="1173"/>
                    <a:pt x="2498" y="1274"/>
                    <a:pt x="2614" y="1389"/>
                  </a:cubicBezTo>
                  <a:cubicBezTo>
                    <a:pt x="2671" y="1260"/>
                    <a:pt x="2715" y="1130"/>
                    <a:pt x="2715" y="985"/>
                  </a:cubicBezTo>
                  <a:cubicBezTo>
                    <a:pt x="2729" y="913"/>
                    <a:pt x="2700" y="841"/>
                    <a:pt x="2643" y="798"/>
                  </a:cubicBezTo>
                  <a:cubicBezTo>
                    <a:pt x="2195" y="422"/>
                    <a:pt x="1661" y="148"/>
                    <a:pt x="1098" y="4"/>
                  </a:cubicBezTo>
                  <a:cubicBezTo>
                    <a:pt x="1085" y="2"/>
                    <a:pt x="1072" y="1"/>
                    <a:pt x="1060" y="1"/>
                  </a:cubicBez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2" name="Google Shape;16046;p73">
              <a:extLst>
                <a:ext uri="{FF2B5EF4-FFF2-40B4-BE49-F238E27FC236}">
                  <a16:creationId xmlns:a16="http://schemas.microsoft.com/office/drawing/2014/main" id="{FE927DF6-04A9-4556-8AFA-A883E31FD645}"/>
                </a:ext>
              </a:extLst>
            </p:cNvPr>
            <p:cNvSpPr/>
            <p:nvPr/>
          </p:nvSpPr>
          <p:spPr>
            <a:xfrm>
              <a:off x="2150699" y="3623969"/>
              <a:ext cx="24249" cy="51879"/>
            </a:xfrm>
            <a:custGeom>
              <a:avLst/>
              <a:gdLst/>
              <a:ahLst/>
              <a:cxnLst/>
              <a:rect l="l" t="t" r="r" b="b"/>
              <a:pathLst>
                <a:path w="925" h="1979" extrusionOk="0">
                  <a:moveTo>
                    <a:pt x="780" y="1"/>
                  </a:moveTo>
                  <a:lnTo>
                    <a:pt x="174" y="463"/>
                  </a:lnTo>
                  <a:cubicBezTo>
                    <a:pt x="73" y="549"/>
                    <a:pt x="1" y="694"/>
                    <a:pt x="15" y="824"/>
                  </a:cubicBezTo>
                  <a:lnTo>
                    <a:pt x="15" y="1978"/>
                  </a:lnTo>
                  <a:lnTo>
                    <a:pt x="694" y="1978"/>
                  </a:lnTo>
                  <a:cubicBezTo>
                    <a:pt x="809" y="1978"/>
                    <a:pt x="925" y="1877"/>
                    <a:pt x="925" y="1747"/>
                  </a:cubicBezTo>
                  <a:lnTo>
                    <a:pt x="925" y="405"/>
                  </a:lnTo>
                  <a:cubicBezTo>
                    <a:pt x="910" y="261"/>
                    <a:pt x="867" y="116"/>
                    <a:pt x="780" y="1"/>
                  </a:cubicBezTo>
                  <a:close/>
                </a:path>
              </a:pathLst>
            </a:custGeom>
            <a:solidFill>
              <a:schemeClr val="accent3">
                <a:lumMod val="60000"/>
                <a:lumOff val="40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3" name="Google Shape;16047;p73">
              <a:extLst>
                <a:ext uri="{FF2B5EF4-FFF2-40B4-BE49-F238E27FC236}">
                  <a16:creationId xmlns:a16="http://schemas.microsoft.com/office/drawing/2014/main" id="{8968929A-8FAA-4F5C-A24D-0EA8E3B781FE}"/>
                </a:ext>
              </a:extLst>
            </p:cNvPr>
            <p:cNvSpPr/>
            <p:nvPr/>
          </p:nvSpPr>
          <p:spPr>
            <a:xfrm>
              <a:off x="1816930" y="3502882"/>
              <a:ext cx="29938" cy="65485"/>
            </a:xfrm>
            <a:custGeom>
              <a:avLst/>
              <a:gdLst/>
              <a:ahLst/>
              <a:cxnLst/>
              <a:rect l="l" t="t" r="r" b="b"/>
              <a:pathLst>
                <a:path w="1142" h="2498" extrusionOk="0">
                  <a:moveTo>
                    <a:pt x="679" y="0"/>
                  </a:moveTo>
                  <a:cubicBezTo>
                    <a:pt x="304" y="0"/>
                    <a:pt x="1" y="304"/>
                    <a:pt x="1" y="679"/>
                  </a:cubicBezTo>
                  <a:lnTo>
                    <a:pt x="1" y="838"/>
                  </a:lnTo>
                  <a:cubicBezTo>
                    <a:pt x="1" y="1025"/>
                    <a:pt x="30" y="1227"/>
                    <a:pt x="87" y="1415"/>
                  </a:cubicBezTo>
                  <a:lnTo>
                    <a:pt x="448" y="2498"/>
                  </a:lnTo>
                  <a:lnTo>
                    <a:pt x="1141" y="2498"/>
                  </a:lnTo>
                  <a:lnTo>
                    <a:pt x="1141" y="0"/>
                  </a:lnTo>
                  <a:close/>
                </a:path>
              </a:pathLst>
            </a:custGeom>
            <a:solidFill>
              <a:srgbClr val="667A8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4" name="Google Shape;16048;p73">
              <a:extLst>
                <a:ext uri="{FF2B5EF4-FFF2-40B4-BE49-F238E27FC236}">
                  <a16:creationId xmlns:a16="http://schemas.microsoft.com/office/drawing/2014/main" id="{F3A6CFB4-C982-4CEE-8736-9631E1379DFD}"/>
                </a:ext>
              </a:extLst>
            </p:cNvPr>
            <p:cNvSpPr/>
            <p:nvPr/>
          </p:nvSpPr>
          <p:spPr>
            <a:xfrm>
              <a:off x="1828674" y="3496827"/>
              <a:ext cx="71541" cy="71541"/>
            </a:xfrm>
            <a:custGeom>
              <a:avLst/>
              <a:gdLst/>
              <a:ahLst/>
              <a:cxnLst/>
              <a:rect l="l" t="t" r="r" b="b"/>
              <a:pathLst>
                <a:path w="2729" h="2729" extrusionOk="0">
                  <a:moveTo>
                    <a:pt x="693" y="0"/>
                  </a:moveTo>
                  <a:cubicBezTo>
                    <a:pt x="318" y="0"/>
                    <a:pt x="0" y="304"/>
                    <a:pt x="0" y="679"/>
                  </a:cubicBezTo>
                  <a:cubicBezTo>
                    <a:pt x="0" y="939"/>
                    <a:pt x="202" y="1141"/>
                    <a:pt x="462" y="1141"/>
                  </a:cubicBezTo>
                  <a:lnTo>
                    <a:pt x="2281" y="2729"/>
                  </a:lnTo>
                  <a:lnTo>
                    <a:pt x="2671" y="1386"/>
                  </a:lnTo>
                  <a:cubicBezTo>
                    <a:pt x="2714" y="1213"/>
                    <a:pt x="2729" y="1040"/>
                    <a:pt x="2729" y="881"/>
                  </a:cubicBezTo>
                  <a:lnTo>
                    <a:pt x="2729" y="448"/>
                  </a:lnTo>
                  <a:cubicBezTo>
                    <a:pt x="2729" y="203"/>
                    <a:pt x="2526" y="0"/>
                    <a:pt x="2281" y="0"/>
                  </a:cubicBezTo>
                  <a:close/>
                </a:path>
              </a:pathLst>
            </a:custGeom>
            <a:solidFill>
              <a:srgbClr val="5C728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5" name="Google Shape;16049;p73">
              <a:extLst>
                <a:ext uri="{FF2B5EF4-FFF2-40B4-BE49-F238E27FC236}">
                  <a16:creationId xmlns:a16="http://schemas.microsoft.com/office/drawing/2014/main" id="{D7010C81-EE62-46E8-96FC-F048B08AC74E}"/>
                </a:ext>
              </a:extLst>
            </p:cNvPr>
            <p:cNvSpPr/>
            <p:nvPr/>
          </p:nvSpPr>
          <p:spPr>
            <a:xfrm>
              <a:off x="1840786" y="3586141"/>
              <a:ext cx="35967" cy="26503"/>
            </a:xfrm>
            <a:custGeom>
              <a:avLst/>
              <a:gdLst/>
              <a:ahLst/>
              <a:cxnLst/>
              <a:rect l="l" t="t" r="r" b="b"/>
              <a:pathLst>
                <a:path w="1372" h="1011" extrusionOk="0">
                  <a:moveTo>
                    <a:pt x="0" y="0"/>
                  </a:moveTo>
                  <a:lnTo>
                    <a:pt x="0" y="1011"/>
                  </a:lnTo>
                  <a:lnTo>
                    <a:pt x="1372" y="1011"/>
                  </a:lnTo>
                  <a:lnTo>
                    <a:pt x="1372" y="0"/>
                  </a:ln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6" name="Google Shape;16050;p73">
              <a:extLst>
                <a:ext uri="{FF2B5EF4-FFF2-40B4-BE49-F238E27FC236}">
                  <a16:creationId xmlns:a16="http://schemas.microsoft.com/office/drawing/2014/main" id="{29D1EAC8-FE22-4EB8-8029-771F416CF554}"/>
                </a:ext>
              </a:extLst>
            </p:cNvPr>
            <p:cNvSpPr/>
            <p:nvPr/>
          </p:nvSpPr>
          <p:spPr>
            <a:xfrm>
              <a:off x="1840786" y="3586141"/>
              <a:ext cx="35967" cy="14392"/>
            </a:xfrm>
            <a:custGeom>
              <a:avLst/>
              <a:gdLst/>
              <a:ahLst/>
              <a:cxnLst/>
              <a:rect l="l" t="t" r="r" b="b"/>
              <a:pathLst>
                <a:path w="1372" h="549" extrusionOk="0">
                  <a:moveTo>
                    <a:pt x="0" y="0"/>
                  </a:moveTo>
                  <a:lnTo>
                    <a:pt x="0" y="419"/>
                  </a:lnTo>
                  <a:cubicBezTo>
                    <a:pt x="217" y="505"/>
                    <a:pt x="448" y="549"/>
                    <a:pt x="680" y="549"/>
                  </a:cubicBezTo>
                  <a:cubicBezTo>
                    <a:pt x="913" y="549"/>
                    <a:pt x="1148" y="505"/>
                    <a:pt x="1372" y="419"/>
                  </a:cubicBezTo>
                  <a:lnTo>
                    <a:pt x="1372" y="0"/>
                  </a:lnTo>
                  <a:close/>
                </a:path>
              </a:pathLst>
            </a:custGeom>
            <a:solidFill>
              <a:srgbClr val="94A5B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7" name="Google Shape;16051;p73">
              <a:extLst>
                <a:ext uri="{FF2B5EF4-FFF2-40B4-BE49-F238E27FC236}">
                  <a16:creationId xmlns:a16="http://schemas.microsoft.com/office/drawing/2014/main" id="{88B0C7E6-36BB-406F-B768-94F8D0A1B5C2}"/>
                </a:ext>
              </a:extLst>
            </p:cNvPr>
            <p:cNvSpPr/>
            <p:nvPr/>
          </p:nvSpPr>
          <p:spPr>
            <a:xfrm>
              <a:off x="1799156" y="3600507"/>
              <a:ext cx="119226" cy="75342"/>
            </a:xfrm>
            <a:custGeom>
              <a:avLst/>
              <a:gdLst/>
              <a:ahLst/>
              <a:cxnLst/>
              <a:rect l="l" t="t" r="r" b="b"/>
              <a:pathLst>
                <a:path w="4548" h="2874" extrusionOk="0">
                  <a:moveTo>
                    <a:pt x="1588" y="1"/>
                  </a:moveTo>
                  <a:lnTo>
                    <a:pt x="491" y="318"/>
                  </a:lnTo>
                  <a:cubicBezTo>
                    <a:pt x="202" y="405"/>
                    <a:pt x="0" y="679"/>
                    <a:pt x="0" y="982"/>
                  </a:cubicBezTo>
                  <a:lnTo>
                    <a:pt x="0" y="2642"/>
                  </a:lnTo>
                  <a:cubicBezTo>
                    <a:pt x="0" y="2772"/>
                    <a:pt x="87" y="2873"/>
                    <a:pt x="217" y="2873"/>
                  </a:cubicBezTo>
                  <a:lnTo>
                    <a:pt x="4316" y="2873"/>
                  </a:lnTo>
                  <a:cubicBezTo>
                    <a:pt x="4446" y="2873"/>
                    <a:pt x="4547" y="2772"/>
                    <a:pt x="4547" y="2642"/>
                  </a:cubicBezTo>
                  <a:lnTo>
                    <a:pt x="4547" y="968"/>
                  </a:lnTo>
                  <a:cubicBezTo>
                    <a:pt x="4547" y="665"/>
                    <a:pt x="4345" y="405"/>
                    <a:pt x="4057" y="318"/>
                  </a:cubicBezTo>
                  <a:lnTo>
                    <a:pt x="2960" y="1"/>
                  </a:lnTo>
                  <a:lnTo>
                    <a:pt x="2267" y="463"/>
                  </a:lnTo>
                  <a:lnTo>
                    <a:pt x="1588" y="1"/>
                  </a:lnTo>
                  <a:close/>
                </a:path>
              </a:pathLst>
            </a:custGeom>
            <a:solidFill>
              <a:srgbClr val="EFF2F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8" name="Google Shape;16052;p73">
              <a:extLst>
                <a:ext uri="{FF2B5EF4-FFF2-40B4-BE49-F238E27FC236}">
                  <a16:creationId xmlns:a16="http://schemas.microsoft.com/office/drawing/2014/main" id="{537DAD99-BBE5-4B41-AC4C-484F07E3F5D7}"/>
                </a:ext>
              </a:extLst>
            </p:cNvPr>
            <p:cNvSpPr/>
            <p:nvPr/>
          </p:nvSpPr>
          <p:spPr>
            <a:xfrm>
              <a:off x="1852897" y="3612618"/>
              <a:ext cx="11744" cy="63231"/>
            </a:xfrm>
            <a:custGeom>
              <a:avLst/>
              <a:gdLst/>
              <a:ahLst/>
              <a:cxnLst/>
              <a:rect l="l" t="t" r="r" b="b"/>
              <a:pathLst>
                <a:path w="448" h="2412" extrusionOk="0">
                  <a:moveTo>
                    <a:pt x="101" y="1"/>
                  </a:moveTo>
                  <a:lnTo>
                    <a:pt x="0" y="2411"/>
                  </a:lnTo>
                  <a:lnTo>
                    <a:pt x="448" y="2411"/>
                  </a:lnTo>
                  <a:lnTo>
                    <a:pt x="332" y="1"/>
                  </a:lnTo>
                  <a:close/>
                </a:path>
              </a:pathLst>
            </a:custGeom>
            <a:solidFill>
              <a:schemeClr val="accent3">
                <a:lumMod val="60000"/>
                <a:lumOff val="40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9" name="Google Shape;16053;p73">
              <a:extLst>
                <a:ext uri="{FF2B5EF4-FFF2-40B4-BE49-F238E27FC236}">
                  <a16:creationId xmlns:a16="http://schemas.microsoft.com/office/drawing/2014/main" id="{ECAB1227-5616-40E3-A003-AB2826A69583}"/>
                </a:ext>
              </a:extLst>
            </p:cNvPr>
            <p:cNvSpPr/>
            <p:nvPr/>
          </p:nvSpPr>
          <p:spPr>
            <a:xfrm>
              <a:off x="1822986" y="3526712"/>
              <a:ext cx="71541" cy="65511"/>
            </a:xfrm>
            <a:custGeom>
              <a:avLst/>
              <a:gdLst/>
              <a:ahLst/>
              <a:cxnLst/>
              <a:rect l="l" t="t" r="r" b="b"/>
              <a:pathLst>
                <a:path w="2729" h="2499" extrusionOk="0">
                  <a:moveTo>
                    <a:pt x="881" y="1"/>
                  </a:moveTo>
                  <a:cubicBezTo>
                    <a:pt x="751" y="1"/>
                    <a:pt x="636" y="44"/>
                    <a:pt x="549" y="131"/>
                  </a:cubicBezTo>
                  <a:lnTo>
                    <a:pt x="131" y="549"/>
                  </a:lnTo>
                  <a:cubicBezTo>
                    <a:pt x="44" y="636"/>
                    <a:pt x="1" y="751"/>
                    <a:pt x="1" y="867"/>
                  </a:cubicBezTo>
                  <a:lnTo>
                    <a:pt x="1" y="1127"/>
                  </a:lnTo>
                  <a:cubicBezTo>
                    <a:pt x="1" y="1892"/>
                    <a:pt x="607" y="2498"/>
                    <a:pt x="1358" y="2498"/>
                  </a:cubicBezTo>
                  <a:cubicBezTo>
                    <a:pt x="2123" y="2498"/>
                    <a:pt x="2729" y="1892"/>
                    <a:pt x="2729" y="1127"/>
                  </a:cubicBezTo>
                  <a:lnTo>
                    <a:pt x="2729" y="838"/>
                  </a:lnTo>
                  <a:cubicBezTo>
                    <a:pt x="2729" y="723"/>
                    <a:pt x="2686" y="607"/>
                    <a:pt x="2599" y="520"/>
                  </a:cubicBezTo>
                  <a:cubicBezTo>
                    <a:pt x="2253" y="174"/>
                    <a:pt x="1603" y="15"/>
                    <a:pt x="881" y="1"/>
                  </a:cubicBezTo>
                  <a:close/>
                </a:path>
              </a:pathLst>
            </a:custGeom>
            <a:solidFill>
              <a:srgbClr val="BCC9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0" name="Google Shape;16054;p73">
              <a:extLst>
                <a:ext uri="{FF2B5EF4-FFF2-40B4-BE49-F238E27FC236}">
                  <a16:creationId xmlns:a16="http://schemas.microsoft.com/office/drawing/2014/main" id="{F9E7516E-D33E-46CA-85F2-70B2D9FAE0DD}"/>
                </a:ext>
              </a:extLst>
            </p:cNvPr>
            <p:cNvSpPr/>
            <p:nvPr/>
          </p:nvSpPr>
          <p:spPr>
            <a:xfrm>
              <a:off x="1822986" y="3526712"/>
              <a:ext cx="71174" cy="63991"/>
            </a:xfrm>
            <a:custGeom>
              <a:avLst/>
              <a:gdLst/>
              <a:ahLst/>
              <a:cxnLst/>
              <a:rect l="l" t="t" r="r" b="b"/>
              <a:pathLst>
                <a:path w="2715" h="2441" extrusionOk="0">
                  <a:moveTo>
                    <a:pt x="867" y="1"/>
                  </a:moveTo>
                  <a:cubicBezTo>
                    <a:pt x="751" y="1"/>
                    <a:pt x="636" y="44"/>
                    <a:pt x="535" y="131"/>
                  </a:cubicBezTo>
                  <a:lnTo>
                    <a:pt x="131" y="549"/>
                  </a:lnTo>
                  <a:cubicBezTo>
                    <a:pt x="44" y="636"/>
                    <a:pt x="1" y="751"/>
                    <a:pt x="1" y="867"/>
                  </a:cubicBezTo>
                  <a:lnTo>
                    <a:pt x="1" y="1127"/>
                  </a:lnTo>
                  <a:cubicBezTo>
                    <a:pt x="1" y="1733"/>
                    <a:pt x="405" y="2267"/>
                    <a:pt x="982" y="2440"/>
                  </a:cubicBezTo>
                  <a:cubicBezTo>
                    <a:pt x="780" y="2195"/>
                    <a:pt x="679" y="1892"/>
                    <a:pt x="679" y="1589"/>
                  </a:cubicBezTo>
                  <a:lnTo>
                    <a:pt x="679" y="925"/>
                  </a:lnTo>
                  <a:cubicBezTo>
                    <a:pt x="679" y="673"/>
                    <a:pt x="882" y="462"/>
                    <a:pt x="1131" y="462"/>
                  </a:cubicBezTo>
                  <a:cubicBezTo>
                    <a:pt x="1139" y="462"/>
                    <a:pt x="1147" y="462"/>
                    <a:pt x="1156" y="463"/>
                  </a:cubicBezTo>
                  <a:cubicBezTo>
                    <a:pt x="1617" y="492"/>
                    <a:pt x="2296" y="578"/>
                    <a:pt x="2715" y="780"/>
                  </a:cubicBezTo>
                  <a:cubicBezTo>
                    <a:pt x="2715" y="679"/>
                    <a:pt x="2657" y="593"/>
                    <a:pt x="2599" y="520"/>
                  </a:cubicBezTo>
                  <a:cubicBezTo>
                    <a:pt x="2238" y="174"/>
                    <a:pt x="1603" y="15"/>
                    <a:pt x="867" y="1"/>
                  </a:cubicBez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1" name="Google Shape;16055;p73">
              <a:extLst>
                <a:ext uri="{FF2B5EF4-FFF2-40B4-BE49-F238E27FC236}">
                  <a16:creationId xmlns:a16="http://schemas.microsoft.com/office/drawing/2014/main" id="{54BA7F3A-7A27-4484-8D92-2F1AD0A4C543}"/>
                </a:ext>
              </a:extLst>
            </p:cNvPr>
            <p:cNvSpPr/>
            <p:nvPr/>
          </p:nvSpPr>
          <p:spPr>
            <a:xfrm>
              <a:off x="1798763" y="3616026"/>
              <a:ext cx="24249" cy="59823"/>
            </a:xfrm>
            <a:custGeom>
              <a:avLst/>
              <a:gdLst/>
              <a:ahLst/>
              <a:cxnLst/>
              <a:rect l="l" t="t" r="r" b="b"/>
              <a:pathLst>
                <a:path w="925" h="2282" extrusionOk="0">
                  <a:moveTo>
                    <a:pt x="131" y="1"/>
                  </a:moveTo>
                  <a:cubicBezTo>
                    <a:pt x="59" y="102"/>
                    <a:pt x="15" y="246"/>
                    <a:pt x="15" y="390"/>
                  </a:cubicBezTo>
                  <a:lnTo>
                    <a:pt x="15" y="2050"/>
                  </a:lnTo>
                  <a:cubicBezTo>
                    <a:pt x="1" y="2180"/>
                    <a:pt x="102" y="2281"/>
                    <a:pt x="232" y="2281"/>
                  </a:cubicBezTo>
                  <a:lnTo>
                    <a:pt x="910" y="2281"/>
                  </a:lnTo>
                  <a:lnTo>
                    <a:pt x="925" y="1069"/>
                  </a:lnTo>
                  <a:cubicBezTo>
                    <a:pt x="925" y="881"/>
                    <a:pt x="852" y="708"/>
                    <a:pt x="723" y="578"/>
                  </a:cubicBezTo>
                  <a:lnTo>
                    <a:pt x="131" y="1"/>
                  </a:lnTo>
                  <a:close/>
                </a:path>
              </a:pathLst>
            </a:custGeom>
            <a:solidFill>
              <a:srgbClr val="E9EDF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2" name="Google Shape;16056;p73">
              <a:extLst>
                <a:ext uri="{FF2B5EF4-FFF2-40B4-BE49-F238E27FC236}">
                  <a16:creationId xmlns:a16="http://schemas.microsoft.com/office/drawing/2014/main" id="{89EB1491-B2E6-4DF1-81F4-D95B952799CE}"/>
                </a:ext>
              </a:extLst>
            </p:cNvPr>
            <p:cNvSpPr/>
            <p:nvPr/>
          </p:nvSpPr>
          <p:spPr>
            <a:xfrm>
              <a:off x="1852504" y="3612618"/>
              <a:ext cx="12138" cy="11771"/>
            </a:xfrm>
            <a:custGeom>
              <a:avLst/>
              <a:gdLst/>
              <a:ahLst/>
              <a:cxnLst/>
              <a:rect l="l" t="t" r="r" b="b"/>
              <a:pathLst>
                <a:path w="463" h="449" extrusionOk="0">
                  <a:moveTo>
                    <a:pt x="1" y="1"/>
                  </a:moveTo>
                  <a:lnTo>
                    <a:pt x="1" y="347"/>
                  </a:lnTo>
                  <a:cubicBezTo>
                    <a:pt x="1" y="405"/>
                    <a:pt x="58" y="448"/>
                    <a:pt x="116" y="448"/>
                  </a:cubicBezTo>
                  <a:lnTo>
                    <a:pt x="347" y="448"/>
                  </a:lnTo>
                  <a:cubicBezTo>
                    <a:pt x="405" y="448"/>
                    <a:pt x="463" y="405"/>
                    <a:pt x="463" y="347"/>
                  </a:cubicBezTo>
                  <a:lnTo>
                    <a:pt x="463"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3" name="Google Shape;16057;p73">
              <a:extLst>
                <a:ext uri="{FF2B5EF4-FFF2-40B4-BE49-F238E27FC236}">
                  <a16:creationId xmlns:a16="http://schemas.microsoft.com/office/drawing/2014/main" id="{CBE983F6-15CF-4AF5-9B31-89128BAAFD6D}"/>
                </a:ext>
              </a:extLst>
            </p:cNvPr>
            <p:cNvSpPr/>
            <p:nvPr/>
          </p:nvSpPr>
          <p:spPr>
            <a:xfrm>
              <a:off x="1834337" y="3595919"/>
              <a:ext cx="24249" cy="25114"/>
            </a:xfrm>
            <a:custGeom>
              <a:avLst/>
              <a:gdLst/>
              <a:ahLst/>
              <a:cxnLst/>
              <a:rect l="l" t="t" r="r" b="b"/>
              <a:pathLst>
                <a:path w="925" h="958" extrusionOk="0">
                  <a:moveTo>
                    <a:pt x="203" y="0"/>
                  </a:moveTo>
                  <a:cubicBezTo>
                    <a:pt x="174" y="0"/>
                    <a:pt x="146" y="15"/>
                    <a:pt x="131" y="46"/>
                  </a:cubicBezTo>
                  <a:lnTo>
                    <a:pt x="1" y="248"/>
                  </a:lnTo>
                  <a:lnTo>
                    <a:pt x="347" y="883"/>
                  </a:lnTo>
                  <a:cubicBezTo>
                    <a:pt x="365" y="929"/>
                    <a:pt x="413" y="957"/>
                    <a:pt x="463" y="957"/>
                  </a:cubicBezTo>
                  <a:cubicBezTo>
                    <a:pt x="492" y="957"/>
                    <a:pt x="523" y="948"/>
                    <a:pt x="549" y="926"/>
                  </a:cubicBezTo>
                  <a:lnTo>
                    <a:pt x="925" y="638"/>
                  </a:lnTo>
                  <a:lnTo>
                    <a:pt x="275" y="31"/>
                  </a:lnTo>
                  <a:cubicBezTo>
                    <a:pt x="255" y="11"/>
                    <a:pt x="229" y="0"/>
                    <a:pt x="203" y="0"/>
                  </a:cubicBezTo>
                  <a:close/>
                </a:path>
              </a:pathLst>
            </a:custGeom>
            <a:solidFill>
              <a:srgbClr val="E9EDF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4" name="Google Shape;16058;p73">
              <a:extLst>
                <a:ext uri="{FF2B5EF4-FFF2-40B4-BE49-F238E27FC236}">
                  <a16:creationId xmlns:a16="http://schemas.microsoft.com/office/drawing/2014/main" id="{4B896ECC-F230-4E05-ADAD-3AAF62D62314}"/>
                </a:ext>
              </a:extLst>
            </p:cNvPr>
            <p:cNvSpPr/>
            <p:nvPr/>
          </p:nvSpPr>
          <p:spPr>
            <a:xfrm>
              <a:off x="1858559" y="3595919"/>
              <a:ext cx="24616" cy="25114"/>
            </a:xfrm>
            <a:custGeom>
              <a:avLst/>
              <a:gdLst/>
              <a:ahLst/>
              <a:cxnLst/>
              <a:rect l="l" t="t" r="r" b="b"/>
              <a:pathLst>
                <a:path w="939" h="958" extrusionOk="0">
                  <a:moveTo>
                    <a:pt x="730" y="0"/>
                  </a:moveTo>
                  <a:cubicBezTo>
                    <a:pt x="708" y="0"/>
                    <a:pt x="685" y="11"/>
                    <a:pt x="665" y="31"/>
                  </a:cubicBezTo>
                  <a:lnTo>
                    <a:pt x="1" y="638"/>
                  </a:lnTo>
                  <a:lnTo>
                    <a:pt x="390" y="926"/>
                  </a:lnTo>
                  <a:cubicBezTo>
                    <a:pt x="417" y="948"/>
                    <a:pt x="445" y="957"/>
                    <a:pt x="473" y="957"/>
                  </a:cubicBezTo>
                  <a:cubicBezTo>
                    <a:pt x="520" y="957"/>
                    <a:pt x="565" y="929"/>
                    <a:pt x="592" y="883"/>
                  </a:cubicBezTo>
                  <a:lnTo>
                    <a:pt x="939" y="248"/>
                  </a:lnTo>
                  <a:lnTo>
                    <a:pt x="795" y="46"/>
                  </a:lnTo>
                  <a:cubicBezTo>
                    <a:pt x="779" y="15"/>
                    <a:pt x="755" y="0"/>
                    <a:pt x="730" y="0"/>
                  </a:cubicBezTo>
                  <a:close/>
                </a:path>
              </a:pathLst>
            </a:custGeom>
            <a:solidFill>
              <a:srgbClr val="E9EDF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5" name="Google Shape;16059;p73">
              <a:extLst>
                <a:ext uri="{FF2B5EF4-FFF2-40B4-BE49-F238E27FC236}">
                  <a16:creationId xmlns:a16="http://schemas.microsoft.com/office/drawing/2014/main" id="{6430A9A8-2EBD-43B9-B16D-851A2D54E73B}"/>
                </a:ext>
              </a:extLst>
            </p:cNvPr>
            <p:cNvSpPr/>
            <p:nvPr/>
          </p:nvSpPr>
          <p:spPr>
            <a:xfrm>
              <a:off x="1900556" y="3395401"/>
              <a:ext cx="178288" cy="208540"/>
            </a:xfrm>
            <a:custGeom>
              <a:avLst/>
              <a:gdLst/>
              <a:ahLst/>
              <a:cxnLst/>
              <a:rect l="l" t="t" r="r" b="b"/>
              <a:pathLst>
                <a:path w="6801" h="7955" extrusionOk="0">
                  <a:moveTo>
                    <a:pt x="3408" y="1"/>
                  </a:moveTo>
                  <a:cubicBezTo>
                    <a:pt x="1777" y="1"/>
                    <a:pt x="578" y="1141"/>
                    <a:pt x="448" y="2960"/>
                  </a:cubicBezTo>
                  <a:cubicBezTo>
                    <a:pt x="290" y="5212"/>
                    <a:pt x="88" y="6468"/>
                    <a:pt x="30" y="6886"/>
                  </a:cubicBezTo>
                  <a:cubicBezTo>
                    <a:pt x="1" y="6987"/>
                    <a:pt x="59" y="7089"/>
                    <a:pt x="145" y="7132"/>
                  </a:cubicBezTo>
                  <a:cubicBezTo>
                    <a:pt x="578" y="7348"/>
                    <a:pt x="1921" y="7955"/>
                    <a:pt x="3408" y="7955"/>
                  </a:cubicBezTo>
                  <a:cubicBezTo>
                    <a:pt x="4895" y="7955"/>
                    <a:pt x="6237" y="7348"/>
                    <a:pt x="6670" y="7132"/>
                  </a:cubicBezTo>
                  <a:cubicBezTo>
                    <a:pt x="6757" y="7089"/>
                    <a:pt x="6800" y="6987"/>
                    <a:pt x="6786" y="6886"/>
                  </a:cubicBezTo>
                  <a:cubicBezTo>
                    <a:pt x="6728" y="6468"/>
                    <a:pt x="6526" y="5212"/>
                    <a:pt x="6367" y="2960"/>
                  </a:cubicBezTo>
                  <a:cubicBezTo>
                    <a:pt x="6237" y="1127"/>
                    <a:pt x="5039" y="1"/>
                    <a:pt x="3408" y="1"/>
                  </a:cubicBezTo>
                  <a:close/>
                </a:path>
              </a:pathLst>
            </a:custGeom>
            <a:solidFill>
              <a:srgbClr val="667A8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6" name="Google Shape;16060;p73">
              <a:extLst>
                <a:ext uri="{FF2B5EF4-FFF2-40B4-BE49-F238E27FC236}">
                  <a16:creationId xmlns:a16="http://schemas.microsoft.com/office/drawing/2014/main" id="{A1A83D41-52B3-43D7-AE0F-E91A4908B967}"/>
                </a:ext>
              </a:extLst>
            </p:cNvPr>
            <p:cNvSpPr/>
            <p:nvPr/>
          </p:nvSpPr>
          <p:spPr>
            <a:xfrm>
              <a:off x="1942579" y="3395401"/>
              <a:ext cx="136266" cy="208593"/>
            </a:xfrm>
            <a:custGeom>
              <a:avLst/>
              <a:gdLst/>
              <a:ahLst/>
              <a:cxnLst/>
              <a:rect l="l" t="t" r="r" b="b"/>
              <a:pathLst>
                <a:path w="5198" h="7957" extrusionOk="0">
                  <a:moveTo>
                    <a:pt x="1805" y="1"/>
                  </a:moveTo>
                  <a:cubicBezTo>
                    <a:pt x="1689" y="1"/>
                    <a:pt x="1574" y="1"/>
                    <a:pt x="1473" y="15"/>
                  </a:cubicBezTo>
                  <a:cubicBezTo>
                    <a:pt x="202" y="145"/>
                    <a:pt x="0" y="1935"/>
                    <a:pt x="1227" y="2310"/>
                  </a:cubicBezTo>
                  <a:lnTo>
                    <a:pt x="1256" y="2310"/>
                  </a:lnTo>
                  <a:lnTo>
                    <a:pt x="1718" y="7955"/>
                  </a:lnTo>
                  <a:cubicBezTo>
                    <a:pt x="1768" y="7956"/>
                    <a:pt x="1817" y="7957"/>
                    <a:pt x="1867" y="7957"/>
                  </a:cubicBezTo>
                  <a:cubicBezTo>
                    <a:pt x="3324" y="7957"/>
                    <a:pt x="4634" y="7355"/>
                    <a:pt x="5067" y="7132"/>
                  </a:cubicBezTo>
                  <a:cubicBezTo>
                    <a:pt x="5154" y="7089"/>
                    <a:pt x="5197" y="6987"/>
                    <a:pt x="5183" y="6886"/>
                  </a:cubicBezTo>
                  <a:cubicBezTo>
                    <a:pt x="5125" y="6468"/>
                    <a:pt x="4923" y="5212"/>
                    <a:pt x="4764" y="2960"/>
                  </a:cubicBezTo>
                  <a:cubicBezTo>
                    <a:pt x="4634" y="1127"/>
                    <a:pt x="3436" y="1"/>
                    <a:pt x="1805" y="1"/>
                  </a:cubicBezTo>
                  <a:close/>
                </a:path>
              </a:pathLst>
            </a:custGeom>
            <a:solidFill>
              <a:srgbClr val="5C728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7" name="Google Shape;16061;p73">
              <a:extLst>
                <a:ext uri="{FF2B5EF4-FFF2-40B4-BE49-F238E27FC236}">
                  <a16:creationId xmlns:a16="http://schemas.microsoft.com/office/drawing/2014/main" id="{EA265D70-C699-4DC5-912A-1FA3F0D0AC1D}"/>
                </a:ext>
              </a:extLst>
            </p:cNvPr>
            <p:cNvSpPr/>
            <p:nvPr/>
          </p:nvSpPr>
          <p:spPr>
            <a:xfrm>
              <a:off x="1888471" y="3556230"/>
              <a:ext cx="202852" cy="119619"/>
            </a:xfrm>
            <a:custGeom>
              <a:avLst/>
              <a:gdLst/>
              <a:ahLst/>
              <a:cxnLst/>
              <a:rect l="l" t="t" r="r" b="b"/>
              <a:pathLst>
                <a:path w="7738" h="4563" extrusionOk="0">
                  <a:moveTo>
                    <a:pt x="2728" y="1"/>
                  </a:moveTo>
                  <a:lnTo>
                    <a:pt x="2728" y="1011"/>
                  </a:lnTo>
                  <a:cubicBezTo>
                    <a:pt x="2728" y="1184"/>
                    <a:pt x="2627" y="1343"/>
                    <a:pt x="2454" y="1430"/>
                  </a:cubicBezTo>
                  <a:lnTo>
                    <a:pt x="549" y="2267"/>
                  </a:lnTo>
                  <a:cubicBezTo>
                    <a:pt x="217" y="2411"/>
                    <a:pt x="0" y="2744"/>
                    <a:pt x="0" y="3104"/>
                  </a:cubicBezTo>
                  <a:lnTo>
                    <a:pt x="0" y="4331"/>
                  </a:lnTo>
                  <a:cubicBezTo>
                    <a:pt x="0" y="4447"/>
                    <a:pt x="101" y="4562"/>
                    <a:pt x="231" y="4562"/>
                  </a:cubicBezTo>
                  <a:lnTo>
                    <a:pt x="7506" y="4562"/>
                  </a:lnTo>
                  <a:cubicBezTo>
                    <a:pt x="7636" y="4562"/>
                    <a:pt x="7737" y="4447"/>
                    <a:pt x="7737" y="4331"/>
                  </a:cubicBezTo>
                  <a:lnTo>
                    <a:pt x="7737" y="3104"/>
                  </a:lnTo>
                  <a:cubicBezTo>
                    <a:pt x="7737" y="2744"/>
                    <a:pt x="7521" y="2411"/>
                    <a:pt x="7189" y="2267"/>
                  </a:cubicBezTo>
                  <a:lnTo>
                    <a:pt x="5269" y="1430"/>
                  </a:lnTo>
                  <a:cubicBezTo>
                    <a:pt x="5110" y="1343"/>
                    <a:pt x="5009" y="1184"/>
                    <a:pt x="5009" y="1011"/>
                  </a:cubicBezTo>
                  <a:lnTo>
                    <a:pt x="5009" y="1"/>
                  </a:ln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8" name="Google Shape;16062;p73">
              <a:extLst>
                <a:ext uri="{FF2B5EF4-FFF2-40B4-BE49-F238E27FC236}">
                  <a16:creationId xmlns:a16="http://schemas.microsoft.com/office/drawing/2014/main" id="{F5D44425-D065-43B0-9691-50AA17E9E83B}"/>
                </a:ext>
              </a:extLst>
            </p:cNvPr>
            <p:cNvSpPr/>
            <p:nvPr/>
          </p:nvSpPr>
          <p:spPr>
            <a:xfrm>
              <a:off x="1888471" y="3599380"/>
              <a:ext cx="202852" cy="76469"/>
            </a:xfrm>
            <a:custGeom>
              <a:avLst/>
              <a:gdLst/>
              <a:ahLst/>
              <a:cxnLst/>
              <a:rect l="l" t="t" r="r" b="b"/>
              <a:pathLst>
                <a:path w="7738" h="2917" extrusionOk="0">
                  <a:moveTo>
                    <a:pt x="1963" y="0"/>
                  </a:moveTo>
                  <a:lnTo>
                    <a:pt x="549" y="621"/>
                  </a:lnTo>
                  <a:cubicBezTo>
                    <a:pt x="217" y="765"/>
                    <a:pt x="0" y="1098"/>
                    <a:pt x="0" y="1458"/>
                  </a:cubicBezTo>
                  <a:lnTo>
                    <a:pt x="0" y="2685"/>
                  </a:lnTo>
                  <a:cubicBezTo>
                    <a:pt x="0" y="2801"/>
                    <a:pt x="101" y="2916"/>
                    <a:pt x="231" y="2916"/>
                  </a:cubicBezTo>
                  <a:lnTo>
                    <a:pt x="7506" y="2916"/>
                  </a:lnTo>
                  <a:cubicBezTo>
                    <a:pt x="7636" y="2916"/>
                    <a:pt x="7737" y="2801"/>
                    <a:pt x="7737" y="2685"/>
                  </a:cubicBezTo>
                  <a:lnTo>
                    <a:pt x="7737" y="1458"/>
                  </a:lnTo>
                  <a:cubicBezTo>
                    <a:pt x="7737" y="1098"/>
                    <a:pt x="7521" y="765"/>
                    <a:pt x="7189" y="621"/>
                  </a:cubicBezTo>
                  <a:lnTo>
                    <a:pt x="5774" y="0"/>
                  </a:lnTo>
                  <a:cubicBezTo>
                    <a:pt x="5442" y="881"/>
                    <a:pt x="4655" y="1321"/>
                    <a:pt x="3869" y="1321"/>
                  </a:cubicBezTo>
                  <a:cubicBezTo>
                    <a:pt x="3082" y="1321"/>
                    <a:pt x="2295" y="881"/>
                    <a:pt x="1963"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9" name="Google Shape;16063;p73">
              <a:extLst>
                <a:ext uri="{FF2B5EF4-FFF2-40B4-BE49-F238E27FC236}">
                  <a16:creationId xmlns:a16="http://schemas.microsoft.com/office/drawing/2014/main" id="{C9C48439-5B33-4E28-89D6-609979ACDD9C}"/>
                </a:ext>
              </a:extLst>
            </p:cNvPr>
            <p:cNvSpPr/>
            <p:nvPr/>
          </p:nvSpPr>
          <p:spPr>
            <a:xfrm>
              <a:off x="1959985" y="3556230"/>
              <a:ext cx="59823" cy="23961"/>
            </a:xfrm>
            <a:custGeom>
              <a:avLst/>
              <a:gdLst/>
              <a:ahLst/>
              <a:cxnLst/>
              <a:rect l="l" t="t" r="r" b="b"/>
              <a:pathLst>
                <a:path w="2282" h="914" extrusionOk="0">
                  <a:moveTo>
                    <a:pt x="0" y="1"/>
                  </a:moveTo>
                  <a:lnTo>
                    <a:pt x="0" y="665"/>
                  </a:lnTo>
                  <a:cubicBezTo>
                    <a:pt x="361" y="831"/>
                    <a:pt x="751" y="914"/>
                    <a:pt x="1141" y="914"/>
                  </a:cubicBezTo>
                  <a:cubicBezTo>
                    <a:pt x="1530" y="914"/>
                    <a:pt x="1920" y="831"/>
                    <a:pt x="2281" y="665"/>
                  </a:cubicBezTo>
                  <a:lnTo>
                    <a:pt x="2281" y="1"/>
                  </a:lnTo>
                  <a:close/>
                </a:path>
              </a:pathLst>
            </a:custGeom>
            <a:solidFill>
              <a:srgbClr val="94A5B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0" name="Google Shape;16064;p73">
              <a:extLst>
                <a:ext uri="{FF2B5EF4-FFF2-40B4-BE49-F238E27FC236}">
                  <a16:creationId xmlns:a16="http://schemas.microsoft.com/office/drawing/2014/main" id="{0F865036-04B4-4D3B-B373-D119CB56FCD0}"/>
                </a:ext>
              </a:extLst>
            </p:cNvPr>
            <p:cNvSpPr/>
            <p:nvPr/>
          </p:nvSpPr>
          <p:spPr>
            <a:xfrm>
              <a:off x="1929707" y="3456062"/>
              <a:ext cx="119619" cy="112069"/>
            </a:xfrm>
            <a:custGeom>
              <a:avLst/>
              <a:gdLst/>
              <a:ahLst/>
              <a:cxnLst/>
              <a:rect l="l" t="t" r="r" b="b"/>
              <a:pathLst>
                <a:path w="4563" h="4275" extrusionOk="0">
                  <a:moveTo>
                    <a:pt x="1655" y="1"/>
                  </a:moveTo>
                  <a:cubicBezTo>
                    <a:pt x="1489" y="1"/>
                    <a:pt x="1344" y="98"/>
                    <a:pt x="1271" y="256"/>
                  </a:cubicBezTo>
                  <a:cubicBezTo>
                    <a:pt x="1025" y="733"/>
                    <a:pt x="665" y="1137"/>
                    <a:pt x="203" y="1426"/>
                  </a:cubicBezTo>
                  <a:cubicBezTo>
                    <a:pt x="87" y="1512"/>
                    <a:pt x="15" y="1642"/>
                    <a:pt x="15" y="1786"/>
                  </a:cubicBezTo>
                  <a:lnTo>
                    <a:pt x="15" y="1916"/>
                  </a:lnTo>
                  <a:cubicBezTo>
                    <a:pt x="0" y="3143"/>
                    <a:pt x="924" y="4168"/>
                    <a:pt x="2137" y="4269"/>
                  </a:cubicBezTo>
                  <a:cubicBezTo>
                    <a:pt x="2188" y="4273"/>
                    <a:pt x="2239" y="4274"/>
                    <a:pt x="2290" y="4274"/>
                  </a:cubicBezTo>
                  <a:cubicBezTo>
                    <a:pt x="3536" y="4274"/>
                    <a:pt x="4562" y="3265"/>
                    <a:pt x="4562" y="2003"/>
                  </a:cubicBezTo>
                  <a:lnTo>
                    <a:pt x="4562" y="1599"/>
                  </a:lnTo>
                  <a:cubicBezTo>
                    <a:pt x="4562" y="1411"/>
                    <a:pt x="4490" y="1223"/>
                    <a:pt x="4346" y="1093"/>
                  </a:cubicBezTo>
                  <a:cubicBezTo>
                    <a:pt x="3985" y="776"/>
                    <a:pt x="3162" y="213"/>
                    <a:pt x="1747" y="11"/>
                  </a:cubicBezTo>
                  <a:cubicBezTo>
                    <a:pt x="1716" y="4"/>
                    <a:pt x="1685" y="1"/>
                    <a:pt x="1655" y="1"/>
                  </a:cubicBezTo>
                  <a:close/>
                </a:path>
              </a:pathLst>
            </a:custGeom>
            <a:solidFill>
              <a:srgbClr val="BCC9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1" name="Google Shape;16065;p73">
              <a:extLst>
                <a:ext uri="{FF2B5EF4-FFF2-40B4-BE49-F238E27FC236}">
                  <a16:creationId xmlns:a16="http://schemas.microsoft.com/office/drawing/2014/main" id="{0FC78BBA-E27C-4410-A9D4-AD08E3C17FAE}"/>
                </a:ext>
              </a:extLst>
            </p:cNvPr>
            <p:cNvSpPr/>
            <p:nvPr/>
          </p:nvSpPr>
          <p:spPr>
            <a:xfrm>
              <a:off x="1929707" y="3456062"/>
              <a:ext cx="116971" cy="111938"/>
            </a:xfrm>
            <a:custGeom>
              <a:avLst/>
              <a:gdLst/>
              <a:ahLst/>
              <a:cxnLst/>
              <a:rect l="l" t="t" r="r" b="b"/>
              <a:pathLst>
                <a:path w="4462" h="4270" extrusionOk="0">
                  <a:moveTo>
                    <a:pt x="1655" y="1"/>
                  </a:moveTo>
                  <a:cubicBezTo>
                    <a:pt x="1489" y="1"/>
                    <a:pt x="1344" y="98"/>
                    <a:pt x="1271" y="256"/>
                  </a:cubicBezTo>
                  <a:cubicBezTo>
                    <a:pt x="1227" y="328"/>
                    <a:pt x="1184" y="415"/>
                    <a:pt x="1126" y="487"/>
                  </a:cubicBezTo>
                  <a:cubicBezTo>
                    <a:pt x="895" y="863"/>
                    <a:pt x="578" y="1180"/>
                    <a:pt x="217" y="1426"/>
                  </a:cubicBezTo>
                  <a:cubicBezTo>
                    <a:pt x="87" y="1512"/>
                    <a:pt x="15" y="1656"/>
                    <a:pt x="15" y="1801"/>
                  </a:cubicBezTo>
                  <a:lnTo>
                    <a:pt x="15" y="1931"/>
                  </a:lnTo>
                  <a:cubicBezTo>
                    <a:pt x="0" y="3100"/>
                    <a:pt x="852" y="4096"/>
                    <a:pt x="2021" y="4269"/>
                  </a:cubicBezTo>
                  <a:cubicBezTo>
                    <a:pt x="1603" y="3836"/>
                    <a:pt x="1386" y="3273"/>
                    <a:pt x="1386" y="2696"/>
                  </a:cubicBezTo>
                  <a:lnTo>
                    <a:pt x="1386" y="1267"/>
                  </a:lnTo>
                  <a:cubicBezTo>
                    <a:pt x="1386" y="1021"/>
                    <a:pt x="1560" y="834"/>
                    <a:pt x="1790" y="805"/>
                  </a:cubicBezTo>
                  <a:cubicBezTo>
                    <a:pt x="1953" y="789"/>
                    <a:pt x="2115" y="782"/>
                    <a:pt x="2278" y="782"/>
                  </a:cubicBezTo>
                  <a:cubicBezTo>
                    <a:pt x="3027" y="782"/>
                    <a:pt x="3773" y="944"/>
                    <a:pt x="4461" y="1252"/>
                  </a:cubicBezTo>
                  <a:cubicBezTo>
                    <a:pt x="4432" y="1195"/>
                    <a:pt x="4389" y="1137"/>
                    <a:pt x="4346" y="1093"/>
                  </a:cubicBezTo>
                  <a:cubicBezTo>
                    <a:pt x="3985" y="776"/>
                    <a:pt x="3147" y="213"/>
                    <a:pt x="1747" y="11"/>
                  </a:cubicBezTo>
                  <a:cubicBezTo>
                    <a:pt x="1716" y="4"/>
                    <a:pt x="1685" y="1"/>
                    <a:pt x="1655" y="1"/>
                  </a:cubicBez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2" name="Google Shape;16066;p73">
              <a:extLst>
                <a:ext uri="{FF2B5EF4-FFF2-40B4-BE49-F238E27FC236}">
                  <a16:creationId xmlns:a16="http://schemas.microsoft.com/office/drawing/2014/main" id="{C590FD08-C17D-40F7-99DD-DE2A3C4DBF43}"/>
                </a:ext>
              </a:extLst>
            </p:cNvPr>
            <p:cNvSpPr/>
            <p:nvPr/>
          </p:nvSpPr>
          <p:spPr>
            <a:xfrm>
              <a:off x="1888471" y="3619067"/>
              <a:ext cx="41629" cy="56782"/>
            </a:xfrm>
            <a:custGeom>
              <a:avLst/>
              <a:gdLst/>
              <a:ahLst/>
              <a:cxnLst/>
              <a:rect l="l" t="t" r="r" b="b"/>
              <a:pathLst>
                <a:path w="1588" h="2166" extrusionOk="0">
                  <a:moveTo>
                    <a:pt x="346" y="0"/>
                  </a:moveTo>
                  <a:cubicBezTo>
                    <a:pt x="130" y="173"/>
                    <a:pt x="0" y="433"/>
                    <a:pt x="0" y="707"/>
                  </a:cubicBezTo>
                  <a:lnTo>
                    <a:pt x="0" y="1934"/>
                  </a:lnTo>
                  <a:cubicBezTo>
                    <a:pt x="0" y="2064"/>
                    <a:pt x="101" y="2165"/>
                    <a:pt x="231" y="2165"/>
                  </a:cubicBezTo>
                  <a:lnTo>
                    <a:pt x="1588" y="2165"/>
                  </a:lnTo>
                  <a:lnTo>
                    <a:pt x="1588" y="1530"/>
                  </a:lnTo>
                  <a:cubicBezTo>
                    <a:pt x="1588" y="1357"/>
                    <a:pt x="1516" y="1184"/>
                    <a:pt x="1386" y="1054"/>
                  </a:cubicBezTo>
                  <a:lnTo>
                    <a:pt x="346" y="0"/>
                  </a:lnTo>
                  <a:close/>
                </a:path>
              </a:pathLst>
            </a:custGeom>
            <a:solidFill>
              <a:srgbClr val="CFD9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3" name="Google Shape;16067;p73">
              <a:extLst>
                <a:ext uri="{FF2B5EF4-FFF2-40B4-BE49-F238E27FC236}">
                  <a16:creationId xmlns:a16="http://schemas.microsoft.com/office/drawing/2014/main" id="{1E7B5342-60C3-456D-978C-EB90E2822D74}"/>
                </a:ext>
              </a:extLst>
            </p:cNvPr>
            <p:cNvSpPr/>
            <p:nvPr/>
          </p:nvSpPr>
          <p:spPr>
            <a:xfrm>
              <a:off x="2049667" y="3619067"/>
              <a:ext cx="41656" cy="56782"/>
            </a:xfrm>
            <a:custGeom>
              <a:avLst/>
              <a:gdLst/>
              <a:ahLst/>
              <a:cxnLst/>
              <a:rect l="l" t="t" r="r" b="b"/>
              <a:pathLst>
                <a:path w="1589" h="2166" extrusionOk="0">
                  <a:moveTo>
                    <a:pt x="1242" y="0"/>
                  </a:moveTo>
                  <a:lnTo>
                    <a:pt x="203" y="1054"/>
                  </a:lnTo>
                  <a:cubicBezTo>
                    <a:pt x="73" y="1184"/>
                    <a:pt x="1" y="1357"/>
                    <a:pt x="1" y="1530"/>
                  </a:cubicBezTo>
                  <a:lnTo>
                    <a:pt x="1" y="2165"/>
                  </a:lnTo>
                  <a:lnTo>
                    <a:pt x="1357" y="2165"/>
                  </a:lnTo>
                  <a:cubicBezTo>
                    <a:pt x="1487" y="2165"/>
                    <a:pt x="1588" y="2064"/>
                    <a:pt x="1588" y="1934"/>
                  </a:cubicBezTo>
                  <a:lnTo>
                    <a:pt x="1588" y="707"/>
                  </a:lnTo>
                  <a:cubicBezTo>
                    <a:pt x="1588" y="433"/>
                    <a:pt x="1459" y="173"/>
                    <a:pt x="1242" y="0"/>
                  </a:cubicBezTo>
                  <a:close/>
                </a:path>
              </a:pathLst>
            </a:custGeom>
            <a:solidFill>
              <a:srgbClr val="CFD9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13" name="Google Shape;9682;p69">
            <a:extLst>
              <a:ext uri="{FF2B5EF4-FFF2-40B4-BE49-F238E27FC236}">
                <a16:creationId xmlns:a16="http://schemas.microsoft.com/office/drawing/2014/main" id="{A4A9399B-077A-4D6C-ACD0-37D1456A4DDA}"/>
              </a:ext>
            </a:extLst>
          </p:cNvPr>
          <p:cNvGrpSpPr/>
          <p:nvPr/>
        </p:nvGrpSpPr>
        <p:grpSpPr>
          <a:xfrm>
            <a:off x="9729797" y="2372755"/>
            <a:ext cx="2290529" cy="2734701"/>
            <a:chOff x="7159964" y="1971904"/>
            <a:chExt cx="291564" cy="348103"/>
          </a:xfrm>
        </p:grpSpPr>
        <p:sp>
          <p:nvSpPr>
            <p:cNvPr id="18" name="Google Shape;9683;p69">
              <a:extLst>
                <a:ext uri="{FF2B5EF4-FFF2-40B4-BE49-F238E27FC236}">
                  <a16:creationId xmlns:a16="http://schemas.microsoft.com/office/drawing/2014/main" id="{A3C55E67-049C-48F6-8759-3B6D5030785F}"/>
                </a:ext>
              </a:extLst>
            </p:cNvPr>
            <p:cNvSpPr/>
            <p:nvPr/>
          </p:nvSpPr>
          <p:spPr>
            <a:xfrm>
              <a:off x="7204947" y="1994277"/>
              <a:ext cx="167906" cy="153752"/>
            </a:xfrm>
            <a:custGeom>
              <a:avLst/>
              <a:gdLst/>
              <a:ahLst/>
              <a:cxnLst/>
              <a:rect l="l" t="t" r="r" b="b"/>
              <a:pathLst>
                <a:path w="6394" h="5855" extrusionOk="0">
                  <a:moveTo>
                    <a:pt x="642" y="1"/>
                  </a:moveTo>
                  <a:cubicBezTo>
                    <a:pt x="288" y="1"/>
                    <a:pt x="1" y="288"/>
                    <a:pt x="1" y="642"/>
                  </a:cubicBezTo>
                  <a:lnTo>
                    <a:pt x="1" y="4058"/>
                  </a:lnTo>
                  <a:cubicBezTo>
                    <a:pt x="1" y="4413"/>
                    <a:pt x="288" y="4700"/>
                    <a:pt x="642" y="4700"/>
                  </a:cubicBezTo>
                  <a:lnTo>
                    <a:pt x="2345" y="4700"/>
                  </a:lnTo>
                  <a:lnTo>
                    <a:pt x="4059" y="5839"/>
                  </a:lnTo>
                  <a:cubicBezTo>
                    <a:pt x="4076" y="5850"/>
                    <a:pt x="4095" y="5855"/>
                    <a:pt x="4114" y="5855"/>
                  </a:cubicBezTo>
                  <a:cubicBezTo>
                    <a:pt x="4177" y="5855"/>
                    <a:pt x="4236" y="5800"/>
                    <a:pt x="4221" y="5733"/>
                  </a:cubicBezTo>
                  <a:lnTo>
                    <a:pt x="4049" y="4700"/>
                  </a:lnTo>
                  <a:lnTo>
                    <a:pt x="5752" y="4700"/>
                  </a:lnTo>
                  <a:cubicBezTo>
                    <a:pt x="6107" y="4700"/>
                    <a:pt x="6394" y="4413"/>
                    <a:pt x="6394" y="4058"/>
                  </a:cubicBezTo>
                  <a:lnTo>
                    <a:pt x="6394" y="642"/>
                  </a:lnTo>
                  <a:cubicBezTo>
                    <a:pt x="6394" y="288"/>
                    <a:pt x="6107" y="1"/>
                    <a:pt x="5752" y="1"/>
                  </a:cubicBezTo>
                  <a:close/>
                </a:path>
              </a:pathLst>
            </a:custGeom>
            <a:solidFill>
              <a:srgbClr val="C5D1D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 name="Google Shape;9684;p69">
              <a:extLst>
                <a:ext uri="{FF2B5EF4-FFF2-40B4-BE49-F238E27FC236}">
                  <a16:creationId xmlns:a16="http://schemas.microsoft.com/office/drawing/2014/main" id="{95C7360F-A7F4-41F1-A4D9-5D4E23165E1A}"/>
                </a:ext>
              </a:extLst>
            </p:cNvPr>
            <p:cNvSpPr/>
            <p:nvPr/>
          </p:nvSpPr>
          <p:spPr>
            <a:xfrm>
              <a:off x="7204711" y="1994277"/>
              <a:ext cx="156851" cy="112130"/>
            </a:xfrm>
            <a:custGeom>
              <a:avLst/>
              <a:gdLst/>
              <a:ahLst/>
              <a:cxnLst/>
              <a:rect l="l" t="t" r="r" b="b"/>
              <a:pathLst>
                <a:path w="5973" h="4270" extrusionOk="0">
                  <a:moveTo>
                    <a:pt x="641" y="1"/>
                  </a:moveTo>
                  <a:cubicBezTo>
                    <a:pt x="297" y="1"/>
                    <a:pt x="0" y="288"/>
                    <a:pt x="10" y="642"/>
                  </a:cubicBezTo>
                  <a:lnTo>
                    <a:pt x="10" y="4058"/>
                  </a:lnTo>
                  <a:cubicBezTo>
                    <a:pt x="10" y="4125"/>
                    <a:pt x="19" y="4202"/>
                    <a:pt x="48" y="4269"/>
                  </a:cubicBezTo>
                  <a:lnTo>
                    <a:pt x="4910" y="4269"/>
                  </a:lnTo>
                  <a:cubicBezTo>
                    <a:pt x="5503" y="4269"/>
                    <a:pt x="5972" y="3791"/>
                    <a:pt x="5972" y="3207"/>
                  </a:cubicBezTo>
                  <a:lnTo>
                    <a:pt x="5972" y="39"/>
                  </a:lnTo>
                  <a:cubicBezTo>
                    <a:pt x="5905" y="20"/>
                    <a:pt x="5838" y="1"/>
                    <a:pt x="5761" y="1"/>
                  </a:cubicBezTo>
                  <a:close/>
                </a:path>
              </a:pathLst>
            </a:custGeom>
            <a:solidFill>
              <a:srgbClr val="E3E9E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 name="Google Shape;9694;p69">
              <a:extLst>
                <a:ext uri="{FF2B5EF4-FFF2-40B4-BE49-F238E27FC236}">
                  <a16:creationId xmlns:a16="http://schemas.microsoft.com/office/drawing/2014/main" id="{5D0B62D9-2C06-4AB7-A518-7191DCD3BE46}"/>
                </a:ext>
              </a:extLst>
            </p:cNvPr>
            <p:cNvSpPr/>
            <p:nvPr/>
          </p:nvSpPr>
          <p:spPr>
            <a:xfrm>
              <a:off x="7337140" y="2141806"/>
              <a:ext cx="33718" cy="73922"/>
            </a:xfrm>
            <a:custGeom>
              <a:avLst/>
              <a:gdLst/>
              <a:ahLst/>
              <a:cxnLst/>
              <a:rect l="l" t="t" r="r" b="b"/>
              <a:pathLst>
                <a:path w="1284" h="2815" extrusionOk="0">
                  <a:moveTo>
                    <a:pt x="776" y="0"/>
                  </a:moveTo>
                  <a:cubicBezTo>
                    <a:pt x="345" y="0"/>
                    <a:pt x="1" y="345"/>
                    <a:pt x="1" y="776"/>
                  </a:cubicBezTo>
                  <a:lnTo>
                    <a:pt x="1" y="948"/>
                  </a:lnTo>
                  <a:cubicBezTo>
                    <a:pt x="1" y="1168"/>
                    <a:pt x="39" y="1388"/>
                    <a:pt x="106" y="1599"/>
                  </a:cubicBezTo>
                  <a:lnTo>
                    <a:pt x="518" y="2814"/>
                  </a:lnTo>
                  <a:lnTo>
                    <a:pt x="1283" y="2814"/>
                  </a:lnTo>
                  <a:lnTo>
                    <a:pt x="1283" y="0"/>
                  </a:lnTo>
                  <a:close/>
                </a:path>
              </a:pathLst>
            </a:custGeom>
            <a:solidFill>
              <a:srgbClr val="657E9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 name="Google Shape;9695;p69">
              <a:extLst>
                <a:ext uri="{FF2B5EF4-FFF2-40B4-BE49-F238E27FC236}">
                  <a16:creationId xmlns:a16="http://schemas.microsoft.com/office/drawing/2014/main" id="{4407E2A8-112C-4645-95C1-F351B27A5933}"/>
                </a:ext>
              </a:extLst>
            </p:cNvPr>
            <p:cNvSpPr/>
            <p:nvPr/>
          </p:nvSpPr>
          <p:spPr>
            <a:xfrm>
              <a:off x="7350717" y="2135031"/>
              <a:ext cx="80697" cy="80697"/>
            </a:xfrm>
            <a:custGeom>
              <a:avLst/>
              <a:gdLst/>
              <a:ahLst/>
              <a:cxnLst/>
              <a:rect l="l" t="t" r="r" b="b"/>
              <a:pathLst>
                <a:path w="3073" h="3073" extrusionOk="0">
                  <a:moveTo>
                    <a:pt x="766" y="0"/>
                  </a:moveTo>
                  <a:cubicBezTo>
                    <a:pt x="345" y="0"/>
                    <a:pt x="1" y="345"/>
                    <a:pt x="1" y="766"/>
                  </a:cubicBezTo>
                  <a:cubicBezTo>
                    <a:pt x="1" y="1053"/>
                    <a:pt x="230" y="1282"/>
                    <a:pt x="508" y="1282"/>
                  </a:cubicBezTo>
                  <a:lnTo>
                    <a:pt x="2556" y="3072"/>
                  </a:lnTo>
                  <a:lnTo>
                    <a:pt x="2986" y="1560"/>
                  </a:lnTo>
                  <a:cubicBezTo>
                    <a:pt x="3044" y="1378"/>
                    <a:pt x="3073" y="1187"/>
                    <a:pt x="3073" y="995"/>
                  </a:cubicBezTo>
                  <a:lnTo>
                    <a:pt x="3073" y="517"/>
                  </a:lnTo>
                  <a:cubicBezTo>
                    <a:pt x="3073" y="230"/>
                    <a:pt x="2843" y="0"/>
                    <a:pt x="2556" y="0"/>
                  </a:cubicBezTo>
                  <a:close/>
                </a:path>
              </a:pathLst>
            </a:custGeom>
            <a:solidFill>
              <a:srgbClr val="657E9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 name="Google Shape;9696;p69">
              <a:extLst>
                <a:ext uri="{FF2B5EF4-FFF2-40B4-BE49-F238E27FC236}">
                  <a16:creationId xmlns:a16="http://schemas.microsoft.com/office/drawing/2014/main" id="{339C105F-8EE8-4926-8C7D-56753BF1A556}"/>
                </a:ext>
              </a:extLst>
            </p:cNvPr>
            <p:cNvSpPr/>
            <p:nvPr/>
          </p:nvSpPr>
          <p:spPr>
            <a:xfrm>
              <a:off x="7364030" y="2235791"/>
              <a:ext cx="40493" cy="29936"/>
            </a:xfrm>
            <a:custGeom>
              <a:avLst/>
              <a:gdLst/>
              <a:ahLst/>
              <a:cxnLst/>
              <a:rect l="l" t="t" r="r" b="b"/>
              <a:pathLst>
                <a:path w="1542" h="1140" extrusionOk="0">
                  <a:moveTo>
                    <a:pt x="1" y="1"/>
                  </a:moveTo>
                  <a:lnTo>
                    <a:pt x="1" y="1140"/>
                  </a:lnTo>
                  <a:lnTo>
                    <a:pt x="1542" y="1140"/>
                  </a:lnTo>
                  <a:lnTo>
                    <a:pt x="1542" y="1"/>
                  </a:lnTo>
                  <a:close/>
                </a:path>
              </a:pathLst>
            </a:custGeom>
            <a:solidFill>
              <a:srgbClr val="ACBD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 name="Google Shape;9697;p69">
              <a:extLst>
                <a:ext uri="{FF2B5EF4-FFF2-40B4-BE49-F238E27FC236}">
                  <a16:creationId xmlns:a16="http://schemas.microsoft.com/office/drawing/2014/main" id="{525207EF-3E4C-489D-A2F0-B18C1463D6CA}"/>
                </a:ext>
              </a:extLst>
            </p:cNvPr>
            <p:cNvSpPr/>
            <p:nvPr/>
          </p:nvSpPr>
          <p:spPr>
            <a:xfrm>
              <a:off x="7364030" y="2236053"/>
              <a:ext cx="40493" cy="16281"/>
            </a:xfrm>
            <a:custGeom>
              <a:avLst/>
              <a:gdLst/>
              <a:ahLst/>
              <a:cxnLst/>
              <a:rect l="l" t="t" r="r" b="b"/>
              <a:pathLst>
                <a:path w="1542" h="620" extrusionOk="0">
                  <a:moveTo>
                    <a:pt x="1" y="0"/>
                  </a:moveTo>
                  <a:lnTo>
                    <a:pt x="1" y="469"/>
                  </a:lnTo>
                  <a:cubicBezTo>
                    <a:pt x="250" y="570"/>
                    <a:pt x="510" y="620"/>
                    <a:pt x="771" y="620"/>
                  </a:cubicBezTo>
                  <a:cubicBezTo>
                    <a:pt x="1032" y="620"/>
                    <a:pt x="1293" y="570"/>
                    <a:pt x="1542" y="469"/>
                  </a:cubicBezTo>
                  <a:lnTo>
                    <a:pt x="1542" y="0"/>
                  </a:lnTo>
                  <a:close/>
                </a:path>
              </a:pathLst>
            </a:custGeom>
            <a:solidFill>
              <a:srgbClr val="96ABB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 name="Google Shape;9698;p69">
              <a:extLst>
                <a:ext uri="{FF2B5EF4-FFF2-40B4-BE49-F238E27FC236}">
                  <a16:creationId xmlns:a16="http://schemas.microsoft.com/office/drawing/2014/main" id="{C89472BC-8221-4E71-9769-C09BD7B055AD}"/>
                </a:ext>
              </a:extLst>
            </p:cNvPr>
            <p:cNvSpPr/>
            <p:nvPr/>
          </p:nvSpPr>
          <p:spPr>
            <a:xfrm>
              <a:off x="7317051" y="2252124"/>
              <a:ext cx="134477" cy="67882"/>
            </a:xfrm>
            <a:custGeom>
              <a:avLst/>
              <a:gdLst/>
              <a:ahLst/>
              <a:cxnLst/>
              <a:rect l="l" t="t" r="r" b="b"/>
              <a:pathLst>
                <a:path w="5121" h="2585" extrusionOk="0">
                  <a:moveTo>
                    <a:pt x="1790" y="1"/>
                  </a:moveTo>
                  <a:lnTo>
                    <a:pt x="555" y="355"/>
                  </a:lnTo>
                  <a:cubicBezTo>
                    <a:pt x="230" y="451"/>
                    <a:pt x="0" y="757"/>
                    <a:pt x="0" y="1092"/>
                  </a:cubicBezTo>
                  <a:lnTo>
                    <a:pt x="0" y="2326"/>
                  </a:lnTo>
                  <a:cubicBezTo>
                    <a:pt x="0" y="2470"/>
                    <a:pt x="115" y="2585"/>
                    <a:pt x="258" y="2585"/>
                  </a:cubicBezTo>
                  <a:lnTo>
                    <a:pt x="4862" y="2585"/>
                  </a:lnTo>
                  <a:cubicBezTo>
                    <a:pt x="5005" y="2585"/>
                    <a:pt x="5120" y="2470"/>
                    <a:pt x="5120" y="2326"/>
                  </a:cubicBezTo>
                  <a:lnTo>
                    <a:pt x="5120" y="1092"/>
                  </a:lnTo>
                  <a:cubicBezTo>
                    <a:pt x="5120" y="757"/>
                    <a:pt x="4891" y="451"/>
                    <a:pt x="4565" y="355"/>
                  </a:cubicBezTo>
                  <a:lnTo>
                    <a:pt x="3331" y="1"/>
                  </a:lnTo>
                  <a:lnTo>
                    <a:pt x="2555" y="518"/>
                  </a:lnTo>
                  <a:lnTo>
                    <a:pt x="1790" y="1"/>
                  </a:lnTo>
                  <a:close/>
                </a:path>
              </a:pathLst>
            </a:custGeom>
            <a:solidFill>
              <a:srgbClr val="6E829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 name="Google Shape;9699;p69">
              <a:extLst>
                <a:ext uri="{FF2B5EF4-FFF2-40B4-BE49-F238E27FC236}">
                  <a16:creationId xmlns:a16="http://schemas.microsoft.com/office/drawing/2014/main" id="{B99A042A-014F-446E-83E2-AFE06AB50C68}"/>
                </a:ext>
              </a:extLst>
            </p:cNvPr>
            <p:cNvSpPr/>
            <p:nvPr/>
          </p:nvSpPr>
          <p:spPr>
            <a:xfrm>
              <a:off x="7377607" y="2265701"/>
              <a:ext cx="13340" cy="54306"/>
            </a:xfrm>
            <a:custGeom>
              <a:avLst/>
              <a:gdLst/>
              <a:ahLst/>
              <a:cxnLst/>
              <a:rect l="l" t="t" r="r" b="b"/>
              <a:pathLst>
                <a:path w="508" h="2068" extrusionOk="0">
                  <a:moveTo>
                    <a:pt x="125" y="1"/>
                  </a:moveTo>
                  <a:lnTo>
                    <a:pt x="1" y="2068"/>
                  </a:lnTo>
                  <a:lnTo>
                    <a:pt x="508" y="2068"/>
                  </a:lnTo>
                  <a:lnTo>
                    <a:pt x="383" y="1"/>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 name="Google Shape;9700;p69">
              <a:extLst>
                <a:ext uri="{FF2B5EF4-FFF2-40B4-BE49-F238E27FC236}">
                  <a16:creationId xmlns:a16="http://schemas.microsoft.com/office/drawing/2014/main" id="{28BEF6F6-8813-4A60-883A-2D5C2708AFF2}"/>
                </a:ext>
              </a:extLst>
            </p:cNvPr>
            <p:cNvSpPr/>
            <p:nvPr/>
          </p:nvSpPr>
          <p:spPr>
            <a:xfrm>
              <a:off x="7343941" y="2168906"/>
              <a:ext cx="80697" cy="73712"/>
            </a:xfrm>
            <a:custGeom>
              <a:avLst/>
              <a:gdLst/>
              <a:ahLst/>
              <a:cxnLst/>
              <a:rect l="l" t="t" r="r" b="b"/>
              <a:pathLst>
                <a:path w="3073" h="2807" extrusionOk="0">
                  <a:moveTo>
                    <a:pt x="955" y="1"/>
                  </a:moveTo>
                  <a:cubicBezTo>
                    <a:pt x="823" y="1"/>
                    <a:pt x="701" y="57"/>
                    <a:pt x="613" y="155"/>
                  </a:cubicBezTo>
                  <a:lnTo>
                    <a:pt x="153" y="615"/>
                  </a:lnTo>
                  <a:cubicBezTo>
                    <a:pt x="58" y="710"/>
                    <a:pt x="0" y="835"/>
                    <a:pt x="0" y="978"/>
                  </a:cubicBezTo>
                  <a:lnTo>
                    <a:pt x="0" y="1275"/>
                  </a:lnTo>
                  <a:cubicBezTo>
                    <a:pt x="0" y="2117"/>
                    <a:pt x="689" y="2806"/>
                    <a:pt x="1531" y="2806"/>
                  </a:cubicBezTo>
                  <a:cubicBezTo>
                    <a:pt x="2383" y="2806"/>
                    <a:pt x="3072" y="2117"/>
                    <a:pt x="3072" y="1275"/>
                  </a:cubicBezTo>
                  <a:lnTo>
                    <a:pt x="3072" y="949"/>
                  </a:lnTo>
                  <a:cubicBezTo>
                    <a:pt x="3072" y="815"/>
                    <a:pt x="3015" y="682"/>
                    <a:pt x="2919" y="586"/>
                  </a:cubicBezTo>
                  <a:cubicBezTo>
                    <a:pt x="2527" y="203"/>
                    <a:pt x="1799" y="31"/>
                    <a:pt x="986" y="2"/>
                  </a:cubicBezTo>
                  <a:cubicBezTo>
                    <a:pt x="975" y="1"/>
                    <a:pt x="965" y="1"/>
                    <a:pt x="955" y="1"/>
                  </a:cubicBezTo>
                  <a:close/>
                </a:path>
              </a:pathLst>
            </a:custGeom>
            <a:solidFill>
              <a:srgbClr val="BECBD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 name="Google Shape;9701;p69">
              <a:extLst>
                <a:ext uri="{FF2B5EF4-FFF2-40B4-BE49-F238E27FC236}">
                  <a16:creationId xmlns:a16="http://schemas.microsoft.com/office/drawing/2014/main" id="{90C52496-61D3-4C99-94AE-C70237A35B62}"/>
                </a:ext>
              </a:extLst>
            </p:cNvPr>
            <p:cNvSpPr/>
            <p:nvPr/>
          </p:nvSpPr>
          <p:spPr>
            <a:xfrm>
              <a:off x="7343941" y="2168906"/>
              <a:ext cx="80434" cy="72189"/>
            </a:xfrm>
            <a:custGeom>
              <a:avLst/>
              <a:gdLst/>
              <a:ahLst/>
              <a:cxnLst/>
              <a:rect l="l" t="t" r="r" b="b"/>
              <a:pathLst>
                <a:path w="3063" h="2749" extrusionOk="0">
                  <a:moveTo>
                    <a:pt x="955" y="1"/>
                  </a:moveTo>
                  <a:cubicBezTo>
                    <a:pt x="823" y="1"/>
                    <a:pt x="701" y="57"/>
                    <a:pt x="613" y="146"/>
                  </a:cubicBezTo>
                  <a:lnTo>
                    <a:pt x="153" y="615"/>
                  </a:lnTo>
                  <a:cubicBezTo>
                    <a:pt x="58" y="710"/>
                    <a:pt x="0" y="835"/>
                    <a:pt x="0" y="969"/>
                  </a:cubicBezTo>
                  <a:lnTo>
                    <a:pt x="0" y="1275"/>
                  </a:lnTo>
                  <a:cubicBezTo>
                    <a:pt x="0" y="1954"/>
                    <a:pt x="450" y="2557"/>
                    <a:pt x="1110" y="2749"/>
                  </a:cubicBezTo>
                  <a:cubicBezTo>
                    <a:pt x="890" y="2471"/>
                    <a:pt x="766" y="2136"/>
                    <a:pt x="766" y="1792"/>
                  </a:cubicBezTo>
                  <a:lnTo>
                    <a:pt x="766" y="1036"/>
                  </a:lnTo>
                  <a:cubicBezTo>
                    <a:pt x="766" y="751"/>
                    <a:pt x="996" y="527"/>
                    <a:pt x="1277" y="527"/>
                  </a:cubicBezTo>
                  <a:cubicBezTo>
                    <a:pt x="1288" y="527"/>
                    <a:pt x="1300" y="528"/>
                    <a:pt x="1311" y="528"/>
                  </a:cubicBezTo>
                  <a:cubicBezTo>
                    <a:pt x="1828" y="557"/>
                    <a:pt x="2594" y="643"/>
                    <a:pt x="3063" y="873"/>
                  </a:cubicBezTo>
                  <a:cubicBezTo>
                    <a:pt x="3053" y="768"/>
                    <a:pt x="2996" y="662"/>
                    <a:pt x="2919" y="586"/>
                  </a:cubicBezTo>
                  <a:cubicBezTo>
                    <a:pt x="2527" y="203"/>
                    <a:pt x="1799" y="21"/>
                    <a:pt x="986" y="2"/>
                  </a:cubicBezTo>
                  <a:cubicBezTo>
                    <a:pt x="975" y="1"/>
                    <a:pt x="965" y="1"/>
                    <a:pt x="955" y="1"/>
                  </a:cubicBezTo>
                  <a:close/>
                </a:path>
              </a:pathLst>
            </a:custGeom>
            <a:solidFill>
              <a:srgbClr val="ACBD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 name="Google Shape;9702;p69">
              <a:extLst>
                <a:ext uri="{FF2B5EF4-FFF2-40B4-BE49-F238E27FC236}">
                  <a16:creationId xmlns:a16="http://schemas.microsoft.com/office/drawing/2014/main" id="{75C20D3D-C04D-462E-9F1D-362885741722}"/>
                </a:ext>
              </a:extLst>
            </p:cNvPr>
            <p:cNvSpPr/>
            <p:nvPr/>
          </p:nvSpPr>
          <p:spPr>
            <a:xfrm>
              <a:off x="7317051" y="2269482"/>
              <a:ext cx="26916" cy="50524"/>
            </a:xfrm>
            <a:custGeom>
              <a:avLst/>
              <a:gdLst/>
              <a:ahLst/>
              <a:cxnLst/>
              <a:rect l="l" t="t" r="r" b="b"/>
              <a:pathLst>
                <a:path w="1025" h="1924" extrusionOk="0">
                  <a:moveTo>
                    <a:pt x="144" y="0"/>
                  </a:moveTo>
                  <a:cubicBezTo>
                    <a:pt x="48" y="125"/>
                    <a:pt x="0" y="278"/>
                    <a:pt x="0" y="440"/>
                  </a:cubicBezTo>
                  <a:lnTo>
                    <a:pt x="0" y="1665"/>
                  </a:lnTo>
                  <a:cubicBezTo>
                    <a:pt x="0" y="1809"/>
                    <a:pt x="115" y="1924"/>
                    <a:pt x="258" y="1924"/>
                  </a:cubicBezTo>
                  <a:lnTo>
                    <a:pt x="1024" y="1924"/>
                  </a:lnTo>
                  <a:lnTo>
                    <a:pt x="1024" y="1206"/>
                  </a:lnTo>
                  <a:cubicBezTo>
                    <a:pt x="1024" y="995"/>
                    <a:pt x="948" y="804"/>
                    <a:pt x="804" y="660"/>
                  </a:cubicBezTo>
                  <a:lnTo>
                    <a:pt x="144" y="0"/>
                  </a:lnTo>
                  <a:close/>
                </a:path>
              </a:pathLst>
            </a:custGeom>
            <a:solidFill>
              <a:srgbClr val="5F75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 name="Google Shape;9703;p69">
              <a:extLst>
                <a:ext uri="{FF2B5EF4-FFF2-40B4-BE49-F238E27FC236}">
                  <a16:creationId xmlns:a16="http://schemas.microsoft.com/office/drawing/2014/main" id="{E616DD9F-4CB7-42B2-B42D-EE157E8E11AF}"/>
                </a:ext>
              </a:extLst>
            </p:cNvPr>
            <p:cNvSpPr/>
            <p:nvPr/>
          </p:nvSpPr>
          <p:spPr>
            <a:xfrm>
              <a:off x="7424612" y="2269482"/>
              <a:ext cx="26916" cy="50524"/>
            </a:xfrm>
            <a:custGeom>
              <a:avLst/>
              <a:gdLst/>
              <a:ahLst/>
              <a:cxnLst/>
              <a:rect l="l" t="t" r="r" b="b"/>
              <a:pathLst>
                <a:path w="1025" h="1924" extrusionOk="0">
                  <a:moveTo>
                    <a:pt x="881" y="0"/>
                  </a:moveTo>
                  <a:lnTo>
                    <a:pt x="220" y="660"/>
                  </a:lnTo>
                  <a:cubicBezTo>
                    <a:pt x="77" y="804"/>
                    <a:pt x="0" y="995"/>
                    <a:pt x="0" y="1206"/>
                  </a:cubicBezTo>
                  <a:lnTo>
                    <a:pt x="0" y="1924"/>
                  </a:lnTo>
                  <a:lnTo>
                    <a:pt x="766" y="1924"/>
                  </a:lnTo>
                  <a:cubicBezTo>
                    <a:pt x="909" y="1924"/>
                    <a:pt x="1024" y="1809"/>
                    <a:pt x="1024" y="1665"/>
                  </a:cubicBezTo>
                  <a:lnTo>
                    <a:pt x="1024" y="440"/>
                  </a:lnTo>
                  <a:cubicBezTo>
                    <a:pt x="1024" y="278"/>
                    <a:pt x="976" y="125"/>
                    <a:pt x="881" y="0"/>
                  </a:cubicBezTo>
                  <a:close/>
                </a:path>
              </a:pathLst>
            </a:custGeom>
            <a:solidFill>
              <a:srgbClr val="5F75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 name="Google Shape;9704;p69">
              <a:extLst>
                <a:ext uri="{FF2B5EF4-FFF2-40B4-BE49-F238E27FC236}">
                  <a16:creationId xmlns:a16="http://schemas.microsoft.com/office/drawing/2014/main" id="{A354D697-1D95-4518-BAB5-4C280FD9919B}"/>
                </a:ext>
              </a:extLst>
            </p:cNvPr>
            <p:cNvSpPr/>
            <p:nvPr/>
          </p:nvSpPr>
          <p:spPr>
            <a:xfrm>
              <a:off x="7377607" y="2265701"/>
              <a:ext cx="13340" cy="13340"/>
            </a:xfrm>
            <a:custGeom>
              <a:avLst/>
              <a:gdLst/>
              <a:ahLst/>
              <a:cxnLst/>
              <a:rect l="l" t="t" r="r" b="b"/>
              <a:pathLst>
                <a:path w="508" h="508" extrusionOk="0">
                  <a:moveTo>
                    <a:pt x="1" y="1"/>
                  </a:moveTo>
                  <a:lnTo>
                    <a:pt x="1" y="403"/>
                  </a:lnTo>
                  <a:cubicBezTo>
                    <a:pt x="1" y="460"/>
                    <a:pt x="48" y="508"/>
                    <a:pt x="106" y="508"/>
                  </a:cubicBezTo>
                  <a:lnTo>
                    <a:pt x="402" y="508"/>
                  </a:lnTo>
                  <a:cubicBezTo>
                    <a:pt x="460" y="508"/>
                    <a:pt x="508" y="460"/>
                    <a:pt x="508" y="403"/>
                  </a:cubicBezTo>
                  <a:lnTo>
                    <a:pt x="508" y="1"/>
                  </a:lnTo>
                  <a:close/>
                </a:path>
              </a:pathLst>
            </a:custGeom>
            <a:solidFill>
              <a:schemeClr val="accent2">
                <a:lumMod val="75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 name="Google Shape;9705;p69">
              <a:extLst>
                <a:ext uri="{FF2B5EF4-FFF2-40B4-BE49-F238E27FC236}">
                  <a16:creationId xmlns:a16="http://schemas.microsoft.com/office/drawing/2014/main" id="{1C9B22CC-8105-435F-8502-1B8205A70266}"/>
                </a:ext>
              </a:extLst>
            </p:cNvPr>
            <p:cNvSpPr/>
            <p:nvPr/>
          </p:nvSpPr>
          <p:spPr>
            <a:xfrm>
              <a:off x="7356756" y="2246899"/>
              <a:ext cx="27415" cy="28229"/>
            </a:xfrm>
            <a:custGeom>
              <a:avLst/>
              <a:gdLst/>
              <a:ahLst/>
              <a:cxnLst/>
              <a:rect l="l" t="t" r="r" b="b"/>
              <a:pathLst>
                <a:path w="1044" h="1075" extrusionOk="0">
                  <a:moveTo>
                    <a:pt x="235" y="1"/>
                  </a:moveTo>
                  <a:cubicBezTo>
                    <a:pt x="204" y="1"/>
                    <a:pt x="174" y="15"/>
                    <a:pt x="153" y="47"/>
                  </a:cubicBezTo>
                  <a:lnTo>
                    <a:pt x="0" y="286"/>
                  </a:lnTo>
                  <a:lnTo>
                    <a:pt x="383" y="994"/>
                  </a:lnTo>
                  <a:cubicBezTo>
                    <a:pt x="412" y="1047"/>
                    <a:pt x="464" y="1075"/>
                    <a:pt x="517" y="1075"/>
                  </a:cubicBezTo>
                  <a:cubicBezTo>
                    <a:pt x="550" y="1075"/>
                    <a:pt x="583" y="1064"/>
                    <a:pt x="613" y="1042"/>
                  </a:cubicBezTo>
                  <a:lnTo>
                    <a:pt x="1043" y="717"/>
                  </a:lnTo>
                  <a:lnTo>
                    <a:pt x="306" y="28"/>
                  </a:lnTo>
                  <a:cubicBezTo>
                    <a:pt x="285" y="10"/>
                    <a:pt x="260" y="1"/>
                    <a:pt x="235" y="1"/>
                  </a:cubicBezTo>
                  <a:close/>
                </a:path>
              </a:pathLst>
            </a:custGeom>
            <a:solidFill>
              <a:srgbClr val="5F75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 name="Google Shape;9706;p69">
              <a:extLst>
                <a:ext uri="{FF2B5EF4-FFF2-40B4-BE49-F238E27FC236}">
                  <a16:creationId xmlns:a16="http://schemas.microsoft.com/office/drawing/2014/main" id="{61CE34C8-177C-45DB-A4A8-9950BB2ED81B}"/>
                </a:ext>
              </a:extLst>
            </p:cNvPr>
            <p:cNvSpPr/>
            <p:nvPr/>
          </p:nvSpPr>
          <p:spPr>
            <a:xfrm>
              <a:off x="7384146" y="2246899"/>
              <a:ext cx="27678" cy="28229"/>
            </a:xfrm>
            <a:custGeom>
              <a:avLst/>
              <a:gdLst/>
              <a:ahLst/>
              <a:cxnLst/>
              <a:rect l="l" t="t" r="r" b="b"/>
              <a:pathLst>
                <a:path w="1054" h="1075" extrusionOk="0">
                  <a:moveTo>
                    <a:pt x="813" y="1"/>
                  </a:moveTo>
                  <a:cubicBezTo>
                    <a:pt x="786" y="1"/>
                    <a:pt x="759" y="10"/>
                    <a:pt x="737" y="28"/>
                  </a:cubicBezTo>
                  <a:lnTo>
                    <a:pt x="0" y="717"/>
                  </a:lnTo>
                  <a:lnTo>
                    <a:pt x="441" y="1042"/>
                  </a:lnTo>
                  <a:cubicBezTo>
                    <a:pt x="466" y="1064"/>
                    <a:pt x="499" y="1075"/>
                    <a:pt x="532" y="1075"/>
                  </a:cubicBezTo>
                  <a:cubicBezTo>
                    <a:pt x="585" y="1075"/>
                    <a:pt x="637" y="1047"/>
                    <a:pt x="661" y="994"/>
                  </a:cubicBezTo>
                  <a:lnTo>
                    <a:pt x="1053" y="286"/>
                  </a:lnTo>
                  <a:lnTo>
                    <a:pt x="900" y="47"/>
                  </a:lnTo>
                  <a:cubicBezTo>
                    <a:pt x="879" y="15"/>
                    <a:pt x="846" y="1"/>
                    <a:pt x="813" y="1"/>
                  </a:cubicBezTo>
                  <a:close/>
                </a:path>
              </a:pathLst>
            </a:custGeom>
            <a:solidFill>
              <a:srgbClr val="5F75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 name="Google Shape;9707;p69">
              <a:extLst>
                <a:ext uri="{FF2B5EF4-FFF2-40B4-BE49-F238E27FC236}">
                  <a16:creationId xmlns:a16="http://schemas.microsoft.com/office/drawing/2014/main" id="{C329F901-AC87-4564-BC77-0BECABA7C168}"/>
                </a:ext>
              </a:extLst>
            </p:cNvPr>
            <p:cNvSpPr/>
            <p:nvPr/>
          </p:nvSpPr>
          <p:spPr>
            <a:xfrm>
              <a:off x="7159964" y="1971904"/>
              <a:ext cx="190516" cy="164151"/>
            </a:xfrm>
            <a:custGeom>
              <a:avLst/>
              <a:gdLst/>
              <a:ahLst/>
              <a:cxnLst/>
              <a:rect l="l" t="t" r="r" b="b"/>
              <a:pathLst>
                <a:path w="7255" h="6251" extrusionOk="0">
                  <a:moveTo>
                    <a:pt x="642" y="1"/>
                  </a:moveTo>
                  <a:cubicBezTo>
                    <a:pt x="288" y="1"/>
                    <a:pt x="1" y="288"/>
                    <a:pt x="1" y="642"/>
                  </a:cubicBezTo>
                  <a:lnTo>
                    <a:pt x="1" y="4059"/>
                  </a:lnTo>
                  <a:cubicBezTo>
                    <a:pt x="1" y="4413"/>
                    <a:pt x="288" y="4700"/>
                    <a:pt x="642" y="4700"/>
                  </a:cubicBezTo>
                  <a:lnTo>
                    <a:pt x="2987" y="4700"/>
                  </a:lnTo>
                  <a:lnTo>
                    <a:pt x="2632" y="6116"/>
                  </a:lnTo>
                  <a:cubicBezTo>
                    <a:pt x="2611" y="6189"/>
                    <a:pt x="2672" y="6251"/>
                    <a:pt x="2736" y="6251"/>
                  </a:cubicBezTo>
                  <a:cubicBezTo>
                    <a:pt x="2756" y="6251"/>
                    <a:pt x="2777" y="6245"/>
                    <a:pt x="2795" y="6231"/>
                  </a:cubicBezTo>
                  <a:lnTo>
                    <a:pt x="4901" y="4700"/>
                  </a:lnTo>
                  <a:lnTo>
                    <a:pt x="6614" y="4700"/>
                  </a:lnTo>
                  <a:cubicBezTo>
                    <a:pt x="6968" y="4700"/>
                    <a:pt x="7255" y="4413"/>
                    <a:pt x="7255" y="4059"/>
                  </a:cubicBezTo>
                  <a:lnTo>
                    <a:pt x="7255" y="642"/>
                  </a:lnTo>
                  <a:cubicBezTo>
                    <a:pt x="7255" y="288"/>
                    <a:pt x="6968" y="1"/>
                    <a:pt x="6614" y="1"/>
                  </a:cubicBezTo>
                  <a:close/>
                </a:path>
              </a:pathLst>
            </a:custGeom>
            <a:solidFill>
              <a:srgbClr val="E3E9E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 name="Google Shape;9708;p69">
              <a:extLst>
                <a:ext uri="{FF2B5EF4-FFF2-40B4-BE49-F238E27FC236}">
                  <a16:creationId xmlns:a16="http://schemas.microsoft.com/office/drawing/2014/main" id="{7E94097D-C2A6-4DA2-B29C-B646F1F03FA3}"/>
                </a:ext>
              </a:extLst>
            </p:cNvPr>
            <p:cNvSpPr/>
            <p:nvPr/>
          </p:nvSpPr>
          <p:spPr>
            <a:xfrm>
              <a:off x="7191896" y="2000055"/>
              <a:ext cx="31670" cy="11082"/>
            </a:xfrm>
            <a:custGeom>
              <a:avLst/>
              <a:gdLst/>
              <a:ahLst/>
              <a:cxnLst/>
              <a:rect l="l" t="t" r="r" b="b"/>
              <a:pathLst>
                <a:path w="1206" h="422" extrusionOk="0">
                  <a:moveTo>
                    <a:pt x="287" y="1"/>
                  </a:moveTo>
                  <a:cubicBezTo>
                    <a:pt x="0" y="1"/>
                    <a:pt x="0" y="422"/>
                    <a:pt x="287" y="422"/>
                  </a:cubicBezTo>
                  <a:lnTo>
                    <a:pt x="919" y="422"/>
                  </a:lnTo>
                  <a:cubicBezTo>
                    <a:pt x="1206" y="422"/>
                    <a:pt x="1206" y="1"/>
                    <a:pt x="919" y="1"/>
                  </a:cubicBezTo>
                  <a:close/>
                </a:path>
              </a:pathLst>
            </a:custGeom>
            <a:solidFill>
              <a:srgbClr val="657E9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 name="Google Shape;9709;p69">
              <a:extLst>
                <a:ext uri="{FF2B5EF4-FFF2-40B4-BE49-F238E27FC236}">
                  <a16:creationId xmlns:a16="http://schemas.microsoft.com/office/drawing/2014/main" id="{EEB37D43-CA72-4318-877F-6E8E13470B91}"/>
                </a:ext>
              </a:extLst>
            </p:cNvPr>
            <p:cNvSpPr/>
            <p:nvPr/>
          </p:nvSpPr>
          <p:spPr>
            <a:xfrm>
              <a:off x="7231102" y="2000055"/>
              <a:ext cx="87735" cy="11082"/>
            </a:xfrm>
            <a:custGeom>
              <a:avLst/>
              <a:gdLst/>
              <a:ahLst/>
              <a:cxnLst/>
              <a:rect l="l" t="t" r="r" b="b"/>
              <a:pathLst>
                <a:path w="3341" h="422" extrusionOk="0">
                  <a:moveTo>
                    <a:pt x="278" y="1"/>
                  </a:moveTo>
                  <a:cubicBezTo>
                    <a:pt x="0" y="1"/>
                    <a:pt x="0" y="422"/>
                    <a:pt x="278" y="422"/>
                  </a:cubicBezTo>
                  <a:lnTo>
                    <a:pt x="3053" y="422"/>
                  </a:lnTo>
                  <a:cubicBezTo>
                    <a:pt x="3340" y="422"/>
                    <a:pt x="3340" y="1"/>
                    <a:pt x="3053" y="1"/>
                  </a:cubicBezTo>
                  <a:close/>
                </a:path>
              </a:pathLst>
            </a:custGeom>
            <a:solidFill>
              <a:srgbClr val="657E9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 name="Google Shape;9710;p69">
              <a:extLst>
                <a:ext uri="{FF2B5EF4-FFF2-40B4-BE49-F238E27FC236}">
                  <a16:creationId xmlns:a16="http://schemas.microsoft.com/office/drawing/2014/main" id="{06F8E62C-58A3-4FB9-A23C-928890CE616B}"/>
                </a:ext>
              </a:extLst>
            </p:cNvPr>
            <p:cNvSpPr/>
            <p:nvPr/>
          </p:nvSpPr>
          <p:spPr>
            <a:xfrm>
              <a:off x="7191896" y="2027969"/>
              <a:ext cx="126941" cy="11318"/>
            </a:xfrm>
            <a:custGeom>
              <a:avLst/>
              <a:gdLst/>
              <a:ahLst/>
              <a:cxnLst/>
              <a:rect l="l" t="t" r="r" b="b"/>
              <a:pathLst>
                <a:path w="4834" h="431" extrusionOk="0">
                  <a:moveTo>
                    <a:pt x="287" y="0"/>
                  </a:moveTo>
                  <a:cubicBezTo>
                    <a:pt x="0" y="0"/>
                    <a:pt x="0" y="431"/>
                    <a:pt x="287" y="431"/>
                  </a:cubicBezTo>
                  <a:lnTo>
                    <a:pt x="4546" y="431"/>
                  </a:lnTo>
                  <a:cubicBezTo>
                    <a:pt x="4833" y="431"/>
                    <a:pt x="4833" y="0"/>
                    <a:pt x="4546" y="0"/>
                  </a:cubicBezTo>
                  <a:close/>
                </a:path>
              </a:pathLst>
            </a:custGeom>
            <a:solidFill>
              <a:srgbClr val="76899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 name="Google Shape;9711;p69">
              <a:extLst>
                <a:ext uri="{FF2B5EF4-FFF2-40B4-BE49-F238E27FC236}">
                  <a16:creationId xmlns:a16="http://schemas.microsoft.com/office/drawing/2014/main" id="{F480DFAD-42BD-4408-8275-74A731CFDFDD}"/>
                </a:ext>
              </a:extLst>
            </p:cNvPr>
            <p:cNvSpPr/>
            <p:nvPr/>
          </p:nvSpPr>
          <p:spPr>
            <a:xfrm>
              <a:off x="7191896" y="2056093"/>
              <a:ext cx="87735" cy="11108"/>
            </a:xfrm>
            <a:custGeom>
              <a:avLst/>
              <a:gdLst/>
              <a:ahLst/>
              <a:cxnLst/>
              <a:rect l="l" t="t" r="r" b="b"/>
              <a:pathLst>
                <a:path w="3341" h="423" extrusionOk="0">
                  <a:moveTo>
                    <a:pt x="287" y="1"/>
                  </a:moveTo>
                  <a:cubicBezTo>
                    <a:pt x="0" y="1"/>
                    <a:pt x="0" y="422"/>
                    <a:pt x="287" y="422"/>
                  </a:cubicBezTo>
                  <a:lnTo>
                    <a:pt x="3053" y="422"/>
                  </a:lnTo>
                  <a:cubicBezTo>
                    <a:pt x="3340" y="422"/>
                    <a:pt x="3340" y="1"/>
                    <a:pt x="3053" y="1"/>
                  </a:cubicBezTo>
                  <a:close/>
                </a:path>
              </a:pathLst>
            </a:custGeom>
            <a:solidFill>
              <a:srgbClr val="63798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 name="Google Shape;9712;p69">
              <a:extLst>
                <a:ext uri="{FF2B5EF4-FFF2-40B4-BE49-F238E27FC236}">
                  <a16:creationId xmlns:a16="http://schemas.microsoft.com/office/drawing/2014/main" id="{BDBCFAAC-F36F-49B2-BAC9-0911C6A1C389}"/>
                </a:ext>
              </a:extLst>
            </p:cNvPr>
            <p:cNvSpPr/>
            <p:nvPr/>
          </p:nvSpPr>
          <p:spPr>
            <a:xfrm>
              <a:off x="7286878" y="2056093"/>
              <a:ext cx="31958" cy="11108"/>
            </a:xfrm>
            <a:custGeom>
              <a:avLst/>
              <a:gdLst/>
              <a:ahLst/>
              <a:cxnLst/>
              <a:rect l="l" t="t" r="r" b="b"/>
              <a:pathLst>
                <a:path w="1217" h="423" extrusionOk="0">
                  <a:moveTo>
                    <a:pt x="288" y="1"/>
                  </a:moveTo>
                  <a:cubicBezTo>
                    <a:pt x="1" y="1"/>
                    <a:pt x="1" y="422"/>
                    <a:pt x="288" y="422"/>
                  </a:cubicBezTo>
                  <a:lnTo>
                    <a:pt x="929" y="422"/>
                  </a:lnTo>
                  <a:cubicBezTo>
                    <a:pt x="1216" y="422"/>
                    <a:pt x="1216" y="1"/>
                    <a:pt x="929" y="1"/>
                  </a:cubicBezTo>
                  <a:close/>
                </a:path>
              </a:pathLst>
            </a:custGeom>
            <a:solidFill>
              <a:srgbClr val="76899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cxnSp>
        <p:nvCxnSpPr>
          <p:cNvPr id="9" name="Straight Arrow Connector 8">
            <a:extLst>
              <a:ext uri="{FF2B5EF4-FFF2-40B4-BE49-F238E27FC236}">
                <a16:creationId xmlns:a16="http://schemas.microsoft.com/office/drawing/2014/main" id="{73259655-21F4-49B4-9FE9-4A859B12C1EB}"/>
              </a:ext>
            </a:extLst>
          </p:cNvPr>
          <p:cNvCxnSpPr>
            <a:cxnSpLocks/>
          </p:cNvCxnSpPr>
          <p:nvPr/>
        </p:nvCxnSpPr>
        <p:spPr>
          <a:xfrm>
            <a:off x="8751492" y="2848045"/>
            <a:ext cx="955766" cy="27800"/>
          </a:xfrm>
          <a:prstGeom prst="straightConnector1">
            <a:avLst/>
          </a:prstGeom>
          <a:ln w="38100" cap="flat" cmpd="sng" algn="ctr">
            <a:solidFill>
              <a:srgbClr val="5C7285"/>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63" name="Google Shape;662;p43">
            <a:extLst>
              <a:ext uri="{FF2B5EF4-FFF2-40B4-BE49-F238E27FC236}">
                <a16:creationId xmlns:a16="http://schemas.microsoft.com/office/drawing/2014/main" id="{D6A72235-AE78-47C2-B0A0-92101730CB31}"/>
              </a:ext>
            </a:extLst>
          </p:cNvPr>
          <p:cNvSpPr/>
          <p:nvPr/>
        </p:nvSpPr>
        <p:spPr>
          <a:xfrm>
            <a:off x="10710443" y="467463"/>
            <a:ext cx="1158240" cy="1158240"/>
          </a:xfrm>
          <a:prstGeom prst="ellipse">
            <a:avLst/>
          </a:prstGeom>
          <a:gradFill>
            <a:gsLst>
              <a:gs pos="0">
                <a:srgbClr val="63A537"/>
              </a:gs>
              <a:gs pos="100000">
                <a:srgbClr val="99CB38"/>
              </a:gs>
            </a:gsLst>
            <a:lin ang="10800025" scaled="0"/>
          </a:gra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grpSp>
        <p:nvGrpSpPr>
          <p:cNvPr id="164" name="Group 163">
            <a:extLst>
              <a:ext uri="{FF2B5EF4-FFF2-40B4-BE49-F238E27FC236}">
                <a16:creationId xmlns:a16="http://schemas.microsoft.com/office/drawing/2014/main" id="{4C62F00B-97A2-4F7F-83B5-1073905E4159}"/>
              </a:ext>
            </a:extLst>
          </p:cNvPr>
          <p:cNvGrpSpPr/>
          <p:nvPr/>
        </p:nvGrpSpPr>
        <p:grpSpPr>
          <a:xfrm>
            <a:off x="10869680" y="698188"/>
            <a:ext cx="806237" cy="674497"/>
            <a:chOff x="5927593" y="419031"/>
            <a:chExt cx="2451625" cy="2051026"/>
          </a:xfrm>
        </p:grpSpPr>
        <p:grpSp>
          <p:nvGrpSpPr>
            <p:cNvPr id="165" name="Google Shape;16036;p73">
              <a:extLst>
                <a:ext uri="{FF2B5EF4-FFF2-40B4-BE49-F238E27FC236}">
                  <a16:creationId xmlns:a16="http://schemas.microsoft.com/office/drawing/2014/main" id="{0252F135-6FD8-4434-835E-E8743467AA3D}"/>
                </a:ext>
              </a:extLst>
            </p:cNvPr>
            <p:cNvGrpSpPr/>
            <p:nvPr/>
          </p:nvGrpSpPr>
          <p:grpSpPr>
            <a:xfrm>
              <a:off x="5927593" y="1181807"/>
              <a:ext cx="1725126" cy="1286091"/>
              <a:chOff x="1798763" y="3395401"/>
              <a:chExt cx="376185" cy="280448"/>
            </a:xfrm>
          </p:grpSpPr>
          <p:sp>
            <p:nvSpPr>
              <p:cNvPr id="188" name="Google Shape;16037;p73">
                <a:extLst>
                  <a:ext uri="{FF2B5EF4-FFF2-40B4-BE49-F238E27FC236}">
                    <a16:creationId xmlns:a16="http://schemas.microsoft.com/office/drawing/2014/main" id="{CDDA60AD-1837-48AA-B2F1-7BA60CF9053F}"/>
                  </a:ext>
                </a:extLst>
              </p:cNvPr>
              <p:cNvSpPr/>
              <p:nvPr/>
            </p:nvSpPr>
            <p:spPr>
              <a:xfrm>
                <a:off x="2097352" y="3478660"/>
                <a:ext cx="47711" cy="42023"/>
              </a:xfrm>
              <a:custGeom>
                <a:avLst/>
                <a:gdLst/>
                <a:ahLst/>
                <a:cxnLst/>
                <a:rect l="l" t="t" r="r" b="b"/>
                <a:pathLst>
                  <a:path w="1820" h="1603" extrusionOk="0">
                    <a:moveTo>
                      <a:pt x="910" y="1"/>
                    </a:moveTo>
                    <a:cubicBezTo>
                      <a:pt x="405" y="1"/>
                      <a:pt x="0" y="361"/>
                      <a:pt x="0" y="809"/>
                    </a:cubicBezTo>
                    <a:cubicBezTo>
                      <a:pt x="0" y="1242"/>
                      <a:pt x="405" y="1603"/>
                      <a:pt x="910" y="1603"/>
                    </a:cubicBezTo>
                    <a:cubicBezTo>
                      <a:pt x="1401" y="1603"/>
                      <a:pt x="1819" y="1242"/>
                      <a:pt x="1819" y="809"/>
                    </a:cubicBezTo>
                    <a:cubicBezTo>
                      <a:pt x="1819" y="361"/>
                      <a:pt x="1401" y="1"/>
                      <a:pt x="910" y="1"/>
                    </a:cubicBezTo>
                    <a:close/>
                  </a:path>
                </a:pathLst>
              </a:custGeom>
              <a:solidFill>
                <a:srgbClr val="92A9B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89" name="Google Shape;16038;p73">
                <a:extLst>
                  <a:ext uri="{FF2B5EF4-FFF2-40B4-BE49-F238E27FC236}">
                    <a16:creationId xmlns:a16="http://schemas.microsoft.com/office/drawing/2014/main" id="{D04E1C8D-D836-4DF9-B965-93B7CC321655}"/>
                  </a:ext>
                </a:extLst>
              </p:cNvPr>
              <p:cNvSpPr/>
              <p:nvPr/>
            </p:nvSpPr>
            <p:spPr>
              <a:xfrm>
                <a:off x="2097352" y="3478660"/>
                <a:ext cx="32559" cy="42023"/>
              </a:xfrm>
              <a:custGeom>
                <a:avLst/>
                <a:gdLst/>
                <a:ahLst/>
                <a:cxnLst/>
                <a:rect l="l" t="t" r="r" b="b"/>
                <a:pathLst>
                  <a:path w="1242" h="1603" extrusionOk="0">
                    <a:moveTo>
                      <a:pt x="910" y="1"/>
                    </a:moveTo>
                    <a:cubicBezTo>
                      <a:pt x="405" y="1"/>
                      <a:pt x="0" y="361"/>
                      <a:pt x="0" y="809"/>
                    </a:cubicBezTo>
                    <a:cubicBezTo>
                      <a:pt x="0" y="1242"/>
                      <a:pt x="405" y="1603"/>
                      <a:pt x="910" y="1603"/>
                    </a:cubicBezTo>
                    <a:cubicBezTo>
                      <a:pt x="1025" y="1603"/>
                      <a:pt x="1141" y="1574"/>
                      <a:pt x="1242" y="1545"/>
                    </a:cubicBezTo>
                    <a:cubicBezTo>
                      <a:pt x="924" y="1444"/>
                      <a:pt x="693" y="1141"/>
                      <a:pt x="679" y="809"/>
                    </a:cubicBezTo>
                    <a:cubicBezTo>
                      <a:pt x="693" y="462"/>
                      <a:pt x="924" y="159"/>
                      <a:pt x="1242" y="73"/>
                    </a:cubicBezTo>
                    <a:cubicBezTo>
                      <a:pt x="1141" y="29"/>
                      <a:pt x="1025" y="1"/>
                      <a:pt x="910" y="1"/>
                    </a:cubicBezTo>
                    <a:close/>
                  </a:path>
                </a:pathLst>
              </a:custGeom>
              <a:solidFill>
                <a:srgbClr val="5C728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90" name="Google Shape;16039;p73">
                <a:extLst>
                  <a:ext uri="{FF2B5EF4-FFF2-40B4-BE49-F238E27FC236}">
                    <a16:creationId xmlns:a16="http://schemas.microsoft.com/office/drawing/2014/main" id="{3F035DC2-0EC7-4602-9CF7-E3ACD6751D07}"/>
                  </a:ext>
                </a:extLst>
              </p:cNvPr>
              <p:cNvSpPr/>
              <p:nvPr/>
            </p:nvSpPr>
            <p:spPr>
              <a:xfrm>
                <a:off x="2067441" y="3580452"/>
                <a:ext cx="107508" cy="95396"/>
              </a:xfrm>
              <a:custGeom>
                <a:avLst/>
                <a:gdLst/>
                <a:ahLst/>
                <a:cxnLst/>
                <a:rect l="l" t="t" r="r" b="b"/>
                <a:pathLst>
                  <a:path w="4101" h="3639" extrusionOk="0">
                    <a:moveTo>
                      <a:pt x="1358" y="1"/>
                    </a:moveTo>
                    <a:lnTo>
                      <a:pt x="1358" y="679"/>
                    </a:lnTo>
                    <a:cubicBezTo>
                      <a:pt x="1358" y="852"/>
                      <a:pt x="1271" y="1011"/>
                      <a:pt x="1113" y="1083"/>
                    </a:cubicBezTo>
                    <a:lnTo>
                      <a:pt x="376" y="1444"/>
                    </a:lnTo>
                    <a:cubicBezTo>
                      <a:pt x="145" y="1560"/>
                      <a:pt x="1" y="1805"/>
                      <a:pt x="1" y="2065"/>
                    </a:cubicBezTo>
                    <a:lnTo>
                      <a:pt x="1" y="3407"/>
                    </a:lnTo>
                    <a:cubicBezTo>
                      <a:pt x="1" y="3523"/>
                      <a:pt x="102" y="3638"/>
                      <a:pt x="232" y="3638"/>
                    </a:cubicBezTo>
                    <a:lnTo>
                      <a:pt x="3870" y="3638"/>
                    </a:lnTo>
                    <a:cubicBezTo>
                      <a:pt x="3985" y="3638"/>
                      <a:pt x="4101" y="3523"/>
                      <a:pt x="4101" y="3407"/>
                    </a:cubicBezTo>
                    <a:lnTo>
                      <a:pt x="4101" y="2065"/>
                    </a:lnTo>
                    <a:cubicBezTo>
                      <a:pt x="4086" y="1805"/>
                      <a:pt x="3942" y="1560"/>
                      <a:pt x="3711" y="1444"/>
                    </a:cubicBezTo>
                    <a:lnTo>
                      <a:pt x="2975" y="1083"/>
                    </a:lnTo>
                    <a:cubicBezTo>
                      <a:pt x="2830" y="1011"/>
                      <a:pt x="2729" y="852"/>
                      <a:pt x="2729" y="679"/>
                    </a:cubicBezTo>
                    <a:lnTo>
                      <a:pt x="2729" y="1"/>
                    </a:ln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91" name="Google Shape;16040;p73">
                <a:extLst>
                  <a:ext uri="{FF2B5EF4-FFF2-40B4-BE49-F238E27FC236}">
                    <a16:creationId xmlns:a16="http://schemas.microsoft.com/office/drawing/2014/main" id="{35C1A7B4-3C8C-47B1-9F50-764281743DEA}"/>
                  </a:ext>
                </a:extLst>
              </p:cNvPr>
              <p:cNvSpPr/>
              <p:nvPr/>
            </p:nvSpPr>
            <p:spPr>
              <a:xfrm>
                <a:off x="2103014" y="3580085"/>
                <a:ext cx="36360" cy="23856"/>
              </a:xfrm>
              <a:custGeom>
                <a:avLst/>
                <a:gdLst/>
                <a:ahLst/>
                <a:cxnLst/>
                <a:rect l="l" t="t" r="r" b="b"/>
                <a:pathLst>
                  <a:path w="1387" h="910" extrusionOk="0">
                    <a:moveTo>
                      <a:pt x="1" y="0"/>
                    </a:moveTo>
                    <a:lnTo>
                      <a:pt x="1" y="693"/>
                    </a:lnTo>
                    <a:cubicBezTo>
                      <a:pt x="1" y="722"/>
                      <a:pt x="1" y="751"/>
                      <a:pt x="1" y="780"/>
                    </a:cubicBezTo>
                    <a:cubicBezTo>
                      <a:pt x="217" y="866"/>
                      <a:pt x="448" y="910"/>
                      <a:pt x="694" y="910"/>
                    </a:cubicBezTo>
                    <a:cubicBezTo>
                      <a:pt x="925" y="910"/>
                      <a:pt x="1170" y="866"/>
                      <a:pt x="1387" y="780"/>
                    </a:cubicBezTo>
                    <a:cubicBezTo>
                      <a:pt x="1372" y="751"/>
                      <a:pt x="1372" y="722"/>
                      <a:pt x="1372" y="693"/>
                    </a:cubicBezTo>
                    <a:lnTo>
                      <a:pt x="1372" y="0"/>
                    </a:lnTo>
                    <a:close/>
                  </a:path>
                </a:pathLst>
              </a:custGeom>
              <a:solidFill>
                <a:srgbClr val="94A5B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92" name="Google Shape;16041;p73">
                <a:extLst>
                  <a:ext uri="{FF2B5EF4-FFF2-40B4-BE49-F238E27FC236}">
                    <a16:creationId xmlns:a16="http://schemas.microsoft.com/office/drawing/2014/main" id="{D2EE2643-CEB5-4CFD-A16D-383887D901B2}"/>
                  </a:ext>
                </a:extLst>
              </p:cNvPr>
              <p:cNvSpPr/>
              <p:nvPr/>
            </p:nvSpPr>
            <p:spPr>
              <a:xfrm>
                <a:off x="2067441" y="3611491"/>
                <a:ext cx="107141" cy="64358"/>
              </a:xfrm>
              <a:custGeom>
                <a:avLst/>
                <a:gdLst/>
                <a:ahLst/>
                <a:cxnLst/>
                <a:rect l="l" t="t" r="r" b="b"/>
                <a:pathLst>
                  <a:path w="4087" h="2455" extrusionOk="0">
                    <a:moveTo>
                      <a:pt x="896" y="0"/>
                    </a:moveTo>
                    <a:lnTo>
                      <a:pt x="376" y="260"/>
                    </a:lnTo>
                    <a:cubicBezTo>
                      <a:pt x="145" y="376"/>
                      <a:pt x="1" y="621"/>
                      <a:pt x="1" y="881"/>
                    </a:cubicBezTo>
                    <a:lnTo>
                      <a:pt x="1" y="2223"/>
                    </a:lnTo>
                    <a:cubicBezTo>
                      <a:pt x="1" y="2339"/>
                      <a:pt x="102" y="2454"/>
                      <a:pt x="218" y="2454"/>
                    </a:cubicBezTo>
                    <a:lnTo>
                      <a:pt x="3870" y="2454"/>
                    </a:lnTo>
                    <a:cubicBezTo>
                      <a:pt x="3985" y="2454"/>
                      <a:pt x="4086" y="2339"/>
                      <a:pt x="4086" y="2223"/>
                    </a:cubicBezTo>
                    <a:lnTo>
                      <a:pt x="4086" y="881"/>
                    </a:lnTo>
                    <a:cubicBezTo>
                      <a:pt x="4086" y="621"/>
                      <a:pt x="3942" y="376"/>
                      <a:pt x="3711" y="260"/>
                    </a:cubicBezTo>
                    <a:lnTo>
                      <a:pt x="3191" y="0"/>
                    </a:lnTo>
                    <a:cubicBezTo>
                      <a:pt x="2924" y="419"/>
                      <a:pt x="2484" y="628"/>
                      <a:pt x="2044" y="628"/>
                    </a:cubicBezTo>
                    <a:cubicBezTo>
                      <a:pt x="1603" y="628"/>
                      <a:pt x="1163" y="419"/>
                      <a:pt x="896" y="0"/>
                    </a:cubicBezTo>
                    <a:close/>
                  </a:path>
                </a:pathLst>
              </a:custGeom>
              <a:solidFill>
                <a:srgbClr val="37A76F">
                  <a:lumMod val="60000"/>
                  <a:lumOff val="4000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93" name="Google Shape;16042;p73">
                <a:extLst>
                  <a:ext uri="{FF2B5EF4-FFF2-40B4-BE49-F238E27FC236}">
                    <a16:creationId xmlns:a16="http://schemas.microsoft.com/office/drawing/2014/main" id="{F813BCBF-D845-414A-B3D6-C35D0E412591}"/>
                  </a:ext>
                </a:extLst>
              </p:cNvPr>
              <p:cNvSpPr/>
              <p:nvPr/>
            </p:nvSpPr>
            <p:spPr>
              <a:xfrm>
                <a:off x="2079185" y="3496827"/>
                <a:ext cx="83652" cy="83285"/>
              </a:xfrm>
              <a:custGeom>
                <a:avLst/>
                <a:gdLst/>
                <a:ahLst/>
                <a:cxnLst/>
                <a:rect l="l" t="t" r="r" b="b"/>
                <a:pathLst>
                  <a:path w="3191" h="3177" extrusionOk="0">
                    <a:moveTo>
                      <a:pt x="1603" y="0"/>
                    </a:moveTo>
                    <a:cubicBezTo>
                      <a:pt x="722" y="0"/>
                      <a:pt x="0" y="708"/>
                      <a:pt x="0" y="1588"/>
                    </a:cubicBezTo>
                    <a:cubicBezTo>
                      <a:pt x="0" y="2469"/>
                      <a:pt x="722" y="3176"/>
                      <a:pt x="1603" y="3176"/>
                    </a:cubicBezTo>
                    <a:cubicBezTo>
                      <a:pt x="2483" y="3176"/>
                      <a:pt x="3191" y="2469"/>
                      <a:pt x="3191" y="1588"/>
                    </a:cubicBezTo>
                    <a:cubicBezTo>
                      <a:pt x="3191" y="708"/>
                      <a:pt x="2483" y="0"/>
                      <a:pt x="1603" y="0"/>
                    </a:cubicBezTo>
                    <a:close/>
                  </a:path>
                </a:pathLst>
              </a:custGeom>
              <a:solidFill>
                <a:srgbClr val="667A8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94" name="Google Shape;16043;p73">
                <a:extLst>
                  <a:ext uri="{FF2B5EF4-FFF2-40B4-BE49-F238E27FC236}">
                    <a16:creationId xmlns:a16="http://schemas.microsoft.com/office/drawing/2014/main" id="{84BBF8B7-5423-4B9C-9BE2-4167460AB947}"/>
                  </a:ext>
                </a:extLst>
              </p:cNvPr>
              <p:cNvSpPr/>
              <p:nvPr/>
            </p:nvSpPr>
            <p:spPr>
              <a:xfrm>
                <a:off x="2095071" y="3496827"/>
                <a:ext cx="69653" cy="75342"/>
              </a:xfrm>
              <a:custGeom>
                <a:avLst/>
                <a:gdLst/>
                <a:ahLst/>
                <a:cxnLst/>
                <a:rect l="l" t="t" r="r" b="b"/>
                <a:pathLst>
                  <a:path w="2657" h="2874" extrusionOk="0">
                    <a:moveTo>
                      <a:pt x="997" y="0"/>
                    </a:moveTo>
                    <a:cubicBezTo>
                      <a:pt x="246" y="0"/>
                      <a:pt x="1" y="1025"/>
                      <a:pt x="665" y="1372"/>
                    </a:cubicBezTo>
                    <a:cubicBezTo>
                      <a:pt x="694" y="1386"/>
                      <a:pt x="708" y="1401"/>
                      <a:pt x="737" y="1401"/>
                    </a:cubicBezTo>
                    <a:lnTo>
                      <a:pt x="1516" y="2844"/>
                    </a:lnTo>
                    <a:cubicBezTo>
                      <a:pt x="1516" y="2844"/>
                      <a:pt x="1733" y="2859"/>
                      <a:pt x="1950" y="2873"/>
                    </a:cubicBezTo>
                    <a:cubicBezTo>
                      <a:pt x="2411" y="2527"/>
                      <a:pt x="2657" y="1949"/>
                      <a:pt x="2570" y="1372"/>
                    </a:cubicBezTo>
                    <a:cubicBezTo>
                      <a:pt x="2484" y="708"/>
                      <a:pt x="1993" y="188"/>
                      <a:pt x="1343" y="29"/>
                    </a:cubicBezTo>
                    <a:cubicBezTo>
                      <a:pt x="1228" y="15"/>
                      <a:pt x="1112" y="0"/>
                      <a:pt x="997" y="0"/>
                    </a:cubicBezTo>
                    <a:close/>
                  </a:path>
                </a:pathLst>
              </a:custGeom>
              <a:solidFill>
                <a:srgbClr val="5C728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95" name="Google Shape;16044;p73">
                <a:extLst>
                  <a:ext uri="{FF2B5EF4-FFF2-40B4-BE49-F238E27FC236}">
                    <a16:creationId xmlns:a16="http://schemas.microsoft.com/office/drawing/2014/main" id="{680A64C8-9A15-4E9A-8142-9CD921D5AB28}"/>
                  </a:ext>
                </a:extLst>
              </p:cNvPr>
              <p:cNvSpPr/>
              <p:nvPr/>
            </p:nvSpPr>
            <p:spPr>
              <a:xfrm>
                <a:off x="2085241" y="3533449"/>
                <a:ext cx="71541" cy="58774"/>
              </a:xfrm>
              <a:custGeom>
                <a:avLst/>
                <a:gdLst/>
                <a:ahLst/>
                <a:cxnLst/>
                <a:rect l="l" t="t" r="r" b="b"/>
                <a:pathLst>
                  <a:path w="2729" h="2242" extrusionOk="0">
                    <a:moveTo>
                      <a:pt x="1060" y="1"/>
                    </a:moveTo>
                    <a:cubicBezTo>
                      <a:pt x="972" y="1"/>
                      <a:pt x="890" y="45"/>
                      <a:pt x="852" y="134"/>
                    </a:cubicBezTo>
                    <a:cubicBezTo>
                      <a:pt x="766" y="292"/>
                      <a:pt x="664" y="422"/>
                      <a:pt x="535" y="538"/>
                    </a:cubicBezTo>
                    <a:cubicBezTo>
                      <a:pt x="419" y="653"/>
                      <a:pt x="275" y="740"/>
                      <a:pt x="130" y="812"/>
                    </a:cubicBezTo>
                    <a:cubicBezTo>
                      <a:pt x="44" y="855"/>
                      <a:pt x="0" y="956"/>
                      <a:pt x="15" y="1057"/>
                    </a:cubicBezTo>
                    <a:cubicBezTo>
                      <a:pt x="102" y="1736"/>
                      <a:pt x="679" y="2241"/>
                      <a:pt x="1372" y="2241"/>
                    </a:cubicBezTo>
                    <a:cubicBezTo>
                      <a:pt x="2079" y="2241"/>
                      <a:pt x="2671" y="1693"/>
                      <a:pt x="2729" y="985"/>
                    </a:cubicBezTo>
                    <a:cubicBezTo>
                      <a:pt x="2729" y="913"/>
                      <a:pt x="2700" y="841"/>
                      <a:pt x="2642" y="798"/>
                    </a:cubicBezTo>
                    <a:cubicBezTo>
                      <a:pt x="2195" y="422"/>
                      <a:pt x="1675" y="148"/>
                      <a:pt x="1098" y="4"/>
                    </a:cubicBezTo>
                    <a:cubicBezTo>
                      <a:pt x="1085" y="2"/>
                      <a:pt x="1072" y="1"/>
                      <a:pt x="1060" y="1"/>
                    </a:cubicBezTo>
                    <a:close/>
                  </a:path>
                </a:pathLst>
              </a:custGeom>
              <a:solidFill>
                <a:srgbClr val="BCC9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96" name="Google Shape;16045;p73">
                <a:extLst>
                  <a:ext uri="{FF2B5EF4-FFF2-40B4-BE49-F238E27FC236}">
                    <a16:creationId xmlns:a16="http://schemas.microsoft.com/office/drawing/2014/main" id="{6F5CE203-6278-4C49-A3B1-99B0907CD86C}"/>
                  </a:ext>
                </a:extLst>
              </p:cNvPr>
              <p:cNvSpPr/>
              <p:nvPr/>
            </p:nvSpPr>
            <p:spPr>
              <a:xfrm>
                <a:off x="2085608" y="3533449"/>
                <a:ext cx="71567" cy="58381"/>
              </a:xfrm>
              <a:custGeom>
                <a:avLst/>
                <a:gdLst/>
                <a:ahLst/>
                <a:cxnLst/>
                <a:rect l="l" t="t" r="r" b="b"/>
                <a:pathLst>
                  <a:path w="2730" h="2227" extrusionOk="0">
                    <a:moveTo>
                      <a:pt x="1060" y="1"/>
                    </a:moveTo>
                    <a:cubicBezTo>
                      <a:pt x="969" y="1"/>
                      <a:pt x="876" y="45"/>
                      <a:pt x="838" y="134"/>
                    </a:cubicBezTo>
                    <a:cubicBezTo>
                      <a:pt x="780" y="249"/>
                      <a:pt x="723" y="350"/>
                      <a:pt x="636" y="437"/>
                    </a:cubicBezTo>
                    <a:cubicBezTo>
                      <a:pt x="607" y="480"/>
                      <a:pt x="564" y="509"/>
                      <a:pt x="535" y="538"/>
                    </a:cubicBezTo>
                    <a:cubicBezTo>
                      <a:pt x="405" y="653"/>
                      <a:pt x="275" y="740"/>
                      <a:pt x="131" y="812"/>
                    </a:cubicBezTo>
                    <a:cubicBezTo>
                      <a:pt x="44" y="855"/>
                      <a:pt x="1" y="956"/>
                      <a:pt x="1" y="1057"/>
                    </a:cubicBezTo>
                    <a:cubicBezTo>
                      <a:pt x="88" y="1649"/>
                      <a:pt x="549" y="2126"/>
                      <a:pt x="1156" y="2227"/>
                    </a:cubicBezTo>
                    <a:cubicBezTo>
                      <a:pt x="838" y="2025"/>
                      <a:pt x="665" y="1693"/>
                      <a:pt x="679" y="1332"/>
                    </a:cubicBezTo>
                    <a:lnTo>
                      <a:pt x="679" y="1000"/>
                    </a:lnTo>
                    <a:cubicBezTo>
                      <a:pt x="737" y="971"/>
                      <a:pt x="780" y="928"/>
                      <a:pt x="838" y="884"/>
                    </a:cubicBezTo>
                    <a:cubicBezTo>
                      <a:pt x="954" y="769"/>
                      <a:pt x="1069" y="639"/>
                      <a:pt x="1156" y="494"/>
                    </a:cubicBezTo>
                    <a:cubicBezTo>
                      <a:pt x="1589" y="624"/>
                      <a:pt x="1993" y="855"/>
                      <a:pt x="2339" y="1144"/>
                    </a:cubicBezTo>
                    <a:cubicBezTo>
                      <a:pt x="2383" y="1173"/>
                      <a:pt x="2498" y="1274"/>
                      <a:pt x="2614" y="1389"/>
                    </a:cubicBezTo>
                    <a:cubicBezTo>
                      <a:pt x="2671" y="1260"/>
                      <a:pt x="2715" y="1130"/>
                      <a:pt x="2715" y="985"/>
                    </a:cubicBezTo>
                    <a:cubicBezTo>
                      <a:pt x="2729" y="913"/>
                      <a:pt x="2700" y="841"/>
                      <a:pt x="2643" y="798"/>
                    </a:cubicBezTo>
                    <a:cubicBezTo>
                      <a:pt x="2195" y="422"/>
                      <a:pt x="1661" y="148"/>
                      <a:pt x="1098" y="4"/>
                    </a:cubicBezTo>
                    <a:cubicBezTo>
                      <a:pt x="1085" y="2"/>
                      <a:pt x="1072" y="1"/>
                      <a:pt x="1060" y="1"/>
                    </a:cubicBez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97" name="Google Shape;16046;p73">
                <a:extLst>
                  <a:ext uri="{FF2B5EF4-FFF2-40B4-BE49-F238E27FC236}">
                    <a16:creationId xmlns:a16="http://schemas.microsoft.com/office/drawing/2014/main" id="{BF57A928-997F-44F6-A60A-2ECEA76370A6}"/>
                  </a:ext>
                </a:extLst>
              </p:cNvPr>
              <p:cNvSpPr/>
              <p:nvPr/>
            </p:nvSpPr>
            <p:spPr>
              <a:xfrm>
                <a:off x="2150699" y="3623969"/>
                <a:ext cx="24249" cy="51879"/>
              </a:xfrm>
              <a:custGeom>
                <a:avLst/>
                <a:gdLst/>
                <a:ahLst/>
                <a:cxnLst/>
                <a:rect l="l" t="t" r="r" b="b"/>
                <a:pathLst>
                  <a:path w="925" h="1979" extrusionOk="0">
                    <a:moveTo>
                      <a:pt x="780" y="1"/>
                    </a:moveTo>
                    <a:lnTo>
                      <a:pt x="174" y="463"/>
                    </a:lnTo>
                    <a:cubicBezTo>
                      <a:pt x="73" y="549"/>
                      <a:pt x="1" y="694"/>
                      <a:pt x="15" y="824"/>
                    </a:cubicBezTo>
                    <a:lnTo>
                      <a:pt x="15" y="1978"/>
                    </a:lnTo>
                    <a:lnTo>
                      <a:pt x="694" y="1978"/>
                    </a:lnTo>
                    <a:cubicBezTo>
                      <a:pt x="809" y="1978"/>
                      <a:pt x="925" y="1877"/>
                      <a:pt x="925" y="1747"/>
                    </a:cubicBezTo>
                    <a:lnTo>
                      <a:pt x="925" y="405"/>
                    </a:lnTo>
                    <a:cubicBezTo>
                      <a:pt x="910" y="261"/>
                      <a:pt x="867" y="116"/>
                      <a:pt x="780" y="1"/>
                    </a:cubicBezTo>
                    <a:close/>
                  </a:path>
                </a:pathLst>
              </a:custGeom>
              <a:solidFill>
                <a:srgbClr val="37A76F">
                  <a:lumMod val="60000"/>
                  <a:lumOff val="4000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98" name="Google Shape;16047;p73">
                <a:extLst>
                  <a:ext uri="{FF2B5EF4-FFF2-40B4-BE49-F238E27FC236}">
                    <a16:creationId xmlns:a16="http://schemas.microsoft.com/office/drawing/2014/main" id="{D580831F-D69B-429A-B825-03A8AA678F10}"/>
                  </a:ext>
                </a:extLst>
              </p:cNvPr>
              <p:cNvSpPr/>
              <p:nvPr/>
            </p:nvSpPr>
            <p:spPr>
              <a:xfrm>
                <a:off x="1816930" y="3502882"/>
                <a:ext cx="29938" cy="65485"/>
              </a:xfrm>
              <a:custGeom>
                <a:avLst/>
                <a:gdLst/>
                <a:ahLst/>
                <a:cxnLst/>
                <a:rect l="l" t="t" r="r" b="b"/>
                <a:pathLst>
                  <a:path w="1142" h="2498" extrusionOk="0">
                    <a:moveTo>
                      <a:pt x="679" y="0"/>
                    </a:moveTo>
                    <a:cubicBezTo>
                      <a:pt x="304" y="0"/>
                      <a:pt x="1" y="304"/>
                      <a:pt x="1" y="679"/>
                    </a:cubicBezTo>
                    <a:lnTo>
                      <a:pt x="1" y="838"/>
                    </a:lnTo>
                    <a:cubicBezTo>
                      <a:pt x="1" y="1025"/>
                      <a:pt x="30" y="1227"/>
                      <a:pt x="87" y="1415"/>
                    </a:cubicBezTo>
                    <a:lnTo>
                      <a:pt x="448" y="2498"/>
                    </a:lnTo>
                    <a:lnTo>
                      <a:pt x="1141" y="2498"/>
                    </a:lnTo>
                    <a:lnTo>
                      <a:pt x="1141" y="0"/>
                    </a:lnTo>
                    <a:close/>
                  </a:path>
                </a:pathLst>
              </a:custGeom>
              <a:solidFill>
                <a:srgbClr val="667A8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99" name="Google Shape;16048;p73">
                <a:extLst>
                  <a:ext uri="{FF2B5EF4-FFF2-40B4-BE49-F238E27FC236}">
                    <a16:creationId xmlns:a16="http://schemas.microsoft.com/office/drawing/2014/main" id="{1EFD721C-6421-47BA-A0E7-47A07C8843BE}"/>
                  </a:ext>
                </a:extLst>
              </p:cNvPr>
              <p:cNvSpPr/>
              <p:nvPr/>
            </p:nvSpPr>
            <p:spPr>
              <a:xfrm>
                <a:off x="1828674" y="3496827"/>
                <a:ext cx="71541" cy="71541"/>
              </a:xfrm>
              <a:custGeom>
                <a:avLst/>
                <a:gdLst/>
                <a:ahLst/>
                <a:cxnLst/>
                <a:rect l="l" t="t" r="r" b="b"/>
                <a:pathLst>
                  <a:path w="2729" h="2729" extrusionOk="0">
                    <a:moveTo>
                      <a:pt x="693" y="0"/>
                    </a:moveTo>
                    <a:cubicBezTo>
                      <a:pt x="318" y="0"/>
                      <a:pt x="0" y="304"/>
                      <a:pt x="0" y="679"/>
                    </a:cubicBezTo>
                    <a:cubicBezTo>
                      <a:pt x="0" y="939"/>
                      <a:pt x="202" y="1141"/>
                      <a:pt x="462" y="1141"/>
                    </a:cubicBezTo>
                    <a:lnTo>
                      <a:pt x="2281" y="2729"/>
                    </a:lnTo>
                    <a:lnTo>
                      <a:pt x="2671" y="1386"/>
                    </a:lnTo>
                    <a:cubicBezTo>
                      <a:pt x="2714" y="1213"/>
                      <a:pt x="2729" y="1040"/>
                      <a:pt x="2729" y="881"/>
                    </a:cubicBezTo>
                    <a:lnTo>
                      <a:pt x="2729" y="448"/>
                    </a:lnTo>
                    <a:cubicBezTo>
                      <a:pt x="2729" y="203"/>
                      <a:pt x="2526" y="0"/>
                      <a:pt x="2281" y="0"/>
                    </a:cubicBezTo>
                    <a:close/>
                  </a:path>
                </a:pathLst>
              </a:custGeom>
              <a:solidFill>
                <a:srgbClr val="5C728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00" name="Google Shape;16049;p73">
                <a:extLst>
                  <a:ext uri="{FF2B5EF4-FFF2-40B4-BE49-F238E27FC236}">
                    <a16:creationId xmlns:a16="http://schemas.microsoft.com/office/drawing/2014/main" id="{23055E72-A13F-4924-8158-DDBEC4874557}"/>
                  </a:ext>
                </a:extLst>
              </p:cNvPr>
              <p:cNvSpPr/>
              <p:nvPr/>
            </p:nvSpPr>
            <p:spPr>
              <a:xfrm>
                <a:off x="1840786" y="3586141"/>
                <a:ext cx="35967" cy="26503"/>
              </a:xfrm>
              <a:custGeom>
                <a:avLst/>
                <a:gdLst/>
                <a:ahLst/>
                <a:cxnLst/>
                <a:rect l="l" t="t" r="r" b="b"/>
                <a:pathLst>
                  <a:path w="1372" h="1011" extrusionOk="0">
                    <a:moveTo>
                      <a:pt x="0" y="0"/>
                    </a:moveTo>
                    <a:lnTo>
                      <a:pt x="0" y="1011"/>
                    </a:lnTo>
                    <a:lnTo>
                      <a:pt x="1372" y="1011"/>
                    </a:lnTo>
                    <a:lnTo>
                      <a:pt x="1372" y="0"/>
                    </a:ln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01" name="Google Shape;16050;p73">
                <a:extLst>
                  <a:ext uri="{FF2B5EF4-FFF2-40B4-BE49-F238E27FC236}">
                    <a16:creationId xmlns:a16="http://schemas.microsoft.com/office/drawing/2014/main" id="{EB444240-B280-4C12-AC06-123B02ED1ABD}"/>
                  </a:ext>
                </a:extLst>
              </p:cNvPr>
              <p:cNvSpPr/>
              <p:nvPr/>
            </p:nvSpPr>
            <p:spPr>
              <a:xfrm>
                <a:off x="1840786" y="3586141"/>
                <a:ext cx="35967" cy="14392"/>
              </a:xfrm>
              <a:custGeom>
                <a:avLst/>
                <a:gdLst/>
                <a:ahLst/>
                <a:cxnLst/>
                <a:rect l="l" t="t" r="r" b="b"/>
                <a:pathLst>
                  <a:path w="1372" h="549" extrusionOk="0">
                    <a:moveTo>
                      <a:pt x="0" y="0"/>
                    </a:moveTo>
                    <a:lnTo>
                      <a:pt x="0" y="419"/>
                    </a:lnTo>
                    <a:cubicBezTo>
                      <a:pt x="217" y="505"/>
                      <a:pt x="448" y="549"/>
                      <a:pt x="680" y="549"/>
                    </a:cubicBezTo>
                    <a:cubicBezTo>
                      <a:pt x="913" y="549"/>
                      <a:pt x="1148" y="505"/>
                      <a:pt x="1372" y="419"/>
                    </a:cubicBezTo>
                    <a:lnTo>
                      <a:pt x="1372" y="0"/>
                    </a:lnTo>
                    <a:close/>
                  </a:path>
                </a:pathLst>
              </a:custGeom>
              <a:solidFill>
                <a:srgbClr val="94A5B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02" name="Google Shape;16051;p73">
                <a:extLst>
                  <a:ext uri="{FF2B5EF4-FFF2-40B4-BE49-F238E27FC236}">
                    <a16:creationId xmlns:a16="http://schemas.microsoft.com/office/drawing/2014/main" id="{64635754-CA24-4B0A-8B64-6B3747752D5D}"/>
                  </a:ext>
                </a:extLst>
              </p:cNvPr>
              <p:cNvSpPr/>
              <p:nvPr/>
            </p:nvSpPr>
            <p:spPr>
              <a:xfrm>
                <a:off x="1799156" y="3600507"/>
                <a:ext cx="119226" cy="75342"/>
              </a:xfrm>
              <a:custGeom>
                <a:avLst/>
                <a:gdLst/>
                <a:ahLst/>
                <a:cxnLst/>
                <a:rect l="l" t="t" r="r" b="b"/>
                <a:pathLst>
                  <a:path w="4548" h="2874" extrusionOk="0">
                    <a:moveTo>
                      <a:pt x="1588" y="1"/>
                    </a:moveTo>
                    <a:lnTo>
                      <a:pt x="491" y="318"/>
                    </a:lnTo>
                    <a:cubicBezTo>
                      <a:pt x="202" y="405"/>
                      <a:pt x="0" y="679"/>
                      <a:pt x="0" y="982"/>
                    </a:cubicBezTo>
                    <a:lnTo>
                      <a:pt x="0" y="2642"/>
                    </a:lnTo>
                    <a:cubicBezTo>
                      <a:pt x="0" y="2772"/>
                      <a:pt x="87" y="2873"/>
                      <a:pt x="217" y="2873"/>
                    </a:cubicBezTo>
                    <a:lnTo>
                      <a:pt x="4316" y="2873"/>
                    </a:lnTo>
                    <a:cubicBezTo>
                      <a:pt x="4446" y="2873"/>
                      <a:pt x="4547" y="2772"/>
                      <a:pt x="4547" y="2642"/>
                    </a:cubicBezTo>
                    <a:lnTo>
                      <a:pt x="4547" y="968"/>
                    </a:lnTo>
                    <a:cubicBezTo>
                      <a:pt x="4547" y="665"/>
                      <a:pt x="4345" y="405"/>
                      <a:pt x="4057" y="318"/>
                    </a:cubicBezTo>
                    <a:lnTo>
                      <a:pt x="2960" y="1"/>
                    </a:lnTo>
                    <a:lnTo>
                      <a:pt x="2267" y="463"/>
                    </a:lnTo>
                    <a:lnTo>
                      <a:pt x="1588" y="1"/>
                    </a:lnTo>
                    <a:close/>
                  </a:path>
                </a:pathLst>
              </a:custGeom>
              <a:solidFill>
                <a:srgbClr val="EFF2F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03" name="Google Shape;16052;p73">
                <a:extLst>
                  <a:ext uri="{FF2B5EF4-FFF2-40B4-BE49-F238E27FC236}">
                    <a16:creationId xmlns:a16="http://schemas.microsoft.com/office/drawing/2014/main" id="{B0F6E564-5A5C-4127-955C-C559D6D4C611}"/>
                  </a:ext>
                </a:extLst>
              </p:cNvPr>
              <p:cNvSpPr/>
              <p:nvPr/>
            </p:nvSpPr>
            <p:spPr>
              <a:xfrm>
                <a:off x="1852897" y="3612618"/>
                <a:ext cx="11744" cy="63231"/>
              </a:xfrm>
              <a:custGeom>
                <a:avLst/>
                <a:gdLst/>
                <a:ahLst/>
                <a:cxnLst/>
                <a:rect l="l" t="t" r="r" b="b"/>
                <a:pathLst>
                  <a:path w="448" h="2412" extrusionOk="0">
                    <a:moveTo>
                      <a:pt x="101" y="1"/>
                    </a:moveTo>
                    <a:lnTo>
                      <a:pt x="0" y="2411"/>
                    </a:lnTo>
                    <a:lnTo>
                      <a:pt x="448" y="2411"/>
                    </a:lnTo>
                    <a:lnTo>
                      <a:pt x="332" y="1"/>
                    </a:lnTo>
                    <a:close/>
                  </a:path>
                </a:pathLst>
              </a:custGeom>
              <a:solidFill>
                <a:srgbClr val="37A76F">
                  <a:lumMod val="60000"/>
                  <a:lumOff val="4000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04" name="Google Shape;16053;p73">
                <a:extLst>
                  <a:ext uri="{FF2B5EF4-FFF2-40B4-BE49-F238E27FC236}">
                    <a16:creationId xmlns:a16="http://schemas.microsoft.com/office/drawing/2014/main" id="{594B1F87-BB6F-408B-AAC9-0CEF7B878DB2}"/>
                  </a:ext>
                </a:extLst>
              </p:cNvPr>
              <p:cNvSpPr/>
              <p:nvPr/>
            </p:nvSpPr>
            <p:spPr>
              <a:xfrm>
                <a:off x="1822986" y="3526712"/>
                <a:ext cx="71541" cy="65511"/>
              </a:xfrm>
              <a:custGeom>
                <a:avLst/>
                <a:gdLst/>
                <a:ahLst/>
                <a:cxnLst/>
                <a:rect l="l" t="t" r="r" b="b"/>
                <a:pathLst>
                  <a:path w="2729" h="2499" extrusionOk="0">
                    <a:moveTo>
                      <a:pt x="881" y="1"/>
                    </a:moveTo>
                    <a:cubicBezTo>
                      <a:pt x="751" y="1"/>
                      <a:pt x="636" y="44"/>
                      <a:pt x="549" y="131"/>
                    </a:cubicBezTo>
                    <a:lnTo>
                      <a:pt x="131" y="549"/>
                    </a:lnTo>
                    <a:cubicBezTo>
                      <a:pt x="44" y="636"/>
                      <a:pt x="1" y="751"/>
                      <a:pt x="1" y="867"/>
                    </a:cubicBezTo>
                    <a:lnTo>
                      <a:pt x="1" y="1127"/>
                    </a:lnTo>
                    <a:cubicBezTo>
                      <a:pt x="1" y="1892"/>
                      <a:pt x="607" y="2498"/>
                      <a:pt x="1358" y="2498"/>
                    </a:cubicBezTo>
                    <a:cubicBezTo>
                      <a:pt x="2123" y="2498"/>
                      <a:pt x="2729" y="1892"/>
                      <a:pt x="2729" y="1127"/>
                    </a:cubicBezTo>
                    <a:lnTo>
                      <a:pt x="2729" y="838"/>
                    </a:lnTo>
                    <a:cubicBezTo>
                      <a:pt x="2729" y="723"/>
                      <a:pt x="2686" y="607"/>
                      <a:pt x="2599" y="520"/>
                    </a:cubicBezTo>
                    <a:cubicBezTo>
                      <a:pt x="2253" y="174"/>
                      <a:pt x="1603" y="15"/>
                      <a:pt x="881" y="1"/>
                    </a:cubicBezTo>
                    <a:close/>
                  </a:path>
                </a:pathLst>
              </a:custGeom>
              <a:solidFill>
                <a:srgbClr val="BCC9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05" name="Google Shape;16054;p73">
                <a:extLst>
                  <a:ext uri="{FF2B5EF4-FFF2-40B4-BE49-F238E27FC236}">
                    <a16:creationId xmlns:a16="http://schemas.microsoft.com/office/drawing/2014/main" id="{B869D487-C0FC-4DE8-A030-C836F1580945}"/>
                  </a:ext>
                </a:extLst>
              </p:cNvPr>
              <p:cNvSpPr/>
              <p:nvPr/>
            </p:nvSpPr>
            <p:spPr>
              <a:xfrm>
                <a:off x="1822986" y="3526712"/>
                <a:ext cx="71174" cy="63991"/>
              </a:xfrm>
              <a:custGeom>
                <a:avLst/>
                <a:gdLst/>
                <a:ahLst/>
                <a:cxnLst/>
                <a:rect l="l" t="t" r="r" b="b"/>
                <a:pathLst>
                  <a:path w="2715" h="2441" extrusionOk="0">
                    <a:moveTo>
                      <a:pt x="867" y="1"/>
                    </a:moveTo>
                    <a:cubicBezTo>
                      <a:pt x="751" y="1"/>
                      <a:pt x="636" y="44"/>
                      <a:pt x="535" y="131"/>
                    </a:cubicBezTo>
                    <a:lnTo>
                      <a:pt x="131" y="549"/>
                    </a:lnTo>
                    <a:cubicBezTo>
                      <a:pt x="44" y="636"/>
                      <a:pt x="1" y="751"/>
                      <a:pt x="1" y="867"/>
                    </a:cubicBezTo>
                    <a:lnTo>
                      <a:pt x="1" y="1127"/>
                    </a:lnTo>
                    <a:cubicBezTo>
                      <a:pt x="1" y="1733"/>
                      <a:pt x="405" y="2267"/>
                      <a:pt x="982" y="2440"/>
                    </a:cubicBezTo>
                    <a:cubicBezTo>
                      <a:pt x="780" y="2195"/>
                      <a:pt x="679" y="1892"/>
                      <a:pt x="679" y="1589"/>
                    </a:cubicBezTo>
                    <a:lnTo>
                      <a:pt x="679" y="925"/>
                    </a:lnTo>
                    <a:cubicBezTo>
                      <a:pt x="679" y="673"/>
                      <a:pt x="882" y="462"/>
                      <a:pt x="1131" y="462"/>
                    </a:cubicBezTo>
                    <a:cubicBezTo>
                      <a:pt x="1139" y="462"/>
                      <a:pt x="1147" y="462"/>
                      <a:pt x="1156" y="463"/>
                    </a:cubicBezTo>
                    <a:cubicBezTo>
                      <a:pt x="1617" y="492"/>
                      <a:pt x="2296" y="578"/>
                      <a:pt x="2715" y="780"/>
                    </a:cubicBezTo>
                    <a:cubicBezTo>
                      <a:pt x="2715" y="679"/>
                      <a:pt x="2657" y="593"/>
                      <a:pt x="2599" y="520"/>
                    </a:cubicBezTo>
                    <a:cubicBezTo>
                      <a:pt x="2238" y="174"/>
                      <a:pt x="1603" y="15"/>
                      <a:pt x="867" y="1"/>
                    </a:cubicBez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06" name="Google Shape;16055;p73">
                <a:extLst>
                  <a:ext uri="{FF2B5EF4-FFF2-40B4-BE49-F238E27FC236}">
                    <a16:creationId xmlns:a16="http://schemas.microsoft.com/office/drawing/2014/main" id="{8A5B79CB-689B-499A-A0A6-5C41055F291E}"/>
                  </a:ext>
                </a:extLst>
              </p:cNvPr>
              <p:cNvSpPr/>
              <p:nvPr/>
            </p:nvSpPr>
            <p:spPr>
              <a:xfrm>
                <a:off x="1798763" y="3616026"/>
                <a:ext cx="24249" cy="59823"/>
              </a:xfrm>
              <a:custGeom>
                <a:avLst/>
                <a:gdLst/>
                <a:ahLst/>
                <a:cxnLst/>
                <a:rect l="l" t="t" r="r" b="b"/>
                <a:pathLst>
                  <a:path w="925" h="2282" extrusionOk="0">
                    <a:moveTo>
                      <a:pt x="131" y="1"/>
                    </a:moveTo>
                    <a:cubicBezTo>
                      <a:pt x="59" y="102"/>
                      <a:pt x="15" y="246"/>
                      <a:pt x="15" y="390"/>
                    </a:cubicBezTo>
                    <a:lnTo>
                      <a:pt x="15" y="2050"/>
                    </a:lnTo>
                    <a:cubicBezTo>
                      <a:pt x="1" y="2180"/>
                      <a:pt x="102" y="2281"/>
                      <a:pt x="232" y="2281"/>
                    </a:cubicBezTo>
                    <a:lnTo>
                      <a:pt x="910" y="2281"/>
                    </a:lnTo>
                    <a:lnTo>
                      <a:pt x="925" y="1069"/>
                    </a:lnTo>
                    <a:cubicBezTo>
                      <a:pt x="925" y="881"/>
                      <a:pt x="852" y="708"/>
                      <a:pt x="723" y="578"/>
                    </a:cubicBezTo>
                    <a:lnTo>
                      <a:pt x="131" y="1"/>
                    </a:lnTo>
                    <a:close/>
                  </a:path>
                </a:pathLst>
              </a:custGeom>
              <a:solidFill>
                <a:srgbClr val="E9EDF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07" name="Google Shape;16056;p73">
                <a:extLst>
                  <a:ext uri="{FF2B5EF4-FFF2-40B4-BE49-F238E27FC236}">
                    <a16:creationId xmlns:a16="http://schemas.microsoft.com/office/drawing/2014/main" id="{36F82D27-B39C-400B-98F0-EE0CB158586C}"/>
                  </a:ext>
                </a:extLst>
              </p:cNvPr>
              <p:cNvSpPr/>
              <p:nvPr/>
            </p:nvSpPr>
            <p:spPr>
              <a:xfrm>
                <a:off x="1852504" y="3612618"/>
                <a:ext cx="12138" cy="11771"/>
              </a:xfrm>
              <a:custGeom>
                <a:avLst/>
                <a:gdLst/>
                <a:ahLst/>
                <a:cxnLst/>
                <a:rect l="l" t="t" r="r" b="b"/>
                <a:pathLst>
                  <a:path w="463" h="449" extrusionOk="0">
                    <a:moveTo>
                      <a:pt x="1" y="1"/>
                    </a:moveTo>
                    <a:lnTo>
                      <a:pt x="1" y="347"/>
                    </a:lnTo>
                    <a:cubicBezTo>
                      <a:pt x="1" y="405"/>
                      <a:pt x="58" y="448"/>
                      <a:pt x="116" y="448"/>
                    </a:cubicBezTo>
                    <a:lnTo>
                      <a:pt x="347" y="448"/>
                    </a:lnTo>
                    <a:cubicBezTo>
                      <a:pt x="405" y="448"/>
                      <a:pt x="463" y="405"/>
                      <a:pt x="463" y="347"/>
                    </a:cubicBezTo>
                    <a:lnTo>
                      <a:pt x="463" y="1"/>
                    </a:lnTo>
                    <a:close/>
                  </a:path>
                </a:pathLst>
              </a:custGeom>
              <a:solidFill>
                <a:srgbClr val="37A76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08" name="Google Shape;16057;p73">
                <a:extLst>
                  <a:ext uri="{FF2B5EF4-FFF2-40B4-BE49-F238E27FC236}">
                    <a16:creationId xmlns:a16="http://schemas.microsoft.com/office/drawing/2014/main" id="{728609DE-6CA9-4B5F-AD65-ADFAAA4A2700}"/>
                  </a:ext>
                </a:extLst>
              </p:cNvPr>
              <p:cNvSpPr/>
              <p:nvPr/>
            </p:nvSpPr>
            <p:spPr>
              <a:xfrm>
                <a:off x="1834337" y="3595919"/>
                <a:ext cx="24249" cy="25114"/>
              </a:xfrm>
              <a:custGeom>
                <a:avLst/>
                <a:gdLst/>
                <a:ahLst/>
                <a:cxnLst/>
                <a:rect l="l" t="t" r="r" b="b"/>
                <a:pathLst>
                  <a:path w="925" h="958" extrusionOk="0">
                    <a:moveTo>
                      <a:pt x="203" y="0"/>
                    </a:moveTo>
                    <a:cubicBezTo>
                      <a:pt x="174" y="0"/>
                      <a:pt x="146" y="15"/>
                      <a:pt x="131" y="46"/>
                    </a:cubicBezTo>
                    <a:lnTo>
                      <a:pt x="1" y="248"/>
                    </a:lnTo>
                    <a:lnTo>
                      <a:pt x="347" y="883"/>
                    </a:lnTo>
                    <a:cubicBezTo>
                      <a:pt x="365" y="929"/>
                      <a:pt x="413" y="957"/>
                      <a:pt x="463" y="957"/>
                    </a:cubicBezTo>
                    <a:cubicBezTo>
                      <a:pt x="492" y="957"/>
                      <a:pt x="523" y="948"/>
                      <a:pt x="549" y="926"/>
                    </a:cubicBezTo>
                    <a:lnTo>
                      <a:pt x="925" y="638"/>
                    </a:lnTo>
                    <a:lnTo>
                      <a:pt x="275" y="31"/>
                    </a:lnTo>
                    <a:cubicBezTo>
                      <a:pt x="255" y="11"/>
                      <a:pt x="229" y="0"/>
                      <a:pt x="203" y="0"/>
                    </a:cubicBezTo>
                    <a:close/>
                  </a:path>
                </a:pathLst>
              </a:custGeom>
              <a:solidFill>
                <a:srgbClr val="E9EDF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09" name="Google Shape;16058;p73">
                <a:extLst>
                  <a:ext uri="{FF2B5EF4-FFF2-40B4-BE49-F238E27FC236}">
                    <a16:creationId xmlns:a16="http://schemas.microsoft.com/office/drawing/2014/main" id="{85A04BF0-7D23-4003-B51C-9474A7254FE1}"/>
                  </a:ext>
                </a:extLst>
              </p:cNvPr>
              <p:cNvSpPr/>
              <p:nvPr/>
            </p:nvSpPr>
            <p:spPr>
              <a:xfrm>
                <a:off x="1858559" y="3595919"/>
                <a:ext cx="24616" cy="25114"/>
              </a:xfrm>
              <a:custGeom>
                <a:avLst/>
                <a:gdLst/>
                <a:ahLst/>
                <a:cxnLst/>
                <a:rect l="l" t="t" r="r" b="b"/>
                <a:pathLst>
                  <a:path w="939" h="958" extrusionOk="0">
                    <a:moveTo>
                      <a:pt x="730" y="0"/>
                    </a:moveTo>
                    <a:cubicBezTo>
                      <a:pt x="708" y="0"/>
                      <a:pt x="685" y="11"/>
                      <a:pt x="665" y="31"/>
                    </a:cubicBezTo>
                    <a:lnTo>
                      <a:pt x="1" y="638"/>
                    </a:lnTo>
                    <a:lnTo>
                      <a:pt x="390" y="926"/>
                    </a:lnTo>
                    <a:cubicBezTo>
                      <a:pt x="417" y="948"/>
                      <a:pt x="445" y="957"/>
                      <a:pt x="473" y="957"/>
                    </a:cubicBezTo>
                    <a:cubicBezTo>
                      <a:pt x="520" y="957"/>
                      <a:pt x="565" y="929"/>
                      <a:pt x="592" y="883"/>
                    </a:cubicBezTo>
                    <a:lnTo>
                      <a:pt x="939" y="248"/>
                    </a:lnTo>
                    <a:lnTo>
                      <a:pt x="795" y="46"/>
                    </a:lnTo>
                    <a:cubicBezTo>
                      <a:pt x="779" y="15"/>
                      <a:pt x="755" y="0"/>
                      <a:pt x="730" y="0"/>
                    </a:cubicBezTo>
                    <a:close/>
                  </a:path>
                </a:pathLst>
              </a:custGeom>
              <a:solidFill>
                <a:srgbClr val="E9EDF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10" name="Google Shape;16059;p73">
                <a:extLst>
                  <a:ext uri="{FF2B5EF4-FFF2-40B4-BE49-F238E27FC236}">
                    <a16:creationId xmlns:a16="http://schemas.microsoft.com/office/drawing/2014/main" id="{8F4662D6-C875-43C0-A6F2-7BB151B050CC}"/>
                  </a:ext>
                </a:extLst>
              </p:cNvPr>
              <p:cNvSpPr/>
              <p:nvPr/>
            </p:nvSpPr>
            <p:spPr>
              <a:xfrm>
                <a:off x="1900556" y="3395401"/>
                <a:ext cx="178288" cy="208540"/>
              </a:xfrm>
              <a:custGeom>
                <a:avLst/>
                <a:gdLst/>
                <a:ahLst/>
                <a:cxnLst/>
                <a:rect l="l" t="t" r="r" b="b"/>
                <a:pathLst>
                  <a:path w="6801" h="7955" extrusionOk="0">
                    <a:moveTo>
                      <a:pt x="3408" y="1"/>
                    </a:moveTo>
                    <a:cubicBezTo>
                      <a:pt x="1777" y="1"/>
                      <a:pt x="578" y="1141"/>
                      <a:pt x="448" y="2960"/>
                    </a:cubicBezTo>
                    <a:cubicBezTo>
                      <a:pt x="290" y="5212"/>
                      <a:pt x="88" y="6468"/>
                      <a:pt x="30" y="6886"/>
                    </a:cubicBezTo>
                    <a:cubicBezTo>
                      <a:pt x="1" y="6987"/>
                      <a:pt x="59" y="7089"/>
                      <a:pt x="145" y="7132"/>
                    </a:cubicBezTo>
                    <a:cubicBezTo>
                      <a:pt x="578" y="7348"/>
                      <a:pt x="1921" y="7955"/>
                      <a:pt x="3408" y="7955"/>
                    </a:cubicBezTo>
                    <a:cubicBezTo>
                      <a:pt x="4895" y="7955"/>
                      <a:pt x="6237" y="7348"/>
                      <a:pt x="6670" y="7132"/>
                    </a:cubicBezTo>
                    <a:cubicBezTo>
                      <a:pt x="6757" y="7089"/>
                      <a:pt x="6800" y="6987"/>
                      <a:pt x="6786" y="6886"/>
                    </a:cubicBezTo>
                    <a:cubicBezTo>
                      <a:pt x="6728" y="6468"/>
                      <a:pt x="6526" y="5212"/>
                      <a:pt x="6367" y="2960"/>
                    </a:cubicBezTo>
                    <a:cubicBezTo>
                      <a:pt x="6237" y="1127"/>
                      <a:pt x="5039" y="1"/>
                      <a:pt x="3408" y="1"/>
                    </a:cubicBezTo>
                    <a:close/>
                  </a:path>
                </a:pathLst>
              </a:custGeom>
              <a:solidFill>
                <a:srgbClr val="667A8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11" name="Google Shape;16060;p73">
                <a:extLst>
                  <a:ext uri="{FF2B5EF4-FFF2-40B4-BE49-F238E27FC236}">
                    <a16:creationId xmlns:a16="http://schemas.microsoft.com/office/drawing/2014/main" id="{3C7F8523-2C4D-4859-B8E5-557E0FC8694F}"/>
                  </a:ext>
                </a:extLst>
              </p:cNvPr>
              <p:cNvSpPr/>
              <p:nvPr/>
            </p:nvSpPr>
            <p:spPr>
              <a:xfrm>
                <a:off x="1942579" y="3395401"/>
                <a:ext cx="136266" cy="208593"/>
              </a:xfrm>
              <a:custGeom>
                <a:avLst/>
                <a:gdLst/>
                <a:ahLst/>
                <a:cxnLst/>
                <a:rect l="l" t="t" r="r" b="b"/>
                <a:pathLst>
                  <a:path w="5198" h="7957" extrusionOk="0">
                    <a:moveTo>
                      <a:pt x="1805" y="1"/>
                    </a:moveTo>
                    <a:cubicBezTo>
                      <a:pt x="1689" y="1"/>
                      <a:pt x="1574" y="1"/>
                      <a:pt x="1473" y="15"/>
                    </a:cubicBezTo>
                    <a:cubicBezTo>
                      <a:pt x="202" y="145"/>
                      <a:pt x="0" y="1935"/>
                      <a:pt x="1227" y="2310"/>
                    </a:cubicBezTo>
                    <a:lnTo>
                      <a:pt x="1256" y="2310"/>
                    </a:lnTo>
                    <a:lnTo>
                      <a:pt x="1718" y="7955"/>
                    </a:lnTo>
                    <a:cubicBezTo>
                      <a:pt x="1768" y="7956"/>
                      <a:pt x="1817" y="7957"/>
                      <a:pt x="1867" y="7957"/>
                    </a:cubicBezTo>
                    <a:cubicBezTo>
                      <a:pt x="3324" y="7957"/>
                      <a:pt x="4634" y="7355"/>
                      <a:pt x="5067" y="7132"/>
                    </a:cubicBezTo>
                    <a:cubicBezTo>
                      <a:pt x="5154" y="7089"/>
                      <a:pt x="5197" y="6987"/>
                      <a:pt x="5183" y="6886"/>
                    </a:cubicBezTo>
                    <a:cubicBezTo>
                      <a:pt x="5125" y="6468"/>
                      <a:pt x="4923" y="5212"/>
                      <a:pt x="4764" y="2960"/>
                    </a:cubicBezTo>
                    <a:cubicBezTo>
                      <a:pt x="4634" y="1127"/>
                      <a:pt x="3436" y="1"/>
                      <a:pt x="1805" y="1"/>
                    </a:cubicBezTo>
                    <a:close/>
                  </a:path>
                </a:pathLst>
              </a:custGeom>
              <a:solidFill>
                <a:srgbClr val="5C728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12" name="Google Shape;16061;p73">
                <a:extLst>
                  <a:ext uri="{FF2B5EF4-FFF2-40B4-BE49-F238E27FC236}">
                    <a16:creationId xmlns:a16="http://schemas.microsoft.com/office/drawing/2014/main" id="{35CD06AC-21D9-4D2D-95EF-CB4F3E12F20E}"/>
                  </a:ext>
                </a:extLst>
              </p:cNvPr>
              <p:cNvSpPr/>
              <p:nvPr/>
            </p:nvSpPr>
            <p:spPr>
              <a:xfrm>
                <a:off x="1888471" y="3556230"/>
                <a:ext cx="202852" cy="119619"/>
              </a:xfrm>
              <a:custGeom>
                <a:avLst/>
                <a:gdLst/>
                <a:ahLst/>
                <a:cxnLst/>
                <a:rect l="l" t="t" r="r" b="b"/>
                <a:pathLst>
                  <a:path w="7738" h="4563" extrusionOk="0">
                    <a:moveTo>
                      <a:pt x="2728" y="1"/>
                    </a:moveTo>
                    <a:lnTo>
                      <a:pt x="2728" y="1011"/>
                    </a:lnTo>
                    <a:cubicBezTo>
                      <a:pt x="2728" y="1184"/>
                      <a:pt x="2627" y="1343"/>
                      <a:pt x="2454" y="1430"/>
                    </a:cubicBezTo>
                    <a:lnTo>
                      <a:pt x="549" y="2267"/>
                    </a:lnTo>
                    <a:cubicBezTo>
                      <a:pt x="217" y="2411"/>
                      <a:pt x="0" y="2744"/>
                      <a:pt x="0" y="3104"/>
                    </a:cubicBezTo>
                    <a:lnTo>
                      <a:pt x="0" y="4331"/>
                    </a:lnTo>
                    <a:cubicBezTo>
                      <a:pt x="0" y="4447"/>
                      <a:pt x="101" y="4562"/>
                      <a:pt x="231" y="4562"/>
                    </a:cubicBezTo>
                    <a:lnTo>
                      <a:pt x="7506" y="4562"/>
                    </a:lnTo>
                    <a:cubicBezTo>
                      <a:pt x="7636" y="4562"/>
                      <a:pt x="7737" y="4447"/>
                      <a:pt x="7737" y="4331"/>
                    </a:cubicBezTo>
                    <a:lnTo>
                      <a:pt x="7737" y="3104"/>
                    </a:lnTo>
                    <a:cubicBezTo>
                      <a:pt x="7737" y="2744"/>
                      <a:pt x="7521" y="2411"/>
                      <a:pt x="7189" y="2267"/>
                    </a:cubicBezTo>
                    <a:lnTo>
                      <a:pt x="5269" y="1430"/>
                    </a:lnTo>
                    <a:cubicBezTo>
                      <a:pt x="5110" y="1343"/>
                      <a:pt x="5009" y="1184"/>
                      <a:pt x="5009" y="1011"/>
                    </a:cubicBezTo>
                    <a:lnTo>
                      <a:pt x="5009" y="1"/>
                    </a:ln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13" name="Google Shape;16062;p73">
                <a:extLst>
                  <a:ext uri="{FF2B5EF4-FFF2-40B4-BE49-F238E27FC236}">
                    <a16:creationId xmlns:a16="http://schemas.microsoft.com/office/drawing/2014/main" id="{2C393050-EA06-4C86-BF18-C57AEBDED640}"/>
                  </a:ext>
                </a:extLst>
              </p:cNvPr>
              <p:cNvSpPr/>
              <p:nvPr/>
            </p:nvSpPr>
            <p:spPr>
              <a:xfrm>
                <a:off x="1888471" y="3599380"/>
                <a:ext cx="202852" cy="76469"/>
              </a:xfrm>
              <a:custGeom>
                <a:avLst/>
                <a:gdLst/>
                <a:ahLst/>
                <a:cxnLst/>
                <a:rect l="l" t="t" r="r" b="b"/>
                <a:pathLst>
                  <a:path w="7738" h="2917" extrusionOk="0">
                    <a:moveTo>
                      <a:pt x="1963" y="0"/>
                    </a:moveTo>
                    <a:lnTo>
                      <a:pt x="549" y="621"/>
                    </a:lnTo>
                    <a:cubicBezTo>
                      <a:pt x="217" y="765"/>
                      <a:pt x="0" y="1098"/>
                      <a:pt x="0" y="1458"/>
                    </a:cubicBezTo>
                    <a:lnTo>
                      <a:pt x="0" y="2685"/>
                    </a:lnTo>
                    <a:cubicBezTo>
                      <a:pt x="0" y="2801"/>
                      <a:pt x="101" y="2916"/>
                      <a:pt x="231" y="2916"/>
                    </a:cubicBezTo>
                    <a:lnTo>
                      <a:pt x="7506" y="2916"/>
                    </a:lnTo>
                    <a:cubicBezTo>
                      <a:pt x="7636" y="2916"/>
                      <a:pt x="7737" y="2801"/>
                      <a:pt x="7737" y="2685"/>
                    </a:cubicBezTo>
                    <a:lnTo>
                      <a:pt x="7737" y="1458"/>
                    </a:lnTo>
                    <a:cubicBezTo>
                      <a:pt x="7737" y="1098"/>
                      <a:pt x="7521" y="765"/>
                      <a:pt x="7189" y="621"/>
                    </a:cubicBezTo>
                    <a:lnTo>
                      <a:pt x="5774" y="0"/>
                    </a:lnTo>
                    <a:cubicBezTo>
                      <a:pt x="5442" y="881"/>
                      <a:pt x="4655" y="1321"/>
                      <a:pt x="3869" y="1321"/>
                    </a:cubicBezTo>
                    <a:cubicBezTo>
                      <a:pt x="3082" y="1321"/>
                      <a:pt x="2295" y="881"/>
                      <a:pt x="1963" y="0"/>
                    </a:cubicBezTo>
                    <a:close/>
                  </a:path>
                </a:pathLst>
              </a:custGeom>
              <a:solidFill>
                <a:srgbClr val="63A53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14" name="Google Shape;16063;p73">
                <a:extLst>
                  <a:ext uri="{FF2B5EF4-FFF2-40B4-BE49-F238E27FC236}">
                    <a16:creationId xmlns:a16="http://schemas.microsoft.com/office/drawing/2014/main" id="{CDEE17DC-80C0-4756-B892-8577AB8F9E40}"/>
                  </a:ext>
                </a:extLst>
              </p:cNvPr>
              <p:cNvSpPr/>
              <p:nvPr/>
            </p:nvSpPr>
            <p:spPr>
              <a:xfrm>
                <a:off x="1959985" y="3556230"/>
                <a:ext cx="59823" cy="23961"/>
              </a:xfrm>
              <a:custGeom>
                <a:avLst/>
                <a:gdLst/>
                <a:ahLst/>
                <a:cxnLst/>
                <a:rect l="l" t="t" r="r" b="b"/>
                <a:pathLst>
                  <a:path w="2282" h="914" extrusionOk="0">
                    <a:moveTo>
                      <a:pt x="0" y="1"/>
                    </a:moveTo>
                    <a:lnTo>
                      <a:pt x="0" y="665"/>
                    </a:lnTo>
                    <a:cubicBezTo>
                      <a:pt x="361" y="831"/>
                      <a:pt x="751" y="914"/>
                      <a:pt x="1141" y="914"/>
                    </a:cubicBezTo>
                    <a:cubicBezTo>
                      <a:pt x="1530" y="914"/>
                      <a:pt x="1920" y="831"/>
                      <a:pt x="2281" y="665"/>
                    </a:cubicBezTo>
                    <a:lnTo>
                      <a:pt x="2281" y="1"/>
                    </a:lnTo>
                    <a:close/>
                  </a:path>
                </a:pathLst>
              </a:custGeom>
              <a:solidFill>
                <a:srgbClr val="94A5B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15" name="Google Shape;16064;p73">
                <a:extLst>
                  <a:ext uri="{FF2B5EF4-FFF2-40B4-BE49-F238E27FC236}">
                    <a16:creationId xmlns:a16="http://schemas.microsoft.com/office/drawing/2014/main" id="{85429E91-42A6-4032-85BB-F71574B01CB5}"/>
                  </a:ext>
                </a:extLst>
              </p:cNvPr>
              <p:cNvSpPr/>
              <p:nvPr/>
            </p:nvSpPr>
            <p:spPr>
              <a:xfrm>
                <a:off x="1929707" y="3456062"/>
                <a:ext cx="119619" cy="112069"/>
              </a:xfrm>
              <a:custGeom>
                <a:avLst/>
                <a:gdLst/>
                <a:ahLst/>
                <a:cxnLst/>
                <a:rect l="l" t="t" r="r" b="b"/>
                <a:pathLst>
                  <a:path w="4563" h="4275" extrusionOk="0">
                    <a:moveTo>
                      <a:pt x="1655" y="1"/>
                    </a:moveTo>
                    <a:cubicBezTo>
                      <a:pt x="1489" y="1"/>
                      <a:pt x="1344" y="98"/>
                      <a:pt x="1271" y="256"/>
                    </a:cubicBezTo>
                    <a:cubicBezTo>
                      <a:pt x="1025" y="733"/>
                      <a:pt x="665" y="1137"/>
                      <a:pt x="203" y="1426"/>
                    </a:cubicBezTo>
                    <a:cubicBezTo>
                      <a:pt x="87" y="1512"/>
                      <a:pt x="15" y="1642"/>
                      <a:pt x="15" y="1786"/>
                    </a:cubicBezTo>
                    <a:lnTo>
                      <a:pt x="15" y="1916"/>
                    </a:lnTo>
                    <a:cubicBezTo>
                      <a:pt x="0" y="3143"/>
                      <a:pt x="924" y="4168"/>
                      <a:pt x="2137" y="4269"/>
                    </a:cubicBezTo>
                    <a:cubicBezTo>
                      <a:pt x="2188" y="4273"/>
                      <a:pt x="2239" y="4274"/>
                      <a:pt x="2290" y="4274"/>
                    </a:cubicBezTo>
                    <a:cubicBezTo>
                      <a:pt x="3536" y="4274"/>
                      <a:pt x="4562" y="3265"/>
                      <a:pt x="4562" y="2003"/>
                    </a:cubicBezTo>
                    <a:lnTo>
                      <a:pt x="4562" y="1599"/>
                    </a:lnTo>
                    <a:cubicBezTo>
                      <a:pt x="4562" y="1411"/>
                      <a:pt x="4490" y="1223"/>
                      <a:pt x="4346" y="1093"/>
                    </a:cubicBezTo>
                    <a:cubicBezTo>
                      <a:pt x="3985" y="776"/>
                      <a:pt x="3162" y="213"/>
                      <a:pt x="1747" y="11"/>
                    </a:cubicBezTo>
                    <a:cubicBezTo>
                      <a:pt x="1716" y="4"/>
                      <a:pt x="1685" y="1"/>
                      <a:pt x="1655" y="1"/>
                    </a:cubicBezTo>
                    <a:close/>
                  </a:path>
                </a:pathLst>
              </a:custGeom>
              <a:solidFill>
                <a:srgbClr val="BCC9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16" name="Google Shape;16065;p73">
                <a:extLst>
                  <a:ext uri="{FF2B5EF4-FFF2-40B4-BE49-F238E27FC236}">
                    <a16:creationId xmlns:a16="http://schemas.microsoft.com/office/drawing/2014/main" id="{A2747919-97AB-4266-9060-13423F10ED97}"/>
                  </a:ext>
                </a:extLst>
              </p:cNvPr>
              <p:cNvSpPr/>
              <p:nvPr/>
            </p:nvSpPr>
            <p:spPr>
              <a:xfrm>
                <a:off x="1929707" y="3456062"/>
                <a:ext cx="116971" cy="111938"/>
              </a:xfrm>
              <a:custGeom>
                <a:avLst/>
                <a:gdLst/>
                <a:ahLst/>
                <a:cxnLst/>
                <a:rect l="l" t="t" r="r" b="b"/>
                <a:pathLst>
                  <a:path w="4462" h="4270" extrusionOk="0">
                    <a:moveTo>
                      <a:pt x="1655" y="1"/>
                    </a:moveTo>
                    <a:cubicBezTo>
                      <a:pt x="1489" y="1"/>
                      <a:pt x="1344" y="98"/>
                      <a:pt x="1271" y="256"/>
                    </a:cubicBezTo>
                    <a:cubicBezTo>
                      <a:pt x="1227" y="328"/>
                      <a:pt x="1184" y="415"/>
                      <a:pt x="1126" y="487"/>
                    </a:cubicBezTo>
                    <a:cubicBezTo>
                      <a:pt x="895" y="863"/>
                      <a:pt x="578" y="1180"/>
                      <a:pt x="217" y="1426"/>
                    </a:cubicBezTo>
                    <a:cubicBezTo>
                      <a:pt x="87" y="1512"/>
                      <a:pt x="15" y="1656"/>
                      <a:pt x="15" y="1801"/>
                    </a:cubicBezTo>
                    <a:lnTo>
                      <a:pt x="15" y="1931"/>
                    </a:lnTo>
                    <a:cubicBezTo>
                      <a:pt x="0" y="3100"/>
                      <a:pt x="852" y="4096"/>
                      <a:pt x="2021" y="4269"/>
                    </a:cubicBezTo>
                    <a:cubicBezTo>
                      <a:pt x="1603" y="3836"/>
                      <a:pt x="1386" y="3273"/>
                      <a:pt x="1386" y="2696"/>
                    </a:cubicBezTo>
                    <a:lnTo>
                      <a:pt x="1386" y="1267"/>
                    </a:lnTo>
                    <a:cubicBezTo>
                      <a:pt x="1386" y="1021"/>
                      <a:pt x="1560" y="834"/>
                      <a:pt x="1790" y="805"/>
                    </a:cubicBezTo>
                    <a:cubicBezTo>
                      <a:pt x="1953" y="789"/>
                      <a:pt x="2115" y="782"/>
                      <a:pt x="2278" y="782"/>
                    </a:cubicBezTo>
                    <a:cubicBezTo>
                      <a:pt x="3027" y="782"/>
                      <a:pt x="3773" y="944"/>
                      <a:pt x="4461" y="1252"/>
                    </a:cubicBezTo>
                    <a:cubicBezTo>
                      <a:pt x="4432" y="1195"/>
                      <a:pt x="4389" y="1137"/>
                      <a:pt x="4346" y="1093"/>
                    </a:cubicBezTo>
                    <a:cubicBezTo>
                      <a:pt x="3985" y="776"/>
                      <a:pt x="3147" y="213"/>
                      <a:pt x="1747" y="11"/>
                    </a:cubicBezTo>
                    <a:cubicBezTo>
                      <a:pt x="1716" y="4"/>
                      <a:pt x="1685" y="1"/>
                      <a:pt x="1655" y="1"/>
                    </a:cubicBez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17" name="Google Shape;16066;p73">
                <a:extLst>
                  <a:ext uri="{FF2B5EF4-FFF2-40B4-BE49-F238E27FC236}">
                    <a16:creationId xmlns:a16="http://schemas.microsoft.com/office/drawing/2014/main" id="{385E2AD8-2490-46A5-BAD7-064B522AA99E}"/>
                  </a:ext>
                </a:extLst>
              </p:cNvPr>
              <p:cNvSpPr/>
              <p:nvPr/>
            </p:nvSpPr>
            <p:spPr>
              <a:xfrm>
                <a:off x="1888471" y="3619067"/>
                <a:ext cx="41629" cy="56782"/>
              </a:xfrm>
              <a:custGeom>
                <a:avLst/>
                <a:gdLst/>
                <a:ahLst/>
                <a:cxnLst/>
                <a:rect l="l" t="t" r="r" b="b"/>
                <a:pathLst>
                  <a:path w="1588" h="2166" extrusionOk="0">
                    <a:moveTo>
                      <a:pt x="346" y="0"/>
                    </a:moveTo>
                    <a:cubicBezTo>
                      <a:pt x="130" y="173"/>
                      <a:pt x="0" y="433"/>
                      <a:pt x="0" y="707"/>
                    </a:cubicBezTo>
                    <a:lnTo>
                      <a:pt x="0" y="1934"/>
                    </a:lnTo>
                    <a:cubicBezTo>
                      <a:pt x="0" y="2064"/>
                      <a:pt x="101" y="2165"/>
                      <a:pt x="231" y="2165"/>
                    </a:cubicBezTo>
                    <a:lnTo>
                      <a:pt x="1588" y="2165"/>
                    </a:lnTo>
                    <a:lnTo>
                      <a:pt x="1588" y="1530"/>
                    </a:lnTo>
                    <a:cubicBezTo>
                      <a:pt x="1588" y="1357"/>
                      <a:pt x="1516" y="1184"/>
                      <a:pt x="1386" y="1054"/>
                    </a:cubicBezTo>
                    <a:lnTo>
                      <a:pt x="346" y="0"/>
                    </a:lnTo>
                    <a:close/>
                  </a:path>
                </a:pathLst>
              </a:custGeom>
              <a:solidFill>
                <a:srgbClr val="CFD9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18" name="Google Shape;16067;p73">
                <a:extLst>
                  <a:ext uri="{FF2B5EF4-FFF2-40B4-BE49-F238E27FC236}">
                    <a16:creationId xmlns:a16="http://schemas.microsoft.com/office/drawing/2014/main" id="{4F864B22-382D-4FB4-9710-98CE415C9DAC}"/>
                  </a:ext>
                </a:extLst>
              </p:cNvPr>
              <p:cNvSpPr/>
              <p:nvPr/>
            </p:nvSpPr>
            <p:spPr>
              <a:xfrm>
                <a:off x="2049667" y="3619067"/>
                <a:ext cx="41656" cy="56782"/>
              </a:xfrm>
              <a:custGeom>
                <a:avLst/>
                <a:gdLst/>
                <a:ahLst/>
                <a:cxnLst/>
                <a:rect l="l" t="t" r="r" b="b"/>
                <a:pathLst>
                  <a:path w="1589" h="2166" extrusionOk="0">
                    <a:moveTo>
                      <a:pt x="1242" y="0"/>
                    </a:moveTo>
                    <a:lnTo>
                      <a:pt x="203" y="1054"/>
                    </a:lnTo>
                    <a:cubicBezTo>
                      <a:pt x="73" y="1184"/>
                      <a:pt x="1" y="1357"/>
                      <a:pt x="1" y="1530"/>
                    </a:cubicBezTo>
                    <a:lnTo>
                      <a:pt x="1" y="2165"/>
                    </a:lnTo>
                    <a:lnTo>
                      <a:pt x="1357" y="2165"/>
                    </a:lnTo>
                    <a:cubicBezTo>
                      <a:pt x="1487" y="2165"/>
                      <a:pt x="1588" y="2064"/>
                      <a:pt x="1588" y="1934"/>
                    </a:cubicBezTo>
                    <a:lnTo>
                      <a:pt x="1588" y="707"/>
                    </a:lnTo>
                    <a:cubicBezTo>
                      <a:pt x="1588" y="433"/>
                      <a:pt x="1459" y="173"/>
                      <a:pt x="1242" y="0"/>
                    </a:cubicBezTo>
                    <a:close/>
                  </a:path>
                </a:pathLst>
              </a:custGeom>
              <a:solidFill>
                <a:srgbClr val="CFD9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grpSp>
        <p:grpSp>
          <p:nvGrpSpPr>
            <p:cNvPr id="166" name="Google Shape;9682;p69">
              <a:extLst>
                <a:ext uri="{FF2B5EF4-FFF2-40B4-BE49-F238E27FC236}">
                  <a16:creationId xmlns:a16="http://schemas.microsoft.com/office/drawing/2014/main" id="{84F4A6CB-CE7A-4254-A33B-A32B63CADE82}"/>
                </a:ext>
              </a:extLst>
            </p:cNvPr>
            <p:cNvGrpSpPr/>
            <p:nvPr/>
          </p:nvGrpSpPr>
          <p:grpSpPr>
            <a:xfrm>
              <a:off x="6661321" y="419031"/>
              <a:ext cx="1717897" cy="2051026"/>
              <a:chOff x="7159964" y="1971904"/>
              <a:chExt cx="291564" cy="348103"/>
            </a:xfrm>
          </p:grpSpPr>
          <p:sp>
            <p:nvSpPr>
              <p:cNvPr id="167" name="Google Shape;9683;p69">
                <a:extLst>
                  <a:ext uri="{FF2B5EF4-FFF2-40B4-BE49-F238E27FC236}">
                    <a16:creationId xmlns:a16="http://schemas.microsoft.com/office/drawing/2014/main" id="{19C78E83-5A24-4155-934A-7E1244B9F686}"/>
                  </a:ext>
                </a:extLst>
              </p:cNvPr>
              <p:cNvSpPr/>
              <p:nvPr/>
            </p:nvSpPr>
            <p:spPr>
              <a:xfrm>
                <a:off x="7204947" y="1994277"/>
                <a:ext cx="167906" cy="153752"/>
              </a:xfrm>
              <a:custGeom>
                <a:avLst/>
                <a:gdLst/>
                <a:ahLst/>
                <a:cxnLst/>
                <a:rect l="l" t="t" r="r" b="b"/>
                <a:pathLst>
                  <a:path w="6394" h="5855" extrusionOk="0">
                    <a:moveTo>
                      <a:pt x="642" y="1"/>
                    </a:moveTo>
                    <a:cubicBezTo>
                      <a:pt x="288" y="1"/>
                      <a:pt x="1" y="288"/>
                      <a:pt x="1" y="642"/>
                    </a:cubicBezTo>
                    <a:lnTo>
                      <a:pt x="1" y="4058"/>
                    </a:lnTo>
                    <a:cubicBezTo>
                      <a:pt x="1" y="4413"/>
                      <a:pt x="288" y="4700"/>
                      <a:pt x="642" y="4700"/>
                    </a:cubicBezTo>
                    <a:lnTo>
                      <a:pt x="2345" y="4700"/>
                    </a:lnTo>
                    <a:lnTo>
                      <a:pt x="4059" y="5839"/>
                    </a:lnTo>
                    <a:cubicBezTo>
                      <a:pt x="4076" y="5850"/>
                      <a:pt x="4095" y="5855"/>
                      <a:pt x="4114" y="5855"/>
                    </a:cubicBezTo>
                    <a:cubicBezTo>
                      <a:pt x="4177" y="5855"/>
                      <a:pt x="4236" y="5800"/>
                      <a:pt x="4221" y="5733"/>
                    </a:cubicBezTo>
                    <a:lnTo>
                      <a:pt x="4049" y="4700"/>
                    </a:lnTo>
                    <a:lnTo>
                      <a:pt x="5752" y="4700"/>
                    </a:lnTo>
                    <a:cubicBezTo>
                      <a:pt x="6107" y="4700"/>
                      <a:pt x="6394" y="4413"/>
                      <a:pt x="6394" y="4058"/>
                    </a:cubicBezTo>
                    <a:lnTo>
                      <a:pt x="6394" y="642"/>
                    </a:lnTo>
                    <a:cubicBezTo>
                      <a:pt x="6394" y="288"/>
                      <a:pt x="6107" y="1"/>
                      <a:pt x="5752" y="1"/>
                    </a:cubicBezTo>
                    <a:close/>
                  </a:path>
                </a:pathLst>
              </a:custGeom>
              <a:solidFill>
                <a:srgbClr val="C5D1D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68" name="Google Shape;9684;p69">
                <a:extLst>
                  <a:ext uri="{FF2B5EF4-FFF2-40B4-BE49-F238E27FC236}">
                    <a16:creationId xmlns:a16="http://schemas.microsoft.com/office/drawing/2014/main" id="{C06E2220-AF4F-4228-AFA7-19192FDADDD7}"/>
                  </a:ext>
                </a:extLst>
              </p:cNvPr>
              <p:cNvSpPr/>
              <p:nvPr/>
            </p:nvSpPr>
            <p:spPr>
              <a:xfrm>
                <a:off x="7204711" y="1994277"/>
                <a:ext cx="156851" cy="112130"/>
              </a:xfrm>
              <a:custGeom>
                <a:avLst/>
                <a:gdLst/>
                <a:ahLst/>
                <a:cxnLst/>
                <a:rect l="l" t="t" r="r" b="b"/>
                <a:pathLst>
                  <a:path w="5973" h="4270" extrusionOk="0">
                    <a:moveTo>
                      <a:pt x="641" y="1"/>
                    </a:moveTo>
                    <a:cubicBezTo>
                      <a:pt x="297" y="1"/>
                      <a:pt x="0" y="288"/>
                      <a:pt x="10" y="642"/>
                    </a:cubicBezTo>
                    <a:lnTo>
                      <a:pt x="10" y="4058"/>
                    </a:lnTo>
                    <a:cubicBezTo>
                      <a:pt x="10" y="4125"/>
                      <a:pt x="19" y="4202"/>
                      <a:pt x="48" y="4269"/>
                    </a:cubicBezTo>
                    <a:lnTo>
                      <a:pt x="4910" y="4269"/>
                    </a:lnTo>
                    <a:cubicBezTo>
                      <a:pt x="5503" y="4269"/>
                      <a:pt x="5972" y="3791"/>
                      <a:pt x="5972" y="3207"/>
                    </a:cubicBezTo>
                    <a:lnTo>
                      <a:pt x="5972" y="39"/>
                    </a:lnTo>
                    <a:cubicBezTo>
                      <a:pt x="5905" y="20"/>
                      <a:pt x="5838" y="1"/>
                      <a:pt x="5761" y="1"/>
                    </a:cubicBezTo>
                    <a:close/>
                  </a:path>
                </a:pathLst>
              </a:custGeom>
              <a:solidFill>
                <a:srgbClr val="E3E9E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69" name="Google Shape;9694;p69">
                <a:extLst>
                  <a:ext uri="{FF2B5EF4-FFF2-40B4-BE49-F238E27FC236}">
                    <a16:creationId xmlns:a16="http://schemas.microsoft.com/office/drawing/2014/main" id="{FF5AADD0-EE37-4E9A-ACF1-E361277445E4}"/>
                  </a:ext>
                </a:extLst>
              </p:cNvPr>
              <p:cNvSpPr/>
              <p:nvPr/>
            </p:nvSpPr>
            <p:spPr>
              <a:xfrm>
                <a:off x="7337140" y="2141806"/>
                <a:ext cx="33718" cy="73922"/>
              </a:xfrm>
              <a:custGeom>
                <a:avLst/>
                <a:gdLst/>
                <a:ahLst/>
                <a:cxnLst/>
                <a:rect l="l" t="t" r="r" b="b"/>
                <a:pathLst>
                  <a:path w="1284" h="2815" extrusionOk="0">
                    <a:moveTo>
                      <a:pt x="776" y="0"/>
                    </a:moveTo>
                    <a:cubicBezTo>
                      <a:pt x="345" y="0"/>
                      <a:pt x="1" y="345"/>
                      <a:pt x="1" y="776"/>
                    </a:cubicBezTo>
                    <a:lnTo>
                      <a:pt x="1" y="948"/>
                    </a:lnTo>
                    <a:cubicBezTo>
                      <a:pt x="1" y="1168"/>
                      <a:pt x="39" y="1388"/>
                      <a:pt x="106" y="1599"/>
                    </a:cubicBezTo>
                    <a:lnTo>
                      <a:pt x="518" y="2814"/>
                    </a:lnTo>
                    <a:lnTo>
                      <a:pt x="1283" y="2814"/>
                    </a:lnTo>
                    <a:lnTo>
                      <a:pt x="1283" y="0"/>
                    </a:lnTo>
                    <a:close/>
                  </a:path>
                </a:pathLst>
              </a:custGeom>
              <a:solidFill>
                <a:srgbClr val="657E9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70" name="Google Shape;9695;p69">
                <a:extLst>
                  <a:ext uri="{FF2B5EF4-FFF2-40B4-BE49-F238E27FC236}">
                    <a16:creationId xmlns:a16="http://schemas.microsoft.com/office/drawing/2014/main" id="{2B1C8523-5864-452A-A151-273B1DE38E43}"/>
                  </a:ext>
                </a:extLst>
              </p:cNvPr>
              <p:cNvSpPr/>
              <p:nvPr/>
            </p:nvSpPr>
            <p:spPr>
              <a:xfrm>
                <a:off x="7350717" y="2135031"/>
                <a:ext cx="80697" cy="80697"/>
              </a:xfrm>
              <a:custGeom>
                <a:avLst/>
                <a:gdLst/>
                <a:ahLst/>
                <a:cxnLst/>
                <a:rect l="l" t="t" r="r" b="b"/>
                <a:pathLst>
                  <a:path w="3073" h="3073" extrusionOk="0">
                    <a:moveTo>
                      <a:pt x="766" y="0"/>
                    </a:moveTo>
                    <a:cubicBezTo>
                      <a:pt x="345" y="0"/>
                      <a:pt x="1" y="345"/>
                      <a:pt x="1" y="766"/>
                    </a:cubicBezTo>
                    <a:cubicBezTo>
                      <a:pt x="1" y="1053"/>
                      <a:pt x="230" y="1282"/>
                      <a:pt x="508" y="1282"/>
                    </a:cubicBezTo>
                    <a:lnTo>
                      <a:pt x="2556" y="3072"/>
                    </a:lnTo>
                    <a:lnTo>
                      <a:pt x="2986" y="1560"/>
                    </a:lnTo>
                    <a:cubicBezTo>
                      <a:pt x="3044" y="1378"/>
                      <a:pt x="3073" y="1187"/>
                      <a:pt x="3073" y="995"/>
                    </a:cubicBezTo>
                    <a:lnTo>
                      <a:pt x="3073" y="517"/>
                    </a:lnTo>
                    <a:cubicBezTo>
                      <a:pt x="3073" y="230"/>
                      <a:pt x="2843" y="0"/>
                      <a:pt x="2556" y="0"/>
                    </a:cubicBezTo>
                    <a:close/>
                  </a:path>
                </a:pathLst>
              </a:custGeom>
              <a:solidFill>
                <a:srgbClr val="657E9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71" name="Google Shape;9696;p69">
                <a:extLst>
                  <a:ext uri="{FF2B5EF4-FFF2-40B4-BE49-F238E27FC236}">
                    <a16:creationId xmlns:a16="http://schemas.microsoft.com/office/drawing/2014/main" id="{D22AFB3A-4672-4A85-B4A3-0DEBE8FA811C}"/>
                  </a:ext>
                </a:extLst>
              </p:cNvPr>
              <p:cNvSpPr/>
              <p:nvPr/>
            </p:nvSpPr>
            <p:spPr>
              <a:xfrm>
                <a:off x="7364030" y="2235791"/>
                <a:ext cx="40493" cy="29936"/>
              </a:xfrm>
              <a:custGeom>
                <a:avLst/>
                <a:gdLst/>
                <a:ahLst/>
                <a:cxnLst/>
                <a:rect l="l" t="t" r="r" b="b"/>
                <a:pathLst>
                  <a:path w="1542" h="1140" extrusionOk="0">
                    <a:moveTo>
                      <a:pt x="1" y="1"/>
                    </a:moveTo>
                    <a:lnTo>
                      <a:pt x="1" y="1140"/>
                    </a:lnTo>
                    <a:lnTo>
                      <a:pt x="1542" y="1140"/>
                    </a:lnTo>
                    <a:lnTo>
                      <a:pt x="1542" y="1"/>
                    </a:lnTo>
                    <a:close/>
                  </a:path>
                </a:pathLst>
              </a:custGeom>
              <a:solidFill>
                <a:srgbClr val="ACBD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72" name="Google Shape;9697;p69">
                <a:extLst>
                  <a:ext uri="{FF2B5EF4-FFF2-40B4-BE49-F238E27FC236}">
                    <a16:creationId xmlns:a16="http://schemas.microsoft.com/office/drawing/2014/main" id="{D2B86695-3473-44AC-8A8D-E33EE525BC96}"/>
                  </a:ext>
                </a:extLst>
              </p:cNvPr>
              <p:cNvSpPr/>
              <p:nvPr/>
            </p:nvSpPr>
            <p:spPr>
              <a:xfrm>
                <a:off x="7364030" y="2236053"/>
                <a:ext cx="40493" cy="16281"/>
              </a:xfrm>
              <a:custGeom>
                <a:avLst/>
                <a:gdLst/>
                <a:ahLst/>
                <a:cxnLst/>
                <a:rect l="l" t="t" r="r" b="b"/>
                <a:pathLst>
                  <a:path w="1542" h="620" extrusionOk="0">
                    <a:moveTo>
                      <a:pt x="1" y="0"/>
                    </a:moveTo>
                    <a:lnTo>
                      <a:pt x="1" y="469"/>
                    </a:lnTo>
                    <a:cubicBezTo>
                      <a:pt x="250" y="570"/>
                      <a:pt x="510" y="620"/>
                      <a:pt x="771" y="620"/>
                    </a:cubicBezTo>
                    <a:cubicBezTo>
                      <a:pt x="1032" y="620"/>
                      <a:pt x="1293" y="570"/>
                      <a:pt x="1542" y="469"/>
                    </a:cubicBezTo>
                    <a:lnTo>
                      <a:pt x="1542" y="0"/>
                    </a:lnTo>
                    <a:close/>
                  </a:path>
                </a:pathLst>
              </a:custGeom>
              <a:solidFill>
                <a:srgbClr val="96ABB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73" name="Google Shape;9698;p69">
                <a:extLst>
                  <a:ext uri="{FF2B5EF4-FFF2-40B4-BE49-F238E27FC236}">
                    <a16:creationId xmlns:a16="http://schemas.microsoft.com/office/drawing/2014/main" id="{403C34BF-6858-4B5A-9436-878620CD6B5D}"/>
                  </a:ext>
                </a:extLst>
              </p:cNvPr>
              <p:cNvSpPr/>
              <p:nvPr/>
            </p:nvSpPr>
            <p:spPr>
              <a:xfrm>
                <a:off x="7317051" y="2252124"/>
                <a:ext cx="134477" cy="67882"/>
              </a:xfrm>
              <a:custGeom>
                <a:avLst/>
                <a:gdLst/>
                <a:ahLst/>
                <a:cxnLst/>
                <a:rect l="l" t="t" r="r" b="b"/>
                <a:pathLst>
                  <a:path w="5121" h="2585" extrusionOk="0">
                    <a:moveTo>
                      <a:pt x="1790" y="1"/>
                    </a:moveTo>
                    <a:lnTo>
                      <a:pt x="555" y="355"/>
                    </a:lnTo>
                    <a:cubicBezTo>
                      <a:pt x="230" y="451"/>
                      <a:pt x="0" y="757"/>
                      <a:pt x="0" y="1092"/>
                    </a:cubicBezTo>
                    <a:lnTo>
                      <a:pt x="0" y="2326"/>
                    </a:lnTo>
                    <a:cubicBezTo>
                      <a:pt x="0" y="2470"/>
                      <a:pt x="115" y="2585"/>
                      <a:pt x="258" y="2585"/>
                    </a:cubicBezTo>
                    <a:lnTo>
                      <a:pt x="4862" y="2585"/>
                    </a:lnTo>
                    <a:cubicBezTo>
                      <a:pt x="5005" y="2585"/>
                      <a:pt x="5120" y="2470"/>
                      <a:pt x="5120" y="2326"/>
                    </a:cubicBezTo>
                    <a:lnTo>
                      <a:pt x="5120" y="1092"/>
                    </a:lnTo>
                    <a:cubicBezTo>
                      <a:pt x="5120" y="757"/>
                      <a:pt x="4891" y="451"/>
                      <a:pt x="4565" y="355"/>
                    </a:cubicBezTo>
                    <a:lnTo>
                      <a:pt x="3331" y="1"/>
                    </a:lnTo>
                    <a:lnTo>
                      <a:pt x="2555" y="518"/>
                    </a:lnTo>
                    <a:lnTo>
                      <a:pt x="1790" y="1"/>
                    </a:lnTo>
                    <a:close/>
                  </a:path>
                </a:pathLst>
              </a:custGeom>
              <a:solidFill>
                <a:srgbClr val="6E829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74" name="Google Shape;9699;p69">
                <a:extLst>
                  <a:ext uri="{FF2B5EF4-FFF2-40B4-BE49-F238E27FC236}">
                    <a16:creationId xmlns:a16="http://schemas.microsoft.com/office/drawing/2014/main" id="{4799154A-3631-4E08-A30C-5CE57528D8CB}"/>
                  </a:ext>
                </a:extLst>
              </p:cNvPr>
              <p:cNvSpPr/>
              <p:nvPr/>
            </p:nvSpPr>
            <p:spPr>
              <a:xfrm>
                <a:off x="7377607" y="2265701"/>
                <a:ext cx="13340" cy="54306"/>
              </a:xfrm>
              <a:custGeom>
                <a:avLst/>
                <a:gdLst/>
                <a:ahLst/>
                <a:cxnLst/>
                <a:rect l="l" t="t" r="r" b="b"/>
                <a:pathLst>
                  <a:path w="508" h="2068" extrusionOk="0">
                    <a:moveTo>
                      <a:pt x="125" y="1"/>
                    </a:moveTo>
                    <a:lnTo>
                      <a:pt x="1" y="2068"/>
                    </a:lnTo>
                    <a:lnTo>
                      <a:pt x="508" y="2068"/>
                    </a:lnTo>
                    <a:lnTo>
                      <a:pt x="383" y="1"/>
                    </a:lnTo>
                    <a:close/>
                  </a:path>
                </a:pathLst>
              </a:custGeom>
              <a:solidFill>
                <a:srgbClr val="63A53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75" name="Google Shape;9700;p69">
                <a:extLst>
                  <a:ext uri="{FF2B5EF4-FFF2-40B4-BE49-F238E27FC236}">
                    <a16:creationId xmlns:a16="http://schemas.microsoft.com/office/drawing/2014/main" id="{34D283B0-372B-491A-B964-E21D35992845}"/>
                  </a:ext>
                </a:extLst>
              </p:cNvPr>
              <p:cNvSpPr/>
              <p:nvPr/>
            </p:nvSpPr>
            <p:spPr>
              <a:xfrm>
                <a:off x="7343941" y="2168906"/>
                <a:ext cx="80697" cy="73712"/>
              </a:xfrm>
              <a:custGeom>
                <a:avLst/>
                <a:gdLst/>
                <a:ahLst/>
                <a:cxnLst/>
                <a:rect l="l" t="t" r="r" b="b"/>
                <a:pathLst>
                  <a:path w="3073" h="2807" extrusionOk="0">
                    <a:moveTo>
                      <a:pt x="955" y="1"/>
                    </a:moveTo>
                    <a:cubicBezTo>
                      <a:pt x="823" y="1"/>
                      <a:pt x="701" y="57"/>
                      <a:pt x="613" y="155"/>
                    </a:cubicBezTo>
                    <a:lnTo>
                      <a:pt x="153" y="615"/>
                    </a:lnTo>
                    <a:cubicBezTo>
                      <a:pt x="58" y="710"/>
                      <a:pt x="0" y="835"/>
                      <a:pt x="0" y="978"/>
                    </a:cubicBezTo>
                    <a:lnTo>
                      <a:pt x="0" y="1275"/>
                    </a:lnTo>
                    <a:cubicBezTo>
                      <a:pt x="0" y="2117"/>
                      <a:pt x="689" y="2806"/>
                      <a:pt x="1531" y="2806"/>
                    </a:cubicBezTo>
                    <a:cubicBezTo>
                      <a:pt x="2383" y="2806"/>
                      <a:pt x="3072" y="2117"/>
                      <a:pt x="3072" y="1275"/>
                    </a:cubicBezTo>
                    <a:lnTo>
                      <a:pt x="3072" y="949"/>
                    </a:lnTo>
                    <a:cubicBezTo>
                      <a:pt x="3072" y="815"/>
                      <a:pt x="3015" y="682"/>
                      <a:pt x="2919" y="586"/>
                    </a:cubicBezTo>
                    <a:cubicBezTo>
                      <a:pt x="2527" y="203"/>
                      <a:pt x="1799" y="31"/>
                      <a:pt x="986" y="2"/>
                    </a:cubicBezTo>
                    <a:cubicBezTo>
                      <a:pt x="975" y="1"/>
                      <a:pt x="965" y="1"/>
                      <a:pt x="955" y="1"/>
                    </a:cubicBezTo>
                    <a:close/>
                  </a:path>
                </a:pathLst>
              </a:custGeom>
              <a:solidFill>
                <a:srgbClr val="BECBD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76" name="Google Shape;9701;p69">
                <a:extLst>
                  <a:ext uri="{FF2B5EF4-FFF2-40B4-BE49-F238E27FC236}">
                    <a16:creationId xmlns:a16="http://schemas.microsoft.com/office/drawing/2014/main" id="{A89AAB7B-DADD-4A25-95F1-5603688230F1}"/>
                  </a:ext>
                </a:extLst>
              </p:cNvPr>
              <p:cNvSpPr/>
              <p:nvPr/>
            </p:nvSpPr>
            <p:spPr>
              <a:xfrm>
                <a:off x="7343941" y="2168906"/>
                <a:ext cx="80434" cy="72189"/>
              </a:xfrm>
              <a:custGeom>
                <a:avLst/>
                <a:gdLst/>
                <a:ahLst/>
                <a:cxnLst/>
                <a:rect l="l" t="t" r="r" b="b"/>
                <a:pathLst>
                  <a:path w="3063" h="2749" extrusionOk="0">
                    <a:moveTo>
                      <a:pt x="955" y="1"/>
                    </a:moveTo>
                    <a:cubicBezTo>
                      <a:pt x="823" y="1"/>
                      <a:pt x="701" y="57"/>
                      <a:pt x="613" y="146"/>
                    </a:cubicBezTo>
                    <a:lnTo>
                      <a:pt x="153" y="615"/>
                    </a:lnTo>
                    <a:cubicBezTo>
                      <a:pt x="58" y="710"/>
                      <a:pt x="0" y="835"/>
                      <a:pt x="0" y="969"/>
                    </a:cubicBezTo>
                    <a:lnTo>
                      <a:pt x="0" y="1275"/>
                    </a:lnTo>
                    <a:cubicBezTo>
                      <a:pt x="0" y="1954"/>
                      <a:pt x="450" y="2557"/>
                      <a:pt x="1110" y="2749"/>
                    </a:cubicBezTo>
                    <a:cubicBezTo>
                      <a:pt x="890" y="2471"/>
                      <a:pt x="766" y="2136"/>
                      <a:pt x="766" y="1792"/>
                    </a:cubicBezTo>
                    <a:lnTo>
                      <a:pt x="766" y="1036"/>
                    </a:lnTo>
                    <a:cubicBezTo>
                      <a:pt x="766" y="751"/>
                      <a:pt x="996" y="527"/>
                      <a:pt x="1277" y="527"/>
                    </a:cubicBezTo>
                    <a:cubicBezTo>
                      <a:pt x="1288" y="527"/>
                      <a:pt x="1300" y="528"/>
                      <a:pt x="1311" y="528"/>
                    </a:cubicBezTo>
                    <a:cubicBezTo>
                      <a:pt x="1828" y="557"/>
                      <a:pt x="2594" y="643"/>
                      <a:pt x="3063" y="873"/>
                    </a:cubicBezTo>
                    <a:cubicBezTo>
                      <a:pt x="3053" y="768"/>
                      <a:pt x="2996" y="662"/>
                      <a:pt x="2919" y="586"/>
                    </a:cubicBezTo>
                    <a:cubicBezTo>
                      <a:pt x="2527" y="203"/>
                      <a:pt x="1799" y="21"/>
                      <a:pt x="986" y="2"/>
                    </a:cubicBezTo>
                    <a:cubicBezTo>
                      <a:pt x="975" y="1"/>
                      <a:pt x="965" y="1"/>
                      <a:pt x="955" y="1"/>
                    </a:cubicBezTo>
                    <a:close/>
                  </a:path>
                </a:pathLst>
              </a:custGeom>
              <a:solidFill>
                <a:srgbClr val="ACBD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77" name="Google Shape;9702;p69">
                <a:extLst>
                  <a:ext uri="{FF2B5EF4-FFF2-40B4-BE49-F238E27FC236}">
                    <a16:creationId xmlns:a16="http://schemas.microsoft.com/office/drawing/2014/main" id="{83417B86-4EC9-4677-839E-46F27C39BB20}"/>
                  </a:ext>
                </a:extLst>
              </p:cNvPr>
              <p:cNvSpPr/>
              <p:nvPr/>
            </p:nvSpPr>
            <p:spPr>
              <a:xfrm>
                <a:off x="7317051" y="2269482"/>
                <a:ext cx="26916" cy="50524"/>
              </a:xfrm>
              <a:custGeom>
                <a:avLst/>
                <a:gdLst/>
                <a:ahLst/>
                <a:cxnLst/>
                <a:rect l="l" t="t" r="r" b="b"/>
                <a:pathLst>
                  <a:path w="1025" h="1924" extrusionOk="0">
                    <a:moveTo>
                      <a:pt x="144" y="0"/>
                    </a:moveTo>
                    <a:cubicBezTo>
                      <a:pt x="48" y="125"/>
                      <a:pt x="0" y="278"/>
                      <a:pt x="0" y="440"/>
                    </a:cubicBezTo>
                    <a:lnTo>
                      <a:pt x="0" y="1665"/>
                    </a:lnTo>
                    <a:cubicBezTo>
                      <a:pt x="0" y="1809"/>
                      <a:pt x="115" y="1924"/>
                      <a:pt x="258" y="1924"/>
                    </a:cubicBezTo>
                    <a:lnTo>
                      <a:pt x="1024" y="1924"/>
                    </a:lnTo>
                    <a:lnTo>
                      <a:pt x="1024" y="1206"/>
                    </a:lnTo>
                    <a:cubicBezTo>
                      <a:pt x="1024" y="995"/>
                      <a:pt x="948" y="804"/>
                      <a:pt x="804" y="660"/>
                    </a:cubicBezTo>
                    <a:lnTo>
                      <a:pt x="144" y="0"/>
                    </a:lnTo>
                    <a:close/>
                  </a:path>
                </a:pathLst>
              </a:custGeom>
              <a:solidFill>
                <a:srgbClr val="5F75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78" name="Google Shape;9703;p69">
                <a:extLst>
                  <a:ext uri="{FF2B5EF4-FFF2-40B4-BE49-F238E27FC236}">
                    <a16:creationId xmlns:a16="http://schemas.microsoft.com/office/drawing/2014/main" id="{D47CB38A-E30A-415B-8AF1-6C889E518045}"/>
                  </a:ext>
                </a:extLst>
              </p:cNvPr>
              <p:cNvSpPr/>
              <p:nvPr/>
            </p:nvSpPr>
            <p:spPr>
              <a:xfrm>
                <a:off x="7424612" y="2269482"/>
                <a:ext cx="26916" cy="50524"/>
              </a:xfrm>
              <a:custGeom>
                <a:avLst/>
                <a:gdLst/>
                <a:ahLst/>
                <a:cxnLst/>
                <a:rect l="l" t="t" r="r" b="b"/>
                <a:pathLst>
                  <a:path w="1025" h="1924" extrusionOk="0">
                    <a:moveTo>
                      <a:pt x="881" y="0"/>
                    </a:moveTo>
                    <a:lnTo>
                      <a:pt x="220" y="660"/>
                    </a:lnTo>
                    <a:cubicBezTo>
                      <a:pt x="77" y="804"/>
                      <a:pt x="0" y="995"/>
                      <a:pt x="0" y="1206"/>
                    </a:cubicBezTo>
                    <a:lnTo>
                      <a:pt x="0" y="1924"/>
                    </a:lnTo>
                    <a:lnTo>
                      <a:pt x="766" y="1924"/>
                    </a:lnTo>
                    <a:cubicBezTo>
                      <a:pt x="909" y="1924"/>
                      <a:pt x="1024" y="1809"/>
                      <a:pt x="1024" y="1665"/>
                    </a:cubicBezTo>
                    <a:lnTo>
                      <a:pt x="1024" y="440"/>
                    </a:lnTo>
                    <a:cubicBezTo>
                      <a:pt x="1024" y="278"/>
                      <a:pt x="976" y="125"/>
                      <a:pt x="881" y="0"/>
                    </a:cubicBezTo>
                    <a:close/>
                  </a:path>
                </a:pathLst>
              </a:custGeom>
              <a:solidFill>
                <a:srgbClr val="5F75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79" name="Google Shape;9704;p69">
                <a:extLst>
                  <a:ext uri="{FF2B5EF4-FFF2-40B4-BE49-F238E27FC236}">
                    <a16:creationId xmlns:a16="http://schemas.microsoft.com/office/drawing/2014/main" id="{FAF49E3B-9277-45BF-9810-46B34FC47F90}"/>
                  </a:ext>
                </a:extLst>
              </p:cNvPr>
              <p:cNvSpPr/>
              <p:nvPr/>
            </p:nvSpPr>
            <p:spPr>
              <a:xfrm>
                <a:off x="7377607" y="2265701"/>
                <a:ext cx="13340" cy="13340"/>
              </a:xfrm>
              <a:custGeom>
                <a:avLst/>
                <a:gdLst/>
                <a:ahLst/>
                <a:cxnLst/>
                <a:rect l="l" t="t" r="r" b="b"/>
                <a:pathLst>
                  <a:path w="508" h="508" extrusionOk="0">
                    <a:moveTo>
                      <a:pt x="1" y="1"/>
                    </a:moveTo>
                    <a:lnTo>
                      <a:pt x="1" y="403"/>
                    </a:lnTo>
                    <a:cubicBezTo>
                      <a:pt x="1" y="460"/>
                      <a:pt x="48" y="508"/>
                      <a:pt x="106" y="508"/>
                    </a:cubicBezTo>
                    <a:lnTo>
                      <a:pt x="402" y="508"/>
                    </a:lnTo>
                    <a:cubicBezTo>
                      <a:pt x="460" y="508"/>
                      <a:pt x="508" y="460"/>
                      <a:pt x="508" y="403"/>
                    </a:cubicBezTo>
                    <a:lnTo>
                      <a:pt x="508" y="1"/>
                    </a:lnTo>
                    <a:close/>
                  </a:path>
                </a:pathLst>
              </a:custGeom>
              <a:solidFill>
                <a:srgbClr val="63A537">
                  <a:lumMod val="7500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80" name="Google Shape;9705;p69">
                <a:extLst>
                  <a:ext uri="{FF2B5EF4-FFF2-40B4-BE49-F238E27FC236}">
                    <a16:creationId xmlns:a16="http://schemas.microsoft.com/office/drawing/2014/main" id="{6EA2B194-1482-46AA-A286-F319953CF28D}"/>
                  </a:ext>
                </a:extLst>
              </p:cNvPr>
              <p:cNvSpPr/>
              <p:nvPr/>
            </p:nvSpPr>
            <p:spPr>
              <a:xfrm>
                <a:off x="7356756" y="2246899"/>
                <a:ext cx="27415" cy="28229"/>
              </a:xfrm>
              <a:custGeom>
                <a:avLst/>
                <a:gdLst/>
                <a:ahLst/>
                <a:cxnLst/>
                <a:rect l="l" t="t" r="r" b="b"/>
                <a:pathLst>
                  <a:path w="1044" h="1075" extrusionOk="0">
                    <a:moveTo>
                      <a:pt x="235" y="1"/>
                    </a:moveTo>
                    <a:cubicBezTo>
                      <a:pt x="204" y="1"/>
                      <a:pt x="174" y="15"/>
                      <a:pt x="153" y="47"/>
                    </a:cubicBezTo>
                    <a:lnTo>
                      <a:pt x="0" y="286"/>
                    </a:lnTo>
                    <a:lnTo>
                      <a:pt x="383" y="994"/>
                    </a:lnTo>
                    <a:cubicBezTo>
                      <a:pt x="412" y="1047"/>
                      <a:pt x="464" y="1075"/>
                      <a:pt x="517" y="1075"/>
                    </a:cubicBezTo>
                    <a:cubicBezTo>
                      <a:pt x="550" y="1075"/>
                      <a:pt x="583" y="1064"/>
                      <a:pt x="613" y="1042"/>
                    </a:cubicBezTo>
                    <a:lnTo>
                      <a:pt x="1043" y="717"/>
                    </a:lnTo>
                    <a:lnTo>
                      <a:pt x="306" y="28"/>
                    </a:lnTo>
                    <a:cubicBezTo>
                      <a:pt x="285" y="10"/>
                      <a:pt x="260" y="1"/>
                      <a:pt x="235" y="1"/>
                    </a:cubicBezTo>
                    <a:close/>
                  </a:path>
                </a:pathLst>
              </a:custGeom>
              <a:solidFill>
                <a:srgbClr val="5F75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81" name="Google Shape;9706;p69">
                <a:extLst>
                  <a:ext uri="{FF2B5EF4-FFF2-40B4-BE49-F238E27FC236}">
                    <a16:creationId xmlns:a16="http://schemas.microsoft.com/office/drawing/2014/main" id="{136C6650-9612-46FC-AE7A-221C95053DED}"/>
                  </a:ext>
                </a:extLst>
              </p:cNvPr>
              <p:cNvSpPr/>
              <p:nvPr/>
            </p:nvSpPr>
            <p:spPr>
              <a:xfrm>
                <a:off x="7384146" y="2246899"/>
                <a:ext cx="27678" cy="28229"/>
              </a:xfrm>
              <a:custGeom>
                <a:avLst/>
                <a:gdLst/>
                <a:ahLst/>
                <a:cxnLst/>
                <a:rect l="l" t="t" r="r" b="b"/>
                <a:pathLst>
                  <a:path w="1054" h="1075" extrusionOk="0">
                    <a:moveTo>
                      <a:pt x="813" y="1"/>
                    </a:moveTo>
                    <a:cubicBezTo>
                      <a:pt x="786" y="1"/>
                      <a:pt x="759" y="10"/>
                      <a:pt x="737" y="28"/>
                    </a:cubicBezTo>
                    <a:lnTo>
                      <a:pt x="0" y="717"/>
                    </a:lnTo>
                    <a:lnTo>
                      <a:pt x="441" y="1042"/>
                    </a:lnTo>
                    <a:cubicBezTo>
                      <a:pt x="466" y="1064"/>
                      <a:pt x="499" y="1075"/>
                      <a:pt x="532" y="1075"/>
                    </a:cubicBezTo>
                    <a:cubicBezTo>
                      <a:pt x="585" y="1075"/>
                      <a:pt x="637" y="1047"/>
                      <a:pt x="661" y="994"/>
                    </a:cubicBezTo>
                    <a:lnTo>
                      <a:pt x="1053" y="286"/>
                    </a:lnTo>
                    <a:lnTo>
                      <a:pt x="900" y="47"/>
                    </a:lnTo>
                    <a:cubicBezTo>
                      <a:pt x="879" y="15"/>
                      <a:pt x="846" y="1"/>
                      <a:pt x="813" y="1"/>
                    </a:cubicBezTo>
                    <a:close/>
                  </a:path>
                </a:pathLst>
              </a:custGeom>
              <a:solidFill>
                <a:srgbClr val="5F75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82" name="Google Shape;9707;p69">
                <a:extLst>
                  <a:ext uri="{FF2B5EF4-FFF2-40B4-BE49-F238E27FC236}">
                    <a16:creationId xmlns:a16="http://schemas.microsoft.com/office/drawing/2014/main" id="{2D83C3C2-2C8B-4306-B864-DA26E0CBBD54}"/>
                  </a:ext>
                </a:extLst>
              </p:cNvPr>
              <p:cNvSpPr/>
              <p:nvPr/>
            </p:nvSpPr>
            <p:spPr>
              <a:xfrm>
                <a:off x="7159964" y="1971904"/>
                <a:ext cx="190516" cy="164151"/>
              </a:xfrm>
              <a:custGeom>
                <a:avLst/>
                <a:gdLst/>
                <a:ahLst/>
                <a:cxnLst/>
                <a:rect l="l" t="t" r="r" b="b"/>
                <a:pathLst>
                  <a:path w="7255" h="6251" extrusionOk="0">
                    <a:moveTo>
                      <a:pt x="642" y="1"/>
                    </a:moveTo>
                    <a:cubicBezTo>
                      <a:pt x="288" y="1"/>
                      <a:pt x="1" y="288"/>
                      <a:pt x="1" y="642"/>
                    </a:cubicBezTo>
                    <a:lnTo>
                      <a:pt x="1" y="4059"/>
                    </a:lnTo>
                    <a:cubicBezTo>
                      <a:pt x="1" y="4413"/>
                      <a:pt x="288" y="4700"/>
                      <a:pt x="642" y="4700"/>
                    </a:cubicBezTo>
                    <a:lnTo>
                      <a:pt x="2987" y="4700"/>
                    </a:lnTo>
                    <a:lnTo>
                      <a:pt x="2632" y="6116"/>
                    </a:lnTo>
                    <a:cubicBezTo>
                      <a:pt x="2611" y="6189"/>
                      <a:pt x="2672" y="6251"/>
                      <a:pt x="2736" y="6251"/>
                    </a:cubicBezTo>
                    <a:cubicBezTo>
                      <a:pt x="2756" y="6251"/>
                      <a:pt x="2777" y="6245"/>
                      <a:pt x="2795" y="6231"/>
                    </a:cubicBezTo>
                    <a:lnTo>
                      <a:pt x="4901" y="4700"/>
                    </a:lnTo>
                    <a:lnTo>
                      <a:pt x="6614" y="4700"/>
                    </a:lnTo>
                    <a:cubicBezTo>
                      <a:pt x="6968" y="4700"/>
                      <a:pt x="7255" y="4413"/>
                      <a:pt x="7255" y="4059"/>
                    </a:cubicBezTo>
                    <a:lnTo>
                      <a:pt x="7255" y="642"/>
                    </a:lnTo>
                    <a:cubicBezTo>
                      <a:pt x="7255" y="288"/>
                      <a:pt x="6968" y="1"/>
                      <a:pt x="6614" y="1"/>
                    </a:cubicBezTo>
                    <a:close/>
                  </a:path>
                </a:pathLst>
              </a:custGeom>
              <a:solidFill>
                <a:srgbClr val="E3E9E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83" name="Google Shape;9708;p69">
                <a:extLst>
                  <a:ext uri="{FF2B5EF4-FFF2-40B4-BE49-F238E27FC236}">
                    <a16:creationId xmlns:a16="http://schemas.microsoft.com/office/drawing/2014/main" id="{5A08CDE2-9325-4775-9986-F9CB8382E210}"/>
                  </a:ext>
                </a:extLst>
              </p:cNvPr>
              <p:cNvSpPr/>
              <p:nvPr/>
            </p:nvSpPr>
            <p:spPr>
              <a:xfrm>
                <a:off x="7191896" y="2000055"/>
                <a:ext cx="31670" cy="11082"/>
              </a:xfrm>
              <a:custGeom>
                <a:avLst/>
                <a:gdLst/>
                <a:ahLst/>
                <a:cxnLst/>
                <a:rect l="l" t="t" r="r" b="b"/>
                <a:pathLst>
                  <a:path w="1206" h="422" extrusionOk="0">
                    <a:moveTo>
                      <a:pt x="287" y="1"/>
                    </a:moveTo>
                    <a:cubicBezTo>
                      <a:pt x="0" y="1"/>
                      <a:pt x="0" y="422"/>
                      <a:pt x="287" y="422"/>
                    </a:cubicBezTo>
                    <a:lnTo>
                      <a:pt x="919" y="422"/>
                    </a:lnTo>
                    <a:cubicBezTo>
                      <a:pt x="1206" y="422"/>
                      <a:pt x="1206" y="1"/>
                      <a:pt x="919" y="1"/>
                    </a:cubicBezTo>
                    <a:close/>
                  </a:path>
                </a:pathLst>
              </a:custGeom>
              <a:solidFill>
                <a:srgbClr val="657E9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84" name="Google Shape;9709;p69">
                <a:extLst>
                  <a:ext uri="{FF2B5EF4-FFF2-40B4-BE49-F238E27FC236}">
                    <a16:creationId xmlns:a16="http://schemas.microsoft.com/office/drawing/2014/main" id="{25CBD067-46D2-424E-ADF5-999638968438}"/>
                  </a:ext>
                </a:extLst>
              </p:cNvPr>
              <p:cNvSpPr/>
              <p:nvPr/>
            </p:nvSpPr>
            <p:spPr>
              <a:xfrm>
                <a:off x="7231102" y="2000055"/>
                <a:ext cx="87735" cy="11082"/>
              </a:xfrm>
              <a:custGeom>
                <a:avLst/>
                <a:gdLst/>
                <a:ahLst/>
                <a:cxnLst/>
                <a:rect l="l" t="t" r="r" b="b"/>
                <a:pathLst>
                  <a:path w="3341" h="422" extrusionOk="0">
                    <a:moveTo>
                      <a:pt x="278" y="1"/>
                    </a:moveTo>
                    <a:cubicBezTo>
                      <a:pt x="0" y="1"/>
                      <a:pt x="0" y="422"/>
                      <a:pt x="278" y="422"/>
                    </a:cubicBezTo>
                    <a:lnTo>
                      <a:pt x="3053" y="422"/>
                    </a:lnTo>
                    <a:cubicBezTo>
                      <a:pt x="3340" y="422"/>
                      <a:pt x="3340" y="1"/>
                      <a:pt x="3053" y="1"/>
                    </a:cubicBezTo>
                    <a:close/>
                  </a:path>
                </a:pathLst>
              </a:custGeom>
              <a:solidFill>
                <a:srgbClr val="657E9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85" name="Google Shape;9710;p69">
                <a:extLst>
                  <a:ext uri="{FF2B5EF4-FFF2-40B4-BE49-F238E27FC236}">
                    <a16:creationId xmlns:a16="http://schemas.microsoft.com/office/drawing/2014/main" id="{358A144E-A06C-447A-97F9-F8B3E5D20F85}"/>
                  </a:ext>
                </a:extLst>
              </p:cNvPr>
              <p:cNvSpPr/>
              <p:nvPr/>
            </p:nvSpPr>
            <p:spPr>
              <a:xfrm>
                <a:off x="7191896" y="2027969"/>
                <a:ext cx="126941" cy="11318"/>
              </a:xfrm>
              <a:custGeom>
                <a:avLst/>
                <a:gdLst/>
                <a:ahLst/>
                <a:cxnLst/>
                <a:rect l="l" t="t" r="r" b="b"/>
                <a:pathLst>
                  <a:path w="4834" h="431" extrusionOk="0">
                    <a:moveTo>
                      <a:pt x="287" y="0"/>
                    </a:moveTo>
                    <a:cubicBezTo>
                      <a:pt x="0" y="0"/>
                      <a:pt x="0" y="431"/>
                      <a:pt x="287" y="431"/>
                    </a:cubicBezTo>
                    <a:lnTo>
                      <a:pt x="4546" y="431"/>
                    </a:lnTo>
                    <a:cubicBezTo>
                      <a:pt x="4833" y="431"/>
                      <a:pt x="4833" y="0"/>
                      <a:pt x="4546" y="0"/>
                    </a:cubicBezTo>
                    <a:close/>
                  </a:path>
                </a:pathLst>
              </a:custGeom>
              <a:solidFill>
                <a:srgbClr val="76899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86" name="Google Shape;9711;p69">
                <a:extLst>
                  <a:ext uri="{FF2B5EF4-FFF2-40B4-BE49-F238E27FC236}">
                    <a16:creationId xmlns:a16="http://schemas.microsoft.com/office/drawing/2014/main" id="{F53231B4-DAA1-4294-8828-CCCB95A81872}"/>
                  </a:ext>
                </a:extLst>
              </p:cNvPr>
              <p:cNvSpPr/>
              <p:nvPr/>
            </p:nvSpPr>
            <p:spPr>
              <a:xfrm>
                <a:off x="7191896" y="2056093"/>
                <a:ext cx="87735" cy="11108"/>
              </a:xfrm>
              <a:custGeom>
                <a:avLst/>
                <a:gdLst/>
                <a:ahLst/>
                <a:cxnLst/>
                <a:rect l="l" t="t" r="r" b="b"/>
                <a:pathLst>
                  <a:path w="3341" h="423" extrusionOk="0">
                    <a:moveTo>
                      <a:pt x="287" y="1"/>
                    </a:moveTo>
                    <a:cubicBezTo>
                      <a:pt x="0" y="1"/>
                      <a:pt x="0" y="422"/>
                      <a:pt x="287" y="422"/>
                    </a:cubicBezTo>
                    <a:lnTo>
                      <a:pt x="3053" y="422"/>
                    </a:lnTo>
                    <a:cubicBezTo>
                      <a:pt x="3340" y="422"/>
                      <a:pt x="3340" y="1"/>
                      <a:pt x="3053" y="1"/>
                    </a:cubicBezTo>
                    <a:close/>
                  </a:path>
                </a:pathLst>
              </a:custGeom>
              <a:solidFill>
                <a:srgbClr val="63798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87" name="Google Shape;9712;p69">
                <a:extLst>
                  <a:ext uri="{FF2B5EF4-FFF2-40B4-BE49-F238E27FC236}">
                    <a16:creationId xmlns:a16="http://schemas.microsoft.com/office/drawing/2014/main" id="{72E6EEC9-2F6A-424E-B2C9-176D5C0B61A0}"/>
                  </a:ext>
                </a:extLst>
              </p:cNvPr>
              <p:cNvSpPr/>
              <p:nvPr/>
            </p:nvSpPr>
            <p:spPr>
              <a:xfrm>
                <a:off x="7286878" y="2056093"/>
                <a:ext cx="31958" cy="11108"/>
              </a:xfrm>
              <a:custGeom>
                <a:avLst/>
                <a:gdLst/>
                <a:ahLst/>
                <a:cxnLst/>
                <a:rect l="l" t="t" r="r" b="b"/>
                <a:pathLst>
                  <a:path w="1217" h="423" extrusionOk="0">
                    <a:moveTo>
                      <a:pt x="288" y="1"/>
                    </a:moveTo>
                    <a:cubicBezTo>
                      <a:pt x="1" y="1"/>
                      <a:pt x="1" y="422"/>
                      <a:pt x="288" y="422"/>
                    </a:cubicBezTo>
                    <a:lnTo>
                      <a:pt x="929" y="422"/>
                    </a:lnTo>
                    <a:cubicBezTo>
                      <a:pt x="1216" y="422"/>
                      <a:pt x="1216" y="1"/>
                      <a:pt x="929" y="1"/>
                    </a:cubicBezTo>
                    <a:close/>
                  </a:path>
                </a:pathLst>
              </a:custGeom>
              <a:solidFill>
                <a:srgbClr val="76899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grpSp>
      </p:grpSp>
      <p:sp>
        <p:nvSpPr>
          <p:cNvPr id="4" name="Text Placeholder 4">
            <a:extLst>
              <a:ext uri="{FF2B5EF4-FFF2-40B4-BE49-F238E27FC236}">
                <a16:creationId xmlns:a16="http://schemas.microsoft.com/office/drawing/2014/main" id="{0E0751E7-07CD-E811-E625-CA0DF4914BAA}"/>
              </a:ext>
            </a:extLst>
          </p:cNvPr>
          <p:cNvSpPr txBox="1">
            <a:spLocks/>
          </p:cNvSpPr>
          <p:nvPr/>
        </p:nvSpPr>
        <p:spPr>
          <a:xfrm>
            <a:off x="10260118" y="5793689"/>
            <a:ext cx="1901776" cy="874988"/>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200"/>
              <a:buFont typeface="Open Sans SemiBold"/>
              <a:buAutoNum type="arabicPeriod"/>
              <a:defRPr sz="1200" b="0" i="0" u="none" strike="noStrike" cap="none">
                <a:solidFill>
                  <a:schemeClr val="lt1"/>
                </a:solidFill>
                <a:latin typeface="Hind Vadodara"/>
                <a:ea typeface="Hind Vadodara"/>
                <a:cs typeface="Hind Vadodara"/>
                <a:sym typeface="Hind Vadodara"/>
              </a:defRPr>
            </a:lvl1pPr>
            <a:lvl2pPr marL="914400" marR="0" lvl="1" indent="-304800" algn="l" rtl="0">
              <a:lnSpc>
                <a:spcPct val="100000"/>
              </a:lnSpc>
              <a:spcBef>
                <a:spcPts val="1600"/>
              </a:spcBef>
              <a:spcAft>
                <a:spcPts val="0"/>
              </a:spcAft>
              <a:buClr>
                <a:srgbClr val="434343"/>
              </a:buClr>
              <a:buSzPts val="12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2pPr>
            <a:lvl3pPr marL="1371600" marR="0" lvl="2"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3pPr>
            <a:lvl4pPr marL="1828800" marR="0" lvl="3"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4pPr>
            <a:lvl5pPr marL="2286000" marR="0" lvl="4"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5pPr>
            <a:lvl6pPr marL="2743200" marR="0" lvl="5"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6pPr>
            <a:lvl7pPr marL="3200400" marR="0" lvl="6"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7pPr>
            <a:lvl8pPr marL="3657600" marR="0" lvl="7"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8pPr>
            <a:lvl9pPr marL="4114800" marR="0" lvl="8" indent="-317500" algn="l" rtl="0">
              <a:lnSpc>
                <a:spcPct val="100000"/>
              </a:lnSpc>
              <a:spcBef>
                <a:spcPts val="1600"/>
              </a:spcBef>
              <a:spcAft>
                <a:spcPts val="160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9pPr>
          </a:lstStyle>
          <a:p>
            <a:pPr marL="203195" marR="0" lvl="0" indent="0" algn="l" defTabSz="1219170" rtl="0" eaLnBrk="1" fontAlgn="auto" latinLnBrk="0" hangingPunct="1">
              <a:lnSpc>
                <a:spcPct val="150000"/>
              </a:lnSpc>
              <a:spcBef>
                <a:spcPts val="0"/>
              </a:spcBef>
              <a:spcAft>
                <a:spcPts val="0"/>
              </a:spcAft>
              <a:buClr>
                <a:prstClr val="white"/>
              </a:buClr>
              <a:buSzPts val="1200"/>
              <a:buFont typeface="Open Sans SemiBold"/>
              <a:buNone/>
              <a:tabLst/>
              <a:defRPr/>
            </a:pPr>
            <a:r>
              <a:rPr kumimoji="0" lang="en-US" sz="2133" b="0" i="0" u="none" strike="noStrike" kern="0" cap="none" spc="0" normalizeH="0" baseline="0" noProof="0">
                <a:ln>
                  <a:noFill/>
                </a:ln>
                <a:solidFill>
                  <a:prstClr val="white"/>
                </a:solidFill>
                <a:effectLst/>
                <a:uLnTx/>
                <a:uFillTx/>
                <a:latin typeface="Hind Vadodara"/>
                <a:cs typeface="Hind Vadodara"/>
                <a:sym typeface="Hind Vadodara"/>
              </a:rPr>
              <a:t> 10 minutes</a:t>
            </a:r>
          </a:p>
          <a:p>
            <a:pPr marL="203195" marR="0" lvl="0" indent="0" algn="l" defTabSz="1219170" rtl="0" eaLnBrk="1" fontAlgn="auto" latinLnBrk="0" hangingPunct="1">
              <a:lnSpc>
                <a:spcPct val="150000"/>
              </a:lnSpc>
              <a:spcBef>
                <a:spcPts val="0"/>
              </a:spcBef>
              <a:spcAft>
                <a:spcPts val="0"/>
              </a:spcAft>
              <a:buClr>
                <a:prstClr val="white"/>
              </a:buClr>
              <a:buSzPts val="1200"/>
              <a:buFont typeface="Open Sans SemiBold"/>
              <a:buNone/>
              <a:tabLst/>
              <a:defRPr/>
            </a:pPr>
            <a:r>
              <a:rPr kumimoji="0" lang="en-US" sz="2133" b="0" i="0" u="none" strike="noStrike" kern="0" cap="none" spc="0" normalizeH="0" baseline="0" noProof="0">
                <a:ln>
                  <a:noFill/>
                </a:ln>
                <a:solidFill>
                  <a:prstClr val="white"/>
                </a:solidFill>
                <a:effectLst/>
                <a:uLnTx/>
                <a:uFillTx/>
                <a:latin typeface="Hind Vadodara"/>
                <a:cs typeface="Hind Vadodara"/>
                <a:sym typeface="Hind Vadodara"/>
              </a:rPr>
              <a:t> 10 minutes</a:t>
            </a:r>
          </a:p>
        </p:txBody>
      </p:sp>
      <p:grpSp>
        <p:nvGrpSpPr>
          <p:cNvPr id="5" name="Google Shape;6077;p67">
            <a:extLst>
              <a:ext uri="{FF2B5EF4-FFF2-40B4-BE49-F238E27FC236}">
                <a16:creationId xmlns:a16="http://schemas.microsoft.com/office/drawing/2014/main" id="{A1E9523D-8949-33DA-52DA-38DBEB428BD6}"/>
              </a:ext>
            </a:extLst>
          </p:cNvPr>
          <p:cNvGrpSpPr/>
          <p:nvPr/>
        </p:nvGrpSpPr>
        <p:grpSpPr>
          <a:xfrm>
            <a:off x="9967411" y="5162511"/>
            <a:ext cx="537983" cy="537983"/>
            <a:chOff x="5873617" y="2309901"/>
            <a:chExt cx="345720" cy="345720"/>
          </a:xfrm>
        </p:grpSpPr>
        <p:sp>
          <p:nvSpPr>
            <p:cNvPr id="6" name="Google Shape;6078;p67">
              <a:extLst>
                <a:ext uri="{FF2B5EF4-FFF2-40B4-BE49-F238E27FC236}">
                  <a16:creationId xmlns:a16="http://schemas.microsoft.com/office/drawing/2014/main" id="{B1C790D6-1459-BAEB-2EB4-4684FB41F49E}"/>
                </a:ext>
              </a:extLst>
            </p:cNvPr>
            <p:cNvSpPr/>
            <p:nvPr/>
          </p:nvSpPr>
          <p:spPr>
            <a:xfrm>
              <a:off x="5873617" y="2309901"/>
              <a:ext cx="345720" cy="345720"/>
            </a:xfrm>
            <a:custGeom>
              <a:avLst/>
              <a:gdLst/>
              <a:ahLst/>
              <a:cxnLst/>
              <a:rect l="l" t="t" r="r" b="b"/>
              <a:pathLst>
                <a:path w="13159" h="13159" extrusionOk="0">
                  <a:moveTo>
                    <a:pt x="6583" y="1"/>
                  </a:moveTo>
                  <a:cubicBezTo>
                    <a:pt x="2949" y="1"/>
                    <a:pt x="1" y="2942"/>
                    <a:pt x="1" y="6576"/>
                  </a:cubicBezTo>
                  <a:cubicBezTo>
                    <a:pt x="1" y="10211"/>
                    <a:pt x="2949" y="13159"/>
                    <a:pt x="6583" y="13159"/>
                  </a:cubicBezTo>
                  <a:cubicBezTo>
                    <a:pt x="10218" y="13159"/>
                    <a:pt x="13159" y="10211"/>
                    <a:pt x="13159" y="6576"/>
                  </a:cubicBezTo>
                  <a:cubicBezTo>
                    <a:pt x="13159" y="2942"/>
                    <a:pt x="10218" y="1"/>
                    <a:pt x="6583" y="1"/>
                  </a:cubicBezTo>
                  <a:close/>
                </a:path>
              </a:pathLst>
            </a:custGeom>
            <a:solidFill>
              <a:srgbClr val="79889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 name="Google Shape;6079;p67">
              <a:extLst>
                <a:ext uri="{FF2B5EF4-FFF2-40B4-BE49-F238E27FC236}">
                  <a16:creationId xmlns:a16="http://schemas.microsoft.com/office/drawing/2014/main" id="{7071D22B-C3F8-EF97-E3CF-D0818D66C334}"/>
                </a:ext>
              </a:extLst>
            </p:cNvPr>
            <p:cNvSpPr/>
            <p:nvPr/>
          </p:nvSpPr>
          <p:spPr>
            <a:xfrm>
              <a:off x="5899496" y="2335779"/>
              <a:ext cx="293963" cy="293963"/>
            </a:xfrm>
            <a:custGeom>
              <a:avLst/>
              <a:gdLst/>
              <a:ahLst/>
              <a:cxnLst/>
              <a:rect l="l" t="t" r="r" b="b"/>
              <a:pathLst>
                <a:path w="11189" h="11189" extrusionOk="0">
                  <a:moveTo>
                    <a:pt x="5598" y="1"/>
                  </a:moveTo>
                  <a:cubicBezTo>
                    <a:pt x="2505" y="1"/>
                    <a:pt x="1" y="2504"/>
                    <a:pt x="1" y="5591"/>
                  </a:cubicBezTo>
                  <a:cubicBezTo>
                    <a:pt x="1" y="8685"/>
                    <a:pt x="2505" y="11189"/>
                    <a:pt x="5598" y="11189"/>
                  </a:cubicBezTo>
                  <a:cubicBezTo>
                    <a:pt x="8685" y="11189"/>
                    <a:pt x="11189" y="8685"/>
                    <a:pt x="11189" y="5591"/>
                  </a:cubicBezTo>
                  <a:cubicBezTo>
                    <a:pt x="11189" y="2504"/>
                    <a:pt x="8685" y="1"/>
                    <a:pt x="5598" y="1"/>
                  </a:cubicBezTo>
                  <a:close/>
                </a:path>
              </a:pathLst>
            </a:custGeom>
            <a:solidFill>
              <a:srgbClr val="F2F4F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 name="Google Shape;6080;p67">
              <a:extLst>
                <a:ext uri="{FF2B5EF4-FFF2-40B4-BE49-F238E27FC236}">
                  <a16:creationId xmlns:a16="http://schemas.microsoft.com/office/drawing/2014/main" id="{EF51AA94-E2D0-3F70-F0F9-D4436823D880}"/>
                </a:ext>
              </a:extLst>
            </p:cNvPr>
            <p:cNvSpPr/>
            <p:nvPr/>
          </p:nvSpPr>
          <p:spPr>
            <a:xfrm>
              <a:off x="6041288" y="2356088"/>
              <a:ext cx="10404" cy="131888"/>
            </a:xfrm>
            <a:custGeom>
              <a:avLst/>
              <a:gdLst/>
              <a:ahLst/>
              <a:cxnLst/>
              <a:rect l="l" t="t" r="r" b="b"/>
              <a:pathLst>
                <a:path w="396" h="5020" extrusionOk="0">
                  <a:moveTo>
                    <a:pt x="198" y="1"/>
                  </a:moveTo>
                  <a:cubicBezTo>
                    <a:pt x="99" y="1"/>
                    <a:pt x="0" y="67"/>
                    <a:pt x="0" y="199"/>
                  </a:cubicBezTo>
                  <a:lnTo>
                    <a:pt x="0" y="4818"/>
                  </a:lnTo>
                  <a:cubicBezTo>
                    <a:pt x="0" y="4929"/>
                    <a:pt x="90" y="5019"/>
                    <a:pt x="201" y="5019"/>
                  </a:cubicBezTo>
                  <a:cubicBezTo>
                    <a:pt x="305" y="5019"/>
                    <a:pt x="395" y="4929"/>
                    <a:pt x="395" y="4818"/>
                  </a:cubicBezTo>
                  <a:lnTo>
                    <a:pt x="395" y="199"/>
                  </a:lnTo>
                  <a:cubicBezTo>
                    <a:pt x="395" y="67"/>
                    <a:pt x="297" y="1"/>
                    <a:pt x="198" y="1"/>
                  </a:cubicBezTo>
                  <a:close/>
                </a:path>
              </a:pathLst>
            </a:custGeom>
            <a:solidFill>
              <a:srgbClr val="A3ADB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 name="Google Shape;6081;p67">
              <a:extLst>
                <a:ext uri="{FF2B5EF4-FFF2-40B4-BE49-F238E27FC236}">
                  <a16:creationId xmlns:a16="http://schemas.microsoft.com/office/drawing/2014/main" id="{A8815B68-BC12-0F5C-1314-B0B8B34BFD5C}"/>
                </a:ext>
              </a:extLst>
            </p:cNvPr>
            <p:cNvSpPr/>
            <p:nvPr/>
          </p:nvSpPr>
          <p:spPr>
            <a:xfrm>
              <a:off x="6039449" y="2477546"/>
              <a:ext cx="135435" cy="10430"/>
            </a:xfrm>
            <a:custGeom>
              <a:avLst/>
              <a:gdLst/>
              <a:ahLst/>
              <a:cxnLst/>
              <a:rect l="l" t="t" r="r" b="b"/>
              <a:pathLst>
                <a:path w="5155" h="397" extrusionOk="0">
                  <a:moveTo>
                    <a:pt x="271" y="1"/>
                  </a:moveTo>
                  <a:cubicBezTo>
                    <a:pt x="1" y="1"/>
                    <a:pt x="1" y="396"/>
                    <a:pt x="271" y="396"/>
                  </a:cubicBezTo>
                  <a:lnTo>
                    <a:pt x="4891" y="396"/>
                  </a:lnTo>
                  <a:cubicBezTo>
                    <a:pt x="5154" y="396"/>
                    <a:pt x="5154" y="1"/>
                    <a:pt x="4891" y="1"/>
                  </a:cubicBezTo>
                  <a:close/>
                </a:path>
              </a:pathLst>
            </a:custGeom>
            <a:solidFill>
              <a:srgbClr val="A3ADB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 name="Google Shape;6082;p67">
              <a:extLst>
                <a:ext uri="{FF2B5EF4-FFF2-40B4-BE49-F238E27FC236}">
                  <a16:creationId xmlns:a16="http://schemas.microsoft.com/office/drawing/2014/main" id="{101E5900-BB69-5F2D-74CD-9D142F19FC56}"/>
                </a:ext>
              </a:extLst>
            </p:cNvPr>
            <p:cNvSpPr/>
            <p:nvPr/>
          </p:nvSpPr>
          <p:spPr>
            <a:xfrm>
              <a:off x="5935778" y="2372035"/>
              <a:ext cx="275178" cy="257970"/>
            </a:xfrm>
            <a:custGeom>
              <a:avLst/>
              <a:gdLst/>
              <a:ahLst/>
              <a:cxnLst/>
              <a:rect l="l" t="t" r="r" b="b"/>
              <a:pathLst>
                <a:path w="10474" h="9819" extrusionOk="0">
                  <a:moveTo>
                    <a:pt x="7893" y="1"/>
                  </a:moveTo>
                  <a:cubicBezTo>
                    <a:pt x="9815" y="2213"/>
                    <a:pt x="9697" y="5543"/>
                    <a:pt x="7623" y="7617"/>
                  </a:cubicBezTo>
                  <a:cubicBezTo>
                    <a:pt x="6532" y="8704"/>
                    <a:pt x="5100" y="9254"/>
                    <a:pt x="3664" y="9254"/>
                  </a:cubicBezTo>
                  <a:cubicBezTo>
                    <a:pt x="2361" y="9254"/>
                    <a:pt x="1056" y="8801"/>
                    <a:pt x="0" y="7887"/>
                  </a:cubicBezTo>
                  <a:lnTo>
                    <a:pt x="0" y="7887"/>
                  </a:lnTo>
                  <a:cubicBezTo>
                    <a:pt x="1112" y="9170"/>
                    <a:pt x="2669" y="9818"/>
                    <a:pt x="4229" y="9818"/>
                  </a:cubicBezTo>
                  <a:cubicBezTo>
                    <a:pt x="5657" y="9818"/>
                    <a:pt x="7088" y="9275"/>
                    <a:pt x="8185" y="8179"/>
                  </a:cubicBezTo>
                  <a:cubicBezTo>
                    <a:pt x="10474" y="5883"/>
                    <a:pt x="10342" y="2123"/>
                    <a:pt x="7893" y="1"/>
                  </a:cubicBezTo>
                  <a:close/>
                </a:path>
              </a:pathLst>
            </a:custGeom>
            <a:solidFill>
              <a:srgbClr val="BCCAD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 name="Google Shape;6083;p67">
              <a:extLst>
                <a:ext uri="{FF2B5EF4-FFF2-40B4-BE49-F238E27FC236}">
                  <a16:creationId xmlns:a16="http://schemas.microsoft.com/office/drawing/2014/main" id="{F703AE31-90F1-F7BC-31C0-539F78C01246}"/>
                </a:ext>
              </a:extLst>
            </p:cNvPr>
            <p:cNvSpPr/>
            <p:nvPr/>
          </p:nvSpPr>
          <p:spPr>
            <a:xfrm>
              <a:off x="5918097" y="2477546"/>
              <a:ext cx="21333" cy="10430"/>
            </a:xfrm>
            <a:custGeom>
              <a:avLst/>
              <a:gdLst/>
              <a:ahLst/>
              <a:cxnLst/>
              <a:rect l="l" t="t" r="r" b="b"/>
              <a:pathLst>
                <a:path w="812" h="397" extrusionOk="0">
                  <a:moveTo>
                    <a:pt x="264" y="1"/>
                  </a:moveTo>
                  <a:cubicBezTo>
                    <a:pt x="0" y="1"/>
                    <a:pt x="0" y="396"/>
                    <a:pt x="264" y="396"/>
                  </a:cubicBezTo>
                  <a:lnTo>
                    <a:pt x="548" y="396"/>
                  </a:lnTo>
                  <a:cubicBezTo>
                    <a:pt x="812" y="396"/>
                    <a:pt x="812" y="1"/>
                    <a:pt x="548"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 name="Google Shape;6084;p67">
              <a:extLst>
                <a:ext uri="{FF2B5EF4-FFF2-40B4-BE49-F238E27FC236}">
                  <a16:creationId xmlns:a16="http://schemas.microsoft.com/office/drawing/2014/main" id="{546E0329-B48B-24EC-EB27-600279FE7114}"/>
                </a:ext>
              </a:extLst>
            </p:cNvPr>
            <p:cNvSpPr/>
            <p:nvPr/>
          </p:nvSpPr>
          <p:spPr>
            <a:xfrm>
              <a:off x="6041288" y="2591542"/>
              <a:ext cx="10404" cy="17970"/>
            </a:xfrm>
            <a:custGeom>
              <a:avLst/>
              <a:gdLst/>
              <a:ahLst/>
              <a:cxnLst/>
              <a:rect l="l" t="t" r="r" b="b"/>
              <a:pathLst>
                <a:path w="396" h="684" extrusionOk="0">
                  <a:moveTo>
                    <a:pt x="198" y="0"/>
                  </a:moveTo>
                  <a:cubicBezTo>
                    <a:pt x="99" y="0"/>
                    <a:pt x="0" y="66"/>
                    <a:pt x="0" y="198"/>
                  </a:cubicBezTo>
                  <a:lnTo>
                    <a:pt x="0" y="483"/>
                  </a:lnTo>
                  <a:cubicBezTo>
                    <a:pt x="0" y="594"/>
                    <a:pt x="90" y="684"/>
                    <a:pt x="201" y="684"/>
                  </a:cubicBezTo>
                  <a:cubicBezTo>
                    <a:pt x="305" y="684"/>
                    <a:pt x="395" y="594"/>
                    <a:pt x="395" y="483"/>
                  </a:cubicBezTo>
                  <a:lnTo>
                    <a:pt x="395" y="198"/>
                  </a:lnTo>
                  <a:cubicBezTo>
                    <a:pt x="395" y="66"/>
                    <a:pt x="297" y="0"/>
                    <a:pt x="198"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 name="Google Shape;6085;p67">
              <a:extLst>
                <a:ext uri="{FF2B5EF4-FFF2-40B4-BE49-F238E27FC236}">
                  <a16:creationId xmlns:a16="http://schemas.microsoft.com/office/drawing/2014/main" id="{6DDBB26F-717C-28AC-108A-8B458895D01B}"/>
                </a:ext>
              </a:extLst>
            </p:cNvPr>
            <p:cNvSpPr/>
            <p:nvPr/>
          </p:nvSpPr>
          <p:spPr>
            <a:xfrm>
              <a:off x="5953144" y="2391556"/>
              <a:ext cx="19836" cy="15869"/>
            </a:xfrm>
            <a:custGeom>
              <a:avLst/>
              <a:gdLst/>
              <a:ahLst/>
              <a:cxnLst/>
              <a:rect l="l" t="t" r="r" b="b"/>
              <a:pathLst>
                <a:path w="755" h="604" extrusionOk="0">
                  <a:moveTo>
                    <a:pt x="285" y="0"/>
                  </a:moveTo>
                  <a:cubicBezTo>
                    <a:pt x="133" y="0"/>
                    <a:pt x="0" y="196"/>
                    <a:pt x="144" y="340"/>
                  </a:cubicBezTo>
                  <a:lnTo>
                    <a:pt x="345" y="541"/>
                  </a:lnTo>
                  <a:cubicBezTo>
                    <a:pt x="379" y="583"/>
                    <a:pt x="435" y="603"/>
                    <a:pt x="484" y="603"/>
                  </a:cubicBezTo>
                  <a:cubicBezTo>
                    <a:pt x="664" y="603"/>
                    <a:pt x="754" y="388"/>
                    <a:pt x="629" y="264"/>
                  </a:cubicBezTo>
                  <a:lnTo>
                    <a:pt x="421" y="62"/>
                  </a:lnTo>
                  <a:cubicBezTo>
                    <a:pt x="379" y="19"/>
                    <a:pt x="331" y="0"/>
                    <a:pt x="285"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 name="Google Shape;6086;p67">
              <a:extLst>
                <a:ext uri="{FF2B5EF4-FFF2-40B4-BE49-F238E27FC236}">
                  <a16:creationId xmlns:a16="http://schemas.microsoft.com/office/drawing/2014/main" id="{9409A0D7-EC8E-23F0-0F8F-E689A3FFFAF3}"/>
                </a:ext>
              </a:extLst>
            </p:cNvPr>
            <p:cNvSpPr/>
            <p:nvPr/>
          </p:nvSpPr>
          <p:spPr>
            <a:xfrm>
              <a:off x="6119686" y="2557939"/>
              <a:ext cx="19652" cy="15869"/>
            </a:xfrm>
            <a:custGeom>
              <a:avLst/>
              <a:gdLst/>
              <a:ahLst/>
              <a:cxnLst/>
              <a:rect l="l" t="t" r="r" b="b"/>
              <a:pathLst>
                <a:path w="748" h="604" extrusionOk="0">
                  <a:moveTo>
                    <a:pt x="285" y="1"/>
                  </a:moveTo>
                  <a:cubicBezTo>
                    <a:pt x="131" y="1"/>
                    <a:pt x="0" y="202"/>
                    <a:pt x="144" y="347"/>
                  </a:cubicBezTo>
                  <a:lnTo>
                    <a:pt x="345" y="548"/>
                  </a:lnTo>
                  <a:cubicBezTo>
                    <a:pt x="380" y="582"/>
                    <a:pt x="429" y="603"/>
                    <a:pt x="484" y="603"/>
                  </a:cubicBezTo>
                  <a:cubicBezTo>
                    <a:pt x="658" y="603"/>
                    <a:pt x="748" y="388"/>
                    <a:pt x="623" y="263"/>
                  </a:cubicBezTo>
                  <a:lnTo>
                    <a:pt x="422" y="62"/>
                  </a:lnTo>
                  <a:cubicBezTo>
                    <a:pt x="379" y="19"/>
                    <a:pt x="331" y="1"/>
                    <a:pt x="285"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 name="Google Shape;6087;p67">
              <a:extLst>
                <a:ext uri="{FF2B5EF4-FFF2-40B4-BE49-F238E27FC236}">
                  <a16:creationId xmlns:a16="http://schemas.microsoft.com/office/drawing/2014/main" id="{F1F00ABD-A80F-3DD9-C8CC-B8B52E13EC68}"/>
                </a:ext>
              </a:extLst>
            </p:cNvPr>
            <p:cNvSpPr/>
            <p:nvPr/>
          </p:nvSpPr>
          <p:spPr>
            <a:xfrm>
              <a:off x="6120185" y="2391556"/>
              <a:ext cx="19652" cy="15869"/>
            </a:xfrm>
            <a:custGeom>
              <a:avLst/>
              <a:gdLst/>
              <a:ahLst/>
              <a:cxnLst/>
              <a:rect l="l" t="t" r="r" b="b"/>
              <a:pathLst>
                <a:path w="748" h="604" extrusionOk="0">
                  <a:moveTo>
                    <a:pt x="466" y="0"/>
                  </a:moveTo>
                  <a:cubicBezTo>
                    <a:pt x="419" y="0"/>
                    <a:pt x="370" y="19"/>
                    <a:pt x="326" y="62"/>
                  </a:cubicBezTo>
                  <a:lnTo>
                    <a:pt x="125" y="264"/>
                  </a:lnTo>
                  <a:cubicBezTo>
                    <a:pt x="0" y="388"/>
                    <a:pt x="84" y="603"/>
                    <a:pt x="264" y="603"/>
                  </a:cubicBezTo>
                  <a:cubicBezTo>
                    <a:pt x="313" y="603"/>
                    <a:pt x="368" y="583"/>
                    <a:pt x="403" y="541"/>
                  </a:cubicBezTo>
                  <a:lnTo>
                    <a:pt x="604" y="340"/>
                  </a:lnTo>
                  <a:cubicBezTo>
                    <a:pt x="747" y="196"/>
                    <a:pt x="618" y="0"/>
                    <a:pt x="466"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 name="Google Shape;6088;p67">
              <a:extLst>
                <a:ext uri="{FF2B5EF4-FFF2-40B4-BE49-F238E27FC236}">
                  <a16:creationId xmlns:a16="http://schemas.microsoft.com/office/drawing/2014/main" id="{0E57ABE6-92FE-C58B-1FFD-E068A30674F3}"/>
                </a:ext>
              </a:extLst>
            </p:cNvPr>
            <p:cNvSpPr/>
            <p:nvPr/>
          </p:nvSpPr>
          <p:spPr>
            <a:xfrm>
              <a:off x="5953617" y="2557939"/>
              <a:ext cx="19862" cy="15869"/>
            </a:xfrm>
            <a:custGeom>
              <a:avLst/>
              <a:gdLst/>
              <a:ahLst/>
              <a:cxnLst/>
              <a:rect l="l" t="t" r="r" b="b"/>
              <a:pathLst>
                <a:path w="756" h="604" extrusionOk="0">
                  <a:moveTo>
                    <a:pt x="465" y="1"/>
                  </a:moveTo>
                  <a:cubicBezTo>
                    <a:pt x="418" y="1"/>
                    <a:pt x="370" y="19"/>
                    <a:pt x="327" y="62"/>
                  </a:cubicBezTo>
                  <a:lnTo>
                    <a:pt x="126" y="263"/>
                  </a:lnTo>
                  <a:cubicBezTo>
                    <a:pt x="1" y="388"/>
                    <a:pt x="91" y="603"/>
                    <a:pt x="264" y="603"/>
                  </a:cubicBezTo>
                  <a:cubicBezTo>
                    <a:pt x="320" y="603"/>
                    <a:pt x="368" y="582"/>
                    <a:pt x="403" y="548"/>
                  </a:cubicBezTo>
                  <a:lnTo>
                    <a:pt x="611" y="347"/>
                  </a:lnTo>
                  <a:cubicBezTo>
                    <a:pt x="755" y="202"/>
                    <a:pt x="620" y="1"/>
                    <a:pt x="465"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 name="Google Shape;6089;p67">
              <a:extLst>
                <a:ext uri="{FF2B5EF4-FFF2-40B4-BE49-F238E27FC236}">
                  <a16:creationId xmlns:a16="http://schemas.microsoft.com/office/drawing/2014/main" id="{D8517F32-CC8A-BC91-E25F-7E33A54279FD}"/>
                </a:ext>
              </a:extLst>
            </p:cNvPr>
            <p:cNvSpPr/>
            <p:nvPr/>
          </p:nvSpPr>
          <p:spPr>
            <a:xfrm>
              <a:off x="5927056" y="2429887"/>
              <a:ext cx="21859" cy="13425"/>
            </a:xfrm>
            <a:custGeom>
              <a:avLst/>
              <a:gdLst/>
              <a:ahLst/>
              <a:cxnLst/>
              <a:rect l="l" t="t" r="r" b="b"/>
              <a:pathLst>
                <a:path w="832" h="511" extrusionOk="0">
                  <a:moveTo>
                    <a:pt x="289" y="0"/>
                  </a:moveTo>
                  <a:cubicBezTo>
                    <a:pt x="98" y="0"/>
                    <a:pt x="1" y="295"/>
                    <a:pt x="214" y="386"/>
                  </a:cubicBezTo>
                  <a:lnTo>
                    <a:pt x="478" y="497"/>
                  </a:lnTo>
                  <a:cubicBezTo>
                    <a:pt x="499" y="504"/>
                    <a:pt x="526" y="511"/>
                    <a:pt x="554" y="511"/>
                  </a:cubicBezTo>
                  <a:cubicBezTo>
                    <a:pt x="769" y="511"/>
                    <a:pt x="831" y="213"/>
                    <a:pt x="630" y="129"/>
                  </a:cubicBezTo>
                  <a:lnTo>
                    <a:pt x="374" y="18"/>
                  </a:lnTo>
                  <a:cubicBezTo>
                    <a:pt x="344" y="6"/>
                    <a:pt x="316" y="0"/>
                    <a:pt x="289"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 name="Google Shape;6090;p67">
              <a:extLst>
                <a:ext uri="{FF2B5EF4-FFF2-40B4-BE49-F238E27FC236}">
                  <a16:creationId xmlns:a16="http://schemas.microsoft.com/office/drawing/2014/main" id="{276F7E28-8FCA-1CFD-0BB6-27D3F5FB7702}"/>
                </a:ext>
              </a:extLst>
            </p:cNvPr>
            <p:cNvSpPr/>
            <p:nvPr/>
          </p:nvSpPr>
          <p:spPr>
            <a:xfrm>
              <a:off x="6143751" y="2522077"/>
              <a:ext cx="21832" cy="13452"/>
            </a:xfrm>
            <a:custGeom>
              <a:avLst/>
              <a:gdLst/>
              <a:ahLst/>
              <a:cxnLst/>
              <a:rect l="l" t="t" r="r" b="b"/>
              <a:pathLst>
                <a:path w="831" h="512" extrusionOk="0">
                  <a:moveTo>
                    <a:pt x="287" y="0"/>
                  </a:moveTo>
                  <a:cubicBezTo>
                    <a:pt x="97" y="0"/>
                    <a:pt x="1" y="289"/>
                    <a:pt x="213" y="380"/>
                  </a:cubicBezTo>
                  <a:lnTo>
                    <a:pt x="477" y="491"/>
                  </a:lnTo>
                  <a:cubicBezTo>
                    <a:pt x="498" y="505"/>
                    <a:pt x="525" y="512"/>
                    <a:pt x="553" y="512"/>
                  </a:cubicBezTo>
                  <a:cubicBezTo>
                    <a:pt x="768" y="512"/>
                    <a:pt x="831" y="213"/>
                    <a:pt x="629" y="130"/>
                  </a:cubicBezTo>
                  <a:lnTo>
                    <a:pt x="373" y="19"/>
                  </a:lnTo>
                  <a:cubicBezTo>
                    <a:pt x="343" y="6"/>
                    <a:pt x="314" y="0"/>
                    <a:pt x="287"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 name="Google Shape;6091;p67">
              <a:extLst>
                <a:ext uri="{FF2B5EF4-FFF2-40B4-BE49-F238E27FC236}">
                  <a16:creationId xmlns:a16="http://schemas.microsoft.com/office/drawing/2014/main" id="{254CADAC-2542-6A58-A3E9-8D73343781D1}"/>
                </a:ext>
              </a:extLst>
            </p:cNvPr>
            <p:cNvSpPr/>
            <p:nvPr/>
          </p:nvSpPr>
          <p:spPr>
            <a:xfrm>
              <a:off x="6084822" y="2365730"/>
              <a:ext cx="15816" cy="17261"/>
            </a:xfrm>
            <a:custGeom>
              <a:avLst/>
              <a:gdLst/>
              <a:ahLst/>
              <a:cxnLst/>
              <a:rect l="l" t="t" r="r" b="b"/>
              <a:pathLst>
                <a:path w="602" h="657" extrusionOk="0">
                  <a:moveTo>
                    <a:pt x="345" y="0"/>
                  </a:moveTo>
                  <a:cubicBezTo>
                    <a:pt x="275" y="0"/>
                    <a:pt x="204" y="37"/>
                    <a:pt x="167" y="123"/>
                  </a:cubicBezTo>
                  <a:lnTo>
                    <a:pt x="56" y="386"/>
                  </a:lnTo>
                  <a:cubicBezTo>
                    <a:pt x="1" y="511"/>
                    <a:pt x="98" y="657"/>
                    <a:pt x="237" y="657"/>
                  </a:cubicBezTo>
                  <a:cubicBezTo>
                    <a:pt x="320" y="657"/>
                    <a:pt x="389" y="608"/>
                    <a:pt x="424" y="539"/>
                  </a:cubicBezTo>
                  <a:lnTo>
                    <a:pt x="535" y="276"/>
                  </a:lnTo>
                  <a:cubicBezTo>
                    <a:pt x="602" y="119"/>
                    <a:pt x="473" y="0"/>
                    <a:pt x="345"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 name="Google Shape;6092;p67">
              <a:extLst>
                <a:ext uri="{FF2B5EF4-FFF2-40B4-BE49-F238E27FC236}">
                  <a16:creationId xmlns:a16="http://schemas.microsoft.com/office/drawing/2014/main" id="{ACF5C91D-BAA0-1BDB-5682-D39B62CECFC4}"/>
                </a:ext>
              </a:extLst>
            </p:cNvPr>
            <p:cNvSpPr/>
            <p:nvPr/>
          </p:nvSpPr>
          <p:spPr>
            <a:xfrm>
              <a:off x="5992632" y="2582399"/>
              <a:ext cx="15816" cy="17287"/>
            </a:xfrm>
            <a:custGeom>
              <a:avLst/>
              <a:gdLst/>
              <a:ahLst/>
              <a:cxnLst/>
              <a:rect l="l" t="t" r="r" b="b"/>
              <a:pathLst>
                <a:path w="602" h="658" extrusionOk="0">
                  <a:moveTo>
                    <a:pt x="350" y="0"/>
                  </a:moveTo>
                  <a:cubicBezTo>
                    <a:pt x="280" y="0"/>
                    <a:pt x="211" y="37"/>
                    <a:pt x="174" y="123"/>
                  </a:cubicBezTo>
                  <a:lnTo>
                    <a:pt x="56" y="387"/>
                  </a:lnTo>
                  <a:cubicBezTo>
                    <a:pt x="0" y="511"/>
                    <a:pt x="97" y="657"/>
                    <a:pt x="243" y="657"/>
                  </a:cubicBezTo>
                  <a:cubicBezTo>
                    <a:pt x="319" y="657"/>
                    <a:pt x="396" y="609"/>
                    <a:pt x="423" y="539"/>
                  </a:cubicBezTo>
                  <a:lnTo>
                    <a:pt x="534" y="276"/>
                  </a:lnTo>
                  <a:cubicBezTo>
                    <a:pt x="601" y="119"/>
                    <a:pt x="475" y="0"/>
                    <a:pt x="350"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 name="Google Shape;6093;p67">
              <a:extLst>
                <a:ext uri="{FF2B5EF4-FFF2-40B4-BE49-F238E27FC236}">
                  <a16:creationId xmlns:a16="http://schemas.microsoft.com/office/drawing/2014/main" id="{FDBDA932-6D4C-3C47-947A-BFD78775FD60}"/>
                </a:ext>
              </a:extLst>
            </p:cNvPr>
            <p:cNvSpPr/>
            <p:nvPr/>
          </p:nvSpPr>
          <p:spPr>
            <a:xfrm>
              <a:off x="5994445" y="2364758"/>
              <a:ext cx="15527" cy="17524"/>
            </a:xfrm>
            <a:custGeom>
              <a:avLst/>
              <a:gdLst/>
              <a:ahLst/>
              <a:cxnLst/>
              <a:rect l="l" t="t" r="r" b="b"/>
              <a:pathLst>
                <a:path w="591" h="667" extrusionOk="0">
                  <a:moveTo>
                    <a:pt x="255" y="1"/>
                  </a:moveTo>
                  <a:cubicBezTo>
                    <a:pt x="129" y="1"/>
                    <a:pt x="1" y="118"/>
                    <a:pt x="63" y="278"/>
                  </a:cubicBezTo>
                  <a:lnTo>
                    <a:pt x="174" y="541"/>
                  </a:lnTo>
                  <a:cubicBezTo>
                    <a:pt x="202" y="611"/>
                    <a:pt x="271" y="659"/>
                    <a:pt x="354" y="666"/>
                  </a:cubicBezTo>
                  <a:cubicBezTo>
                    <a:pt x="493" y="666"/>
                    <a:pt x="590" y="521"/>
                    <a:pt x="542" y="389"/>
                  </a:cubicBezTo>
                  <a:lnTo>
                    <a:pt x="431" y="125"/>
                  </a:lnTo>
                  <a:cubicBezTo>
                    <a:pt x="396" y="38"/>
                    <a:pt x="326" y="1"/>
                    <a:pt x="255"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 name="Google Shape;6094;p67">
              <a:extLst>
                <a:ext uri="{FF2B5EF4-FFF2-40B4-BE49-F238E27FC236}">
                  <a16:creationId xmlns:a16="http://schemas.microsoft.com/office/drawing/2014/main" id="{CA662B6C-7303-A6B4-BE4D-2BAF18D4DB30}"/>
                </a:ext>
              </a:extLst>
            </p:cNvPr>
            <p:cNvSpPr/>
            <p:nvPr/>
          </p:nvSpPr>
          <p:spPr>
            <a:xfrm>
              <a:off x="6082641" y="2583161"/>
              <a:ext cx="15527" cy="17419"/>
            </a:xfrm>
            <a:custGeom>
              <a:avLst/>
              <a:gdLst/>
              <a:ahLst/>
              <a:cxnLst/>
              <a:rect l="l" t="t" r="r" b="b"/>
              <a:pathLst>
                <a:path w="591" h="663" extrusionOk="0">
                  <a:moveTo>
                    <a:pt x="254" y="1"/>
                  </a:moveTo>
                  <a:cubicBezTo>
                    <a:pt x="129" y="1"/>
                    <a:pt x="1" y="119"/>
                    <a:pt x="63" y="274"/>
                  </a:cubicBezTo>
                  <a:lnTo>
                    <a:pt x="174" y="538"/>
                  </a:lnTo>
                  <a:cubicBezTo>
                    <a:pt x="202" y="614"/>
                    <a:pt x="271" y="663"/>
                    <a:pt x="354" y="663"/>
                  </a:cubicBezTo>
                  <a:cubicBezTo>
                    <a:pt x="493" y="663"/>
                    <a:pt x="590" y="524"/>
                    <a:pt x="542" y="392"/>
                  </a:cubicBezTo>
                  <a:lnTo>
                    <a:pt x="431" y="129"/>
                  </a:lnTo>
                  <a:cubicBezTo>
                    <a:pt x="396" y="39"/>
                    <a:pt x="325" y="1"/>
                    <a:pt x="254"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 name="Google Shape;6095;p67">
              <a:extLst>
                <a:ext uri="{FF2B5EF4-FFF2-40B4-BE49-F238E27FC236}">
                  <a16:creationId xmlns:a16="http://schemas.microsoft.com/office/drawing/2014/main" id="{C148ED3F-468D-17B9-630A-0359B8FAEEBB}"/>
                </a:ext>
              </a:extLst>
            </p:cNvPr>
            <p:cNvSpPr/>
            <p:nvPr/>
          </p:nvSpPr>
          <p:spPr>
            <a:xfrm>
              <a:off x="6144776" y="2431936"/>
              <a:ext cx="22069" cy="13399"/>
            </a:xfrm>
            <a:custGeom>
              <a:avLst/>
              <a:gdLst/>
              <a:ahLst/>
              <a:cxnLst/>
              <a:rect l="l" t="t" r="r" b="b"/>
              <a:pathLst>
                <a:path w="840" h="510" extrusionOk="0">
                  <a:moveTo>
                    <a:pt x="552" y="1"/>
                  </a:moveTo>
                  <a:cubicBezTo>
                    <a:pt x="527" y="1"/>
                    <a:pt x="500" y="6"/>
                    <a:pt x="473" y="17"/>
                  </a:cubicBezTo>
                  <a:lnTo>
                    <a:pt x="209" y="128"/>
                  </a:lnTo>
                  <a:cubicBezTo>
                    <a:pt x="1" y="204"/>
                    <a:pt x="63" y="509"/>
                    <a:pt x="285" y="509"/>
                  </a:cubicBezTo>
                  <a:cubicBezTo>
                    <a:pt x="306" y="509"/>
                    <a:pt x="334" y="502"/>
                    <a:pt x="355" y="495"/>
                  </a:cubicBezTo>
                  <a:lnTo>
                    <a:pt x="618" y="384"/>
                  </a:lnTo>
                  <a:cubicBezTo>
                    <a:pt x="839" y="298"/>
                    <a:pt x="745" y="1"/>
                    <a:pt x="552"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 name="Google Shape;6096;p67">
              <a:extLst>
                <a:ext uri="{FF2B5EF4-FFF2-40B4-BE49-F238E27FC236}">
                  <a16:creationId xmlns:a16="http://schemas.microsoft.com/office/drawing/2014/main" id="{779F2152-6BA2-8097-E84B-DE8D68EA78D3}"/>
                </a:ext>
              </a:extLst>
            </p:cNvPr>
            <p:cNvSpPr/>
            <p:nvPr/>
          </p:nvSpPr>
          <p:spPr>
            <a:xfrm>
              <a:off x="5926530" y="2520081"/>
              <a:ext cx="21964" cy="13268"/>
            </a:xfrm>
            <a:custGeom>
              <a:avLst/>
              <a:gdLst/>
              <a:ahLst/>
              <a:cxnLst/>
              <a:rect l="l" t="t" r="r" b="b"/>
              <a:pathLst>
                <a:path w="836" h="505" extrusionOk="0">
                  <a:moveTo>
                    <a:pt x="553" y="1"/>
                  </a:moveTo>
                  <a:cubicBezTo>
                    <a:pt x="527" y="1"/>
                    <a:pt x="499" y="6"/>
                    <a:pt x="470" y="19"/>
                  </a:cubicBezTo>
                  <a:lnTo>
                    <a:pt x="206" y="123"/>
                  </a:lnTo>
                  <a:cubicBezTo>
                    <a:pt x="1" y="205"/>
                    <a:pt x="59" y="504"/>
                    <a:pt x="275" y="504"/>
                  </a:cubicBezTo>
                  <a:cubicBezTo>
                    <a:pt x="278" y="504"/>
                    <a:pt x="280" y="504"/>
                    <a:pt x="283" y="504"/>
                  </a:cubicBezTo>
                  <a:lnTo>
                    <a:pt x="276" y="504"/>
                  </a:lnTo>
                  <a:cubicBezTo>
                    <a:pt x="303" y="504"/>
                    <a:pt x="331" y="504"/>
                    <a:pt x="352" y="490"/>
                  </a:cubicBezTo>
                  <a:lnTo>
                    <a:pt x="616" y="386"/>
                  </a:lnTo>
                  <a:cubicBezTo>
                    <a:pt x="835" y="301"/>
                    <a:pt x="744" y="1"/>
                    <a:pt x="553"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48" name="Google Shape;6464;p67">
            <a:extLst>
              <a:ext uri="{FF2B5EF4-FFF2-40B4-BE49-F238E27FC236}">
                <a16:creationId xmlns:a16="http://schemas.microsoft.com/office/drawing/2014/main" id="{3937D6E0-7A24-F92B-5177-82EA5067CA7F}"/>
              </a:ext>
            </a:extLst>
          </p:cNvPr>
          <p:cNvGrpSpPr/>
          <p:nvPr/>
        </p:nvGrpSpPr>
        <p:grpSpPr>
          <a:xfrm>
            <a:off x="8238523" y="6207692"/>
            <a:ext cx="495955" cy="495955"/>
            <a:chOff x="4674908" y="3682271"/>
            <a:chExt cx="371966" cy="371966"/>
          </a:xfrm>
        </p:grpSpPr>
        <p:sp>
          <p:nvSpPr>
            <p:cNvPr id="49" name="Google Shape;6465;p67">
              <a:extLst>
                <a:ext uri="{FF2B5EF4-FFF2-40B4-BE49-F238E27FC236}">
                  <a16:creationId xmlns:a16="http://schemas.microsoft.com/office/drawing/2014/main" id="{84FC435E-EDC8-B603-D2E3-225FCE07EF2E}"/>
                </a:ext>
              </a:extLst>
            </p:cNvPr>
            <p:cNvSpPr/>
            <p:nvPr/>
          </p:nvSpPr>
          <p:spPr>
            <a:xfrm>
              <a:off x="4674908" y="3682271"/>
              <a:ext cx="371966" cy="371966"/>
            </a:xfrm>
            <a:custGeom>
              <a:avLst/>
              <a:gdLst/>
              <a:ahLst/>
              <a:cxnLst/>
              <a:rect l="l" t="t" r="r" b="b"/>
              <a:pathLst>
                <a:path w="14158" h="14158" extrusionOk="0">
                  <a:moveTo>
                    <a:pt x="2394" y="1"/>
                  </a:moveTo>
                  <a:cubicBezTo>
                    <a:pt x="1069" y="1"/>
                    <a:pt x="1" y="1076"/>
                    <a:pt x="1" y="2401"/>
                  </a:cubicBezTo>
                  <a:lnTo>
                    <a:pt x="1" y="11765"/>
                  </a:lnTo>
                  <a:cubicBezTo>
                    <a:pt x="1" y="13083"/>
                    <a:pt x="1076" y="14158"/>
                    <a:pt x="2394" y="14158"/>
                  </a:cubicBezTo>
                  <a:lnTo>
                    <a:pt x="11757" y="14158"/>
                  </a:lnTo>
                  <a:cubicBezTo>
                    <a:pt x="13082" y="14158"/>
                    <a:pt x="14157" y="13083"/>
                    <a:pt x="14157" y="11758"/>
                  </a:cubicBezTo>
                  <a:lnTo>
                    <a:pt x="14157" y="2394"/>
                  </a:lnTo>
                  <a:cubicBezTo>
                    <a:pt x="14150" y="1076"/>
                    <a:pt x="13082" y="1"/>
                    <a:pt x="11757" y="1"/>
                  </a:cubicBezTo>
                  <a:close/>
                </a:path>
              </a:pathLst>
            </a:custGeom>
            <a:solidFill>
              <a:srgbClr val="445D7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 name="Google Shape;6466;p67">
              <a:extLst>
                <a:ext uri="{FF2B5EF4-FFF2-40B4-BE49-F238E27FC236}">
                  <a16:creationId xmlns:a16="http://schemas.microsoft.com/office/drawing/2014/main" id="{91BAFA48-DBD0-AF25-D74B-11A4A5737F08}"/>
                </a:ext>
              </a:extLst>
            </p:cNvPr>
            <p:cNvSpPr/>
            <p:nvPr/>
          </p:nvSpPr>
          <p:spPr>
            <a:xfrm>
              <a:off x="4690934" y="3698140"/>
              <a:ext cx="339887" cy="340071"/>
            </a:xfrm>
            <a:custGeom>
              <a:avLst/>
              <a:gdLst/>
              <a:ahLst/>
              <a:cxnLst/>
              <a:rect l="l" t="t" r="r" b="b"/>
              <a:pathLst>
                <a:path w="12937" h="12944" extrusionOk="0">
                  <a:moveTo>
                    <a:pt x="1784" y="0"/>
                  </a:moveTo>
                  <a:cubicBezTo>
                    <a:pt x="799" y="0"/>
                    <a:pt x="1" y="805"/>
                    <a:pt x="1" y="1790"/>
                  </a:cubicBezTo>
                  <a:lnTo>
                    <a:pt x="1" y="11154"/>
                  </a:lnTo>
                  <a:cubicBezTo>
                    <a:pt x="1" y="12139"/>
                    <a:pt x="799" y="12943"/>
                    <a:pt x="1784" y="12943"/>
                  </a:cubicBezTo>
                  <a:lnTo>
                    <a:pt x="11147" y="12943"/>
                  </a:lnTo>
                  <a:cubicBezTo>
                    <a:pt x="12139" y="12943"/>
                    <a:pt x="12937" y="12146"/>
                    <a:pt x="12937" y="11154"/>
                  </a:cubicBezTo>
                  <a:lnTo>
                    <a:pt x="12937" y="1790"/>
                  </a:lnTo>
                  <a:cubicBezTo>
                    <a:pt x="12937" y="805"/>
                    <a:pt x="12139" y="0"/>
                    <a:pt x="11147" y="0"/>
                  </a:cubicBezTo>
                  <a:close/>
                </a:path>
              </a:pathLst>
            </a:custGeom>
            <a:solidFill>
              <a:srgbClr val="667E9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 name="Google Shape;6467;p67">
              <a:extLst>
                <a:ext uri="{FF2B5EF4-FFF2-40B4-BE49-F238E27FC236}">
                  <a16:creationId xmlns:a16="http://schemas.microsoft.com/office/drawing/2014/main" id="{CB586A0E-C236-A687-B5EB-1ABAD793EDC9}"/>
                </a:ext>
              </a:extLst>
            </p:cNvPr>
            <p:cNvSpPr/>
            <p:nvPr/>
          </p:nvSpPr>
          <p:spPr>
            <a:xfrm>
              <a:off x="4802829" y="3742409"/>
              <a:ext cx="103908" cy="89169"/>
            </a:xfrm>
            <a:custGeom>
              <a:avLst/>
              <a:gdLst/>
              <a:ahLst/>
              <a:cxnLst/>
              <a:rect l="l" t="t" r="r" b="b"/>
              <a:pathLst>
                <a:path w="3955" h="3394" extrusionOk="0">
                  <a:moveTo>
                    <a:pt x="2262" y="1"/>
                  </a:moveTo>
                  <a:cubicBezTo>
                    <a:pt x="757" y="1"/>
                    <a:pt x="1" y="1825"/>
                    <a:pt x="1069" y="2893"/>
                  </a:cubicBezTo>
                  <a:cubicBezTo>
                    <a:pt x="1414" y="3239"/>
                    <a:pt x="1838" y="3393"/>
                    <a:pt x="2254" y="3393"/>
                  </a:cubicBezTo>
                  <a:cubicBezTo>
                    <a:pt x="3122" y="3393"/>
                    <a:pt x="3954" y="2716"/>
                    <a:pt x="3954" y="1693"/>
                  </a:cubicBezTo>
                  <a:cubicBezTo>
                    <a:pt x="3954" y="764"/>
                    <a:pt x="3198" y="1"/>
                    <a:pt x="2262" y="1"/>
                  </a:cubicBezTo>
                  <a:close/>
                </a:path>
              </a:pathLst>
            </a:custGeom>
            <a:solidFill>
              <a:srgbClr val="A5B7C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 name="Google Shape;6468;p67">
              <a:extLst>
                <a:ext uri="{FF2B5EF4-FFF2-40B4-BE49-F238E27FC236}">
                  <a16:creationId xmlns:a16="http://schemas.microsoft.com/office/drawing/2014/main" id="{6964E44F-8C32-B03F-6229-3038EFB4057C}"/>
                </a:ext>
              </a:extLst>
            </p:cNvPr>
            <p:cNvSpPr/>
            <p:nvPr/>
          </p:nvSpPr>
          <p:spPr>
            <a:xfrm>
              <a:off x="4789167" y="3855591"/>
              <a:ext cx="143448" cy="138509"/>
            </a:xfrm>
            <a:custGeom>
              <a:avLst/>
              <a:gdLst/>
              <a:ahLst/>
              <a:cxnLst/>
              <a:rect l="l" t="t" r="r" b="b"/>
              <a:pathLst>
                <a:path w="5460" h="5272" extrusionOk="0">
                  <a:moveTo>
                    <a:pt x="403" y="0"/>
                  </a:moveTo>
                  <a:cubicBezTo>
                    <a:pt x="181" y="0"/>
                    <a:pt x="1" y="181"/>
                    <a:pt x="1" y="403"/>
                  </a:cubicBezTo>
                  <a:lnTo>
                    <a:pt x="1" y="957"/>
                  </a:lnTo>
                  <a:cubicBezTo>
                    <a:pt x="1" y="1179"/>
                    <a:pt x="181" y="1360"/>
                    <a:pt x="403" y="1360"/>
                  </a:cubicBezTo>
                  <a:lnTo>
                    <a:pt x="764" y="1360"/>
                  </a:lnTo>
                  <a:cubicBezTo>
                    <a:pt x="986" y="1360"/>
                    <a:pt x="1166" y="1533"/>
                    <a:pt x="1166" y="1755"/>
                  </a:cubicBezTo>
                  <a:lnTo>
                    <a:pt x="1166" y="3517"/>
                  </a:lnTo>
                  <a:cubicBezTo>
                    <a:pt x="1166" y="3732"/>
                    <a:pt x="986" y="3912"/>
                    <a:pt x="764" y="3912"/>
                  </a:cubicBezTo>
                  <a:lnTo>
                    <a:pt x="514" y="3912"/>
                  </a:lnTo>
                  <a:cubicBezTo>
                    <a:pt x="292" y="3912"/>
                    <a:pt x="112" y="4093"/>
                    <a:pt x="112" y="4315"/>
                  </a:cubicBezTo>
                  <a:lnTo>
                    <a:pt x="112" y="4869"/>
                  </a:lnTo>
                  <a:cubicBezTo>
                    <a:pt x="112" y="5091"/>
                    <a:pt x="292" y="5272"/>
                    <a:pt x="514" y="5272"/>
                  </a:cubicBezTo>
                  <a:lnTo>
                    <a:pt x="5057" y="5272"/>
                  </a:lnTo>
                  <a:cubicBezTo>
                    <a:pt x="5279" y="5272"/>
                    <a:pt x="5459" y="5091"/>
                    <a:pt x="5459" y="4869"/>
                  </a:cubicBezTo>
                  <a:lnTo>
                    <a:pt x="5459" y="4321"/>
                  </a:lnTo>
                  <a:cubicBezTo>
                    <a:pt x="5459" y="4100"/>
                    <a:pt x="5279" y="3919"/>
                    <a:pt x="5057" y="3919"/>
                  </a:cubicBezTo>
                  <a:lnTo>
                    <a:pt x="4807" y="3919"/>
                  </a:lnTo>
                  <a:cubicBezTo>
                    <a:pt x="4585" y="3919"/>
                    <a:pt x="4405" y="3739"/>
                    <a:pt x="4405" y="3517"/>
                  </a:cubicBezTo>
                  <a:lnTo>
                    <a:pt x="4405" y="403"/>
                  </a:lnTo>
                  <a:cubicBezTo>
                    <a:pt x="4405" y="181"/>
                    <a:pt x="4225" y="0"/>
                    <a:pt x="4003" y="0"/>
                  </a:cubicBezTo>
                  <a:close/>
                </a:path>
              </a:pathLst>
            </a:custGeom>
            <a:solidFill>
              <a:srgbClr val="A5B7C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53" name="Text Placeholder 4">
            <a:extLst>
              <a:ext uri="{FF2B5EF4-FFF2-40B4-BE49-F238E27FC236}">
                <a16:creationId xmlns:a16="http://schemas.microsoft.com/office/drawing/2014/main" id="{337AE237-73C3-B5DB-019C-B3F729C1BD48}"/>
              </a:ext>
            </a:extLst>
          </p:cNvPr>
          <p:cNvSpPr txBox="1">
            <a:spLocks/>
          </p:cNvSpPr>
          <p:nvPr/>
        </p:nvSpPr>
        <p:spPr>
          <a:xfrm>
            <a:off x="7598301" y="5951050"/>
            <a:ext cx="3037953" cy="595236"/>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200"/>
              <a:buFont typeface="Open Sans SemiBold"/>
              <a:buAutoNum type="arabicPeriod"/>
              <a:defRPr sz="1200" b="0" i="0" u="none" strike="noStrike" cap="none">
                <a:solidFill>
                  <a:schemeClr val="lt1"/>
                </a:solidFill>
                <a:latin typeface="Hind Vadodara"/>
                <a:ea typeface="Hind Vadodara"/>
                <a:cs typeface="Hind Vadodara"/>
                <a:sym typeface="Hind Vadodara"/>
              </a:defRPr>
            </a:lvl1pPr>
            <a:lvl2pPr marL="914400" marR="0" lvl="1" indent="-304800" algn="l" rtl="0">
              <a:lnSpc>
                <a:spcPct val="100000"/>
              </a:lnSpc>
              <a:spcBef>
                <a:spcPts val="1600"/>
              </a:spcBef>
              <a:spcAft>
                <a:spcPts val="0"/>
              </a:spcAft>
              <a:buClr>
                <a:srgbClr val="434343"/>
              </a:buClr>
              <a:buSzPts val="12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2pPr>
            <a:lvl3pPr marL="1371600" marR="0" lvl="2"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3pPr>
            <a:lvl4pPr marL="1828800" marR="0" lvl="3"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4pPr>
            <a:lvl5pPr marL="2286000" marR="0" lvl="4"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5pPr>
            <a:lvl6pPr marL="2743200" marR="0" lvl="5"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6pPr>
            <a:lvl7pPr marL="3200400" marR="0" lvl="6"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7pPr>
            <a:lvl8pPr marL="3657600" marR="0" lvl="7"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8pPr>
            <a:lvl9pPr marL="4114800" marR="0" lvl="8" indent="-317500" algn="l" rtl="0">
              <a:lnSpc>
                <a:spcPct val="100000"/>
              </a:lnSpc>
              <a:spcBef>
                <a:spcPts val="1600"/>
              </a:spcBef>
              <a:spcAft>
                <a:spcPts val="160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9pPr>
          </a:lstStyle>
          <a:p>
            <a:pPr marL="203195" marR="0" lvl="0" indent="0" algn="r" defTabSz="1219170" rtl="0" eaLnBrk="1" fontAlgn="auto" latinLnBrk="0" hangingPunct="1">
              <a:lnSpc>
                <a:spcPct val="100000"/>
              </a:lnSpc>
              <a:spcBef>
                <a:spcPts val="0"/>
              </a:spcBef>
              <a:spcAft>
                <a:spcPts val="0"/>
              </a:spcAft>
              <a:buClr>
                <a:prstClr val="white"/>
              </a:buClr>
              <a:buSzPts val="1200"/>
              <a:buFont typeface="Open Sans SemiBold"/>
              <a:buNone/>
              <a:tabLst/>
              <a:defRPr/>
            </a:pPr>
            <a:r>
              <a:rPr kumimoji="0" lang="en-US" sz="2133" b="0" i="0" u="none" strike="noStrike" kern="0" cap="none" spc="0" normalizeH="0" baseline="0" noProof="0">
                <a:ln>
                  <a:noFill/>
                </a:ln>
                <a:solidFill>
                  <a:prstClr val="white"/>
                </a:solidFill>
                <a:effectLst/>
                <a:uLnTx/>
                <a:uFillTx/>
                <a:latin typeface="Hind Vadodara"/>
                <a:cs typeface="Hind Vadodara"/>
                <a:sym typeface="Hind Vadodara"/>
              </a:rPr>
              <a:t>Coach Review/Chat</a:t>
            </a:r>
          </a:p>
          <a:p>
            <a:pPr marL="203195" marR="0" lvl="0" indent="0" algn="r" defTabSz="1219170" rtl="0" eaLnBrk="1" fontAlgn="auto" latinLnBrk="0" hangingPunct="1">
              <a:lnSpc>
                <a:spcPct val="100000"/>
              </a:lnSpc>
              <a:spcBef>
                <a:spcPts val="0"/>
              </a:spcBef>
              <a:spcAft>
                <a:spcPts val="0"/>
              </a:spcAft>
              <a:buClr>
                <a:prstClr val="white"/>
              </a:buClr>
              <a:buSzPts val="1200"/>
              <a:buFont typeface="Open Sans SemiBold"/>
              <a:buNone/>
              <a:tabLst/>
              <a:defRPr/>
            </a:pPr>
            <a:endParaRPr kumimoji="0" lang="en-US" sz="1000" b="0" i="0" u="none" strike="noStrike" kern="0" cap="none" spc="0" normalizeH="0" baseline="0" noProof="0">
              <a:ln>
                <a:noFill/>
              </a:ln>
              <a:solidFill>
                <a:prstClr val="white"/>
              </a:solidFill>
              <a:effectLst/>
              <a:uLnTx/>
              <a:uFillTx/>
              <a:latin typeface="Hind Vadodara"/>
              <a:cs typeface="Hind Vadodara"/>
              <a:sym typeface="Hind Vadodara"/>
            </a:endParaRPr>
          </a:p>
          <a:p>
            <a:pPr marL="203195" marR="0" lvl="0" indent="0" algn="r" defTabSz="1219170" rtl="0" eaLnBrk="1" fontAlgn="auto" latinLnBrk="0" hangingPunct="1">
              <a:lnSpc>
                <a:spcPct val="100000"/>
              </a:lnSpc>
              <a:spcBef>
                <a:spcPts val="0"/>
              </a:spcBef>
              <a:spcAft>
                <a:spcPts val="0"/>
              </a:spcAft>
              <a:buClr>
                <a:prstClr val="white"/>
              </a:buClr>
              <a:buSzPts val="1200"/>
              <a:buFont typeface="Open Sans SemiBold"/>
              <a:buNone/>
              <a:tabLst/>
              <a:defRPr/>
            </a:pPr>
            <a:r>
              <a:rPr kumimoji="0" lang="en-US" sz="2133" b="0" i="0" u="none" strike="noStrike" kern="0" cap="none" spc="0" normalizeH="0" baseline="0" noProof="0">
                <a:ln>
                  <a:noFill/>
                </a:ln>
                <a:solidFill>
                  <a:prstClr val="white"/>
                </a:solidFill>
                <a:effectLst/>
                <a:uLnTx/>
                <a:uFillTx/>
                <a:latin typeface="Hind Vadodara"/>
                <a:cs typeface="Hind Vadodara"/>
                <a:sym typeface="Hind Vadodara"/>
              </a:rPr>
              <a:t>Whole Group</a:t>
            </a:r>
          </a:p>
        </p:txBody>
      </p:sp>
    </p:spTree>
    <p:extLst>
      <p:ext uri="{BB962C8B-B14F-4D97-AF65-F5344CB8AC3E}">
        <p14:creationId xmlns:p14="http://schemas.microsoft.com/office/powerpoint/2010/main" val="7298261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Google Shape;479;p38"/>
          <p:cNvSpPr/>
          <p:nvPr/>
        </p:nvSpPr>
        <p:spPr>
          <a:xfrm>
            <a:off x="3007000" y="1188984"/>
            <a:ext cx="2394400" cy="2394400"/>
          </a:xfrm>
          <a:prstGeom prst="donut">
            <a:avLst>
              <a:gd name="adj" fmla="val 4516"/>
            </a:avLst>
          </a:pr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80" name="Google Shape;480;p38"/>
          <p:cNvSpPr txBox="1">
            <a:spLocks noGrp="1"/>
          </p:cNvSpPr>
          <p:nvPr>
            <p:ph type="title"/>
          </p:nvPr>
        </p:nvSpPr>
        <p:spPr>
          <a:xfrm rot="-294">
            <a:off x="977891" y="4183920"/>
            <a:ext cx="6388112" cy="1882215"/>
          </a:xfrm>
          <a:prstGeom prst="rect">
            <a:avLst/>
          </a:prstGeom>
        </p:spPr>
        <p:txBody>
          <a:bodyPr spcFirstLastPara="1" wrap="square" lIns="121900" tIns="121900" rIns="121900" bIns="121900" anchor="ctr" anchorCtr="0">
            <a:noAutofit/>
          </a:bodyPr>
          <a:lstStyle/>
          <a:p>
            <a:r>
              <a:rPr lang="en-US" sz="5400" b="1"/>
              <a:t>Preparing for Jan Training: </a:t>
            </a:r>
            <a:br>
              <a:rPr lang="en-US" sz="5400" b="1"/>
            </a:br>
            <a:r>
              <a:rPr lang="en-US" sz="5400" b="1"/>
              <a:t>TFI Walkthrough Tool</a:t>
            </a:r>
            <a:endParaRPr sz="5400" b="1"/>
          </a:p>
        </p:txBody>
      </p:sp>
      <p:pic>
        <p:nvPicPr>
          <p:cNvPr id="6" name="Picture 5">
            <a:extLst>
              <a:ext uri="{FF2B5EF4-FFF2-40B4-BE49-F238E27FC236}">
                <a16:creationId xmlns:a16="http://schemas.microsoft.com/office/drawing/2014/main" id="{0769406C-0E34-4163-8B3C-9A7B3412C294}"/>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7182381" y="6066333"/>
            <a:ext cx="2833687" cy="703251"/>
          </a:xfrm>
          <a:prstGeom prst="rect">
            <a:avLst/>
          </a:prstGeom>
        </p:spPr>
      </p:pic>
      <p:pic>
        <p:nvPicPr>
          <p:cNvPr id="2" name="Picture 1">
            <a:extLst>
              <a:ext uri="{FF2B5EF4-FFF2-40B4-BE49-F238E27FC236}">
                <a16:creationId xmlns:a16="http://schemas.microsoft.com/office/drawing/2014/main" id="{76524630-6598-432B-B3E9-0700A333F9B6}"/>
              </a:ext>
            </a:extLst>
          </p:cNvPr>
          <p:cNvPicPr>
            <a:picLocks noChangeAspect="1"/>
          </p:cNvPicPr>
          <p:nvPr/>
        </p:nvPicPr>
        <p:blipFill>
          <a:blip r:embed="rId4"/>
          <a:stretch>
            <a:fillRect/>
          </a:stretch>
        </p:blipFill>
        <p:spPr>
          <a:xfrm>
            <a:off x="3455331" y="1623918"/>
            <a:ext cx="1487971" cy="1532532"/>
          </a:xfrm>
          <a:prstGeom prst="rect">
            <a:avLst/>
          </a:prstGeom>
        </p:spPr>
      </p:pic>
    </p:spTree>
    <p:extLst>
      <p:ext uri="{BB962C8B-B14F-4D97-AF65-F5344CB8AC3E}">
        <p14:creationId xmlns:p14="http://schemas.microsoft.com/office/powerpoint/2010/main" val="1766741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p:cNvPicPr>
            <a:picLocks noChangeAspect="1" noChangeArrowheads="1"/>
          </p:cNvPicPr>
          <p:nvPr/>
        </p:nvPicPr>
        <p:blipFill>
          <a:blip r:embed="rId3"/>
          <a:srcRect/>
          <a:stretch/>
        </p:blipFill>
        <p:spPr bwMode="auto">
          <a:xfrm>
            <a:off x="958060" y="1403807"/>
            <a:ext cx="5651462" cy="4883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8914" name="Picture 2"/>
          <p:cNvPicPr>
            <a:picLocks noChangeAspect="1" noChangeArrowheads="1"/>
          </p:cNvPicPr>
          <p:nvPr/>
        </p:nvPicPr>
        <p:blipFill>
          <a:blip r:embed="rId4"/>
          <a:srcRect/>
          <a:stretch/>
        </p:blipFill>
        <p:spPr bwMode="auto">
          <a:xfrm>
            <a:off x="7580493" y="1046363"/>
            <a:ext cx="4409356" cy="50337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 Placeholder 3"/>
          <p:cNvSpPr>
            <a:spLocks noGrp="1"/>
          </p:cNvSpPr>
          <p:nvPr>
            <p:ph type="body" idx="1"/>
          </p:nvPr>
        </p:nvSpPr>
        <p:spPr>
          <a:xfrm>
            <a:off x="1657565" y="1809100"/>
            <a:ext cx="4651600" cy="4972143"/>
          </a:xfrm>
        </p:spPr>
        <p:txBody>
          <a:bodyPr/>
          <a:lstStyle/>
          <a:p>
            <a:pPr marL="211662" indent="0">
              <a:buNone/>
            </a:pPr>
            <a:r>
              <a:rPr lang="en-US" sz="2400"/>
              <a:t>PBIS Assessments</a:t>
            </a:r>
          </a:p>
        </p:txBody>
      </p:sp>
      <p:sp>
        <p:nvSpPr>
          <p:cNvPr id="8" name="Text Placeholder 7"/>
          <p:cNvSpPr>
            <a:spLocks noGrp="1"/>
          </p:cNvSpPr>
          <p:nvPr>
            <p:ph type="body" idx="2"/>
          </p:nvPr>
        </p:nvSpPr>
        <p:spPr>
          <a:xfrm>
            <a:off x="7280136" y="5657338"/>
            <a:ext cx="4651599" cy="845601"/>
          </a:xfrm>
        </p:spPr>
        <p:txBody>
          <a:bodyPr/>
          <a:lstStyle/>
          <a:p>
            <a:pPr marL="211455" indent="0">
              <a:buNone/>
            </a:pPr>
            <a:r>
              <a:rPr lang="en-US" sz="2400" dirty="0"/>
              <a:t> Walkthrough Tool – Appendix A</a:t>
            </a:r>
            <a:endParaRPr lang="en-US" dirty="0"/>
          </a:p>
        </p:txBody>
      </p:sp>
      <p:sp>
        <p:nvSpPr>
          <p:cNvPr id="7" name="Rectangle 2"/>
          <p:cNvSpPr>
            <a:spLocks noGrp="1" noChangeArrowheads="1"/>
          </p:cNvSpPr>
          <p:nvPr>
            <p:ph type="title"/>
          </p:nvPr>
        </p:nvSpPr>
        <p:spPr>
          <a:noFill/>
        </p:spPr>
        <p:txBody>
          <a:bodyPr/>
          <a:lstStyle/>
          <a:p>
            <a:r>
              <a:rPr lang="en-US" sz="4267">
                <a:solidFill>
                  <a:schemeClr val="bg1"/>
                </a:solidFill>
              </a:rPr>
              <a:t>TIERED FIDELITY INVENTORY</a:t>
            </a:r>
            <a:br>
              <a:rPr lang="en-US" sz="4267">
                <a:solidFill>
                  <a:schemeClr val="bg1"/>
                </a:solidFill>
              </a:rPr>
            </a:br>
            <a:endParaRPr lang="en-US">
              <a:solidFill>
                <a:schemeClr val="bg1"/>
              </a:solidFill>
            </a:endParaRPr>
          </a:p>
        </p:txBody>
      </p:sp>
    </p:spTree>
    <p:extLst>
      <p:ext uri="{BB962C8B-B14F-4D97-AF65-F5344CB8AC3E}">
        <p14:creationId xmlns:p14="http://schemas.microsoft.com/office/powerpoint/2010/main" val="31644998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23DB811-1300-4858-0F62-77032EA3F919}"/>
              </a:ext>
            </a:extLst>
          </p:cNvPr>
          <p:cNvSpPr>
            <a:spLocks noGrp="1"/>
          </p:cNvSpPr>
          <p:nvPr>
            <p:ph type="title"/>
          </p:nvPr>
        </p:nvSpPr>
        <p:spPr/>
        <p:txBody>
          <a:bodyPr/>
          <a:lstStyle/>
          <a:p>
            <a:r>
              <a:rPr lang="en-US"/>
              <a:t>TFI WALKTHROUGH</a:t>
            </a:r>
          </a:p>
        </p:txBody>
      </p:sp>
      <p:graphicFrame>
        <p:nvGraphicFramePr>
          <p:cNvPr id="7" name="Table 7">
            <a:extLst>
              <a:ext uri="{FF2B5EF4-FFF2-40B4-BE49-F238E27FC236}">
                <a16:creationId xmlns:a16="http://schemas.microsoft.com/office/drawing/2014/main" id="{B1223E78-B449-BC5B-6A8C-404D960245B4}"/>
              </a:ext>
            </a:extLst>
          </p:cNvPr>
          <p:cNvGraphicFramePr>
            <a:graphicFrameLocks noGrp="1"/>
          </p:cNvGraphicFramePr>
          <p:nvPr>
            <p:extLst>
              <p:ext uri="{D42A27DB-BD31-4B8C-83A1-F6EECF244321}">
                <p14:modId xmlns:p14="http://schemas.microsoft.com/office/powerpoint/2010/main" val="3070352005"/>
              </p:ext>
            </p:extLst>
          </p:nvPr>
        </p:nvGraphicFramePr>
        <p:xfrm>
          <a:off x="813349" y="1996673"/>
          <a:ext cx="10604294" cy="4181704"/>
        </p:xfrm>
        <a:graphic>
          <a:graphicData uri="http://schemas.openxmlformats.org/drawingml/2006/table">
            <a:tbl>
              <a:tblPr firstRow="1" bandRow="1">
                <a:tableStyleId>{69CF1AB2-1976-4502-BF36-3FF5EA218861}</a:tableStyleId>
              </a:tblPr>
              <a:tblGrid>
                <a:gridCol w="2647117">
                  <a:extLst>
                    <a:ext uri="{9D8B030D-6E8A-4147-A177-3AD203B41FA5}">
                      <a16:colId xmlns:a16="http://schemas.microsoft.com/office/drawing/2014/main" val="1743883368"/>
                    </a:ext>
                  </a:extLst>
                </a:gridCol>
                <a:gridCol w="7957177">
                  <a:extLst>
                    <a:ext uri="{9D8B030D-6E8A-4147-A177-3AD203B41FA5}">
                      <a16:colId xmlns:a16="http://schemas.microsoft.com/office/drawing/2014/main" val="2701514172"/>
                    </a:ext>
                  </a:extLst>
                </a:gridCol>
              </a:tblGrid>
              <a:tr h="539102">
                <a:tc rowSpan="4">
                  <a:txBody>
                    <a:bodyPr/>
                    <a:lstStyle/>
                    <a:p>
                      <a:r>
                        <a:rPr lang="en-US" sz="2400" b="1"/>
                        <a:t>Who should complete this tool?</a:t>
                      </a:r>
                    </a:p>
                  </a:txBody>
                  <a:tcPr/>
                </a:tc>
                <a:tc>
                  <a:txBody>
                    <a:bodyPr/>
                    <a:lstStyle/>
                    <a:p>
                      <a:r>
                        <a:rPr lang="en-US" sz="2400" b="0"/>
                        <a:t>Someone who is independent of the building.</a:t>
                      </a:r>
                    </a:p>
                  </a:txBody>
                  <a:tcPr/>
                </a:tc>
                <a:extLst>
                  <a:ext uri="{0D108BD9-81ED-4DB2-BD59-A6C34878D82A}">
                    <a16:rowId xmlns:a16="http://schemas.microsoft.com/office/drawing/2014/main" val="602879185"/>
                  </a:ext>
                </a:extLst>
              </a:tr>
              <a:tr h="947092">
                <a:tc vMerge="1">
                  <a:txBody>
                    <a:bodyPr/>
                    <a:lstStyle/>
                    <a:p>
                      <a:endParaRPr lang="en-US"/>
                    </a:p>
                  </a:txBody>
                  <a:tcPr/>
                </a:tc>
                <a:tc>
                  <a:txBody>
                    <a:bodyPr/>
                    <a:lstStyle/>
                    <a:p>
                      <a:r>
                        <a:rPr lang="en-US" sz="2400"/>
                        <a:t>Coach or team member who is internal for the purpose of a self-assessment.</a:t>
                      </a:r>
                    </a:p>
                  </a:txBody>
                  <a:tcPr/>
                </a:tc>
                <a:extLst>
                  <a:ext uri="{0D108BD9-81ED-4DB2-BD59-A6C34878D82A}">
                    <a16:rowId xmlns:a16="http://schemas.microsoft.com/office/drawing/2014/main" val="472603588"/>
                  </a:ext>
                </a:extLst>
              </a:tr>
              <a:tr h="539102">
                <a:tc vMerge="1">
                  <a:txBody>
                    <a:bodyPr/>
                    <a:lstStyle/>
                    <a:p>
                      <a:endParaRPr lang="en-US"/>
                    </a:p>
                  </a:txBody>
                  <a:tcPr/>
                </a:tc>
                <a:tc>
                  <a:txBody>
                    <a:bodyPr/>
                    <a:lstStyle/>
                    <a:p>
                      <a:r>
                        <a:rPr lang="en-US" sz="2400"/>
                        <a:t>District administrator</a:t>
                      </a:r>
                    </a:p>
                  </a:txBody>
                  <a:tcPr/>
                </a:tc>
                <a:extLst>
                  <a:ext uri="{0D108BD9-81ED-4DB2-BD59-A6C34878D82A}">
                    <a16:rowId xmlns:a16="http://schemas.microsoft.com/office/drawing/2014/main" val="2279210642"/>
                  </a:ext>
                </a:extLst>
              </a:tr>
              <a:tr h="539102">
                <a:tc vMerge="1">
                  <a:txBody>
                    <a:bodyPr/>
                    <a:lstStyle/>
                    <a:p>
                      <a:endParaRPr lang="en-US"/>
                    </a:p>
                  </a:txBody>
                  <a:tcPr/>
                </a:tc>
                <a:tc>
                  <a:txBody>
                    <a:bodyPr/>
                    <a:lstStyle/>
                    <a:p>
                      <a:r>
                        <a:rPr lang="en-US" sz="2400"/>
                        <a:t>Coach or team member from another in-district building</a:t>
                      </a:r>
                    </a:p>
                  </a:txBody>
                  <a:tcPr/>
                </a:tc>
                <a:extLst>
                  <a:ext uri="{0D108BD9-81ED-4DB2-BD59-A6C34878D82A}">
                    <a16:rowId xmlns:a16="http://schemas.microsoft.com/office/drawing/2014/main" val="2740431530"/>
                  </a:ext>
                </a:extLst>
              </a:tr>
              <a:tr h="539102">
                <a:tc gridSpan="2">
                  <a:txBody>
                    <a:bodyPr/>
                    <a:lstStyle/>
                    <a:p>
                      <a:endParaRPr lang="en-US" sz="2400"/>
                    </a:p>
                  </a:txBody>
                  <a:tcPr/>
                </a:tc>
                <a:tc hMerge="1">
                  <a:txBody>
                    <a:bodyPr/>
                    <a:lstStyle/>
                    <a:p>
                      <a:endParaRPr lang="en-US"/>
                    </a:p>
                  </a:txBody>
                  <a:tcPr/>
                </a:tc>
                <a:extLst>
                  <a:ext uri="{0D108BD9-81ED-4DB2-BD59-A6C34878D82A}">
                    <a16:rowId xmlns:a16="http://schemas.microsoft.com/office/drawing/2014/main" val="772823094"/>
                  </a:ext>
                </a:extLst>
              </a:tr>
              <a:tr h="539102">
                <a:tc rowSpan="2">
                  <a:txBody>
                    <a:bodyPr/>
                    <a:lstStyle/>
                    <a:p>
                      <a:r>
                        <a:rPr lang="en-US" sz="2400" b="1"/>
                        <a:t>Two Components</a:t>
                      </a:r>
                    </a:p>
                  </a:txBody>
                  <a:tcPr/>
                </a:tc>
                <a:tc>
                  <a:txBody>
                    <a:bodyPr/>
                    <a:lstStyle/>
                    <a:p>
                      <a:r>
                        <a:rPr lang="en-US" sz="2400"/>
                        <a:t>Staff Interviews (minimum of 10 people)</a:t>
                      </a:r>
                    </a:p>
                  </a:txBody>
                  <a:tcPr/>
                </a:tc>
                <a:extLst>
                  <a:ext uri="{0D108BD9-81ED-4DB2-BD59-A6C34878D82A}">
                    <a16:rowId xmlns:a16="http://schemas.microsoft.com/office/drawing/2014/main" val="101032406"/>
                  </a:ext>
                </a:extLst>
              </a:tr>
              <a:tr h="539102">
                <a:tc vMerge="1">
                  <a:txBody>
                    <a:bodyPr/>
                    <a:lstStyle/>
                    <a:p>
                      <a:endParaRPr lang="en-US"/>
                    </a:p>
                  </a:txBody>
                  <a:tcPr/>
                </a:tc>
                <a:tc>
                  <a:txBody>
                    <a:bodyPr/>
                    <a:lstStyle/>
                    <a:p>
                      <a:r>
                        <a:rPr lang="en-US" sz="2400"/>
                        <a:t>Student Interviews (minimum of 10 students)</a:t>
                      </a:r>
                    </a:p>
                  </a:txBody>
                  <a:tcPr/>
                </a:tc>
                <a:extLst>
                  <a:ext uri="{0D108BD9-81ED-4DB2-BD59-A6C34878D82A}">
                    <a16:rowId xmlns:a16="http://schemas.microsoft.com/office/drawing/2014/main" val="2122075201"/>
                  </a:ext>
                </a:extLst>
              </a:tr>
            </a:tbl>
          </a:graphicData>
        </a:graphic>
      </p:graphicFrame>
    </p:spTree>
    <p:extLst>
      <p:ext uri="{BB962C8B-B14F-4D97-AF65-F5344CB8AC3E}">
        <p14:creationId xmlns:p14="http://schemas.microsoft.com/office/powerpoint/2010/main" val="15515629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5659008E-0A5F-582B-3983-6E048656CAA8}"/>
              </a:ext>
            </a:extLst>
          </p:cNvPr>
          <p:cNvSpPr>
            <a:spLocks noGrp="1"/>
          </p:cNvSpPr>
          <p:nvPr>
            <p:ph type="body" idx="1"/>
          </p:nvPr>
        </p:nvSpPr>
        <p:spPr>
          <a:xfrm>
            <a:off x="693833" y="2351822"/>
            <a:ext cx="9497516" cy="4177447"/>
          </a:xfrm>
        </p:spPr>
        <p:txBody>
          <a:bodyPr/>
          <a:lstStyle/>
          <a:p>
            <a:pPr marL="168910" indent="0">
              <a:buNone/>
            </a:pPr>
            <a:r>
              <a:rPr lang="en-US" i="1"/>
              <a:t>In case of inclement weather, we will cancel our team training if the </a:t>
            </a:r>
            <a:r>
              <a:rPr lang="en-US" i="1">
                <a:solidFill>
                  <a:srgbClr val="FFFF00"/>
                </a:solidFill>
              </a:rPr>
              <a:t>local school district where the training will be held </a:t>
            </a:r>
            <a:r>
              <a:rPr lang="en-US" i="1"/>
              <a:t>is either delayed or cancelled due to inclement weather. Please monitor school and district closings for the school district in which the training is being held. </a:t>
            </a:r>
            <a:r>
              <a:rPr lang="en-US" i="1" u="sng"/>
              <a:t>In any case that you feel it is not safe for you to travel to the cohort training, please make the decision that is most safe for you</a:t>
            </a:r>
            <a:r>
              <a:rPr lang="en-US" i="1"/>
              <a:t>.   </a:t>
            </a:r>
            <a:endParaRPr lang="en-US"/>
          </a:p>
        </p:txBody>
      </p:sp>
      <p:sp>
        <p:nvSpPr>
          <p:cNvPr id="3" name="Title 2">
            <a:extLst>
              <a:ext uri="{FF2B5EF4-FFF2-40B4-BE49-F238E27FC236}">
                <a16:creationId xmlns:a16="http://schemas.microsoft.com/office/drawing/2014/main" id="{CE504106-45FF-FB3F-E0D1-BF3F8CDE3D9D}"/>
              </a:ext>
            </a:extLst>
          </p:cNvPr>
          <p:cNvSpPr>
            <a:spLocks noGrp="1"/>
          </p:cNvSpPr>
          <p:nvPr>
            <p:ph type="title"/>
          </p:nvPr>
        </p:nvSpPr>
        <p:spPr/>
        <p:txBody>
          <a:bodyPr/>
          <a:lstStyle/>
          <a:p>
            <a:r>
              <a:rPr lang="en-US"/>
              <a:t>IN-PERSON TEAM TRAINING EVENT INCLEMENT WEATHER POLICY</a:t>
            </a:r>
          </a:p>
        </p:txBody>
      </p:sp>
      <p:sp>
        <p:nvSpPr>
          <p:cNvPr id="4" name="Rectangle: Rounded Corners 3">
            <a:extLst>
              <a:ext uri="{FF2B5EF4-FFF2-40B4-BE49-F238E27FC236}">
                <a16:creationId xmlns:a16="http://schemas.microsoft.com/office/drawing/2014/main" id="{DD63F18E-17D4-0176-D140-E7A54E50CD91}"/>
              </a:ext>
            </a:extLst>
          </p:cNvPr>
          <p:cNvSpPr/>
          <p:nvPr/>
        </p:nvSpPr>
        <p:spPr>
          <a:xfrm>
            <a:off x="2057399" y="5366656"/>
            <a:ext cx="8697685" cy="1099457"/>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2800">
                <a:cs typeface="Arial"/>
              </a:rPr>
              <a:t>Your training site is [</a:t>
            </a:r>
            <a:r>
              <a:rPr lang="en-US" sz="2800" i="1">
                <a:cs typeface="Arial"/>
              </a:rPr>
              <a:t>Trainers please fill in location]</a:t>
            </a:r>
            <a:endParaRPr lang="en-US" sz="2800"/>
          </a:p>
        </p:txBody>
      </p:sp>
    </p:spTree>
    <p:extLst>
      <p:ext uri="{BB962C8B-B14F-4D97-AF65-F5344CB8AC3E}">
        <p14:creationId xmlns:p14="http://schemas.microsoft.com/office/powerpoint/2010/main" val="29713923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5A278C1-DADE-9C01-458A-C97A8E6760D4}"/>
              </a:ext>
            </a:extLst>
          </p:cNvPr>
          <p:cNvSpPr>
            <a:spLocks noGrp="1"/>
          </p:cNvSpPr>
          <p:nvPr>
            <p:ph type="body" idx="1"/>
          </p:nvPr>
        </p:nvSpPr>
        <p:spPr>
          <a:xfrm>
            <a:off x="960000" y="1578400"/>
            <a:ext cx="2959253" cy="4559600"/>
          </a:xfrm>
        </p:spPr>
        <p:txBody>
          <a:bodyPr/>
          <a:lstStyle/>
          <a:p>
            <a:pPr marL="203195" indent="0">
              <a:buNone/>
            </a:pPr>
            <a:endParaRPr lang="en-US" sz="2800"/>
          </a:p>
          <a:p>
            <a:pPr marL="203195" indent="0">
              <a:buNone/>
            </a:pPr>
            <a:r>
              <a:rPr lang="en-US" sz="2800"/>
              <a:t>Staff </a:t>
            </a:r>
          </a:p>
          <a:p>
            <a:pPr marL="203195" indent="0">
              <a:buNone/>
            </a:pPr>
            <a:r>
              <a:rPr lang="en-US" sz="2800"/>
              <a:t>interview Questions</a:t>
            </a:r>
          </a:p>
          <a:p>
            <a:pPr marL="203195" indent="0">
              <a:buNone/>
            </a:pPr>
            <a:endParaRPr lang="en-US" sz="2800"/>
          </a:p>
          <a:p>
            <a:pPr marL="203195" indent="0">
              <a:buNone/>
            </a:pPr>
            <a:endParaRPr lang="en-US" sz="2800"/>
          </a:p>
          <a:p>
            <a:pPr marL="203195" indent="0">
              <a:buNone/>
            </a:pPr>
            <a:endParaRPr lang="en-US" sz="2800"/>
          </a:p>
          <a:p>
            <a:pPr marL="203195" indent="0">
              <a:buNone/>
            </a:pPr>
            <a:endParaRPr lang="en-US" sz="2800"/>
          </a:p>
          <a:p>
            <a:pPr marL="203195" indent="0">
              <a:buNone/>
            </a:pPr>
            <a:r>
              <a:rPr lang="en-US" sz="2800"/>
              <a:t>Student interview Questions</a:t>
            </a:r>
            <a:endParaRPr lang="en-US"/>
          </a:p>
        </p:txBody>
      </p:sp>
      <p:sp>
        <p:nvSpPr>
          <p:cNvPr id="3" name="Title 2">
            <a:extLst>
              <a:ext uri="{FF2B5EF4-FFF2-40B4-BE49-F238E27FC236}">
                <a16:creationId xmlns:a16="http://schemas.microsoft.com/office/drawing/2014/main" id="{AC2FEDB0-8E61-1520-686D-7EA22B84D091}"/>
              </a:ext>
            </a:extLst>
          </p:cNvPr>
          <p:cNvSpPr>
            <a:spLocks noGrp="1"/>
          </p:cNvSpPr>
          <p:nvPr>
            <p:ph type="title"/>
          </p:nvPr>
        </p:nvSpPr>
        <p:spPr/>
        <p:txBody>
          <a:bodyPr/>
          <a:lstStyle/>
          <a:p>
            <a:r>
              <a:rPr lang="en-US"/>
              <a:t>TFI WALKTHROUGH</a:t>
            </a:r>
          </a:p>
        </p:txBody>
      </p:sp>
      <p:pic>
        <p:nvPicPr>
          <p:cNvPr id="5" name="Picture 4">
            <a:extLst>
              <a:ext uri="{FF2B5EF4-FFF2-40B4-BE49-F238E27FC236}">
                <a16:creationId xmlns:a16="http://schemas.microsoft.com/office/drawing/2014/main" id="{A1BFEFBB-E4D2-8B81-F0C5-CEEC8053F189}"/>
              </a:ext>
            </a:extLst>
          </p:cNvPr>
          <p:cNvPicPr>
            <a:picLocks noChangeAspect="1"/>
          </p:cNvPicPr>
          <p:nvPr/>
        </p:nvPicPr>
        <p:blipFill>
          <a:blip r:embed="rId3"/>
          <a:stretch>
            <a:fillRect/>
          </a:stretch>
        </p:blipFill>
        <p:spPr>
          <a:xfrm>
            <a:off x="3117814" y="1578400"/>
            <a:ext cx="8565397" cy="2301622"/>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9164E4CF-BC0A-1711-E247-439A719F7496}"/>
              </a:ext>
            </a:extLst>
          </p:cNvPr>
          <p:cNvPicPr>
            <a:picLocks noChangeAspect="1"/>
          </p:cNvPicPr>
          <p:nvPr/>
        </p:nvPicPr>
        <p:blipFill>
          <a:blip r:embed="rId4"/>
          <a:stretch>
            <a:fillRect/>
          </a:stretch>
        </p:blipFill>
        <p:spPr>
          <a:xfrm>
            <a:off x="3118844" y="4707924"/>
            <a:ext cx="8564367" cy="180937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911362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C8CD20B-F040-B70E-60AF-A1324B31C3AD}"/>
              </a:ext>
            </a:extLst>
          </p:cNvPr>
          <p:cNvSpPr>
            <a:spLocks noGrp="1"/>
          </p:cNvSpPr>
          <p:nvPr>
            <p:ph type="title"/>
          </p:nvPr>
        </p:nvSpPr>
        <p:spPr/>
        <p:txBody>
          <a:bodyPr/>
          <a:lstStyle/>
          <a:p>
            <a:r>
              <a:rPr lang="en-US"/>
              <a:t>TFI WALKTHROUGH INTERVIEW FORM</a:t>
            </a:r>
          </a:p>
        </p:txBody>
      </p:sp>
      <p:pic>
        <p:nvPicPr>
          <p:cNvPr id="5" name="Picture 4">
            <a:extLst>
              <a:ext uri="{FF2B5EF4-FFF2-40B4-BE49-F238E27FC236}">
                <a16:creationId xmlns:a16="http://schemas.microsoft.com/office/drawing/2014/main" id="{AB2E9B67-69B4-22DA-610F-5ADB334D454C}"/>
              </a:ext>
            </a:extLst>
          </p:cNvPr>
          <p:cNvPicPr>
            <a:picLocks noChangeAspect="1"/>
          </p:cNvPicPr>
          <p:nvPr/>
        </p:nvPicPr>
        <p:blipFill>
          <a:blip r:embed="rId3"/>
          <a:stretch>
            <a:fillRect/>
          </a:stretch>
        </p:blipFill>
        <p:spPr>
          <a:xfrm>
            <a:off x="1003661" y="1410114"/>
            <a:ext cx="4648849" cy="5125165"/>
          </a:xfrm>
          <a:prstGeom prst="rect">
            <a:avLst/>
          </a:prstGeom>
        </p:spPr>
      </p:pic>
      <p:pic>
        <p:nvPicPr>
          <p:cNvPr id="7" name="Picture 6">
            <a:extLst>
              <a:ext uri="{FF2B5EF4-FFF2-40B4-BE49-F238E27FC236}">
                <a16:creationId xmlns:a16="http://schemas.microsoft.com/office/drawing/2014/main" id="{05871EAC-6D1F-0893-F734-97AEA5C3C506}"/>
              </a:ext>
            </a:extLst>
          </p:cNvPr>
          <p:cNvPicPr>
            <a:picLocks noChangeAspect="1"/>
          </p:cNvPicPr>
          <p:nvPr/>
        </p:nvPicPr>
        <p:blipFill>
          <a:blip r:embed="rId4"/>
          <a:stretch>
            <a:fillRect/>
          </a:stretch>
        </p:blipFill>
        <p:spPr>
          <a:xfrm>
            <a:off x="7123871" y="1448219"/>
            <a:ext cx="3067478" cy="5087060"/>
          </a:xfrm>
          <a:prstGeom prst="rect">
            <a:avLst/>
          </a:prstGeom>
        </p:spPr>
      </p:pic>
    </p:spTree>
    <p:extLst>
      <p:ext uri="{BB962C8B-B14F-4D97-AF65-F5344CB8AC3E}">
        <p14:creationId xmlns:p14="http://schemas.microsoft.com/office/powerpoint/2010/main" val="5231456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3D6A5CB-FB5A-47B1-601D-354588E77236}"/>
              </a:ext>
            </a:extLst>
          </p:cNvPr>
          <p:cNvSpPr>
            <a:spLocks noGrp="1"/>
          </p:cNvSpPr>
          <p:nvPr>
            <p:ph type="body" idx="1"/>
          </p:nvPr>
        </p:nvSpPr>
        <p:spPr>
          <a:xfrm>
            <a:off x="5548184" y="1578400"/>
            <a:ext cx="5683815" cy="4559600"/>
          </a:xfrm>
        </p:spPr>
        <p:txBody>
          <a:bodyPr/>
          <a:lstStyle/>
          <a:p>
            <a:pPr marL="716915" indent="-514350">
              <a:buClr>
                <a:schemeClr val="bg1"/>
              </a:buClr>
              <a:buSzPct val="100000"/>
            </a:pPr>
            <a:r>
              <a:rPr lang="en-US" sz="2800"/>
              <a:t>Review the TFI Walkthrough Tool</a:t>
            </a:r>
            <a:endParaRPr lang="en-US"/>
          </a:p>
          <a:p>
            <a:pPr marL="716915" indent="-514350">
              <a:buClr>
                <a:schemeClr val="bg1"/>
              </a:buClr>
              <a:buSzPct val="100000"/>
            </a:pPr>
            <a:r>
              <a:rPr lang="en-US" sz="2800"/>
              <a:t>Plan when you will conduct this walkthrough (try and collect this information in advance of our Jan training).</a:t>
            </a:r>
          </a:p>
          <a:p>
            <a:pPr marL="716915" indent="-514350">
              <a:buClr>
                <a:schemeClr val="bg1"/>
              </a:buClr>
              <a:buSzPct val="100000"/>
            </a:pPr>
            <a:r>
              <a:rPr lang="en-US" sz="2800"/>
              <a:t>Plan who will conduct this walkthrough.</a:t>
            </a:r>
          </a:p>
        </p:txBody>
      </p:sp>
      <p:sp>
        <p:nvSpPr>
          <p:cNvPr id="3" name="Title 2">
            <a:extLst>
              <a:ext uri="{FF2B5EF4-FFF2-40B4-BE49-F238E27FC236}">
                <a16:creationId xmlns:a16="http://schemas.microsoft.com/office/drawing/2014/main" id="{18EF9CD1-B1A6-E0AA-A628-CDEA8526E757}"/>
              </a:ext>
            </a:extLst>
          </p:cNvPr>
          <p:cNvSpPr>
            <a:spLocks noGrp="1"/>
          </p:cNvSpPr>
          <p:nvPr>
            <p:ph type="title"/>
          </p:nvPr>
        </p:nvSpPr>
        <p:spPr/>
        <p:txBody>
          <a:bodyPr/>
          <a:lstStyle/>
          <a:p>
            <a:r>
              <a:rPr lang="en-US" sz="3600"/>
              <a:t>ACTIVITY: TFI WALKTHROUGH PLANNING</a:t>
            </a:r>
          </a:p>
        </p:txBody>
      </p:sp>
      <p:pic>
        <p:nvPicPr>
          <p:cNvPr id="6" name="Picture 2">
            <a:extLst>
              <a:ext uri="{FF2B5EF4-FFF2-40B4-BE49-F238E27FC236}">
                <a16:creationId xmlns:a16="http://schemas.microsoft.com/office/drawing/2014/main" id="{E447ECF2-475E-9AA5-8179-D5597793ADC4}"/>
              </a:ext>
            </a:extLst>
          </p:cNvPr>
          <p:cNvPicPr>
            <a:picLocks noChangeAspect="1" noChangeArrowheads="1"/>
          </p:cNvPicPr>
          <p:nvPr/>
        </p:nvPicPr>
        <p:blipFill>
          <a:blip r:embed="rId3"/>
          <a:srcRect/>
          <a:stretch/>
        </p:blipFill>
        <p:spPr bwMode="auto">
          <a:xfrm>
            <a:off x="813349" y="1313063"/>
            <a:ext cx="4409356" cy="50337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 Placeholder 4">
            <a:extLst>
              <a:ext uri="{FF2B5EF4-FFF2-40B4-BE49-F238E27FC236}">
                <a16:creationId xmlns:a16="http://schemas.microsoft.com/office/drawing/2014/main" id="{5BF37CD4-6CA6-CE49-F9A8-836E374F1218}"/>
              </a:ext>
            </a:extLst>
          </p:cNvPr>
          <p:cNvSpPr txBox="1">
            <a:spLocks/>
          </p:cNvSpPr>
          <p:nvPr/>
        </p:nvSpPr>
        <p:spPr>
          <a:xfrm>
            <a:off x="10260118" y="5793689"/>
            <a:ext cx="1901776" cy="874988"/>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200"/>
              <a:buFont typeface="Open Sans SemiBold"/>
              <a:buAutoNum type="arabicPeriod"/>
              <a:defRPr sz="1200" b="0" i="0" u="none" strike="noStrike" cap="none">
                <a:solidFill>
                  <a:schemeClr val="lt1"/>
                </a:solidFill>
                <a:latin typeface="Hind Vadodara"/>
                <a:ea typeface="Hind Vadodara"/>
                <a:cs typeface="Hind Vadodara"/>
                <a:sym typeface="Hind Vadodara"/>
              </a:defRPr>
            </a:lvl1pPr>
            <a:lvl2pPr marL="914400" marR="0" lvl="1" indent="-304800" algn="l" rtl="0">
              <a:lnSpc>
                <a:spcPct val="100000"/>
              </a:lnSpc>
              <a:spcBef>
                <a:spcPts val="1600"/>
              </a:spcBef>
              <a:spcAft>
                <a:spcPts val="0"/>
              </a:spcAft>
              <a:buClr>
                <a:srgbClr val="434343"/>
              </a:buClr>
              <a:buSzPts val="12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2pPr>
            <a:lvl3pPr marL="1371600" marR="0" lvl="2"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3pPr>
            <a:lvl4pPr marL="1828800" marR="0" lvl="3"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4pPr>
            <a:lvl5pPr marL="2286000" marR="0" lvl="4"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5pPr>
            <a:lvl6pPr marL="2743200" marR="0" lvl="5"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6pPr>
            <a:lvl7pPr marL="3200400" marR="0" lvl="6"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7pPr>
            <a:lvl8pPr marL="3657600" marR="0" lvl="7"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8pPr>
            <a:lvl9pPr marL="4114800" marR="0" lvl="8" indent="-317500" algn="l" rtl="0">
              <a:lnSpc>
                <a:spcPct val="100000"/>
              </a:lnSpc>
              <a:spcBef>
                <a:spcPts val="1600"/>
              </a:spcBef>
              <a:spcAft>
                <a:spcPts val="160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9pPr>
          </a:lstStyle>
          <a:p>
            <a:pPr marL="203195" marR="0" lvl="0" indent="0" algn="l" defTabSz="1219170" rtl="0" eaLnBrk="1" fontAlgn="auto" latinLnBrk="0" hangingPunct="1">
              <a:lnSpc>
                <a:spcPct val="150000"/>
              </a:lnSpc>
              <a:spcBef>
                <a:spcPts val="0"/>
              </a:spcBef>
              <a:spcAft>
                <a:spcPts val="0"/>
              </a:spcAft>
              <a:buClr>
                <a:prstClr val="white"/>
              </a:buClr>
              <a:buSzPts val="1200"/>
              <a:buFont typeface="Open Sans SemiBold"/>
              <a:buNone/>
              <a:tabLst/>
              <a:defRPr/>
            </a:pPr>
            <a:r>
              <a:rPr kumimoji="0" lang="en-US" sz="2133" b="0" i="0" u="none" strike="noStrike" kern="0" cap="none" spc="0" normalizeH="0" baseline="0" noProof="0" dirty="0">
                <a:ln>
                  <a:noFill/>
                </a:ln>
                <a:solidFill>
                  <a:prstClr val="white"/>
                </a:solidFill>
                <a:effectLst/>
                <a:uLnTx/>
                <a:uFillTx/>
                <a:latin typeface="Hind Vadodara"/>
                <a:cs typeface="Hind Vadodara"/>
                <a:sym typeface="Hind Vadodara"/>
              </a:rPr>
              <a:t> </a:t>
            </a:r>
            <a:r>
              <a:rPr lang="en-US" sz="2133" kern="0" dirty="0">
                <a:solidFill>
                  <a:prstClr val="white"/>
                </a:solidFill>
              </a:rPr>
              <a:t>10</a:t>
            </a:r>
            <a:r>
              <a:rPr kumimoji="0" lang="en-US" sz="2133" b="0" i="0" u="none" strike="noStrike" kern="0" cap="none" spc="0" normalizeH="0" baseline="0" noProof="0" dirty="0">
                <a:ln>
                  <a:noFill/>
                </a:ln>
                <a:solidFill>
                  <a:prstClr val="white"/>
                </a:solidFill>
                <a:effectLst/>
                <a:uLnTx/>
                <a:uFillTx/>
                <a:latin typeface="Hind Vadodara"/>
                <a:cs typeface="Hind Vadodara"/>
                <a:sym typeface="Hind Vadodara"/>
              </a:rPr>
              <a:t> minutes</a:t>
            </a:r>
          </a:p>
        </p:txBody>
      </p:sp>
      <p:grpSp>
        <p:nvGrpSpPr>
          <p:cNvPr id="8" name="Google Shape;6077;p67">
            <a:extLst>
              <a:ext uri="{FF2B5EF4-FFF2-40B4-BE49-F238E27FC236}">
                <a16:creationId xmlns:a16="http://schemas.microsoft.com/office/drawing/2014/main" id="{EDA4DF80-8334-B81D-E153-F091839D8288}"/>
              </a:ext>
            </a:extLst>
          </p:cNvPr>
          <p:cNvGrpSpPr/>
          <p:nvPr/>
        </p:nvGrpSpPr>
        <p:grpSpPr>
          <a:xfrm>
            <a:off x="7379486" y="6010775"/>
            <a:ext cx="537983" cy="537983"/>
            <a:chOff x="5873617" y="2309901"/>
            <a:chExt cx="345720" cy="345720"/>
          </a:xfrm>
        </p:grpSpPr>
        <p:sp>
          <p:nvSpPr>
            <p:cNvPr id="9" name="Google Shape;6078;p67">
              <a:extLst>
                <a:ext uri="{FF2B5EF4-FFF2-40B4-BE49-F238E27FC236}">
                  <a16:creationId xmlns:a16="http://schemas.microsoft.com/office/drawing/2014/main" id="{42AE56EF-F31E-CF52-FEC8-120BFB978780}"/>
                </a:ext>
              </a:extLst>
            </p:cNvPr>
            <p:cNvSpPr/>
            <p:nvPr/>
          </p:nvSpPr>
          <p:spPr>
            <a:xfrm>
              <a:off x="5873617" y="2309901"/>
              <a:ext cx="345720" cy="345720"/>
            </a:xfrm>
            <a:custGeom>
              <a:avLst/>
              <a:gdLst/>
              <a:ahLst/>
              <a:cxnLst/>
              <a:rect l="l" t="t" r="r" b="b"/>
              <a:pathLst>
                <a:path w="13159" h="13159" extrusionOk="0">
                  <a:moveTo>
                    <a:pt x="6583" y="1"/>
                  </a:moveTo>
                  <a:cubicBezTo>
                    <a:pt x="2949" y="1"/>
                    <a:pt x="1" y="2942"/>
                    <a:pt x="1" y="6576"/>
                  </a:cubicBezTo>
                  <a:cubicBezTo>
                    <a:pt x="1" y="10211"/>
                    <a:pt x="2949" y="13159"/>
                    <a:pt x="6583" y="13159"/>
                  </a:cubicBezTo>
                  <a:cubicBezTo>
                    <a:pt x="10218" y="13159"/>
                    <a:pt x="13159" y="10211"/>
                    <a:pt x="13159" y="6576"/>
                  </a:cubicBezTo>
                  <a:cubicBezTo>
                    <a:pt x="13159" y="2942"/>
                    <a:pt x="10218" y="1"/>
                    <a:pt x="6583" y="1"/>
                  </a:cubicBezTo>
                  <a:close/>
                </a:path>
              </a:pathLst>
            </a:custGeom>
            <a:solidFill>
              <a:srgbClr val="79889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 name="Google Shape;6079;p67">
              <a:extLst>
                <a:ext uri="{FF2B5EF4-FFF2-40B4-BE49-F238E27FC236}">
                  <a16:creationId xmlns:a16="http://schemas.microsoft.com/office/drawing/2014/main" id="{C7B7399B-188B-5294-5551-95A48DDE3224}"/>
                </a:ext>
              </a:extLst>
            </p:cNvPr>
            <p:cNvSpPr/>
            <p:nvPr/>
          </p:nvSpPr>
          <p:spPr>
            <a:xfrm>
              <a:off x="5899496" y="2335779"/>
              <a:ext cx="293963" cy="293963"/>
            </a:xfrm>
            <a:custGeom>
              <a:avLst/>
              <a:gdLst/>
              <a:ahLst/>
              <a:cxnLst/>
              <a:rect l="l" t="t" r="r" b="b"/>
              <a:pathLst>
                <a:path w="11189" h="11189" extrusionOk="0">
                  <a:moveTo>
                    <a:pt x="5598" y="1"/>
                  </a:moveTo>
                  <a:cubicBezTo>
                    <a:pt x="2505" y="1"/>
                    <a:pt x="1" y="2504"/>
                    <a:pt x="1" y="5591"/>
                  </a:cubicBezTo>
                  <a:cubicBezTo>
                    <a:pt x="1" y="8685"/>
                    <a:pt x="2505" y="11189"/>
                    <a:pt x="5598" y="11189"/>
                  </a:cubicBezTo>
                  <a:cubicBezTo>
                    <a:pt x="8685" y="11189"/>
                    <a:pt x="11189" y="8685"/>
                    <a:pt x="11189" y="5591"/>
                  </a:cubicBezTo>
                  <a:cubicBezTo>
                    <a:pt x="11189" y="2504"/>
                    <a:pt x="8685" y="1"/>
                    <a:pt x="5598" y="1"/>
                  </a:cubicBezTo>
                  <a:close/>
                </a:path>
              </a:pathLst>
            </a:custGeom>
            <a:solidFill>
              <a:srgbClr val="F2F4F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 name="Google Shape;6080;p67">
              <a:extLst>
                <a:ext uri="{FF2B5EF4-FFF2-40B4-BE49-F238E27FC236}">
                  <a16:creationId xmlns:a16="http://schemas.microsoft.com/office/drawing/2014/main" id="{3653EB60-E1B3-D19E-0A57-923731C5C457}"/>
                </a:ext>
              </a:extLst>
            </p:cNvPr>
            <p:cNvSpPr/>
            <p:nvPr/>
          </p:nvSpPr>
          <p:spPr>
            <a:xfrm>
              <a:off x="6041288" y="2356088"/>
              <a:ext cx="10404" cy="131888"/>
            </a:xfrm>
            <a:custGeom>
              <a:avLst/>
              <a:gdLst/>
              <a:ahLst/>
              <a:cxnLst/>
              <a:rect l="l" t="t" r="r" b="b"/>
              <a:pathLst>
                <a:path w="396" h="5020" extrusionOk="0">
                  <a:moveTo>
                    <a:pt x="198" y="1"/>
                  </a:moveTo>
                  <a:cubicBezTo>
                    <a:pt x="99" y="1"/>
                    <a:pt x="0" y="67"/>
                    <a:pt x="0" y="199"/>
                  </a:cubicBezTo>
                  <a:lnTo>
                    <a:pt x="0" y="4818"/>
                  </a:lnTo>
                  <a:cubicBezTo>
                    <a:pt x="0" y="4929"/>
                    <a:pt x="90" y="5019"/>
                    <a:pt x="201" y="5019"/>
                  </a:cubicBezTo>
                  <a:cubicBezTo>
                    <a:pt x="305" y="5019"/>
                    <a:pt x="395" y="4929"/>
                    <a:pt x="395" y="4818"/>
                  </a:cubicBezTo>
                  <a:lnTo>
                    <a:pt x="395" y="199"/>
                  </a:lnTo>
                  <a:cubicBezTo>
                    <a:pt x="395" y="67"/>
                    <a:pt x="297" y="1"/>
                    <a:pt x="198" y="1"/>
                  </a:cubicBezTo>
                  <a:close/>
                </a:path>
              </a:pathLst>
            </a:custGeom>
            <a:solidFill>
              <a:srgbClr val="A3ADB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 name="Google Shape;6081;p67">
              <a:extLst>
                <a:ext uri="{FF2B5EF4-FFF2-40B4-BE49-F238E27FC236}">
                  <a16:creationId xmlns:a16="http://schemas.microsoft.com/office/drawing/2014/main" id="{42D06583-14A0-D426-DE52-05404C76E2D6}"/>
                </a:ext>
              </a:extLst>
            </p:cNvPr>
            <p:cNvSpPr/>
            <p:nvPr/>
          </p:nvSpPr>
          <p:spPr>
            <a:xfrm>
              <a:off x="6039449" y="2477546"/>
              <a:ext cx="135435" cy="10430"/>
            </a:xfrm>
            <a:custGeom>
              <a:avLst/>
              <a:gdLst/>
              <a:ahLst/>
              <a:cxnLst/>
              <a:rect l="l" t="t" r="r" b="b"/>
              <a:pathLst>
                <a:path w="5155" h="397" extrusionOk="0">
                  <a:moveTo>
                    <a:pt x="271" y="1"/>
                  </a:moveTo>
                  <a:cubicBezTo>
                    <a:pt x="1" y="1"/>
                    <a:pt x="1" y="396"/>
                    <a:pt x="271" y="396"/>
                  </a:cubicBezTo>
                  <a:lnTo>
                    <a:pt x="4891" y="396"/>
                  </a:lnTo>
                  <a:cubicBezTo>
                    <a:pt x="5154" y="396"/>
                    <a:pt x="5154" y="1"/>
                    <a:pt x="4891" y="1"/>
                  </a:cubicBezTo>
                  <a:close/>
                </a:path>
              </a:pathLst>
            </a:custGeom>
            <a:solidFill>
              <a:srgbClr val="A3ADB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 name="Google Shape;6082;p67">
              <a:extLst>
                <a:ext uri="{FF2B5EF4-FFF2-40B4-BE49-F238E27FC236}">
                  <a16:creationId xmlns:a16="http://schemas.microsoft.com/office/drawing/2014/main" id="{8B209E2D-C548-D3C7-BB6D-6D35BE2C9B3B}"/>
                </a:ext>
              </a:extLst>
            </p:cNvPr>
            <p:cNvSpPr/>
            <p:nvPr/>
          </p:nvSpPr>
          <p:spPr>
            <a:xfrm>
              <a:off x="5935778" y="2372035"/>
              <a:ext cx="275178" cy="257970"/>
            </a:xfrm>
            <a:custGeom>
              <a:avLst/>
              <a:gdLst/>
              <a:ahLst/>
              <a:cxnLst/>
              <a:rect l="l" t="t" r="r" b="b"/>
              <a:pathLst>
                <a:path w="10474" h="9819" extrusionOk="0">
                  <a:moveTo>
                    <a:pt x="7893" y="1"/>
                  </a:moveTo>
                  <a:cubicBezTo>
                    <a:pt x="9815" y="2213"/>
                    <a:pt x="9697" y="5543"/>
                    <a:pt x="7623" y="7617"/>
                  </a:cubicBezTo>
                  <a:cubicBezTo>
                    <a:pt x="6532" y="8704"/>
                    <a:pt x="5100" y="9254"/>
                    <a:pt x="3664" y="9254"/>
                  </a:cubicBezTo>
                  <a:cubicBezTo>
                    <a:pt x="2361" y="9254"/>
                    <a:pt x="1056" y="8801"/>
                    <a:pt x="0" y="7887"/>
                  </a:cubicBezTo>
                  <a:lnTo>
                    <a:pt x="0" y="7887"/>
                  </a:lnTo>
                  <a:cubicBezTo>
                    <a:pt x="1112" y="9170"/>
                    <a:pt x="2669" y="9818"/>
                    <a:pt x="4229" y="9818"/>
                  </a:cubicBezTo>
                  <a:cubicBezTo>
                    <a:pt x="5657" y="9818"/>
                    <a:pt x="7088" y="9275"/>
                    <a:pt x="8185" y="8179"/>
                  </a:cubicBezTo>
                  <a:cubicBezTo>
                    <a:pt x="10474" y="5883"/>
                    <a:pt x="10342" y="2123"/>
                    <a:pt x="7893" y="1"/>
                  </a:cubicBezTo>
                  <a:close/>
                </a:path>
              </a:pathLst>
            </a:custGeom>
            <a:solidFill>
              <a:srgbClr val="BCCAD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 name="Google Shape;6083;p67">
              <a:extLst>
                <a:ext uri="{FF2B5EF4-FFF2-40B4-BE49-F238E27FC236}">
                  <a16:creationId xmlns:a16="http://schemas.microsoft.com/office/drawing/2014/main" id="{47AA66A3-F796-C88B-943A-A71E5BE44742}"/>
                </a:ext>
              </a:extLst>
            </p:cNvPr>
            <p:cNvSpPr/>
            <p:nvPr/>
          </p:nvSpPr>
          <p:spPr>
            <a:xfrm>
              <a:off x="5918097" y="2477546"/>
              <a:ext cx="21333" cy="10430"/>
            </a:xfrm>
            <a:custGeom>
              <a:avLst/>
              <a:gdLst/>
              <a:ahLst/>
              <a:cxnLst/>
              <a:rect l="l" t="t" r="r" b="b"/>
              <a:pathLst>
                <a:path w="812" h="397" extrusionOk="0">
                  <a:moveTo>
                    <a:pt x="264" y="1"/>
                  </a:moveTo>
                  <a:cubicBezTo>
                    <a:pt x="0" y="1"/>
                    <a:pt x="0" y="396"/>
                    <a:pt x="264" y="396"/>
                  </a:cubicBezTo>
                  <a:lnTo>
                    <a:pt x="548" y="396"/>
                  </a:lnTo>
                  <a:cubicBezTo>
                    <a:pt x="812" y="396"/>
                    <a:pt x="812" y="1"/>
                    <a:pt x="548"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 name="Google Shape;6084;p67">
              <a:extLst>
                <a:ext uri="{FF2B5EF4-FFF2-40B4-BE49-F238E27FC236}">
                  <a16:creationId xmlns:a16="http://schemas.microsoft.com/office/drawing/2014/main" id="{0FD1056E-9B9D-5218-53F8-874F59F09CB9}"/>
                </a:ext>
              </a:extLst>
            </p:cNvPr>
            <p:cNvSpPr/>
            <p:nvPr/>
          </p:nvSpPr>
          <p:spPr>
            <a:xfrm>
              <a:off x="6041288" y="2591542"/>
              <a:ext cx="10404" cy="17970"/>
            </a:xfrm>
            <a:custGeom>
              <a:avLst/>
              <a:gdLst/>
              <a:ahLst/>
              <a:cxnLst/>
              <a:rect l="l" t="t" r="r" b="b"/>
              <a:pathLst>
                <a:path w="396" h="684" extrusionOk="0">
                  <a:moveTo>
                    <a:pt x="198" y="0"/>
                  </a:moveTo>
                  <a:cubicBezTo>
                    <a:pt x="99" y="0"/>
                    <a:pt x="0" y="66"/>
                    <a:pt x="0" y="198"/>
                  </a:cubicBezTo>
                  <a:lnTo>
                    <a:pt x="0" y="483"/>
                  </a:lnTo>
                  <a:cubicBezTo>
                    <a:pt x="0" y="594"/>
                    <a:pt x="90" y="684"/>
                    <a:pt x="201" y="684"/>
                  </a:cubicBezTo>
                  <a:cubicBezTo>
                    <a:pt x="305" y="684"/>
                    <a:pt x="395" y="594"/>
                    <a:pt x="395" y="483"/>
                  </a:cubicBezTo>
                  <a:lnTo>
                    <a:pt x="395" y="198"/>
                  </a:lnTo>
                  <a:cubicBezTo>
                    <a:pt x="395" y="66"/>
                    <a:pt x="297" y="0"/>
                    <a:pt x="198"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 name="Google Shape;6085;p67">
              <a:extLst>
                <a:ext uri="{FF2B5EF4-FFF2-40B4-BE49-F238E27FC236}">
                  <a16:creationId xmlns:a16="http://schemas.microsoft.com/office/drawing/2014/main" id="{84DAA77B-B09D-881E-DBAD-288D6F6EDF08}"/>
                </a:ext>
              </a:extLst>
            </p:cNvPr>
            <p:cNvSpPr/>
            <p:nvPr/>
          </p:nvSpPr>
          <p:spPr>
            <a:xfrm>
              <a:off x="5953144" y="2391556"/>
              <a:ext cx="19836" cy="15869"/>
            </a:xfrm>
            <a:custGeom>
              <a:avLst/>
              <a:gdLst/>
              <a:ahLst/>
              <a:cxnLst/>
              <a:rect l="l" t="t" r="r" b="b"/>
              <a:pathLst>
                <a:path w="755" h="604" extrusionOk="0">
                  <a:moveTo>
                    <a:pt x="285" y="0"/>
                  </a:moveTo>
                  <a:cubicBezTo>
                    <a:pt x="133" y="0"/>
                    <a:pt x="0" y="196"/>
                    <a:pt x="144" y="340"/>
                  </a:cubicBezTo>
                  <a:lnTo>
                    <a:pt x="345" y="541"/>
                  </a:lnTo>
                  <a:cubicBezTo>
                    <a:pt x="379" y="583"/>
                    <a:pt x="435" y="603"/>
                    <a:pt x="484" y="603"/>
                  </a:cubicBezTo>
                  <a:cubicBezTo>
                    <a:pt x="664" y="603"/>
                    <a:pt x="754" y="388"/>
                    <a:pt x="629" y="264"/>
                  </a:cubicBezTo>
                  <a:lnTo>
                    <a:pt x="421" y="62"/>
                  </a:lnTo>
                  <a:cubicBezTo>
                    <a:pt x="379" y="19"/>
                    <a:pt x="331" y="0"/>
                    <a:pt x="285"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 name="Google Shape;6086;p67">
              <a:extLst>
                <a:ext uri="{FF2B5EF4-FFF2-40B4-BE49-F238E27FC236}">
                  <a16:creationId xmlns:a16="http://schemas.microsoft.com/office/drawing/2014/main" id="{D89E5C8C-D1F3-603D-DB52-364F2DFC3D1C}"/>
                </a:ext>
              </a:extLst>
            </p:cNvPr>
            <p:cNvSpPr/>
            <p:nvPr/>
          </p:nvSpPr>
          <p:spPr>
            <a:xfrm>
              <a:off x="6119686" y="2557939"/>
              <a:ext cx="19652" cy="15869"/>
            </a:xfrm>
            <a:custGeom>
              <a:avLst/>
              <a:gdLst/>
              <a:ahLst/>
              <a:cxnLst/>
              <a:rect l="l" t="t" r="r" b="b"/>
              <a:pathLst>
                <a:path w="748" h="604" extrusionOk="0">
                  <a:moveTo>
                    <a:pt x="285" y="1"/>
                  </a:moveTo>
                  <a:cubicBezTo>
                    <a:pt x="131" y="1"/>
                    <a:pt x="0" y="202"/>
                    <a:pt x="144" y="347"/>
                  </a:cubicBezTo>
                  <a:lnTo>
                    <a:pt x="345" y="548"/>
                  </a:lnTo>
                  <a:cubicBezTo>
                    <a:pt x="380" y="582"/>
                    <a:pt x="429" y="603"/>
                    <a:pt x="484" y="603"/>
                  </a:cubicBezTo>
                  <a:cubicBezTo>
                    <a:pt x="658" y="603"/>
                    <a:pt x="748" y="388"/>
                    <a:pt x="623" y="263"/>
                  </a:cubicBezTo>
                  <a:lnTo>
                    <a:pt x="422" y="62"/>
                  </a:lnTo>
                  <a:cubicBezTo>
                    <a:pt x="379" y="19"/>
                    <a:pt x="331" y="1"/>
                    <a:pt x="285"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 name="Google Shape;6087;p67">
              <a:extLst>
                <a:ext uri="{FF2B5EF4-FFF2-40B4-BE49-F238E27FC236}">
                  <a16:creationId xmlns:a16="http://schemas.microsoft.com/office/drawing/2014/main" id="{549D777B-31B8-5BAB-8C04-7F7D22072E0D}"/>
                </a:ext>
              </a:extLst>
            </p:cNvPr>
            <p:cNvSpPr/>
            <p:nvPr/>
          </p:nvSpPr>
          <p:spPr>
            <a:xfrm>
              <a:off x="6120185" y="2391556"/>
              <a:ext cx="19652" cy="15869"/>
            </a:xfrm>
            <a:custGeom>
              <a:avLst/>
              <a:gdLst/>
              <a:ahLst/>
              <a:cxnLst/>
              <a:rect l="l" t="t" r="r" b="b"/>
              <a:pathLst>
                <a:path w="748" h="604" extrusionOk="0">
                  <a:moveTo>
                    <a:pt x="466" y="0"/>
                  </a:moveTo>
                  <a:cubicBezTo>
                    <a:pt x="419" y="0"/>
                    <a:pt x="370" y="19"/>
                    <a:pt x="326" y="62"/>
                  </a:cubicBezTo>
                  <a:lnTo>
                    <a:pt x="125" y="264"/>
                  </a:lnTo>
                  <a:cubicBezTo>
                    <a:pt x="0" y="388"/>
                    <a:pt x="84" y="603"/>
                    <a:pt x="264" y="603"/>
                  </a:cubicBezTo>
                  <a:cubicBezTo>
                    <a:pt x="313" y="603"/>
                    <a:pt x="368" y="583"/>
                    <a:pt x="403" y="541"/>
                  </a:cubicBezTo>
                  <a:lnTo>
                    <a:pt x="604" y="340"/>
                  </a:lnTo>
                  <a:cubicBezTo>
                    <a:pt x="747" y="196"/>
                    <a:pt x="618" y="0"/>
                    <a:pt x="466"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 name="Google Shape;6088;p67">
              <a:extLst>
                <a:ext uri="{FF2B5EF4-FFF2-40B4-BE49-F238E27FC236}">
                  <a16:creationId xmlns:a16="http://schemas.microsoft.com/office/drawing/2014/main" id="{AA92E2CE-6322-8247-9092-ECE53A0A8896}"/>
                </a:ext>
              </a:extLst>
            </p:cNvPr>
            <p:cNvSpPr/>
            <p:nvPr/>
          </p:nvSpPr>
          <p:spPr>
            <a:xfrm>
              <a:off x="5953617" y="2557939"/>
              <a:ext cx="19862" cy="15869"/>
            </a:xfrm>
            <a:custGeom>
              <a:avLst/>
              <a:gdLst/>
              <a:ahLst/>
              <a:cxnLst/>
              <a:rect l="l" t="t" r="r" b="b"/>
              <a:pathLst>
                <a:path w="756" h="604" extrusionOk="0">
                  <a:moveTo>
                    <a:pt x="465" y="1"/>
                  </a:moveTo>
                  <a:cubicBezTo>
                    <a:pt x="418" y="1"/>
                    <a:pt x="370" y="19"/>
                    <a:pt x="327" y="62"/>
                  </a:cubicBezTo>
                  <a:lnTo>
                    <a:pt x="126" y="263"/>
                  </a:lnTo>
                  <a:cubicBezTo>
                    <a:pt x="1" y="388"/>
                    <a:pt x="91" y="603"/>
                    <a:pt x="264" y="603"/>
                  </a:cubicBezTo>
                  <a:cubicBezTo>
                    <a:pt x="320" y="603"/>
                    <a:pt x="368" y="582"/>
                    <a:pt x="403" y="548"/>
                  </a:cubicBezTo>
                  <a:lnTo>
                    <a:pt x="611" y="347"/>
                  </a:lnTo>
                  <a:cubicBezTo>
                    <a:pt x="755" y="202"/>
                    <a:pt x="620" y="1"/>
                    <a:pt x="465"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 name="Google Shape;6089;p67">
              <a:extLst>
                <a:ext uri="{FF2B5EF4-FFF2-40B4-BE49-F238E27FC236}">
                  <a16:creationId xmlns:a16="http://schemas.microsoft.com/office/drawing/2014/main" id="{6211C51D-E30D-6CD9-9D6F-CC519817AB4B}"/>
                </a:ext>
              </a:extLst>
            </p:cNvPr>
            <p:cNvSpPr/>
            <p:nvPr/>
          </p:nvSpPr>
          <p:spPr>
            <a:xfrm>
              <a:off x="5927056" y="2429887"/>
              <a:ext cx="21859" cy="13425"/>
            </a:xfrm>
            <a:custGeom>
              <a:avLst/>
              <a:gdLst/>
              <a:ahLst/>
              <a:cxnLst/>
              <a:rect l="l" t="t" r="r" b="b"/>
              <a:pathLst>
                <a:path w="832" h="511" extrusionOk="0">
                  <a:moveTo>
                    <a:pt x="289" y="0"/>
                  </a:moveTo>
                  <a:cubicBezTo>
                    <a:pt x="98" y="0"/>
                    <a:pt x="1" y="295"/>
                    <a:pt x="214" y="386"/>
                  </a:cubicBezTo>
                  <a:lnTo>
                    <a:pt x="478" y="497"/>
                  </a:lnTo>
                  <a:cubicBezTo>
                    <a:pt x="499" y="504"/>
                    <a:pt x="526" y="511"/>
                    <a:pt x="554" y="511"/>
                  </a:cubicBezTo>
                  <a:cubicBezTo>
                    <a:pt x="769" y="511"/>
                    <a:pt x="831" y="213"/>
                    <a:pt x="630" y="129"/>
                  </a:cubicBezTo>
                  <a:lnTo>
                    <a:pt x="374" y="18"/>
                  </a:lnTo>
                  <a:cubicBezTo>
                    <a:pt x="344" y="6"/>
                    <a:pt x="316" y="0"/>
                    <a:pt x="289"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 name="Google Shape;6090;p67">
              <a:extLst>
                <a:ext uri="{FF2B5EF4-FFF2-40B4-BE49-F238E27FC236}">
                  <a16:creationId xmlns:a16="http://schemas.microsoft.com/office/drawing/2014/main" id="{6EBE738D-3AAF-0CDD-AF7D-8754849D2A6A}"/>
                </a:ext>
              </a:extLst>
            </p:cNvPr>
            <p:cNvSpPr/>
            <p:nvPr/>
          </p:nvSpPr>
          <p:spPr>
            <a:xfrm>
              <a:off x="6143751" y="2522077"/>
              <a:ext cx="21832" cy="13452"/>
            </a:xfrm>
            <a:custGeom>
              <a:avLst/>
              <a:gdLst/>
              <a:ahLst/>
              <a:cxnLst/>
              <a:rect l="l" t="t" r="r" b="b"/>
              <a:pathLst>
                <a:path w="831" h="512" extrusionOk="0">
                  <a:moveTo>
                    <a:pt x="287" y="0"/>
                  </a:moveTo>
                  <a:cubicBezTo>
                    <a:pt x="97" y="0"/>
                    <a:pt x="1" y="289"/>
                    <a:pt x="213" y="380"/>
                  </a:cubicBezTo>
                  <a:lnTo>
                    <a:pt x="477" y="491"/>
                  </a:lnTo>
                  <a:cubicBezTo>
                    <a:pt x="498" y="505"/>
                    <a:pt x="525" y="512"/>
                    <a:pt x="553" y="512"/>
                  </a:cubicBezTo>
                  <a:cubicBezTo>
                    <a:pt x="768" y="512"/>
                    <a:pt x="831" y="213"/>
                    <a:pt x="629" y="130"/>
                  </a:cubicBezTo>
                  <a:lnTo>
                    <a:pt x="373" y="19"/>
                  </a:lnTo>
                  <a:cubicBezTo>
                    <a:pt x="343" y="6"/>
                    <a:pt x="314" y="0"/>
                    <a:pt x="287"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 name="Google Shape;6091;p67">
              <a:extLst>
                <a:ext uri="{FF2B5EF4-FFF2-40B4-BE49-F238E27FC236}">
                  <a16:creationId xmlns:a16="http://schemas.microsoft.com/office/drawing/2014/main" id="{93E358A4-D271-F71C-B88F-CFE64BC8A2C9}"/>
                </a:ext>
              </a:extLst>
            </p:cNvPr>
            <p:cNvSpPr/>
            <p:nvPr/>
          </p:nvSpPr>
          <p:spPr>
            <a:xfrm>
              <a:off x="6084822" y="2365730"/>
              <a:ext cx="15816" cy="17261"/>
            </a:xfrm>
            <a:custGeom>
              <a:avLst/>
              <a:gdLst/>
              <a:ahLst/>
              <a:cxnLst/>
              <a:rect l="l" t="t" r="r" b="b"/>
              <a:pathLst>
                <a:path w="602" h="657" extrusionOk="0">
                  <a:moveTo>
                    <a:pt x="345" y="0"/>
                  </a:moveTo>
                  <a:cubicBezTo>
                    <a:pt x="275" y="0"/>
                    <a:pt x="204" y="37"/>
                    <a:pt x="167" y="123"/>
                  </a:cubicBezTo>
                  <a:lnTo>
                    <a:pt x="56" y="386"/>
                  </a:lnTo>
                  <a:cubicBezTo>
                    <a:pt x="1" y="511"/>
                    <a:pt x="98" y="657"/>
                    <a:pt x="237" y="657"/>
                  </a:cubicBezTo>
                  <a:cubicBezTo>
                    <a:pt x="320" y="657"/>
                    <a:pt x="389" y="608"/>
                    <a:pt x="424" y="539"/>
                  </a:cubicBezTo>
                  <a:lnTo>
                    <a:pt x="535" y="276"/>
                  </a:lnTo>
                  <a:cubicBezTo>
                    <a:pt x="602" y="119"/>
                    <a:pt x="473" y="0"/>
                    <a:pt x="345"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 name="Google Shape;6092;p67">
              <a:extLst>
                <a:ext uri="{FF2B5EF4-FFF2-40B4-BE49-F238E27FC236}">
                  <a16:creationId xmlns:a16="http://schemas.microsoft.com/office/drawing/2014/main" id="{029C4480-AB88-EF61-7C70-3B9F3D0F183A}"/>
                </a:ext>
              </a:extLst>
            </p:cNvPr>
            <p:cNvSpPr/>
            <p:nvPr/>
          </p:nvSpPr>
          <p:spPr>
            <a:xfrm>
              <a:off x="5992632" y="2582399"/>
              <a:ext cx="15816" cy="17287"/>
            </a:xfrm>
            <a:custGeom>
              <a:avLst/>
              <a:gdLst/>
              <a:ahLst/>
              <a:cxnLst/>
              <a:rect l="l" t="t" r="r" b="b"/>
              <a:pathLst>
                <a:path w="602" h="658" extrusionOk="0">
                  <a:moveTo>
                    <a:pt x="350" y="0"/>
                  </a:moveTo>
                  <a:cubicBezTo>
                    <a:pt x="280" y="0"/>
                    <a:pt x="211" y="37"/>
                    <a:pt x="174" y="123"/>
                  </a:cubicBezTo>
                  <a:lnTo>
                    <a:pt x="56" y="387"/>
                  </a:lnTo>
                  <a:cubicBezTo>
                    <a:pt x="0" y="511"/>
                    <a:pt x="97" y="657"/>
                    <a:pt x="243" y="657"/>
                  </a:cubicBezTo>
                  <a:cubicBezTo>
                    <a:pt x="319" y="657"/>
                    <a:pt x="396" y="609"/>
                    <a:pt x="423" y="539"/>
                  </a:cubicBezTo>
                  <a:lnTo>
                    <a:pt x="534" y="276"/>
                  </a:lnTo>
                  <a:cubicBezTo>
                    <a:pt x="601" y="119"/>
                    <a:pt x="475" y="0"/>
                    <a:pt x="350"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 name="Google Shape;6093;p67">
              <a:extLst>
                <a:ext uri="{FF2B5EF4-FFF2-40B4-BE49-F238E27FC236}">
                  <a16:creationId xmlns:a16="http://schemas.microsoft.com/office/drawing/2014/main" id="{D4C15971-D1EC-6842-3FAD-9F328021564E}"/>
                </a:ext>
              </a:extLst>
            </p:cNvPr>
            <p:cNvSpPr/>
            <p:nvPr/>
          </p:nvSpPr>
          <p:spPr>
            <a:xfrm>
              <a:off x="5994445" y="2364758"/>
              <a:ext cx="15527" cy="17524"/>
            </a:xfrm>
            <a:custGeom>
              <a:avLst/>
              <a:gdLst/>
              <a:ahLst/>
              <a:cxnLst/>
              <a:rect l="l" t="t" r="r" b="b"/>
              <a:pathLst>
                <a:path w="591" h="667" extrusionOk="0">
                  <a:moveTo>
                    <a:pt x="255" y="1"/>
                  </a:moveTo>
                  <a:cubicBezTo>
                    <a:pt x="129" y="1"/>
                    <a:pt x="1" y="118"/>
                    <a:pt x="63" y="278"/>
                  </a:cubicBezTo>
                  <a:lnTo>
                    <a:pt x="174" y="541"/>
                  </a:lnTo>
                  <a:cubicBezTo>
                    <a:pt x="202" y="611"/>
                    <a:pt x="271" y="659"/>
                    <a:pt x="354" y="666"/>
                  </a:cubicBezTo>
                  <a:cubicBezTo>
                    <a:pt x="493" y="666"/>
                    <a:pt x="590" y="521"/>
                    <a:pt x="542" y="389"/>
                  </a:cubicBezTo>
                  <a:lnTo>
                    <a:pt x="431" y="125"/>
                  </a:lnTo>
                  <a:cubicBezTo>
                    <a:pt x="396" y="38"/>
                    <a:pt x="326" y="1"/>
                    <a:pt x="255"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 name="Google Shape;6094;p67">
              <a:extLst>
                <a:ext uri="{FF2B5EF4-FFF2-40B4-BE49-F238E27FC236}">
                  <a16:creationId xmlns:a16="http://schemas.microsoft.com/office/drawing/2014/main" id="{8D5819F5-42CE-90C7-2E3D-32C70DEFF09B}"/>
                </a:ext>
              </a:extLst>
            </p:cNvPr>
            <p:cNvSpPr/>
            <p:nvPr/>
          </p:nvSpPr>
          <p:spPr>
            <a:xfrm>
              <a:off x="6082641" y="2583161"/>
              <a:ext cx="15527" cy="17419"/>
            </a:xfrm>
            <a:custGeom>
              <a:avLst/>
              <a:gdLst/>
              <a:ahLst/>
              <a:cxnLst/>
              <a:rect l="l" t="t" r="r" b="b"/>
              <a:pathLst>
                <a:path w="591" h="663" extrusionOk="0">
                  <a:moveTo>
                    <a:pt x="254" y="1"/>
                  </a:moveTo>
                  <a:cubicBezTo>
                    <a:pt x="129" y="1"/>
                    <a:pt x="1" y="119"/>
                    <a:pt x="63" y="274"/>
                  </a:cubicBezTo>
                  <a:lnTo>
                    <a:pt x="174" y="538"/>
                  </a:lnTo>
                  <a:cubicBezTo>
                    <a:pt x="202" y="614"/>
                    <a:pt x="271" y="663"/>
                    <a:pt x="354" y="663"/>
                  </a:cubicBezTo>
                  <a:cubicBezTo>
                    <a:pt x="493" y="663"/>
                    <a:pt x="590" y="524"/>
                    <a:pt x="542" y="392"/>
                  </a:cubicBezTo>
                  <a:lnTo>
                    <a:pt x="431" y="129"/>
                  </a:lnTo>
                  <a:cubicBezTo>
                    <a:pt x="396" y="39"/>
                    <a:pt x="325" y="1"/>
                    <a:pt x="254"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 name="Google Shape;6095;p67">
              <a:extLst>
                <a:ext uri="{FF2B5EF4-FFF2-40B4-BE49-F238E27FC236}">
                  <a16:creationId xmlns:a16="http://schemas.microsoft.com/office/drawing/2014/main" id="{B0487FA6-683E-98CC-1528-20CC60F76D72}"/>
                </a:ext>
              </a:extLst>
            </p:cNvPr>
            <p:cNvSpPr/>
            <p:nvPr/>
          </p:nvSpPr>
          <p:spPr>
            <a:xfrm>
              <a:off x="6144776" y="2431936"/>
              <a:ext cx="22069" cy="13399"/>
            </a:xfrm>
            <a:custGeom>
              <a:avLst/>
              <a:gdLst/>
              <a:ahLst/>
              <a:cxnLst/>
              <a:rect l="l" t="t" r="r" b="b"/>
              <a:pathLst>
                <a:path w="840" h="510" extrusionOk="0">
                  <a:moveTo>
                    <a:pt x="552" y="1"/>
                  </a:moveTo>
                  <a:cubicBezTo>
                    <a:pt x="527" y="1"/>
                    <a:pt x="500" y="6"/>
                    <a:pt x="473" y="17"/>
                  </a:cubicBezTo>
                  <a:lnTo>
                    <a:pt x="209" y="128"/>
                  </a:lnTo>
                  <a:cubicBezTo>
                    <a:pt x="1" y="204"/>
                    <a:pt x="63" y="509"/>
                    <a:pt x="285" y="509"/>
                  </a:cubicBezTo>
                  <a:cubicBezTo>
                    <a:pt x="306" y="509"/>
                    <a:pt x="334" y="502"/>
                    <a:pt x="355" y="495"/>
                  </a:cubicBezTo>
                  <a:lnTo>
                    <a:pt x="618" y="384"/>
                  </a:lnTo>
                  <a:cubicBezTo>
                    <a:pt x="839" y="298"/>
                    <a:pt x="745" y="1"/>
                    <a:pt x="552"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 name="Google Shape;6096;p67">
              <a:extLst>
                <a:ext uri="{FF2B5EF4-FFF2-40B4-BE49-F238E27FC236}">
                  <a16:creationId xmlns:a16="http://schemas.microsoft.com/office/drawing/2014/main" id="{3BA9D10A-1541-CEF7-748C-F0BBE5DB9AB9}"/>
                </a:ext>
              </a:extLst>
            </p:cNvPr>
            <p:cNvSpPr/>
            <p:nvPr/>
          </p:nvSpPr>
          <p:spPr>
            <a:xfrm>
              <a:off x="5926530" y="2520081"/>
              <a:ext cx="21964" cy="13268"/>
            </a:xfrm>
            <a:custGeom>
              <a:avLst/>
              <a:gdLst/>
              <a:ahLst/>
              <a:cxnLst/>
              <a:rect l="l" t="t" r="r" b="b"/>
              <a:pathLst>
                <a:path w="836" h="505" extrusionOk="0">
                  <a:moveTo>
                    <a:pt x="553" y="1"/>
                  </a:moveTo>
                  <a:cubicBezTo>
                    <a:pt x="527" y="1"/>
                    <a:pt x="499" y="6"/>
                    <a:pt x="470" y="19"/>
                  </a:cubicBezTo>
                  <a:lnTo>
                    <a:pt x="206" y="123"/>
                  </a:lnTo>
                  <a:cubicBezTo>
                    <a:pt x="1" y="205"/>
                    <a:pt x="59" y="504"/>
                    <a:pt x="275" y="504"/>
                  </a:cubicBezTo>
                  <a:cubicBezTo>
                    <a:pt x="278" y="504"/>
                    <a:pt x="280" y="504"/>
                    <a:pt x="283" y="504"/>
                  </a:cubicBezTo>
                  <a:lnTo>
                    <a:pt x="276" y="504"/>
                  </a:lnTo>
                  <a:cubicBezTo>
                    <a:pt x="303" y="504"/>
                    <a:pt x="331" y="504"/>
                    <a:pt x="352" y="490"/>
                  </a:cubicBezTo>
                  <a:lnTo>
                    <a:pt x="616" y="386"/>
                  </a:lnTo>
                  <a:cubicBezTo>
                    <a:pt x="835" y="301"/>
                    <a:pt x="744" y="1"/>
                    <a:pt x="553"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28" name="Text Placeholder 4">
            <a:extLst>
              <a:ext uri="{FF2B5EF4-FFF2-40B4-BE49-F238E27FC236}">
                <a16:creationId xmlns:a16="http://schemas.microsoft.com/office/drawing/2014/main" id="{4A4F90F5-2394-0AA2-8D00-13EDDBEF5693}"/>
              </a:ext>
            </a:extLst>
          </p:cNvPr>
          <p:cNvSpPr txBox="1">
            <a:spLocks/>
          </p:cNvSpPr>
          <p:nvPr/>
        </p:nvSpPr>
        <p:spPr>
          <a:xfrm>
            <a:off x="7503240" y="6084923"/>
            <a:ext cx="3037953" cy="483766"/>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200"/>
              <a:buFont typeface="Open Sans SemiBold"/>
              <a:buAutoNum type="arabicPeriod"/>
              <a:defRPr sz="1200" b="0" i="0" u="none" strike="noStrike" cap="none">
                <a:solidFill>
                  <a:schemeClr val="lt1"/>
                </a:solidFill>
                <a:latin typeface="Hind Vadodara"/>
                <a:ea typeface="Hind Vadodara"/>
                <a:cs typeface="Hind Vadodara"/>
                <a:sym typeface="Hind Vadodara"/>
              </a:defRPr>
            </a:lvl1pPr>
            <a:lvl2pPr marL="914400" marR="0" lvl="1" indent="-304800" algn="l" rtl="0">
              <a:lnSpc>
                <a:spcPct val="100000"/>
              </a:lnSpc>
              <a:spcBef>
                <a:spcPts val="1600"/>
              </a:spcBef>
              <a:spcAft>
                <a:spcPts val="0"/>
              </a:spcAft>
              <a:buClr>
                <a:srgbClr val="434343"/>
              </a:buClr>
              <a:buSzPts val="12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2pPr>
            <a:lvl3pPr marL="1371600" marR="0" lvl="2"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3pPr>
            <a:lvl4pPr marL="1828800" marR="0" lvl="3"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4pPr>
            <a:lvl5pPr marL="2286000" marR="0" lvl="4"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5pPr>
            <a:lvl6pPr marL="2743200" marR="0" lvl="5"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6pPr>
            <a:lvl7pPr marL="3200400" marR="0" lvl="6"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7pPr>
            <a:lvl8pPr marL="3657600" marR="0" lvl="7"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8pPr>
            <a:lvl9pPr marL="4114800" marR="0" lvl="8" indent="-317500" algn="l" rtl="0">
              <a:lnSpc>
                <a:spcPct val="100000"/>
              </a:lnSpc>
              <a:spcBef>
                <a:spcPts val="1600"/>
              </a:spcBef>
              <a:spcAft>
                <a:spcPts val="160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9pPr>
          </a:lstStyle>
          <a:p>
            <a:pPr marL="203195" marR="0" lvl="0" indent="0" algn="r" defTabSz="1219170" rtl="0" eaLnBrk="1" fontAlgn="auto" latinLnBrk="0" hangingPunct="1">
              <a:lnSpc>
                <a:spcPct val="100000"/>
              </a:lnSpc>
              <a:spcBef>
                <a:spcPts val="0"/>
              </a:spcBef>
              <a:spcAft>
                <a:spcPts val="0"/>
              </a:spcAft>
              <a:buClr>
                <a:prstClr val="white"/>
              </a:buClr>
              <a:buSzPts val="1200"/>
              <a:buFont typeface="Open Sans SemiBold"/>
              <a:buNone/>
              <a:tabLst/>
              <a:defRPr/>
            </a:pPr>
            <a:r>
              <a:rPr kumimoji="0" lang="en-US" sz="2133" b="0" i="0" u="none" strike="noStrike" kern="0" cap="none" spc="0" normalizeH="0" baseline="0" noProof="0" dirty="0">
                <a:ln>
                  <a:noFill/>
                </a:ln>
                <a:solidFill>
                  <a:prstClr val="white"/>
                </a:solidFill>
                <a:effectLst/>
                <a:uLnTx/>
                <a:uFillTx/>
                <a:latin typeface="Hind Vadodara"/>
                <a:cs typeface="Hind Vadodara"/>
                <a:sym typeface="Hind Vadodara"/>
              </a:rPr>
              <a:t>Coach Review/Chat</a:t>
            </a:r>
          </a:p>
          <a:p>
            <a:pPr marL="203195" marR="0" lvl="0" indent="0" algn="r" defTabSz="1219170" rtl="0" eaLnBrk="1" fontAlgn="auto" latinLnBrk="0" hangingPunct="1">
              <a:lnSpc>
                <a:spcPct val="100000"/>
              </a:lnSpc>
              <a:spcBef>
                <a:spcPts val="0"/>
              </a:spcBef>
              <a:spcAft>
                <a:spcPts val="0"/>
              </a:spcAft>
              <a:buClr>
                <a:prstClr val="white"/>
              </a:buClr>
              <a:buSzPts val="1200"/>
              <a:buFont typeface="Open Sans SemiBold"/>
              <a:buNone/>
              <a:tabLst/>
              <a:defRPr/>
            </a:pPr>
            <a:endParaRPr kumimoji="0" lang="en-US" sz="1000" b="0" i="0" u="none" strike="noStrike" kern="0" cap="none" spc="0" normalizeH="0" baseline="0" noProof="0" dirty="0">
              <a:ln>
                <a:noFill/>
              </a:ln>
              <a:solidFill>
                <a:prstClr val="white"/>
              </a:solidFill>
              <a:effectLst/>
              <a:uLnTx/>
              <a:uFillTx/>
              <a:latin typeface="Hind Vadodara"/>
              <a:cs typeface="Hind Vadodara"/>
              <a:sym typeface="Hind Vadodara"/>
            </a:endParaRPr>
          </a:p>
        </p:txBody>
      </p:sp>
    </p:spTree>
    <p:extLst>
      <p:ext uri="{BB962C8B-B14F-4D97-AF65-F5344CB8AC3E}">
        <p14:creationId xmlns:p14="http://schemas.microsoft.com/office/powerpoint/2010/main" val="2435313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descr="Presentation Content &amp; Coaching tasks">
            <a:extLst>
              <a:ext uri="{FF2B5EF4-FFF2-40B4-BE49-F238E27FC236}">
                <a16:creationId xmlns:a16="http://schemas.microsoft.com/office/drawing/2014/main" id="{96CF4CDE-BCD6-8D4B-9AFC-DC0ABCE3A7B8}"/>
              </a:ext>
            </a:extLst>
          </p:cNvPr>
          <p:cNvGraphicFramePr/>
          <p:nvPr>
            <p:extLst>
              <p:ext uri="{D42A27DB-BD31-4B8C-83A1-F6EECF244321}">
                <p14:modId xmlns:p14="http://schemas.microsoft.com/office/powerpoint/2010/main" val="3119935853"/>
              </p:ext>
            </p:extLst>
          </p:nvPr>
        </p:nvGraphicFramePr>
        <p:xfrm>
          <a:off x="258750" y="1084374"/>
          <a:ext cx="8585471" cy="54490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42557F1F-64C0-A04E-8212-D036DFCFC49B}"/>
              </a:ext>
            </a:extLst>
          </p:cNvPr>
          <p:cNvSpPr>
            <a:spLocks noGrp="1"/>
          </p:cNvSpPr>
          <p:nvPr>
            <p:ph type="title"/>
          </p:nvPr>
        </p:nvSpPr>
        <p:spPr/>
        <p:txBody>
          <a:bodyPr/>
          <a:lstStyle/>
          <a:p>
            <a:r>
              <a:rPr lang="en-US"/>
              <a:t>Agenda &amp; Coaches' Tasks</a:t>
            </a:r>
          </a:p>
        </p:txBody>
      </p:sp>
      <p:grpSp>
        <p:nvGrpSpPr>
          <p:cNvPr id="3" name="Google Shape;1742;p61">
            <a:extLst>
              <a:ext uri="{FF2B5EF4-FFF2-40B4-BE49-F238E27FC236}">
                <a16:creationId xmlns:a16="http://schemas.microsoft.com/office/drawing/2014/main" id="{781819B0-2C52-D719-E7DF-0F489DDC1FEA}"/>
              </a:ext>
            </a:extLst>
          </p:cNvPr>
          <p:cNvGrpSpPr/>
          <p:nvPr/>
        </p:nvGrpSpPr>
        <p:grpSpPr>
          <a:xfrm flipH="1">
            <a:off x="7701599" y="1501154"/>
            <a:ext cx="3989671" cy="2341303"/>
            <a:chOff x="4411970" y="1801825"/>
            <a:chExt cx="734586" cy="409262"/>
          </a:xfrm>
          <a:solidFill>
            <a:schemeClr val="accent4"/>
          </a:solidFill>
        </p:grpSpPr>
        <p:sp>
          <p:nvSpPr>
            <p:cNvPr id="4" name="Google Shape;1743;p61">
              <a:extLst>
                <a:ext uri="{FF2B5EF4-FFF2-40B4-BE49-F238E27FC236}">
                  <a16:creationId xmlns:a16="http://schemas.microsoft.com/office/drawing/2014/main" id="{7ED3D5FB-30FD-2BBA-4F1D-DF9B68C85DA2}"/>
                </a:ext>
              </a:extLst>
            </p:cNvPr>
            <p:cNvSpPr/>
            <p:nvPr/>
          </p:nvSpPr>
          <p:spPr>
            <a:xfrm>
              <a:off x="4411970" y="1801825"/>
              <a:ext cx="734586" cy="409262"/>
            </a:xfrm>
            <a:custGeom>
              <a:avLst/>
              <a:gdLst/>
              <a:ahLst/>
              <a:cxnLst/>
              <a:rect l="l" t="t" r="r" b="b"/>
              <a:pathLst>
                <a:path w="16269" h="9064" extrusionOk="0">
                  <a:moveTo>
                    <a:pt x="428" y="0"/>
                  </a:moveTo>
                  <a:cubicBezTo>
                    <a:pt x="193" y="0"/>
                    <a:pt x="2" y="191"/>
                    <a:pt x="2" y="428"/>
                  </a:cubicBezTo>
                  <a:lnTo>
                    <a:pt x="2" y="6900"/>
                  </a:lnTo>
                  <a:cubicBezTo>
                    <a:pt x="1" y="7136"/>
                    <a:pt x="193" y="7328"/>
                    <a:pt x="428" y="7328"/>
                  </a:cubicBezTo>
                  <a:lnTo>
                    <a:pt x="12834" y="7328"/>
                  </a:lnTo>
                  <a:lnTo>
                    <a:pt x="13836" y="9064"/>
                  </a:lnTo>
                  <a:lnTo>
                    <a:pt x="14839" y="7328"/>
                  </a:lnTo>
                  <a:lnTo>
                    <a:pt x="15839" y="7328"/>
                  </a:lnTo>
                  <a:cubicBezTo>
                    <a:pt x="16076" y="7328"/>
                    <a:pt x="16269" y="7137"/>
                    <a:pt x="16269" y="6900"/>
                  </a:cubicBezTo>
                  <a:lnTo>
                    <a:pt x="16269" y="428"/>
                  </a:lnTo>
                  <a:cubicBezTo>
                    <a:pt x="16267" y="191"/>
                    <a:pt x="16076" y="0"/>
                    <a:pt x="15839" y="0"/>
                  </a:cubicBezTo>
                  <a:close/>
                </a:path>
              </a:pathLst>
            </a:custGeom>
            <a:ln/>
          </p:spPr>
          <p:style>
            <a:lnRef idx="3">
              <a:schemeClr val="lt1"/>
            </a:lnRef>
            <a:fillRef idx="1">
              <a:schemeClr val="accent5"/>
            </a:fillRef>
            <a:effectRef idx="1">
              <a:schemeClr val="accent5"/>
            </a:effectRef>
            <a:fontRef idx="minor">
              <a:schemeClr val="lt1"/>
            </a:fontRef>
          </p:style>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FFFFF"/>
                </a:solidFill>
                <a:effectLst/>
                <a:uLnTx/>
                <a:uFillTx/>
                <a:latin typeface="Arial"/>
                <a:ea typeface="+mn-ea"/>
                <a:cs typeface="+mn-cs"/>
              </a:endParaRPr>
            </a:p>
          </p:txBody>
        </p:sp>
        <p:sp>
          <p:nvSpPr>
            <p:cNvPr id="5" name="Google Shape;1744;p61">
              <a:extLst>
                <a:ext uri="{FF2B5EF4-FFF2-40B4-BE49-F238E27FC236}">
                  <a16:creationId xmlns:a16="http://schemas.microsoft.com/office/drawing/2014/main" id="{95879268-4DEA-17E1-A3AF-64F703119E13}"/>
                </a:ext>
              </a:extLst>
            </p:cNvPr>
            <p:cNvSpPr/>
            <p:nvPr/>
          </p:nvSpPr>
          <p:spPr>
            <a:xfrm>
              <a:off x="4411970" y="1801825"/>
              <a:ext cx="184087" cy="330923"/>
            </a:xfrm>
            <a:custGeom>
              <a:avLst/>
              <a:gdLst/>
              <a:ahLst/>
              <a:cxnLst/>
              <a:rect l="l" t="t" r="r" b="b"/>
              <a:pathLst>
                <a:path w="4077" h="7329" extrusionOk="0">
                  <a:moveTo>
                    <a:pt x="428" y="0"/>
                  </a:moveTo>
                  <a:cubicBezTo>
                    <a:pt x="193" y="0"/>
                    <a:pt x="2" y="191"/>
                    <a:pt x="2" y="428"/>
                  </a:cubicBezTo>
                  <a:lnTo>
                    <a:pt x="2" y="6900"/>
                  </a:lnTo>
                  <a:cubicBezTo>
                    <a:pt x="1" y="7136"/>
                    <a:pt x="193" y="7328"/>
                    <a:pt x="428" y="7328"/>
                  </a:cubicBezTo>
                  <a:lnTo>
                    <a:pt x="4076" y="7328"/>
                  </a:lnTo>
                  <a:lnTo>
                    <a:pt x="4076" y="0"/>
                  </a:lnTo>
                  <a:close/>
                </a:path>
              </a:pathLst>
            </a:custGeom>
            <a:solidFill>
              <a:schemeClr val="accent5">
                <a:lumMod val="75000"/>
              </a:schemeClr>
            </a:solidFill>
            <a:ln/>
          </p:spPr>
          <p:style>
            <a:lnRef idx="3">
              <a:schemeClr val="lt1"/>
            </a:lnRef>
            <a:fillRef idx="1">
              <a:schemeClr val="accent5"/>
            </a:fillRef>
            <a:effectRef idx="1">
              <a:schemeClr val="accent5"/>
            </a:effectRef>
            <a:fontRef idx="minor">
              <a:schemeClr val="lt1"/>
            </a:fontRef>
          </p:style>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FFFFF"/>
                </a:solidFill>
                <a:effectLst/>
                <a:uLnTx/>
                <a:uFillTx/>
                <a:latin typeface="Arial"/>
                <a:ea typeface="+mn-ea"/>
                <a:cs typeface="+mn-cs"/>
              </a:endParaRPr>
            </a:p>
          </p:txBody>
        </p:sp>
      </p:grpSp>
      <p:sp>
        <p:nvSpPr>
          <p:cNvPr id="7" name="TextBox 6">
            <a:extLst>
              <a:ext uri="{FF2B5EF4-FFF2-40B4-BE49-F238E27FC236}">
                <a16:creationId xmlns:a16="http://schemas.microsoft.com/office/drawing/2014/main" id="{920EF9F7-A877-9682-A991-5D6B45D73587}"/>
              </a:ext>
            </a:extLst>
          </p:cNvPr>
          <p:cNvSpPr txBox="1"/>
          <p:nvPr/>
        </p:nvSpPr>
        <p:spPr>
          <a:xfrm>
            <a:off x="7900532" y="1616675"/>
            <a:ext cx="2635287" cy="1569660"/>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Poppins Medium" panose="020B0604020202020204" charset="0"/>
                <a:ea typeface="+mn-ea"/>
                <a:cs typeface="Poppins Medium" panose="020B0604020202020204" charset="0"/>
              </a:rPr>
              <a:t>What questions do you have on today’s content?</a:t>
            </a:r>
          </a:p>
        </p:txBody>
      </p:sp>
      <p:grpSp>
        <p:nvGrpSpPr>
          <p:cNvPr id="8" name="Google Shape;1742;p61">
            <a:extLst>
              <a:ext uri="{FF2B5EF4-FFF2-40B4-BE49-F238E27FC236}">
                <a16:creationId xmlns:a16="http://schemas.microsoft.com/office/drawing/2014/main" id="{2D6D9876-F345-4B6D-2942-EA11497C6698}"/>
              </a:ext>
            </a:extLst>
          </p:cNvPr>
          <p:cNvGrpSpPr/>
          <p:nvPr/>
        </p:nvGrpSpPr>
        <p:grpSpPr>
          <a:xfrm flipH="1">
            <a:off x="7943579" y="4004079"/>
            <a:ext cx="3989671" cy="2341303"/>
            <a:chOff x="4411970" y="1801825"/>
            <a:chExt cx="734586" cy="409262"/>
          </a:xfrm>
          <a:solidFill>
            <a:schemeClr val="accent4"/>
          </a:solidFill>
        </p:grpSpPr>
        <p:sp>
          <p:nvSpPr>
            <p:cNvPr id="9" name="Google Shape;1743;p61">
              <a:extLst>
                <a:ext uri="{FF2B5EF4-FFF2-40B4-BE49-F238E27FC236}">
                  <a16:creationId xmlns:a16="http://schemas.microsoft.com/office/drawing/2014/main" id="{73EB2E81-9ED6-F188-25C5-5A7BACAD1FB1}"/>
                </a:ext>
              </a:extLst>
            </p:cNvPr>
            <p:cNvSpPr/>
            <p:nvPr/>
          </p:nvSpPr>
          <p:spPr>
            <a:xfrm>
              <a:off x="4411970" y="1801825"/>
              <a:ext cx="734586" cy="409262"/>
            </a:xfrm>
            <a:custGeom>
              <a:avLst/>
              <a:gdLst/>
              <a:ahLst/>
              <a:cxnLst/>
              <a:rect l="l" t="t" r="r" b="b"/>
              <a:pathLst>
                <a:path w="16269" h="9064" extrusionOk="0">
                  <a:moveTo>
                    <a:pt x="428" y="0"/>
                  </a:moveTo>
                  <a:cubicBezTo>
                    <a:pt x="193" y="0"/>
                    <a:pt x="2" y="191"/>
                    <a:pt x="2" y="428"/>
                  </a:cubicBezTo>
                  <a:lnTo>
                    <a:pt x="2" y="6900"/>
                  </a:lnTo>
                  <a:cubicBezTo>
                    <a:pt x="1" y="7136"/>
                    <a:pt x="193" y="7328"/>
                    <a:pt x="428" y="7328"/>
                  </a:cubicBezTo>
                  <a:lnTo>
                    <a:pt x="12834" y="7328"/>
                  </a:lnTo>
                  <a:lnTo>
                    <a:pt x="13836" y="9064"/>
                  </a:lnTo>
                  <a:lnTo>
                    <a:pt x="14839" y="7328"/>
                  </a:lnTo>
                  <a:lnTo>
                    <a:pt x="15839" y="7328"/>
                  </a:lnTo>
                  <a:cubicBezTo>
                    <a:pt x="16076" y="7328"/>
                    <a:pt x="16269" y="7137"/>
                    <a:pt x="16269" y="6900"/>
                  </a:cubicBezTo>
                  <a:lnTo>
                    <a:pt x="16269" y="428"/>
                  </a:lnTo>
                  <a:cubicBezTo>
                    <a:pt x="16267" y="191"/>
                    <a:pt x="16076" y="0"/>
                    <a:pt x="15839" y="0"/>
                  </a:cubicBezTo>
                  <a:close/>
                </a:path>
              </a:pathLst>
            </a:custGeom>
            <a:ln/>
          </p:spPr>
          <p:style>
            <a:lnRef idx="3">
              <a:schemeClr val="lt1"/>
            </a:lnRef>
            <a:fillRef idx="1">
              <a:schemeClr val="accent1"/>
            </a:fillRef>
            <a:effectRef idx="1">
              <a:schemeClr val="accent1"/>
            </a:effectRef>
            <a:fontRef idx="minor">
              <a:schemeClr val="lt1"/>
            </a:fontRef>
          </p:style>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FFFFF"/>
                </a:solidFill>
                <a:effectLst/>
                <a:uLnTx/>
                <a:uFillTx/>
                <a:latin typeface="Arial"/>
                <a:ea typeface="+mn-ea"/>
                <a:cs typeface="+mn-cs"/>
              </a:endParaRPr>
            </a:p>
          </p:txBody>
        </p:sp>
        <p:sp>
          <p:nvSpPr>
            <p:cNvPr id="10" name="Google Shape;1744;p61">
              <a:extLst>
                <a:ext uri="{FF2B5EF4-FFF2-40B4-BE49-F238E27FC236}">
                  <a16:creationId xmlns:a16="http://schemas.microsoft.com/office/drawing/2014/main" id="{FA40CAED-F7B6-437B-9729-EA820ECABAFE}"/>
                </a:ext>
              </a:extLst>
            </p:cNvPr>
            <p:cNvSpPr/>
            <p:nvPr/>
          </p:nvSpPr>
          <p:spPr>
            <a:xfrm>
              <a:off x="4411970" y="1801825"/>
              <a:ext cx="184087" cy="330923"/>
            </a:xfrm>
            <a:custGeom>
              <a:avLst/>
              <a:gdLst/>
              <a:ahLst/>
              <a:cxnLst/>
              <a:rect l="l" t="t" r="r" b="b"/>
              <a:pathLst>
                <a:path w="4077" h="7329" extrusionOk="0">
                  <a:moveTo>
                    <a:pt x="428" y="0"/>
                  </a:moveTo>
                  <a:cubicBezTo>
                    <a:pt x="193" y="0"/>
                    <a:pt x="2" y="191"/>
                    <a:pt x="2" y="428"/>
                  </a:cubicBezTo>
                  <a:lnTo>
                    <a:pt x="2" y="6900"/>
                  </a:lnTo>
                  <a:cubicBezTo>
                    <a:pt x="1" y="7136"/>
                    <a:pt x="193" y="7328"/>
                    <a:pt x="428" y="7328"/>
                  </a:cubicBezTo>
                  <a:lnTo>
                    <a:pt x="4076" y="7328"/>
                  </a:lnTo>
                  <a:lnTo>
                    <a:pt x="4076" y="0"/>
                  </a:lnTo>
                  <a:close/>
                </a:path>
              </a:pathLst>
            </a:custGeom>
            <a:solidFill>
              <a:schemeClr val="accent4">
                <a:lumMod val="75000"/>
              </a:schemeClr>
            </a:solidFill>
            <a:ln w="38100">
              <a:solidFill>
                <a:schemeClr val="bg1"/>
              </a:solidFill>
            </a:ln>
          </p:spPr>
          <p:style>
            <a:lnRef idx="2">
              <a:schemeClr val="accent1"/>
            </a:lnRef>
            <a:fillRef idx="1">
              <a:schemeClr val="lt1"/>
            </a:fillRef>
            <a:effectRef idx="0">
              <a:schemeClr val="accent1"/>
            </a:effectRef>
            <a:fontRef idx="minor">
              <a:schemeClr val="dk1"/>
            </a:fontRef>
          </p:style>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D0F41"/>
                </a:solidFill>
                <a:effectLst/>
                <a:uLnTx/>
                <a:uFillTx/>
                <a:latin typeface="Arial"/>
                <a:ea typeface="+mn-ea"/>
                <a:cs typeface="+mn-cs"/>
              </a:endParaRPr>
            </a:p>
          </p:txBody>
        </p:sp>
      </p:grpSp>
      <p:sp>
        <p:nvSpPr>
          <p:cNvPr id="11" name="TextBox 10">
            <a:extLst>
              <a:ext uri="{FF2B5EF4-FFF2-40B4-BE49-F238E27FC236}">
                <a16:creationId xmlns:a16="http://schemas.microsoft.com/office/drawing/2014/main" id="{733A6B19-4D73-88D8-EF25-281BDDF46DB9}"/>
              </a:ext>
            </a:extLst>
          </p:cNvPr>
          <p:cNvSpPr txBox="1"/>
          <p:nvPr/>
        </p:nvSpPr>
        <p:spPr>
          <a:xfrm>
            <a:off x="8142508" y="4195697"/>
            <a:ext cx="2635287" cy="1569660"/>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FFFFFF"/>
                </a:solidFill>
                <a:effectLst/>
                <a:uLnTx/>
                <a:uFillTx/>
                <a:latin typeface="Poppins Medium" panose="020B0604020202020204" charset="0"/>
                <a:ea typeface="+mn-ea"/>
                <a:cs typeface="Poppins Medium" panose="020B0604020202020204" charset="0"/>
              </a:rPr>
              <a:t>What questions do you have on the follow-up tasks?</a:t>
            </a:r>
          </a:p>
        </p:txBody>
      </p:sp>
    </p:spTree>
    <p:extLst>
      <p:ext uri="{BB962C8B-B14F-4D97-AF65-F5344CB8AC3E}">
        <p14:creationId xmlns:p14="http://schemas.microsoft.com/office/powerpoint/2010/main" val="11681689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004"/>
        <p:cNvGrpSpPr/>
        <p:nvPr/>
      </p:nvGrpSpPr>
      <p:grpSpPr>
        <a:xfrm>
          <a:off x="0" y="0"/>
          <a:ext cx="0" cy="0"/>
          <a:chOff x="0" y="0"/>
          <a:chExt cx="0" cy="0"/>
        </a:xfrm>
      </p:grpSpPr>
      <p:sp>
        <p:nvSpPr>
          <p:cNvPr id="1012" name="Google Shape;1012;p54"/>
          <p:cNvSpPr txBox="1">
            <a:spLocks noGrp="1"/>
          </p:cNvSpPr>
          <p:nvPr>
            <p:ph type="title"/>
          </p:nvPr>
        </p:nvSpPr>
        <p:spPr>
          <a:prstGeom prst="rect">
            <a:avLst/>
          </a:prstGeom>
        </p:spPr>
        <p:txBody>
          <a:bodyPr spcFirstLastPara="1" wrap="square" lIns="121900" tIns="121900" rIns="121900" bIns="121900" anchor="t" anchorCtr="0">
            <a:noAutofit/>
          </a:bodyPr>
          <a:lstStyle/>
          <a:p>
            <a:r>
              <a:rPr lang="en"/>
              <a:t> HELPFUL RESOURCES</a:t>
            </a:r>
            <a:endParaRPr/>
          </a:p>
        </p:txBody>
      </p:sp>
      <p:sp>
        <p:nvSpPr>
          <p:cNvPr id="12" name="Google Shape;1013;p54">
            <a:extLst>
              <a:ext uri="{FF2B5EF4-FFF2-40B4-BE49-F238E27FC236}">
                <a16:creationId xmlns:a16="http://schemas.microsoft.com/office/drawing/2014/main" id="{1F80FC8A-824C-084C-83E0-413165DCA5D7}"/>
              </a:ext>
            </a:extLst>
          </p:cNvPr>
          <p:cNvSpPr txBox="1">
            <a:spLocks/>
          </p:cNvSpPr>
          <p:nvPr/>
        </p:nvSpPr>
        <p:spPr>
          <a:xfrm flipH="1">
            <a:off x="5695950" y="1817574"/>
            <a:ext cx="5237856" cy="4029257"/>
          </a:xfrm>
          <a:prstGeom prst="rect">
            <a:avLst/>
          </a:prstGeom>
          <a:noFill/>
          <a:ln>
            <a:noFill/>
          </a:ln>
        </p:spPr>
        <p:txBody>
          <a:bodyPr spcFirstLastPara="1" wrap="square" lIns="121900" tIns="121900" rIns="121900" bIns="121900" numCol="1" anchor="ctr"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lt1"/>
              </a:buClr>
              <a:buSzPts val="1200"/>
              <a:buFont typeface="Hind Vadodara"/>
              <a:buNone/>
              <a:defRPr sz="1400" b="0" i="0" u="none" strike="noStrike" cap="none">
                <a:solidFill>
                  <a:schemeClr val="lt1"/>
                </a:solidFill>
                <a:latin typeface="Hind Vadodara"/>
                <a:ea typeface="Hind Vadodara"/>
                <a:cs typeface="Hind Vadodara"/>
                <a:sym typeface="Hind Vadodara"/>
              </a:defRPr>
            </a:lvl1pPr>
            <a:lvl2pPr marL="914400" marR="0" lvl="1"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2pPr>
            <a:lvl3pPr marL="1371600" marR="0" lvl="2"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3pPr>
            <a:lvl4pPr marL="1828800" marR="0" lvl="3"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4pPr>
            <a:lvl5pPr marL="2286000" marR="0" lvl="4"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5pPr>
            <a:lvl6pPr marL="2743200" marR="0" lvl="5"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6pPr>
            <a:lvl7pPr marL="3200400" marR="0" lvl="6"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7pPr>
            <a:lvl8pPr marL="3657600" marR="0" lvl="7"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8pPr>
            <a:lvl9pPr marL="4114800" marR="0" lvl="8"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9pPr>
          </a:lstStyle>
          <a:p>
            <a:pPr marL="0" marR="0" lvl="0" indent="0" algn="l" defTabSz="1219140" rtl="0" eaLnBrk="1" fontAlgn="auto" latinLnBrk="0" hangingPunct="1">
              <a:lnSpc>
                <a:spcPct val="100000"/>
              </a:lnSpc>
              <a:spcBef>
                <a:spcPts val="0"/>
              </a:spcBef>
              <a:spcAft>
                <a:spcPts val="800"/>
              </a:spcAft>
              <a:buClr>
                <a:srgbClr val="FFFFFF"/>
              </a:buClr>
              <a:buSzPts val="1200"/>
              <a:buFont typeface="Hind Vadodara"/>
              <a:buNone/>
              <a:tabLst/>
              <a:defRPr/>
            </a:pPr>
            <a:r>
              <a:rPr kumimoji="0" lang="en-US" sz="2100" b="1" i="0" u="none" strike="noStrike" kern="1200" cap="none" spc="0" normalizeH="0" baseline="0" noProof="0" dirty="0">
                <a:ln>
                  <a:noFill/>
                </a:ln>
                <a:solidFill>
                  <a:srgbClr val="00ACC2">
                    <a:lumMod val="60000"/>
                    <a:lumOff val="40000"/>
                  </a:srgbClr>
                </a:solidFill>
                <a:effectLst/>
                <a:uLnTx/>
                <a:uFillTx/>
                <a:latin typeface="Hind Vadodara"/>
                <a:cs typeface="Hind Vadodara"/>
                <a:sym typeface="Hind Vadodara"/>
              </a:rPr>
              <a:t>RESOURCES:</a:t>
            </a:r>
          </a:p>
          <a:p>
            <a:pPr marL="342900" marR="0" lvl="0" indent="-342900" algn="l" defTabSz="1219140" rtl="0" eaLnBrk="1" fontAlgn="auto" latinLnBrk="0" hangingPunct="1">
              <a:lnSpc>
                <a:spcPct val="100000"/>
              </a:lnSpc>
              <a:spcBef>
                <a:spcPts val="0"/>
              </a:spcBef>
              <a:spcAft>
                <a:spcPts val="800"/>
              </a:spcAft>
              <a:buClr>
                <a:srgbClr val="FFFFFF"/>
              </a:buClr>
              <a:buSzPct val="100000"/>
              <a:buFont typeface="Arial" panose="020B0604020202020204" pitchFamily="34" charset="0"/>
              <a:buChar char="•"/>
              <a:tabLst/>
              <a:defRPr/>
            </a:pPr>
            <a:r>
              <a:rPr kumimoji="0" lang="en-US" sz="2000" b="0" i="0" u="none" strike="noStrike" kern="1200" cap="none" spc="0" normalizeH="0" baseline="0" noProof="0" dirty="0">
                <a:ln>
                  <a:noFill/>
                </a:ln>
                <a:solidFill>
                  <a:srgbClr val="00ACC2"/>
                </a:solidFill>
                <a:effectLst/>
                <a:uLnTx/>
                <a:uFillTx/>
                <a:latin typeface="Arial"/>
                <a:cs typeface="Hind Vadodara"/>
                <a:sym typeface="Hind Vadodara"/>
                <a:hlinkClick r:id="rId3"/>
              </a:rPr>
              <a:t>Tiered Fidelity Inventory</a:t>
            </a:r>
            <a:endParaRPr kumimoji="0" lang="en-US" sz="2000" b="0" i="0" u="none" strike="noStrike" kern="1200" cap="none" spc="0" normalizeH="0" baseline="0" noProof="0" dirty="0">
              <a:ln>
                <a:noFill/>
              </a:ln>
              <a:solidFill>
                <a:srgbClr val="00ACC2"/>
              </a:solidFill>
              <a:effectLst/>
              <a:uLnTx/>
              <a:uFillTx/>
              <a:latin typeface="Arial"/>
              <a:cs typeface="Hind Vadodara"/>
              <a:sym typeface="Hind Vadodara"/>
            </a:endParaRPr>
          </a:p>
          <a:p>
            <a:pPr marL="342900" marR="0" lvl="0" indent="-342900" algn="l" defTabSz="1219140" rtl="0" eaLnBrk="1" fontAlgn="auto" latinLnBrk="0" hangingPunct="1">
              <a:lnSpc>
                <a:spcPct val="100000"/>
              </a:lnSpc>
              <a:spcBef>
                <a:spcPts val="0"/>
              </a:spcBef>
              <a:spcAft>
                <a:spcPts val="800"/>
              </a:spcAft>
              <a:buClr>
                <a:srgbClr val="FFFFFF"/>
              </a:buClr>
              <a:buSzPct val="100000"/>
              <a:buFont typeface="Arial" panose="020B0604020202020204" pitchFamily="34" charset="0"/>
              <a:buChar char="•"/>
              <a:tabLst/>
              <a:defRPr/>
            </a:pPr>
            <a:r>
              <a:rPr kumimoji="0" lang="en-US" sz="2000" b="0" i="0" u="none" strike="noStrike" kern="1200" cap="none" spc="0" normalizeH="0" baseline="0" noProof="0" dirty="0">
                <a:ln>
                  <a:noFill/>
                </a:ln>
                <a:solidFill>
                  <a:srgbClr val="FFFFFF"/>
                </a:solidFill>
                <a:effectLst/>
                <a:uLnTx/>
                <a:uFillTx/>
                <a:latin typeface="Arial"/>
                <a:cs typeface="Hind Vadodara" panose="02000000000000000000" pitchFamily="2" charset="0"/>
                <a:sym typeface="Hind Vadodara"/>
                <a:hlinkClick r:id="rId4"/>
              </a:rPr>
              <a:t>PBIS TFI Walkthrough Tip Sheet</a:t>
            </a:r>
            <a:endParaRPr kumimoji="0" lang="en-US" sz="2000" b="0" i="0" u="none" strike="noStrike" kern="1200" cap="none" spc="0" normalizeH="0" baseline="0" noProof="0" dirty="0">
              <a:ln>
                <a:noFill/>
              </a:ln>
              <a:solidFill>
                <a:srgbClr val="FFFFFF"/>
              </a:solidFill>
              <a:effectLst/>
              <a:uLnTx/>
              <a:uFillTx/>
              <a:latin typeface="Arial"/>
              <a:cs typeface="Hind Vadodara"/>
              <a:sym typeface="Hind Vadodara"/>
            </a:endParaRPr>
          </a:p>
          <a:p>
            <a:pPr marL="342900" marR="0" lvl="0" indent="-342900" algn="l" defTabSz="1219140" rtl="0" eaLnBrk="1" fontAlgn="auto" latinLnBrk="0" hangingPunct="1">
              <a:lnSpc>
                <a:spcPct val="100000"/>
              </a:lnSpc>
              <a:spcBef>
                <a:spcPts val="0"/>
              </a:spcBef>
              <a:spcAft>
                <a:spcPts val="800"/>
              </a:spcAft>
              <a:buClr>
                <a:srgbClr val="FFFFFF"/>
              </a:buClr>
              <a:buSzPct val="100000"/>
              <a:buFont typeface="Arial" panose="020B0604020202020204" pitchFamily="34" charset="0"/>
              <a:buChar char="•"/>
              <a:tabLst/>
              <a:defRPr/>
            </a:pPr>
            <a:r>
              <a:rPr kumimoji="0" lang="en-US" sz="2000" b="0" i="0" u="none" strike="noStrike" kern="1200" cap="none" spc="0" normalizeH="0" baseline="0" noProof="0" dirty="0">
                <a:ln>
                  <a:noFill/>
                </a:ln>
                <a:solidFill>
                  <a:srgbClr val="FFFFFF"/>
                </a:solidFill>
                <a:effectLst/>
                <a:uLnTx/>
                <a:uFillTx/>
                <a:latin typeface="Arial"/>
                <a:cs typeface="Hind Vadodara"/>
                <a:sym typeface="Hind Vadodara"/>
                <a:hlinkClick r:id="rId5"/>
              </a:rPr>
              <a:t>Integrated TFI Companion Guide</a:t>
            </a:r>
            <a:endParaRPr kumimoji="0" lang="en-US" sz="2000" b="0" i="0" u="none" strike="noStrike" kern="1200" cap="none" spc="0" normalizeH="0" baseline="0" noProof="0" dirty="0">
              <a:ln>
                <a:noFill/>
              </a:ln>
              <a:solidFill>
                <a:srgbClr val="FFFFFF"/>
              </a:solidFill>
              <a:effectLst/>
              <a:uLnTx/>
              <a:uFillTx/>
              <a:latin typeface="Arial"/>
              <a:cs typeface="Hind Vadodara"/>
              <a:sym typeface="Hind Vadodara"/>
            </a:endParaRPr>
          </a:p>
          <a:p>
            <a:pPr marL="342900" marR="0" lvl="0" indent="-342900" algn="l" defTabSz="1219140" rtl="0" eaLnBrk="1" fontAlgn="auto" latinLnBrk="0" hangingPunct="1">
              <a:lnSpc>
                <a:spcPct val="100000"/>
              </a:lnSpc>
              <a:spcBef>
                <a:spcPts val="0"/>
              </a:spcBef>
              <a:spcAft>
                <a:spcPts val="800"/>
              </a:spcAft>
              <a:buClr>
                <a:srgbClr val="FFFFFF"/>
              </a:buClr>
              <a:buSzPts val="1200"/>
              <a:buFont typeface="Arial"/>
              <a:buChar char="•"/>
              <a:tabLst/>
              <a:defRPr/>
            </a:pPr>
            <a:r>
              <a:rPr kumimoji="0" lang="en-US" sz="2000" b="0" i="0" u="none" strike="noStrike" kern="1200" cap="none" spc="0" normalizeH="0" baseline="0" noProof="0" dirty="0">
                <a:ln>
                  <a:noFill/>
                </a:ln>
                <a:solidFill>
                  <a:srgbClr val="FFFFFF"/>
                </a:solidFill>
                <a:effectLst/>
                <a:uLnTx/>
                <a:uFillTx/>
                <a:latin typeface="Arial"/>
                <a:cs typeface="Hind Vadodara"/>
                <a:sym typeface="Hind Vadodara"/>
                <a:hlinkClick r:id="rId6"/>
              </a:rPr>
              <a:t>Working Smarter Matrix</a:t>
            </a:r>
            <a:endParaRPr kumimoji="0" lang="en-US" sz="2000" b="0" i="0" u="none" strike="noStrike" kern="1200" cap="none" spc="0" normalizeH="0" baseline="0" noProof="0" dirty="0">
              <a:ln>
                <a:noFill/>
              </a:ln>
              <a:solidFill>
                <a:srgbClr val="FFFFFF"/>
              </a:solidFill>
              <a:effectLst/>
              <a:uLnTx/>
              <a:uFillTx/>
              <a:latin typeface="Arial"/>
              <a:cs typeface="Hind Vadodara"/>
              <a:sym typeface="Hind Vadodara"/>
            </a:endParaRPr>
          </a:p>
          <a:p>
            <a:pPr marL="342900" marR="0" lvl="0" indent="-342900" algn="l" defTabSz="1219140" rtl="0" eaLnBrk="1" fontAlgn="auto" latinLnBrk="0" hangingPunct="1">
              <a:lnSpc>
                <a:spcPct val="100000"/>
              </a:lnSpc>
              <a:spcBef>
                <a:spcPts val="0"/>
              </a:spcBef>
              <a:spcAft>
                <a:spcPts val="800"/>
              </a:spcAft>
              <a:buClr>
                <a:srgbClr val="FFFFFF"/>
              </a:buClr>
              <a:buSzPts val="1200"/>
              <a:buFont typeface="Arial"/>
              <a:buChar char="•"/>
              <a:tabLst/>
              <a:defRPr/>
            </a:pPr>
            <a:r>
              <a:rPr kumimoji="0" lang="en-US" sz="2000" b="0" i="0" u="none" strike="noStrike" kern="1200" cap="none" spc="0" normalizeH="0" baseline="0" noProof="0" dirty="0">
                <a:ln>
                  <a:noFill/>
                </a:ln>
                <a:solidFill>
                  <a:srgbClr val="FFFFFF"/>
                </a:solidFill>
                <a:effectLst/>
                <a:uLnTx/>
                <a:uFillTx/>
                <a:latin typeface="Arial"/>
                <a:cs typeface="Hind Vadodara"/>
                <a:sym typeface="Hind Vadodara"/>
                <a:hlinkClick r:id="rId7"/>
              </a:rPr>
              <a:t>Technical Guide for Alignment of Initiatives, Programs and Practices in School Districts</a:t>
            </a:r>
            <a:endParaRPr kumimoji="0" lang="en-US" sz="2000" b="0" i="0" u="none" strike="noStrike" kern="1200" cap="none" spc="0" normalizeH="0" baseline="0" noProof="0" dirty="0">
              <a:ln>
                <a:noFill/>
              </a:ln>
              <a:solidFill>
                <a:srgbClr val="FFFFFF"/>
              </a:solidFill>
              <a:effectLst/>
              <a:uLnTx/>
              <a:uFillTx/>
              <a:latin typeface="Arial"/>
              <a:ea typeface="+mn-ea"/>
              <a:cs typeface="Hind Vadodara"/>
              <a:sym typeface="Hind Vadodara"/>
              <a:hlinkClick r:id="rId8"/>
            </a:endParaRPr>
          </a:p>
          <a:p>
            <a:pPr marL="342900" marR="0" lvl="0" indent="-342900" algn="l" defTabSz="1219140" rtl="0" eaLnBrk="1" fontAlgn="auto" latinLnBrk="0" hangingPunct="1">
              <a:lnSpc>
                <a:spcPct val="100000"/>
              </a:lnSpc>
              <a:spcBef>
                <a:spcPts val="0"/>
              </a:spcBef>
              <a:spcAft>
                <a:spcPts val="800"/>
              </a:spcAft>
              <a:buClr>
                <a:srgbClr val="FFFFFF"/>
              </a:buClr>
              <a:buSzPts val="1200"/>
              <a:buFont typeface="Arial"/>
              <a:buChar char="•"/>
              <a:tabLst/>
              <a:defRPr/>
            </a:pPr>
            <a:r>
              <a:rPr kumimoji="0" lang="en-US" sz="2000" b="0" i="0" u="none" strike="noStrike" kern="1200" cap="none" spc="0" normalizeH="0" baseline="0" noProof="0" dirty="0">
                <a:ln>
                  <a:noFill/>
                </a:ln>
                <a:solidFill>
                  <a:srgbClr val="FFFFFF"/>
                </a:solidFill>
                <a:effectLst/>
                <a:uLnTx/>
                <a:uFillTx/>
                <a:latin typeface="Arial"/>
                <a:cs typeface="Hind Vadodara"/>
                <a:sym typeface="Hind Vadodara"/>
                <a:hlinkClick r:id="rId9"/>
              </a:rPr>
              <a:t>Alignment Activity Worksheet</a:t>
            </a:r>
          </a:p>
          <a:p>
            <a:pPr marL="342900" marR="0" lvl="0" indent="-342900" algn="l" defTabSz="1219140" rtl="0" eaLnBrk="1" fontAlgn="auto" latinLnBrk="0" hangingPunct="1">
              <a:lnSpc>
                <a:spcPct val="100000"/>
              </a:lnSpc>
              <a:spcBef>
                <a:spcPts val="0"/>
              </a:spcBef>
              <a:spcAft>
                <a:spcPts val="800"/>
              </a:spcAft>
              <a:buClr>
                <a:srgbClr val="FFFFFF"/>
              </a:buClr>
              <a:buSzPts val="1200"/>
              <a:buFont typeface="Arial"/>
              <a:buChar char="•"/>
              <a:tabLst/>
              <a:defRPr/>
            </a:pPr>
            <a:endParaRPr kumimoji="0" lang="en-US" sz="1800" b="0" i="0" u="none" strike="noStrike" kern="1200" cap="none" spc="0" normalizeH="0" baseline="0" noProof="0" dirty="0">
              <a:ln>
                <a:noFill/>
              </a:ln>
              <a:solidFill>
                <a:srgbClr val="FFFFFF"/>
              </a:solidFill>
              <a:effectLst/>
              <a:uLnTx/>
              <a:uFillTx/>
              <a:latin typeface="Hind Vadodara"/>
              <a:cs typeface="Hind Vadodara"/>
              <a:sym typeface="Hind Vadodara"/>
              <a:hlinkClick r:id="rId9"/>
            </a:endParaRPr>
          </a:p>
        </p:txBody>
      </p:sp>
      <p:grpSp>
        <p:nvGrpSpPr>
          <p:cNvPr id="21" name="Google Shape;1005;p54" descr="decorative box">
            <a:extLst>
              <a:ext uri="{FF2B5EF4-FFF2-40B4-BE49-F238E27FC236}">
                <a16:creationId xmlns:a16="http://schemas.microsoft.com/office/drawing/2014/main" id="{9E3B9A76-5B52-0E4A-B322-29D3648D9FEF}"/>
              </a:ext>
            </a:extLst>
          </p:cNvPr>
          <p:cNvGrpSpPr/>
          <p:nvPr/>
        </p:nvGrpSpPr>
        <p:grpSpPr>
          <a:xfrm>
            <a:off x="1405320" y="1428750"/>
            <a:ext cx="3604830" cy="4741931"/>
            <a:chOff x="3580725" y="2020075"/>
            <a:chExt cx="1344925" cy="1786275"/>
          </a:xfrm>
        </p:grpSpPr>
        <p:sp>
          <p:nvSpPr>
            <p:cNvPr id="22" name="Google Shape;1006;p54">
              <a:extLst>
                <a:ext uri="{FF2B5EF4-FFF2-40B4-BE49-F238E27FC236}">
                  <a16:creationId xmlns:a16="http://schemas.microsoft.com/office/drawing/2014/main" id="{71B709D9-82A6-2B4A-AB46-2205A27E2295}"/>
                </a:ext>
              </a:extLst>
            </p:cNvPr>
            <p:cNvSpPr/>
            <p:nvPr/>
          </p:nvSpPr>
          <p:spPr>
            <a:xfrm>
              <a:off x="3681925" y="2020075"/>
              <a:ext cx="1243725" cy="1786275"/>
            </a:xfrm>
            <a:custGeom>
              <a:avLst/>
              <a:gdLst/>
              <a:ahLst/>
              <a:cxnLst/>
              <a:rect l="l" t="t" r="r" b="b"/>
              <a:pathLst>
                <a:path w="49749" h="71451" extrusionOk="0">
                  <a:moveTo>
                    <a:pt x="1574" y="1"/>
                  </a:moveTo>
                  <a:cubicBezTo>
                    <a:pt x="706" y="1"/>
                    <a:pt x="1" y="706"/>
                    <a:pt x="1" y="1574"/>
                  </a:cubicBezTo>
                  <a:lnTo>
                    <a:pt x="1" y="69877"/>
                  </a:lnTo>
                  <a:cubicBezTo>
                    <a:pt x="1" y="70746"/>
                    <a:pt x="706" y="71451"/>
                    <a:pt x="1574" y="71451"/>
                  </a:cubicBezTo>
                  <a:lnTo>
                    <a:pt x="48175" y="71451"/>
                  </a:lnTo>
                  <a:cubicBezTo>
                    <a:pt x="49044" y="71451"/>
                    <a:pt x="49748" y="70746"/>
                    <a:pt x="49748" y="69877"/>
                  </a:cubicBezTo>
                  <a:lnTo>
                    <a:pt x="49748" y="1574"/>
                  </a:lnTo>
                  <a:cubicBezTo>
                    <a:pt x="49748" y="706"/>
                    <a:pt x="49044" y="1"/>
                    <a:pt x="48175" y="1"/>
                  </a:cubicBezTo>
                  <a:close/>
                </a:path>
              </a:pathLst>
            </a:custGeom>
            <a:gradFill>
              <a:gsLst>
                <a:gs pos="0">
                  <a:schemeClr val="accent2"/>
                </a:gs>
                <a:gs pos="100000">
                  <a:schemeClr val="accent1"/>
                </a:gs>
              </a:gsLst>
              <a:lin ang="10801400" scaled="0"/>
            </a:gra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D0F41"/>
                </a:solidFill>
                <a:effectLst/>
                <a:uLnTx/>
                <a:uFillTx/>
                <a:latin typeface="Arial"/>
                <a:ea typeface="+mn-ea"/>
                <a:cs typeface="+mn-cs"/>
              </a:endParaRPr>
            </a:p>
          </p:txBody>
        </p:sp>
        <p:sp>
          <p:nvSpPr>
            <p:cNvPr id="23" name="Google Shape;1007;p54">
              <a:extLst>
                <a:ext uri="{FF2B5EF4-FFF2-40B4-BE49-F238E27FC236}">
                  <a16:creationId xmlns:a16="http://schemas.microsoft.com/office/drawing/2014/main" id="{AA87A6D8-49C3-A54C-9E71-F4B3A0FEB9B3}"/>
                </a:ext>
              </a:extLst>
            </p:cNvPr>
            <p:cNvSpPr/>
            <p:nvPr/>
          </p:nvSpPr>
          <p:spPr>
            <a:xfrm>
              <a:off x="3580725" y="2020075"/>
              <a:ext cx="1250250" cy="1786275"/>
            </a:xfrm>
            <a:custGeom>
              <a:avLst/>
              <a:gdLst/>
              <a:ahLst/>
              <a:cxnLst/>
              <a:rect l="l" t="t" r="r" b="b"/>
              <a:pathLst>
                <a:path w="50010" h="71451" extrusionOk="0">
                  <a:moveTo>
                    <a:pt x="2527" y="1"/>
                  </a:moveTo>
                  <a:cubicBezTo>
                    <a:pt x="1147" y="1"/>
                    <a:pt x="33" y="1109"/>
                    <a:pt x="0" y="2492"/>
                  </a:cubicBezTo>
                  <a:lnTo>
                    <a:pt x="0" y="68975"/>
                  </a:lnTo>
                  <a:cubicBezTo>
                    <a:pt x="33" y="70358"/>
                    <a:pt x="1147" y="71451"/>
                    <a:pt x="2526" y="71451"/>
                  </a:cubicBezTo>
                  <a:cubicBezTo>
                    <a:pt x="2537" y="71451"/>
                    <a:pt x="2547" y="71451"/>
                    <a:pt x="2557" y="71451"/>
                  </a:cubicBezTo>
                  <a:lnTo>
                    <a:pt x="50010" y="71451"/>
                  </a:lnTo>
                  <a:lnTo>
                    <a:pt x="50010" y="1"/>
                  </a:lnTo>
                  <a:lnTo>
                    <a:pt x="2557" y="1"/>
                  </a:lnTo>
                  <a:cubicBezTo>
                    <a:pt x="2547" y="1"/>
                    <a:pt x="2537" y="1"/>
                    <a:pt x="2527" y="1"/>
                  </a:cubicBezTo>
                  <a:close/>
                </a:path>
              </a:pathLst>
            </a:custGeom>
            <a:gradFill>
              <a:gsLst>
                <a:gs pos="0">
                  <a:schemeClr val="accent2"/>
                </a:gs>
                <a:gs pos="100000">
                  <a:schemeClr val="accent1"/>
                </a:gs>
              </a:gsLst>
              <a:lin ang="10801400" scaled="0"/>
            </a:gra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D0F41"/>
                </a:solidFill>
                <a:effectLst/>
                <a:uLnTx/>
                <a:uFillTx/>
                <a:latin typeface="Arial"/>
                <a:ea typeface="+mn-ea"/>
                <a:cs typeface="+mn-cs"/>
              </a:endParaRPr>
            </a:p>
          </p:txBody>
        </p:sp>
        <p:sp>
          <p:nvSpPr>
            <p:cNvPr id="24" name="Google Shape;1008;p54">
              <a:extLst>
                <a:ext uri="{FF2B5EF4-FFF2-40B4-BE49-F238E27FC236}">
                  <a16:creationId xmlns:a16="http://schemas.microsoft.com/office/drawing/2014/main" id="{E0827C78-34E4-EF48-9AC0-B4FADF42AD67}"/>
                </a:ext>
              </a:extLst>
            </p:cNvPr>
            <p:cNvSpPr/>
            <p:nvPr/>
          </p:nvSpPr>
          <p:spPr>
            <a:xfrm>
              <a:off x="3680303" y="2113921"/>
              <a:ext cx="1140025" cy="1511564"/>
            </a:xfrm>
            <a:custGeom>
              <a:avLst/>
              <a:gdLst/>
              <a:ahLst/>
              <a:cxnLst/>
              <a:rect l="l" t="t" r="r" b="b"/>
              <a:pathLst>
                <a:path w="45601" h="60944" extrusionOk="0">
                  <a:moveTo>
                    <a:pt x="426" y="1"/>
                  </a:moveTo>
                  <a:cubicBezTo>
                    <a:pt x="197" y="1"/>
                    <a:pt x="0" y="181"/>
                    <a:pt x="0" y="427"/>
                  </a:cubicBezTo>
                  <a:lnTo>
                    <a:pt x="0" y="60534"/>
                  </a:lnTo>
                  <a:cubicBezTo>
                    <a:pt x="0" y="60763"/>
                    <a:pt x="197" y="60943"/>
                    <a:pt x="426" y="60943"/>
                  </a:cubicBezTo>
                  <a:lnTo>
                    <a:pt x="45191" y="60943"/>
                  </a:lnTo>
                  <a:cubicBezTo>
                    <a:pt x="45421" y="60943"/>
                    <a:pt x="45601" y="60763"/>
                    <a:pt x="45601" y="60534"/>
                  </a:cubicBezTo>
                  <a:lnTo>
                    <a:pt x="45601" y="427"/>
                  </a:lnTo>
                  <a:cubicBezTo>
                    <a:pt x="45601" y="181"/>
                    <a:pt x="45421" y="1"/>
                    <a:pt x="45191" y="1"/>
                  </a:cubicBezTo>
                  <a:close/>
                </a:path>
              </a:pathLst>
            </a:custGeom>
            <a:solidFill>
              <a:schemeClr val="bg1"/>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D0F41"/>
                </a:solidFill>
                <a:effectLst/>
                <a:uLnTx/>
                <a:uFillTx/>
                <a:latin typeface="Arial"/>
                <a:ea typeface="+mn-ea"/>
                <a:cs typeface="+mn-cs"/>
              </a:endParaRPr>
            </a:p>
          </p:txBody>
        </p:sp>
        <p:sp>
          <p:nvSpPr>
            <p:cNvPr id="25" name="Google Shape;1009;p54">
              <a:extLst>
                <a:ext uri="{FF2B5EF4-FFF2-40B4-BE49-F238E27FC236}">
                  <a16:creationId xmlns:a16="http://schemas.microsoft.com/office/drawing/2014/main" id="{1014025B-D1B7-FA4D-A0C8-D9253E148BC5}"/>
                </a:ext>
              </a:extLst>
            </p:cNvPr>
            <p:cNvSpPr/>
            <p:nvPr/>
          </p:nvSpPr>
          <p:spPr>
            <a:xfrm>
              <a:off x="4237099" y="2051650"/>
              <a:ext cx="28700" cy="24925"/>
            </a:xfrm>
            <a:custGeom>
              <a:avLst/>
              <a:gdLst/>
              <a:ahLst/>
              <a:cxnLst/>
              <a:rect l="l" t="t" r="r" b="b"/>
              <a:pathLst>
                <a:path w="1148" h="997" extrusionOk="0">
                  <a:moveTo>
                    <a:pt x="492" y="0"/>
                  </a:moveTo>
                  <a:cubicBezTo>
                    <a:pt x="214" y="0"/>
                    <a:pt x="0" y="230"/>
                    <a:pt x="0" y="508"/>
                  </a:cubicBezTo>
                  <a:cubicBezTo>
                    <a:pt x="0" y="798"/>
                    <a:pt x="243" y="996"/>
                    <a:pt x="496" y="996"/>
                  </a:cubicBezTo>
                  <a:cubicBezTo>
                    <a:pt x="615" y="996"/>
                    <a:pt x="737" y="952"/>
                    <a:pt x="836" y="852"/>
                  </a:cubicBezTo>
                  <a:cubicBezTo>
                    <a:pt x="1148" y="541"/>
                    <a:pt x="935" y="0"/>
                    <a:pt x="492"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D0F41"/>
                </a:solidFill>
                <a:effectLst/>
                <a:uLnTx/>
                <a:uFillTx/>
                <a:latin typeface="Arial"/>
                <a:ea typeface="+mn-ea"/>
                <a:cs typeface="+mn-cs"/>
              </a:endParaRPr>
            </a:p>
          </p:txBody>
        </p:sp>
        <p:sp>
          <p:nvSpPr>
            <p:cNvPr id="26" name="Google Shape;1010;p54">
              <a:extLst>
                <a:ext uri="{FF2B5EF4-FFF2-40B4-BE49-F238E27FC236}">
                  <a16:creationId xmlns:a16="http://schemas.microsoft.com/office/drawing/2014/main" id="{37FC96D6-BC24-2947-AA35-0BFCE4EBCE89}"/>
                </a:ext>
              </a:extLst>
            </p:cNvPr>
            <p:cNvSpPr/>
            <p:nvPr/>
          </p:nvSpPr>
          <p:spPr>
            <a:xfrm>
              <a:off x="4179825" y="3667150"/>
              <a:ext cx="125000" cy="106825"/>
            </a:xfrm>
            <a:custGeom>
              <a:avLst/>
              <a:gdLst/>
              <a:ahLst/>
              <a:cxnLst/>
              <a:rect l="l" t="t" r="r" b="b"/>
              <a:pathLst>
                <a:path w="5000" h="4273" extrusionOk="0">
                  <a:moveTo>
                    <a:pt x="2869" y="355"/>
                  </a:moveTo>
                  <a:cubicBezTo>
                    <a:pt x="3836" y="355"/>
                    <a:pt x="4639" y="1158"/>
                    <a:pt x="4639" y="2142"/>
                  </a:cubicBezTo>
                  <a:cubicBezTo>
                    <a:pt x="4639" y="3206"/>
                    <a:pt x="3762" y="3917"/>
                    <a:pt x="2850" y="3917"/>
                  </a:cubicBezTo>
                  <a:cubicBezTo>
                    <a:pt x="2413" y="3917"/>
                    <a:pt x="1968" y="3754"/>
                    <a:pt x="1607" y="3387"/>
                  </a:cubicBezTo>
                  <a:cubicBezTo>
                    <a:pt x="492" y="2273"/>
                    <a:pt x="1279" y="355"/>
                    <a:pt x="2869" y="355"/>
                  </a:cubicBezTo>
                  <a:close/>
                  <a:moveTo>
                    <a:pt x="2849" y="1"/>
                  </a:moveTo>
                  <a:cubicBezTo>
                    <a:pt x="2320" y="1"/>
                    <a:pt x="1781" y="197"/>
                    <a:pt x="1344" y="634"/>
                  </a:cubicBezTo>
                  <a:cubicBezTo>
                    <a:pt x="0" y="1978"/>
                    <a:pt x="967" y="4273"/>
                    <a:pt x="2869" y="4273"/>
                  </a:cubicBezTo>
                  <a:cubicBezTo>
                    <a:pt x="4049" y="4273"/>
                    <a:pt x="5000" y="3306"/>
                    <a:pt x="5000" y="2142"/>
                  </a:cubicBezTo>
                  <a:cubicBezTo>
                    <a:pt x="5000" y="847"/>
                    <a:pt x="3946" y="1"/>
                    <a:pt x="284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D0F41"/>
                </a:solidFill>
                <a:effectLst/>
                <a:uLnTx/>
                <a:uFillTx/>
                <a:latin typeface="Arial"/>
                <a:ea typeface="+mn-ea"/>
                <a:cs typeface="+mn-cs"/>
              </a:endParaRPr>
            </a:p>
          </p:txBody>
        </p:sp>
      </p:grpSp>
      <p:pic>
        <p:nvPicPr>
          <p:cNvPr id="2" name="Picture 2" descr="article image">
            <a:extLst>
              <a:ext uri="{FF2B5EF4-FFF2-40B4-BE49-F238E27FC236}">
                <a16:creationId xmlns:a16="http://schemas.microsoft.com/office/drawing/2014/main" id="{0EC05E0D-9D78-4BEE-AC36-23C9A75B006F}"/>
              </a:ext>
            </a:extLst>
          </p:cNvPr>
          <p:cNvPicPr>
            <a:picLocks noChangeAspect="1"/>
          </p:cNvPicPr>
          <p:nvPr/>
        </p:nvPicPr>
        <p:blipFill>
          <a:blip r:embed="rId10"/>
          <a:stretch>
            <a:fillRect/>
          </a:stretch>
        </p:blipFill>
        <p:spPr>
          <a:xfrm>
            <a:off x="1897159" y="1747519"/>
            <a:ext cx="2688757" cy="3860763"/>
          </a:xfrm>
          <a:prstGeom prst="rect">
            <a:avLst/>
          </a:prstGeom>
        </p:spPr>
      </p:pic>
    </p:spTree>
    <p:extLst>
      <p:ext uri="{BB962C8B-B14F-4D97-AF65-F5344CB8AC3E}">
        <p14:creationId xmlns:p14="http://schemas.microsoft.com/office/powerpoint/2010/main" val="14454947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CE555D-6515-4DAD-8DFA-CB7DD812E72F}"/>
              </a:ext>
            </a:extLst>
          </p:cNvPr>
          <p:cNvSpPr>
            <a:spLocks noGrp="1"/>
          </p:cNvSpPr>
          <p:nvPr>
            <p:ph type="ctrTitle"/>
          </p:nvPr>
        </p:nvSpPr>
        <p:spPr>
          <a:xfrm>
            <a:off x="2555643" y="3429000"/>
            <a:ext cx="8751600" cy="1755600"/>
          </a:xfrm>
        </p:spPr>
        <p:txBody>
          <a:bodyPr/>
          <a:lstStyle/>
          <a:p>
            <a:br>
              <a:rPr lang="en-US" sz="2000" dirty="0"/>
            </a:br>
            <a:r>
              <a:rPr lang="en-US" sz="2000" dirty="0"/>
              <a:t> </a:t>
            </a:r>
            <a:br>
              <a:rPr lang="en-US" sz="5400" b="1" dirty="0">
                <a:latin typeface="Arial" panose="020B0604020202020204" pitchFamily="34" charset="0"/>
                <a:cs typeface="Arial" panose="020B0604020202020204" pitchFamily="34" charset="0"/>
              </a:rPr>
            </a:br>
            <a:r>
              <a:rPr lang="en-US" sz="5400" b="1" dirty="0">
                <a:latin typeface="Arial" panose="020B0604020202020204" pitchFamily="34" charset="0"/>
                <a:cs typeface="Arial" panose="020B0604020202020204" pitchFamily="34" charset="0"/>
              </a:rPr>
              <a:t>EVALUATION</a:t>
            </a:r>
          </a:p>
        </p:txBody>
      </p:sp>
      <p:sp>
        <p:nvSpPr>
          <p:cNvPr id="3" name="Subtitle 2">
            <a:extLst>
              <a:ext uri="{FF2B5EF4-FFF2-40B4-BE49-F238E27FC236}">
                <a16:creationId xmlns:a16="http://schemas.microsoft.com/office/drawing/2014/main" id="{E3A5131E-A50F-4164-B3C6-00A473B776C8}"/>
              </a:ext>
            </a:extLst>
          </p:cNvPr>
          <p:cNvSpPr>
            <a:spLocks noGrp="1"/>
          </p:cNvSpPr>
          <p:nvPr>
            <p:ph type="subTitle" idx="1"/>
          </p:nvPr>
        </p:nvSpPr>
        <p:spPr>
          <a:xfrm>
            <a:off x="3606778" y="5081574"/>
            <a:ext cx="6649330" cy="1056800"/>
          </a:xfrm>
        </p:spPr>
        <p:txBody>
          <a:bodyPr anchor="ctr"/>
          <a:lstStyle/>
          <a:p>
            <a:pPr marL="0" indent="0"/>
            <a:r>
              <a:rPr lang="en-US" dirty="0">
                <a:latin typeface="Arial" panose="020B0604020202020204" pitchFamily="34" charset="0"/>
                <a:cs typeface="Arial" panose="020B0604020202020204" pitchFamily="34" charset="0"/>
              </a:rPr>
              <a:t>Please remember to complete the evaluation! </a:t>
            </a:r>
          </a:p>
          <a:p>
            <a:pPr marL="0" indent="0"/>
            <a:endParaRPr lang="en-US" dirty="0">
              <a:latin typeface="Arial" panose="020B0604020202020204" pitchFamily="34" charset="0"/>
              <a:cs typeface="Arial" panose="020B0604020202020204" pitchFamily="34" charset="0"/>
            </a:endParaRPr>
          </a:p>
          <a:p>
            <a:pPr marL="0" indent="0"/>
            <a:r>
              <a:rPr lang="en-US" dirty="0">
                <a:latin typeface="Arial" panose="020B0604020202020204" pitchFamily="34" charset="0"/>
                <a:cs typeface="Arial" panose="020B0604020202020204" pitchFamily="34" charset="0"/>
              </a:rPr>
              <a:t>Scan the QR code to access.</a:t>
            </a:r>
          </a:p>
        </p:txBody>
      </p:sp>
      <p:pic>
        <p:nvPicPr>
          <p:cNvPr id="5" name="Picture 4">
            <a:extLst>
              <a:ext uri="{FF2B5EF4-FFF2-40B4-BE49-F238E27FC236}">
                <a16:creationId xmlns:a16="http://schemas.microsoft.com/office/drawing/2014/main" id="{98A25A53-0F0F-28BA-CD81-338D5D07C679}"/>
              </a:ext>
            </a:extLst>
          </p:cNvPr>
          <p:cNvPicPr>
            <a:picLocks noChangeAspect="1"/>
          </p:cNvPicPr>
          <p:nvPr/>
        </p:nvPicPr>
        <p:blipFill>
          <a:blip r:embed="rId3"/>
          <a:stretch>
            <a:fillRect/>
          </a:stretch>
        </p:blipFill>
        <p:spPr>
          <a:xfrm>
            <a:off x="5063218" y="666884"/>
            <a:ext cx="3131143" cy="3131143"/>
          </a:xfrm>
          <a:prstGeom prst="rect">
            <a:avLst/>
          </a:prstGeom>
        </p:spPr>
      </p:pic>
    </p:spTree>
    <p:extLst>
      <p:ext uri="{BB962C8B-B14F-4D97-AF65-F5344CB8AC3E}">
        <p14:creationId xmlns:p14="http://schemas.microsoft.com/office/powerpoint/2010/main" val="2478823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13656BD-692E-4E1A-9B33-A8BFA25CA0EB}"/>
              </a:ext>
            </a:extLst>
          </p:cNvPr>
          <p:cNvSpPr>
            <a:spLocks noGrp="1"/>
          </p:cNvSpPr>
          <p:nvPr>
            <p:ph type="title"/>
          </p:nvPr>
        </p:nvSpPr>
        <p:spPr/>
        <p:txBody>
          <a:bodyPr/>
          <a:lstStyle/>
          <a:p>
            <a:r>
              <a:rPr lang="en-US" b="1">
                <a:latin typeface="Arial" panose="020B0604020202020204" pitchFamily="34" charset="0"/>
                <a:cs typeface="Arial" panose="020B0604020202020204" pitchFamily="34" charset="0"/>
              </a:rPr>
              <a:t>ACTIVITY: ATTENDANCE</a:t>
            </a:r>
          </a:p>
        </p:txBody>
      </p:sp>
      <p:sp>
        <p:nvSpPr>
          <p:cNvPr id="5" name="Text Placeholder 4">
            <a:extLst>
              <a:ext uri="{FF2B5EF4-FFF2-40B4-BE49-F238E27FC236}">
                <a16:creationId xmlns:a16="http://schemas.microsoft.com/office/drawing/2014/main" id="{3B5B2C9F-C2F8-40E8-8EF9-4DF407966056}"/>
              </a:ext>
            </a:extLst>
          </p:cNvPr>
          <p:cNvSpPr>
            <a:spLocks noGrp="1"/>
          </p:cNvSpPr>
          <p:nvPr>
            <p:ph type="body" idx="4294967295"/>
          </p:nvPr>
        </p:nvSpPr>
        <p:spPr>
          <a:xfrm>
            <a:off x="4678667" y="1410218"/>
            <a:ext cx="7127875" cy="4559300"/>
          </a:xfrm>
        </p:spPr>
        <p:txBody>
          <a:bodyPr/>
          <a:lstStyle/>
          <a:p>
            <a:pPr>
              <a:spcAft>
                <a:spcPts val="1800"/>
              </a:spcAft>
              <a:buClr>
                <a:schemeClr val="bg1"/>
              </a:buClr>
              <a:buSzPct val="100000"/>
            </a:pPr>
            <a:r>
              <a:rPr lang="en-US" sz="2400" dirty="0">
                <a:solidFill>
                  <a:schemeClr val="bg1"/>
                </a:solidFill>
                <a:latin typeface="Arial" panose="020B0604020202020204" pitchFamily="34" charset="0"/>
                <a:cs typeface="Arial" panose="020B0604020202020204" pitchFamily="34" charset="0"/>
              </a:rPr>
              <a:t>Scan QR code on the left or follow the URL posted in the chat to access the online attendance survey</a:t>
            </a:r>
          </a:p>
          <a:p>
            <a:pPr>
              <a:spcAft>
                <a:spcPts val="1800"/>
              </a:spcAft>
              <a:buClr>
                <a:schemeClr val="bg1"/>
              </a:buClr>
              <a:buSzPct val="100000"/>
            </a:pPr>
            <a:r>
              <a:rPr lang="en-US" sz="2400" dirty="0">
                <a:solidFill>
                  <a:schemeClr val="bg1"/>
                </a:solidFill>
                <a:latin typeface="Arial" panose="020B0604020202020204" pitchFamily="34" charset="0"/>
                <a:cs typeface="Arial" panose="020B0604020202020204" pitchFamily="34" charset="0"/>
              </a:rPr>
              <a:t>Follow prompts to enter attendance information</a:t>
            </a:r>
          </a:p>
          <a:p>
            <a:pPr>
              <a:spcAft>
                <a:spcPts val="1800"/>
              </a:spcAft>
              <a:buClr>
                <a:schemeClr val="bg1"/>
              </a:buClr>
              <a:buSzPct val="100000"/>
            </a:pPr>
            <a:r>
              <a:rPr lang="en-US" sz="2400" dirty="0">
                <a:solidFill>
                  <a:schemeClr val="bg1"/>
                </a:solidFill>
                <a:latin typeface="Arial" panose="020B0604020202020204" pitchFamily="34" charset="0"/>
                <a:cs typeface="Arial" panose="020B0604020202020204" pitchFamily="34" charset="0"/>
              </a:rPr>
              <a:t>Notify trainers if you require assistance (e.g., identifying your cohort or cohort group)</a:t>
            </a:r>
          </a:p>
          <a:p>
            <a:pPr>
              <a:spcAft>
                <a:spcPts val="1800"/>
              </a:spcAft>
              <a:buClr>
                <a:schemeClr val="bg1"/>
              </a:buClr>
              <a:buSzPct val="100000"/>
            </a:pPr>
            <a:r>
              <a:rPr lang="en-US" sz="2400" dirty="0">
                <a:solidFill>
                  <a:srgbClr val="FFFF00"/>
                </a:solidFill>
                <a:latin typeface="Arial" panose="020B0604020202020204" pitchFamily="34" charset="0"/>
                <a:cs typeface="Arial" panose="020B0604020202020204" pitchFamily="34" charset="0"/>
              </a:rPr>
              <a:t>Certificates of Attendance </a:t>
            </a:r>
            <a:r>
              <a:rPr lang="en-US" sz="2400" dirty="0">
                <a:solidFill>
                  <a:schemeClr val="bg1"/>
                </a:solidFill>
                <a:latin typeface="Arial" panose="020B0604020202020204" pitchFamily="34" charset="0"/>
                <a:cs typeface="Arial" panose="020B0604020202020204" pitchFamily="34" charset="0"/>
              </a:rPr>
              <a:t>will be sent in January and June.  Attendance records will be use as verification</a:t>
            </a:r>
          </a:p>
          <a:p>
            <a:pPr marL="203190" indent="0" algn="r">
              <a:lnSpc>
                <a:spcPct val="150000"/>
              </a:lnSpc>
              <a:buClr>
                <a:schemeClr val="bg1"/>
              </a:buClr>
              <a:buNone/>
            </a:pPr>
            <a:r>
              <a:rPr lang="en-US" sz="2133" dirty="0">
                <a:solidFill>
                  <a:schemeClr val="bg1"/>
                </a:solidFill>
              </a:rPr>
              <a:t>	  </a:t>
            </a:r>
          </a:p>
          <a:p>
            <a:pPr marL="203190" indent="0" algn="r">
              <a:lnSpc>
                <a:spcPct val="150000"/>
              </a:lnSpc>
              <a:buClr>
                <a:schemeClr val="bg1"/>
              </a:buClr>
              <a:buNone/>
            </a:pPr>
            <a:endParaRPr lang="en-US" sz="2133" dirty="0">
              <a:solidFill>
                <a:schemeClr val="bg1"/>
              </a:solidFill>
            </a:endParaRPr>
          </a:p>
        </p:txBody>
      </p:sp>
      <p:grpSp>
        <p:nvGrpSpPr>
          <p:cNvPr id="6" name="Group 5" descr="pencil and ruler">
            <a:extLst>
              <a:ext uri="{FF2B5EF4-FFF2-40B4-BE49-F238E27FC236}">
                <a16:creationId xmlns:a16="http://schemas.microsoft.com/office/drawing/2014/main" id="{1A61BB3F-A561-4650-AB31-80BE6A096FC9}"/>
              </a:ext>
            </a:extLst>
          </p:cNvPr>
          <p:cNvGrpSpPr/>
          <p:nvPr/>
        </p:nvGrpSpPr>
        <p:grpSpPr>
          <a:xfrm>
            <a:off x="10652880" y="287492"/>
            <a:ext cx="1158240" cy="1158240"/>
            <a:chOff x="7429182" y="2594804"/>
            <a:chExt cx="868680" cy="868680"/>
          </a:xfrm>
        </p:grpSpPr>
        <p:sp>
          <p:nvSpPr>
            <p:cNvPr id="7" name="Google Shape;662;p43">
              <a:extLst>
                <a:ext uri="{FF2B5EF4-FFF2-40B4-BE49-F238E27FC236}">
                  <a16:creationId xmlns:a16="http://schemas.microsoft.com/office/drawing/2014/main" id="{8F922E58-9678-40F5-9EA1-A7258612794C}"/>
                </a:ext>
              </a:extLst>
            </p:cNvPr>
            <p:cNvSpPr/>
            <p:nvPr/>
          </p:nvSpPr>
          <p:spPr>
            <a:xfrm>
              <a:off x="7429182" y="2594804"/>
              <a:ext cx="868680" cy="868680"/>
            </a:xfrm>
            <a:prstGeom prst="ellipse">
              <a:avLst/>
            </a:prstGeom>
            <a:gradFill>
              <a:gsLst>
                <a:gs pos="0">
                  <a:schemeClr val="accent2"/>
                </a:gs>
                <a:gs pos="100000">
                  <a:schemeClr val="accent1"/>
                </a:gs>
              </a:gsLst>
              <a:lin ang="10800025" scaled="0"/>
            </a:gra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8" name="Google Shape;7825;p68">
              <a:extLst>
                <a:ext uri="{FF2B5EF4-FFF2-40B4-BE49-F238E27FC236}">
                  <a16:creationId xmlns:a16="http://schemas.microsoft.com/office/drawing/2014/main" id="{BA210673-EF27-47A9-B2DE-0A6577FCF113}"/>
                </a:ext>
              </a:extLst>
            </p:cNvPr>
            <p:cNvGrpSpPr/>
            <p:nvPr/>
          </p:nvGrpSpPr>
          <p:grpSpPr>
            <a:xfrm>
              <a:off x="7695803" y="2835669"/>
              <a:ext cx="354145" cy="351869"/>
              <a:chOff x="3514900" y="1489020"/>
              <a:chExt cx="354145" cy="351869"/>
            </a:xfrm>
          </p:grpSpPr>
          <p:sp>
            <p:nvSpPr>
              <p:cNvPr id="9" name="Google Shape;7826;p68">
                <a:extLst>
                  <a:ext uri="{FF2B5EF4-FFF2-40B4-BE49-F238E27FC236}">
                    <a16:creationId xmlns:a16="http://schemas.microsoft.com/office/drawing/2014/main" id="{E83D9B99-F43E-4D73-B125-512387751B34}"/>
                  </a:ext>
                </a:extLst>
              </p:cNvPr>
              <p:cNvSpPr/>
              <p:nvPr/>
            </p:nvSpPr>
            <p:spPr>
              <a:xfrm>
                <a:off x="3514900" y="1489020"/>
                <a:ext cx="354145" cy="351869"/>
              </a:xfrm>
              <a:custGeom>
                <a:avLst/>
                <a:gdLst/>
                <a:ahLst/>
                <a:cxnLst/>
                <a:rect l="l" t="t" r="r" b="b"/>
                <a:pathLst>
                  <a:path w="23653" h="23501" extrusionOk="0">
                    <a:moveTo>
                      <a:pt x="19698" y="1"/>
                    </a:moveTo>
                    <a:cubicBezTo>
                      <a:pt x="19495" y="1"/>
                      <a:pt x="19290" y="80"/>
                      <a:pt x="19133" y="237"/>
                    </a:cubicBezTo>
                    <a:lnTo>
                      <a:pt x="316" y="19075"/>
                    </a:lnTo>
                    <a:cubicBezTo>
                      <a:pt x="0" y="19369"/>
                      <a:pt x="0" y="19874"/>
                      <a:pt x="316" y="20168"/>
                    </a:cubicBezTo>
                    <a:lnTo>
                      <a:pt x="3406" y="23280"/>
                    </a:lnTo>
                    <a:cubicBezTo>
                      <a:pt x="3564" y="23427"/>
                      <a:pt x="3764" y="23501"/>
                      <a:pt x="3964" y="23501"/>
                    </a:cubicBezTo>
                    <a:cubicBezTo>
                      <a:pt x="4163" y="23501"/>
                      <a:pt x="4363" y="23427"/>
                      <a:pt x="4521" y="23280"/>
                    </a:cubicBezTo>
                    <a:lnTo>
                      <a:pt x="23358" y="4442"/>
                    </a:lnTo>
                    <a:cubicBezTo>
                      <a:pt x="23653" y="4148"/>
                      <a:pt x="23653" y="3643"/>
                      <a:pt x="23358" y="3328"/>
                    </a:cubicBezTo>
                    <a:lnTo>
                      <a:pt x="20247" y="237"/>
                    </a:lnTo>
                    <a:cubicBezTo>
                      <a:pt x="20100" y="80"/>
                      <a:pt x="19900" y="1"/>
                      <a:pt x="19698" y="1"/>
                    </a:cubicBezTo>
                    <a:close/>
                  </a:path>
                </a:pathLst>
              </a:custGeom>
              <a:solidFill>
                <a:srgbClr val="BECBD5"/>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 name="Google Shape;7827;p68">
                <a:extLst>
                  <a:ext uri="{FF2B5EF4-FFF2-40B4-BE49-F238E27FC236}">
                    <a16:creationId xmlns:a16="http://schemas.microsoft.com/office/drawing/2014/main" id="{B1E3BB45-79CD-4C32-9BCB-F5A36F99BC0C}"/>
                  </a:ext>
                </a:extLst>
              </p:cNvPr>
              <p:cNvSpPr/>
              <p:nvPr/>
            </p:nvSpPr>
            <p:spPr>
              <a:xfrm>
                <a:off x="3619094" y="1759498"/>
                <a:ext cx="24570" cy="24884"/>
              </a:xfrm>
              <a:custGeom>
                <a:avLst/>
                <a:gdLst/>
                <a:ahLst/>
                <a:cxnLst/>
                <a:rect l="l" t="t" r="r" b="b"/>
                <a:pathLst>
                  <a:path w="1641" h="1662" extrusionOk="0">
                    <a:moveTo>
                      <a:pt x="526" y="1"/>
                    </a:moveTo>
                    <a:lnTo>
                      <a:pt x="1" y="548"/>
                    </a:lnTo>
                    <a:lnTo>
                      <a:pt x="1115" y="1662"/>
                    </a:lnTo>
                    <a:lnTo>
                      <a:pt x="1640" y="1136"/>
                    </a:lnTo>
                    <a:lnTo>
                      <a:pt x="526" y="1"/>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 name="Google Shape;7828;p68">
                <a:extLst>
                  <a:ext uri="{FF2B5EF4-FFF2-40B4-BE49-F238E27FC236}">
                    <a16:creationId xmlns:a16="http://schemas.microsoft.com/office/drawing/2014/main" id="{BBD68F72-108A-4DF2-85DE-67491B34D323}"/>
                  </a:ext>
                </a:extLst>
              </p:cNvPr>
              <p:cNvSpPr/>
              <p:nvPr/>
            </p:nvSpPr>
            <p:spPr>
              <a:xfrm>
                <a:off x="3623181" y="1722052"/>
                <a:ext cx="41249" cy="41249"/>
              </a:xfrm>
              <a:custGeom>
                <a:avLst/>
                <a:gdLst/>
                <a:ahLst/>
                <a:cxnLst/>
                <a:rect l="l" t="t" r="r" b="b"/>
                <a:pathLst>
                  <a:path w="2755" h="2755" extrusionOk="0">
                    <a:moveTo>
                      <a:pt x="526" y="0"/>
                    </a:moveTo>
                    <a:lnTo>
                      <a:pt x="1" y="526"/>
                    </a:lnTo>
                    <a:lnTo>
                      <a:pt x="2229" y="2754"/>
                    </a:lnTo>
                    <a:lnTo>
                      <a:pt x="2755" y="2229"/>
                    </a:lnTo>
                    <a:lnTo>
                      <a:pt x="526" y="0"/>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 name="Google Shape;7829;p68">
                <a:extLst>
                  <a:ext uri="{FF2B5EF4-FFF2-40B4-BE49-F238E27FC236}">
                    <a16:creationId xmlns:a16="http://schemas.microsoft.com/office/drawing/2014/main" id="{7044CE38-B734-4AC8-99B2-5BD16475D4A2}"/>
                  </a:ext>
                </a:extLst>
              </p:cNvPr>
              <p:cNvSpPr/>
              <p:nvPr/>
            </p:nvSpPr>
            <p:spPr>
              <a:xfrm>
                <a:off x="3560536" y="1784682"/>
                <a:ext cx="41264" cy="41579"/>
              </a:xfrm>
              <a:custGeom>
                <a:avLst/>
                <a:gdLst/>
                <a:ahLst/>
                <a:cxnLst/>
                <a:rect l="l" t="t" r="r" b="b"/>
                <a:pathLst>
                  <a:path w="2756" h="2777" extrusionOk="0">
                    <a:moveTo>
                      <a:pt x="527" y="1"/>
                    </a:moveTo>
                    <a:lnTo>
                      <a:pt x="1" y="548"/>
                    </a:lnTo>
                    <a:lnTo>
                      <a:pt x="2230" y="2776"/>
                    </a:lnTo>
                    <a:lnTo>
                      <a:pt x="2755" y="2251"/>
                    </a:lnTo>
                    <a:lnTo>
                      <a:pt x="527" y="1"/>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 name="Google Shape;7830;p68">
                <a:extLst>
                  <a:ext uri="{FF2B5EF4-FFF2-40B4-BE49-F238E27FC236}">
                    <a16:creationId xmlns:a16="http://schemas.microsoft.com/office/drawing/2014/main" id="{1BDAE948-3AB9-4D52-ADF6-7CD8A0B740E4}"/>
                  </a:ext>
                </a:extLst>
              </p:cNvPr>
              <p:cNvSpPr/>
              <p:nvPr/>
            </p:nvSpPr>
            <p:spPr>
              <a:xfrm>
                <a:off x="3660957" y="1717635"/>
                <a:ext cx="24570" cy="24884"/>
              </a:xfrm>
              <a:custGeom>
                <a:avLst/>
                <a:gdLst/>
                <a:ahLst/>
                <a:cxnLst/>
                <a:rect l="l" t="t" r="r" b="b"/>
                <a:pathLst>
                  <a:path w="1641" h="1662" extrusionOk="0">
                    <a:moveTo>
                      <a:pt x="526" y="1"/>
                    </a:moveTo>
                    <a:lnTo>
                      <a:pt x="1" y="547"/>
                    </a:lnTo>
                    <a:lnTo>
                      <a:pt x="1115" y="1662"/>
                    </a:lnTo>
                    <a:lnTo>
                      <a:pt x="1641" y="1136"/>
                    </a:lnTo>
                    <a:lnTo>
                      <a:pt x="526" y="1"/>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 name="Google Shape;7831;p68">
                <a:extLst>
                  <a:ext uri="{FF2B5EF4-FFF2-40B4-BE49-F238E27FC236}">
                    <a16:creationId xmlns:a16="http://schemas.microsoft.com/office/drawing/2014/main" id="{2CF165C3-9F5A-40CC-8E1A-57276BB026EA}"/>
                  </a:ext>
                </a:extLst>
              </p:cNvPr>
              <p:cNvSpPr/>
              <p:nvPr/>
            </p:nvSpPr>
            <p:spPr>
              <a:xfrm>
                <a:off x="3681739" y="1696868"/>
                <a:ext cx="24570" cy="24555"/>
              </a:xfrm>
              <a:custGeom>
                <a:avLst/>
                <a:gdLst/>
                <a:ahLst/>
                <a:cxnLst/>
                <a:rect l="l" t="t" r="r" b="b"/>
                <a:pathLst>
                  <a:path w="1641" h="1640" extrusionOk="0">
                    <a:moveTo>
                      <a:pt x="526" y="0"/>
                    </a:moveTo>
                    <a:lnTo>
                      <a:pt x="0" y="526"/>
                    </a:lnTo>
                    <a:lnTo>
                      <a:pt x="1115" y="1640"/>
                    </a:lnTo>
                    <a:lnTo>
                      <a:pt x="1640" y="1114"/>
                    </a:lnTo>
                    <a:lnTo>
                      <a:pt x="526" y="0"/>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 name="Google Shape;7832;p68">
                <a:extLst>
                  <a:ext uri="{FF2B5EF4-FFF2-40B4-BE49-F238E27FC236}">
                    <a16:creationId xmlns:a16="http://schemas.microsoft.com/office/drawing/2014/main" id="{051AC3A3-5FD0-4162-B78A-08FC0AA998D3}"/>
                  </a:ext>
                </a:extLst>
              </p:cNvPr>
              <p:cNvSpPr/>
              <p:nvPr/>
            </p:nvSpPr>
            <p:spPr>
              <a:xfrm>
                <a:off x="3686141" y="1659092"/>
                <a:ext cx="41249" cy="41564"/>
              </a:xfrm>
              <a:custGeom>
                <a:avLst/>
                <a:gdLst/>
                <a:ahLst/>
                <a:cxnLst/>
                <a:rect l="l" t="t" r="r" b="b"/>
                <a:pathLst>
                  <a:path w="2755" h="2776" extrusionOk="0">
                    <a:moveTo>
                      <a:pt x="526" y="0"/>
                    </a:moveTo>
                    <a:lnTo>
                      <a:pt x="1" y="547"/>
                    </a:lnTo>
                    <a:lnTo>
                      <a:pt x="2229" y="2775"/>
                    </a:lnTo>
                    <a:lnTo>
                      <a:pt x="2755" y="2250"/>
                    </a:lnTo>
                    <a:lnTo>
                      <a:pt x="526" y="0"/>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 name="Google Shape;7833;p68">
                <a:extLst>
                  <a:ext uri="{FF2B5EF4-FFF2-40B4-BE49-F238E27FC236}">
                    <a16:creationId xmlns:a16="http://schemas.microsoft.com/office/drawing/2014/main" id="{3E61AA81-FFE5-43B7-9D9E-86C33377A184}"/>
                  </a:ext>
                </a:extLst>
              </p:cNvPr>
              <p:cNvSpPr/>
              <p:nvPr/>
            </p:nvSpPr>
            <p:spPr>
              <a:xfrm>
                <a:off x="3723602" y="1654990"/>
                <a:ext cx="24884" cy="24570"/>
              </a:xfrm>
              <a:custGeom>
                <a:avLst/>
                <a:gdLst/>
                <a:ahLst/>
                <a:cxnLst/>
                <a:rect l="l" t="t" r="r" b="b"/>
                <a:pathLst>
                  <a:path w="1662" h="1641" extrusionOk="0">
                    <a:moveTo>
                      <a:pt x="526" y="1"/>
                    </a:moveTo>
                    <a:lnTo>
                      <a:pt x="1" y="526"/>
                    </a:lnTo>
                    <a:lnTo>
                      <a:pt x="1115" y="1641"/>
                    </a:lnTo>
                    <a:lnTo>
                      <a:pt x="1662" y="1115"/>
                    </a:lnTo>
                    <a:lnTo>
                      <a:pt x="526" y="1"/>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 name="Google Shape;7834;p68">
                <a:extLst>
                  <a:ext uri="{FF2B5EF4-FFF2-40B4-BE49-F238E27FC236}">
                    <a16:creationId xmlns:a16="http://schemas.microsoft.com/office/drawing/2014/main" id="{A18DA078-94DA-41BE-B3A7-09A63A60D4BD}"/>
                  </a:ext>
                </a:extLst>
              </p:cNvPr>
              <p:cNvSpPr/>
              <p:nvPr/>
            </p:nvSpPr>
            <p:spPr>
              <a:xfrm>
                <a:off x="3744698" y="1633909"/>
                <a:ext cx="24570" cy="24884"/>
              </a:xfrm>
              <a:custGeom>
                <a:avLst/>
                <a:gdLst/>
                <a:ahLst/>
                <a:cxnLst/>
                <a:rect l="l" t="t" r="r" b="b"/>
                <a:pathLst>
                  <a:path w="1641" h="1662" extrusionOk="0">
                    <a:moveTo>
                      <a:pt x="526" y="0"/>
                    </a:moveTo>
                    <a:lnTo>
                      <a:pt x="0" y="547"/>
                    </a:lnTo>
                    <a:lnTo>
                      <a:pt x="1115" y="1661"/>
                    </a:lnTo>
                    <a:lnTo>
                      <a:pt x="1640" y="1115"/>
                    </a:lnTo>
                    <a:lnTo>
                      <a:pt x="526" y="0"/>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 name="Google Shape;7835;p68">
                <a:extLst>
                  <a:ext uri="{FF2B5EF4-FFF2-40B4-BE49-F238E27FC236}">
                    <a16:creationId xmlns:a16="http://schemas.microsoft.com/office/drawing/2014/main" id="{1A28F0CE-ACD8-4CC5-ABB8-99937EE472F6}"/>
                  </a:ext>
                </a:extLst>
              </p:cNvPr>
              <p:cNvSpPr/>
              <p:nvPr/>
            </p:nvSpPr>
            <p:spPr>
              <a:xfrm>
                <a:off x="3748786" y="1596447"/>
                <a:ext cx="41564" cy="41249"/>
              </a:xfrm>
              <a:custGeom>
                <a:avLst/>
                <a:gdLst/>
                <a:ahLst/>
                <a:cxnLst/>
                <a:rect l="l" t="t" r="r" b="b"/>
                <a:pathLst>
                  <a:path w="2776" h="2755" extrusionOk="0">
                    <a:moveTo>
                      <a:pt x="526" y="0"/>
                    </a:moveTo>
                    <a:lnTo>
                      <a:pt x="1" y="526"/>
                    </a:lnTo>
                    <a:lnTo>
                      <a:pt x="2229" y="2755"/>
                    </a:lnTo>
                    <a:lnTo>
                      <a:pt x="2776" y="2229"/>
                    </a:lnTo>
                    <a:lnTo>
                      <a:pt x="526" y="0"/>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 name="Google Shape;7836;p68">
                <a:extLst>
                  <a:ext uri="{FF2B5EF4-FFF2-40B4-BE49-F238E27FC236}">
                    <a16:creationId xmlns:a16="http://schemas.microsoft.com/office/drawing/2014/main" id="{FD3B88F4-CA42-478F-B7E8-367730F2E8D9}"/>
                  </a:ext>
                </a:extLst>
              </p:cNvPr>
              <p:cNvSpPr/>
              <p:nvPr/>
            </p:nvSpPr>
            <p:spPr>
              <a:xfrm>
                <a:off x="3786561" y="1592030"/>
                <a:ext cx="24570" cy="24884"/>
              </a:xfrm>
              <a:custGeom>
                <a:avLst/>
                <a:gdLst/>
                <a:ahLst/>
                <a:cxnLst/>
                <a:rect l="l" t="t" r="r" b="b"/>
                <a:pathLst>
                  <a:path w="1641" h="1662" extrusionOk="0">
                    <a:moveTo>
                      <a:pt x="526" y="1"/>
                    </a:moveTo>
                    <a:lnTo>
                      <a:pt x="0" y="548"/>
                    </a:lnTo>
                    <a:lnTo>
                      <a:pt x="1115" y="1662"/>
                    </a:lnTo>
                    <a:lnTo>
                      <a:pt x="1640" y="1136"/>
                    </a:lnTo>
                    <a:lnTo>
                      <a:pt x="526" y="1"/>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 name="Google Shape;7837;p68">
                <a:extLst>
                  <a:ext uri="{FF2B5EF4-FFF2-40B4-BE49-F238E27FC236}">
                    <a16:creationId xmlns:a16="http://schemas.microsoft.com/office/drawing/2014/main" id="{C8131860-F9AF-4BFD-A04F-F8FBF9FDB39C}"/>
                  </a:ext>
                </a:extLst>
              </p:cNvPr>
              <p:cNvSpPr/>
              <p:nvPr/>
            </p:nvSpPr>
            <p:spPr>
              <a:xfrm>
                <a:off x="3807343" y="1571264"/>
                <a:ext cx="24869" cy="24570"/>
              </a:xfrm>
              <a:custGeom>
                <a:avLst/>
                <a:gdLst/>
                <a:ahLst/>
                <a:cxnLst/>
                <a:rect l="l" t="t" r="r" b="b"/>
                <a:pathLst>
                  <a:path w="1661" h="1641" extrusionOk="0">
                    <a:moveTo>
                      <a:pt x="526" y="0"/>
                    </a:moveTo>
                    <a:lnTo>
                      <a:pt x="0" y="526"/>
                    </a:lnTo>
                    <a:lnTo>
                      <a:pt x="1114" y="1640"/>
                    </a:lnTo>
                    <a:lnTo>
                      <a:pt x="1661" y="1115"/>
                    </a:lnTo>
                    <a:lnTo>
                      <a:pt x="526" y="0"/>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 name="Google Shape;7838;p68">
                <a:extLst>
                  <a:ext uri="{FF2B5EF4-FFF2-40B4-BE49-F238E27FC236}">
                    <a16:creationId xmlns:a16="http://schemas.microsoft.com/office/drawing/2014/main" id="{A75E7C0C-00B7-449B-8FC8-87BE8F66A825}"/>
                  </a:ext>
                </a:extLst>
              </p:cNvPr>
              <p:cNvSpPr/>
              <p:nvPr/>
            </p:nvSpPr>
            <p:spPr>
              <a:xfrm>
                <a:off x="3811745" y="1533488"/>
                <a:ext cx="41249" cy="41564"/>
              </a:xfrm>
              <a:custGeom>
                <a:avLst/>
                <a:gdLst/>
                <a:ahLst/>
                <a:cxnLst/>
                <a:rect l="l" t="t" r="r" b="b"/>
                <a:pathLst>
                  <a:path w="2755" h="2776" extrusionOk="0">
                    <a:moveTo>
                      <a:pt x="526" y="0"/>
                    </a:moveTo>
                    <a:lnTo>
                      <a:pt x="0" y="526"/>
                    </a:lnTo>
                    <a:lnTo>
                      <a:pt x="2229" y="2776"/>
                    </a:lnTo>
                    <a:lnTo>
                      <a:pt x="2755" y="2229"/>
                    </a:lnTo>
                    <a:lnTo>
                      <a:pt x="526" y="0"/>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 name="Google Shape;7839;p68">
                <a:extLst>
                  <a:ext uri="{FF2B5EF4-FFF2-40B4-BE49-F238E27FC236}">
                    <a16:creationId xmlns:a16="http://schemas.microsoft.com/office/drawing/2014/main" id="{F6424179-C46C-4799-A15B-74B59B080D5F}"/>
                  </a:ext>
                </a:extLst>
              </p:cNvPr>
              <p:cNvSpPr/>
              <p:nvPr/>
            </p:nvSpPr>
            <p:spPr>
              <a:xfrm>
                <a:off x="3597998" y="1780594"/>
                <a:ext cx="24570" cy="24570"/>
              </a:xfrm>
              <a:custGeom>
                <a:avLst/>
                <a:gdLst/>
                <a:ahLst/>
                <a:cxnLst/>
                <a:rect l="l" t="t" r="r" b="b"/>
                <a:pathLst>
                  <a:path w="1641" h="1641" extrusionOk="0">
                    <a:moveTo>
                      <a:pt x="526" y="1"/>
                    </a:moveTo>
                    <a:lnTo>
                      <a:pt x="1" y="526"/>
                    </a:lnTo>
                    <a:lnTo>
                      <a:pt x="1115" y="1640"/>
                    </a:lnTo>
                    <a:lnTo>
                      <a:pt x="1641" y="1115"/>
                    </a:lnTo>
                    <a:lnTo>
                      <a:pt x="526" y="1"/>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 name="Google Shape;7840;p68">
                <a:extLst>
                  <a:ext uri="{FF2B5EF4-FFF2-40B4-BE49-F238E27FC236}">
                    <a16:creationId xmlns:a16="http://schemas.microsoft.com/office/drawing/2014/main" id="{ADA67211-35EA-47DA-90F2-5B53FA87CAF1}"/>
                  </a:ext>
                </a:extLst>
              </p:cNvPr>
              <p:cNvSpPr/>
              <p:nvPr/>
            </p:nvSpPr>
            <p:spPr>
              <a:xfrm>
                <a:off x="3623181" y="1625090"/>
                <a:ext cx="108940" cy="108925"/>
              </a:xfrm>
              <a:custGeom>
                <a:avLst/>
                <a:gdLst/>
                <a:ahLst/>
                <a:cxnLst/>
                <a:rect l="l" t="t" r="r" b="b"/>
                <a:pathLst>
                  <a:path w="7276" h="7275" extrusionOk="0">
                    <a:moveTo>
                      <a:pt x="3070" y="1"/>
                    </a:moveTo>
                    <a:lnTo>
                      <a:pt x="1" y="3049"/>
                    </a:lnTo>
                    <a:lnTo>
                      <a:pt x="4206" y="7275"/>
                    </a:lnTo>
                    <a:lnTo>
                      <a:pt x="7275" y="4205"/>
                    </a:lnTo>
                    <a:lnTo>
                      <a:pt x="3070" y="1"/>
                    </a:lnTo>
                    <a:close/>
                  </a:path>
                </a:pathLst>
              </a:custGeom>
              <a:solidFill>
                <a:srgbClr val="B2C2CE"/>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 name="Google Shape;7841;p68">
                <a:extLst>
                  <a:ext uri="{FF2B5EF4-FFF2-40B4-BE49-F238E27FC236}">
                    <a16:creationId xmlns:a16="http://schemas.microsoft.com/office/drawing/2014/main" id="{2052BC9A-BF9F-4C91-8715-B559C66DEF81}"/>
                  </a:ext>
                </a:extLst>
              </p:cNvPr>
              <p:cNvSpPr/>
              <p:nvPr/>
            </p:nvSpPr>
            <p:spPr>
              <a:xfrm>
                <a:off x="3517416" y="1493826"/>
                <a:ext cx="316698" cy="313225"/>
              </a:xfrm>
              <a:custGeom>
                <a:avLst/>
                <a:gdLst/>
                <a:ahLst/>
                <a:cxnLst/>
                <a:rect l="l" t="t" r="r" b="b"/>
                <a:pathLst>
                  <a:path w="21152" h="20920" extrusionOk="0">
                    <a:moveTo>
                      <a:pt x="2387" y="0"/>
                    </a:moveTo>
                    <a:cubicBezTo>
                      <a:pt x="1835" y="0"/>
                      <a:pt x="1283" y="211"/>
                      <a:pt x="863" y="631"/>
                    </a:cubicBezTo>
                    <a:cubicBezTo>
                      <a:pt x="1" y="1472"/>
                      <a:pt x="1" y="2839"/>
                      <a:pt x="863" y="3701"/>
                    </a:cubicBezTo>
                    <a:lnTo>
                      <a:pt x="18082" y="20920"/>
                    </a:lnTo>
                    <a:lnTo>
                      <a:pt x="21151" y="17871"/>
                    </a:lnTo>
                    <a:lnTo>
                      <a:pt x="3911" y="631"/>
                    </a:lnTo>
                    <a:cubicBezTo>
                      <a:pt x="3491" y="211"/>
                      <a:pt x="2939" y="0"/>
                      <a:pt x="2387" y="0"/>
                    </a:cubicBezTo>
                    <a:close/>
                  </a:path>
                </a:pathLst>
              </a:custGeom>
              <a:solidFill>
                <a:srgbClr val="6B8397"/>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 name="Google Shape;7842;p68">
                <a:extLst>
                  <a:ext uri="{FF2B5EF4-FFF2-40B4-BE49-F238E27FC236}">
                    <a16:creationId xmlns:a16="http://schemas.microsoft.com/office/drawing/2014/main" id="{EF55AD48-AAF7-4487-A58D-33E10F3BCFAE}"/>
                  </a:ext>
                </a:extLst>
              </p:cNvPr>
              <p:cNvSpPr/>
              <p:nvPr/>
            </p:nvSpPr>
            <p:spPr>
              <a:xfrm>
                <a:off x="3788133" y="1761399"/>
                <a:ext cx="73230" cy="72287"/>
              </a:xfrm>
              <a:custGeom>
                <a:avLst/>
                <a:gdLst/>
                <a:ahLst/>
                <a:cxnLst/>
                <a:rect l="l" t="t" r="r" b="b"/>
                <a:pathLst>
                  <a:path w="4891" h="4828" extrusionOk="0">
                    <a:moveTo>
                      <a:pt x="3070" y="0"/>
                    </a:moveTo>
                    <a:lnTo>
                      <a:pt x="1" y="3049"/>
                    </a:lnTo>
                    <a:lnTo>
                      <a:pt x="4521" y="4815"/>
                    </a:lnTo>
                    <a:cubicBezTo>
                      <a:pt x="4546" y="4823"/>
                      <a:pt x="4572" y="4827"/>
                      <a:pt x="4597" y="4827"/>
                    </a:cubicBezTo>
                    <a:cubicBezTo>
                      <a:pt x="4756" y="4827"/>
                      <a:pt x="4891" y="4666"/>
                      <a:pt x="4836" y="4520"/>
                    </a:cubicBezTo>
                    <a:lnTo>
                      <a:pt x="3070" y="0"/>
                    </a:lnTo>
                    <a:close/>
                  </a:path>
                </a:pathLst>
              </a:custGeom>
              <a:solidFill>
                <a:srgbClr val="BECBD5"/>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 name="Google Shape;7843;p68">
                <a:extLst>
                  <a:ext uri="{FF2B5EF4-FFF2-40B4-BE49-F238E27FC236}">
                    <a16:creationId xmlns:a16="http://schemas.microsoft.com/office/drawing/2014/main" id="{9E60AB6E-4922-4CF2-B0CD-6E840A2ED3A8}"/>
                  </a:ext>
                </a:extLst>
              </p:cNvPr>
              <p:cNvSpPr/>
              <p:nvPr/>
            </p:nvSpPr>
            <p:spPr>
              <a:xfrm>
                <a:off x="3822136" y="1761399"/>
                <a:ext cx="39198" cy="72407"/>
              </a:xfrm>
              <a:custGeom>
                <a:avLst/>
                <a:gdLst/>
                <a:ahLst/>
                <a:cxnLst/>
                <a:rect l="l" t="t" r="r" b="b"/>
                <a:pathLst>
                  <a:path w="2618" h="4836" extrusionOk="0">
                    <a:moveTo>
                      <a:pt x="799" y="0"/>
                    </a:moveTo>
                    <a:lnTo>
                      <a:pt x="0" y="778"/>
                    </a:lnTo>
                    <a:lnTo>
                      <a:pt x="1451" y="4499"/>
                    </a:lnTo>
                    <a:lnTo>
                      <a:pt x="2250" y="4815"/>
                    </a:lnTo>
                    <a:cubicBezTo>
                      <a:pt x="2282" y="4829"/>
                      <a:pt x="2313" y="4835"/>
                      <a:pt x="2344" y="4835"/>
                    </a:cubicBezTo>
                    <a:cubicBezTo>
                      <a:pt x="2495" y="4835"/>
                      <a:pt x="2618" y="4678"/>
                      <a:pt x="2565" y="4520"/>
                    </a:cubicBezTo>
                    <a:lnTo>
                      <a:pt x="799" y="0"/>
                    </a:lnTo>
                    <a:close/>
                  </a:path>
                </a:pathLst>
              </a:custGeom>
              <a:solidFill>
                <a:srgbClr val="9FB3C2"/>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 name="Google Shape;7844;p68">
                <a:extLst>
                  <a:ext uri="{FF2B5EF4-FFF2-40B4-BE49-F238E27FC236}">
                    <a16:creationId xmlns:a16="http://schemas.microsoft.com/office/drawing/2014/main" id="{9380EF8D-B88C-49BB-A40A-15C0B04A2AE1}"/>
                  </a:ext>
                </a:extLst>
              </p:cNvPr>
              <p:cNvSpPr/>
              <p:nvPr/>
            </p:nvSpPr>
            <p:spPr>
              <a:xfrm>
                <a:off x="3541656" y="1493781"/>
                <a:ext cx="292458" cy="313270"/>
              </a:xfrm>
              <a:custGeom>
                <a:avLst/>
                <a:gdLst/>
                <a:ahLst/>
                <a:cxnLst/>
                <a:rect l="l" t="t" r="r" b="b"/>
                <a:pathLst>
                  <a:path w="19533" h="20923" extrusionOk="0">
                    <a:moveTo>
                      <a:pt x="789" y="0"/>
                    </a:moveTo>
                    <a:cubicBezTo>
                      <a:pt x="524" y="0"/>
                      <a:pt x="257" y="49"/>
                      <a:pt x="1" y="151"/>
                    </a:cubicBezTo>
                    <a:cubicBezTo>
                      <a:pt x="295" y="256"/>
                      <a:pt x="547" y="424"/>
                      <a:pt x="778" y="634"/>
                    </a:cubicBezTo>
                    <a:lnTo>
                      <a:pt x="15706" y="15561"/>
                    </a:lnTo>
                    <a:cubicBezTo>
                      <a:pt x="16967" y="16844"/>
                      <a:pt x="16967" y="18904"/>
                      <a:pt x="15706" y="20166"/>
                    </a:cubicBezTo>
                    <a:lnTo>
                      <a:pt x="16463" y="20923"/>
                    </a:lnTo>
                    <a:lnTo>
                      <a:pt x="19532" y="17874"/>
                    </a:lnTo>
                    <a:lnTo>
                      <a:pt x="2292" y="634"/>
                    </a:lnTo>
                    <a:cubicBezTo>
                      <a:pt x="1893" y="220"/>
                      <a:pt x="1348" y="0"/>
                      <a:pt x="789" y="0"/>
                    </a:cubicBezTo>
                    <a:close/>
                  </a:path>
                </a:pathLst>
              </a:custGeom>
              <a:solidFill>
                <a:srgbClr val="4E677C"/>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 name="Google Shape;7845;p68">
                <a:extLst>
                  <a:ext uri="{FF2B5EF4-FFF2-40B4-BE49-F238E27FC236}">
                    <a16:creationId xmlns:a16="http://schemas.microsoft.com/office/drawing/2014/main" id="{11C085F3-029C-4305-8243-E0AB68B83CA3}"/>
                  </a:ext>
                </a:extLst>
              </p:cNvPr>
              <p:cNvSpPr/>
              <p:nvPr/>
            </p:nvSpPr>
            <p:spPr>
              <a:xfrm>
                <a:off x="3834728" y="1807979"/>
                <a:ext cx="26636" cy="25708"/>
              </a:xfrm>
              <a:custGeom>
                <a:avLst/>
                <a:gdLst/>
                <a:ahLst/>
                <a:cxnLst/>
                <a:rect l="l" t="t" r="r" b="b"/>
                <a:pathLst>
                  <a:path w="1779" h="1717" extrusionOk="0">
                    <a:moveTo>
                      <a:pt x="1157" y="1"/>
                    </a:moveTo>
                    <a:lnTo>
                      <a:pt x="0" y="1157"/>
                    </a:lnTo>
                    <a:lnTo>
                      <a:pt x="1409" y="1704"/>
                    </a:lnTo>
                    <a:cubicBezTo>
                      <a:pt x="1434" y="1712"/>
                      <a:pt x="1460" y="1716"/>
                      <a:pt x="1485" y="1716"/>
                    </a:cubicBezTo>
                    <a:cubicBezTo>
                      <a:pt x="1644" y="1716"/>
                      <a:pt x="1779" y="1555"/>
                      <a:pt x="1724" y="1409"/>
                    </a:cubicBezTo>
                    <a:lnTo>
                      <a:pt x="1157" y="1"/>
                    </a:lnTo>
                    <a:close/>
                  </a:path>
                </a:pathLst>
              </a:custGeom>
              <a:solidFill>
                <a:srgbClr val="29435D"/>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 name="Google Shape;7846;p68">
                <a:extLst>
                  <a:ext uri="{FF2B5EF4-FFF2-40B4-BE49-F238E27FC236}">
                    <a16:creationId xmlns:a16="http://schemas.microsoft.com/office/drawing/2014/main" id="{57732370-041E-428E-BD4A-6AA5EAF87317}"/>
                  </a:ext>
                </a:extLst>
              </p:cNvPr>
              <p:cNvSpPr/>
              <p:nvPr/>
            </p:nvSpPr>
            <p:spPr>
              <a:xfrm>
                <a:off x="3552047" y="1524984"/>
                <a:ext cx="68320" cy="68334"/>
              </a:xfrm>
              <a:custGeom>
                <a:avLst/>
                <a:gdLst/>
                <a:ahLst/>
                <a:cxnLst/>
                <a:rect l="l" t="t" r="r" b="b"/>
                <a:pathLst>
                  <a:path w="4563" h="4564" extrusionOk="0">
                    <a:moveTo>
                      <a:pt x="3049" y="1"/>
                    </a:moveTo>
                    <a:lnTo>
                      <a:pt x="0" y="3070"/>
                    </a:lnTo>
                    <a:lnTo>
                      <a:pt x="1493" y="4563"/>
                    </a:lnTo>
                    <a:lnTo>
                      <a:pt x="4563" y="1494"/>
                    </a:lnTo>
                    <a:lnTo>
                      <a:pt x="3049" y="1"/>
                    </a:lnTo>
                    <a:close/>
                  </a:path>
                </a:pathLst>
              </a:custGeom>
              <a:solidFill>
                <a:srgbClr val="29435D"/>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 name="Google Shape;7847;p68">
                <a:extLst>
                  <a:ext uri="{FF2B5EF4-FFF2-40B4-BE49-F238E27FC236}">
                    <a16:creationId xmlns:a16="http://schemas.microsoft.com/office/drawing/2014/main" id="{CFF4EC09-AA47-4BF9-B6DD-BAFD3D676D58}"/>
                  </a:ext>
                </a:extLst>
              </p:cNvPr>
              <p:cNvSpPr/>
              <p:nvPr/>
            </p:nvSpPr>
            <p:spPr>
              <a:xfrm>
                <a:off x="3593281" y="1566218"/>
                <a:ext cx="221623" cy="221952"/>
              </a:xfrm>
              <a:custGeom>
                <a:avLst/>
                <a:gdLst/>
                <a:ahLst/>
                <a:cxnLst/>
                <a:rect l="l" t="t" r="r" b="b"/>
                <a:pathLst>
                  <a:path w="14802" h="14824" extrusionOk="0">
                    <a:moveTo>
                      <a:pt x="526" y="1"/>
                    </a:moveTo>
                    <a:lnTo>
                      <a:pt x="1" y="548"/>
                    </a:lnTo>
                    <a:lnTo>
                      <a:pt x="14276" y="14823"/>
                    </a:lnTo>
                    <a:lnTo>
                      <a:pt x="14802" y="14298"/>
                    </a:lnTo>
                    <a:lnTo>
                      <a:pt x="526" y="1"/>
                    </a:lnTo>
                    <a:close/>
                  </a:path>
                </a:pathLst>
              </a:custGeom>
              <a:solidFill>
                <a:srgbClr val="BECBD5"/>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grpSp>
        <p:nvGrpSpPr>
          <p:cNvPr id="32" name="Google Shape;6077;p67" descr="clock">
            <a:extLst>
              <a:ext uri="{FF2B5EF4-FFF2-40B4-BE49-F238E27FC236}">
                <a16:creationId xmlns:a16="http://schemas.microsoft.com/office/drawing/2014/main" id="{7E9AEA36-D448-4F7F-BF42-74D8C366DEF5}"/>
              </a:ext>
            </a:extLst>
          </p:cNvPr>
          <p:cNvGrpSpPr/>
          <p:nvPr/>
        </p:nvGrpSpPr>
        <p:grpSpPr>
          <a:xfrm>
            <a:off x="9176260" y="6014033"/>
            <a:ext cx="537983" cy="537983"/>
            <a:chOff x="5873617" y="2309901"/>
            <a:chExt cx="345720" cy="345720"/>
          </a:xfrm>
        </p:grpSpPr>
        <p:sp>
          <p:nvSpPr>
            <p:cNvPr id="33" name="Google Shape;6078;p67">
              <a:extLst>
                <a:ext uri="{FF2B5EF4-FFF2-40B4-BE49-F238E27FC236}">
                  <a16:creationId xmlns:a16="http://schemas.microsoft.com/office/drawing/2014/main" id="{DFAE6B64-CBBA-482A-814D-A62C5DB3FD51}"/>
                </a:ext>
              </a:extLst>
            </p:cNvPr>
            <p:cNvSpPr/>
            <p:nvPr/>
          </p:nvSpPr>
          <p:spPr>
            <a:xfrm>
              <a:off x="5873617" y="2309901"/>
              <a:ext cx="345720" cy="345720"/>
            </a:xfrm>
            <a:custGeom>
              <a:avLst/>
              <a:gdLst/>
              <a:ahLst/>
              <a:cxnLst/>
              <a:rect l="l" t="t" r="r" b="b"/>
              <a:pathLst>
                <a:path w="13159" h="13159" extrusionOk="0">
                  <a:moveTo>
                    <a:pt x="6583" y="1"/>
                  </a:moveTo>
                  <a:cubicBezTo>
                    <a:pt x="2949" y="1"/>
                    <a:pt x="1" y="2942"/>
                    <a:pt x="1" y="6576"/>
                  </a:cubicBezTo>
                  <a:cubicBezTo>
                    <a:pt x="1" y="10211"/>
                    <a:pt x="2949" y="13159"/>
                    <a:pt x="6583" y="13159"/>
                  </a:cubicBezTo>
                  <a:cubicBezTo>
                    <a:pt x="10218" y="13159"/>
                    <a:pt x="13159" y="10211"/>
                    <a:pt x="13159" y="6576"/>
                  </a:cubicBezTo>
                  <a:cubicBezTo>
                    <a:pt x="13159" y="2942"/>
                    <a:pt x="10218" y="1"/>
                    <a:pt x="6583" y="1"/>
                  </a:cubicBezTo>
                  <a:close/>
                </a:path>
              </a:pathLst>
            </a:custGeom>
            <a:solidFill>
              <a:srgbClr val="798898"/>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 name="Google Shape;6079;p67">
              <a:extLst>
                <a:ext uri="{FF2B5EF4-FFF2-40B4-BE49-F238E27FC236}">
                  <a16:creationId xmlns:a16="http://schemas.microsoft.com/office/drawing/2014/main" id="{4A0C0596-40E9-4BC7-BBE5-38F138CD806B}"/>
                </a:ext>
              </a:extLst>
            </p:cNvPr>
            <p:cNvSpPr/>
            <p:nvPr/>
          </p:nvSpPr>
          <p:spPr>
            <a:xfrm>
              <a:off x="5899496" y="2335779"/>
              <a:ext cx="293963" cy="293963"/>
            </a:xfrm>
            <a:custGeom>
              <a:avLst/>
              <a:gdLst/>
              <a:ahLst/>
              <a:cxnLst/>
              <a:rect l="l" t="t" r="r" b="b"/>
              <a:pathLst>
                <a:path w="11189" h="11189" extrusionOk="0">
                  <a:moveTo>
                    <a:pt x="5598" y="1"/>
                  </a:moveTo>
                  <a:cubicBezTo>
                    <a:pt x="2505" y="1"/>
                    <a:pt x="1" y="2504"/>
                    <a:pt x="1" y="5591"/>
                  </a:cubicBezTo>
                  <a:cubicBezTo>
                    <a:pt x="1" y="8685"/>
                    <a:pt x="2505" y="11189"/>
                    <a:pt x="5598" y="11189"/>
                  </a:cubicBezTo>
                  <a:cubicBezTo>
                    <a:pt x="8685" y="11189"/>
                    <a:pt x="11189" y="8685"/>
                    <a:pt x="11189" y="5591"/>
                  </a:cubicBezTo>
                  <a:cubicBezTo>
                    <a:pt x="11189" y="2504"/>
                    <a:pt x="8685" y="1"/>
                    <a:pt x="5598" y="1"/>
                  </a:cubicBezTo>
                  <a:close/>
                </a:path>
              </a:pathLst>
            </a:custGeom>
            <a:solidFill>
              <a:srgbClr val="F2F4F7"/>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 name="Google Shape;6080;p67">
              <a:extLst>
                <a:ext uri="{FF2B5EF4-FFF2-40B4-BE49-F238E27FC236}">
                  <a16:creationId xmlns:a16="http://schemas.microsoft.com/office/drawing/2014/main" id="{E54246DA-CDA7-44D5-A9D8-BA91A2DD050A}"/>
                </a:ext>
              </a:extLst>
            </p:cNvPr>
            <p:cNvSpPr/>
            <p:nvPr/>
          </p:nvSpPr>
          <p:spPr>
            <a:xfrm>
              <a:off x="6041288" y="2356088"/>
              <a:ext cx="10404" cy="131888"/>
            </a:xfrm>
            <a:custGeom>
              <a:avLst/>
              <a:gdLst/>
              <a:ahLst/>
              <a:cxnLst/>
              <a:rect l="l" t="t" r="r" b="b"/>
              <a:pathLst>
                <a:path w="396" h="5020" extrusionOk="0">
                  <a:moveTo>
                    <a:pt x="198" y="1"/>
                  </a:moveTo>
                  <a:cubicBezTo>
                    <a:pt x="99" y="1"/>
                    <a:pt x="0" y="67"/>
                    <a:pt x="0" y="199"/>
                  </a:cubicBezTo>
                  <a:lnTo>
                    <a:pt x="0" y="4818"/>
                  </a:lnTo>
                  <a:cubicBezTo>
                    <a:pt x="0" y="4929"/>
                    <a:pt x="90" y="5019"/>
                    <a:pt x="201" y="5019"/>
                  </a:cubicBezTo>
                  <a:cubicBezTo>
                    <a:pt x="305" y="5019"/>
                    <a:pt x="395" y="4929"/>
                    <a:pt x="395" y="4818"/>
                  </a:cubicBezTo>
                  <a:lnTo>
                    <a:pt x="395" y="199"/>
                  </a:lnTo>
                  <a:cubicBezTo>
                    <a:pt x="395" y="67"/>
                    <a:pt x="297" y="1"/>
                    <a:pt x="198" y="1"/>
                  </a:cubicBezTo>
                  <a:close/>
                </a:path>
              </a:pathLst>
            </a:custGeom>
            <a:solidFill>
              <a:srgbClr val="A3ADB8"/>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 name="Google Shape;6081;p67">
              <a:extLst>
                <a:ext uri="{FF2B5EF4-FFF2-40B4-BE49-F238E27FC236}">
                  <a16:creationId xmlns:a16="http://schemas.microsoft.com/office/drawing/2014/main" id="{B6094AA4-5509-4632-99C6-1CB0D9303EBB}"/>
                </a:ext>
              </a:extLst>
            </p:cNvPr>
            <p:cNvSpPr/>
            <p:nvPr/>
          </p:nvSpPr>
          <p:spPr>
            <a:xfrm>
              <a:off x="6039449" y="2477546"/>
              <a:ext cx="135435" cy="10430"/>
            </a:xfrm>
            <a:custGeom>
              <a:avLst/>
              <a:gdLst/>
              <a:ahLst/>
              <a:cxnLst/>
              <a:rect l="l" t="t" r="r" b="b"/>
              <a:pathLst>
                <a:path w="5155" h="397" extrusionOk="0">
                  <a:moveTo>
                    <a:pt x="271" y="1"/>
                  </a:moveTo>
                  <a:cubicBezTo>
                    <a:pt x="1" y="1"/>
                    <a:pt x="1" y="396"/>
                    <a:pt x="271" y="396"/>
                  </a:cubicBezTo>
                  <a:lnTo>
                    <a:pt x="4891" y="396"/>
                  </a:lnTo>
                  <a:cubicBezTo>
                    <a:pt x="5154" y="396"/>
                    <a:pt x="5154" y="1"/>
                    <a:pt x="4891" y="1"/>
                  </a:cubicBezTo>
                  <a:close/>
                </a:path>
              </a:pathLst>
            </a:custGeom>
            <a:solidFill>
              <a:srgbClr val="A3ADB8"/>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 name="Google Shape;6082;p67">
              <a:extLst>
                <a:ext uri="{FF2B5EF4-FFF2-40B4-BE49-F238E27FC236}">
                  <a16:creationId xmlns:a16="http://schemas.microsoft.com/office/drawing/2014/main" id="{65843CFF-3437-4FDF-81F5-9946F0196092}"/>
                </a:ext>
              </a:extLst>
            </p:cNvPr>
            <p:cNvSpPr/>
            <p:nvPr/>
          </p:nvSpPr>
          <p:spPr>
            <a:xfrm>
              <a:off x="5935778" y="2372035"/>
              <a:ext cx="275178" cy="257970"/>
            </a:xfrm>
            <a:custGeom>
              <a:avLst/>
              <a:gdLst/>
              <a:ahLst/>
              <a:cxnLst/>
              <a:rect l="l" t="t" r="r" b="b"/>
              <a:pathLst>
                <a:path w="10474" h="9819" extrusionOk="0">
                  <a:moveTo>
                    <a:pt x="7893" y="1"/>
                  </a:moveTo>
                  <a:cubicBezTo>
                    <a:pt x="9815" y="2213"/>
                    <a:pt x="9697" y="5543"/>
                    <a:pt x="7623" y="7617"/>
                  </a:cubicBezTo>
                  <a:cubicBezTo>
                    <a:pt x="6532" y="8704"/>
                    <a:pt x="5100" y="9254"/>
                    <a:pt x="3664" y="9254"/>
                  </a:cubicBezTo>
                  <a:cubicBezTo>
                    <a:pt x="2361" y="9254"/>
                    <a:pt x="1056" y="8801"/>
                    <a:pt x="0" y="7887"/>
                  </a:cubicBezTo>
                  <a:lnTo>
                    <a:pt x="0" y="7887"/>
                  </a:lnTo>
                  <a:cubicBezTo>
                    <a:pt x="1112" y="9170"/>
                    <a:pt x="2669" y="9818"/>
                    <a:pt x="4229" y="9818"/>
                  </a:cubicBezTo>
                  <a:cubicBezTo>
                    <a:pt x="5657" y="9818"/>
                    <a:pt x="7088" y="9275"/>
                    <a:pt x="8185" y="8179"/>
                  </a:cubicBezTo>
                  <a:cubicBezTo>
                    <a:pt x="10474" y="5883"/>
                    <a:pt x="10342" y="2123"/>
                    <a:pt x="7893" y="1"/>
                  </a:cubicBezTo>
                  <a:close/>
                </a:path>
              </a:pathLst>
            </a:custGeom>
            <a:solidFill>
              <a:srgbClr val="BCCAD6"/>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 name="Google Shape;6083;p67">
              <a:extLst>
                <a:ext uri="{FF2B5EF4-FFF2-40B4-BE49-F238E27FC236}">
                  <a16:creationId xmlns:a16="http://schemas.microsoft.com/office/drawing/2014/main" id="{80FCCCDC-5147-4161-A906-6547943D4922}"/>
                </a:ext>
              </a:extLst>
            </p:cNvPr>
            <p:cNvSpPr/>
            <p:nvPr/>
          </p:nvSpPr>
          <p:spPr>
            <a:xfrm>
              <a:off x="5918097" y="2477546"/>
              <a:ext cx="21333" cy="10430"/>
            </a:xfrm>
            <a:custGeom>
              <a:avLst/>
              <a:gdLst/>
              <a:ahLst/>
              <a:cxnLst/>
              <a:rect l="l" t="t" r="r" b="b"/>
              <a:pathLst>
                <a:path w="812" h="397" extrusionOk="0">
                  <a:moveTo>
                    <a:pt x="264" y="1"/>
                  </a:moveTo>
                  <a:cubicBezTo>
                    <a:pt x="0" y="1"/>
                    <a:pt x="0" y="396"/>
                    <a:pt x="264" y="396"/>
                  </a:cubicBezTo>
                  <a:lnTo>
                    <a:pt x="548" y="396"/>
                  </a:lnTo>
                  <a:cubicBezTo>
                    <a:pt x="812" y="396"/>
                    <a:pt x="812" y="1"/>
                    <a:pt x="548"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 name="Google Shape;6084;p67">
              <a:extLst>
                <a:ext uri="{FF2B5EF4-FFF2-40B4-BE49-F238E27FC236}">
                  <a16:creationId xmlns:a16="http://schemas.microsoft.com/office/drawing/2014/main" id="{DB6B1A19-236B-46D1-8142-47C674B8A0E2}"/>
                </a:ext>
              </a:extLst>
            </p:cNvPr>
            <p:cNvSpPr/>
            <p:nvPr/>
          </p:nvSpPr>
          <p:spPr>
            <a:xfrm>
              <a:off x="6041288" y="2591542"/>
              <a:ext cx="10404" cy="17970"/>
            </a:xfrm>
            <a:custGeom>
              <a:avLst/>
              <a:gdLst/>
              <a:ahLst/>
              <a:cxnLst/>
              <a:rect l="l" t="t" r="r" b="b"/>
              <a:pathLst>
                <a:path w="396" h="684" extrusionOk="0">
                  <a:moveTo>
                    <a:pt x="198" y="0"/>
                  </a:moveTo>
                  <a:cubicBezTo>
                    <a:pt x="99" y="0"/>
                    <a:pt x="0" y="66"/>
                    <a:pt x="0" y="198"/>
                  </a:cubicBezTo>
                  <a:lnTo>
                    <a:pt x="0" y="483"/>
                  </a:lnTo>
                  <a:cubicBezTo>
                    <a:pt x="0" y="594"/>
                    <a:pt x="90" y="684"/>
                    <a:pt x="201" y="684"/>
                  </a:cubicBezTo>
                  <a:cubicBezTo>
                    <a:pt x="305" y="684"/>
                    <a:pt x="395" y="594"/>
                    <a:pt x="395" y="483"/>
                  </a:cubicBezTo>
                  <a:lnTo>
                    <a:pt x="395" y="198"/>
                  </a:lnTo>
                  <a:cubicBezTo>
                    <a:pt x="395" y="66"/>
                    <a:pt x="297" y="0"/>
                    <a:pt x="198"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 name="Google Shape;6085;p67">
              <a:extLst>
                <a:ext uri="{FF2B5EF4-FFF2-40B4-BE49-F238E27FC236}">
                  <a16:creationId xmlns:a16="http://schemas.microsoft.com/office/drawing/2014/main" id="{9ABED8E4-A18F-404E-89ED-8D8C991EDC9B}"/>
                </a:ext>
              </a:extLst>
            </p:cNvPr>
            <p:cNvSpPr/>
            <p:nvPr/>
          </p:nvSpPr>
          <p:spPr>
            <a:xfrm>
              <a:off x="5953144" y="2391556"/>
              <a:ext cx="19836" cy="15869"/>
            </a:xfrm>
            <a:custGeom>
              <a:avLst/>
              <a:gdLst/>
              <a:ahLst/>
              <a:cxnLst/>
              <a:rect l="l" t="t" r="r" b="b"/>
              <a:pathLst>
                <a:path w="755" h="604" extrusionOk="0">
                  <a:moveTo>
                    <a:pt x="285" y="0"/>
                  </a:moveTo>
                  <a:cubicBezTo>
                    <a:pt x="133" y="0"/>
                    <a:pt x="0" y="196"/>
                    <a:pt x="144" y="340"/>
                  </a:cubicBezTo>
                  <a:lnTo>
                    <a:pt x="345" y="541"/>
                  </a:lnTo>
                  <a:cubicBezTo>
                    <a:pt x="379" y="583"/>
                    <a:pt x="435" y="603"/>
                    <a:pt x="484" y="603"/>
                  </a:cubicBezTo>
                  <a:cubicBezTo>
                    <a:pt x="664" y="603"/>
                    <a:pt x="754" y="388"/>
                    <a:pt x="629" y="264"/>
                  </a:cubicBezTo>
                  <a:lnTo>
                    <a:pt x="421" y="62"/>
                  </a:lnTo>
                  <a:cubicBezTo>
                    <a:pt x="379" y="19"/>
                    <a:pt x="331" y="0"/>
                    <a:pt x="285"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 name="Google Shape;6086;p67">
              <a:extLst>
                <a:ext uri="{FF2B5EF4-FFF2-40B4-BE49-F238E27FC236}">
                  <a16:creationId xmlns:a16="http://schemas.microsoft.com/office/drawing/2014/main" id="{6A14F321-6F11-4037-BF60-7DA5A01567D9}"/>
                </a:ext>
              </a:extLst>
            </p:cNvPr>
            <p:cNvSpPr/>
            <p:nvPr/>
          </p:nvSpPr>
          <p:spPr>
            <a:xfrm>
              <a:off x="6119686" y="2557939"/>
              <a:ext cx="19652" cy="15869"/>
            </a:xfrm>
            <a:custGeom>
              <a:avLst/>
              <a:gdLst/>
              <a:ahLst/>
              <a:cxnLst/>
              <a:rect l="l" t="t" r="r" b="b"/>
              <a:pathLst>
                <a:path w="748" h="604" extrusionOk="0">
                  <a:moveTo>
                    <a:pt x="285" y="1"/>
                  </a:moveTo>
                  <a:cubicBezTo>
                    <a:pt x="131" y="1"/>
                    <a:pt x="0" y="202"/>
                    <a:pt x="144" y="347"/>
                  </a:cubicBezTo>
                  <a:lnTo>
                    <a:pt x="345" y="548"/>
                  </a:lnTo>
                  <a:cubicBezTo>
                    <a:pt x="380" y="582"/>
                    <a:pt x="429" y="603"/>
                    <a:pt x="484" y="603"/>
                  </a:cubicBezTo>
                  <a:cubicBezTo>
                    <a:pt x="658" y="603"/>
                    <a:pt x="748" y="388"/>
                    <a:pt x="623" y="263"/>
                  </a:cubicBezTo>
                  <a:lnTo>
                    <a:pt x="422" y="62"/>
                  </a:lnTo>
                  <a:cubicBezTo>
                    <a:pt x="379" y="19"/>
                    <a:pt x="331" y="1"/>
                    <a:pt x="285"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 name="Google Shape;6087;p67">
              <a:extLst>
                <a:ext uri="{FF2B5EF4-FFF2-40B4-BE49-F238E27FC236}">
                  <a16:creationId xmlns:a16="http://schemas.microsoft.com/office/drawing/2014/main" id="{F9A616D1-8BB0-45C6-99FA-E439A535E5B0}"/>
                </a:ext>
              </a:extLst>
            </p:cNvPr>
            <p:cNvSpPr/>
            <p:nvPr/>
          </p:nvSpPr>
          <p:spPr>
            <a:xfrm>
              <a:off x="6120185" y="2391556"/>
              <a:ext cx="19652" cy="15869"/>
            </a:xfrm>
            <a:custGeom>
              <a:avLst/>
              <a:gdLst/>
              <a:ahLst/>
              <a:cxnLst/>
              <a:rect l="l" t="t" r="r" b="b"/>
              <a:pathLst>
                <a:path w="748" h="604" extrusionOk="0">
                  <a:moveTo>
                    <a:pt x="466" y="0"/>
                  </a:moveTo>
                  <a:cubicBezTo>
                    <a:pt x="419" y="0"/>
                    <a:pt x="370" y="19"/>
                    <a:pt x="326" y="62"/>
                  </a:cubicBezTo>
                  <a:lnTo>
                    <a:pt x="125" y="264"/>
                  </a:lnTo>
                  <a:cubicBezTo>
                    <a:pt x="0" y="388"/>
                    <a:pt x="84" y="603"/>
                    <a:pt x="264" y="603"/>
                  </a:cubicBezTo>
                  <a:cubicBezTo>
                    <a:pt x="313" y="603"/>
                    <a:pt x="368" y="583"/>
                    <a:pt x="403" y="541"/>
                  </a:cubicBezTo>
                  <a:lnTo>
                    <a:pt x="604" y="340"/>
                  </a:lnTo>
                  <a:cubicBezTo>
                    <a:pt x="747" y="196"/>
                    <a:pt x="618" y="0"/>
                    <a:pt x="466"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 name="Google Shape;6088;p67">
              <a:extLst>
                <a:ext uri="{FF2B5EF4-FFF2-40B4-BE49-F238E27FC236}">
                  <a16:creationId xmlns:a16="http://schemas.microsoft.com/office/drawing/2014/main" id="{301623FF-FCC9-4113-9C87-BBAE1575FAF1}"/>
                </a:ext>
              </a:extLst>
            </p:cNvPr>
            <p:cNvSpPr/>
            <p:nvPr/>
          </p:nvSpPr>
          <p:spPr>
            <a:xfrm>
              <a:off x="5953617" y="2557939"/>
              <a:ext cx="19862" cy="15869"/>
            </a:xfrm>
            <a:custGeom>
              <a:avLst/>
              <a:gdLst/>
              <a:ahLst/>
              <a:cxnLst/>
              <a:rect l="l" t="t" r="r" b="b"/>
              <a:pathLst>
                <a:path w="756" h="604" extrusionOk="0">
                  <a:moveTo>
                    <a:pt x="465" y="1"/>
                  </a:moveTo>
                  <a:cubicBezTo>
                    <a:pt x="418" y="1"/>
                    <a:pt x="370" y="19"/>
                    <a:pt x="327" y="62"/>
                  </a:cubicBezTo>
                  <a:lnTo>
                    <a:pt x="126" y="263"/>
                  </a:lnTo>
                  <a:cubicBezTo>
                    <a:pt x="1" y="388"/>
                    <a:pt x="91" y="603"/>
                    <a:pt x="264" y="603"/>
                  </a:cubicBezTo>
                  <a:cubicBezTo>
                    <a:pt x="320" y="603"/>
                    <a:pt x="368" y="582"/>
                    <a:pt x="403" y="548"/>
                  </a:cubicBezTo>
                  <a:lnTo>
                    <a:pt x="611" y="347"/>
                  </a:lnTo>
                  <a:cubicBezTo>
                    <a:pt x="755" y="202"/>
                    <a:pt x="620" y="1"/>
                    <a:pt x="465"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 name="Google Shape;6089;p67">
              <a:extLst>
                <a:ext uri="{FF2B5EF4-FFF2-40B4-BE49-F238E27FC236}">
                  <a16:creationId xmlns:a16="http://schemas.microsoft.com/office/drawing/2014/main" id="{AD788C01-35EA-4508-B478-4E1BA4980E60}"/>
                </a:ext>
              </a:extLst>
            </p:cNvPr>
            <p:cNvSpPr/>
            <p:nvPr/>
          </p:nvSpPr>
          <p:spPr>
            <a:xfrm>
              <a:off x="5927056" y="2429887"/>
              <a:ext cx="21859" cy="13425"/>
            </a:xfrm>
            <a:custGeom>
              <a:avLst/>
              <a:gdLst/>
              <a:ahLst/>
              <a:cxnLst/>
              <a:rect l="l" t="t" r="r" b="b"/>
              <a:pathLst>
                <a:path w="832" h="511" extrusionOk="0">
                  <a:moveTo>
                    <a:pt x="289" y="0"/>
                  </a:moveTo>
                  <a:cubicBezTo>
                    <a:pt x="98" y="0"/>
                    <a:pt x="1" y="295"/>
                    <a:pt x="214" y="386"/>
                  </a:cubicBezTo>
                  <a:lnTo>
                    <a:pt x="478" y="497"/>
                  </a:lnTo>
                  <a:cubicBezTo>
                    <a:pt x="499" y="504"/>
                    <a:pt x="526" y="511"/>
                    <a:pt x="554" y="511"/>
                  </a:cubicBezTo>
                  <a:cubicBezTo>
                    <a:pt x="769" y="511"/>
                    <a:pt x="831" y="213"/>
                    <a:pt x="630" y="129"/>
                  </a:cubicBezTo>
                  <a:lnTo>
                    <a:pt x="374" y="18"/>
                  </a:lnTo>
                  <a:cubicBezTo>
                    <a:pt x="344" y="6"/>
                    <a:pt x="316" y="0"/>
                    <a:pt x="289"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 name="Google Shape;6090;p67">
              <a:extLst>
                <a:ext uri="{FF2B5EF4-FFF2-40B4-BE49-F238E27FC236}">
                  <a16:creationId xmlns:a16="http://schemas.microsoft.com/office/drawing/2014/main" id="{AB67AA51-5433-48AC-A3BF-36687F3A76D1}"/>
                </a:ext>
              </a:extLst>
            </p:cNvPr>
            <p:cNvSpPr/>
            <p:nvPr/>
          </p:nvSpPr>
          <p:spPr>
            <a:xfrm>
              <a:off x="6143751" y="2522077"/>
              <a:ext cx="21832" cy="13452"/>
            </a:xfrm>
            <a:custGeom>
              <a:avLst/>
              <a:gdLst/>
              <a:ahLst/>
              <a:cxnLst/>
              <a:rect l="l" t="t" r="r" b="b"/>
              <a:pathLst>
                <a:path w="831" h="512" extrusionOk="0">
                  <a:moveTo>
                    <a:pt x="287" y="0"/>
                  </a:moveTo>
                  <a:cubicBezTo>
                    <a:pt x="97" y="0"/>
                    <a:pt x="1" y="289"/>
                    <a:pt x="213" y="380"/>
                  </a:cubicBezTo>
                  <a:lnTo>
                    <a:pt x="477" y="491"/>
                  </a:lnTo>
                  <a:cubicBezTo>
                    <a:pt x="498" y="505"/>
                    <a:pt x="525" y="512"/>
                    <a:pt x="553" y="512"/>
                  </a:cubicBezTo>
                  <a:cubicBezTo>
                    <a:pt x="768" y="512"/>
                    <a:pt x="831" y="213"/>
                    <a:pt x="629" y="130"/>
                  </a:cubicBezTo>
                  <a:lnTo>
                    <a:pt x="373" y="19"/>
                  </a:lnTo>
                  <a:cubicBezTo>
                    <a:pt x="343" y="6"/>
                    <a:pt x="314" y="0"/>
                    <a:pt x="287"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 name="Google Shape;6091;p67">
              <a:extLst>
                <a:ext uri="{FF2B5EF4-FFF2-40B4-BE49-F238E27FC236}">
                  <a16:creationId xmlns:a16="http://schemas.microsoft.com/office/drawing/2014/main" id="{F5B2CBAB-65A6-4126-9B01-0DEADA9E4EBE}"/>
                </a:ext>
              </a:extLst>
            </p:cNvPr>
            <p:cNvSpPr/>
            <p:nvPr/>
          </p:nvSpPr>
          <p:spPr>
            <a:xfrm>
              <a:off x="6084822" y="2365730"/>
              <a:ext cx="15816" cy="17261"/>
            </a:xfrm>
            <a:custGeom>
              <a:avLst/>
              <a:gdLst/>
              <a:ahLst/>
              <a:cxnLst/>
              <a:rect l="l" t="t" r="r" b="b"/>
              <a:pathLst>
                <a:path w="602" h="657" extrusionOk="0">
                  <a:moveTo>
                    <a:pt x="345" y="0"/>
                  </a:moveTo>
                  <a:cubicBezTo>
                    <a:pt x="275" y="0"/>
                    <a:pt x="204" y="37"/>
                    <a:pt x="167" y="123"/>
                  </a:cubicBezTo>
                  <a:lnTo>
                    <a:pt x="56" y="386"/>
                  </a:lnTo>
                  <a:cubicBezTo>
                    <a:pt x="1" y="511"/>
                    <a:pt x="98" y="657"/>
                    <a:pt x="237" y="657"/>
                  </a:cubicBezTo>
                  <a:cubicBezTo>
                    <a:pt x="320" y="657"/>
                    <a:pt x="389" y="608"/>
                    <a:pt x="424" y="539"/>
                  </a:cubicBezTo>
                  <a:lnTo>
                    <a:pt x="535" y="276"/>
                  </a:lnTo>
                  <a:cubicBezTo>
                    <a:pt x="602" y="119"/>
                    <a:pt x="473" y="0"/>
                    <a:pt x="345"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 name="Google Shape;6092;p67">
              <a:extLst>
                <a:ext uri="{FF2B5EF4-FFF2-40B4-BE49-F238E27FC236}">
                  <a16:creationId xmlns:a16="http://schemas.microsoft.com/office/drawing/2014/main" id="{E7F0B039-BB1E-49A2-922C-861C6DA56C82}"/>
                </a:ext>
              </a:extLst>
            </p:cNvPr>
            <p:cNvSpPr/>
            <p:nvPr/>
          </p:nvSpPr>
          <p:spPr>
            <a:xfrm>
              <a:off x="5992632" y="2582399"/>
              <a:ext cx="15816" cy="17287"/>
            </a:xfrm>
            <a:custGeom>
              <a:avLst/>
              <a:gdLst/>
              <a:ahLst/>
              <a:cxnLst/>
              <a:rect l="l" t="t" r="r" b="b"/>
              <a:pathLst>
                <a:path w="602" h="658" extrusionOk="0">
                  <a:moveTo>
                    <a:pt x="350" y="0"/>
                  </a:moveTo>
                  <a:cubicBezTo>
                    <a:pt x="280" y="0"/>
                    <a:pt x="211" y="37"/>
                    <a:pt x="174" y="123"/>
                  </a:cubicBezTo>
                  <a:lnTo>
                    <a:pt x="56" y="387"/>
                  </a:lnTo>
                  <a:cubicBezTo>
                    <a:pt x="0" y="511"/>
                    <a:pt x="97" y="657"/>
                    <a:pt x="243" y="657"/>
                  </a:cubicBezTo>
                  <a:cubicBezTo>
                    <a:pt x="319" y="657"/>
                    <a:pt x="396" y="609"/>
                    <a:pt x="423" y="539"/>
                  </a:cubicBezTo>
                  <a:lnTo>
                    <a:pt x="534" y="276"/>
                  </a:lnTo>
                  <a:cubicBezTo>
                    <a:pt x="601" y="119"/>
                    <a:pt x="475" y="0"/>
                    <a:pt x="350"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 name="Google Shape;6093;p67">
              <a:extLst>
                <a:ext uri="{FF2B5EF4-FFF2-40B4-BE49-F238E27FC236}">
                  <a16:creationId xmlns:a16="http://schemas.microsoft.com/office/drawing/2014/main" id="{CDA3C80F-B444-43A9-B650-76ACD3014E1A}"/>
                </a:ext>
              </a:extLst>
            </p:cNvPr>
            <p:cNvSpPr/>
            <p:nvPr/>
          </p:nvSpPr>
          <p:spPr>
            <a:xfrm>
              <a:off x="5994445" y="2364758"/>
              <a:ext cx="15527" cy="17524"/>
            </a:xfrm>
            <a:custGeom>
              <a:avLst/>
              <a:gdLst/>
              <a:ahLst/>
              <a:cxnLst/>
              <a:rect l="l" t="t" r="r" b="b"/>
              <a:pathLst>
                <a:path w="591" h="667" extrusionOk="0">
                  <a:moveTo>
                    <a:pt x="255" y="1"/>
                  </a:moveTo>
                  <a:cubicBezTo>
                    <a:pt x="129" y="1"/>
                    <a:pt x="1" y="118"/>
                    <a:pt x="63" y="278"/>
                  </a:cubicBezTo>
                  <a:lnTo>
                    <a:pt x="174" y="541"/>
                  </a:lnTo>
                  <a:cubicBezTo>
                    <a:pt x="202" y="611"/>
                    <a:pt x="271" y="659"/>
                    <a:pt x="354" y="666"/>
                  </a:cubicBezTo>
                  <a:cubicBezTo>
                    <a:pt x="493" y="666"/>
                    <a:pt x="590" y="521"/>
                    <a:pt x="542" y="389"/>
                  </a:cubicBezTo>
                  <a:lnTo>
                    <a:pt x="431" y="125"/>
                  </a:lnTo>
                  <a:cubicBezTo>
                    <a:pt x="396" y="38"/>
                    <a:pt x="326" y="1"/>
                    <a:pt x="255"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 name="Google Shape;6094;p67">
              <a:extLst>
                <a:ext uri="{FF2B5EF4-FFF2-40B4-BE49-F238E27FC236}">
                  <a16:creationId xmlns:a16="http://schemas.microsoft.com/office/drawing/2014/main" id="{D2BAADA8-E759-43CE-A3D8-71E03C626F29}"/>
                </a:ext>
              </a:extLst>
            </p:cNvPr>
            <p:cNvSpPr/>
            <p:nvPr/>
          </p:nvSpPr>
          <p:spPr>
            <a:xfrm>
              <a:off x="6082641" y="2583161"/>
              <a:ext cx="15527" cy="17419"/>
            </a:xfrm>
            <a:custGeom>
              <a:avLst/>
              <a:gdLst/>
              <a:ahLst/>
              <a:cxnLst/>
              <a:rect l="l" t="t" r="r" b="b"/>
              <a:pathLst>
                <a:path w="591" h="663" extrusionOk="0">
                  <a:moveTo>
                    <a:pt x="254" y="1"/>
                  </a:moveTo>
                  <a:cubicBezTo>
                    <a:pt x="129" y="1"/>
                    <a:pt x="1" y="119"/>
                    <a:pt x="63" y="274"/>
                  </a:cubicBezTo>
                  <a:lnTo>
                    <a:pt x="174" y="538"/>
                  </a:lnTo>
                  <a:cubicBezTo>
                    <a:pt x="202" y="614"/>
                    <a:pt x="271" y="663"/>
                    <a:pt x="354" y="663"/>
                  </a:cubicBezTo>
                  <a:cubicBezTo>
                    <a:pt x="493" y="663"/>
                    <a:pt x="590" y="524"/>
                    <a:pt x="542" y="392"/>
                  </a:cubicBezTo>
                  <a:lnTo>
                    <a:pt x="431" y="129"/>
                  </a:lnTo>
                  <a:cubicBezTo>
                    <a:pt x="396" y="39"/>
                    <a:pt x="325" y="1"/>
                    <a:pt x="254"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 name="Google Shape;6095;p67">
              <a:extLst>
                <a:ext uri="{FF2B5EF4-FFF2-40B4-BE49-F238E27FC236}">
                  <a16:creationId xmlns:a16="http://schemas.microsoft.com/office/drawing/2014/main" id="{5D4C3ECD-F635-4B6E-B294-CAFA9729E7F9}"/>
                </a:ext>
              </a:extLst>
            </p:cNvPr>
            <p:cNvSpPr/>
            <p:nvPr/>
          </p:nvSpPr>
          <p:spPr>
            <a:xfrm>
              <a:off x="6144776" y="2431936"/>
              <a:ext cx="22069" cy="13399"/>
            </a:xfrm>
            <a:custGeom>
              <a:avLst/>
              <a:gdLst/>
              <a:ahLst/>
              <a:cxnLst/>
              <a:rect l="l" t="t" r="r" b="b"/>
              <a:pathLst>
                <a:path w="840" h="510" extrusionOk="0">
                  <a:moveTo>
                    <a:pt x="552" y="1"/>
                  </a:moveTo>
                  <a:cubicBezTo>
                    <a:pt x="527" y="1"/>
                    <a:pt x="500" y="6"/>
                    <a:pt x="473" y="17"/>
                  </a:cubicBezTo>
                  <a:lnTo>
                    <a:pt x="209" y="128"/>
                  </a:lnTo>
                  <a:cubicBezTo>
                    <a:pt x="1" y="204"/>
                    <a:pt x="63" y="509"/>
                    <a:pt x="285" y="509"/>
                  </a:cubicBezTo>
                  <a:cubicBezTo>
                    <a:pt x="306" y="509"/>
                    <a:pt x="334" y="502"/>
                    <a:pt x="355" y="495"/>
                  </a:cubicBezTo>
                  <a:lnTo>
                    <a:pt x="618" y="384"/>
                  </a:lnTo>
                  <a:cubicBezTo>
                    <a:pt x="839" y="298"/>
                    <a:pt x="745" y="1"/>
                    <a:pt x="552"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 name="Google Shape;6096;p67">
              <a:extLst>
                <a:ext uri="{FF2B5EF4-FFF2-40B4-BE49-F238E27FC236}">
                  <a16:creationId xmlns:a16="http://schemas.microsoft.com/office/drawing/2014/main" id="{162ADBCE-35D3-432C-9701-198894247B0D}"/>
                </a:ext>
              </a:extLst>
            </p:cNvPr>
            <p:cNvSpPr/>
            <p:nvPr/>
          </p:nvSpPr>
          <p:spPr>
            <a:xfrm>
              <a:off x="5926530" y="2520081"/>
              <a:ext cx="21964" cy="13268"/>
            </a:xfrm>
            <a:custGeom>
              <a:avLst/>
              <a:gdLst/>
              <a:ahLst/>
              <a:cxnLst/>
              <a:rect l="l" t="t" r="r" b="b"/>
              <a:pathLst>
                <a:path w="836" h="505" extrusionOk="0">
                  <a:moveTo>
                    <a:pt x="553" y="1"/>
                  </a:moveTo>
                  <a:cubicBezTo>
                    <a:pt x="527" y="1"/>
                    <a:pt x="499" y="6"/>
                    <a:pt x="470" y="19"/>
                  </a:cubicBezTo>
                  <a:lnTo>
                    <a:pt x="206" y="123"/>
                  </a:lnTo>
                  <a:cubicBezTo>
                    <a:pt x="1" y="205"/>
                    <a:pt x="59" y="504"/>
                    <a:pt x="275" y="504"/>
                  </a:cubicBezTo>
                  <a:cubicBezTo>
                    <a:pt x="278" y="504"/>
                    <a:pt x="280" y="504"/>
                    <a:pt x="283" y="504"/>
                  </a:cubicBezTo>
                  <a:lnTo>
                    <a:pt x="276" y="504"/>
                  </a:lnTo>
                  <a:cubicBezTo>
                    <a:pt x="303" y="504"/>
                    <a:pt x="331" y="504"/>
                    <a:pt x="352" y="490"/>
                  </a:cubicBezTo>
                  <a:lnTo>
                    <a:pt x="616" y="386"/>
                  </a:lnTo>
                  <a:cubicBezTo>
                    <a:pt x="835" y="301"/>
                    <a:pt x="744" y="1"/>
                    <a:pt x="553"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53" name="Google Shape;6464;p67" descr="Information symbol">
            <a:extLst>
              <a:ext uri="{FF2B5EF4-FFF2-40B4-BE49-F238E27FC236}">
                <a16:creationId xmlns:a16="http://schemas.microsoft.com/office/drawing/2014/main" id="{B4AAFC87-4409-CD41-908B-0540148241AB}"/>
              </a:ext>
            </a:extLst>
          </p:cNvPr>
          <p:cNvGrpSpPr/>
          <p:nvPr/>
        </p:nvGrpSpPr>
        <p:grpSpPr>
          <a:xfrm>
            <a:off x="3582509" y="5952768"/>
            <a:ext cx="495955" cy="495955"/>
            <a:chOff x="4674908" y="3682271"/>
            <a:chExt cx="371966" cy="371966"/>
          </a:xfrm>
        </p:grpSpPr>
        <p:sp>
          <p:nvSpPr>
            <p:cNvPr id="54" name="Google Shape;6465;p67">
              <a:extLst>
                <a:ext uri="{FF2B5EF4-FFF2-40B4-BE49-F238E27FC236}">
                  <a16:creationId xmlns:a16="http://schemas.microsoft.com/office/drawing/2014/main" id="{7574AB2C-4394-9A40-9860-04309BE367EF}"/>
                </a:ext>
              </a:extLst>
            </p:cNvPr>
            <p:cNvSpPr/>
            <p:nvPr/>
          </p:nvSpPr>
          <p:spPr>
            <a:xfrm>
              <a:off x="4674908" y="3682271"/>
              <a:ext cx="371966" cy="371966"/>
            </a:xfrm>
            <a:custGeom>
              <a:avLst/>
              <a:gdLst/>
              <a:ahLst/>
              <a:cxnLst/>
              <a:rect l="l" t="t" r="r" b="b"/>
              <a:pathLst>
                <a:path w="14158" h="14158" extrusionOk="0">
                  <a:moveTo>
                    <a:pt x="2394" y="1"/>
                  </a:moveTo>
                  <a:cubicBezTo>
                    <a:pt x="1069" y="1"/>
                    <a:pt x="1" y="1076"/>
                    <a:pt x="1" y="2401"/>
                  </a:cubicBezTo>
                  <a:lnTo>
                    <a:pt x="1" y="11765"/>
                  </a:lnTo>
                  <a:cubicBezTo>
                    <a:pt x="1" y="13083"/>
                    <a:pt x="1076" y="14158"/>
                    <a:pt x="2394" y="14158"/>
                  </a:cubicBezTo>
                  <a:lnTo>
                    <a:pt x="11757" y="14158"/>
                  </a:lnTo>
                  <a:cubicBezTo>
                    <a:pt x="13082" y="14158"/>
                    <a:pt x="14157" y="13083"/>
                    <a:pt x="14157" y="11758"/>
                  </a:cubicBezTo>
                  <a:lnTo>
                    <a:pt x="14157" y="2394"/>
                  </a:lnTo>
                  <a:cubicBezTo>
                    <a:pt x="14150" y="1076"/>
                    <a:pt x="13082" y="1"/>
                    <a:pt x="11757" y="1"/>
                  </a:cubicBezTo>
                  <a:close/>
                </a:path>
              </a:pathLst>
            </a:custGeom>
            <a:solidFill>
              <a:srgbClr val="445D7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5" name="Google Shape;6466;p67">
              <a:extLst>
                <a:ext uri="{FF2B5EF4-FFF2-40B4-BE49-F238E27FC236}">
                  <a16:creationId xmlns:a16="http://schemas.microsoft.com/office/drawing/2014/main" id="{0D10616C-C453-F140-81E5-E9426EE81EE0}"/>
                </a:ext>
              </a:extLst>
            </p:cNvPr>
            <p:cNvSpPr/>
            <p:nvPr/>
          </p:nvSpPr>
          <p:spPr>
            <a:xfrm>
              <a:off x="4690934" y="3698140"/>
              <a:ext cx="339887" cy="340071"/>
            </a:xfrm>
            <a:custGeom>
              <a:avLst/>
              <a:gdLst/>
              <a:ahLst/>
              <a:cxnLst/>
              <a:rect l="l" t="t" r="r" b="b"/>
              <a:pathLst>
                <a:path w="12937" h="12944" extrusionOk="0">
                  <a:moveTo>
                    <a:pt x="1784" y="0"/>
                  </a:moveTo>
                  <a:cubicBezTo>
                    <a:pt x="799" y="0"/>
                    <a:pt x="1" y="805"/>
                    <a:pt x="1" y="1790"/>
                  </a:cubicBezTo>
                  <a:lnTo>
                    <a:pt x="1" y="11154"/>
                  </a:lnTo>
                  <a:cubicBezTo>
                    <a:pt x="1" y="12139"/>
                    <a:pt x="799" y="12943"/>
                    <a:pt x="1784" y="12943"/>
                  </a:cubicBezTo>
                  <a:lnTo>
                    <a:pt x="11147" y="12943"/>
                  </a:lnTo>
                  <a:cubicBezTo>
                    <a:pt x="12139" y="12943"/>
                    <a:pt x="12937" y="12146"/>
                    <a:pt x="12937" y="11154"/>
                  </a:cubicBezTo>
                  <a:lnTo>
                    <a:pt x="12937" y="1790"/>
                  </a:lnTo>
                  <a:cubicBezTo>
                    <a:pt x="12937" y="805"/>
                    <a:pt x="12139" y="0"/>
                    <a:pt x="11147" y="0"/>
                  </a:cubicBezTo>
                  <a:close/>
                </a:path>
              </a:pathLst>
            </a:custGeom>
            <a:solidFill>
              <a:srgbClr val="667E9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6" name="Google Shape;6467;p67">
              <a:extLst>
                <a:ext uri="{FF2B5EF4-FFF2-40B4-BE49-F238E27FC236}">
                  <a16:creationId xmlns:a16="http://schemas.microsoft.com/office/drawing/2014/main" id="{9478BF90-876E-EA44-9730-AB30B4954EE6}"/>
                </a:ext>
              </a:extLst>
            </p:cNvPr>
            <p:cNvSpPr/>
            <p:nvPr/>
          </p:nvSpPr>
          <p:spPr>
            <a:xfrm>
              <a:off x="4802829" y="3742409"/>
              <a:ext cx="103908" cy="89169"/>
            </a:xfrm>
            <a:custGeom>
              <a:avLst/>
              <a:gdLst/>
              <a:ahLst/>
              <a:cxnLst/>
              <a:rect l="l" t="t" r="r" b="b"/>
              <a:pathLst>
                <a:path w="3955" h="3394" extrusionOk="0">
                  <a:moveTo>
                    <a:pt x="2262" y="1"/>
                  </a:moveTo>
                  <a:cubicBezTo>
                    <a:pt x="757" y="1"/>
                    <a:pt x="1" y="1825"/>
                    <a:pt x="1069" y="2893"/>
                  </a:cubicBezTo>
                  <a:cubicBezTo>
                    <a:pt x="1414" y="3239"/>
                    <a:pt x="1838" y="3393"/>
                    <a:pt x="2254" y="3393"/>
                  </a:cubicBezTo>
                  <a:cubicBezTo>
                    <a:pt x="3122" y="3393"/>
                    <a:pt x="3954" y="2716"/>
                    <a:pt x="3954" y="1693"/>
                  </a:cubicBezTo>
                  <a:cubicBezTo>
                    <a:pt x="3954" y="764"/>
                    <a:pt x="3198" y="1"/>
                    <a:pt x="2262" y="1"/>
                  </a:cubicBezTo>
                  <a:close/>
                </a:path>
              </a:pathLst>
            </a:custGeom>
            <a:solidFill>
              <a:srgbClr val="A5B7C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 name="Google Shape;6468;p67">
              <a:extLst>
                <a:ext uri="{FF2B5EF4-FFF2-40B4-BE49-F238E27FC236}">
                  <a16:creationId xmlns:a16="http://schemas.microsoft.com/office/drawing/2014/main" id="{60D57C72-DA36-FC4B-A8B4-1C807465E578}"/>
                </a:ext>
              </a:extLst>
            </p:cNvPr>
            <p:cNvSpPr/>
            <p:nvPr/>
          </p:nvSpPr>
          <p:spPr>
            <a:xfrm>
              <a:off x="4789167" y="3855591"/>
              <a:ext cx="143448" cy="138509"/>
            </a:xfrm>
            <a:custGeom>
              <a:avLst/>
              <a:gdLst/>
              <a:ahLst/>
              <a:cxnLst/>
              <a:rect l="l" t="t" r="r" b="b"/>
              <a:pathLst>
                <a:path w="5460" h="5272" extrusionOk="0">
                  <a:moveTo>
                    <a:pt x="403" y="0"/>
                  </a:moveTo>
                  <a:cubicBezTo>
                    <a:pt x="181" y="0"/>
                    <a:pt x="1" y="181"/>
                    <a:pt x="1" y="403"/>
                  </a:cubicBezTo>
                  <a:lnTo>
                    <a:pt x="1" y="957"/>
                  </a:lnTo>
                  <a:cubicBezTo>
                    <a:pt x="1" y="1179"/>
                    <a:pt x="181" y="1360"/>
                    <a:pt x="403" y="1360"/>
                  </a:cubicBezTo>
                  <a:lnTo>
                    <a:pt x="764" y="1360"/>
                  </a:lnTo>
                  <a:cubicBezTo>
                    <a:pt x="986" y="1360"/>
                    <a:pt x="1166" y="1533"/>
                    <a:pt x="1166" y="1755"/>
                  </a:cubicBezTo>
                  <a:lnTo>
                    <a:pt x="1166" y="3517"/>
                  </a:lnTo>
                  <a:cubicBezTo>
                    <a:pt x="1166" y="3732"/>
                    <a:pt x="986" y="3912"/>
                    <a:pt x="764" y="3912"/>
                  </a:cubicBezTo>
                  <a:lnTo>
                    <a:pt x="514" y="3912"/>
                  </a:lnTo>
                  <a:cubicBezTo>
                    <a:pt x="292" y="3912"/>
                    <a:pt x="112" y="4093"/>
                    <a:pt x="112" y="4315"/>
                  </a:cubicBezTo>
                  <a:lnTo>
                    <a:pt x="112" y="4869"/>
                  </a:lnTo>
                  <a:cubicBezTo>
                    <a:pt x="112" y="5091"/>
                    <a:pt x="292" y="5272"/>
                    <a:pt x="514" y="5272"/>
                  </a:cubicBezTo>
                  <a:lnTo>
                    <a:pt x="5057" y="5272"/>
                  </a:lnTo>
                  <a:cubicBezTo>
                    <a:pt x="5279" y="5272"/>
                    <a:pt x="5459" y="5091"/>
                    <a:pt x="5459" y="4869"/>
                  </a:cubicBezTo>
                  <a:lnTo>
                    <a:pt x="5459" y="4321"/>
                  </a:lnTo>
                  <a:cubicBezTo>
                    <a:pt x="5459" y="4100"/>
                    <a:pt x="5279" y="3919"/>
                    <a:pt x="5057" y="3919"/>
                  </a:cubicBezTo>
                  <a:lnTo>
                    <a:pt x="4807" y="3919"/>
                  </a:lnTo>
                  <a:cubicBezTo>
                    <a:pt x="4585" y="3919"/>
                    <a:pt x="4405" y="3739"/>
                    <a:pt x="4405" y="3517"/>
                  </a:cubicBezTo>
                  <a:lnTo>
                    <a:pt x="4405" y="403"/>
                  </a:lnTo>
                  <a:cubicBezTo>
                    <a:pt x="4405" y="181"/>
                    <a:pt x="4225" y="0"/>
                    <a:pt x="4003" y="0"/>
                  </a:cubicBezTo>
                  <a:close/>
                </a:path>
              </a:pathLst>
            </a:custGeom>
            <a:solidFill>
              <a:srgbClr val="A5B7C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58" name="Text Placeholder 4">
            <a:extLst>
              <a:ext uri="{FF2B5EF4-FFF2-40B4-BE49-F238E27FC236}">
                <a16:creationId xmlns:a16="http://schemas.microsoft.com/office/drawing/2014/main" id="{84EE2DD8-03A2-D641-A6A0-9F8B6689F1C7}"/>
              </a:ext>
            </a:extLst>
          </p:cNvPr>
          <p:cNvSpPr txBox="1">
            <a:spLocks/>
          </p:cNvSpPr>
          <p:nvPr/>
        </p:nvSpPr>
        <p:spPr>
          <a:xfrm>
            <a:off x="3982408" y="5596586"/>
            <a:ext cx="4756300" cy="1100779"/>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200"/>
              <a:buFont typeface="Open Sans SemiBold"/>
              <a:buAutoNum type="arabicPeriod"/>
              <a:defRPr sz="1200" b="0" i="0" u="none" strike="noStrike" cap="none">
                <a:solidFill>
                  <a:schemeClr val="lt1"/>
                </a:solidFill>
                <a:latin typeface="Hind Vadodara"/>
                <a:ea typeface="Hind Vadodara"/>
                <a:cs typeface="Hind Vadodara"/>
                <a:sym typeface="Hind Vadodara"/>
              </a:defRPr>
            </a:lvl1pPr>
            <a:lvl2pPr marL="914400" marR="0" lvl="1" indent="-304800" algn="l" rtl="0">
              <a:lnSpc>
                <a:spcPct val="100000"/>
              </a:lnSpc>
              <a:spcBef>
                <a:spcPts val="1600"/>
              </a:spcBef>
              <a:spcAft>
                <a:spcPts val="0"/>
              </a:spcAft>
              <a:buClr>
                <a:srgbClr val="434343"/>
              </a:buClr>
              <a:buSzPts val="12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2pPr>
            <a:lvl3pPr marL="1371600" marR="0" lvl="2"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3pPr>
            <a:lvl4pPr marL="1828800" marR="0" lvl="3"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4pPr>
            <a:lvl5pPr marL="2286000" marR="0" lvl="4"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5pPr>
            <a:lvl6pPr marL="2743200" marR="0" lvl="5"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6pPr>
            <a:lvl7pPr marL="3200400" marR="0" lvl="6"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7pPr>
            <a:lvl8pPr marL="3657600" marR="0" lvl="7"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8pPr>
            <a:lvl9pPr marL="4114800" marR="0" lvl="8" indent="-317500" algn="l" rtl="0">
              <a:lnSpc>
                <a:spcPct val="100000"/>
              </a:lnSpc>
              <a:spcBef>
                <a:spcPts val="1600"/>
              </a:spcBef>
              <a:spcAft>
                <a:spcPts val="160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9pPr>
          </a:lstStyle>
          <a:p>
            <a:pPr marL="203195" marR="0" lvl="0" indent="0" algn="l" defTabSz="1219170" rtl="0" eaLnBrk="1" fontAlgn="auto" latinLnBrk="0" hangingPunct="1">
              <a:lnSpc>
                <a:spcPct val="100000"/>
              </a:lnSpc>
              <a:spcBef>
                <a:spcPts val="0"/>
              </a:spcBef>
              <a:spcAft>
                <a:spcPts val="0"/>
              </a:spcAft>
              <a:buClr>
                <a:prstClr val="white"/>
              </a:buClr>
              <a:buSzPts val="1200"/>
              <a:buFont typeface="Open Sans SemiBold"/>
              <a:buNone/>
              <a:tabLst/>
              <a:defRPr/>
            </a:pPr>
            <a:r>
              <a:rPr kumimoji="0" lang="en-US" sz="3200" b="1" i="0" u="none" strike="noStrike" kern="0" cap="none" spc="0" normalizeH="0" baseline="0" noProof="0" dirty="0">
                <a:ln>
                  <a:noFill/>
                </a:ln>
                <a:solidFill>
                  <a:srgbClr val="FFFF00"/>
                </a:solidFill>
                <a:effectLst/>
                <a:uLnTx/>
                <a:uFillTx/>
                <a:latin typeface="Arial" panose="020B0604020202020204" pitchFamily="34" charset="0"/>
                <a:cs typeface="Arial" panose="020B0604020202020204" pitchFamily="34" charset="0"/>
                <a:sym typeface="Hind Vadodara"/>
              </a:rPr>
              <a:t>You are in Cohort 8</a:t>
            </a:r>
            <a:endParaRPr kumimoji="0" lang="en-US" sz="3200" b="1" i="1" u="none" strike="noStrike" kern="0" cap="none" spc="0" normalizeH="0" baseline="0" noProof="0" dirty="0">
              <a:ln>
                <a:noFill/>
              </a:ln>
              <a:solidFill>
                <a:srgbClr val="FFFF00"/>
              </a:solidFill>
              <a:effectLst/>
              <a:uLnTx/>
              <a:uFillTx/>
              <a:latin typeface="Arial" panose="020B0604020202020204" pitchFamily="34" charset="0"/>
              <a:cs typeface="Arial" panose="020B0604020202020204" pitchFamily="34" charset="0"/>
              <a:sym typeface="Hind Vadodara"/>
            </a:endParaRPr>
          </a:p>
        </p:txBody>
      </p:sp>
      <p:sp>
        <p:nvSpPr>
          <p:cNvPr id="2" name="TextBox 1">
            <a:extLst>
              <a:ext uri="{FF2B5EF4-FFF2-40B4-BE49-F238E27FC236}">
                <a16:creationId xmlns:a16="http://schemas.microsoft.com/office/drawing/2014/main" id="{37AF46D5-A3C1-3349-B335-4273B11969F0}"/>
              </a:ext>
            </a:extLst>
          </p:cNvPr>
          <p:cNvSpPr txBox="1"/>
          <p:nvPr/>
        </p:nvSpPr>
        <p:spPr>
          <a:xfrm>
            <a:off x="9740859" y="6048113"/>
            <a:ext cx="1366080"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white"/>
                </a:solidFill>
                <a:effectLst/>
                <a:uLnTx/>
                <a:uFillTx/>
                <a:latin typeface="Arial"/>
                <a:ea typeface="+mn-ea"/>
                <a:cs typeface="+mn-cs"/>
              </a:rPr>
              <a:t>1 minute</a:t>
            </a:r>
          </a:p>
        </p:txBody>
      </p:sp>
      <p:pic>
        <p:nvPicPr>
          <p:cNvPr id="3" name="Picture 2">
            <a:extLst>
              <a:ext uri="{FF2B5EF4-FFF2-40B4-BE49-F238E27FC236}">
                <a16:creationId xmlns:a16="http://schemas.microsoft.com/office/drawing/2014/main" id="{2BA45F97-9239-2AD6-FCCC-DC24FD78D211}"/>
              </a:ext>
            </a:extLst>
          </p:cNvPr>
          <p:cNvPicPr>
            <a:picLocks noChangeAspect="1"/>
          </p:cNvPicPr>
          <p:nvPr/>
        </p:nvPicPr>
        <p:blipFill>
          <a:blip r:embed="rId3"/>
          <a:stretch>
            <a:fillRect/>
          </a:stretch>
        </p:blipFill>
        <p:spPr>
          <a:xfrm>
            <a:off x="813349" y="1445732"/>
            <a:ext cx="3834716" cy="3834716"/>
          </a:xfrm>
          <a:prstGeom prst="rect">
            <a:avLst/>
          </a:prstGeom>
        </p:spPr>
      </p:pic>
    </p:spTree>
    <p:extLst>
      <p:ext uri="{BB962C8B-B14F-4D97-AF65-F5344CB8AC3E}">
        <p14:creationId xmlns:p14="http://schemas.microsoft.com/office/powerpoint/2010/main" val="53479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par>
                                <p:cTn id="8" presetID="22" presetClass="entr" presetSubtype="8" fill="hold" nodeType="withEffect">
                                  <p:stCondLst>
                                    <p:cond delay="0"/>
                                  </p:stCondLst>
                                  <p:childTnLst>
                                    <p:set>
                                      <p:cBhvr>
                                        <p:cTn id="9" dur="1" fill="hold">
                                          <p:stCondLst>
                                            <p:cond delay="0"/>
                                          </p:stCondLst>
                                        </p:cTn>
                                        <p:tgtEl>
                                          <p:spTgt spid="53"/>
                                        </p:tgtEl>
                                        <p:attrNameLst>
                                          <p:attrName>style.visibility</p:attrName>
                                        </p:attrNameLst>
                                      </p:cBhvr>
                                      <p:to>
                                        <p:strVal val="visible"/>
                                      </p:to>
                                    </p:set>
                                    <p:animEffect transition="in" filter="wipe(left)">
                                      <p:cBhvr>
                                        <p:cTn id="10"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descr="Presentation Content &amp; Coaching tasks">
            <a:extLst>
              <a:ext uri="{FF2B5EF4-FFF2-40B4-BE49-F238E27FC236}">
                <a16:creationId xmlns:a16="http://schemas.microsoft.com/office/drawing/2014/main" id="{96CF4CDE-BCD6-8D4B-9AFC-DC0ABCE3A7B8}"/>
              </a:ext>
            </a:extLst>
          </p:cNvPr>
          <p:cNvGraphicFramePr/>
          <p:nvPr>
            <p:extLst>
              <p:ext uri="{D42A27DB-BD31-4B8C-83A1-F6EECF244321}">
                <p14:modId xmlns:p14="http://schemas.microsoft.com/office/powerpoint/2010/main" val="2415864231"/>
              </p:ext>
            </p:extLst>
          </p:nvPr>
        </p:nvGraphicFramePr>
        <p:xfrm>
          <a:off x="1897050" y="1277972"/>
          <a:ext cx="8585471" cy="54490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42557F1F-64C0-A04E-8212-D036DFCFC49B}"/>
              </a:ext>
            </a:extLst>
          </p:cNvPr>
          <p:cNvSpPr>
            <a:spLocks noGrp="1"/>
          </p:cNvSpPr>
          <p:nvPr>
            <p:ph type="title"/>
          </p:nvPr>
        </p:nvSpPr>
        <p:spPr/>
        <p:txBody>
          <a:bodyPr/>
          <a:lstStyle/>
          <a:p>
            <a:r>
              <a:rPr lang="en-US"/>
              <a:t>Agenda &amp; Coaches' Tasks</a:t>
            </a:r>
          </a:p>
        </p:txBody>
      </p:sp>
    </p:spTree>
    <p:extLst>
      <p:ext uri="{BB962C8B-B14F-4D97-AF65-F5344CB8AC3E}">
        <p14:creationId xmlns:p14="http://schemas.microsoft.com/office/powerpoint/2010/main" val="26912915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04"/>
        <p:cNvGrpSpPr/>
        <p:nvPr/>
      </p:nvGrpSpPr>
      <p:grpSpPr>
        <a:xfrm>
          <a:off x="0" y="0"/>
          <a:ext cx="0" cy="0"/>
          <a:chOff x="0" y="0"/>
          <a:chExt cx="0" cy="0"/>
        </a:xfrm>
      </p:grpSpPr>
      <p:sp>
        <p:nvSpPr>
          <p:cNvPr id="1012" name="Google Shape;1012;p54"/>
          <p:cNvSpPr txBox="1">
            <a:spLocks noGrp="1"/>
          </p:cNvSpPr>
          <p:nvPr>
            <p:ph type="title"/>
          </p:nvPr>
        </p:nvSpPr>
        <p:spPr>
          <a:prstGeom prst="rect">
            <a:avLst/>
          </a:prstGeom>
        </p:spPr>
        <p:txBody>
          <a:bodyPr spcFirstLastPara="1" wrap="square" lIns="121900" tIns="121900" rIns="121900" bIns="121900" anchor="t" anchorCtr="0">
            <a:noAutofit/>
          </a:bodyPr>
          <a:lstStyle/>
          <a:p>
            <a:r>
              <a:rPr lang="en"/>
              <a:t> HELPFUL RESOURCES</a:t>
            </a:r>
            <a:endParaRPr/>
          </a:p>
        </p:txBody>
      </p:sp>
      <p:sp>
        <p:nvSpPr>
          <p:cNvPr id="12" name="Google Shape;1013;p54">
            <a:extLst>
              <a:ext uri="{FF2B5EF4-FFF2-40B4-BE49-F238E27FC236}">
                <a16:creationId xmlns:a16="http://schemas.microsoft.com/office/drawing/2014/main" id="{1F80FC8A-824C-084C-83E0-413165DCA5D7}"/>
              </a:ext>
            </a:extLst>
          </p:cNvPr>
          <p:cNvSpPr txBox="1">
            <a:spLocks/>
          </p:cNvSpPr>
          <p:nvPr/>
        </p:nvSpPr>
        <p:spPr>
          <a:xfrm flipH="1">
            <a:off x="5695950" y="1817574"/>
            <a:ext cx="5237856" cy="4029257"/>
          </a:xfrm>
          <a:prstGeom prst="rect">
            <a:avLst/>
          </a:prstGeom>
          <a:noFill/>
          <a:ln>
            <a:noFill/>
          </a:ln>
        </p:spPr>
        <p:txBody>
          <a:bodyPr spcFirstLastPara="1" wrap="square" lIns="121900" tIns="121900" rIns="121900" bIns="121900" numCol="1" anchor="ctr"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lt1"/>
              </a:buClr>
              <a:buSzPts val="1200"/>
              <a:buFont typeface="Hind Vadodara"/>
              <a:buNone/>
              <a:defRPr sz="1400" b="0" i="0" u="none" strike="noStrike" cap="none">
                <a:solidFill>
                  <a:schemeClr val="lt1"/>
                </a:solidFill>
                <a:latin typeface="Hind Vadodara"/>
                <a:ea typeface="Hind Vadodara"/>
                <a:cs typeface="Hind Vadodara"/>
                <a:sym typeface="Hind Vadodara"/>
              </a:defRPr>
            </a:lvl1pPr>
            <a:lvl2pPr marL="914400" marR="0" lvl="1"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2pPr>
            <a:lvl3pPr marL="1371600" marR="0" lvl="2"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3pPr>
            <a:lvl4pPr marL="1828800" marR="0" lvl="3"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4pPr>
            <a:lvl5pPr marL="2286000" marR="0" lvl="4"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5pPr>
            <a:lvl6pPr marL="2743200" marR="0" lvl="5"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6pPr>
            <a:lvl7pPr marL="3200400" marR="0" lvl="6"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7pPr>
            <a:lvl8pPr marL="3657600" marR="0" lvl="7"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8pPr>
            <a:lvl9pPr marL="4114800" marR="0" lvl="8"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9pPr>
          </a:lstStyle>
          <a:p>
            <a:pPr marL="0" marR="0" lvl="0" indent="0" algn="l" defTabSz="1219140" rtl="0" eaLnBrk="1" fontAlgn="auto" latinLnBrk="0" hangingPunct="1">
              <a:lnSpc>
                <a:spcPct val="100000"/>
              </a:lnSpc>
              <a:spcBef>
                <a:spcPts val="0"/>
              </a:spcBef>
              <a:spcAft>
                <a:spcPts val="800"/>
              </a:spcAft>
              <a:buClr>
                <a:srgbClr val="FFFFFF"/>
              </a:buClr>
              <a:buSzPts val="1200"/>
              <a:buFont typeface="Hind Vadodara"/>
              <a:buNone/>
              <a:tabLst/>
              <a:defRPr/>
            </a:pPr>
            <a:r>
              <a:rPr kumimoji="0" lang="en-US" sz="2100" b="1" i="0" u="none" strike="noStrike" kern="1200" cap="none" spc="0" normalizeH="0" baseline="0" noProof="0" dirty="0">
                <a:ln>
                  <a:noFill/>
                </a:ln>
                <a:solidFill>
                  <a:schemeClr val="accent5">
                    <a:lumMod val="60000"/>
                    <a:lumOff val="40000"/>
                  </a:schemeClr>
                </a:solidFill>
                <a:effectLst/>
                <a:uLnTx/>
                <a:uFillTx/>
                <a:latin typeface="Hind Vadodara"/>
                <a:cs typeface="Hind Vadodara"/>
                <a:sym typeface="Hind Vadodara"/>
              </a:rPr>
              <a:t>RESOURCES:</a:t>
            </a:r>
          </a:p>
          <a:p>
            <a:pPr marL="0" marR="0" lvl="0" indent="0" algn="l" defTabSz="1219140" rtl="0" eaLnBrk="1" fontAlgn="auto" latinLnBrk="0" hangingPunct="1">
              <a:lnSpc>
                <a:spcPct val="100000"/>
              </a:lnSpc>
              <a:spcBef>
                <a:spcPts val="0"/>
              </a:spcBef>
              <a:spcAft>
                <a:spcPts val="800"/>
              </a:spcAft>
              <a:buClr>
                <a:srgbClr val="FFFFFF"/>
              </a:buClr>
              <a:buSzPct val="100000"/>
              <a:tabLst/>
              <a:defRPr/>
            </a:pPr>
            <a:r>
              <a:rPr kumimoji="0" lang="en-US" sz="2000" b="0" i="0" u="none" strike="noStrike" kern="1200" cap="none" spc="0" normalizeH="0" baseline="0" noProof="0" dirty="0">
                <a:ln>
                  <a:noFill/>
                </a:ln>
                <a:solidFill>
                  <a:srgbClr val="00ACC2"/>
                </a:solidFill>
                <a:effectLst/>
                <a:uLnTx/>
                <a:uFillTx/>
                <a:latin typeface="+mn-lt"/>
                <a:cs typeface="Hind Vadodara"/>
                <a:sym typeface="Hind Vadodara"/>
                <a:hlinkClick r:id="rId3"/>
              </a:rPr>
              <a:t>Tiered Fidelity Inventory</a:t>
            </a:r>
            <a:endParaRPr kumimoji="0" lang="en-US" sz="2000" b="0" i="0" u="none" strike="noStrike" kern="1200" cap="none" spc="0" normalizeH="0" baseline="0" noProof="0" dirty="0">
              <a:ln>
                <a:noFill/>
              </a:ln>
              <a:solidFill>
                <a:srgbClr val="00ACC2"/>
              </a:solidFill>
              <a:effectLst/>
              <a:uLnTx/>
              <a:uFillTx/>
              <a:latin typeface="+mn-lt"/>
              <a:cs typeface="Hind Vadodara"/>
              <a:sym typeface="Hind Vadodara"/>
            </a:endParaRPr>
          </a:p>
          <a:p>
            <a:pPr marL="0" indent="0" defTabSz="1219140">
              <a:spcAft>
                <a:spcPts val="800"/>
              </a:spcAft>
              <a:buClr>
                <a:srgbClr val="FFFFFF"/>
              </a:buClr>
              <a:buSzPct val="100000"/>
              <a:defRPr/>
            </a:pPr>
            <a:r>
              <a:rPr lang="en-US" sz="2000" dirty="0">
                <a:solidFill>
                  <a:srgbClr val="FFFFFF"/>
                </a:solidFill>
                <a:latin typeface="+mn-lt"/>
                <a:cs typeface="Hind Vadodara" panose="02000000000000000000" pitchFamily="2" charset="0"/>
                <a:hlinkClick r:id="rId4"/>
              </a:rPr>
              <a:t>PBIS TFI Walkthrough Tip Sheet</a:t>
            </a:r>
            <a:endParaRPr lang="en-US" sz="2000" dirty="0">
              <a:solidFill>
                <a:srgbClr val="FFFFFF"/>
              </a:solidFill>
              <a:latin typeface="+mn-lt"/>
            </a:endParaRPr>
          </a:p>
          <a:p>
            <a:pPr marL="0" indent="0" defTabSz="1219140">
              <a:spcAft>
                <a:spcPts val="800"/>
              </a:spcAft>
              <a:buClr>
                <a:srgbClr val="FFFFFF"/>
              </a:buClr>
              <a:buSzPct val="100000"/>
              <a:defRPr/>
            </a:pPr>
            <a:r>
              <a:rPr lang="en-US" sz="2000" dirty="0">
                <a:solidFill>
                  <a:srgbClr val="FFFFFF"/>
                </a:solidFill>
                <a:latin typeface="+mn-lt"/>
                <a:hlinkClick r:id="rId5"/>
              </a:rPr>
              <a:t>Integrated TFI Companion Guide</a:t>
            </a:r>
            <a:endParaRPr lang="en-US" sz="2000" dirty="0">
              <a:solidFill>
                <a:srgbClr val="FFFFFF"/>
              </a:solidFill>
              <a:latin typeface="+mn-lt"/>
            </a:endParaRPr>
          </a:p>
          <a:p>
            <a:pPr marL="0" indent="0" defTabSz="1219140">
              <a:spcAft>
                <a:spcPts val="800"/>
              </a:spcAft>
              <a:buClr>
                <a:srgbClr val="FFFFFF"/>
              </a:buClr>
              <a:defRPr/>
            </a:pPr>
            <a:r>
              <a:rPr lang="en-US" sz="2000" dirty="0">
                <a:latin typeface="+mn-lt"/>
                <a:hlinkClick r:id="rId6"/>
              </a:rPr>
              <a:t>Working Smarter Matrix</a:t>
            </a:r>
            <a:endParaRPr lang="en-US" sz="2000" dirty="0">
              <a:latin typeface="+mn-lt"/>
            </a:endParaRPr>
          </a:p>
          <a:p>
            <a:pPr marL="0" indent="0" defTabSz="1219140">
              <a:spcAft>
                <a:spcPts val="800"/>
              </a:spcAft>
              <a:buClr>
                <a:srgbClr val="FFFFFF"/>
              </a:buClr>
              <a:defRPr/>
            </a:pPr>
            <a:r>
              <a:rPr lang="en-US" sz="2000" b="0" i="0" dirty="0">
                <a:effectLst/>
                <a:latin typeface="+mn-lt"/>
                <a:hlinkClick r:id="rId7"/>
              </a:rPr>
              <a:t>Technical Guide for Alignment of Initiatives, Programs and Practices in School Districts</a:t>
            </a:r>
            <a:endParaRPr lang="en-US" sz="2000" dirty="0">
              <a:solidFill>
                <a:srgbClr val="FFFFFF"/>
              </a:solidFill>
              <a:latin typeface="+mn-lt"/>
              <a:ea typeface="+mn-ea"/>
              <a:hlinkClick r:id="rId8"/>
            </a:endParaRPr>
          </a:p>
          <a:p>
            <a:pPr marL="0" marR="0" lvl="0" indent="0" algn="l" defTabSz="1219140" rtl="0" eaLnBrk="1" fontAlgn="auto" latinLnBrk="0" hangingPunct="1">
              <a:lnSpc>
                <a:spcPct val="100000"/>
              </a:lnSpc>
              <a:spcBef>
                <a:spcPts val="0"/>
              </a:spcBef>
              <a:spcAft>
                <a:spcPts val="800"/>
              </a:spcAft>
              <a:buClr>
                <a:srgbClr val="FFFFFF"/>
              </a:buClr>
              <a:buSzPts val="1200"/>
              <a:tabLst/>
              <a:defRPr/>
            </a:pPr>
            <a:r>
              <a:rPr kumimoji="0" lang="en-US" sz="2000" b="0" i="0" u="none" strike="noStrike" kern="1200" cap="none" spc="0" normalizeH="0" baseline="0" noProof="0" dirty="0">
                <a:ln>
                  <a:noFill/>
                </a:ln>
                <a:solidFill>
                  <a:srgbClr val="FFFFFF"/>
                </a:solidFill>
                <a:effectLst/>
                <a:uLnTx/>
                <a:uFillTx/>
                <a:latin typeface="+mn-lt"/>
                <a:cs typeface="Hind Vadodara"/>
                <a:sym typeface="Hind Vadodara"/>
                <a:hlinkClick r:id="rId9"/>
              </a:rPr>
              <a:t>Alignment Activity</a:t>
            </a:r>
          </a:p>
          <a:p>
            <a:pPr marL="342900" marR="0" lvl="0" indent="-342900" algn="l" defTabSz="1219140" rtl="0" eaLnBrk="1" fontAlgn="auto" latinLnBrk="0" hangingPunct="1">
              <a:lnSpc>
                <a:spcPct val="100000"/>
              </a:lnSpc>
              <a:spcBef>
                <a:spcPts val="0"/>
              </a:spcBef>
              <a:spcAft>
                <a:spcPts val="800"/>
              </a:spcAft>
              <a:buClr>
                <a:srgbClr val="FFFFFF"/>
              </a:buClr>
              <a:buSzPts val="1200"/>
              <a:buFont typeface="Arial"/>
              <a:buChar char="•"/>
              <a:tabLst/>
              <a:defRPr/>
            </a:pPr>
            <a:endParaRPr kumimoji="0" lang="en-US" sz="1800" b="0" i="0" u="none" strike="noStrike" kern="1200" cap="none" spc="0" normalizeH="0" baseline="0" noProof="0" dirty="0">
              <a:ln>
                <a:noFill/>
              </a:ln>
              <a:solidFill>
                <a:srgbClr val="FFFFFF"/>
              </a:solidFill>
              <a:effectLst/>
              <a:uLnTx/>
              <a:uFillTx/>
              <a:latin typeface="Hind Vadodara"/>
              <a:cs typeface="Hind Vadodara"/>
              <a:sym typeface="Hind Vadodara"/>
              <a:hlinkClick r:id="rId9"/>
            </a:endParaRPr>
          </a:p>
        </p:txBody>
      </p:sp>
      <p:grpSp>
        <p:nvGrpSpPr>
          <p:cNvPr id="21" name="Google Shape;1005;p54" descr="decorative box">
            <a:extLst>
              <a:ext uri="{FF2B5EF4-FFF2-40B4-BE49-F238E27FC236}">
                <a16:creationId xmlns:a16="http://schemas.microsoft.com/office/drawing/2014/main" id="{9E3B9A76-5B52-0E4A-B322-29D3648D9FEF}"/>
              </a:ext>
            </a:extLst>
          </p:cNvPr>
          <p:cNvGrpSpPr/>
          <p:nvPr/>
        </p:nvGrpSpPr>
        <p:grpSpPr>
          <a:xfrm>
            <a:off x="1405320" y="1428750"/>
            <a:ext cx="3604830" cy="4741931"/>
            <a:chOff x="3580725" y="2020075"/>
            <a:chExt cx="1344925" cy="1786275"/>
          </a:xfrm>
        </p:grpSpPr>
        <p:sp>
          <p:nvSpPr>
            <p:cNvPr id="22" name="Google Shape;1006;p54">
              <a:extLst>
                <a:ext uri="{FF2B5EF4-FFF2-40B4-BE49-F238E27FC236}">
                  <a16:creationId xmlns:a16="http://schemas.microsoft.com/office/drawing/2014/main" id="{71B709D9-82A6-2B4A-AB46-2205A27E2295}"/>
                </a:ext>
              </a:extLst>
            </p:cNvPr>
            <p:cNvSpPr/>
            <p:nvPr/>
          </p:nvSpPr>
          <p:spPr>
            <a:xfrm>
              <a:off x="3681925" y="2020075"/>
              <a:ext cx="1243725" cy="1786275"/>
            </a:xfrm>
            <a:custGeom>
              <a:avLst/>
              <a:gdLst/>
              <a:ahLst/>
              <a:cxnLst/>
              <a:rect l="l" t="t" r="r" b="b"/>
              <a:pathLst>
                <a:path w="49749" h="71451" extrusionOk="0">
                  <a:moveTo>
                    <a:pt x="1574" y="1"/>
                  </a:moveTo>
                  <a:cubicBezTo>
                    <a:pt x="706" y="1"/>
                    <a:pt x="1" y="706"/>
                    <a:pt x="1" y="1574"/>
                  </a:cubicBezTo>
                  <a:lnTo>
                    <a:pt x="1" y="69877"/>
                  </a:lnTo>
                  <a:cubicBezTo>
                    <a:pt x="1" y="70746"/>
                    <a:pt x="706" y="71451"/>
                    <a:pt x="1574" y="71451"/>
                  </a:cubicBezTo>
                  <a:lnTo>
                    <a:pt x="48175" y="71451"/>
                  </a:lnTo>
                  <a:cubicBezTo>
                    <a:pt x="49044" y="71451"/>
                    <a:pt x="49748" y="70746"/>
                    <a:pt x="49748" y="69877"/>
                  </a:cubicBezTo>
                  <a:lnTo>
                    <a:pt x="49748" y="1574"/>
                  </a:lnTo>
                  <a:cubicBezTo>
                    <a:pt x="49748" y="706"/>
                    <a:pt x="49044" y="1"/>
                    <a:pt x="48175" y="1"/>
                  </a:cubicBezTo>
                  <a:close/>
                </a:path>
              </a:pathLst>
            </a:custGeom>
            <a:gradFill>
              <a:gsLst>
                <a:gs pos="0">
                  <a:schemeClr val="accent2"/>
                </a:gs>
                <a:gs pos="100000">
                  <a:schemeClr val="accent1"/>
                </a:gs>
              </a:gsLst>
              <a:lin ang="10801400" scaled="0"/>
            </a:gra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D0F41"/>
                </a:solidFill>
                <a:effectLst/>
                <a:uLnTx/>
                <a:uFillTx/>
                <a:latin typeface="Arial"/>
                <a:ea typeface="+mn-ea"/>
                <a:cs typeface="+mn-cs"/>
              </a:endParaRPr>
            </a:p>
          </p:txBody>
        </p:sp>
        <p:sp>
          <p:nvSpPr>
            <p:cNvPr id="23" name="Google Shape;1007;p54">
              <a:extLst>
                <a:ext uri="{FF2B5EF4-FFF2-40B4-BE49-F238E27FC236}">
                  <a16:creationId xmlns:a16="http://schemas.microsoft.com/office/drawing/2014/main" id="{AA87A6D8-49C3-A54C-9E71-F4B3A0FEB9B3}"/>
                </a:ext>
              </a:extLst>
            </p:cNvPr>
            <p:cNvSpPr/>
            <p:nvPr/>
          </p:nvSpPr>
          <p:spPr>
            <a:xfrm>
              <a:off x="3580725" y="2020075"/>
              <a:ext cx="1250250" cy="1786275"/>
            </a:xfrm>
            <a:custGeom>
              <a:avLst/>
              <a:gdLst/>
              <a:ahLst/>
              <a:cxnLst/>
              <a:rect l="l" t="t" r="r" b="b"/>
              <a:pathLst>
                <a:path w="50010" h="71451" extrusionOk="0">
                  <a:moveTo>
                    <a:pt x="2527" y="1"/>
                  </a:moveTo>
                  <a:cubicBezTo>
                    <a:pt x="1147" y="1"/>
                    <a:pt x="33" y="1109"/>
                    <a:pt x="0" y="2492"/>
                  </a:cubicBezTo>
                  <a:lnTo>
                    <a:pt x="0" y="68975"/>
                  </a:lnTo>
                  <a:cubicBezTo>
                    <a:pt x="33" y="70358"/>
                    <a:pt x="1147" y="71451"/>
                    <a:pt x="2526" y="71451"/>
                  </a:cubicBezTo>
                  <a:cubicBezTo>
                    <a:pt x="2537" y="71451"/>
                    <a:pt x="2547" y="71451"/>
                    <a:pt x="2557" y="71451"/>
                  </a:cubicBezTo>
                  <a:lnTo>
                    <a:pt x="50010" y="71451"/>
                  </a:lnTo>
                  <a:lnTo>
                    <a:pt x="50010" y="1"/>
                  </a:lnTo>
                  <a:lnTo>
                    <a:pt x="2557" y="1"/>
                  </a:lnTo>
                  <a:cubicBezTo>
                    <a:pt x="2547" y="1"/>
                    <a:pt x="2537" y="1"/>
                    <a:pt x="2527" y="1"/>
                  </a:cubicBezTo>
                  <a:close/>
                </a:path>
              </a:pathLst>
            </a:custGeom>
            <a:gradFill>
              <a:gsLst>
                <a:gs pos="0">
                  <a:schemeClr val="accent2"/>
                </a:gs>
                <a:gs pos="100000">
                  <a:schemeClr val="accent1"/>
                </a:gs>
              </a:gsLst>
              <a:lin ang="10801400" scaled="0"/>
            </a:gra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D0F41"/>
                </a:solidFill>
                <a:effectLst/>
                <a:uLnTx/>
                <a:uFillTx/>
                <a:latin typeface="Arial"/>
                <a:ea typeface="+mn-ea"/>
                <a:cs typeface="+mn-cs"/>
              </a:endParaRPr>
            </a:p>
          </p:txBody>
        </p:sp>
        <p:sp>
          <p:nvSpPr>
            <p:cNvPr id="24" name="Google Shape;1008;p54">
              <a:extLst>
                <a:ext uri="{FF2B5EF4-FFF2-40B4-BE49-F238E27FC236}">
                  <a16:creationId xmlns:a16="http://schemas.microsoft.com/office/drawing/2014/main" id="{E0827C78-34E4-EF48-9AC0-B4FADF42AD67}"/>
                </a:ext>
              </a:extLst>
            </p:cNvPr>
            <p:cNvSpPr/>
            <p:nvPr/>
          </p:nvSpPr>
          <p:spPr>
            <a:xfrm>
              <a:off x="3680303" y="2113921"/>
              <a:ext cx="1140025" cy="1511564"/>
            </a:xfrm>
            <a:custGeom>
              <a:avLst/>
              <a:gdLst/>
              <a:ahLst/>
              <a:cxnLst/>
              <a:rect l="l" t="t" r="r" b="b"/>
              <a:pathLst>
                <a:path w="45601" h="60944" extrusionOk="0">
                  <a:moveTo>
                    <a:pt x="426" y="1"/>
                  </a:moveTo>
                  <a:cubicBezTo>
                    <a:pt x="197" y="1"/>
                    <a:pt x="0" y="181"/>
                    <a:pt x="0" y="427"/>
                  </a:cubicBezTo>
                  <a:lnTo>
                    <a:pt x="0" y="60534"/>
                  </a:lnTo>
                  <a:cubicBezTo>
                    <a:pt x="0" y="60763"/>
                    <a:pt x="197" y="60943"/>
                    <a:pt x="426" y="60943"/>
                  </a:cubicBezTo>
                  <a:lnTo>
                    <a:pt x="45191" y="60943"/>
                  </a:lnTo>
                  <a:cubicBezTo>
                    <a:pt x="45421" y="60943"/>
                    <a:pt x="45601" y="60763"/>
                    <a:pt x="45601" y="60534"/>
                  </a:cubicBezTo>
                  <a:lnTo>
                    <a:pt x="45601" y="427"/>
                  </a:lnTo>
                  <a:cubicBezTo>
                    <a:pt x="45601" y="181"/>
                    <a:pt x="45421" y="1"/>
                    <a:pt x="45191" y="1"/>
                  </a:cubicBezTo>
                  <a:close/>
                </a:path>
              </a:pathLst>
            </a:custGeom>
            <a:solidFill>
              <a:schemeClr val="bg1"/>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D0F41"/>
                </a:solidFill>
                <a:effectLst/>
                <a:uLnTx/>
                <a:uFillTx/>
                <a:latin typeface="Arial"/>
                <a:ea typeface="+mn-ea"/>
                <a:cs typeface="+mn-cs"/>
              </a:endParaRPr>
            </a:p>
          </p:txBody>
        </p:sp>
        <p:sp>
          <p:nvSpPr>
            <p:cNvPr id="25" name="Google Shape;1009;p54">
              <a:extLst>
                <a:ext uri="{FF2B5EF4-FFF2-40B4-BE49-F238E27FC236}">
                  <a16:creationId xmlns:a16="http://schemas.microsoft.com/office/drawing/2014/main" id="{1014025B-D1B7-FA4D-A0C8-D9253E148BC5}"/>
                </a:ext>
              </a:extLst>
            </p:cNvPr>
            <p:cNvSpPr/>
            <p:nvPr/>
          </p:nvSpPr>
          <p:spPr>
            <a:xfrm>
              <a:off x="4237099" y="2051650"/>
              <a:ext cx="28700" cy="24925"/>
            </a:xfrm>
            <a:custGeom>
              <a:avLst/>
              <a:gdLst/>
              <a:ahLst/>
              <a:cxnLst/>
              <a:rect l="l" t="t" r="r" b="b"/>
              <a:pathLst>
                <a:path w="1148" h="997" extrusionOk="0">
                  <a:moveTo>
                    <a:pt x="492" y="0"/>
                  </a:moveTo>
                  <a:cubicBezTo>
                    <a:pt x="214" y="0"/>
                    <a:pt x="0" y="230"/>
                    <a:pt x="0" y="508"/>
                  </a:cubicBezTo>
                  <a:cubicBezTo>
                    <a:pt x="0" y="798"/>
                    <a:pt x="243" y="996"/>
                    <a:pt x="496" y="996"/>
                  </a:cubicBezTo>
                  <a:cubicBezTo>
                    <a:pt x="615" y="996"/>
                    <a:pt x="737" y="952"/>
                    <a:pt x="836" y="852"/>
                  </a:cubicBezTo>
                  <a:cubicBezTo>
                    <a:pt x="1148" y="541"/>
                    <a:pt x="935" y="0"/>
                    <a:pt x="492"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D0F41"/>
                </a:solidFill>
                <a:effectLst/>
                <a:uLnTx/>
                <a:uFillTx/>
                <a:latin typeface="Arial"/>
                <a:ea typeface="+mn-ea"/>
                <a:cs typeface="+mn-cs"/>
              </a:endParaRPr>
            </a:p>
          </p:txBody>
        </p:sp>
        <p:sp>
          <p:nvSpPr>
            <p:cNvPr id="26" name="Google Shape;1010;p54">
              <a:extLst>
                <a:ext uri="{FF2B5EF4-FFF2-40B4-BE49-F238E27FC236}">
                  <a16:creationId xmlns:a16="http://schemas.microsoft.com/office/drawing/2014/main" id="{37FC96D6-BC24-2947-AA35-0BFCE4EBCE89}"/>
                </a:ext>
              </a:extLst>
            </p:cNvPr>
            <p:cNvSpPr/>
            <p:nvPr/>
          </p:nvSpPr>
          <p:spPr>
            <a:xfrm>
              <a:off x="4179825" y="3667150"/>
              <a:ext cx="125000" cy="106825"/>
            </a:xfrm>
            <a:custGeom>
              <a:avLst/>
              <a:gdLst/>
              <a:ahLst/>
              <a:cxnLst/>
              <a:rect l="l" t="t" r="r" b="b"/>
              <a:pathLst>
                <a:path w="5000" h="4273" extrusionOk="0">
                  <a:moveTo>
                    <a:pt x="2869" y="355"/>
                  </a:moveTo>
                  <a:cubicBezTo>
                    <a:pt x="3836" y="355"/>
                    <a:pt x="4639" y="1158"/>
                    <a:pt x="4639" y="2142"/>
                  </a:cubicBezTo>
                  <a:cubicBezTo>
                    <a:pt x="4639" y="3206"/>
                    <a:pt x="3762" y="3917"/>
                    <a:pt x="2850" y="3917"/>
                  </a:cubicBezTo>
                  <a:cubicBezTo>
                    <a:pt x="2413" y="3917"/>
                    <a:pt x="1968" y="3754"/>
                    <a:pt x="1607" y="3387"/>
                  </a:cubicBezTo>
                  <a:cubicBezTo>
                    <a:pt x="492" y="2273"/>
                    <a:pt x="1279" y="355"/>
                    <a:pt x="2869" y="355"/>
                  </a:cubicBezTo>
                  <a:close/>
                  <a:moveTo>
                    <a:pt x="2849" y="1"/>
                  </a:moveTo>
                  <a:cubicBezTo>
                    <a:pt x="2320" y="1"/>
                    <a:pt x="1781" y="197"/>
                    <a:pt x="1344" y="634"/>
                  </a:cubicBezTo>
                  <a:cubicBezTo>
                    <a:pt x="0" y="1978"/>
                    <a:pt x="967" y="4273"/>
                    <a:pt x="2869" y="4273"/>
                  </a:cubicBezTo>
                  <a:cubicBezTo>
                    <a:pt x="4049" y="4273"/>
                    <a:pt x="5000" y="3306"/>
                    <a:pt x="5000" y="2142"/>
                  </a:cubicBezTo>
                  <a:cubicBezTo>
                    <a:pt x="5000" y="847"/>
                    <a:pt x="3946" y="1"/>
                    <a:pt x="284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D0F41"/>
                </a:solidFill>
                <a:effectLst/>
                <a:uLnTx/>
                <a:uFillTx/>
                <a:latin typeface="Arial"/>
                <a:ea typeface="+mn-ea"/>
                <a:cs typeface="+mn-cs"/>
              </a:endParaRPr>
            </a:p>
          </p:txBody>
        </p:sp>
      </p:grpSp>
      <p:pic>
        <p:nvPicPr>
          <p:cNvPr id="2" name="Picture 2" descr="article image">
            <a:extLst>
              <a:ext uri="{FF2B5EF4-FFF2-40B4-BE49-F238E27FC236}">
                <a16:creationId xmlns:a16="http://schemas.microsoft.com/office/drawing/2014/main" id="{0EC05E0D-9D78-4BEE-AC36-23C9A75B006F}"/>
              </a:ext>
            </a:extLst>
          </p:cNvPr>
          <p:cNvPicPr>
            <a:picLocks noChangeAspect="1"/>
          </p:cNvPicPr>
          <p:nvPr/>
        </p:nvPicPr>
        <p:blipFill>
          <a:blip r:embed="rId10"/>
          <a:stretch>
            <a:fillRect/>
          </a:stretch>
        </p:blipFill>
        <p:spPr>
          <a:xfrm>
            <a:off x="1897159" y="1747519"/>
            <a:ext cx="2688757" cy="3860763"/>
          </a:xfrm>
          <a:prstGeom prst="rect">
            <a:avLst/>
          </a:prstGeom>
        </p:spPr>
      </p:pic>
    </p:spTree>
    <p:extLst>
      <p:ext uri="{BB962C8B-B14F-4D97-AF65-F5344CB8AC3E}">
        <p14:creationId xmlns:p14="http://schemas.microsoft.com/office/powerpoint/2010/main" val="27282132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80" name="Google Shape;480;p38"/>
          <p:cNvSpPr txBox="1">
            <a:spLocks noGrp="1"/>
          </p:cNvSpPr>
          <p:nvPr>
            <p:ph type="title"/>
          </p:nvPr>
        </p:nvSpPr>
        <p:spPr>
          <a:xfrm rot="-294">
            <a:off x="938739" y="2572031"/>
            <a:ext cx="7029196" cy="2154763"/>
          </a:xfrm>
          <a:prstGeom prst="rect">
            <a:avLst/>
          </a:prstGeom>
        </p:spPr>
        <p:txBody>
          <a:bodyPr spcFirstLastPara="1" wrap="square" lIns="121900" tIns="121900" rIns="121900" bIns="121900" anchor="ctr" anchorCtr="0">
            <a:noAutofit/>
          </a:bodyPr>
          <a:lstStyle/>
          <a:p>
            <a:r>
              <a:rPr lang="en" sz="4800" b="1"/>
              <a:t>Glows &amp; Grows:</a:t>
            </a:r>
            <a:br>
              <a:rPr lang="en" sz="4800" b="1"/>
            </a:br>
            <a:r>
              <a:rPr lang="en" sz="3000" b="1"/>
              <a:t>Assessment</a:t>
            </a:r>
            <a:endParaRPr lang="en" sz="3000"/>
          </a:p>
          <a:p>
            <a:r>
              <a:rPr lang="en" sz="3000" b="1"/>
              <a:t> of Classroom Practices</a:t>
            </a:r>
            <a:endParaRPr lang="en" sz="3000"/>
          </a:p>
        </p:txBody>
      </p:sp>
      <p:pic>
        <p:nvPicPr>
          <p:cNvPr id="6" name="Picture 5">
            <a:extLst>
              <a:ext uri="{FF2B5EF4-FFF2-40B4-BE49-F238E27FC236}">
                <a16:creationId xmlns:a16="http://schemas.microsoft.com/office/drawing/2014/main" id="{0769406C-0E34-4163-8B3C-9A7B3412C294}"/>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7182381" y="6066333"/>
            <a:ext cx="2833687" cy="703251"/>
          </a:xfrm>
          <a:prstGeom prst="rect">
            <a:avLst/>
          </a:prstGeom>
        </p:spPr>
      </p:pic>
    </p:spTree>
    <p:extLst>
      <p:ext uri="{BB962C8B-B14F-4D97-AF65-F5344CB8AC3E}">
        <p14:creationId xmlns:p14="http://schemas.microsoft.com/office/powerpoint/2010/main" val="41947583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a:extLst>
              <a:ext uri="{FF2B5EF4-FFF2-40B4-BE49-F238E27FC236}">
                <a16:creationId xmlns:a16="http://schemas.microsoft.com/office/drawing/2014/main" id="{B472DFAD-69D6-4658-9A3E-AC34023588CD}"/>
              </a:ext>
            </a:extLst>
          </p:cNvPr>
          <p:cNvSpPr>
            <a:spLocks noGrp="1"/>
          </p:cNvSpPr>
          <p:nvPr>
            <p:ph type="subTitle" idx="1"/>
          </p:nvPr>
        </p:nvSpPr>
        <p:spPr/>
        <p:txBody>
          <a:bodyPr/>
          <a:lstStyle/>
          <a:p>
            <a:endParaRPr lang="en-US"/>
          </a:p>
        </p:txBody>
      </p:sp>
      <p:pic>
        <p:nvPicPr>
          <p:cNvPr id="9" name="Picture 8">
            <a:extLst>
              <a:ext uri="{FF2B5EF4-FFF2-40B4-BE49-F238E27FC236}">
                <a16:creationId xmlns:a16="http://schemas.microsoft.com/office/drawing/2014/main" id="{64FE10FA-BF03-C46A-7411-A4760913AAF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73718" y="290680"/>
            <a:ext cx="5773848" cy="2848489"/>
          </a:xfrm>
          <a:prstGeom prst="rect">
            <a:avLst/>
          </a:prstGeom>
        </p:spPr>
      </p:pic>
      <p:pic>
        <p:nvPicPr>
          <p:cNvPr id="10" name="Picture 9">
            <a:extLst>
              <a:ext uri="{FF2B5EF4-FFF2-40B4-BE49-F238E27FC236}">
                <a16:creationId xmlns:a16="http://schemas.microsoft.com/office/drawing/2014/main" id="{D323E28A-39E2-510A-0E76-5757DB6001E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5146" y="997351"/>
            <a:ext cx="3693457" cy="4863297"/>
          </a:xfrm>
          <a:prstGeom prst="rect">
            <a:avLst/>
          </a:prstGeom>
        </p:spPr>
      </p:pic>
      <p:pic>
        <p:nvPicPr>
          <p:cNvPr id="12" name="Picture 11">
            <a:extLst>
              <a:ext uri="{FF2B5EF4-FFF2-40B4-BE49-F238E27FC236}">
                <a16:creationId xmlns:a16="http://schemas.microsoft.com/office/drawing/2014/main" id="{87BC5638-1DD1-9978-427E-A561DB1F7A8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583862" y="3315952"/>
            <a:ext cx="5963704" cy="3366289"/>
          </a:xfrm>
          <a:prstGeom prst="rect">
            <a:avLst/>
          </a:prstGeom>
        </p:spPr>
      </p:pic>
      <p:sp>
        <p:nvSpPr>
          <p:cNvPr id="13" name="Rounded Rectangular Callout 3">
            <a:extLst>
              <a:ext uri="{FF2B5EF4-FFF2-40B4-BE49-F238E27FC236}">
                <a16:creationId xmlns:a16="http://schemas.microsoft.com/office/drawing/2014/main" id="{DCBC712E-17D6-5FAA-A502-B436FC8AD16B}"/>
              </a:ext>
            </a:extLst>
          </p:cNvPr>
          <p:cNvSpPr/>
          <p:nvPr/>
        </p:nvSpPr>
        <p:spPr>
          <a:xfrm>
            <a:off x="145536" y="5225217"/>
            <a:ext cx="3890075" cy="1270861"/>
          </a:xfrm>
          <a:prstGeom prst="wedgeRoundRectCallout">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D0F41"/>
                </a:solidFill>
                <a:effectLst/>
                <a:uLnTx/>
                <a:uFillTx/>
                <a:latin typeface="Arial"/>
                <a:ea typeface="+mn-ea"/>
                <a:cs typeface="+mn-cs"/>
              </a:rPr>
              <a:t>First, be familiar with our resources</a:t>
            </a:r>
          </a:p>
        </p:txBody>
      </p:sp>
      <p:sp>
        <p:nvSpPr>
          <p:cNvPr id="3" name="TextBox 2">
            <a:extLst>
              <a:ext uri="{FF2B5EF4-FFF2-40B4-BE49-F238E27FC236}">
                <a16:creationId xmlns:a16="http://schemas.microsoft.com/office/drawing/2014/main" id="{7851563B-25FE-C913-1D67-664AAFDC17BB}"/>
              </a:ext>
            </a:extLst>
          </p:cNvPr>
          <p:cNvSpPr txBox="1"/>
          <p:nvPr/>
        </p:nvSpPr>
        <p:spPr>
          <a:xfrm>
            <a:off x="0" y="290680"/>
            <a:ext cx="6096000" cy="369332"/>
          </a:xfrm>
          <a:prstGeom prst="rect">
            <a:avLst/>
          </a:prstGeom>
          <a:noFill/>
        </p:spPr>
        <p:txBody>
          <a:bodyPr wrap="square">
            <a:spAutoFit/>
          </a:bodyPr>
          <a:lstStyle/>
          <a:p>
            <a:r>
              <a:rPr lang="en-US" dirty="0">
                <a:solidFill>
                  <a:schemeClr val="bg1"/>
                </a:solidFill>
              </a:rPr>
              <a:t>Supporting and Responding – Classroom Support Doc</a:t>
            </a:r>
          </a:p>
        </p:txBody>
      </p:sp>
    </p:spTree>
    <p:extLst>
      <p:ext uri="{BB962C8B-B14F-4D97-AF65-F5344CB8AC3E}">
        <p14:creationId xmlns:p14="http://schemas.microsoft.com/office/powerpoint/2010/main" val="16194519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F739B09-9D06-B18C-A370-2E5B84144C94}"/>
              </a:ext>
            </a:extLst>
          </p:cNvPr>
          <p:cNvSpPr>
            <a:spLocks noGrp="1"/>
          </p:cNvSpPr>
          <p:nvPr>
            <p:ph type="title"/>
          </p:nvPr>
        </p:nvSpPr>
        <p:spPr>
          <a:xfrm>
            <a:off x="62261" y="217646"/>
            <a:ext cx="9378000" cy="845600"/>
          </a:xfrm>
        </p:spPr>
        <p:txBody>
          <a:bodyPr/>
          <a:lstStyle/>
          <a:p>
            <a:r>
              <a:rPr lang="en-US" dirty="0"/>
              <a:t>Assessment Tools</a:t>
            </a:r>
          </a:p>
        </p:txBody>
      </p:sp>
      <p:pic>
        <p:nvPicPr>
          <p:cNvPr id="5" name="Picture 4">
            <a:extLst>
              <a:ext uri="{FF2B5EF4-FFF2-40B4-BE49-F238E27FC236}">
                <a16:creationId xmlns:a16="http://schemas.microsoft.com/office/drawing/2014/main" id="{6B67633A-99EF-B8E6-5383-F271FBB714C8}"/>
              </a:ext>
            </a:extLst>
          </p:cNvPr>
          <p:cNvPicPr>
            <a:picLocks noChangeAspect="1"/>
          </p:cNvPicPr>
          <p:nvPr/>
        </p:nvPicPr>
        <p:blipFill>
          <a:blip r:embed="rId3"/>
          <a:stretch>
            <a:fillRect/>
          </a:stretch>
        </p:blipFill>
        <p:spPr>
          <a:xfrm>
            <a:off x="309806" y="1063246"/>
            <a:ext cx="4800666" cy="2904700"/>
          </a:xfrm>
          <a:prstGeom prst="rect">
            <a:avLst/>
          </a:prstGeom>
        </p:spPr>
      </p:pic>
      <p:sp>
        <p:nvSpPr>
          <p:cNvPr id="6" name="Rounded Rectangular Callout 3">
            <a:extLst>
              <a:ext uri="{FF2B5EF4-FFF2-40B4-BE49-F238E27FC236}">
                <a16:creationId xmlns:a16="http://schemas.microsoft.com/office/drawing/2014/main" id="{A7D786CC-3BB2-BF87-284E-13B568A2AA8F}"/>
              </a:ext>
            </a:extLst>
          </p:cNvPr>
          <p:cNvSpPr/>
          <p:nvPr/>
        </p:nvSpPr>
        <p:spPr>
          <a:xfrm>
            <a:off x="2825989" y="2431411"/>
            <a:ext cx="1867988" cy="1205250"/>
          </a:xfrm>
          <a:prstGeom prst="wedgeRoundRectCallout">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srgbClr val="0D0F41"/>
                </a:solidFill>
                <a:effectLst/>
                <a:uLnTx/>
                <a:uFillTx/>
                <a:latin typeface="Arial"/>
                <a:ea typeface="+mn-ea"/>
                <a:cs typeface="+mn-cs"/>
              </a:rPr>
              <a:t>Page 26 of the Supporting &amp; Responding Brief</a:t>
            </a:r>
          </a:p>
        </p:txBody>
      </p:sp>
      <p:pic>
        <p:nvPicPr>
          <p:cNvPr id="2" name="Picture 6" descr="Table&#10;&#10;Description automatically generated">
            <a:extLst>
              <a:ext uri="{FF2B5EF4-FFF2-40B4-BE49-F238E27FC236}">
                <a16:creationId xmlns:a16="http://schemas.microsoft.com/office/drawing/2014/main" id="{BA7765E6-EF72-8301-E665-40846B00199D}"/>
              </a:ext>
            </a:extLst>
          </p:cNvPr>
          <p:cNvPicPr>
            <a:picLocks noChangeAspect="1"/>
          </p:cNvPicPr>
          <p:nvPr/>
        </p:nvPicPr>
        <p:blipFill>
          <a:blip r:embed="rId4"/>
          <a:stretch>
            <a:fillRect/>
          </a:stretch>
        </p:blipFill>
        <p:spPr>
          <a:xfrm>
            <a:off x="5252887" y="2614221"/>
            <a:ext cx="4268651" cy="3863451"/>
          </a:xfrm>
          <a:prstGeom prst="rect">
            <a:avLst/>
          </a:prstGeom>
        </p:spPr>
      </p:pic>
      <p:pic>
        <p:nvPicPr>
          <p:cNvPr id="4" name="Picture 3">
            <a:extLst>
              <a:ext uri="{FF2B5EF4-FFF2-40B4-BE49-F238E27FC236}">
                <a16:creationId xmlns:a16="http://schemas.microsoft.com/office/drawing/2014/main" id="{9803410C-2747-57C8-F762-3B9735236356}"/>
              </a:ext>
            </a:extLst>
          </p:cNvPr>
          <p:cNvPicPr>
            <a:picLocks noChangeAspect="1"/>
          </p:cNvPicPr>
          <p:nvPr/>
        </p:nvPicPr>
        <p:blipFill>
          <a:blip r:embed="rId5"/>
          <a:stretch>
            <a:fillRect/>
          </a:stretch>
        </p:blipFill>
        <p:spPr>
          <a:xfrm>
            <a:off x="261059" y="4545947"/>
            <a:ext cx="5241290" cy="1466028"/>
          </a:xfrm>
          <a:prstGeom prst="rect">
            <a:avLst/>
          </a:prstGeom>
        </p:spPr>
      </p:pic>
      <p:pic>
        <p:nvPicPr>
          <p:cNvPr id="7" name="Picture 6">
            <a:extLst>
              <a:ext uri="{FF2B5EF4-FFF2-40B4-BE49-F238E27FC236}">
                <a16:creationId xmlns:a16="http://schemas.microsoft.com/office/drawing/2014/main" id="{C0D8386B-A744-3C0F-26E5-94D0A36376D4}"/>
              </a:ext>
            </a:extLst>
          </p:cNvPr>
          <p:cNvPicPr>
            <a:picLocks noChangeAspect="1"/>
          </p:cNvPicPr>
          <p:nvPr/>
        </p:nvPicPr>
        <p:blipFill>
          <a:blip r:embed="rId6"/>
          <a:srcRect/>
          <a:stretch/>
        </p:blipFill>
        <p:spPr>
          <a:xfrm>
            <a:off x="8889068" y="1"/>
            <a:ext cx="3302932" cy="3863452"/>
          </a:xfrm>
          <a:prstGeom prst="rect">
            <a:avLst/>
          </a:prstGeom>
          <a:ln w="76200">
            <a:noFill/>
          </a:ln>
        </p:spPr>
      </p:pic>
      <p:sp>
        <p:nvSpPr>
          <p:cNvPr id="8" name="Title 3">
            <a:extLst>
              <a:ext uri="{FF2B5EF4-FFF2-40B4-BE49-F238E27FC236}">
                <a16:creationId xmlns:a16="http://schemas.microsoft.com/office/drawing/2014/main" id="{1AEB3519-FFC4-D374-9A1F-791A423BAD88}"/>
              </a:ext>
            </a:extLst>
          </p:cNvPr>
          <p:cNvSpPr txBox="1">
            <a:spLocks/>
          </p:cNvSpPr>
          <p:nvPr/>
        </p:nvSpPr>
        <p:spPr>
          <a:xfrm>
            <a:off x="9806368" y="3863453"/>
            <a:ext cx="2560613" cy="8456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000"/>
              <a:buFont typeface="Poppins SemiBold"/>
              <a:buNone/>
              <a:defRPr sz="4000" b="0" i="0" u="none" strike="noStrike" cap="none">
                <a:solidFill>
                  <a:schemeClr val="lt1"/>
                </a:solidFill>
                <a:latin typeface="Poppins SemiBold"/>
                <a:ea typeface="Poppins SemiBold"/>
                <a:cs typeface="Poppins SemiBold"/>
                <a:sym typeface="Poppins SemiBold"/>
              </a:defRPr>
            </a:lvl1pPr>
            <a:lvl2pPr marR="0" lvl="1" algn="l" rtl="0">
              <a:lnSpc>
                <a:spcPct val="100000"/>
              </a:lnSpc>
              <a:spcBef>
                <a:spcPts val="0"/>
              </a:spcBef>
              <a:spcAft>
                <a:spcPts val="0"/>
              </a:spcAft>
              <a:buClr>
                <a:schemeClr val="lt1"/>
              </a:buClr>
              <a:buSzPts val="3000"/>
              <a:buFont typeface="Poppins SemiBold"/>
              <a:buNone/>
              <a:defRPr sz="4000" b="0" i="0" u="none" strike="noStrike" cap="none">
                <a:solidFill>
                  <a:schemeClr val="lt1"/>
                </a:solidFill>
                <a:latin typeface="Poppins SemiBold"/>
                <a:ea typeface="Poppins SemiBold"/>
                <a:cs typeface="Poppins SemiBold"/>
                <a:sym typeface="Poppins SemiBold"/>
              </a:defRPr>
            </a:lvl2pPr>
            <a:lvl3pPr marR="0" lvl="2" algn="l" rtl="0">
              <a:lnSpc>
                <a:spcPct val="100000"/>
              </a:lnSpc>
              <a:spcBef>
                <a:spcPts val="0"/>
              </a:spcBef>
              <a:spcAft>
                <a:spcPts val="0"/>
              </a:spcAft>
              <a:buClr>
                <a:schemeClr val="lt1"/>
              </a:buClr>
              <a:buSzPts val="3000"/>
              <a:buFont typeface="Poppins SemiBold"/>
              <a:buNone/>
              <a:defRPr sz="4000" b="0" i="0" u="none" strike="noStrike" cap="none">
                <a:solidFill>
                  <a:schemeClr val="lt1"/>
                </a:solidFill>
                <a:latin typeface="Poppins SemiBold"/>
                <a:ea typeface="Poppins SemiBold"/>
                <a:cs typeface="Poppins SemiBold"/>
                <a:sym typeface="Poppins SemiBold"/>
              </a:defRPr>
            </a:lvl3pPr>
            <a:lvl4pPr marR="0" lvl="3" algn="l" rtl="0">
              <a:lnSpc>
                <a:spcPct val="100000"/>
              </a:lnSpc>
              <a:spcBef>
                <a:spcPts val="0"/>
              </a:spcBef>
              <a:spcAft>
                <a:spcPts val="0"/>
              </a:spcAft>
              <a:buClr>
                <a:schemeClr val="lt1"/>
              </a:buClr>
              <a:buSzPts val="3000"/>
              <a:buFont typeface="Poppins SemiBold"/>
              <a:buNone/>
              <a:defRPr sz="4000" b="0" i="0" u="none" strike="noStrike" cap="none">
                <a:solidFill>
                  <a:schemeClr val="lt1"/>
                </a:solidFill>
                <a:latin typeface="Poppins SemiBold"/>
                <a:ea typeface="Poppins SemiBold"/>
                <a:cs typeface="Poppins SemiBold"/>
                <a:sym typeface="Poppins SemiBold"/>
              </a:defRPr>
            </a:lvl4pPr>
            <a:lvl5pPr marR="0" lvl="4" algn="l" rtl="0">
              <a:lnSpc>
                <a:spcPct val="100000"/>
              </a:lnSpc>
              <a:spcBef>
                <a:spcPts val="0"/>
              </a:spcBef>
              <a:spcAft>
                <a:spcPts val="0"/>
              </a:spcAft>
              <a:buClr>
                <a:schemeClr val="lt1"/>
              </a:buClr>
              <a:buSzPts val="3000"/>
              <a:buFont typeface="Poppins SemiBold"/>
              <a:buNone/>
              <a:defRPr sz="4000" b="0" i="0" u="none" strike="noStrike" cap="none">
                <a:solidFill>
                  <a:schemeClr val="lt1"/>
                </a:solidFill>
                <a:latin typeface="Poppins SemiBold"/>
                <a:ea typeface="Poppins SemiBold"/>
                <a:cs typeface="Poppins SemiBold"/>
                <a:sym typeface="Poppins SemiBold"/>
              </a:defRPr>
            </a:lvl5pPr>
            <a:lvl6pPr marR="0" lvl="5" algn="l" rtl="0">
              <a:lnSpc>
                <a:spcPct val="100000"/>
              </a:lnSpc>
              <a:spcBef>
                <a:spcPts val="0"/>
              </a:spcBef>
              <a:spcAft>
                <a:spcPts val="0"/>
              </a:spcAft>
              <a:buClr>
                <a:schemeClr val="lt1"/>
              </a:buClr>
              <a:buSzPts val="3000"/>
              <a:buFont typeface="Poppins SemiBold"/>
              <a:buNone/>
              <a:defRPr sz="4000" b="0" i="0" u="none" strike="noStrike" cap="none">
                <a:solidFill>
                  <a:schemeClr val="lt1"/>
                </a:solidFill>
                <a:latin typeface="Poppins SemiBold"/>
                <a:ea typeface="Poppins SemiBold"/>
                <a:cs typeface="Poppins SemiBold"/>
                <a:sym typeface="Poppins SemiBold"/>
              </a:defRPr>
            </a:lvl6pPr>
            <a:lvl7pPr marR="0" lvl="6" algn="l" rtl="0">
              <a:lnSpc>
                <a:spcPct val="100000"/>
              </a:lnSpc>
              <a:spcBef>
                <a:spcPts val="0"/>
              </a:spcBef>
              <a:spcAft>
                <a:spcPts val="0"/>
              </a:spcAft>
              <a:buClr>
                <a:schemeClr val="lt1"/>
              </a:buClr>
              <a:buSzPts val="3000"/>
              <a:buFont typeface="Poppins SemiBold"/>
              <a:buNone/>
              <a:defRPr sz="4000" b="0" i="0" u="none" strike="noStrike" cap="none">
                <a:solidFill>
                  <a:schemeClr val="lt1"/>
                </a:solidFill>
                <a:latin typeface="Poppins SemiBold"/>
                <a:ea typeface="Poppins SemiBold"/>
                <a:cs typeface="Poppins SemiBold"/>
                <a:sym typeface="Poppins SemiBold"/>
              </a:defRPr>
            </a:lvl7pPr>
            <a:lvl8pPr marR="0" lvl="7" algn="l" rtl="0">
              <a:lnSpc>
                <a:spcPct val="100000"/>
              </a:lnSpc>
              <a:spcBef>
                <a:spcPts val="0"/>
              </a:spcBef>
              <a:spcAft>
                <a:spcPts val="0"/>
              </a:spcAft>
              <a:buClr>
                <a:schemeClr val="lt1"/>
              </a:buClr>
              <a:buSzPts val="3000"/>
              <a:buFont typeface="Poppins SemiBold"/>
              <a:buNone/>
              <a:defRPr sz="4000" b="0" i="0" u="none" strike="noStrike" cap="none">
                <a:solidFill>
                  <a:schemeClr val="lt1"/>
                </a:solidFill>
                <a:latin typeface="Poppins SemiBold"/>
                <a:ea typeface="Poppins SemiBold"/>
                <a:cs typeface="Poppins SemiBold"/>
                <a:sym typeface="Poppins SemiBold"/>
              </a:defRPr>
            </a:lvl8pPr>
            <a:lvl9pPr marR="0" lvl="8" algn="l" rtl="0">
              <a:lnSpc>
                <a:spcPct val="100000"/>
              </a:lnSpc>
              <a:spcBef>
                <a:spcPts val="0"/>
              </a:spcBef>
              <a:spcAft>
                <a:spcPts val="0"/>
              </a:spcAft>
              <a:buClr>
                <a:schemeClr val="lt1"/>
              </a:buClr>
              <a:buSzPts val="3000"/>
              <a:buFont typeface="Poppins SemiBold"/>
              <a:buNone/>
              <a:defRPr sz="4000" b="0" i="0" u="none" strike="noStrike" cap="none">
                <a:solidFill>
                  <a:schemeClr val="lt1"/>
                </a:solidFill>
                <a:latin typeface="Poppins SemiBold"/>
                <a:ea typeface="Poppins SemiBold"/>
                <a:cs typeface="Poppins SemiBold"/>
                <a:sym typeface="Poppins SemiBold"/>
              </a:defRPr>
            </a:lvl9pPr>
          </a:lstStyle>
          <a:p>
            <a:r>
              <a:rPr lang="en-US" sz="1800" kern="0" dirty="0">
                <a:latin typeface="+mj-lt"/>
              </a:rPr>
              <a:t>SELF ASSESSMENT SURVEY</a:t>
            </a:r>
          </a:p>
        </p:txBody>
      </p:sp>
      <p:sp>
        <p:nvSpPr>
          <p:cNvPr id="9" name="Title 2">
            <a:extLst>
              <a:ext uri="{FF2B5EF4-FFF2-40B4-BE49-F238E27FC236}">
                <a16:creationId xmlns:a16="http://schemas.microsoft.com/office/drawing/2014/main" id="{94F06EE1-371D-D4EC-065E-E90DDB792BDB}"/>
              </a:ext>
            </a:extLst>
          </p:cNvPr>
          <p:cNvSpPr txBox="1">
            <a:spLocks/>
          </p:cNvSpPr>
          <p:nvPr/>
        </p:nvSpPr>
        <p:spPr>
          <a:xfrm>
            <a:off x="552450" y="6012400"/>
            <a:ext cx="5856329" cy="8456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000"/>
              <a:buFont typeface="Poppins SemiBold"/>
              <a:buNone/>
              <a:defRPr sz="4000" b="0" i="0" u="none" strike="noStrike" cap="none">
                <a:solidFill>
                  <a:schemeClr val="lt1"/>
                </a:solidFill>
                <a:latin typeface="Poppins SemiBold"/>
                <a:ea typeface="Poppins SemiBold"/>
                <a:cs typeface="Poppins SemiBold"/>
                <a:sym typeface="Poppins SemiBold"/>
              </a:defRPr>
            </a:lvl1pPr>
            <a:lvl2pPr marR="0" lvl="1" algn="l" rtl="0">
              <a:lnSpc>
                <a:spcPct val="100000"/>
              </a:lnSpc>
              <a:spcBef>
                <a:spcPts val="0"/>
              </a:spcBef>
              <a:spcAft>
                <a:spcPts val="0"/>
              </a:spcAft>
              <a:buClr>
                <a:schemeClr val="lt1"/>
              </a:buClr>
              <a:buSzPts val="3000"/>
              <a:buFont typeface="Poppins SemiBold"/>
              <a:buNone/>
              <a:defRPr sz="4000" b="0" i="0" u="none" strike="noStrike" cap="none">
                <a:solidFill>
                  <a:schemeClr val="lt1"/>
                </a:solidFill>
                <a:latin typeface="Poppins SemiBold"/>
                <a:ea typeface="Poppins SemiBold"/>
                <a:cs typeface="Poppins SemiBold"/>
                <a:sym typeface="Poppins SemiBold"/>
              </a:defRPr>
            </a:lvl2pPr>
            <a:lvl3pPr marR="0" lvl="2" algn="l" rtl="0">
              <a:lnSpc>
                <a:spcPct val="100000"/>
              </a:lnSpc>
              <a:spcBef>
                <a:spcPts val="0"/>
              </a:spcBef>
              <a:spcAft>
                <a:spcPts val="0"/>
              </a:spcAft>
              <a:buClr>
                <a:schemeClr val="lt1"/>
              </a:buClr>
              <a:buSzPts val="3000"/>
              <a:buFont typeface="Poppins SemiBold"/>
              <a:buNone/>
              <a:defRPr sz="4000" b="0" i="0" u="none" strike="noStrike" cap="none">
                <a:solidFill>
                  <a:schemeClr val="lt1"/>
                </a:solidFill>
                <a:latin typeface="Poppins SemiBold"/>
                <a:ea typeface="Poppins SemiBold"/>
                <a:cs typeface="Poppins SemiBold"/>
                <a:sym typeface="Poppins SemiBold"/>
              </a:defRPr>
            </a:lvl3pPr>
            <a:lvl4pPr marR="0" lvl="3" algn="l" rtl="0">
              <a:lnSpc>
                <a:spcPct val="100000"/>
              </a:lnSpc>
              <a:spcBef>
                <a:spcPts val="0"/>
              </a:spcBef>
              <a:spcAft>
                <a:spcPts val="0"/>
              </a:spcAft>
              <a:buClr>
                <a:schemeClr val="lt1"/>
              </a:buClr>
              <a:buSzPts val="3000"/>
              <a:buFont typeface="Poppins SemiBold"/>
              <a:buNone/>
              <a:defRPr sz="4000" b="0" i="0" u="none" strike="noStrike" cap="none">
                <a:solidFill>
                  <a:schemeClr val="lt1"/>
                </a:solidFill>
                <a:latin typeface="Poppins SemiBold"/>
                <a:ea typeface="Poppins SemiBold"/>
                <a:cs typeface="Poppins SemiBold"/>
                <a:sym typeface="Poppins SemiBold"/>
              </a:defRPr>
            </a:lvl4pPr>
            <a:lvl5pPr marR="0" lvl="4" algn="l" rtl="0">
              <a:lnSpc>
                <a:spcPct val="100000"/>
              </a:lnSpc>
              <a:spcBef>
                <a:spcPts val="0"/>
              </a:spcBef>
              <a:spcAft>
                <a:spcPts val="0"/>
              </a:spcAft>
              <a:buClr>
                <a:schemeClr val="lt1"/>
              </a:buClr>
              <a:buSzPts val="3000"/>
              <a:buFont typeface="Poppins SemiBold"/>
              <a:buNone/>
              <a:defRPr sz="4000" b="0" i="0" u="none" strike="noStrike" cap="none">
                <a:solidFill>
                  <a:schemeClr val="lt1"/>
                </a:solidFill>
                <a:latin typeface="Poppins SemiBold"/>
                <a:ea typeface="Poppins SemiBold"/>
                <a:cs typeface="Poppins SemiBold"/>
                <a:sym typeface="Poppins SemiBold"/>
              </a:defRPr>
            </a:lvl5pPr>
            <a:lvl6pPr marR="0" lvl="5" algn="l" rtl="0">
              <a:lnSpc>
                <a:spcPct val="100000"/>
              </a:lnSpc>
              <a:spcBef>
                <a:spcPts val="0"/>
              </a:spcBef>
              <a:spcAft>
                <a:spcPts val="0"/>
              </a:spcAft>
              <a:buClr>
                <a:schemeClr val="lt1"/>
              </a:buClr>
              <a:buSzPts val="3000"/>
              <a:buFont typeface="Poppins SemiBold"/>
              <a:buNone/>
              <a:defRPr sz="4000" b="0" i="0" u="none" strike="noStrike" cap="none">
                <a:solidFill>
                  <a:schemeClr val="lt1"/>
                </a:solidFill>
                <a:latin typeface="Poppins SemiBold"/>
                <a:ea typeface="Poppins SemiBold"/>
                <a:cs typeface="Poppins SemiBold"/>
                <a:sym typeface="Poppins SemiBold"/>
              </a:defRPr>
            </a:lvl6pPr>
            <a:lvl7pPr marR="0" lvl="6" algn="l" rtl="0">
              <a:lnSpc>
                <a:spcPct val="100000"/>
              </a:lnSpc>
              <a:spcBef>
                <a:spcPts val="0"/>
              </a:spcBef>
              <a:spcAft>
                <a:spcPts val="0"/>
              </a:spcAft>
              <a:buClr>
                <a:schemeClr val="lt1"/>
              </a:buClr>
              <a:buSzPts val="3000"/>
              <a:buFont typeface="Poppins SemiBold"/>
              <a:buNone/>
              <a:defRPr sz="4000" b="0" i="0" u="none" strike="noStrike" cap="none">
                <a:solidFill>
                  <a:schemeClr val="lt1"/>
                </a:solidFill>
                <a:latin typeface="Poppins SemiBold"/>
                <a:ea typeface="Poppins SemiBold"/>
                <a:cs typeface="Poppins SemiBold"/>
                <a:sym typeface="Poppins SemiBold"/>
              </a:defRPr>
            </a:lvl7pPr>
            <a:lvl8pPr marR="0" lvl="7" algn="l" rtl="0">
              <a:lnSpc>
                <a:spcPct val="100000"/>
              </a:lnSpc>
              <a:spcBef>
                <a:spcPts val="0"/>
              </a:spcBef>
              <a:spcAft>
                <a:spcPts val="0"/>
              </a:spcAft>
              <a:buClr>
                <a:schemeClr val="lt1"/>
              </a:buClr>
              <a:buSzPts val="3000"/>
              <a:buFont typeface="Poppins SemiBold"/>
              <a:buNone/>
              <a:defRPr sz="4000" b="0" i="0" u="none" strike="noStrike" cap="none">
                <a:solidFill>
                  <a:schemeClr val="lt1"/>
                </a:solidFill>
                <a:latin typeface="Poppins SemiBold"/>
                <a:ea typeface="Poppins SemiBold"/>
                <a:cs typeface="Poppins SemiBold"/>
                <a:sym typeface="Poppins SemiBold"/>
              </a:defRPr>
            </a:lvl8pPr>
            <a:lvl9pPr marR="0" lvl="8" algn="l" rtl="0">
              <a:lnSpc>
                <a:spcPct val="100000"/>
              </a:lnSpc>
              <a:spcBef>
                <a:spcPts val="0"/>
              </a:spcBef>
              <a:spcAft>
                <a:spcPts val="0"/>
              </a:spcAft>
              <a:buClr>
                <a:schemeClr val="lt1"/>
              </a:buClr>
              <a:buSzPts val="3000"/>
              <a:buFont typeface="Poppins SemiBold"/>
              <a:buNone/>
              <a:defRPr sz="4000" b="0" i="0" u="none" strike="noStrike" cap="none">
                <a:solidFill>
                  <a:schemeClr val="lt1"/>
                </a:solidFill>
                <a:latin typeface="Poppins SemiBold"/>
                <a:ea typeface="Poppins SemiBold"/>
                <a:cs typeface="Poppins SemiBold"/>
                <a:sym typeface="Poppins SemiBold"/>
              </a:defRPr>
            </a:lvl9pPr>
          </a:lstStyle>
          <a:p>
            <a:r>
              <a:rPr lang="en-US" sz="2000" kern="0" dirty="0">
                <a:latin typeface="+mj-lt"/>
              </a:rPr>
              <a:t>CMOT: Observation tool and Check List</a:t>
            </a:r>
            <a:br>
              <a:rPr lang="en-US" sz="1800" kern="0" dirty="0"/>
            </a:br>
            <a:endParaRPr lang="en-US" sz="1800" kern="0" dirty="0"/>
          </a:p>
        </p:txBody>
      </p:sp>
      <p:sp>
        <p:nvSpPr>
          <p:cNvPr id="10" name="Title 3">
            <a:extLst>
              <a:ext uri="{FF2B5EF4-FFF2-40B4-BE49-F238E27FC236}">
                <a16:creationId xmlns:a16="http://schemas.microsoft.com/office/drawing/2014/main" id="{706E143A-1463-C5A0-1AE4-92A3D5A02673}"/>
              </a:ext>
            </a:extLst>
          </p:cNvPr>
          <p:cNvSpPr txBox="1">
            <a:spLocks/>
          </p:cNvSpPr>
          <p:nvPr/>
        </p:nvSpPr>
        <p:spPr>
          <a:xfrm>
            <a:off x="552450" y="4038625"/>
            <a:ext cx="4415607" cy="8456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000"/>
              <a:buFont typeface="Poppins SemiBold"/>
              <a:buNone/>
              <a:defRPr sz="4000" b="0" i="0" u="none" strike="noStrike" cap="none">
                <a:solidFill>
                  <a:schemeClr val="lt1"/>
                </a:solidFill>
                <a:latin typeface="Poppins SemiBold"/>
                <a:ea typeface="Poppins SemiBold"/>
                <a:cs typeface="Poppins SemiBold"/>
                <a:sym typeface="Poppins SemiBold"/>
              </a:defRPr>
            </a:lvl1pPr>
            <a:lvl2pPr marR="0" lvl="1" algn="l" rtl="0">
              <a:lnSpc>
                <a:spcPct val="100000"/>
              </a:lnSpc>
              <a:spcBef>
                <a:spcPts val="0"/>
              </a:spcBef>
              <a:spcAft>
                <a:spcPts val="0"/>
              </a:spcAft>
              <a:buClr>
                <a:schemeClr val="lt1"/>
              </a:buClr>
              <a:buSzPts val="3000"/>
              <a:buFont typeface="Poppins SemiBold"/>
              <a:buNone/>
              <a:defRPr sz="4000" b="0" i="0" u="none" strike="noStrike" cap="none">
                <a:solidFill>
                  <a:schemeClr val="lt1"/>
                </a:solidFill>
                <a:latin typeface="Poppins SemiBold"/>
                <a:ea typeface="Poppins SemiBold"/>
                <a:cs typeface="Poppins SemiBold"/>
                <a:sym typeface="Poppins SemiBold"/>
              </a:defRPr>
            </a:lvl2pPr>
            <a:lvl3pPr marR="0" lvl="2" algn="l" rtl="0">
              <a:lnSpc>
                <a:spcPct val="100000"/>
              </a:lnSpc>
              <a:spcBef>
                <a:spcPts val="0"/>
              </a:spcBef>
              <a:spcAft>
                <a:spcPts val="0"/>
              </a:spcAft>
              <a:buClr>
                <a:schemeClr val="lt1"/>
              </a:buClr>
              <a:buSzPts val="3000"/>
              <a:buFont typeface="Poppins SemiBold"/>
              <a:buNone/>
              <a:defRPr sz="4000" b="0" i="0" u="none" strike="noStrike" cap="none">
                <a:solidFill>
                  <a:schemeClr val="lt1"/>
                </a:solidFill>
                <a:latin typeface="Poppins SemiBold"/>
                <a:ea typeface="Poppins SemiBold"/>
                <a:cs typeface="Poppins SemiBold"/>
                <a:sym typeface="Poppins SemiBold"/>
              </a:defRPr>
            </a:lvl3pPr>
            <a:lvl4pPr marR="0" lvl="3" algn="l" rtl="0">
              <a:lnSpc>
                <a:spcPct val="100000"/>
              </a:lnSpc>
              <a:spcBef>
                <a:spcPts val="0"/>
              </a:spcBef>
              <a:spcAft>
                <a:spcPts val="0"/>
              </a:spcAft>
              <a:buClr>
                <a:schemeClr val="lt1"/>
              </a:buClr>
              <a:buSzPts val="3000"/>
              <a:buFont typeface="Poppins SemiBold"/>
              <a:buNone/>
              <a:defRPr sz="4000" b="0" i="0" u="none" strike="noStrike" cap="none">
                <a:solidFill>
                  <a:schemeClr val="lt1"/>
                </a:solidFill>
                <a:latin typeface="Poppins SemiBold"/>
                <a:ea typeface="Poppins SemiBold"/>
                <a:cs typeface="Poppins SemiBold"/>
                <a:sym typeface="Poppins SemiBold"/>
              </a:defRPr>
            </a:lvl4pPr>
            <a:lvl5pPr marR="0" lvl="4" algn="l" rtl="0">
              <a:lnSpc>
                <a:spcPct val="100000"/>
              </a:lnSpc>
              <a:spcBef>
                <a:spcPts val="0"/>
              </a:spcBef>
              <a:spcAft>
                <a:spcPts val="0"/>
              </a:spcAft>
              <a:buClr>
                <a:schemeClr val="lt1"/>
              </a:buClr>
              <a:buSzPts val="3000"/>
              <a:buFont typeface="Poppins SemiBold"/>
              <a:buNone/>
              <a:defRPr sz="4000" b="0" i="0" u="none" strike="noStrike" cap="none">
                <a:solidFill>
                  <a:schemeClr val="lt1"/>
                </a:solidFill>
                <a:latin typeface="Poppins SemiBold"/>
                <a:ea typeface="Poppins SemiBold"/>
                <a:cs typeface="Poppins SemiBold"/>
                <a:sym typeface="Poppins SemiBold"/>
              </a:defRPr>
            </a:lvl5pPr>
            <a:lvl6pPr marR="0" lvl="5" algn="l" rtl="0">
              <a:lnSpc>
                <a:spcPct val="100000"/>
              </a:lnSpc>
              <a:spcBef>
                <a:spcPts val="0"/>
              </a:spcBef>
              <a:spcAft>
                <a:spcPts val="0"/>
              </a:spcAft>
              <a:buClr>
                <a:schemeClr val="lt1"/>
              </a:buClr>
              <a:buSzPts val="3000"/>
              <a:buFont typeface="Poppins SemiBold"/>
              <a:buNone/>
              <a:defRPr sz="4000" b="0" i="0" u="none" strike="noStrike" cap="none">
                <a:solidFill>
                  <a:schemeClr val="lt1"/>
                </a:solidFill>
                <a:latin typeface="Poppins SemiBold"/>
                <a:ea typeface="Poppins SemiBold"/>
                <a:cs typeface="Poppins SemiBold"/>
                <a:sym typeface="Poppins SemiBold"/>
              </a:defRPr>
            </a:lvl6pPr>
            <a:lvl7pPr marR="0" lvl="6" algn="l" rtl="0">
              <a:lnSpc>
                <a:spcPct val="100000"/>
              </a:lnSpc>
              <a:spcBef>
                <a:spcPts val="0"/>
              </a:spcBef>
              <a:spcAft>
                <a:spcPts val="0"/>
              </a:spcAft>
              <a:buClr>
                <a:schemeClr val="lt1"/>
              </a:buClr>
              <a:buSzPts val="3000"/>
              <a:buFont typeface="Poppins SemiBold"/>
              <a:buNone/>
              <a:defRPr sz="4000" b="0" i="0" u="none" strike="noStrike" cap="none">
                <a:solidFill>
                  <a:schemeClr val="lt1"/>
                </a:solidFill>
                <a:latin typeface="Poppins SemiBold"/>
                <a:ea typeface="Poppins SemiBold"/>
                <a:cs typeface="Poppins SemiBold"/>
                <a:sym typeface="Poppins SemiBold"/>
              </a:defRPr>
            </a:lvl7pPr>
            <a:lvl8pPr marR="0" lvl="7" algn="l" rtl="0">
              <a:lnSpc>
                <a:spcPct val="100000"/>
              </a:lnSpc>
              <a:spcBef>
                <a:spcPts val="0"/>
              </a:spcBef>
              <a:spcAft>
                <a:spcPts val="0"/>
              </a:spcAft>
              <a:buClr>
                <a:schemeClr val="lt1"/>
              </a:buClr>
              <a:buSzPts val="3000"/>
              <a:buFont typeface="Poppins SemiBold"/>
              <a:buNone/>
              <a:defRPr sz="4000" b="0" i="0" u="none" strike="noStrike" cap="none">
                <a:solidFill>
                  <a:schemeClr val="lt1"/>
                </a:solidFill>
                <a:latin typeface="Poppins SemiBold"/>
                <a:ea typeface="Poppins SemiBold"/>
                <a:cs typeface="Poppins SemiBold"/>
                <a:sym typeface="Poppins SemiBold"/>
              </a:defRPr>
            </a:lvl8pPr>
            <a:lvl9pPr marR="0" lvl="8" algn="l" rtl="0">
              <a:lnSpc>
                <a:spcPct val="100000"/>
              </a:lnSpc>
              <a:spcBef>
                <a:spcPts val="0"/>
              </a:spcBef>
              <a:spcAft>
                <a:spcPts val="0"/>
              </a:spcAft>
              <a:buClr>
                <a:schemeClr val="lt1"/>
              </a:buClr>
              <a:buSzPts val="3000"/>
              <a:buFont typeface="Poppins SemiBold"/>
              <a:buNone/>
              <a:defRPr sz="4000" b="0" i="0" u="none" strike="noStrike" cap="none">
                <a:solidFill>
                  <a:schemeClr val="lt1"/>
                </a:solidFill>
                <a:latin typeface="Poppins SemiBold"/>
                <a:ea typeface="Poppins SemiBold"/>
                <a:cs typeface="Poppins SemiBold"/>
                <a:sym typeface="Poppins SemiBold"/>
              </a:defRPr>
            </a:lvl9pPr>
          </a:lstStyle>
          <a:p>
            <a:r>
              <a:rPr lang="en-US" sz="1800" kern="0" dirty="0">
                <a:latin typeface="+mj-lt"/>
              </a:rPr>
              <a:t>Classroom ASSESSMENT SURVEY</a:t>
            </a:r>
          </a:p>
        </p:txBody>
      </p:sp>
    </p:spTree>
    <p:extLst>
      <p:ext uri="{BB962C8B-B14F-4D97-AF65-F5344CB8AC3E}">
        <p14:creationId xmlns:p14="http://schemas.microsoft.com/office/powerpoint/2010/main" val="127840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phthalmology Center by Slidesgo">
  <a:themeElements>
    <a:clrScheme name="Simple Light">
      <a:dk1>
        <a:srgbClr val="0D0F41"/>
      </a:dk1>
      <a:lt1>
        <a:srgbClr val="FFFFFF"/>
      </a:lt1>
      <a:dk2>
        <a:srgbClr val="545454"/>
      </a:dk2>
      <a:lt2>
        <a:srgbClr val="B8B8B8"/>
      </a:lt2>
      <a:accent1>
        <a:srgbClr val="00A791"/>
      </a:accent1>
      <a:accent2>
        <a:srgbClr val="00ACC2"/>
      </a:accent2>
      <a:accent3>
        <a:srgbClr val="160E44"/>
      </a:accent3>
      <a:accent4>
        <a:srgbClr val="00A791"/>
      </a:accent4>
      <a:accent5>
        <a:srgbClr val="00ACC2"/>
      </a:accent5>
      <a:accent6>
        <a:srgbClr val="292C73"/>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7_Ophthalmology Center by Slidesgo">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phthalmology Center by Slidesgo">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Ophthalmology Center by Slidesgo">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Ophthalmology Center by Slidesgo">
  <a:themeElements>
    <a:clrScheme name="Simple Light">
      <a:dk1>
        <a:srgbClr val="0D0F41"/>
      </a:dk1>
      <a:lt1>
        <a:srgbClr val="FFFFFF"/>
      </a:lt1>
      <a:dk2>
        <a:srgbClr val="545454"/>
      </a:dk2>
      <a:lt2>
        <a:srgbClr val="B8B8B8"/>
      </a:lt2>
      <a:accent1>
        <a:srgbClr val="00A791"/>
      </a:accent1>
      <a:accent2>
        <a:srgbClr val="00ACC2"/>
      </a:accent2>
      <a:accent3>
        <a:srgbClr val="160E44"/>
      </a:accent3>
      <a:accent4>
        <a:srgbClr val="00A791"/>
      </a:accent4>
      <a:accent5>
        <a:srgbClr val="00ACC2"/>
      </a:accent5>
      <a:accent6>
        <a:srgbClr val="292C73"/>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Ophthalmology Center by Slidesgo">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IconOverlay xmlns="http://schemas.microsoft.com/sharepoint/v4"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00A378D024F5544BFCBBCF972FBD70E" ma:contentTypeVersion="7" ma:contentTypeDescription="Create a new document." ma:contentTypeScope="" ma:versionID="885040d69728397c3d5d52774614518a">
  <xsd:schema xmlns:xsd="http://www.w3.org/2001/XMLSchema" xmlns:xs="http://www.w3.org/2001/XMLSchema" xmlns:p="http://schemas.microsoft.com/office/2006/metadata/properties" xmlns:ns2="58515f2e-3801-43e5-bcd7-101839fff532" xmlns:ns3="http://schemas.microsoft.com/sharepoint/v4" targetNamespace="http://schemas.microsoft.com/office/2006/metadata/properties" ma:root="true" ma:fieldsID="6257d5cb0da9cfb74c1e1d1651d5b275" ns2:_="" ns3:_="">
    <xsd:import namespace="58515f2e-3801-43e5-bcd7-101839fff532"/>
    <xsd:import namespace="http://schemas.microsoft.com/sharepoint/v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IconOverlay"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8515f2e-3801-43e5-bcd7-101839fff53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3" nillable="true" ma:displayName="MediaServiceDateTaken" ma:hidden="true" ma:internalName="MediaServiceDateTaken"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2"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41A1EAC-92A5-4DF3-B26F-FDC5D999A7E1}">
  <ds:schemaRefs>
    <ds:schemaRef ds:uri="http://schemas.microsoft.com/sharepoint/v3/contenttype/forms"/>
  </ds:schemaRefs>
</ds:datastoreItem>
</file>

<file path=customXml/itemProps2.xml><?xml version="1.0" encoding="utf-8"?>
<ds:datastoreItem xmlns:ds="http://schemas.openxmlformats.org/officeDocument/2006/customXml" ds:itemID="{8D577243-7449-4828-B465-693D13CCB182}">
  <ds:schemaRefs>
    <ds:schemaRef ds:uri="bd4136c0-7c27-4378-bc59-5e31d22b10cd"/>
    <ds:schemaRef ds:uri="fa4c7253-cea3-4165-8b8a-85647680684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4"/>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2520F956-0994-4B09-BBF1-E2EB9703DEDD}">
  <ds:schemaRefs>
    <ds:schemaRef ds:uri="58515f2e-3801-43e5-bcd7-101839fff53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4"/>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4333</TotalTime>
  <Words>3811</Words>
  <Application>Microsoft Office PowerPoint</Application>
  <PresentationFormat>Widescreen</PresentationFormat>
  <Paragraphs>475</Paragraphs>
  <Slides>35</Slides>
  <Notes>34</Notes>
  <HiddenSlides>0</HiddenSlides>
  <MMClips>0</MMClips>
  <ScaleCrop>false</ScaleCrop>
  <HeadingPairs>
    <vt:vector size="6" baseType="variant">
      <vt:variant>
        <vt:lpstr>Fonts Used</vt:lpstr>
      </vt:variant>
      <vt:variant>
        <vt:i4>20</vt:i4>
      </vt:variant>
      <vt:variant>
        <vt:lpstr>Theme</vt:lpstr>
      </vt:variant>
      <vt:variant>
        <vt:i4>6</vt:i4>
      </vt:variant>
      <vt:variant>
        <vt:lpstr>Slide Titles</vt:lpstr>
      </vt:variant>
      <vt:variant>
        <vt:i4>35</vt:i4>
      </vt:variant>
    </vt:vector>
  </HeadingPairs>
  <TitlesOfParts>
    <vt:vector size="61" baseType="lpstr">
      <vt:lpstr>Arial</vt:lpstr>
      <vt:lpstr>Calibri</vt:lpstr>
      <vt:lpstr>Calibri Light</vt:lpstr>
      <vt:lpstr>Courier New</vt:lpstr>
      <vt:lpstr>Fira Sans Extra Condensed Medium</vt:lpstr>
      <vt:lpstr>Franklin Gothic Medium</vt:lpstr>
      <vt:lpstr>Hind Vadodara</vt:lpstr>
      <vt:lpstr>Montserrat SemiBold</vt:lpstr>
      <vt:lpstr>museo-slab</vt:lpstr>
      <vt:lpstr>Nunito Light</vt:lpstr>
      <vt:lpstr>Open Sans</vt:lpstr>
      <vt:lpstr>Open Sans SemiBold</vt:lpstr>
      <vt:lpstr>Oswald</vt:lpstr>
      <vt:lpstr>Poppins</vt:lpstr>
      <vt:lpstr>Poppins Medium</vt:lpstr>
      <vt:lpstr>Poppins SemiBold</vt:lpstr>
      <vt:lpstr>Raleway Thin</vt:lpstr>
      <vt:lpstr>Roboto Condensed Light</vt:lpstr>
      <vt:lpstr>Times New Roman</vt:lpstr>
      <vt:lpstr>Wingdings</vt:lpstr>
      <vt:lpstr>Ophthalmology Center by Slidesgo</vt:lpstr>
      <vt:lpstr>7_Ophthalmology Center by Slidesgo</vt:lpstr>
      <vt:lpstr>1_Ophthalmology Center by Slidesgo</vt:lpstr>
      <vt:lpstr>4_Ophthalmology Center by Slidesgo</vt:lpstr>
      <vt:lpstr>2_Ophthalmology Center by Slidesgo</vt:lpstr>
      <vt:lpstr>5_Ophthalmology Center by Slidesgo</vt:lpstr>
      <vt:lpstr>PBIS Coaches’ Training Year 3:  December 2023</vt:lpstr>
      <vt:lpstr>EXPECTATIONS</vt:lpstr>
      <vt:lpstr>IN-PERSON TEAM TRAINING EVENT INCLEMENT WEATHER POLICY</vt:lpstr>
      <vt:lpstr>ACTIVITY: ATTENDANCE</vt:lpstr>
      <vt:lpstr>Agenda &amp; Coaches' Tasks</vt:lpstr>
      <vt:lpstr> HELPFUL RESOURCES</vt:lpstr>
      <vt:lpstr>Glows &amp; Grows: Assessment  of Classroom Practices</vt:lpstr>
      <vt:lpstr>PowerPoint Presentation</vt:lpstr>
      <vt:lpstr>Assessment Tools</vt:lpstr>
      <vt:lpstr>DISCUSSION: CLASSROOM ASSESSMENT </vt:lpstr>
      <vt:lpstr>INTEGRATION &amp; ALIGNMENT WITH PBIS</vt:lpstr>
      <vt:lpstr>BIG IDEAS: WHY ALIGN?</vt:lpstr>
      <vt:lpstr>ALIGNING INITIATIVES, PROGRAMS, &amp; PRACTICES</vt:lpstr>
      <vt:lpstr>WORKING SMARTER MATRIX</vt:lpstr>
      <vt:lpstr>PowerPoint Presentation</vt:lpstr>
      <vt:lpstr>PowerPoint Presentation</vt:lpstr>
      <vt:lpstr>PowerPoint Presentation</vt:lpstr>
      <vt:lpstr>PowerPoint Presentation</vt:lpstr>
      <vt:lpstr>PBIS FRAMEWORK &amp; SEB CROSSWALK</vt:lpstr>
      <vt:lpstr>Trauma-Informed Practices &amp; PBIS</vt:lpstr>
      <vt:lpstr>GUIDELINES: EFFECTIVE ALIGNMENT</vt:lpstr>
      <vt:lpstr>ACTIVITY: INTEGRATION &amp; ALIGNMENT</vt:lpstr>
      <vt:lpstr>PBIS Resource Spotlight: Teaching Social-Emotional Competencies within a PBIS Framework </vt:lpstr>
      <vt:lpstr>Topics for Alignment &amp; Integration</vt:lpstr>
      <vt:lpstr>Teaching Social-Emotional Competencies within a PBIS Framework</vt:lpstr>
      <vt:lpstr>DISCUSSION: Teaching Social-Emotional Competencies within a PBIS Framework</vt:lpstr>
      <vt:lpstr>Preparing for Jan Training:  TFI Walkthrough Tool</vt:lpstr>
      <vt:lpstr>TIERED FIDELITY INVENTORY </vt:lpstr>
      <vt:lpstr>TFI WALKTHROUGH</vt:lpstr>
      <vt:lpstr>TFI WALKTHROUGH</vt:lpstr>
      <vt:lpstr>TFI WALKTHROUGH INTERVIEW FORM</vt:lpstr>
      <vt:lpstr>ACTIVITY: TFI WALKTHROUGH PLANNING</vt:lpstr>
      <vt:lpstr>Agenda &amp; Coaches' Tasks</vt:lpstr>
      <vt:lpstr> HELPFUL RESOURCES</vt:lpstr>
      <vt:lpstr>   EVALUATION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Year 2 of  PBIS School-Wide COACHES Training!</dc:title>
  <dc:creator>Robbie, Karen</dc:creator>
  <cp:lastModifiedBy>Christine Downs</cp:lastModifiedBy>
  <cp:revision>27</cp:revision>
  <dcterms:created xsi:type="dcterms:W3CDTF">2021-09-01T22:16:30Z</dcterms:created>
  <dcterms:modified xsi:type="dcterms:W3CDTF">2023-12-14T13:58:30Z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0x010100100A378D024F5544BFCBBCF972FBD70E</vt:lpwstr>
  </property>
</Properties>
</file>