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4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5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6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7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7" r:id="rId5"/>
    <p:sldMasterId id="2147483703" r:id="rId6"/>
    <p:sldMasterId id="2147483729" r:id="rId7"/>
    <p:sldMasterId id="2147483756" r:id="rId8"/>
    <p:sldMasterId id="2147483815" r:id="rId9"/>
    <p:sldMasterId id="2147483845" r:id="rId10"/>
    <p:sldMasterId id="2147483856" r:id="rId11"/>
  </p:sldMasterIdLst>
  <p:notesMasterIdLst>
    <p:notesMasterId r:id="rId44"/>
  </p:notesMasterIdLst>
  <p:sldIdLst>
    <p:sldId id="4570" r:id="rId12"/>
    <p:sldId id="3209" r:id="rId13"/>
    <p:sldId id="4906" r:id="rId14"/>
    <p:sldId id="258" r:id="rId15"/>
    <p:sldId id="3210" r:id="rId16"/>
    <p:sldId id="4096" r:id="rId17"/>
    <p:sldId id="4026" r:id="rId18"/>
    <p:sldId id="4869" r:id="rId19"/>
    <p:sldId id="4903" r:id="rId20"/>
    <p:sldId id="3393" r:id="rId21"/>
    <p:sldId id="4018" r:id="rId22"/>
    <p:sldId id="290" r:id="rId23"/>
    <p:sldId id="4838" r:id="rId24"/>
    <p:sldId id="4839" r:id="rId25"/>
    <p:sldId id="335" r:id="rId26"/>
    <p:sldId id="4847" r:id="rId27"/>
    <p:sldId id="4851" r:id="rId28"/>
    <p:sldId id="4852" r:id="rId29"/>
    <p:sldId id="4897" r:id="rId30"/>
    <p:sldId id="4901" r:id="rId31"/>
    <p:sldId id="4899" r:id="rId32"/>
    <p:sldId id="4900" r:id="rId33"/>
    <p:sldId id="4032" r:id="rId34"/>
    <p:sldId id="4738" r:id="rId35"/>
    <p:sldId id="4863" r:id="rId36"/>
    <p:sldId id="4877" r:id="rId37"/>
    <p:sldId id="4880" r:id="rId38"/>
    <p:sldId id="4870" r:id="rId39"/>
    <p:sldId id="4067" r:id="rId40"/>
    <p:sldId id="4904" r:id="rId41"/>
    <p:sldId id="4905" r:id="rId42"/>
    <p:sldId id="4907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 and Intro (5 minutes)" id="{D4CE4683-096C-B14E-B28E-FC6D7AF69508}">
          <p14:sldIdLst>
            <p14:sldId id="4570"/>
            <p14:sldId id="3209"/>
            <p14:sldId id="4906"/>
            <p14:sldId id="258"/>
            <p14:sldId id="3210"/>
            <p14:sldId id="4096"/>
          </p14:sldIdLst>
        </p14:section>
        <p14:section name="Glows and Grows (15 minutes)" id="{E918D8D8-C51E-CF45-8A07-ABB390550EA3}">
          <p14:sldIdLst>
            <p14:sldId id="4026"/>
            <p14:sldId id="4869"/>
            <p14:sldId id="4903"/>
            <p14:sldId id="3393"/>
          </p14:sldIdLst>
        </p14:section>
        <p14:section name="DBDM Review - 20 Minutes" id="{145F7307-9986-49BC-BCBE-3B1A76609317}">
          <p14:sldIdLst>
            <p14:sldId id="4018"/>
            <p14:sldId id="290"/>
            <p14:sldId id="4838"/>
            <p14:sldId id="4839"/>
            <p14:sldId id="335"/>
            <p14:sldId id="4847"/>
            <p14:sldId id="4851"/>
            <p14:sldId id="4852"/>
            <p14:sldId id="4897"/>
          </p14:sldIdLst>
        </p14:section>
        <p14:section name="Resources Spotlight: Disproprotionality 15 Minutes" id="{4FAC4393-89DA-9E43-AB5C-27C393F04C63}">
          <p14:sldIdLst>
            <p14:sldId id="4901"/>
            <p14:sldId id="4899"/>
            <p14:sldId id="4900"/>
          </p14:sldIdLst>
        </p14:section>
        <p14:section name="Into to Topic (20 mins)" id="{6CC5BA60-0145-45E1-97BC-34768D1184A5}">
          <p14:sldIdLst>
            <p14:sldId id="4032"/>
            <p14:sldId id="4738"/>
            <p14:sldId id="4863"/>
            <p14:sldId id="4877"/>
            <p14:sldId id="4880"/>
            <p14:sldId id="4870"/>
            <p14:sldId id="4067"/>
          </p14:sldIdLst>
        </p14:section>
        <p14:section name="Wrapping Up (5 minutes)" id="{6F051F88-AA7C-3348-A7B8-892BA6C75A0D}">
          <p14:sldIdLst>
            <p14:sldId id="4904"/>
            <p14:sldId id="4905"/>
            <p14:sldId id="490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069E01-50B0-3D1F-34A6-207BE1BF741D}" name="Christine Downs" initials="CD" userId="S::cdowns@mayinstitute.org::e8ba56e2-84b9-4685-891c-6c388ea40c87" providerId="AD"/>
  <p188:author id="{39D63C05-2216-CDD4-1057-F04FF3D987E9}" name="Adam Feinberg" initials="AF" userId="fbfff037195b936e" providerId="Windows Live"/>
  <p188:author id="{E16D4F08-7DF0-D375-6C48-4C09655593C0}" name="Feinberg, Adam" initials="FA" userId="S::afeinberg@edc.org::5f5bdf48-d019-4be7-baf8-cfbf388184da" providerId="AD"/>
  <p188:author id="{CD20A333-A637-827F-BBF5-42780D723B6E}" name="Adam Feinberg" initials="AF" userId="c63daa15e251178a" providerId="Windows Live"/>
  <p188:author id="{0C324748-F4D2-01C8-8115-73D64B2BF121}" name="Christine Downs" initials="CD" userId="S::cdowns_mayinstitute.org#ext#@educationdevelopmentcenter.onmicrosoft.com::13a98df4-0bd3-43f7-9515-5c6eb150dde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inberg, Adam" initials="FA" lastIdx="12" clrIdx="0">
    <p:extLst>
      <p:ext uri="{19B8F6BF-5375-455C-9EA6-DF929625EA0E}">
        <p15:presenceInfo xmlns:p15="http://schemas.microsoft.com/office/powerpoint/2012/main" userId="S::adam.feinberg@uconn.edu::177393b2-bc5b-4b41-8d24-c053677dafcb" providerId="AD"/>
      </p:ext>
    </p:extLst>
  </p:cmAuthor>
  <p:cmAuthor id="2" name="Meyer, Katherine" initials="MK" lastIdx="9" clrIdx="1">
    <p:extLst>
      <p:ext uri="{19B8F6BF-5375-455C-9EA6-DF929625EA0E}">
        <p15:presenceInfo xmlns:p15="http://schemas.microsoft.com/office/powerpoint/2012/main" userId="S::katherine.meyer@uconn.edu::9a23d734-2d44-476e-aafb-e8c61e29b5f6" providerId="AD"/>
      </p:ext>
    </p:extLst>
  </p:cmAuthor>
  <p:cmAuthor id="3" name="Erik Maki" initials="EM" lastIdx="1" clrIdx="2">
    <p:extLst>
      <p:ext uri="{19B8F6BF-5375-455C-9EA6-DF929625EA0E}">
        <p15:presenceInfo xmlns:p15="http://schemas.microsoft.com/office/powerpoint/2012/main" userId="S::EMaki@mayinstitute.org::6c029fcd-6e9a-4e5c-820c-08bfa36125db" providerId="AD"/>
      </p:ext>
    </p:extLst>
  </p:cmAuthor>
  <p:cmAuthor id="4" name="Robbie, Karen" initials="RK" lastIdx="6" clrIdx="3">
    <p:extLst>
      <p:ext uri="{19B8F6BF-5375-455C-9EA6-DF929625EA0E}">
        <p15:presenceInfo xmlns:p15="http://schemas.microsoft.com/office/powerpoint/2012/main" userId="S::karen.robbie@uconn.edu::a0e2d4cb-cdb8-43fd-ac47-453d7da32a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EF31"/>
    <a:srgbClr val="FC9204"/>
    <a:srgbClr val="006600"/>
    <a:srgbClr val="BAE18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4A0C82-1911-4F6E-8763-ECA98E9E26D4}" v="13" dt="2025-02-19T15:56:12.4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7026" autoAdjust="0"/>
  </p:normalViewPr>
  <p:slideViewPr>
    <p:cSldViewPr snapToGrid="0">
      <p:cViewPr varScale="1">
        <p:scale>
          <a:sx n="74" d="100"/>
          <a:sy n="74" d="100"/>
        </p:scale>
        <p:origin x="1236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0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notesMaster" Target="notesMasters/notesMaster1.xml"/><Relationship Id="rId52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presProps" Target="presProps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e Downs" userId="e8ba56e2-84b9-4685-891c-6c388ea40c87" providerId="ADAL" clId="{424A0C82-1911-4F6E-8763-ECA98E9E26D4}"/>
    <pc:docChg chg="undo redo custSel addSld delSld modSld modSection">
      <pc:chgData name="Christine Downs" userId="e8ba56e2-84b9-4685-891c-6c388ea40c87" providerId="ADAL" clId="{424A0C82-1911-4F6E-8763-ECA98E9E26D4}" dt="2025-02-19T15:56:14.407" v="841" actId="47"/>
      <pc:docMkLst>
        <pc:docMk/>
      </pc:docMkLst>
      <pc:sldChg chg="add">
        <pc:chgData name="Christine Downs" userId="e8ba56e2-84b9-4685-891c-6c388ea40c87" providerId="ADAL" clId="{424A0C82-1911-4F6E-8763-ECA98E9E26D4}" dt="2025-02-19T14:39:00.701" v="5"/>
        <pc:sldMkLst>
          <pc:docMk/>
          <pc:sldMk cId="3753820559" sldId="258"/>
        </pc:sldMkLst>
      </pc:sldChg>
      <pc:sldChg chg="modSp mod">
        <pc:chgData name="Christine Downs" userId="e8ba56e2-84b9-4685-891c-6c388ea40c87" providerId="ADAL" clId="{424A0C82-1911-4F6E-8763-ECA98E9E26D4}" dt="2025-02-19T14:42:42.728" v="227" actId="14100"/>
        <pc:sldMkLst>
          <pc:docMk/>
          <pc:sldMk cId="4135767760" sldId="4067"/>
        </pc:sldMkLst>
        <pc:spChg chg="mod">
          <ac:chgData name="Christine Downs" userId="e8ba56e2-84b9-4685-891c-6c388ea40c87" providerId="ADAL" clId="{424A0C82-1911-4F6E-8763-ECA98E9E26D4}" dt="2025-02-19T14:42:42.728" v="227" actId="14100"/>
          <ac:spMkLst>
            <pc:docMk/>
            <pc:sldMk cId="4135767760" sldId="4067"/>
            <ac:spMk id="3" creationId="{209900E1-52DF-4869-AC2D-AC9A9D6C8B24}"/>
          </ac:spMkLst>
        </pc:spChg>
      </pc:sldChg>
      <pc:sldChg chg="addSp modSp mod">
        <pc:chgData name="Christine Downs" userId="e8ba56e2-84b9-4685-891c-6c388ea40c87" providerId="ADAL" clId="{424A0C82-1911-4F6E-8763-ECA98E9E26D4}" dt="2025-02-19T14:55:49.645" v="776" actId="14100"/>
        <pc:sldMkLst>
          <pc:docMk/>
          <pc:sldMk cId="439878598" sldId="4838"/>
        </pc:sldMkLst>
        <pc:spChg chg="add mod">
          <ac:chgData name="Christine Downs" userId="e8ba56e2-84b9-4685-891c-6c388ea40c87" providerId="ADAL" clId="{424A0C82-1911-4F6E-8763-ECA98E9E26D4}" dt="2025-02-19T14:55:22.181" v="772" actId="1076"/>
          <ac:spMkLst>
            <pc:docMk/>
            <pc:sldMk cId="439878598" sldId="4838"/>
            <ac:spMk id="2" creationId="{0388D147-E74E-754E-8A0C-B707DE3EC294}"/>
          </ac:spMkLst>
        </pc:spChg>
        <pc:spChg chg="mod">
          <ac:chgData name="Christine Downs" userId="e8ba56e2-84b9-4685-891c-6c388ea40c87" providerId="ADAL" clId="{424A0C82-1911-4F6E-8763-ECA98E9E26D4}" dt="2025-02-19T14:55:49.645" v="776" actId="14100"/>
          <ac:spMkLst>
            <pc:docMk/>
            <pc:sldMk cId="439878598" sldId="4838"/>
            <ac:spMk id="5" creationId="{3D440E26-0FA9-5346-D890-F6DEE04F94C7}"/>
          </ac:spMkLst>
        </pc:spChg>
        <pc:spChg chg="add mod">
          <ac:chgData name="Christine Downs" userId="e8ba56e2-84b9-4685-891c-6c388ea40c87" providerId="ADAL" clId="{424A0C82-1911-4F6E-8763-ECA98E9E26D4}" dt="2025-02-19T14:54:44.969" v="736" actId="20577"/>
          <ac:spMkLst>
            <pc:docMk/>
            <pc:sldMk cId="439878598" sldId="4838"/>
            <ac:spMk id="6" creationId="{3C4C3598-6AB1-4CA0-C1D8-0C1B3401139C}"/>
          </ac:spMkLst>
        </pc:spChg>
        <pc:spChg chg="add mod">
          <ac:chgData name="Christine Downs" userId="e8ba56e2-84b9-4685-891c-6c388ea40c87" providerId="ADAL" clId="{424A0C82-1911-4F6E-8763-ECA98E9E26D4}" dt="2025-02-19T14:55:15.747" v="771" actId="14100"/>
          <ac:spMkLst>
            <pc:docMk/>
            <pc:sldMk cId="439878598" sldId="4838"/>
            <ac:spMk id="7" creationId="{2CA9D919-B48D-1ED2-DF0E-DB42FC752D2B}"/>
          </ac:spMkLst>
        </pc:spChg>
      </pc:sldChg>
      <pc:sldChg chg="modSp mod">
        <pc:chgData name="Christine Downs" userId="e8ba56e2-84b9-4685-891c-6c388ea40c87" providerId="ADAL" clId="{424A0C82-1911-4F6E-8763-ECA98E9E26D4}" dt="2025-02-19T14:46:24.385" v="330" actId="20577"/>
        <pc:sldMkLst>
          <pc:docMk/>
          <pc:sldMk cId="72738422" sldId="4847"/>
        </pc:sldMkLst>
        <pc:spChg chg="mod">
          <ac:chgData name="Christine Downs" userId="e8ba56e2-84b9-4685-891c-6c388ea40c87" providerId="ADAL" clId="{424A0C82-1911-4F6E-8763-ECA98E9E26D4}" dt="2025-02-19T14:46:24.385" v="330" actId="20577"/>
          <ac:spMkLst>
            <pc:docMk/>
            <pc:sldMk cId="72738422" sldId="4847"/>
            <ac:spMk id="2" creationId="{D211F182-F1D4-CE1A-0148-F7CB1AC0891F}"/>
          </ac:spMkLst>
        </pc:spChg>
        <pc:picChg chg="mod">
          <ac:chgData name="Christine Downs" userId="e8ba56e2-84b9-4685-891c-6c388ea40c87" providerId="ADAL" clId="{424A0C82-1911-4F6E-8763-ECA98E9E26D4}" dt="2025-02-19T14:46:04.686" v="327" actId="1076"/>
          <ac:picMkLst>
            <pc:docMk/>
            <pc:sldMk cId="72738422" sldId="4847"/>
            <ac:picMk id="5" creationId="{9FEA66B2-15B1-780B-CDE5-8A6EA9A9CAE0}"/>
          </ac:picMkLst>
        </pc:picChg>
        <pc:picChg chg="mod">
          <ac:chgData name="Christine Downs" userId="e8ba56e2-84b9-4685-891c-6c388ea40c87" providerId="ADAL" clId="{424A0C82-1911-4F6E-8763-ECA98E9E26D4}" dt="2025-02-19T14:46:02.250" v="326" actId="1076"/>
          <ac:picMkLst>
            <pc:docMk/>
            <pc:sldMk cId="72738422" sldId="4847"/>
            <ac:picMk id="11" creationId="{2C4BD3CE-96CE-D45B-915E-640FE1B71959}"/>
          </ac:picMkLst>
        </pc:picChg>
      </pc:sldChg>
      <pc:sldChg chg="modSp mod">
        <pc:chgData name="Christine Downs" userId="e8ba56e2-84b9-4685-891c-6c388ea40c87" providerId="ADAL" clId="{424A0C82-1911-4F6E-8763-ECA98E9E26D4}" dt="2025-02-19T14:49:23.306" v="442" actId="20577"/>
        <pc:sldMkLst>
          <pc:docMk/>
          <pc:sldMk cId="624374984" sldId="4851"/>
        </pc:sldMkLst>
        <pc:spChg chg="mod">
          <ac:chgData name="Christine Downs" userId="e8ba56e2-84b9-4685-891c-6c388ea40c87" providerId="ADAL" clId="{424A0C82-1911-4F6E-8763-ECA98E9E26D4}" dt="2025-02-19T14:46:16.266" v="328" actId="20577"/>
          <ac:spMkLst>
            <pc:docMk/>
            <pc:sldMk cId="624374984" sldId="4851"/>
            <ac:spMk id="2" creationId="{20565430-40F3-25E9-3974-E8D07D73DFAA}"/>
          </ac:spMkLst>
        </pc:spChg>
        <pc:spChg chg="mod">
          <ac:chgData name="Christine Downs" userId="e8ba56e2-84b9-4685-891c-6c388ea40c87" providerId="ADAL" clId="{424A0C82-1911-4F6E-8763-ECA98E9E26D4}" dt="2025-02-19T14:44:39.667" v="270" actId="1076"/>
          <ac:spMkLst>
            <pc:docMk/>
            <pc:sldMk cId="624374984" sldId="4851"/>
            <ac:spMk id="4" creationId="{B410808A-116F-7088-BC80-043E87E9E18C}"/>
          </ac:spMkLst>
        </pc:spChg>
        <pc:spChg chg="mod">
          <ac:chgData name="Christine Downs" userId="e8ba56e2-84b9-4685-891c-6c388ea40c87" providerId="ADAL" clId="{424A0C82-1911-4F6E-8763-ECA98E9E26D4}" dt="2025-02-19T14:49:23.306" v="442" actId="20577"/>
          <ac:spMkLst>
            <pc:docMk/>
            <pc:sldMk cId="624374984" sldId="4851"/>
            <ac:spMk id="5" creationId="{87466B4E-05F7-B63D-BF27-4EA14BD0BFFD}"/>
          </ac:spMkLst>
        </pc:spChg>
      </pc:sldChg>
      <pc:sldChg chg="addSp modSp mod">
        <pc:chgData name="Christine Downs" userId="e8ba56e2-84b9-4685-891c-6c388ea40c87" providerId="ADAL" clId="{424A0C82-1911-4F6E-8763-ECA98E9E26D4}" dt="2025-02-19T14:58:24.935" v="836" actId="14100"/>
        <pc:sldMkLst>
          <pc:docMk/>
          <pc:sldMk cId="2264113126" sldId="4852"/>
        </pc:sldMkLst>
        <pc:spChg chg="mod">
          <ac:chgData name="Christine Downs" userId="e8ba56e2-84b9-4685-891c-6c388ea40c87" providerId="ADAL" clId="{424A0C82-1911-4F6E-8763-ECA98E9E26D4}" dt="2025-02-19T14:57:29.844" v="787" actId="207"/>
          <ac:spMkLst>
            <pc:docMk/>
            <pc:sldMk cId="2264113126" sldId="4852"/>
            <ac:spMk id="2" creationId="{34B344ED-AE8F-EEFC-0213-E1E9D4C6B94A}"/>
          </ac:spMkLst>
        </pc:spChg>
        <pc:spChg chg="mod">
          <ac:chgData name="Christine Downs" userId="e8ba56e2-84b9-4685-891c-6c388ea40c87" providerId="ADAL" clId="{424A0C82-1911-4F6E-8763-ECA98E9E26D4}" dt="2025-02-19T14:47:41.261" v="369" actId="1076"/>
          <ac:spMkLst>
            <pc:docMk/>
            <pc:sldMk cId="2264113126" sldId="4852"/>
            <ac:spMk id="3" creationId="{06EA12F4-2570-954A-A9B3-B1E56DAD7A6C}"/>
          </ac:spMkLst>
        </pc:spChg>
        <pc:spChg chg="add mod">
          <ac:chgData name="Christine Downs" userId="e8ba56e2-84b9-4685-891c-6c388ea40c87" providerId="ADAL" clId="{424A0C82-1911-4F6E-8763-ECA98E9E26D4}" dt="2025-02-19T14:51:08.774" v="481" actId="113"/>
          <ac:spMkLst>
            <pc:docMk/>
            <pc:sldMk cId="2264113126" sldId="4852"/>
            <ac:spMk id="4" creationId="{225DAEBF-219E-1B53-E039-C6F7DE7FF8E9}"/>
          </ac:spMkLst>
        </pc:spChg>
        <pc:spChg chg="add mod">
          <ac:chgData name="Christine Downs" userId="e8ba56e2-84b9-4685-891c-6c388ea40c87" providerId="ADAL" clId="{424A0C82-1911-4F6E-8763-ECA98E9E26D4}" dt="2025-02-19T14:51:05.800" v="480" actId="113"/>
          <ac:spMkLst>
            <pc:docMk/>
            <pc:sldMk cId="2264113126" sldId="4852"/>
            <ac:spMk id="5" creationId="{73FF7ACC-73F9-62F3-3DDA-BE826BF57C66}"/>
          </ac:spMkLst>
        </pc:spChg>
        <pc:spChg chg="mod">
          <ac:chgData name="Christine Downs" userId="e8ba56e2-84b9-4685-891c-6c388ea40c87" providerId="ADAL" clId="{424A0C82-1911-4F6E-8763-ECA98E9E26D4}" dt="2025-02-19T14:58:24.935" v="836" actId="14100"/>
          <ac:spMkLst>
            <pc:docMk/>
            <pc:sldMk cId="2264113126" sldId="4852"/>
            <ac:spMk id="14" creationId="{3450B175-9B0D-7029-7908-C8599DD05805}"/>
          </ac:spMkLst>
        </pc:spChg>
        <pc:picChg chg="mod">
          <ac:chgData name="Christine Downs" userId="e8ba56e2-84b9-4685-891c-6c388ea40c87" providerId="ADAL" clId="{424A0C82-1911-4F6E-8763-ECA98E9E26D4}" dt="2025-02-19T14:50:30.165" v="451" actId="208"/>
          <ac:picMkLst>
            <pc:docMk/>
            <pc:sldMk cId="2264113126" sldId="4852"/>
            <ac:picMk id="20" creationId="{2A8E5673-5339-2E28-C7C1-47FB13E693F9}"/>
          </ac:picMkLst>
        </pc:picChg>
      </pc:sldChg>
      <pc:sldChg chg="add del">
        <pc:chgData name="Christine Downs" userId="e8ba56e2-84b9-4685-891c-6c388ea40c87" providerId="ADAL" clId="{424A0C82-1911-4F6E-8763-ECA98E9E26D4}" dt="2025-02-19T15:56:14.407" v="841" actId="47"/>
        <pc:sldMkLst>
          <pc:docMk/>
          <pc:sldMk cId="2478823079" sldId="4866"/>
        </pc:sldMkLst>
      </pc:sldChg>
      <pc:sldChg chg="del">
        <pc:chgData name="Christine Downs" userId="e8ba56e2-84b9-4685-891c-6c388ea40c87" providerId="ADAL" clId="{424A0C82-1911-4F6E-8763-ECA98E9E26D4}" dt="2025-02-19T14:38:39.789" v="3" actId="47"/>
        <pc:sldMkLst>
          <pc:docMk/>
          <pc:sldMk cId="2096607711" sldId="4872"/>
        </pc:sldMkLst>
      </pc:sldChg>
      <pc:sldChg chg="del">
        <pc:chgData name="Christine Downs" userId="e8ba56e2-84b9-4685-891c-6c388ea40c87" providerId="ADAL" clId="{424A0C82-1911-4F6E-8763-ECA98E9E26D4}" dt="2025-02-19T14:39:05.017" v="6" actId="47"/>
        <pc:sldMkLst>
          <pc:docMk/>
          <pc:sldMk cId="3788956349" sldId="4887"/>
        </pc:sldMkLst>
      </pc:sldChg>
      <pc:sldChg chg="addSp delSp modSp mod">
        <pc:chgData name="Christine Downs" userId="e8ba56e2-84b9-4685-891c-6c388ea40c87" providerId="ADAL" clId="{424A0C82-1911-4F6E-8763-ECA98E9E26D4}" dt="2025-02-19T14:57:12.673" v="786" actId="1076"/>
        <pc:sldMkLst>
          <pc:docMk/>
          <pc:sldMk cId="3517303095" sldId="4897"/>
        </pc:sldMkLst>
        <pc:spChg chg="add mod">
          <ac:chgData name="Christine Downs" userId="e8ba56e2-84b9-4685-891c-6c388ea40c87" providerId="ADAL" clId="{424A0C82-1911-4F6E-8763-ECA98E9E26D4}" dt="2025-02-19T14:57:04.984" v="785" actId="1076"/>
          <ac:spMkLst>
            <pc:docMk/>
            <pc:sldMk cId="3517303095" sldId="4897"/>
            <ac:spMk id="2" creationId="{00D7DBAA-B73A-5B47-499C-7C32F6018D9B}"/>
          </ac:spMkLst>
        </pc:spChg>
        <pc:spChg chg="mod">
          <ac:chgData name="Christine Downs" userId="e8ba56e2-84b9-4685-891c-6c388ea40c87" providerId="ADAL" clId="{424A0C82-1911-4F6E-8763-ECA98E9E26D4}" dt="2025-02-19T14:56:56.280" v="782"/>
          <ac:spMkLst>
            <pc:docMk/>
            <pc:sldMk cId="3517303095" sldId="4897"/>
            <ac:spMk id="5" creationId="{809B3027-4C36-341D-486F-0A2EE79CC307}"/>
          </ac:spMkLst>
        </pc:spChg>
        <pc:spChg chg="mod">
          <ac:chgData name="Christine Downs" userId="e8ba56e2-84b9-4685-891c-6c388ea40c87" providerId="ADAL" clId="{424A0C82-1911-4F6E-8763-ECA98E9E26D4}" dt="2025-02-19T14:56:56.280" v="782"/>
          <ac:spMkLst>
            <pc:docMk/>
            <pc:sldMk cId="3517303095" sldId="4897"/>
            <ac:spMk id="31" creationId="{B4044D59-F8A2-A3FA-1992-4E848F854607}"/>
          </ac:spMkLst>
        </pc:spChg>
        <pc:spChg chg="del">
          <ac:chgData name="Christine Downs" userId="e8ba56e2-84b9-4685-891c-6c388ea40c87" providerId="ADAL" clId="{424A0C82-1911-4F6E-8763-ECA98E9E26D4}" dt="2025-02-19T14:56:55.121" v="781" actId="478"/>
          <ac:spMkLst>
            <pc:docMk/>
            <pc:sldMk cId="3517303095" sldId="4897"/>
            <ac:spMk id="52" creationId="{D3A770A9-3171-403E-C327-E53FF3B20D0A}"/>
          </ac:spMkLst>
        </pc:spChg>
        <pc:spChg chg="mod">
          <ac:chgData name="Christine Downs" userId="e8ba56e2-84b9-4685-891c-6c388ea40c87" providerId="ADAL" clId="{424A0C82-1911-4F6E-8763-ECA98E9E26D4}" dt="2025-02-19T14:56:56.280" v="782"/>
          <ac:spMkLst>
            <pc:docMk/>
            <pc:sldMk cId="3517303095" sldId="4897"/>
            <ac:spMk id="53" creationId="{9176B3D2-94CE-38F7-C29E-9A4FBC1CD9BF}"/>
          </ac:spMkLst>
        </pc:spChg>
        <pc:spChg chg="mod">
          <ac:chgData name="Christine Downs" userId="e8ba56e2-84b9-4685-891c-6c388ea40c87" providerId="ADAL" clId="{424A0C82-1911-4F6E-8763-ECA98E9E26D4}" dt="2025-02-19T14:57:12.673" v="786" actId="1076"/>
          <ac:spMkLst>
            <pc:docMk/>
            <pc:sldMk cId="3517303095" sldId="4897"/>
            <ac:spMk id="54" creationId="{086804F5-94AA-C27E-6DED-917012F5F4BA}"/>
          </ac:spMkLst>
        </pc:spChg>
        <pc:spChg chg="mod">
          <ac:chgData name="Christine Downs" userId="e8ba56e2-84b9-4685-891c-6c388ea40c87" providerId="ADAL" clId="{424A0C82-1911-4F6E-8763-ECA98E9E26D4}" dt="2025-02-19T14:56:56.280" v="782"/>
          <ac:spMkLst>
            <pc:docMk/>
            <pc:sldMk cId="3517303095" sldId="4897"/>
            <ac:spMk id="55" creationId="{30298D17-67DF-2714-1D94-CA7FB2814595}"/>
          </ac:spMkLst>
        </pc:spChg>
        <pc:spChg chg="mod">
          <ac:chgData name="Christine Downs" userId="e8ba56e2-84b9-4685-891c-6c388ea40c87" providerId="ADAL" clId="{424A0C82-1911-4F6E-8763-ECA98E9E26D4}" dt="2025-02-19T14:56:56.280" v="782"/>
          <ac:spMkLst>
            <pc:docMk/>
            <pc:sldMk cId="3517303095" sldId="4897"/>
            <ac:spMk id="56" creationId="{1228E5E9-F201-2FAF-02F2-C22A2770EB76}"/>
          </ac:spMkLst>
        </pc:spChg>
        <pc:spChg chg="mod">
          <ac:chgData name="Christine Downs" userId="e8ba56e2-84b9-4685-891c-6c388ea40c87" providerId="ADAL" clId="{424A0C82-1911-4F6E-8763-ECA98E9E26D4}" dt="2025-02-19T14:56:56.280" v="782"/>
          <ac:spMkLst>
            <pc:docMk/>
            <pc:sldMk cId="3517303095" sldId="4897"/>
            <ac:spMk id="57" creationId="{D672CBA8-2F96-ADCE-30F0-8343B8F5CE16}"/>
          </ac:spMkLst>
        </pc:spChg>
        <pc:spChg chg="mod">
          <ac:chgData name="Christine Downs" userId="e8ba56e2-84b9-4685-891c-6c388ea40c87" providerId="ADAL" clId="{424A0C82-1911-4F6E-8763-ECA98E9E26D4}" dt="2025-02-19T14:56:56.280" v="782"/>
          <ac:spMkLst>
            <pc:docMk/>
            <pc:sldMk cId="3517303095" sldId="4897"/>
            <ac:spMk id="58" creationId="{9EDD50A9-C686-279F-45A0-370B9579E5D5}"/>
          </ac:spMkLst>
        </pc:spChg>
        <pc:spChg chg="mod">
          <ac:chgData name="Christine Downs" userId="e8ba56e2-84b9-4685-891c-6c388ea40c87" providerId="ADAL" clId="{424A0C82-1911-4F6E-8763-ECA98E9E26D4}" dt="2025-02-19T14:56:56.280" v="782"/>
          <ac:spMkLst>
            <pc:docMk/>
            <pc:sldMk cId="3517303095" sldId="4897"/>
            <ac:spMk id="59" creationId="{29BD2B63-A502-1F57-4DDB-ECEC0C3EFFD0}"/>
          </ac:spMkLst>
        </pc:spChg>
        <pc:spChg chg="mod">
          <ac:chgData name="Christine Downs" userId="e8ba56e2-84b9-4685-891c-6c388ea40c87" providerId="ADAL" clId="{424A0C82-1911-4F6E-8763-ECA98E9E26D4}" dt="2025-02-19T14:56:56.280" v="782"/>
          <ac:spMkLst>
            <pc:docMk/>
            <pc:sldMk cId="3517303095" sldId="4897"/>
            <ac:spMk id="60" creationId="{BC9BA328-A61B-3C20-0CFB-412CFD366481}"/>
          </ac:spMkLst>
        </pc:spChg>
        <pc:spChg chg="mod">
          <ac:chgData name="Christine Downs" userId="e8ba56e2-84b9-4685-891c-6c388ea40c87" providerId="ADAL" clId="{424A0C82-1911-4F6E-8763-ECA98E9E26D4}" dt="2025-02-19T14:56:56.280" v="782"/>
          <ac:spMkLst>
            <pc:docMk/>
            <pc:sldMk cId="3517303095" sldId="4897"/>
            <ac:spMk id="61" creationId="{E40B92CC-2768-C0DA-D74F-342A95FAAA66}"/>
          </ac:spMkLst>
        </pc:spChg>
        <pc:spChg chg="mod">
          <ac:chgData name="Christine Downs" userId="e8ba56e2-84b9-4685-891c-6c388ea40c87" providerId="ADAL" clId="{424A0C82-1911-4F6E-8763-ECA98E9E26D4}" dt="2025-02-19T14:56:56.280" v="782"/>
          <ac:spMkLst>
            <pc:docMk/>
            <pc:sldMk cId="3517303095" sldId="4897"/>
            <ac:spMk id="62" creationId="{F9EB0BC7-DC21-CBE2-B55B-7F9FA8615194}"/>
          </ac:spMkLst>
        </pc:spChg>
        <pc:spChg chg="mod">
          <ac:chgData name="Christine Downs" userId="e8ba56e2-84b9-4685-891c-6c388ea40c87" providerId="ADAL" clId="{424A0C82-1911-4F6E-8763-ECA98E9E26D4}" dt="2025-02-19T14:56:56.280" v="782"/>
          <ac:spMkLst>
            <pc:docMk/>
            <pc:sldMk cId="3517303095" sldId="4897"/>
            <ac:spMk id="63" creationId="{38CFC964-E01C-7D29-F2AE-05D0AFD169F7}"/>
          </ac:spMkLst>
        </pc:spChg>
        <pc:spChg chg="mod">
          <ac:chgData name="Christine Downs" userId="e8ba56e2-84b9-4685-891c-6c388ea40c87" providerId="ADAL" clId="{424A0C82-1911-4F6E-8763-ECA98E9E26D4}" dt="2025-02-19T14:56:56.280" v="782"/>
          <ac:spMkLst>
            <pc:docMk/>
            <pc:sldMk cId="3517303095" sldId="4897"/>
            <ac:spMk id="64" creationId="{457BCB4C-EFED-A52F-71DE-3B5A3922CB5D}"/>
          </ac:spMkLst>
        </pc:spChg>
        <pc:spChg chg="mod">
          <ac:chgData name="Christine Downs" userId="e8ba56e2-84b9-4685-891c-6c388ea40c87" providerId="ADAL" clId="{424A0C82-1911-4F6E-8763-ECA98E9E26D4}" dt="2025-02-19T14:56:56.280" v="782"/>
          <ac:spMkLst>
            <pc:docMk/>
            <pc:sldMk cId="3517303095" sldId="4897"/>
            <ac:spMk id="65" creationId="{AB3E4F4F-A0F3-AFB4-8B58-25DFDD3A38A5}"/>
          </ac:spMkLst>
        </pc:spChg>
        <pc:spChg chg="mod">
          <ac:chgData name="Christine Downs" userId="e8ba56e2-84b9-4685-891c-6c388ea40c87" providerId="ADAL" clId="{424A0C82-1911-4F6E-8763-ECA98E9E26D4}" dt="2025-02-19T14:56:56.280" v="782"/>
          <ac:spMkLst>
            <pc:docMk/>
            <pc:sldMk cId="3517303095" sldId="4897"/>
            <ac:spMk id="66" creationId="{DD7A2BC6-FFE3-0F67-7BF6-EC786FD47CE6}"/>
          </ac:spMkLst>
        </pc:spChg>
        <pc:spChg chg="mod">
          <ac:chgData name="Christine Downs" userId="e8ba56e2-84b9-4685-891c-6c388ea40c87" providerId="ADAL" clId="{424A0C82-1911-4F6E-8763-ECA98E9E26D4}" dt="2025-02-19T14:56:56.280" v="782"/>
          <ac:spMkLst>
            <pc:docMk/>
            <pc:sldMk cId="3517303095" sldId="4897"/>
            <ac:spMk id="67" creationId="{1E3C413F-5B4A-618A-5D86-D9D803667BFB}"/>
          </ac:spMkLst>
        </pc:spChg>
        <pc:spChg chg="mod">
          <ac:chgData name="Christine Downs" userId="e8ba56e2-84b9-4685-891c-6c388ea40c87" providerId="ADAL" clId="{424A0C82-1911-4F6E-8763-ECA98E9E26D4}" dt="2025-02-19T14:56:56.280" v="782"/>
          <ac:spMkLst>
            <pc:docMk/>
            <pc:sldMk cId="3517303095" sldId="4897"/>
            <ac:spMk id="68" creationId="{E18D9B2C-5C37-9907-90F5-CCF824A4CB36}"/>
          </ac:spMkLst>
        </pc:spChg>
        <pc:spChg chg="mod">
          <ac:chgData name="Christine Downs" userId="e8ba56e2-84b9-4685-891c-6c388ea40c87" providerId="ADAL" clId="{424A0C82-1911-4F6E-8763-ECA98E9E26D4}" dt="2025-02-19T14:56:56.280" v="782"/>
          <ac:spMkLst>
            <pc:docMk/>
            <pc:sldMk cId="3517303095" sldId="4897"/>
            <ac:spMk id="69" creationId="{78B4E76E-B1B3-8E0D-1010-8BCD0441A215}"/>
          </ac:spMkLst>
        </pc:spChg>
        <pc:spChg chg="mod">
          <ac:chgData name="Christine Downs" userId="e8ba56e2-84b9-4685-891c-6c388ea40c87" providerId="ADAL" clId="{424A0C82-1911-4F6E-8763-ECA98E9E26D4}" dt="2025-02-19T14:56:56.280" v="782"/>
          <ac:spMkLst>
            <pc:docMk/>
            <pc:sldMk cId="3517303095" sldId="4897"/>
            <ac:spMk id="70" creationId="{6231884B-78C3-38E4-32B3-09355F2932C8}"/>
          </ac:spMkLst>
        </pc:spChg>
        <pc:spChg chg="mod">
          <ac:chgData name="Christine Downs" userId="e8ba56e2-84b9-4685-891c-6c388ea40c87" providerId="ADAL" clId="{424A0C82-1911-4F6E-8763-ECA98E9E26D4}" dt="2025-02-19T14:56:56.280" v="782"/>
          <ac:spMkLst>
            <pc:docMk/>
            <pc:sldMk cId="3517303095" sldId="4897"/>
            <ac:spMk id="72" creationId="{CE0B6341-8409-4E69-7DC2-823DD3A52917}"/>
          </ac:spMkLst>
        </pc:spChg>
        <pc:spChg chg="mod">
          <ac:chgData name="Christine Downs" userId="e8ba56e2-84b9-4685-891c-6c388ea40c87" providerId="ADAL" clId="{424A0C82-1911-4F6E-8763-ECA98E9E26D4}" dt="2025-02-19T14:56:56.280" v="782"/>
          <ac:spMkLst>
            <pc:docMk/>
            <pc:sldMk cId="3517303095" sldId="4897"/>
            <ac:spMk id="73" creationId="{A889FB0A-8F68-F88A-E38A-435B6E1B7B4B}"/>
          </ac:spMkLst>
        </pc:spChg>
        <pc:spChg chg="mod">
          <ac:chgData name="Christine Downs" userId="e8ba56e2-84b9-4685-891c-6c388ea40c87" providerId="ADAL" clId="{424A0C82-1911-4F6E-8763-ECA98E9E26D4}" dt="2025-02-19T14:56:56.280" v="782"/>
          <ac:spMkLst>
            <pc:docMk/>
            <pc:sldMk cId="3517303095" sldId="4897"/>
            <ac:spMk id="74" creationId="{B6D3B5B4-8AEC-2EE6-9D30-63EBF0ED2970}"/>
          </ac:spMkLst>
        </pc:spChg>
        <pc:spChg chg="mod">
          <ac:chgData name="Christine Downs" userId="e8ba56e2-84b9-4685-891c-6c388ea40c87" providerId="ADAL" clId="{424A0C82-1911-4F6E-8763-ECA98E9E26D4}" dt="2025-02-19T14:56:56.280" v="782"/>
          <ac:spMkLst>
            <pc:docMk/>
            <pc:sldMk cId="3517303095" sldId="4897"/>
            <ac:spMk id="75" creationId="{E74B7220-3A4C-0ED6-9E1C-FF380A8FE8D3}"/>
          </ac:spMkLst>
        </pc:spChg>
        <pc:spChg chg="add mod">
          <ac:chgData name="Christine Downs" userId="e8ba56e2-84b9-4685-891c-6c388ea40c87" providerId="ADAL" clId="{424A0C82-1911-4F6E-8763-ECA98E9E26D4}" dt="2025-02-19T14:57:00.416" v="783" actId="14100"/>
          <ac:spMkLst>
            <pc:docMk/>
            <pc:sldMk cId="3517303095" sldId="4897"/>
            <ac:spMk id="76" creationId="{79E04AB8-81E9-6F0B-5069-620F8FDBAF91}"/>
          </ac:spMkLst>
        </pc:spChg>
        <pc:grpChg chg="add mod">
          <ac:chgData name="Christine Downs" userId="e8ba56e2-84b9-4685-891c-6c388ea40c87" providerId="ADAL" clId="{424A0C82-1911-4F6E-8763-ECA98E9E26D4}" dt="2025-02-19T14:57:02.707" v="784" actId="1076"/>
          <ac:grpSpMkLst>
            <pc:docMk/>
            <pc:sldMk cId="3517303095" sldId="4897"/>
            <ac:grpSpMk id="3" creationId="{36F17417-F2A1-F7D7-D268-C67B3D8AAC39}"/>
          </ac:grpSpMkLst>
        </pc:grpChg>
        <pc:grpChg chg="del">
          <ac:chgData name="Christine Downs" userId="e8ba56e2-84b9-4685-891c-6c388ea40c87" providerId="ADAL" clId="{424A0C82-1911-4F6E-8763-ECA98E9E26D4}" dt="2025-02-19T14:56:55.121" v="781" actId="478"/>
          <ac:grpSpMkLst>
            <pc:docMk/>
            <pc:sldMk cId="3517303095" sldId="4897"/>
            <ac:grpSpMk id="32" creationId="{4C43B3B8-9DB7-241A-C13D-0F025527994A}"/>
          </ac:grpSpMkLst>
        </pc:grpChg>
        <pc:grpChg chg="add mod">
          <ac:chgData name="Christine Downs" userId="e8ba56e2-84b9-4685-891c-6c388ea40c87" providerId="ADAL" clId="{424A0C82-1911-4F6E-8763-ECA98E9E26D4}" dt="2025-02-19T14:57:00.416" v="783" actId="14100"/>
          <ac:grpSpMkLst>
            <pc:docMk/>
            <pc:sldMk cId="3517303095" sldId="4897"/>
            <ac:grpSpMk id="71" creationId="{8A34C915-AAF3-7C2A-2F16-9F5A0CB041F8}"/>
          </ac:grpSpMkLst>
        </pc:grpChg>
      </pc:sldChg>
      <pc:sldChg chg="modSp mod">
        <pc:chgData name="Christine Downs" userId="e8ba56e2-84b9-4685-891c-6c388ea40c87" providerId="ADAL" clId="{424A0C82-1911-4F6E-8763-ECA98E9E26D4}" dt="2025-02-19T15:56:12.170" v="839" actId="12"/>
        <pc:sldMkLst>
          <pc:docMk/>
          <pc:sldMk cId="712464571" sldId="4905"/>
        </pc:sldMkLst>
        <pc:spChg chg="mod">
          <ac:chgData name="Christine Downs" userId="e8ba56e2-84b9-4685-891c-6c388ea40c87" providerId="ADAL" clId="{424A0C82-1911-4F6E-8763-ECA98E9E26D4}" dt="2025-02-19T15:56:12.170" v="839" actId="12"/>
          <ac:spMkLst>
            <pc:docMk/>
            <pc:sldMk cId="712464571" sldId="4905"/>
            <ac:spMk id="12" creationId="{DEAA204F-7097-E502-09D4-F45BAF2F285D}"/>
          </ac:spMkLst>
        </pc:spChg>
      </pc:sldChg>
      <pc:sldChg chg="add del setBg">
        <pc:chgData name="Christine Downs" userId="e8ba56e2-84b9-4685-891c-6c388ea40c87" providerId="ADAL" clId="{424A0C82-1911-4F6E-8763-ECA98E9E26D4}" dt="2025-02-19T14:38:34.799" v="1"/>
        <pc:sldMkLst>
          <pc:docMk/>
          <pc:sldMk cId="1825244001" sldId="4906"/>
        </pc:sldMkLst>
      </pc:sldChg>
      <pc:sldChg chg="add setBg">
        <pc:chgData name="Christine Downs" userId="e8ba56e2-84b9-4685-891c-6c388ea40c87" providerId="ADAL" clId="{424A0C82-1911-4F6E-8763-ECA98E9E26D4}" dt="2025-02-19T14:38:47.600" v="4"/>
        <pc:sldMkLst>
          <pc:docMk/>
          <pc:sldMk cId="2887837513" sldId="4906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DBD0AA-A092-4369-B815-D2A27D780C58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125DE95B-E3E9-488D-843B-7EA58128D643}">
      <dgm:prSet phldrT="[Text]"/>
      <dgm:spPr/>
      <dgm:t>
        <a:bodyPr/>
        <a:lstStyle/>
        <a:p>
          <a:r>
            <a:rPr lang="en-US"/>
            <a:t>Self</a:t>
          </a:r>
        </a:p>
      </dgm:t>
    </dgm:pt>
    <dgm:pt modelId="{FC0A28C2-A13D-4C48-9C34-B680EB2A2603}" type="parTrans" cxnId="{E9B2239E-BEAB-4565-B770-44155CEB26AB}">
      <dgm:prSet/>
      <dgm:spPr/>
      <dgm:t>
        <a:bodyPr/>
        <a:lstStyle/>
        <a:p>
          <a:endParaRPr lang="en-US"/>
        </a:p>
      </dgm:t>
    </dgm:pt>
    <dgm:pt modelId="{7D9CD180-E412-4B7F-9890-DD3E1E8793A4}" type="sibTrans" cxnId="{E9B2239E-BEAB-4565-B770-44155CEB26AB}">
      <dgm:prSet/>
      <dgm:spPr/>
      <dgm:t>
        <a:bodyPr/>
        <a:lstStyle/>
        <a:p>
          <a:endParaRPr lang="en-US"/>
        </a:p>
      </dgm:t>
    </dgm:pt>
    <dgm:pt modelId="{786F1C33-506F-487F-AA18-A30EE2A2534E}">
      <dgm:prSet phldrT="[Text]"/>
      <dgm:spPr/>
      <dgm:t>
        <a:bodyPr/>
        <a:lstStyle/>
        <a:p>
          <a:r>
            <a:rPr lang="en-US"/>
            <a:t>Others</a:t>
          </a:r>
        </a:p>
      </dgm:t>
    </dgm:pt>
    <dgm:pt modelId="{B2D69183-3673-4FF1-92D6-76326856F341}" type="parTrans" cxnId="{58D86527-1BED-4AB5-8015-FDAA159C883C}">
      <dgm:prSet/>
      <dgm:spPr/>
      <dgm:t>
        <a:bodyPr/>
        <a:lstStyle/>
        <a:p>
          <a:endParaRPr lang="en-US"/>
        </a:p>
      </dgm:t>
    </dgm:pt>
    <dgm:pt modelId="{54ACB2D9-0489-40D3-8720-56FF48219C7D}" type="sibTrans" cxnId="{58D86527-1BED-4AB5-8015-FDAA159C883C}">
      <dgm:prSet/>
      <dgm:spPr/>
      <dgm:t>
        <a:bodyPr/>
        <a:lstStyle/>
        <a:p>
          <a:endParaRPr lang="en-US"/>
        </a:p>
      </dgm:t>
    </dgm:pt>
    <dgm:pt modelId="{AB22F439-5CF3-4003-BBB3-B5FD5EE3EBA7}">
      <dgm:prSet phldrT="[Text]"/>
      <dgm:spPr/>
      <dgm:t>
        <a:bodyPr/>
        <a:lstStyle/>
        <a:p>
          <a:r>
            <a:rPr lang="en-US"/>
            <a:t>Environment</a:t>
          </a:r>
        </a:p>
      </dgm:t>
    </dgm:pt>
    <dgm:pt modelId="{42A9B59D-B81E-4DB7-A89D-08E57A386F5F}" type="parTrans" cxnId="{06F10583-3C6C-4C14-8F5D-A175C31623AF}">
      <dgm:prSet/>
      <dgm:spPr/>
      <dgm:t>
        <a:bodyPr/>
        <a:lstStyle/>
        <a:p>
          <a:endParaRPr lang="en-US"/>
        </a:p>
      </dgm:t>
    </dgm:pt>
    <dgm:pt modelId="{FAFF8CAA-7011-4352-BD37-268AB4AA9613}" type="sibTrans" cxnId="{06F10583-3C6C-4C14-8F5D-A175C31623AF}">
      <dgm:prSet/>
      <dgm:spPr/>
      <dgm:t>
        <a:bodyPr/>
        <a:lstStyle/>
        <a:p>
          <a:endParaRPr lang="en-US"/>
        </a:p>
      </dgm:t>
    </dgm:pt>
    <dgm:pt modelId="{828ED403-1C9B-4A7D-8888-1BC05EA78903}">
      <dgm:prSet phldrT="[Text]"/>
      <dgm:spPr/>
      <dgm:t>
        <a:bodyPr/>
        <a:lstStyle/>
        <a:p>
          <a:r>
            <a:rPr lang="en-US"/>
            <a:t>Self-monitor</a:t>
          </a:r>
        </a:p>
      </dgm:t>
    </dgm:pt>
    <dgm:pt modelId="{8B8B8CA0-07E7-4F73-9F41-B05C6E1A904C}" type="parTrans" cxnId="{EB095079-CFD2-4628-9212-498D62BB2F06}">
      <dgm:prSet/>
      <dgm:spPr/>
      <dgm:t>
        <a:bodyPr/>
        <a:lstStyle/>
        <a:p>
          <a:endParaRPr lang="en-US"/>
        </a:p>
      </dgm:t>
    </dgm:pt>
    <dgm:pt modelId="{1B28F0B9-39F8-4BAC-9D40-2785A53A6960}" type="sibTrans" cxnId="{EB095079-CFD2-4628-9212-498D62BB2F06}">
      <dgm:prSet/>
      <dgm:spPr/>
      <dgm:t>
        <a:bodyPr/>
        <a:lstStyle/>
        <a:p>
          <a:endParaRPr lang="en-US"/>
        </a:p>
      </dgm:t>
    </dgm:pt>
    <dgm:pt modelId="{9402A2C1-EFD7-4C69-A569-0E91A340BD90}">
      <dgm:prSet phldrT="[Text]"/>
      <dgm:spPr/>
      <dgm:t>
        <a:bodyPr/>
        <a:lstStyle/>
        <a:p>
          <a:r>
            <a:rPr lang="en-US"/>
            <a:t>Mute when listening, unmute to talk​</a:t>
          </a:r>
        </a:p>
      </dgm:t>
    </dgm:pt>
    <dgm:pt modelId="{6B97C39A-0735-41AE-94C2-E380B46D5881}" type="parTrans" cxnId="{B1802723-6C7B-4903-88A2-A97C24811173}">
      <dgm:prSet/>
      <dgm:spPr/>
      <dgm:t>
        <a:bodyPr/>
        <a:lstStyle/>
        <a:p>
          <a:endParaRPr lang="en-US"/>
        </a:p>
      </dgm:t>
    </dgm:pt>
    <dgm:pt modelId="{7C51D187-FC73-4D59-992A-5E19349D5359}" type="sibTrans" cxnId="{B1802723-6C7B-4903-88A2-A97C24811173}">
      <dgm:prSet/>
      <dgm:spPr/>
      <dgm:t>
        <a:bodyPr/>
        <a:lstStyle/>
        <a:p>
          <a:endParaRPr lang="en-US"/>
        </a:p>
      </dgm:t>
    </dgm:pt>
    <dgm:pt modelId="{0F0E129E-123A-4075-B2C8-F39A140C88D8}">
      <dgm:prSet phldrT="[Text]"/>
      <dgm:spPr/>
      <dgm:t>
        <a:bodyPr/>
        <a:lstStyle/>
        <a:p>
          <a:r>
            <a:rPr lang="en-US"/>
            <a:t>Have your computer charged and ready to go​</a:t>
          </a:r>
        </a:p>
      </dgm:t>
    </dgm:pt>
    <dgm:pt modelId="{BD673D81-C33B-45D8-947C-AEA9A28C39F0}" type="parTrans" cxnId="{A0FBC930-D760-41DD-BE3E-22D3E608F256}">
      <dgm:prSet/>
      <dgm:spPr/>
      <dgm:t>
        <a:bodyPr/>
        <a:lstStyle/>
        <a:p>
          <a:endParaRPr lang="en-US"/>
        </a:p>
      </dgm:t>
    </dgm:pt>
    <dgm:pt modelId="{D290D2A6-87EB-4C58-AF76-15E8A9414FCF}" type="sibTrans" cxnId="{A0FBC930-D760-41DD-BE3E-22D3E608F256}">
      <dgm:prSet/>
      <dgm:spPr/>
      <dgm:t>
        <a:bodyPr/>
        <a:lstStyle/>
        <a:p>
          <a:endParaRPr lang="en-US"/>
        </a:p>
      </dgm:t>
    </dgm:pt>
    <dgm:pt modelId="{DCC1A310-1C79-CA41-BC8F-F2F7F4B654F7}">
      <dgm:prSet/>
      <dgm:spPr/>
      <dgm:t>
        <a:bodyPr/>
        <a:lstStyle/>
        <a:p>
          <a:r>
            <a:rPr lang="en-US"/>
            <a:t>If you have questions or comments:</a:t>
          </a:r>
        </a:p>
      </dgm:t>
    </dgm:pt>
    <dgm:pt modelId="{E958D3D5-5FFD-3443-ABCD-1A2DA811BB55}" type="parTrans" cxnId="{9118DAC8-BEDA-3B4F-9C77-817F427330CF}">
      <dgm:prSet/>
      <dgm:spPr/>
      <dgm:t>
        <a:bodyPr/>
        <a:lstStyle/>
        <a:p>
          <a:endParaRPr lang="en-US"/>
        </a:p>
      </dgm:t>
    </dgm:pt>
    <dgm:pt modelId="{4EA0A432-1AE2-314A-852F-0C7E44A36EC0}" type="sibTrans" cxnId="{9118DAC8-BEDA-3B4F-9C77-817F427330CF}">
      <dgm:prSet/>
      <dgm:spPr/>
      <dgm:t>
        <a:bodyPr/>
        <a:lstStyle/>
        <a:p>
          <a:endParaRPr lang="en-US"/>
        </a:p>
      </dgm:t>
    </dgm:pt>
    <dgm:pt modelId="{6D196861-CC28-5141-BDFB-4E8105D813E6}">
      <dgm:prSet/>
      <dgm:spPr/>
      <dgm:t>
        <a:bodyPr/>
        <a:lstStyle/>
        <a:p>
          <a:r>
            <a:rPr lang="en-US"/>
            <a:t>Work as a team:</a:t>
          </a:r>
        </a:p>
      </dgm:t>
    </dgm:pt>
    <dgm:pt modelId="{6357D1EC-994F-334C-9702-FBF51E8FA600}" type="parTrans" cxnId="{B30AAB08-0B08-824B-9AC9-5387993AD200}">
      <dgm:prSet/>
      <dgm:spPr/>
      <dgm:t>
        <a:bodyPr/>
        <a:lstStyle/>
        <a:p>
          <a:endParaRPr lang="en-US"/>
        </a:p>
      </dgm:t>
    </dgm:pt>
    <dgm:pt modelId="{0A0D8850-D6AE-CF4C-AEBD-16B2E752A0CB}" type="sibTrans" cxnId="{B30AAB08-0B08-824B-9AC9-5387993AD200}">
      <dgm:prSet/>
      <dgm:spPr/>
      <dgm:t>
        <a:bodyPr/>
        <a:lstStyle/>
        <a:p>
          <a:endParaRPr lang="en-US"/>
        </a:p>
      </dgm:t>
    </dgm:pt>
    <dgm:pt modelId="{8EB504CA-CFC6-5C40-B9F2-473E4994B7D4}">
      <dgm:prSet/>
      <dgm:spPr/>
      <dgm:t>
        <a:bodyPr/>
        <a:lstStyle/>
        <a:p>
          <a:r>
            <a:rPr lang="en-US"/>
            <a:t>Keep necessary materials at hand</a:t>
          </a:r>
        </a:p>
      </dgm:t>
    </dgm:pt>
    <dgm:pt modelId="{1F59243E-608F-4348-9D00-77EED6726E06}" type="parTrans" cxnId="{C95EC436-6DF3-9D48-B3D9-4A3D5591F066}">
      <dgm:prSet/>
      <dgm:spPr/>
      <dgm:t>
        <a:bodyPr/>
        <a:lstStyle/>
        <a:p>
          <a:endParaRPr lang="en-US"/>
        </a:p>
      </dgm:t>
    </dgm:pt>
    <dgm:pt modelId="{7102E076-737A-264B-A10C-2AEDA7D1E937}" type="sibTrans" cxnId="{C95EC436-6DF3-9D48-B3D9-4A3D5591F066}">
      <dgm:prSet/>
      <dgm:spPr/>
      <dgm:t>
        <a:bodyPr/>
        <a:lstStyle/>
        <a:p>
          <a:endParaRPr lang="en-US"/>
        </a:p>
      </dgm:t>
    </dgm:pt>
    <dgm:pt modelId="{3A9200EC-9B3F-3741-8CD8-45F5B3B60757}">
      <dgm:prSet phldrT="[Text]"/>
      <dgm:spPr/>
      <dgm:t>
        <a:bodyPr/>
        <a:lstStyle/>
        <a:p>
          <a:r>
            <a:rPr lang="en-US"/>
            <a:t>Are you participating?</a:t>
          </a:r>
        </a:p>
      </dgm:t>
    </dgm:pt>
    <dgm:pt modelId="{CE0BA1D0-F492-D642-956A-26EFC0FD708E}" type="parTrans" cxnId="{410450C3-2ACF-AB45-A6E2-A1CCF9FBF5C7}">
      <dgm:prSet/>
      <dgm:spPr/>
      <dgm:t>
        <a:bodyPr/>
        <a:lstStyle/>
        <a:p>
          <a:endParaRPr lang="en-US"/>
        </a:p>
      </dgm:t>
    </dgm:pt>
    <dgm:pt modelId="{839B42B6-A8EA-9C4E-931D-5CAA596097FE}" type="sibTrans" cxnId="{410450C3-2ACF-AB45-A6E2-A1CCF9FBF5C7}">
      <dgm:prSet/>
      <dgm:spPr/>
      <dgm:t>
        <a:bodyPr/>
        <a:lstStyle/>
        <a:p>
          <a:endParaRPr lang="en-US"/>
        </a:p>
      </dgm:t>
    </dgm:pt>
    <dgm:pt modelId="{36A81F54-3445-0846-800C-B3CAA41ABF85}">
      <dgm:prSet phldrT="[Text]"/>
      <dgm:spPr/>
      <dgm:t>
        <a:bodyPr/>
        <a:lstStyle/>
        <a:p>
          <a:r>
            <a:rPr lang="en-US"/>
            <a:t>Engaged as a learner?</a:t>
          </a:r>
        </a:p>
      </dgm:t>
    </dgm:pt>
    <dgm:pt modelId="{F1072592-76D2-5744-867A-12A050F40348}" type="parTrans" cxnId="{4CFC7095-063B-8E4A-B6F3-EC681197EA9F}">
      <dgm:prSet/>
      <dgm:spPr/>
      <dgm:t>
        <a:bodyPr/>
        <a:lstStyle/>
        <a:p>
          <a:endParaRPr lang="en-US"/>
        </a:p>
      </dgm:t>
    </dgm:pt>
    <dgm:pt modelId="{D75F7E09-876C-524C-911D-B725AC61A45A}" type="sibTrans" cxnId="{4CFC7095-063B-8E4A-B6F3-EC681197EA9F}">
      <dgm:prSet/>
      <dgm:spPr/>
      <dgm:t>
        <a:bodyPr/>
        <a:lstStyle/>
        <a:p>
          <a:endParaRPr lang="en-US"/>
        </a:p>
      </dgm:t>
    </dgm:pt>
    <dgm:pt modelId="{A3342F81-092E-D94F-B71B-56D728050DC4}">
      <dgm:prSet phldrT="[Text]"/>
      <dgm:spPr/>
      <dgm:t>
        <a:bodyPr/>
        <a:lstStyle/>
        <a:p>
          <a:r>
            <a:rPr lang="en-US"/>
            <a:t>Stretch, break, stand as needed​</a:t>
          </a:r>
        </a:p>
      </dgm:t>
    </dgm:pt>
    <dgm:pt modelId="{5C94DDBE-40C2-7045-B9AA-119BCE39BC47}" type="parTrans" cxnId="{EB367F0F-11D4-C845-AFB2-10D5AA2A9A7A}">
      <dgm:prSet/>
      <dgm:spPr/>
      <dgm:t>
        <a:bodyPr/>
        <a:lstStyle/>
        <a:p>
          <a:endParaRPr lang="en-US"/>
        </a:p>
      </dgm:t>
    </dgm:pt>
    <dgm:pt modelId="{65F59CCE-7931-D747-8109-6BBC1F963A2C}" type="sibTrans" cxnId="{EB367F0F-11D4-C845-AFB2-10D5AA2A9A7A}">
      <dgm:prSet/>
      <dgm:spPr/>
      <dgm:t>
        <a:bodyPr/>
        <a:lstStyle/>
        <a:p>
          <a:endParaRPr lang="en-US"/>
        </a:p>
      </dgm:t>
    </dgm:pt>
    <dgm:pt modelId="{903F98AC-194E-3E4D-A272-F12F8847EF48}">
      <dgm:prSet/>
      <dgm:spPr/>
      <dgm:t>
        <a:bodyPr/>
        <a:lstStyle/>
        <a:p>
          <a:r>
            <a:rPr lang="en-US"/>
            <a:t>unmute</a:t>
          </a:r>
        </a:p>
      </dgm:t>
    </dgm:pt>
    <dgm:pt modelId="{2625FB58-67EA-1141-9127-133D6B50F2A8}" type="parTrans" cxnId="{FF9907CF-CFD4-4641-91DE-D04AB4DCCB54}">
      <dgm:prSet/>
      <dgm:spPr/>
      <dgm:t>
        <a:bodyPr/>
        <a:lstStyle/>
        <a:p>
          <a:endParaRPr lang="en-US"/>
        </a:p>
      </dgm:t>
    </dgm:pt>
    <dgm:pt modelId="{50668972-B8BA-8342-8C45-669179E12080}" type="sibTrans" cxnId="{FF9907CF-CFD4-4641-91DE-D04AB4DCCB54}">
      <dgm:prSet/>
      <dgm:spPr/>
      <dgm:t>
        <a:bodyPr/>
        <a:lstStyle/>
        <a:p>
          <a:endParaRPr lang="en-US"/>
        </a:p>
      </dgm:t>
    </dgm:pt>
    <dgm:pt modelId="{2222AE15-9F24-E443-8164-A27C6D1BDB59}">
      <dgm:prSet/>
      <dgm:spPr/>
      <dgm:t>
        <a:bodyPr/>
        <a:lstStyle/>
        <a:p>
          <a:r>
            <a:rPr lang="en-US"/>
            <a:t>use the chat box</a:t>
          </a:r>
        </a:p>
      </dgm:t>
    </dgm:pt>
    <dgm:pt modelId="{8BBA8F93-D816-284E-9FEF-2D85B40CB46B}" type="parTrans" cxnId="{B58681FF-6057-C14B-871B-7C410A2FEF02}">
      <dgm:prSet/>
      <dgm:spPr/>
      <dgm:t>
        <a:bodyPr/>
        <a:lstStyle/>
        <a:p>
          <a:endParaRPr lang="en-US"/>
        </a:p>
      </dgm:t>
    </dgm:pt>
    <dgm:pt modelId="{9060FF86-F017-1747-872A-73B37DE96F7F}" type="sibTrans" cxnId="{B58681FF-6057-C14B-871B-7C410A2FEF02}">
      <dgm:prSet/>
      <dgm:spPr/>
      <dgm:t>
        <a:bodyPr/>
        <a:lstStyle/>
        <a:p>
          <a:endParaRPr lang="en-US"/>
        </a:p>
      </dgm:t>
    </dgm:pt>
    <dgm:pt modelId="{0785E50D-F1DD-C647-AF91-FA0058275806}">
      <dgm:prSet/>
      <dgm:spPr/>
      <dgm:t>
        <a:bodyPr/>
        <a:lstStyle/>
        <a:p>
          <a:r>
            <a:rPr lang="en-US"/>
            <a:t>Room for every voice</a:t>
          </a:r>
        </a:p>
      </dgm:t>
    </dgm:pt>
    <dgm:pt modelId="{35E1F395-5CF6-C14F-B2F7-24FCD5BF2432}" type="parTrans" cxnId="{D614FAA2-C9D3-9949-9F29-30B12ECA1807}">
      <dgm:prSet/>
      <dgm:spPr/>
      <dgm:t>
        <a:bodyPr/>
        <a:lstStyle/>
        <a:p>
          <a:endParaRPr lang="en-US"/>
        </a:p>
      </dgm:t>
    </dgm:pt>
    <dgm:pt modelId="{555700E6-44D1-E649-9463-80615334ECDE}" type="sibTrans" cxnId="{D614FAA2-C9D3-9949-9F29-30B12ECA1807}">
      <dgm:prSet/>
      <dgm:spPr/>
      <dgm:t>
        <a:bodyPr/>
        <a:lstStyle/>
        <a:p>
          <a:endParaRPr lang="en-US"/>
        </a:p>
      </dgm:t>
    </dgm:pt>
    <dgm:pt modelId="{56910F6D-1269-3049-ACB2-917F4DC59908}">
      <dgm:prSet/>
      <dgm:spPr/>
      <dgm:t>
        <a:bodyPr/>
        <a:lstStyle/>
        <a:p>
          <a:r>
            <a:rPr lang="en-US"/>
            <a:t>Reinforce participation</a:t>
          </a:r>
        </a:p>
      </dgm:t>
    </dgm:pt>
    <dgm:pt modelId="{0718F7BE-9FDE-C04D-BB6C-BA7904D3DC0D}" type="parTrans" cxnId="{5C0B9F75-4444-7245-981A-F41A3614EEF5}">
      <dgm:prSet/>
      <dgm:spPr/>
      <dgm:t>
        <a:bodyPr/>
        <a:lstStyle/>
        <a:p>
          <a:endParaRPr lang="en-US"/>
        </a:p>
      </dgm:t>
    </dgm:pt>
    <dgm:pt modelId="{F464298B-59F2-F64F-92CC-7382B75FFACC}" type="sibTrans" cxnId="{5C0B9F75-4444-7245-981A-F41A3614EEF5}">
      <dgm:prSet/>
      <dgm:spPr/>
      <dgm:t>
        <a:bodyPr/>
        <a:lstStyle/>
        <a:p>
          <a:endParaRPr lang="en-US"/>
        </a:p>
      </dgm:t>
    </dgm:pt>
    <dgm:pt modelId="{243592FB-C1AE-E747-B75A-02568B129A83}">
      <dgm:prSet/>
      <dgm:spPr/>
      <dgm:t>
        <a:bodyPr/>
        <a:lstStyle/>
        <a:p>
          <a:r>
            <a:rPr lang="en-US"/>
            <a:t>action plan</a:t>
          </a:r>
        </a:p>
      </dgm:t>
    </dgm:pt>
    <dgm:pt modelId="{7AEC2CDA-5B72-294F-8D0B-DA3D260FF0D8}" type="parTrans" cxnId="{89A7C57E-C177-ED43-AE7C-E6ACF80400D5}">
      <dgm:prSet/>
      <dgm:spPr/>
      <dgm:t>
        <a:bodyPr/>
        <a:lstStyle/>
        <a:p>
          <a:endParaRPr lang="en-US"/>
        </a:p>
      </dgm:t>
    </dgm:pt>
    <dgm:pt modelId="{066D9F1B-F38F-AD4C-BAEB-619A99FB7C12}" type="sibTrans" cxnId="{89A7C57E-C177-ED43-AE7C-E6ACF80400D5}">
      <dgm:prSet/>
      <dgm:spPr/>
      <dgm:t>
        <a:bodyPr/>
        <a:lstStyle/>
        <a:p>
          <a:endParaRPr lang="en-US"/>
        </a:p>
      </dgm:t>
    </dgm:pt>
    <dgm:pt modelId="{A068741C-FCBF-9649-BF70-A6A1176D92CE}">
      <dgm:prSet/>
      <dgm:spPr/>
      <dgm:t>
        <a:bodyPr/>
        <a:lstStyle/>
        <a:p>
          <a:r>
            <a:rPr lang="en-US"/>
            <a:t>relevant docs</a:t>
          </a:r>
        </a:p>
      </dgm:t>
    </dgm:pt>
    <dgm:pt modelId="{0904F737-A31A-6E41-BD53-8117075AD1FE}" type="parTrans" cxnId="{C3E05C82-DFCC-2143-98CC-9B20ABA3692C}">
      <dgm:prSet/>
      <dgm:spPr/>
      <dgm:t>
        <a:bodyPr/>
        <a:lstStyle/>
        <a:p>
          <a:endParaRPr lang="en-US"/>
        </a:p>
      </dgm:t>
    </dgm:pt>
    <dgm:pt modelId="{06D5CEC9-922B-5047-ABBB-52AEBCC00BC6}" type="sibTrans" cxnId="{C3E05C82-DFCC-2143-98CC-9B20ABA3692C}">
      <dgm:prSet/>
      <dgm:spPr/>
      <dgm:t>
        <a:bodyPr/>
        <a:lstStyle/>
        <a:p>
          <a:endParaRPr lang="en-US"/>
        </a:p>
      </dgm:t>
    </dgm:pt>
    <dgm:pt modelId="{705B5BC3-8205-4145-A07B-8BB20CA7D624}">
      <dgm:prSet/>
      <dgm:spPr/>
      <dgm:t>
        <a:bodyPr/>
        <a:lstStyle/>
        <a:p>
          <a:r>
            <a:rPr lang="en-US"/>
            <a:t>water/snacks</a:t>
          </a:r>
        </a:p>
      </dgm:t>
    </dgm:pt>
    <dgm:pt modelId="{50601296-8353-D949-A073-F9D8AA6743D4}" type="parTrans" cxnId="{68915465-F1AB-D942-8895-70079508803E}">
      <dgm:prSet/>
      <dgm:spPr/>
      <dgm:t>
        <a:bodyPr/>
        <a:lstStyle/>
        <a:p>
          <a:endParaRPr lang="en-US"/>
        </a:p>
      </dgm:t>
    </dgm:pt>
    <dgm:pt modelId="{8F57E243-43F2-6645-B471-809B9A456606}" type="sibTrans" cxnId="{68915465-F1AB-D942-8895-70079508803E}">
      <dgm:prSet/>
      <dgm:spPr/>
      <dgm:t>
        <a:bodyPr/>
        <a:lstStyle/>
        <a:p>
          <a:endParaRPr lang="en-US"/>
        </a:p>
      </dgm:t>
    </dgm:pt>
    <dgm:pt modelId="{9108529D-FCA7-684A-BD9A-73E32125C646}">
      <dgm:prSet/>
      <dgm:spPr/>
      <dgm:t>
        <a:bodyPr/>
        <a:lstStyle/>
        <a:p>
          <a:r>
            <a:rPr lang="en-US"/>
            <a:t>Minimize distractions if possible​</a:t>
          </a:r>
        </a:p>
      </dgm:t>
    </dgm:pt>
    <dgm:pt modelId="{EBEBD84C-70A6-D942-8621-9383422EE56B}" type="parTrans" cxnId="{3811689A-9F4F-6446-BD80-3C02E7B3CE1C}">
      <dgm:prSet/>
      <dgm:spPr/>
      <dgm:t>
        <a:bodyPr/>
        <a:lstStyle/>
        <a:p>
          <a:endParaRPr lang="en-US"/>
        </a:p>
      </dgm:t>
    </dgm:pt>
    <dgm:pt modelId="{29AB54E2-FADC-4B46-ABB1-B93C8D3E67CE}" type="sibTrans" cxnId="{3811689A-9F4F-6446-BD80-3C02E7B3CE1C}">
      <dgm:prSet/>
      <dgm:spPr/>
      <dgm:t>
        <a:bodyPr/>
        <a:lstStyle/>
        <a:p>
          <a:endParaRPr lang="en-US"/>
        </a:p>
      </dgm:t>
    </dgm:pt>
    <dgm:pt modelId="{A9488957-E610-4143-AED3-B4E3881000EF}">
      <dgm:prSet phldrT="[Text]"/>
      <dgm:spPr/>
      <dgm:t>
        <a:bodyPr/>
        <a:lstStyle/>
        <a:p>
          <a:endParaRPr lang="en-US"/>
        </a:p>
      </dgm:t>
    </dgm:pt>
    <dgm:pt modelId="{6E20BF08-F171-A641-ABF1-4B465D34D1CE}" type="parTrans" cxnId="{9F1CE460-F7C5-D94D-B00D-E81AF78FF146}">
      <dgm:prSet/>
      <dgm:spPr/>
      <dgm:t>
        <a:bodyPr/>
        <a:lstStyle/>
        <a:p>
          <a:endParaRPr lang="en-US"/>
        </a:p>
      </dgm:t>
    </dgm:pt>
    <dgm:pt modelId="{6C97E7AA-FA83-7E45-8081-B7776A3E0C61}" type="sibTrans" cxnId="{9F1CE460-F7C5-D94D-B00D-E81AF78FF146}">
      <dgm:prSet/>
      <dgm:spPr/>
      <dgm:t>
        <a:bodyPr/>
        <a:lstStyle/>
        <a:p>
          <a:endParaRPr lang="en-US"/>
        </a:p>
      </dgm:t>
    </dgm:pt>
    <dgm:pt modelId="{FE6BFF55-7F30-224A-8B70-2084FB780E44}">
      <dgm:prSet phldrT="[Text]"/>
      <dgm:spPr/>
      <dgm:t>
        <a:bodyPr/>
        <a:lstStyle/>
        <a:p>
          <a:endParaRPr lang="en-US"/>
        </a:p>
      </dgm:t>
    </dgm:pt>
    <dgm:pt modelId="{F7BA786B-F096-CB4C-A499-604A6F0270B9}" type="parTrans" cxnId="{C8FA8076-67AA-3944-A356-45A9372AEF4C}">
      <dgm:prSet/>
      <dgm:spPr/>
      <dgm:t>
        <a:bodyPr/>
        <a:lstStyle/>
        <a:p>
          <a:endParaRPr lang="en-US"/>
        </a:p>
      </dgm:t>
    </dgm:pt>
    <dgm:pt modelId="{C0700072-F471-084F-94FB-88D2D934828E}" type="sibTrans" cxnId="{C8FA8076-67AA-3944-A356-45A9372AEF4C}">
      <dgm:prSet/>
      <dgm:spPr/>
      <dgm:t>
        <a:bodyPr/>
        <a:lstStyle/>
        <a:p>
          <a:endParaRPr lang="en-US"/>
        </a:p>
      </dgm:t>
    </dgm:pt>
    <dgm:pt modelId="{0E36A602-1B9F-DE44-BC30-8E72568CF679}">
      <dgm:prSet phldrT="[Text]"/>
      <dgm:spPr/>
      <dgm:t>
        <a:bodyPr/>
        <a:lstStyle/>
        <a:p>
          <a:endParaRPr lang="en-US"/>
        </a:p>
      </dgm:t>
    </dgm:pt>
    <dgm:pt modelId="{7C6454A9-30A9-AE4D-A411-EF4AD5FCF1CE}" type="parTrans" cxnId="{748EA8B5-CD41-7146-BDA0-9E0C4D48B98F}">
      <dgm:prSet/>
      <dgm:spPr/>
      <dgm:t>
        <a:bodyPr/>
        <a:lstStyle/>
        <a:p>
          <a:endParaRPr lang="en-US"/>
        </a:p>
      </dgm:t>
    </dgm:pt>
    <dgm:pt modelId="{A12656E9-0519-E04B-97C3-5ED43287239F}" type="sibTrans" cxnId="{748EA8B5-CD41-7146-BDA0-9E0C4D48B98F}">
      <dgm:prSet/>
      <dgm:spPr/>
      <dgm:t>
        <a:bodyPr/>
        <a:lstStyle/>
        <a:p>
          <a:endParaRPr lang="en-US"/>
        </a:p>
      </dgm:t>
    </dgm:pt>
    <dgm:pt modelId="{D0B8DBFD-CF0C-8A44-AEE1-C61612C42B70}">
      <dgm:prSet/>
      <dgm:spPr/>
      <dgm:t>
        <a:bodyPr/>
        <a:lstStyle/>
        <a:p>
          <a:endParaRPr lang="en-US"/>
        </a:p>
      </dgm:t>
    </dgm:pt>
    <dgm:pt modelId="{855533BE-1FA4-4840-AF37-41E1AE125922}" type="parTrans" cxnId="{C490CE0B-9C65-1442-B107-E0121C1F2FD1}">
      <dgm:prSet/>
      <dgm:spPr/>
      <dgm:t>
        <a:bodyPr/>
        <a:lstStyle/>
        <a:p>
          <a:endParaRPr lang="en-US"/>
        </a:p>
      </dgm:t>
    </dgm:pt>
    <dgm:pt modelId="{F3F47F8E-91A3-E348-A605-B700A4E9A0C4}" type="sibTrans" cxnId="{C490CE0B-9C65-1442-B107-E0121C1F2FD1}">
      <dgm:prSet/>
      <dgm:spPr/>
      <dgm:t>
        <a:bodyPr/>
        <a:lstStyle/>
        <a:p>
          <a:endParaRPr lang="en-US"/>
        </a:p>
      </dgm:t>
    </dgm:pt>
    <dgm:pt modelId="{AED02427-B286-764D-BA23-3B8FC7BCA4DE}">
      <dgm:prSet/>
      <dgm:spPr/>
      <dgm:t>
        <a:bodyPr/>
        <a:lstStyle/>
        <a:p>
          <a:endParaRPr lang="en-US"/>
        </a:p>
      </dgm:t>
    </dgm:pt>
    <dgm:pt modelId="{85ECA1BB-23DD-944B-A53D-11BA0F65A67F}" type="parTrans" cxnId="{4B0F445D-727B-B548-BCB1-A3E1AF5E2395}">
      <dgm:prSet/>
      <dgm:spPr/>
      <dgm:t>
        <a:bodyPr/>
        <a:lstStyle/>
        <a:p>
          <a:endParaRPr lang="en-US"/>
        </a:p>
      </dgm:t>
    </dgm:pt>
    <dgm:pt modelId="{6A6EF83E-8887-A343-ADEF-95416EFDEB06}" type="sibTrans" cxnId="{4B0F445D-727B-B548-BCB1-A3E1AF5E2395}">
      <dgm:prSet/>
      <dgm:spPr/>
      <dgm:t>
        <a:bodyPr/>
        <a:lstStyle/>
        <a:p>
          <a:endParaRPr lang="en-US"/>
        </a:p>
      </dgm:t>
    </dgm:pt>
    <dgm:pt modelId="{DAF4D648-EEB5-43F0-B6E1-95A2D48591A9}" type="pres">
      <dgm:prSet presAssocID="{C6DBD0AA-A092-4369-B815-D2A27D780C58}" presName="diagram" presStyleCnt="0">
        <dgm:presLayoutVars>
          <dgm:dir/>
          <dgm:animLvl val="lvl"/>
          <dgm:resizeHandles val="exact"/>
        </dgm:presLayoutVars>
      </dgm:prSet>
      <dgm:spPr/>
    </dgm:pt>
    <dgm:pt modelId="{AA2910BA-1558-45BB-99E2-745AA539B2BD}" type="pres">
      <dgm:prSet presAssocID="{125DE95B-E3E9-488D-843B-7EA58128D643}" presName="compNode" presStyleCnt="0"/>
      <dgm:spPr/>
    </dgm:pt>
    <dgm:pt modelId="{F51D0157-A438-46CA-8EB0-F10C3EDBB633}" type="pres">
      <dgm:prSet presAssocID="{125DE95B-E3E9-488D-843B-7EA58128D643}" presName="childRect" presStyleLbl="bgAcc1" presStyleIdx="0" presStyleCnt="3" custScaleY="139136">
        <dgm:presLayoutVars>
          <dgm:bulletEnabled val="1"/>
        </dgm:presLayoutVars>
      </dgm:prSet>
      <dgm:spPr/>
    </dgm:pt>
    <dgm:pt modelId="{DFA50C83-93AF-4FDE-B778-50A2E26547C0}" type="pres">
      <dgm:prSet presAssocID="{125DE95B-E3E9-488D-843B-7EA58128D64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D5C674EC-98A5-4D45-9168-E941BC46FCF6}" type="pres">
      <dgm:prSet presAssocID="{125DE95B-E3E9-488D-843B-7EA58128D643}" presName="parentRect" presStyleLbl="alignNode1" presStyleIdx="0" presStyleCnt="3" custLinFactNeighborX="-1290" custLinFactNeighborY="29053"/>
      <dgm:spPr/>
    </dgm:pt>
    <dgm:pt modelId="{DEEF4213-91C0-4DFA-A1E8-D6E76A9D48BD}" type="pres">
      <dgm:prSet presAssocID="{125DE95B-E3E9-488D-843B-7EA58128D643}" presName="adorn" presStyleLbl="fgAccFollowNode1" presStyleIdx="0" presStyleCnt="3" custLinFactNeighborX="60" custLinFactNeighborY="-574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2BCC3B1B-E8CA-4606-8407-A6ECC7BED76A}" type="pres">
      <dgm:prSet presAssocID="{7D9CD180-E412-4B7F-9890-DD3E1E8793A4}" presName="sibTrans" presStyleLbl="sibTrans2D1" presStyleIdx="0" presStyleCnt="0"/>
      <dgm:spPr/>
    </dgm:pt>
    <dgm:pt modelId="{59D6E31B-DF80-46C5-B901-2E39646B95D1}" type="pres">
      <dgm:prSet presAssocID="{786F1C33-506F-487F-AA18-A30EE2A2534E}" presName="compNode" presStyleCnt="0"/>
      <dgm:spPr/>
    </dgm:pt>
    <dgm:pt modelId="{173ADCC0-45AB-4F03-8B39-78AD7803ABF7}" type="pres">
      <dgm:prSet presAssocID="{786F1C33-506F-487F-AA18-A30EE2A2534E}" presName="childRect" presStyleLbl="bgAcc1" presStyleIdx="1" presStyleCnt="3" custScaleY="136162">
        <dgm:presLayoutVars>
          <dgm:bulletEnabled val="1"/>
        </dgm:presLayoutVars>
      </dgm:prSet>
      <dgm:spPr/>
    </dgm:pt>
    <dgm:pt modelId="{D824D08C-3F4C-46FF-AB3B-44226A1CB33A}" type="pres">
      <dgm:prSet presAssocID="{786F1C33-506F-487F-AA18-A30EE2A2534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19636A1-9D00-4675-967E-CA57FCDEAB1E}" type="pres">
      <dgm:prSet presAssocID="{786F1C33-506F-487F-AA18-A30EE2A2534E}" presName="parentRect" presStyleLbl="alignNode1" presStyleIdx="1" presStyleCnt="3" custLinFactNeighborX="1156" custLinFactNeighborY="32208"/>
      <dgm:spPr/>
    </dgm:pt>
    <dgm:pt modelId="{161E2365-CB26-459A-8F0C-B10C3E646E56}" type="pres">
      <dgm:prSet presAssocID="{786F1C33-506F-487F-AA18-A30EE2A2534E}" presName="adorn" presStyleLbl="fgAccFollow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447B6574-E608-4F2E-BAD5-363CC256CA90}" type="pres">
      <dgm:prSet presAssocID="{54ACB2D9-0489-40D3-8720-56FF48219C7D}" presName="sibTrans" presStyleLbl="sibTrans2D1" presStyleIdx="0" presStyleCnt="0"/>
      <dgm:spPr/>
    </dgm:pt>
    <dgm:pt modelId="{54FFC0A8-F079-4E7D-BF1A-E11568861659}" type="pres">
      <dgm:prSet presAssocID="{AB22F439-5CF3-4003-BBB3-B5FD5EE3EBA7}" presName="compNode" presStyleCnt="0"/>
      <dgm:spPr/>
    </dgm:pt>
    <dgm:pt modelId="{5F2F90E6-CF6C-47CE-A6A2-78658417800F}" type="pres">
      <dgm:prSet presAssocID="{AB22F439-5CF3-4003-BBB3-B5FD5EE3EBA7}" presName="childRect" presStyleLbl="bgAcc1" presStyleIdx="2" presStyleCnt="3" custScaleY="130686">
        <dgm:presLayoutVars>
          <dgm:bulletEnabled val="1"/>
        </dgm:presLayoutVars>
      </dgm:prSet>
      <dgm:spPr/>
    </dgm:pt>
    <dgm:pt modelId="{BD210979-5005-46DE-8F11-99CF54A465F1}" type="pres">
      <dgm:prSet presAssocID="{AB22F439-5CF3-4003-BBB3-B5FD5EE3EBA7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B634D077-9CEB-4360-83EE-5D4C6FFB98DD}" type="pres">
      <dgm:prSet presAssocID="{AB22F439-5CF3-4003-BBB3-B5FD5EE3EBA7}" presName="parentRect" presStyleLbl="alignNode1" presStyleIdx="2" presStyleCnt="3" custLinFactNeighborX="-1225" custLinFactNeighborY="35430"/>
      <dgm:spPr/>
    </dgm:pt>
    <dgm:pt modelId="{EE5FFD93-52F3-418C-BBBA-24CAF019EF16}" type="pres">
      <dgm:prSet presAssocID="{AB22F439-5CF3-4003-BBB3-B5FD5EE3EBA7}" presName="adorn" presStyleLbl="fgAccFollow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</dgm:ptLst>
  <dgm:cxnLst>
    <dgm:cxn modelId="{3806A305-FC52-442F-A6CF-5EDF7B9A191A}" type="presOf" srcId="{125DE95B-E3E9-488D-843B-7EA58128D643}" destId="{D5C674EC-98A5-4D45-9168-E941BC46FCF6}" srcOrd="1" destOrd="0" presId="urn:microsoft.com/office/officeart/2005/8/layout/bList2"/>
    <dgm:cxn modelId="{B30AAB08-0B08-824B-9AC9-5387993AD200}" srcId="{786F1C33-506F-487F-AA18-A30EE2A2534E}" destId="{6D196861-CC28-5141-BDFB-4E8105D813E6}" srcOrd="2" destOrd="0" parTransId="{6357D1EC-994F-334C-9702-FBF51E8FA600}" sibTransId="{0A0D8850-D6AE-CF4C-AEBD-16B2E752A0CB}"/>
    <dgm:cxn modelId="{C490CE0B-9C65-1442-B107-E0121C1F2FD1}" srcId="{8EB504CA-CFC6-5C40-B9F2-473E4994B7D4}" destId="{D0B8DBFD-CF0C-8A44-AEE1-C61612C42B70}" srcOrd="3" destOrd="0" parTransId="{855533BE-1FA4-4840-AF37-41E1AE125922}" sibTransId="{F3F47F8E-91A3-E348-A605-B700A4E9A0C4}"/>
    <dgm:cxn modelId="{97344D0E-9B35-D341-9BD2-1834C289778A}" type="presOf" srcId="{705B5BC3-8205-4145-A07B-8BB20CA7D624}" destId="{5F2F90E6-CF6C-47CE-A6A2-78658417800F}" srcOrd="0" destOrd="5" presId="urn:microsoft.com/office/officeart/2005/8/layout/bList2"/>
    <dgm:cxn modelId="{EB367F0F-11D4-C845-AFB2-10D5AA2A9A7A}" srcId="{125DE95B-E3E9-488D-843B-7EA58128D643}" destId="{A3342F81-092E-D94F-B71B-56D728050DC4}" srcOrd="1" destOrd="0" parTransId="{5C94DDBE-40C2-7045-B9AA-119BCE39BC47}" sibTransId="{65F59CCE-7931-D747-8109-6BBC1F963A2C}"/>
    <dgm:cxn modelId="{3AA21D18-1711-D34A-A849-FB07DB4069DA}" type="presOf" srcId="{36A81F54-3445-0846-800C-B3CAA41ABF85}" destId="{F51D0157-A438-46CA-8EB0-F10C3EDBB633}" srcOrd="0" destOrd="2" presId="urn:microsoft.com/office/officeart/2005/8/layout/bList2"/>
    <dgm:cxn modelId="{9FE2531C-E213-40C3-B82B-6FFF9534AFDC}" type="presOf" srcId="{7D9CD180-E412-4B7F-9890-DD3E1E8793A4}" destId="{2BCC3B1B-E8CA-4606-8407-A6ECC7BED76A}" srcOrd="0" destOrd="0" presId="urn:microsoft.com/office/officeart/2005/8/layout/bList2"/>
    <dgm:cxn modelId="{EE508E20-E80F-6A44-8F3E-75E071166683}" type="presOf" srcId="{DCC1A310-1C79-CA41-BC8F-F2F7F4B654F7}" destId="{F51D0157-A438-46CA-8EB0-F10C3EDBB633}" srcOrd="0" destOrd="6" presId="urn:microsoft.com/office/officeart/2005/8/layout/bList2"/>
    <dgm:cxn modelId="{358E2222-F57D-C14C-88A4-328B5778AB4A}" type="presOf" srcId="{2222AE15-9F24-E443-8164-A27C6D1BDB59}" destId="{F51D0157-A438-46CA-8EB0-F10C3EDBB633}" srcOrd="0" destOrd="8" presId="urn:microsoft.com/office/officeart/2005/8/layout/bList2"/>
    <dgm:cxn modelId="{B1802723-6C7B-4903-88A2-A97C24811173}" srcId="{786F1C33-506F-487F-AA18-A30EE2A2534E}" destId="{9402A2C1-EFD7-4C69-A569-0E91A340BD90}" srcOrd="0" destOrd="0" parTransId="{6B97C39A-0735-41AE-94C2-E380B46D5881}" sibTransId="{7C51D187-FC73-4D59-992A-5E19349D5359}"/>
    <dgm:cxn modelId="{54561E24-D2DF-47D2-A467-F3ADFF2F50F6}" type="presOf" srcId="{AB22F439-5CF3-4003-BBB3-B5FD5EE3EBA7}" destId="{B634D077-9CEB-4360-83EE-5D4C6FFB98DD}" srcOrd="1" destOrd="0" presId="urn:microsoft.com/office/officeart/2005/8/layout/bList2"/>
    <dgm:cxn modelId="{58D86527-1BED-4AB5-8015-FDAA159C883C}" srcId="{C6DBD0AA-A092-4369-B815-D2A27D780C58}" destId="{786F1C33-506F-487F-AA18-A30EE2A2534E}" srcOrd="1" destOrd="0" parTransId="{B2D69183-3673-4FF1-92D6-76326856F341}" sibTransId="{54ACB2D9-0489-40D3-8720-56FF48219C7D}"/>
    <dgm:cxn modelId="{A0FBC930-D760-41DD-BE3E-22D3E608F256}" srcId="{AB22F439-5CF3-4003-BBB3-B5FD5EE3EBA7}" destId="{0F0E129E-123A-4075-B2C8-F39A140C88D8}" srcOrd="0" destOrd="0" parTransId="{BD673D81-C33B-45D8-947C-AEA9A28C39F0}" sibTransId="{D290D2A6-87EB-4C58-AF76-15E8A9414FCF}"/>
    <dgm:cxn modelId="{36F24035-874C-4E66-AE9B-64297179426C}" type="presOf" srcId="{0F0E129E-123A-4075-B2C8-F39A140C88D8}" destId="{5F2F90E6-CF6C-47CE-A6A2-78658417800F}" srcOrd="0" destOrd="0" presId="urn:microsoft.com/office/officeart/2005/8/layout/bList2"/>
    <dgm:cxn modelId="{C95EC436-6DF3-9D48-B3D9-4A3D5591F066}" srcId="{AB22F439-5CF3-4003-BBB3-B5FD5EE3EBA7}" destId="{8EB504CA-CFC6-5C40-B9F2-473E4994B7D4}" srcOrd="2" destOrd="0" parTransId="{1F59243E-608F-4348-9D00-77EED6726E06}" sibTransId="{7102E076-737A-264B-A10C-2AEDA7D1E937}"/>
    <dgm:cxn modelId="{4FAC0538-C71C-154F-9F37-67C2EDAA3403}" type="presOf" srcId="{8EB504CA-CFC6-5C40-B9F2-473E4994B7D4}" destId="{5F2F90E6-CF6C-47CE-A6A2-78658417800F}" srcOrd="0" destOrd="2" presId="urn:microsoft.com/office/officeart/2005/8/layout/bList2"/>
    <dgm:cxn modelId="{03EB2B39-3F86-4D18-8150-C21DECB6193F}" type="presOf" srcId="{AB22F439-5CF3-4003-BBB3-B5FD5EE3EBA7}" destId="{BD210979-5005-46DE-8F11-99CF54A465F1}" srcOrd="0" destOrd="0" presId="urn:microsoft.com/office/officeart/2005/8/layout/bList2"/>
    <dgm:cxn modelId="{4B0F445D-727B-B548-BCB1-A3E1AF5E2395}" srcId="{AB22F439-5CF3-4003-BBB3-B5FD5EE3EBA7}" destId="{AED02427-B286-764D-BA23-3B8FC7BCA4DE}" srcOrd="1" destOrd="0" parTransId="{85ECA1BB-23DD-944B-A53D-11BA0F65A67F}" sibTransId="{6A6EF83E-8887-A343-ADEF-95416EFDEB06}"/>
    <dgm:cxn modelId="{C24F015E-B30A-491C-AFFA-6E9A04E74098}" type="presOf" srcId="{9402A2C1-EFD7-4C69-A569-0E91A340BD90}" destId="{173ADCC0-45AB-4F03-8B39-78AD7803ABF7}" srcOrd="0" destOrd="0" presId="urn:microsoft.com/office/officeart/2005/8/layout/bList2"/>
    <dgm:cxn modelId="{FAF0D860-0006-B445-86EE-EA1EA31E3A26}" type="presOf" srcId="{243592FB-C1AE-E747-B75A-02568B129A83}" destId="{5F2F90E6-CF6C-47CE-A6A2-78658417800F}" srcOrd="0" destOrd="3" presId="urn:microsoft.com/office/officeart/2005/8/layout/bList2"/>
    <dgm:cxn modelId="{9F1CE460-F7C5-D94D-B00D-E81AF78FF146}" srcId="{828ED403-1C9B-4A7D-8888-1BC05EA78903}" destId="{A9488957-E610-4143-AED3-B4E3881000EF}" srcOrd="2" destOrd="0" parTransId="{6E20BF08-F171-A641-ABF1-4B465D34D1CE}" sibTransId="{6C97E7AA-FA83-7E45-8081-B7776A3E0C61}"/>
    <dgm:cxn modelId="{DD611061-8931-4107-8CE7-095C827B35A1}" type="presOf" srcId="{C6DBD0AA-A092-4369-B815-D2A27D780C58}" destId="{DAF4D648-EEB5-43F0-B6E1-95A2D48591A9}" srcOrd="0" destOrd="0" presId="urn:microsoft.com/office/officeart/2005/8/layout/bList2"/>
    <dgm:cxn modelId="{68915465-F1AB-D942-8895-70079508803E}" srcId="{8EB504CA-CFC6-5C40-B9F2-473E4994B7D4}" destId="{705B5BC3-8205-4145-A07B-8BB20CA7D624}" srcOrd="2" destOrd="0" parTransId="{50601296-8353-D949-A073-F9D8AA6743D4}" sibTransId="{8F57E243-43F2-6645-B471-809B9A456606}"/>
    <dgm:cxn modelId="{03B77D46-9E4B-453F-9FDF-83075ACA2998}" type="presOf" srcId="{828ED403-1C9B-4A7D-8888-1BC05EA78903}" destId="{F51D0157-A438-46CA-8EB0-F10C3EDBB633}" srcOrd="0" destOrd="0" presId="urn:microsoft.com/office/officeart/2005/8/layout/bList2"/>
    <dgm:cxn modelId="{F55FDB6C-9F47-41ED-B1D0-D902F4548B30}" type="presOf" srcId="{786F1C33-506F-487F-AA18-A30EE2A2534E}" destId="{219636A1-9D00-4675-967E-CA57FCDEAB1E}" srcOrd="1" destOrd="0" presId="urn:microsoft.com/office/officeart/2005/8/layout/bList2"/>
    <dgm:cxn modelId="{5C0B9F75-4444-7245-981A-F41A3614EEF5}" srcId="{6D196861-CC28-5141-BDFB-4E8105D813E6}" destId="{56910F6D-1269-3049-ACB2-917F4DC59908}" srcOrd="1" destOrd="0" parTransId="{0718F7BE-9FDE-C04D-BB6C-BA7904D3DC0D}" sibTransId="{F464298B-59F2-F64F-92CC-7382B75FFACC}"/>
    <dgm:cxn modelId="{C8FA8076-67AA-3944-A356-45A9372AEF4C}" srcId="{125DE95B-E3E9-488D-843B-7EA58128D643}" destId="{FE6BFF55-7F30-224A-8B70-2084FB780E44}" srcOrd="2" destOrd="0" parTransId="{F7BA786B-F096-CB4C-A499-604A6F0270B9}" sibTransId="{C0700072-F471-084F-94FB-88D2D934828E}"/>
    <dgm:cxn modelId="{EB095079-CFD2-4628-9212-498D62BB2F06}" srcId="{125DE95B-E3E9-488D-843B-7EA58128D643}" destId="{828ED403-1C9B-4A7D-8888-1BC05EA78903}" srcOrd="0" destOrd="0" parTransId="{8B8B8CA0-07E7-4F73-9F41-B05C6E1A904C}" sibTransId="{1B28F0B9-39F8-4BAC-9D40-2785A53A6960}"/>
    <dgm:cxn modelId="{68398A7A-E74B-5C4E-9349-B8AC07279A84}" type="presOf" srcId="{AED02427-B286-764D-BA23-3B8FC7BCA4DE}" destId="{5F2F90E6-CF6C-47CE-A6A2-78658417800F}" srcOrd="0" destOrd="1" presId="urn:microsoft.com/office/officeart/2005/8/layout/bList2"/>
    <dgm:cxn modelId="{89A7C57E-C177-ED43-AE7C-E6ACF80400D5}" srcId="{8EB504CA-CFC6-5C40-B9F2-473E4994B7D4}" destId="{243592FB-C1AE-E747-B75A-02568B129A83}" srcOrd="0" destOrd="0" parTransId="{7AEC2CDA-5B72-294F-8D0B-DA3D260FF0D8}" sibTransId="{066D9F1B-F38F-AD4C-BAEB-619A99FB7C12}"/>
    <dgm:cxn modelId="{B8F12581-0DE1-4846-9D8A-B85FFE57EEC7}" type="presOf" srcId="{903F98AC-194E-3E4D-A272-F12F8847EF48}" destId="{F51D0157-A438-46CA-8EB0-F10C3EDBB633}" srcOrd="0" destOrd="7" presId="urn:microsoft.com/office/officeart/2005/8/layout/bList2"/>
    <dgm:cxn modelId="{C3E05C82-DFCC-2143-98CC-9B20ABA3692C}" srcId="{8EB504CA-CFC6-5C40-B9F2-473E4994B7D4}" destId="{A068741C-FCBF-9649-BF70-A6A1176D92CE}" srcOrd="1" destOrd="0" parTransId="{0904F737-A31A-6E41-BD53-8117075AD1FE}" sibTransId="{06D5CEC9-922B-5047-ABBB-52AEBCC00BC6}"/>
    <dgm:cxn modelId="{06F10583-3C6C-4C14-8F5D-A175C31623AF}" srcId="{C6DBD0AA-A092-4369-B815-D2A27D780C58}" destId="{AB22F439-5CF3-4003-BBB3-B5FD5EE3EBA7}" srcOrd="2" destOrd="0" parTransId="{42A9B59D-B81E-4DB7-A89D-08E57A386F5F}" sibTransId="{FAFF8CAA-7011-4352-BD37-268AB4AA9613}"/>
    <dgm:cxn modelId="{D5F10484-34AC-204B-A2E4-B56C46103D0F}" type="presOf" srcId="{0785E50D-F1DD-C647-AF91-FA0058275806}" destId="{173ADCC0-45AB-4F03-8B39-78AD7803ABF7}" srcOrd="0" destOrd="3" presId="urn:microsoft.com/office/officeart/2005/8/layout/bList2"/>
    <dgm:cxn modelId="{85F68184-B810-154E-A53F-B59EC87AD1C1}" type="presOf" srcId="{9108529D-FCA7-684A-BD9A-73E32125C646}" destId="{5F2F90E6-CF6C-47CE-A6A2-78658417800F}" srcOrd="0" destOrd="7" presId="urn:microsoft.com/office/officeart/2005/8/layout/bList2"/>
    <dgm:cxn modelId="{FD81B289-FA58-2B44-A8EB-66954E05D580}" type="presOf" srcId="{3A9200EC-9B3F-3741-8CD8-45F5B3B60757}" destId="{F51D0157-A438-46CA-8EB0-F10C3EDBB633}" srcOrd="0" destOrd="1" presId="urn:microsoft.com/office/officeart/2005/8/layout/bList2"/>
    <dgm:cxn modelId="{4FD88E8E-6D91-4863-BDC5-39C395896215}" type="presOf" srcId="{125DE95B-E3E9-488D-843B-7EA58128D643}" destId="{DFA50C83-93AF-4FDE-B778-50A2E26547C0}" srcOrd="0" destOrd="0" presId="urn:microsoft.com/office/officeart/2005/8/layout/bList2"/>
    <dgm:cxn modelId="{FCD80E90-E69C-3242-93A7-3E8CDE761EA5}" type="presOf" srcId="{A068741C-FCBF-9649-BF70-A6A1176D92CE}" destId="{5F2F90E6-CF6C-47CE-A6A2-78658417800F}" srcOrd="0" destOrd="4" presId="urn:microsoft.com/office/officeart/2005/8/layout/bList2"/>
    <dgm:cxn modelId="{4CFC7095-063B-8E4A-B6F3-EC681197EA9F}" srcId="{828ED403-1C9B-4A7D-8888-1BC05EA78903}" destId="{36A81F54-3445-0846-800C-B3CAA41ABF85}" srcOrd="1" destOrd="0" parTransId="{F1072592-76D2-5744-867A-12A050F40348}" sibTransId="{D75F7E09-876C-524C-911D-B725AC61A45A}"/>
    <dgm:cxn modelId="{409AFA98-7906-1747-9B09-A57C39709D99}" type="presOf" srcId="{A9488957-E610-4143-AED3-B4E3881000EF}" destId="{F51D0157-A438-46CA-8EB0-F10C3EDBB633}" srcOrd="0" destOrd="3" presId="urn:microsoft.com/office/officeart/2005/8/layout/bList2"/>
    <dgm:cxn modelId="{3811689A-9F4F-6446-BD80-3C02E7B3CE1C}" srcId="{AB22F439-5CF3-4003-BBB3-B5FD5EE3EBA7}" destId="{9108529D-FCA7-684A-BD9A-73E32125C646}" srcOrd="3" destOrd="0" parTransId="{EBEBD84C-70A6-D942-8621-9383422EE56B}" sibTransId="{29AB54E2-FADC-4B46-ABB1-B93C8D3E67CE}"/>
    <dgm:cxn modelId="{E9B2239E-BEAB-4565-B770-44155CEB26AB}" srcId="{C6DBD0AA-A092-4369-B815-D2A27D780C58}" destId="{125DE95B-E3E9-488D-843B-7EA58128D643}" srcOrd="0" destOrd="0" parTransId="{FC0A28C2-A13D-4C48-9C34-B680EB2A2603}" sibTransId="{7D9CD180-E412-4B7F-9890-DD3E1E8793A4}"/>
    <dgm:cxn modelId="{2990E09F-ABD4-5641-871E-F5D137409610}" type="presOf" srcId="{6D196861-CC28-5141-BDFB-4E8105D813E6}" destId="{173ADCC0-45AB-4F03-8B39-78AD7803ABF7}" srcOrd="0" destOrd="2" presId="urn:microsoft.com/office/officeart/2005/8/layout/bList2"/>
    <dgm:cxn modelId="{D614FAA2-C9D3-9949-9F29-30B12ECA1807}" srcId="{6D196861-CC28-5141-BDFB-4E8105D813E6}" destId="{0785E50D-F1DD-C647-AF91-FA0058275806}" srcOrd="0" destOrd="0" parTransId="{35E1F395-5CF6-C14F-B2F7-24FCD5BF2432}" sibTransId="{555700E6-44D1-E649-9463-80615334ECDE}"/>
    <dgm:cxn modelId="{F74865AE-A479-3542-B6F6-47CBF1903B36}" type="presOf" srcId="{FE6BFF55-7F30-224A-8B70-2084FB780E44}" destId="{F51D0157-A438-46CA-8EB0-F10C3EDBB633}" srcOrd="0" destOrd="5" presId="urn:microsoft.com/office/officeart/2005/8/layout/bList2"/>
    <dgm:cxn modelId="{748EA8B5-CD41-7146-BDA0-9E0C4D48B98F}" srcId="{786F1C33-506F-487F-AA18-A30EE2A2534E}" destId="{0E36A602-1B9F-DE44-BC30-8E72568CF679}" srcOrd="1" destOrd="0" parTransId="{7C6454A9-30A9-AE4D-A411-EF4AD5FCF1CE}" sibTransId="{A12656E9-0519-E04B-97C3-5ED43287239F}"/>
    <dgm:cxn modelId="{90B1D5BB-0218-4638-8A8A-C1D62BD8F92E}" type="presOf" srcId="{54ACB2D9-0489-40D3-8720-56FF48219C7D}" destId="{447B6574-E608-4F2E-BAD5-363CC256CA90}" srcOrd="0" destOrd="0" presId="urn:microsoft.com/office/officeart/2005/8/layout/bList2"/>
    <dgm:cxn modelId="{410450C3-2ACF-AB45-A6E2-A1CCF9FBF5C7}" srcId="{828ED403-1C9B-4A7D-8888-1BC05EA78903}" destId="{3A9200EC-9B3F-3741-8CD8-45F5B3B60757}" srcOrd="0" destOrd="0" parTransId="{CE0BA1D0-F492-D642-956A-26EFC0FD708E}" sibTransId="{839B42B6-A8EA-9C4E-931D-5CAA596097FE}"/>
    <dgm:cxn modelId="{9118DAC8-BEDA-3B4F-9C77-817F427330CF}" srcId="{125DE95B-E3E9-488D-843B-7EA58128D643}" destId="{DCC1A310-1C79-CA41-BC8F-F2F7F4B654F7}" srcOrd="3" destOrd="0" parTransId="{E958D3D5-5FFD-3443-ABCD-1A2DA811BB55}" sibTransId="{4EA0A432-1AE2-314A-852F-0C7E44A36EC0}"/>
    <dgm:cxn modelId="{CB37D0CB-3EF8-D747-AAE7-84EF9DC1EF9D}" type="presOf" srcId="{A3342F81-092E-D94F-B71B-56D728050DC4}" destId="{F51D0157-A438-46CA-8EB0-F10C3EDBB633}" srcOrd="0" destOrd="4" presId="urn:microsoft.com/office/officeart/2005/8/layout/bList2"/>
    <dgm:cxn modelId="{FF9907CF-CFD4-4641-91DE-D04AB4DCCB54}" srcId="{DCC1A310-1C79-CA41-BC8F-F2F7F4B654F7}" destId="{903F98AC-194E-3E4D-A272-F12F8847EF48}" srcOrd="0" destOrd="0" parTransId="{2625FB58-67EA-1141-9127-133D6B50F2A8}" sibTransId="{50668972-B8BA-8342-8C45-669179E12080}"/>
    <dgm:cxn modelId="{F9EAC3D7-ABBA-4E2D-8994-A1F7F54318D9}" type="presOf" srcId="{786F1C33-506F-487F-AA18-A30EE2A2534E}" destId="{D824D08C-3F4C-46FF-AB3B-44226A1CB33A}" srcOrd="0" destOrd="0" presId="urn:microsoft.com/office/officeart/2005/8/layout/bList2"/>
    <dgm:cxn modelId="{FC13ABD8-2CAA-D245-859A-A48DF579E93D}" type="presOf" srcId="{56910F6D-1269-3049-ACB2-917F4DC59908}" destId="{173ADCC0-45AB-4F03-8B39-78AD7803ABF7}" srcOrd="0" destOrd="4" presId="urn:microsoft.com/office/officeart/2005/8/layout/bList2"/>
    <dgm:cxn modelId="{31E286E3-76C0-F347-A8D5-EE52220A790C}" type="presOf" srcId="{D0B8DBFD-CF0C-8A44-AEE1-C61612C42B70}" destId="{5F2F90E6-CF6C-47CE-A6A2-78658417800F}" srcOrd="0" destOrd="6" presId="urn:microsoft.com/office/officeart/2005/8/layout/bList2"/>
    <dgm:cxn modelId="{9B5A4DEE-0EBF-1249-9227-306B20F9854E}" type="presOf" srcId="{0E36A602-1B9F-DE44-BC30-8E72568CF679}" destId="{173ADCC0-45AB-4F03-8B39-78AD7803ABF7}" srcOrd="0" destOrd="1" presId="urn:microsoft.com/office/officeart/2005/8/layout/bList2"/>
    <dgm:cxn modelId="{B58681FF-6057-C14B-871B-7C410A2FEF02}" srcId="{DCC1A310-1C79-CA41-BC8F-F2F7F4B654F7}" destId="{2222AE15-9F24-E443-8164-A27C6D1BDB59}" srcOrd="1" destOrd="0" parTransId="{8BBA8F93-D816-284E-9FEF-2D85B40CB46B}" sibTransId="{9060FF86-F017-1747-872A-73B37DE96F7F}"/>
    <dgm:cxn modelId="{FD3E9CAE-3E50-4C7C-B032-34DEC6021F4A}" type="presParOf" srcId="{DAF4D648-EEB5-43F0-B6E1-95A2D48591A9}" destId="{AA2910BA-1558-45BB-99E2-745AA539B2BD}" srcOrd="0" destOrd="0" presId="urn:microsoft.com/office/officeart/2005/8/layout/bList2"/>
    <dgm:cxn modelId="{ECC0BEF6-5354-4666-BC37-D08988C3CC22}" type="presParOf" srcId="{AA2910BA-1558-45BB-99E2-745AA539B2BD}" destId="{F51D0157-A438-46CA-8EB0-F10C3EDBB633}" srcOrd="0" destOrd="0" presId="urn:microsoft.com/office/officeart/2005/8/layout/bList2"/>
    <dgm:cxn modelId="{046EDFBC-A15D-4504-B8C9-75F0EF5230BC}" type="presParOf" srcId="{AA2910BA-1558-45BB-99E2-745AA539B2BD}" destId="{DFA50C83-93AF-4FDE-B778-50A2E26547C0}" srcOrd="1" destOrd="0" presId="urn:microsoft.com/office/officeart/2005/8/layout/bList2"/>
    <dgm:cxn modelId="{55B6F910-1623-4579-A1BD-C060752BE139}" type="presParOf" srcId="{AA2910BA-1558-45BB-99E2-745AA539B2BD}" destId="{D5C674EC-98A5-4D45-9168-E941BC46FCF6}" srcOrd="2" destOrd="0" presId="urn:microsoft.com/office/officeart/2005/8/layout/bList2"/>
    <dgm:cxn modelId="{AE4D7C6C-373B-4E9C-8F42-BFBA30ECE441}" type="presParOf" srcId="{AA2910BA-1558-45BB-99E2-745AA539B2BD}" destId="{DEEF4213-91C0-4DFA-A1E8-D6E76A9D48BD}" srcOrd="3" destOrd="0" presId="urn:microsoft.com/office/officeart/2005/8/layout/bList2"/>
    <dgm:cxn modelId="{0079BB9B-A860-4052-8486-08D05A130011}" type="presParOf" srcId="{DAF4D648-EEB5-43F0-B6E1-95A2D48591A9}" destId="{2BCC3B1B-E8CA-4606-8407-A6ECC7BED76A}" srcOrd="1" destOrd="0" presId="urn:microsoft.com/office/officeart/2005/8/layout/bList2"/>
    <dgm:cxn modelId="{B9E7D8FD-D4EB-4361-A29C-E87A87BF6084}" type="presParOf" srcId="{DAF4D648-EEB5-43F0-B6E1-95A2D48591A9}" destId="{59D6E31B-DF80-46C5-B901-2E39646B95D1}" srcOrd="2" destOrd="0" presId="urn:microsoft.com/office/officeart/2005/8/layout/bList2"/>
    <dgm:cxn modelId="{3C5B0956-211A-4CF3-8BFC-B69A47DFF260}" type="presParOf" srcId="{59D6E31B-DF80-46C5-B901-2E39646B95D1}" destId="{173ADCC0-45AB-4F03-8B39-78AD7803ABF7}" srcOrd="0" destOrd="0" presId="urn:microsoft.com/office/officeart/2005/8/layout/bList2"/>
    <dgm:cxn modelId="{5CABC103-5A22-4DC4-BF37-2FBE73AE57D6}" type="presParOf" srcId="{59D6E31B-DF80-46C5-B901-2E39646B95D1}" destId="{D824D08C-3F4C-46FF-AB3B-44226A1CB33A}" srcOrd="1" destOrd="0" presId="urn:microsoft.com/office/officeart/2005/8/layout/bList2"/>
    <dgm:cxn modelId="{42285D9A-4959-487C-94CA-4887938BAD25}" type="presParOf" srcId="{59D6E31B-DF80-46C5-B901-2E39646B95D1}" destId="{219636A1-9D00-4675-967E-CA57FCDEAB1E}" srcOrd="2" destOrd="0" presId="urn:microsoft.com/office/officeart/2005/8/layout/bList2"/>
    <dgm:cxn modelId="{706109A8-7B22-4253-AD97-00D180FC5B67}" type="presParOf" srcId="{59D6E31B-DF80-46C5-B901-2E39646B95D1}" destId="{161E2365-CB26-459A-8F0C-B10C3E646E56}" srcOrd="3" destOrd="0" presId="urn:microsoft.com/office/officeart/2005/8/layout/bList2"/>
    <dgm:cxn modelId="{089B81A6-3301-4A6F-90CE-140C9C3CAADC}" type="presParOf" srcId="{DAF4D648-EEB5-43F0-B6E1-95A2D48591A9}" destId="{447B6574-E608-4F2E-BAD5-363CC256CA90}" srcOrd="3" destOrd="0" presId="urn:microsoft.com/office/officeart/2005/8/layout/bList2"/>
    <dgm:cxn modelId="{CD41D3E6-1553-490C-9D33-115EB06C5867}" type="presParOf" srcId="{DAF4D648-EEB5-43F0-B6E1-95A2D48591A9}" destId="{54FFC0A8-F079-4E7D-BF1A-E11568861659}" srcOrd="4" destOrd="0" presId="urn:microsoft.com/office/officeart/2005/8/layout/bList2"/>
    <dgm:cxn modelId="{68A57BB6-A776-4847-B1C1-BAE545B43366}" type="presParOf" srcId="{54FFC0A8-F079-4E7D-BF1A-E11568861659}" destId="{5F2F90E6-CF6C-47CE-A6A2-78658417800F}" srcOrd="0" destOrd="0" presId="urn:microsoft.com/office/officeart/2005/8/layout/bList2"/>
    <dgm:cxn modelId="{C5A903D8-D6F2-4894-AE2A-63CE04769B8D}" type="presParOf" srcId="{54FFC0A8-F079-4E7D-BF1A-E11568861659}" destId="{BD210979-5005-46DE-8F11-99CF54A465F1}" srcOrd="1" destOrd="0" presId="urn:microsoft.com/office/officeart/2005/8/layout/bList2"/>
    <dgm:cxn modelId="{F6DCDC5E-BD10-4EE1-B04E-39AB81364AAA}" type="presParOf" srcId="{54FFC0A8-F079-4E7D-BF1A-E11568861659}" destId="{B634D077-9CEB-4360-83EE-5D4C6FFB98DD}" srcOrd="2" destOrd="0" presId="urn:microsoft.com/office/officeart/2005/8/layout/bList2"/>
    <dgm:cxn modelId="{A4FF5A59-0A32-4408-9929-30BBA6DAD33E}" type="presParOf" srcId="{54FFC0A8-F079-4E7D-BF1A-E11568861659}" destId="{EE5FFD93-52F3-418C-BBBA-24CAF019EF16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9B28B7-98AE-2442-8242-E675E9F54483}" type="doc">
      <dgm:prSet loTypeId="urn:microsoft.com/office/officeart/2005/8/layout/list1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8926E0B-BFF6-E944-B1DF-44240C496CA1}">
      <dgm:prSet/>
      <dgm:spPr/>
      <dgm:t>
        <a:bodyPr/>
        <a:lstStyle/>
        <a:p>
          <a:r>
            <a:rPr lang="en-US" b="0" i="0" dirty="0">
              <a:latin typeface="Hind Vadodara"/>
              <a:cs typeface="Hind Vadodara"/>
            </a:rPr>
            <a:t>Coaches’</a:t>
          </a:r>
          <a:r>
            <a:rPr lang="en-US" dirty="0">
              <a:latin typeface="Hind Vadodara"/>
              <a:cs typeface="Hind Vadodara"/>
            </a:rPr>
            <a:t> T</a:t>
          </a:r>
          <a:r>
            <a:rPr lang="en-US" b="0" i="0" dirty="0">
              <a:latin typeface="Hind Vadodara"/>
              <a:cs typeface="Hind Vadodara"/>
            </a:rPr>
            <a:t>asks:</a:t>
          </a:r>
          <a:endParaRPr lang="en-US" dirty="0">
            <a:latin typeface="Hind Vadodara"/>
            <a:cs typeface="Hind Vadodara"/>
          </a:endParaRPr>
        </a:p>
      </dgm:t>
      <dgm:extLst>
        <a:ext uri="{E40237B7-FDA0-4F09-8148-C483321AD2D9}">
          <dgm14:cNvPr xmlns:dgm14="http://schemas.microsoft.com/office/drawing/2010/diagram" id="0" name="" descr="Presentation Content:&#10; PBIS Academy Year 3 Training and Support Structure,&#10; Sustainability Factors – Team Functioning,&#10; Glows &amp; Grows: PBIS Rollout&#10;Coaches’ Tasks:&#10; Complete Communication Survey for list of team members with emails for event reminders,&#10;  Submit Advanced Action Plan with Team/Meeting portion completed in Canvas,&#10; Complete and send in your PBIS Assessment Coordinator Form.&#10;"/>
        </a:ext>
      </dgm:extLst>
    </dgm:pt>
    <dgm:pt modelId="{53B66600-AFAC-9844-8FF3-FF95E01497A1}" type="parTrans" cxnId="{CF70A1AD-5B90-CC41-AC82-8AF355283DE9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FAC168E4-A658-DD48-B776-1AB6580C5053}" type="sibTrans" cxnId="{CF70A1AD-5B90-CC41-AC82-8AF355283DE9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76937503-7550-41B3-8D88-C860E600B4A5}">
      <dgm:prSet phldr="0"/>
      <dgm:spPr/>
      <dgm:t>
        <a:bodyPr/>
        <a:lstStyle/>
        <a:p>
          <a:r>
            <a:rPr lang="en-US" b="0" i="0" dirty="0">
              <a:solidFill>
                <a:schemeClr val="bg1"/>
              </a:solidFill>
              <a:latin typeface="Hind Vadodara"/>
              <a:cs typeface="Hind Vadodara"/>
            </a:rPr>
            <a:t>Presentation Content:</a:t>
          </a:r>
          <a:endParaRPr lang="en-US" b="0" i="0" u="none" strike="noStrike" cap="none" baseline="0" noProof="0" dirty="0">
            <a:solidFill>
              <a:schemeClr val="bg1"/>
            </a:solidFill>
            <a:latin typeface="Hind Vadodara"/>
            <a:cs typeface="Hind Vadodara"/>
          </a:endParaRPr>
        </a:p>
      </dgm:t>
      <dgm:extLst>
        <a:ext uri="{E40237B7-FDA0-4F09-8148-C483321AD2D9}">
          <dgm14:cNvPr xmlns:dgm14="http://schemas.microsoft.com/office/drawing/2010/diagram" id="0" name="" descr="Presentation Content:&#10; PBIS Academy Year 3 Training and Support Structure,&#10; Sustainability Factors – Team Functioning,&#10; Glows &amp; Grows: PBIS Rollout&#10;Coaches’ Tasks:&#10; Complete Communication Survey for list of team members with emails for event reminders,&#10;  Submit Advanced Action Plan with Team/Meeting portion completed in Canvas,&#10; Complete and send in your PBIS Assessment Coordinator Form.&#10;"/>
        </a:ext>
      </dgm:extLst>
    </dgm:pt>
    <dgm:pt modelId="{CB879ED8-C3F0-4B59-B2E3-178A8DD63439}" type="parTrans" cxnId="{CFA36605-B483-445C-89DB-7C5A5F0F44E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D7118AEF-A539-46B0-983D-619275A2AEA0}" type="sibTrans" cxnId="{CFA36605-B483-445C-89DB-7C5A5F0F44E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B233C6D1-31FC-9E44-988B-1DE61F134A43}">
      <dgm:prSet phldr="0"/>
      <dgm:spPr/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300" b="0" i="0" dirty="0">
              <a:latin typeface="Hind Vadodara" panose="020B0604020202020204" charset="0"/>
              <a:cs typeface="Hind Vadodara" panose="020B0604020202020204" charset="0"/>
            </a:rPr>
            <a:t> Glows &amp; Grows: TFI/Classroom</a:t>
          </a:r>
        </a:p>
      </dgm:t>
      <dgm:extLst>
        <a:ext uri="{E40237B7-FDA0-4F09-8148-C483321AD2D9}">
          <dgm14:cNvPr xmlns:dgm14="http://schemas.microsoft.com/office/drawing/2010/diagram" id="0" name="" descr="Presentation Content:&#10; PBIS Academy Year 3 Training and Support Structure,&#10; Sustainability Factors – Team Functioning,&#10; Glows &amp; Grows: PBIS Rollout&#10;Coaches’ Tasks:&#10; Complete Communication Survey for list of team members with emails for event reminders,&#10;  Submit Advanced Action Plan with Team/Meeting portion completed in Canvas,&#10; Complete and send in your PBIS Assessment Coordinator Form.&#10;"/>
        </a:ext>
      </dgm:extLst>
    </dgm:pt>
    <dgm:pt modelId="{4BC0583A-A1D4-334D-972A-15CA92DF2D40}" type="parTrans" cxnId="{C2D2098D-49B3-A04D-9FB3-0FED3991A0DF}">
      <dgm:prSet/>
      <dgm:spPr/>
      <dgm:t>
        <a:bodyPr/>
        <a:lstStyle/>
        <a:p>
          <a:endParaRPr lang="en-US"/>
        </a:p>
      </dgm:t>
    </dgm:pt>
    <dgm:pt modelId="{4073BC8B-074F-8B4F-BF43-A44AC4433C6A}" type="sibTrans" cxnId="{C2D2098D-49B3-A04D-9FB3-0FED3991A0DF}">
      <dgm:prSet/>
      <dgm:spPr/>
      <dgm:t>
        <a:bodyPr/>
        <a:lstStyle/>
        <a:p>
          <a:endParaRPr lang="en-US"/>
        </a:p>
      </dgm:t>
    </dgm:pt>
    <dgm:pt modelId="{F8969D1F-C689-4B9B-9997-B3701F97745B}">
      <dgm:prSet phldr="0"/>
      <dgm:spPr/>
      <dgm:t>
        <a:bodyPr/>
        <a:lstStyle/>
        <a:p>
          <a:pPr rtl="0">
            <a:buFont typeface="Arial" panose="020B0604020202020204" pitchFamily="34" charset="0"/>
            <a:buChar char="•"/>
          </a:pPr>
          <a:r>
            <a:rPr lang="en-US" b="0" i="0" dirty="0">
              <a:solidFill>
                <a:schemeClr val="tx1"/>
              </a:solidFill>
              <a:latin typeface="Hind Vadodara"/>
              <a:cs typeface="Hind Vadodara"/>
            </a:rPr>
            <a:t>Share data with staff and direct them to focus on behavior/location/expectation</a:t>
          </a:r>
        </a:p>
      </dgm:t>
      <dgm:extLst>
        <a:ext uri="{E40237B7-FDA0-4F09-8148-C483321AD2D9}">
          <dgm14:cNvPr xmlns:dgm14="http://schemas.microsoft.com/office/drawing/2010/diagram" id="0" name="" descr="Presentation Content:&#10; PBIS Academy Year 3 Training and Support Structure,&#10; Sustainability Factors – Team Functioning,&#10; Glows &amp; Grows: PBIS Rollout&#10;Coaches’ Tasks:&#10; Complete Communication Survey for list of team members with emails for event reminders,&#10;  Submit Advanced Action Plan with Team/Meeting portion completed in Canvas,&#10; Complete and send in your PBIS Assessment Coordinator Form.&#10;"/>
        </a:ext>
      </dgm:extLst>
    </dgm:pt>
    <dgm:pt modelId="{EEE15F74-EDF8-48FC-9F7F-B001C7815275}" type="parTrans" cxnId="{195DB694-8AD3-4E97-8720-57DFBE971228}">
      <dgm:prSet/>
      <dgm:spPr/>
      <dgm:t>
        <a:bodyPr/>
        <a:lstStyle/>
        <a:p>
          <a:endParaRPr lang="en-US"/>
        </a:p>
      </dgm:t>
    </dgm:pt>
    <dgm:pt modelId="{A1E6D4A7-DA89-4A8B-A2C1-619F1A15E6EA}" type="sibTrans" cxnId="{195DB694-8AD3-4E97-8720-57DFBE971228}">
      <dgm:prSet/>
      <dgm:spPr/>
      <dgm:t>
        <a:bodyPr/>
        <a:lstStyle/>
        <a:p>
          <a:endParaRPr lang="en-US"/>
        </a:p>
      </dgm:t>
    </dgm:pt>
    <dgm:pt modelId="{5E721C89-17CB-4A3F-BB47-390FF788E2EA}">
      <dgm:prSet phldr="0"/>
      <dgm:spPr/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300" b="0" i="0" dirty="0">
              <a:latin typeface="Hind Vadodara" panose="020B0604020202020204" charset="0"/>
              <a:cs typeface="Hind Vadodara" panose="020B0604020202020204" charset="0"/>
            </a:rPr>
            <a:t> DBDM – Review Sharing Data</a:t>
          </a:r>
        </a:p>
      </dgm:t>
    </dgm:pt>
    <dgm:pt modelId="{FE8E2B4A-7872-4832-9275-9B42CF8547EF}" type="parTrans" cxnId="{30CBC073-7779-4908-9D4D-47E8D64824C3}">
      <dgm:prSet/>
      <dgm:spPr/>
      <dgm:t>
        <a:bodyPr/>
        <a:lstStyle/>
        <a:p>
          <a:endParaRPr lang="en-US"/>
        </a:p>
      </dgm:t>
    </dgm:pt>
    <dgm:pt modelId="{FE25595F-3F88-450B-9156-22770E06EC52}" type="sibTrans" cxnId="{30CBC073-7779-4908-9D4D-47E8D64824C3}">
      <dgm:prSet/>
      <dgm:spPr/>
      <dgm:t>
        <a:bodyPr/>
        <a:lstStyle/>
        <a:p>
          <a:endParaRPr lang="en-US"/>
        </a:p>
      </dgm:t>
    </dgm:pt>
    <dgm:pt modelId="{639FB7C8-06CE-47F6-9EC7-CEADD39A2559}">
      <dgm:prSet phldr="0" custT="1"/>
      <dgm:spPr/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300" b="0" i="0" dirty="0">
              <a:latin typeface="Hind Vadodara" panose="020B0604020202020204" charset="0"/>
              <a:cs typeface="Hind Vadodara" panose="020B0604020202020204" charset="0"/>
            </a:rPr>
            <a:t> Resource Spotlight –</a:t>
          </a:r>
          <a:r>
            <a:rPr lang="en-US" sz="1800" b="0" i="1" dirty="0">
              <a:latin typeface="+mn-lt"/>
              <a:cs typeface="Hind Vadodara" panose="020B0604020202020204" charset="0"/>
            </a:rPr>
            <a:t> </a:t>
          </a:r>
          <a:r>
            <a:rPr lang="en-US" sz="1600" b="0" i="1" dirty="0">
              <a:latin typeface="+mn-lt"/>
              <a:cs typeface="Arial"/>
            </a:rPr>
            <a:t>5 Questions Every Team Should Ask about Racial Disproportionality</a:t>
          </a:r>
          <a:endParaRPr lang="en-US" sz="1800" b="0" i="1" dirty="0">
            <a:latin typeface="+mn-lt"/>
            <a:cs typeface="Hind Vadodara" panose="020B0604020202020204" charset="0"/>
          </a:endParaRPr>
        </a:p>
      </dgm:t>
    </dgm:pt>
    <dgm:pt modelId="{B77416EA-1E5E-43E3-B200-D3536E8BC161}" type="parTrans" cxnId="{B9ECDD07-DC72-4DC9-A20D-8C7A72C97D2C}">
      <dgm:prSet/>
      <dgm:spPr/>
      <dgm:t>
        <a:bodyPr/>
        <a:lstStyle/>
        <a:p>
          <a:endParaRPr lang="en-US"/>
        </a:p>
      </dgm:t>
    </dgm:pt>
    <dgm:pt modelId="{4DF7493E-B48A-4CB7-9260-C120DF0304CC}" type="sibTrans" cxnId="{B9ECDD07-DC72-4DC9-A20D-8C7A72C97D2C}">
      <dgm:prSet/>
      <dgm:spPr/>
      <dgm:t>
        <a:bodyPr/>
        <a:lstStyle/>
        <a:p>
          <a:endParaRPr lang="en-US"/>
        </a:p>
      </dgm:t>
    </dgm:pt>
    <dgm:pt modelId="{78730177-7B22-4B36-9F32-BF6D9D9F55F0}">
      <dgm:prSet phldr="0" custT="1"/>
      <dgm:spPr/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300" b="0" dirty="0">
              <a:latin typeface="Arial" panose="020B0604020202020204" pitchFamily="34" charset="0"/>
              <a:cs typeface="Arial" panose="020B0604020202020204" pitchFamily="34" charset="0"/>
            </a:rPr>
            <a:t> Intro to School Family Partnerships</a:t>
          </a:r>
          <a:endParaRPr lang="en-US" sz="2300" b="0" i="0" dirty="0">
            <a:latin typeface="Hind Vadodara" panose="020B0604020202020204" charset="0"/>
            <a:cs typeface="Hind Vadodara" panose="020B0604020202020204" charset="0"/>
          </a:endParaRPr>
        </a:p>
      </dgm:t>
    </dgm:pt>
    <dgm:pt modelId="{820129D7-2339-4705-9033-906F7BC2EA44}" type="parTrans" cxnId="{5318F125-6887-4F3A-AEB5-721FE35B0124}">
      <dgm:prSet/>
      <dgm:spPr/>
      <dgm:t>
        <a:bodyPr/>
        <a:lstStyle/>
        <a:p>
          <a:endParaRPr lang="en-US"/>
        </a:p>
      </dgm:t>
    </dgm:pt>
    <dgm:pt modelId="{CDB160B2-57F4-41A7-9FC3-D1BEBB7DA89A}" type="sibTrans" cxnId="{5318F125-6887-4F3A-AEB5-721FE35B0124}">
      <dgm:prSet/>
      <dgm:spPr/>
      <dgm:t>
        <a:bodyPr/>
        <a:lstStyle/>
        <a:p>
          <a:endParaRPr lang="en-US"/>
        </a:p>
      </dgm:t>
    </dgm:pt>
    <dgm:pt modelId="{14A27E17-55A9-4019-B371-51588A6A556A}">
      <dgm:prSet phldr="0"/>
      <dgm:spPr/>
      <dgm:t>
        <a:bodyPr/>
        <a:lstStyle/>
        <a:p>
          <a:pPr rtl="0">
            <a:buFont typeface="Arial" panose="020B0604020202020204" pitchFamily="34" charset="0"/>
            <a:buChar char="•"/>
          </a:pPr>
          <a:r>
            <a:rPr lang="en-US" b="0" i="0" dirty="0">
              <a:solidFill>
                <a:schemeClr val="tx1"/>
              </a:solidFill>
              <a:latin typeface="Hind Vadodara"/>
              <a:cs typeface="Hind Vadodara"/>
            </a:rPr>
            <a:t>Review Disproportionality and Family Resources with team</a:t>
          </a:r>
        </a:p>
      </dgm:t>
    </dgm:pt>
    <dgm:pt modelId="{78A50C86-D28E-476F-B4EC-D67F42538735}" type="parTrans" cxnId="{232800F5-8813-4508-A910-1DF5B412E160}">
      <dgm:prSet/>
      <dgm:spPr/>
      <dgm:t>
        <a:bodyPr/>
        <a:lstStyle/>
        <a:p>
          <a:endParaRPr lang="en-US"/>
        </a:p>
      </dgm:t>
    </dgm:pt>
    <dgm:pt modelId="{C4F549E8-E5B2-454D-8509-41F649A9C293}" type="sibTrans" cxnId="{232800F5-8813-4508-A910-1DF5B412E160}">
      <dgm:prSet/>
      <dgm:spPr/>
      <dgm:t>
        <a:bodyPr/>
        <a:lstStyle/>
        <a:p>
          <a:endParaRPr lang="en-US"/>
        </a:p>
      </dgm:t>
    </dgm:pt>
    <dgm:pt modelId="{3386D519-7F97-46A8-817F-24F8701DF371}">
      <dgm:prSet phldr="0"/>
      <dgm:spPr/>
      <dgm:t>
        <a:bodyPr/>
        <a:lstStyle/>
        <a:p>
          <a:pPr rtl="0">
            <a:buFont typeface="Arial" panose="020B0604020202020204" pitchFamily="34" charset="0"/>
            <a:buChar char="•"/>
          </a:pPr>
          <a:r>
            <a:rPr lang="en-US" b="0" i="0" dirty="0">
              <a:solidFill>
                <a:schemeClr val="tx1"/>
              </a:solidFill>
              <a:latin typeface="Hind Vadodara"/>
              <a:cs typeface="Hind Vadodara"/>
            </a:rPr>
            <a:t>Complete School-Family Practices Survey with team</a:t>
          </a:r>
        </a:p>
      </dgm:t>
    </dgm:pt>
    <dgm:pt modelId="{0DBD0CA3-524D-4490-B3B9-6A12208975AF}" type="parTrans" cxnId="{843378E9-9241-4F68-BCD6-C0C9909C2006}">
      <dgm:prSet/>
      <dgm:spPr/>
      <dgm:t>
        <a:bodyPr/>
        <a:lstStyle/>
        <a:p>
          <a:endParaRPr lang="en-US"/>
        </a:p>
      </dgm:t>
    </dgm:pt>
    <dgm:pt modelId="{487A4CBE-069E-4106-9E62-C03E2CFCBC49}" type="sibTrans" cxnId="{843378E9-9241-4F68-BCD6-C0C9909C2006}">
      <dgm:prSet/>
      <dgm:spPr/>
      <dgm:t>
        <a:bodyPr/>
        <a:lstStyle/>
        <a:p>
          <a:endParaRPr lang="en-US"/>
        </a:p>
      </dgm:t>
    </dgm:pt>
    <dgm:pt modelId="{107712AD-F0E7-8045-90F3-AA033147F7E7}" type="pres">
      <dgm:prSet presAssocID="{139B28B7-98AE-2442-8242-E675E9F54483}" presName="linear" presStyleCnt="0">
        <dgm:presLayoutVars>
          <dgm:dir/>
          <dgm:animLvl val="lvl"/>
          <dgm:resizeHandles val="exact"/>
        </dgm:presLayoutVars>
      </dgm:prSet>
      <dgm:spPr/>
    </dgm:pt>
    <dgm:pt modelId="{99F85151-3D39-4456-9783-D2B61E40612E}" type="pres">
      <dgm:prSet presAssocID="{76937503-7550-41B3-8D88-C860E600B4A5}" presName="parentLin" presStyleCnt="0"/>
      <dgm:spPr/>
    </dgm:pt>
    <dgm:pt modelId="{3E253364-FB35-42F8-9CB7-634D0DF472D6}" type="pres">
      <dgm:prSet presAssocID="{76937503-7550-41B3-8D88-C860E600B4A5}" presName="parentLeftMargin" presStyleLbl="node1" presStyleIdx="0" presStyleCnt="2"/>
      <dgm:spPr/>
    </dgm:pt>
    <dgm:pt modelId="{24EE546A-203E-45A1-AB96-5A4CB77AC5EC}" type="pres">
      <dgm:prSet presAssocID="{76937503-7550-41B3-8D88-C860E600B4A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DD4E0C0-9F60-4F65-BB07-79CA80226C0A}" type="pres">
      <dgm:prSet presAssocID="{76937503-7550-41B3-8D88-C860E600B4A5}" presName="negativeSpace" presStyleCnt="0"/>
      <dgm:spPr/>
    </dgm:pt>
    <dgm:pt modelId="{CDAAD9AB-76BA-4F20-9C80-4020D86AF54F}" type="pres">
      <dgm:prSet presAssocID="{76937503-7550-41B3-8D88-C860E600B4A5}" presName="childText" presStyleLbl="conFgAcc1" presStyleIdx="0" presStyleCnt="2" custScaleX="99778">
        <dgm:presLayoutVars>
          <dgm:bulletEnabled val="1"/>
        </dgm:presLayoutVars>
      </dgm:prSet>
      <dgm:spPr>
        <a:prstGeom prst="roundRect">
          <a:avLst/>
        </a:prstGeom>
      </dgm:spPr>
    </dgm:pt>
    <dgm:pt modelId="{5E61BAE6-473E-4263-8FBF-76A396FC3E1D}" type="pres">
      <dgm:prSet presAssocID="{D7118AEF-A539-46B0-983D-619275A2AEA0}" presName="spaceBetweenRectangles" presStyleCnt="0"/>
      <dgm:spPr/>
    </dgm:pt>
    <dgm:pt modelId="{EFD0C82B-9526-4A75-BFD7-201196E11AEE}" type="pres">
      <dgm:prSet presAssocID="{88926E0B-BFF6-E944-B1DF-44240C496CA1}" presName="parentLin" presStyleCnt="0"/>
      <dgm:spPr/>
    </dgm:pt>
    <dgm:pt modelId="{1B39FE62-9822-43D6-A8AA-85DD7F2BE897}" type="pres">
      <dgm:prSet presAssocID="{88926E0B-BFF6-E944-B1DF-44240C496CA1}" presName="parentLeftMargin" presStyleLbl="node1" presStyleIdx="0" presStyleCnt="2"/>
      <dgm:spPr/>
    </dgm:pt>
    <dgm:pt modelId="{3EE32B02-DB9E-4A32-B892-2B06787A9E31}" type="pres">
      <dgm:prSet presAssocID="{88926E0B-BFF6-E944-B1DF-44240C496CA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2BC94D6-D06B-4B50-878A-29EB19C8CE02}" type="pres">
      <dgm:prSet presAssocID="{88926E0B-BFF6-E944-B1DF-44240C496CA1}" presName="negativeSpace" presStyleCnt="0"/>
      <dgm:spPr/>
    </dgm:pt>
    <dgm:pt modelId="{183C8042-F222-4C5B-948A-CA63CABAB28E}" type="pres">
      <dgm:prSet presAssocID="{88926E0B-BFF6-E944-B1DF-44240C496CA1}" presName="childText" presStyleLbl="conFgAcc1" presStyleIdx="1" presStyleCnt="2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CFA36605-B483-445C-89DB-7C5A5F0F44E2}" srcId="{139B28B7-98AE-2442-8242-E675E9F54483}" destId="{76937503-7550-41B3-8D88-C860E600B4A5}" srcOrd="0" destOrd="0" parTransId="{CB879ED8-C3F0-4B59-B2E3-178A8DD63439}" sibTransId="{D7118AEF-A539-46B0-983D-619275A2AEA0}"/>
    <dgm:cxn modelId="{B9ECDD07-DC72-4DC9-A20D-8C7A72C97D2C}" srcId="{76937503-7550-41B3-8D88-C860E600B4A5}" destId="{639FB7C8-06CE-47F6-9EC7-CEADD39A2559}" srcOrd="2" destOrd="0" parTransId="{B77416EA-1E5E-43E3-B200-D3536E8BC161}" sibTransId="{4DF7493E-B48A-4CB7-9260-C120DF0304CC}"/>
    <dgm:cxn modelId="{5777910C-D614-490F-B817-C25C2733DB48}" type="presOf" srcId="{88926E0B-BFF6-E944-B1DF-44240C496CA1}" destId="{1B39FE62-9822-43D6-A8AA-85DD7F2BE897}" srcOrd="0" destOrd="0" presId="urn:microsoft.com/office/officeart/2005/8/layout/list1"/>
    <dgm:cxn modelId="{5318F125-6887-4F3A-AEB5-721FE35B0124}" srcId="{76937503-7550-41B3-8D88-C860E600B4A5}" destId="{78730177-7B22-4B36-9F32-BF6D9D9F55F0}" srcOrd="3" destOrd="0" parTransId="{820129D7-2339-4705-9033-906F7BC2EA44}" sibTransId="{CDB160B2-57F4-41A7-9FC3-D1BEBB7DA89A}"/>
    <dgm:cxn modelId="{227F2C52-9BE0-480B-844E-DBFEAA02CE8E}" type="presOf" srcId="{88926E0B-BFF6-E944-B1DF-44240C496CA1}" destId="{3EE32B02-DB9E-4A32-B892-2B06787A9E31}" srcOrd="1" destOrd="0" presId="urn:microsoft.com/office/officeart/2005/8/layout/list1"/>
    <dgm:cxn modelId="{30CBC073-7779-4908-9D4D-47E8D64824C3}" srcId="{76937503-7550-41B3-8D88-C860E600B4A5}" destId="{5E721C89-17CB-4A3F-BB47-390FF788E2EA}" srcOrd="1" destOrd="0" parTransId="{FE8E2B4A-7872-4832-9275-9B42CF8547EF}" sibTransId="{FE25595F-3F88-450B-9156-22770E06EC52}"/>
    <dgm:cxn modelId="{3507DC74-BB1A-3747-A4EB-3A2F2AFF0C2A}" type="presOf" srcId="{139B28B7-98AE-2442-8242-E675E9F54483}" destId="{107712AD-F0E7-8045-90F3-AA033147F7E7}" srcOrd="0" destOrd="0" presId="urn:microsoft.com/office/officeart/2005/8/layout/list1"/>
    <dgm:cxn modelId="{55324459-0F68-44CE-8BB6-07CC8C6E16EC}" type="presOf" srcId="{B233C6D1-31FC-9E44-988B-1DE61F134A43}" destId="{CDAAD9AB-76BA-4F20-9C80-4020D86AF54F}" srcOrd="0" destOrd="0" presId="urn:microsoft.com/office/officeart/2005/8/layout/list1"/>
    <dgm:cxn modelId="{D03CA479-8C75-4205-A1F5-60B27F7FD8B7}" type="presOf" srcId="{14A27E17-55A9-4019-B371-51588A6A556A}" destId="{183C8042-F222-4C5B-948A-CA63CABAB28E}" srcOrd="0" destOrd="1" presId="urn:microsoft.com/office/officeart/2005/8/layout/list1"/>
    <dgm:cxn modelId="{C2D2098D-49B3-A04D-9FB3-0FED3991A0DF}" srcId="{76937503-7550-41B3-8D88-C860E600B4A5}" destId="{B233C6D1-31FC-9E44-988B-1DE61F134A43}" srcOrd="0" destOrd="0" parTransId="{4BC0583A-A1D4-334D-972A-15CA92DF2D40}" sibTransId="{4073BC8B-074F-8B4F-BF43-A44AC4433C6A}"/>
    <dgm:cxn modelId="{195DB694-8AD3-4E97-8720-57DFBE971228}" srcId="{88926E0B-BFF6-E944-B1DF-44240C496CA1}" destId="{F8969D1F-C689-4B9B-9997-B3701F97745B}" srcOrd="0" destOrd="0" parTransId="{EEE15F74-EDF8-48FC-9F7F-B001C7815275}" sibTransId="{A1E6D4A7-DA89-4A8B-A2C1-619F1A15E6EA}"/>
    <dgm:cxn modelId="{13BB699D-8AC7-4602-8747-AF10F3EF4512}" type="presOf" srcId="{639FB7C8-06CE-47F6-9EC7-CEADD39A2559}" destId="{CDAAD9AB-76BA-4F20-9C80-4020D86AF54F}" srcOrd="0" destOrd="2" presId="urn:microsoft.com/office/officeart/2005/8/layout/list1"/>
    <dgm:cxn modelId="{A198979D-FBCB-4EAE-8A81-1CF3E2D15705}" type="presOf" srcId="{76937503-7550-41B3-8D88-C860E600B4A5}" destId="{3E253364-FB35-42F8-9CB7-634D0DF472D6}" srcOrd="0" destOrd="0" presId="urn:microsoft.com/office/officeart/2005/8/layout/list1"/>
    <dgm:cxn modelId="{CF70A1AD-5B90-CC41-AC82-8AF355283DE9}" srcId="{139B28B7-98AE-2442-8242-E675E9F54483}" destId="{88926E0B-BFF6-E944-B1DF-44240C496CA1}" srcOrd="1" destOrd="0" parTransId="{53B66600-AFAC-9844-8FF3-FF95E01497A1}" sibTransId="{FAC168E4-A658-DD48-B776-1AB6580C5053}"/>
    <dgm:cxn modelId="{64E39BAF-EA66-4F4C-AAE3-E9B2321456F2}" type="presOf" srcId="{78730177-7B22-4B36-9F32-BF6D9D9F55F0}" destId="{CDAAD9AB-76BA-4F20-9C80-4020D86AF54F}" srcOrd="0" destOrd="3" presId="urn:microsoft.com/office/officeart/2005/8/layout/list1"/>
    <dgm:cxn modelId="{6F0E4EBD-CF07-4F8C-915E-104609CB016F}" type="presOf" srcId="{F8969D1F-C689-4B9B-9997-B3701F97745B}" destId="{183C8042-F222-4C5B-948A-CA63CABAB28E}" srcOrd="0" destOrd="0" presId="urn:microsoft.com/office/officeart/2005/8/layout/list1"/>
    <dgm:cxn modelId="{0CC3A7BD-5278-40B9-90CA-0C34EBB06C0A}" type="presOf" srcId="{5E721C89-17CB-4A3F-BB47-390FF788E2EA}" destId="{CDAAD9AB-76BA-4F20-9C80-4020D86AF54F}" srcOrd="0" destOrd="1" presId="urn:microsoft.com/office/officeart/2005/8/layout/list1"/>
    <dgm:cxn modelId="{B6195FBF-1457-4303-898D-EBDEBBD71BF5}" type="presOf" srcId="{76937503-7550-41B3-8D88-C860E600B4A5}" destId="{24EE546A-203E-45A1-AB96-5A4CB77AC5EC}" srcOrd="1" destOrd="0" presId="urn:microsoft.com/office/officeart/2005/8/layout/list1"/>
    <dgm:cxn modelId="{1AB438C6-9514-4CC1-B5FA-127938E264FE}" type="presOf" srcId="{3386D519-7F97-46A8-817F-24F8701DF371}" destId="{183C8042-F222-4C5B-948A-CA63CABAB28E}" srcOrd="0" destOrd="2" presId="urn:microsoft.com/office/officeart/2005/8/layout/list1"/>
    <dgm:cxn modelId="{843378E9-9241-4F68-BCD6-C0C9909C2006}" srcId="{88926E0B-BFF6-E944-B1DF-44240C496CA1}" destId="{3386D519-7F97-46A8-817F-24F8701DF371}" srcOrd="2" destOrd="0" parTransId="{0DBD0CA3-524D-4490-B3B9-6A12208975AF}" sibTransId="{487A4CBE-069E-4106-9E62-C03E2CFCBC49}"/>
    <dgm:cxn modelId="{232800F5-8813-4508-A910-1DF5B412E160}" srcId="{88926E0B-BFF6-E944-B1DF-44240C496CA1}" destId="{14A27E17-55A9-4019-B371-51588A6A556A}" srcOrd="1" destOrd="0" parTransId="{78A50C86-D28E-476F-B4EC-D67F42538735}" sibTransId="{C4F549E8-E5B2-454D-8509-41F649A9C293}"/>
    <dgm:cxn modelId="{49990697-5013-4AA4-BF5B-6E7361262D7F}" type="presParOf" srcId="{107712AD-F0E7-8045-90F3-AA033147F7E7}" destId="{99F85151-3D39-4456-9783-D2B61E40612E}" srcOrd="0" destOrd="0" presId="urn:microsoft.com/office/officeart/2005/8/layout/list1"/>
    <dgm:cxn modelId="{FBA8C34B-5793-493D-8137-ECFA7D1E873D}" type="presParOf" srcId="{99F85151-3D39-4456-9783-D2B61E40612E}" destId="{3E253364-FB35-42F8-9CB7-634D0DF472D6}" srcOrd="0" destOrd="0" presId="urn:microsoft.com/office/officeart/2005/8/layout/list1"/>
    <dgm:cxn modelId="{D64B80CE-1CD0-4985-9276-2C0C5FDC91C9}" type="presParOf" srcId="{99F85151-3D39-4456-9783-D2B61E40612E}" destId="{24EE546A-203E-45A1-AB96-5A4CB77AC5EC}" srcOrd="1" destOrd="0" presId="urn:microsoft.com/office/officeart/2005/8/layout/list1"/>
    <dgm:cxn modelId="{969D7524-4404-44E0-80E8-3325DA9A686F}" type="presParOf" srcId="{107712AD-F0E7-8045-90F3-AA033147F7E7}" destId="{1DD4E0C0-9F60-4F65-BB07-79CA80226C0A}" srcOrd="1" destOrd="0" presId="urn:microsoft.com/office/officeart/2005/8/layout/list1"/>
    <dgm:cxn modelId="{C3949DC8-102C-4E3D-87F9-7EA80AAE5B38}" type="presParOf" srcId="{107712AD-F0E7-8045-90F3-AA033147F7E7}" destId="{CDAAD9AB-76BA-4F20-9C80-4020D86AF54F}" srcOrd="2" destOrd="0" presId="urn:microsoft.com/office/officeart/2005/8/layout/list1"/>
    <dgm:cxn modelId="{7C5B4B77-8260-4105-99A5-EFFA6CFD5FEA}" type="presParOf" srcId="{107712AD-F0E7-8045-90F3-AA033147F7E7}" destId="{5E61BAE6-473E-4263-8FBF-76A396FC3E1D}" srcOrd="3" destOrd="0" presId="urn:microsoft.com/office/officeart/2005/8/layout/list1"/>
    <dgm:cxn modelId="{EE8533AC-C052-4603-BF2E-5E5A163F82A5}" type="presParOf" srcId="{107712AD-F0E7-8045-90F3-AA033147F7E7}" destId="{EFD0C82B-9526-4A75-BFD7-201196E11AEE}" srcOrd="4" destOrd="0" presId="urn:microsoft.com/office/officeart/2005/8/layout/list1"/>
    <dgm:cxn modelId="{C0CD4436-8172-48B5-BA2E-EA1C7586E7EB}" type="presParOf" srcId="{EFD0C82B-9526-4A75-BFD7-201196E11AEE}" destId="{1B39FE62-9822-43D6-A8AA-85DD7F2BE897}" srcOrd="0" destOrd="0" presId="urn:microsoft.com/office/officeart/2005/8/layout/list1"/>
    <dgm:cxn modelId="{A49FB19D-60B8-4F75-A5A0-720F85AAB3C0}" type="presParOf" srcId="{EFD0C82B-9526-4A75-BFD7-201196E11AEE}" destId="{3EE32B02-DB9E-4A32-B892-2B06787A9E31}" srcOrd="1" destOrd="0" presId="urn:microsoft.com/office/officeart/2005/8/layout/list1"/>
    <dgm:cxn modelId="{B89023AB-1982-43DC-ABD4-151648633A63}" type="presParOf" srcId="{107712AD-F0E7-8045-90F3-AA033147F7E7}" destId="{52BC94D6-D06B-4B50-878A-29EB19C8CE02}" srcOrd="5" destOrd="0" presId="urn:microsoft.com/office/officeart/2005/8/layout/list1"/>
    <dgm:cxn modelId="{31CFC896-A519-4C95-BB09-192BB2EE8066}" type="presParOf" srcId="{107712AD-F0E7-8045-90F3-AA033147F7E7}" destId="{183C8042-F222-4C5B-948A-CA63CABAB28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C1BD67-267D-7149-A6FD-41A48F3FA042}" type="doc">
      <dgm:prSet loTypeId="urn:microsoft.com/office/officeart/2008/layout/VerticalCurvedList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EE3A59C-9947-2648-83ED-FD8F299EE75B}">
      <dgm:prSet phldrT="[Text]" custT="1"/>
      <dgm:spPr/>
      <dgm:t>
        <a:bodyPr/>
        <a:lstStyle/>
        <a:p>
          <a:r>
            <a:rPr lang="en-US" sz="3200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Helvetica Neue"/>
            </a:rPr>
            <a:t>Results in positive outcomes for children, families, and teachers</a:t>
          </a:r>
          <a:endParaRPr lang="en-US" sz="3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39EE879-ED90-1743-8600-3E5DC5837E37}" type="parTrans" cxnId="{175FD20A-9D5B-F543-8A36-35B614B117F6}">
      <dgm:prSet/>
      <dgm:spPr/>
      <dgm:t>
        <a:bodyPr/>
        <a:lstStyle/>
        <a:p>
          <a:endParaRPr lang="en-US"/>
        </a:p>
      </dgm:t>
    </dgm:pt>
    <dgm:pt modelId="{07F576C4-90D3-CA42-A993-BE49890DBB9B}" type="sibTrans" cxnId="{175FD20A-9D5B-F543-8A36-35B614B117F6}">
      <dgm:prSet/>
      <dgm:spPr/>
      <dgm:t>
        <a:bodyPr/>
        <a:lstStyle/>
        <a:p>
          <a:endParaRPr lang="en-US"/>
        </a:p>
      </dgm:t>
    </dgm:pt>
    <dgm:pt modelId="{0A1B8E87-C9BF-A04D-A3EF-BAACA78A2E22}">
      <dgm:prSet phldrT="[Text]" custT="1"/>
      <dgm:spPr/>
      <dgm:t>
        <a:bodyPr/>
        <a:lstStyle/>
        <a:p>
          <a:r>
            <a:rPr lang="en-US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Family-School Partnerships work</a:t>
          </a:r>
        </a:p>
      </dgm:t>
    </dgm:pt>
    <dgm:pt modelId="{402A5E8B-E14B-D843-BC7D-64D2A51EE080}" type="parTrans" cxnId="{62B4F32F-91E6-4546-9CED-AF031D0BA93D}">
      <dgm:prSet/>
      <dgm:spPr/>
      <dgm:t>
        <a:bodyPr/>
        <a:lstStyle/>
        <a:p>
          <a:endParaRPr lang="en-US"/>
        </a:p>
      </dgm:t>
    </dgm:pt>
    <dgm:pt modelId="{3CC5024C-4C03-B44B-9E80-59513B5CF01D}" type="sibTrans" cxnId="{62B4F32F-91E6-4546-9CED-AF031D0BA93D}">
      <dgm:prSet/>
      <dgm:spPr/>
      <dgm:t>
        <a:bodyPr/>
        <a:lstStyle/>
        <a:p>
          <a:endParaRPr lang="en-US"/>
        </a:p>
      </dgm:t>
    </dgm:pt>
    <dgm:pt modelId="{F9CE019E-F885-481E-B81E-7B1C71650380}">
      <dgm:prSet phldrT="[Text]" custT="1"/>
      <dgm:spPr/>
      <dgm:t>
        <a:bodyPr/>
        <a:lstStyle/>
        <a:p>
          <a:r>
            <a:rPr lang="en-US" sz="3200" b="0" i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Helvetica Neue"/>
            </a:rPr>
            <a:t>Particularly beneficial for families that are culturally, linguistically, and racially diverse</a:t>
          </a:r>
          <a:endParaRPr lang="en-US" sz="3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63BF42E-12B3-4B8E-B3F9-ECDC64248D91}" type="parTrans" cxnId="{C702122E-DC16-4C89-8927-9BC825C55A6E}">
      <dgm:prSet/>
      <dgm:spPr/>
      <dgm:t>
        <a:bodyPr/>
        <a:lstStyle/>
        <a:p>
          <a:endParaRPr lang="en-US"/>
        </a:p>
      </dgm:t>
    </dgm:pt>
    <dgm:pt modelId="{FB1CC57E-2514-4685-8E37-B19275BD4E11}" type="sibTrans" cxnId="{C702122E-DC16-4C89-8927-9BC825C55A6E}">
      <dgm:prSet/>
      <dgm:spPr/>
      <dgm:t>
        <a:bodyPr/>
        <a:lstStyle/>
        <a:p>
          <a:endParaRPr lang="en-US"/>
        </a:p>
      </dgm:t>
    </dgm:pt>
    <dgm:pt modelId="{B7D918D7-CA8C-1245-8A8E-BFB253873CD7}" type="pres">
      <dgm:prSet presAssocID="{BEC1BD67-267D-7149-A6FD-41A48F3FA042}" presName="Name0" presStyleCnt="0">
        <dgm:presLayoutVars>
          <dgm:chMax val="7"/>
          <dgm:chPref val="7"/>
          <dgm:dir/>
        </dgm:presLayoutVars>
      </dgm:prSet>
      <dgm:spPr/>
    </dgm:pt>
    <dgm:pt modelId="{94FAA00D-03D0-BF4E-B300-A932F7B90A2D}" type="pres">
      <dgm:prSet presAssocID="{BEC1BD67-267D-7149-A6FD-41A48F3FA042}" presName="Name1" presStyleCnt="0"/>
      <dgm:spPr/>
    </dgm:pt>
    <dgm:pt modelId="{867173C3-F7C0-E645-A012-94FB1EBB70AD}" type="pres">
      <dgm:prSet presAssocID="{BEC1BD67-267D-7149-A6FD-41A48F3FA042}" presName="cycle" presStyleCnt="0"/>
      <dgm:spPr/>
    </dgm:pt>
    <dgm:pt modelId="{228BBC03-54CD-2645-A81F-FBEF4260131C}" type="pres">
      <dgm:prSet presAssocID="{BEC1BD67-267D-7149-A6FD-41A48F3FA042}" presName="srcNode" presStyleLbl="node1" presStyleIdx="0" presStyleCnt="3"/>
      <dgm:spPr/>
    </dgm:pt>
    <dgm:pt modelId="{833B9B6E-2822-414E-BDFA-F8B22FD00CF4}" type="pres">
      <dgm:prSet presAssocID="{BEC1BD67-267D-7149-A6FD-41A48F3FA042}" presName="conn" presStyleLbl="parChTrans1D2" presStyleIdx="0" presStyleCnt="1"/>
      <dgm:spPr/>
    </dgm:pt>
    <dgm:pt modelId="{ED3D5554-46DD-8E40-A101-FC87C18D5518}" type="pres">
      <dgm:prSet presAssocID="{BEC1BD67-267D-7149-A6FD-41A48F3FA042}" presName="extraNode" presStyleLbl="node1" presStyleIdx="0" presStyleCnt="3"/>
      <dgm:spPr/>
    </dgm:pt>
    <dgm:pt modelId="{3A86EB06-286F-474D-82A9-C35E82036519}" type="pres">
      <dgm:prSet presAssocID="{BEC1BD67-267D-7149-A6FD-41A48F3FA042}" presName="dstNode" presStyleLbl="node1" presStyleIdx="0" presStyleCnt="3"/>
      <dgm:spPr/>
    </dgm:pt>
    <dgm:pt modelId="{C6894729-255A-594D-B187-0404005DEF2E}" type="pres">
      <dgm:prSet presAssocID="{1EE3A59C-9947-2648-83ED-FD8F299EE75B}" presName="text_1" presStyleLbl="node1" presStyleIdx="0" presStyleCnt="3" custScaleY="132620">
        <dgm:presLayoutVars>
          <dgm:bulletEnabled val="1"/>
        </dgm:presLayoutVars>
      </dgm:prSet>
      <dgm:spPr/>
    </dgm:pt>
    <dgm:pt modelId="{84696FFF-4326-B249-9285-6808262180CC}" type="pres">
      <dgm:prSet presAssocID="{1EE3A59C-9947-2648-83ED-FD8F299EE75B}" presName="accent_1" presStyleCnt="0"/>
      <dgm:spPr/>
    </dgm:pt>
    <dgm:pt modelId="{A2897599-91FA-E445-863A-B990A0B9CBD7}" type="pres">
      <dgm:prSet presAssocID="{1EE3A59C-9947-2648-83ED-FD8F299EE75B}" presName="accentRepeatNode" presStyleLbl="solidFgAcc1" presStyleIdx="0" presStyleCnt="3"/>
      <dgm:spPr/>
    </dgm:pt>
    <dgm:pt modelId="{FE9C25BA-EF85-4B3E-82D5-C43062FD153D}" type="pres">
      <dgm:prSet presAssocID="{F9CE019E-F885-481E-B81E-7B1C71650380}" presName="text_2" presStyleLbl="node1" presStyleIdx="1" presStyleCnt="3" custScaleY="144400">
        <dgm:presLayoutVars>
          <dgm:bulletEnabled val="1"/>
        </dgm:presLayoutVars>
      </dgm:prSet>
      <dgm:spPr/>
    </dgm:pt>
    <dgm:pt modelId="{7BBED26C-41A4-438A-B8BE-C52060EEC221}" type="pres">
      <dgm:prSet presAssocID="{F9CE019E-F885-481E-B81E-7B1C71650380}" presName="accent_2" presStyleCnt="0"/>
      <dgm:spPr/>
    </dgm:pt>
    <dgm:pt modelId="{E93FA1AF-9A84-4F53-8052-1D9D8B27860F}" type="pres">
      <dgm:prSet presAssocID="{F9CE019E-F885-481E-B81E-7B1C71650380}" presName="accentRepeatNode" presStyleLbl="solidFgAcc1" presStyleIdx="1" presStyleCnt="3"/>
      <dgm:spPr/>
    </dgm:pt>
    <dgm:pt modelId="{EC9AAA2E-F54D-4008-97F0-F83A13C4A81D}" type="pres">
      <dgm:prSet presAssocID="{0A1B8E87-C9BF-A04D-A3EF-BAACA78A2E22}" presName="text_3" presStyleLbl="node1" presStyleIdx="2" presStyleCnt="3" custScaleY="126136">
        <dgm:presLayoutVars>
          <dgm:bulletEnabled val="1"/>
        </dgm:presLayoutVars>
      </dgm:prSet>
      <dgm:spPr/>
    </dgm:pt>
    <dgm:pt modelId="{2A4619C1-37B5-4C82-A477-77E492900197}" type="pres">
      <dgm:prSet presAssocID="{0A1B8E87-C9BF-A04D-A3EF-BAACA78A2E22}" presName="accent_3" presStyleCnt="0"/>
      <dgm:spPr/>
    </dgm:pt>
    <dgm:pt modelId="{C95EA6BA-36F3-6940-ADE6-CF43F28ACD74}" type="pres">
      <dgm:prSet presAssocID="{0A1B8E87-C9BF-A04D-A3EF-BAACA78A2E22}" presName="accentRepeatNode" presStyleLbl="solidFgAcc1" presStyleIdx="2" presStyleCnt="3"/>
      <dgm:spPr/>
    </dgm:pt>
  </dgm:ptLst>
  <dgm:cxnLst>
    <dgm:cxn modelId="{175FD20A-9D5B-F543-8A36-35B614B117F6}" srcId="{BEC1BD67-267D-7149-A6FD-41A48F3FA042}" destId="{1EE3A59C-9947-2648-83ED-FD8F299EE75B}" srcOrd="0" destOrd="0" parTransId="{C39EE879-ED90-1743-8600-3E5DC5837E37}" sibTransId="{07F576C4-90D3-CA42-A993-BE49890DBB9B}"/>
    <dgm:cxn modelId="{CBDDD41C-3DDF-E041-B899-4AA20F2EE8C6}" type="presOf" srcId="{BEC1BD67-267D-7149-A6FD-41A48F3FA042}" destId="{B7D918D7-CA8C-1245-8A8E-BFB253873CD7}" srcOrd="0" destOrd="0" presId="urn:microsoft.com/office/officeart/2008/layout/VerticalCurvedList"/>
    <dgm:cxn modelId="{A4FED02B-B990-494C-9A83-198803E91319}" type="presOf" srcId="{0A1B8E87-C9BF-A04D-A3EF-BAACA78A2E22}" destId="{EC9AAA2E-F54D-4008-97F0-F83A13C4A81D}" srcOrd="0" destOrd="0" presId="urn:microsoft.com/office/officeart/2008/layout/VerticalCurvedList"/>
    <dgm:cxn modelId="{C702122E-DC16-4C89-8927-9BC825C55A6E}" srcId="{BEC1BD67-267D-7149-A6FD-41A48F3FA042}" destId="{F9CE019E-F885-481E-B81E-7B1C71650380}" srcOrd="1" destOrd="0" parTransId="{063BF42E-12B3-4B8E-B3F9-ECDC64248D91}" sibTransId="{FB1CC57E-2514-4685-8E37-B19275BD4E11}"/>
    <dgm:cxn modelId="{62B4F32F-91E6-4546-9CED-AF031D0BA93D}" srcId="{BEC1BD67-267D-7149-A6FD-41A48F3FA042}" destId="{0A1B8E87-C9BF-A04D-A3EF-BAACA78A2E22}" srcOrd="2" destOrd="0" parTransId="{402A5E8B-E14B-D843-BC7D-64D2A51EE080}" sibTransId="{3CC5024C-4C03-B44B-9E80-59513B5CF01D}"/>
    <dgm:cxn modelId="{37D3DB72-1DB2-3344-AEBD-2B6A2138E0AB}" type="presOf" srcId="{1EE3A59C-9947-2648-83ED-FD8F299EE75B}" destId="{C6894729-255A-594D-B187-0404005DEF2E}" srcOrd="0" destOrd="0" presId="urn:microsoft.com/office/officeart/2008/layout/VerticalCurvedList"/>
    <dgm:cxn modelId="{9698F496-FC1E-EE4A-A586-93FBBC5DB15A}" type="presOf" srcId="{07F576C4-90D3-CA42-A993-BE49890DBB9B}" destId="{833B9B6E-2822-414E-BDFA-F8B22FD00CF4}" srcOrd="0" destOrd="0" presId="urn:microsoft.com/office/officeart/2008/layout/VerticalCurvedList"/>
    <dgm:cxn modelId="{7ECAB0B9-47B2-43C1-A2D9-8080853B9D53}" type="presOf" srcId="{F9CE019E-F885-481E-B81E-7B1C71650380}" destId="{FE9C25BA-EF85-4B3E-82D5-C43062FD153D}" srcOrd="0" destOrd="0" presId="urn:microsoft.com/office/officeart/2008/layout/VerticalCurvedList"/>
    <dgm:cxn modelId="{0DF0247F-080C-4546-8FDB-24A6AB17B3E7}" type="presParOf" srcId="{B7D918D7-CA8C-1245-8A8E-BFB253873CD7}" destId="{94FAA00D-03D0-BF4E-B300-A932F7B90A2D}" srcOrd="0" destOrd="0" presId="urn:microsoft.com/office/officeart/2008/layout/VerticalCurvedList"/>
    <dgm:cxn modelId="{2BA6620F-B9E9-AE46-913E-CB46133A6672}" type="presParOf" srcId="{94FAA00D-03D0-BF4E-B300-A932F7B90A2D}" destId="{867173C3-F7C0-E645-A012-94FB1EBB70AD}" srcOrd="0" destOrd="0" presId="urn:microsoft.com/office/officeart/2008/layout/VerticalCurvedList"/>
    <dgm:cxn modelId="{BF3C2B3B-0F89-5648-A2EF-79A4B3D6789E}" type="presParOf" srcId="{867173C3-F7C0-E645-A012-94FB1EBB70AD}" destId="{228BBC03-54CD-2645-A81F-FBEF4260131C}" srcOrd="0" destOrd="0" presId="urn:microsoft.com/office/officeart/2008/layout/VerticalCurvedList"/>
    <dgm:cxn modelId="{71F2BFB0-9F75-9642-B36B-4436217B5CAB}" type="presParOf" srcId="{867173C3-F7C0-E645-A012-94FB1EBB70AD}" destId="{833B9B6E-2822-414E-BDFA-F8B22FD00CF4}" srcOrd="1" destOrd="0" presId="urn:microsoft.com/office/officeart/2008/layout/VerticalCurvedList"/>
    <dgm:cxn modelId="{D3392255-BB47-9B44-8BE6-8F4DEDF0F30D}" type="presParOf" srcId="{867173C3-F7C0-E645-A012-94FB1EBB70AD}" destId="{ED3D5554-46DD-8E40-A101-FC87C18D5518}" srcOrd="2" destOrd="0" presId="urn:microsoft.com/office/officeart/2008/layout/VerticalCurvedList"/>
    <dgm:cxn modelId="{7CB924F0-3427-1E41-940A-62BBD23348DB}" type="presParOf" srcId="{867173C3-F7C0-E645-A012-94FB1EBB70AD}" destId="{3A86EB06-286F-474D-82A9-C35E82036519}" srcOrd="3" destOrd="0" presId="urn:microsoft.com/office/officeart/2008/layout/VerticalCurvedList"/>
    <dgm:cxn modelId="{7834E4AB-1F2D-E24B-A35A-1A1EA6FD661C}" type="presParOf" srcId="{94FAA00D-03D0-BF4E-B300-A932F7B90A2D}" destId="{C6894729-255A-594D-B187-0404005DEF2E}" srcOrd="1" destOrd="0" presId="urn:microsoft.com/office/officeart/2008/layout/VerticalCurvedList"/>
    <dgm:cxn modelId="{EA17E2DA-6B79-674E-A687-BE4839F32686}" type="presParOf" srcId="{94FAA00D-03D0-BF4E-B300-A932F7B90A2D}" destId="{84696FFF-4326-B249-9285-6808262180CC}" srcOrd="2" destOrd="0" presId="urn:microsoft.com/office/officeart/2008/layout/VerticalCurvedList"/>
    <dgm:cxn modelId="{6B18AAEC-F5A5-B046-B472-10D065FC7797}" type="presParOf" srcId="{84696FFF-4326-B249-9285-6808262180CC}" destId="{A2897599-91FA-E445-863A-B990A0B9CBD7}" srcOrd="0" destOrd="0" presId="urn:microsoft.com/office/officeart/2008/layout/VerticalCurvedList"/>
    <dgm:cxn modelId="{6C0C3F46-DE7E-4CA4-99FE-94623AE99B27}" type="presParOf" srcId="{94FAA00D-03D0-BF4E-B300-A932F7B90A2D}" destId="{FE9C25BA-EF85-4B3E-82D5-C43062FD153D}" srcOrd="3" destOrd="0" presId="urn:microsoft.com/office/officeart/2008/layout/VerticalCurvedList"/>
    <dgm:cxn modelId="{7316204B-9708-497A-9EEA-2CD3AD251D3F}" type="presParOf" srcId="{94FAA00D-03D0-BF4E-B300-A932F7B90A2D}" destId="{7BBED26C-41A4-438A-B8BE-C52060EEC221}" srcOrd="4" destOrd="0" presId="urn:microsoft.com/office/officeart/2008/layout/VerticalCurvedList"/>
    <dgm:cxn modelId="{69C41348-06B6-442E-9D8C-85131D532B94}" type="presParOf" srcId="{7BBED26C-41A4-438A-B8BE-C52060EEC221}" destId="{E93FA1AF-9A84-4F53-8052-1D9D8B27860F}" srcOrd="0" destOrd="0" presId="urn:microsoft.com/office/officeart/2008/layout/VerticalCurvedList"/>
    <dgm:cxn modelId="{2E56F04D-D383-4837-8FE3-2CBEBB1D8D57}" type="presParOf" srcId="{94FAA00D-03D0-BF4E-B300-A932F7B90A2D}" destId="{EC9AAA2E-F54D-4008-97F0-F83A13C4A81D}" srcOrd="5" destOrd="0" presId="urn:microsoft.com/office/officeart/2008/layout/VerticalCurvedList"/>
    <dgm:cxn modelId="{E1BF1C0D-61AE-432C-8A7C-1834C6B77F51}" type="presParOf" srcId="{94FAA00D-03D0-BF4E-B300-A932F7B90A2D}" destId="{2A4619C1-37B5-4C82-A477-77E492900197}" srcOrd="6" destOrd="0" presId="urn:microsoft.com/office/officeart/2008/layout/VerticalCurvedList"/>
    <dgm:cxn modelId="{18396FBA-93DB-4D88-AEB1-0B747166CD84}" type="presParOf" srcId="{2A4619C1-37B5-4C82-A477-77E492900197}" destId="{C95EA6BA-36F3-6940-ADE6-CF43F28ACD7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9B28B7-98AE-2442-8242-E675E9F54483}" type="doc">
      <dgm:prSet loTypeId="urn:microsoft.com/office/officeart/2005/8/layout/list1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8926E0B-BFF6-E944-B1DF-44240C496CA1}">
      <dgm:prSet/>
      <dgm:spPr/>
      <dgm:t>
        <a:bodyPr/>
        <a:lstStyle/>
        <a:p>
          <a:r>
            <a:rPr lang="en-US" b="0" i="0" dirty="0">
              <a:latin typeface="Hind Vadodara"/>
              <a:cs typeface="Hind Vadodara"/>
            </a:rPr>
            <a:t>Coaches’</a:t>
          </a:r>
          <a:r>
            <a:rPr lang="en-US" dirty="0">
              <a:latin typeface="Hind Vadodara"/>
              <a:cs typeface="Hind Vadodara"/>
            </a:rPr>
            <a:t> T</a:t>
          </a:r>
          <a:r>
            <a:rPr lang="en-US" b="0" i="0" dirty="0">
              <a:latin typeface="Hind Vadodara"/>
              <a:cs typeface="Hind Vadodara"/>
            </a:rPr>
            <a:t>asks:</a:t>
          </a:r>
          <a:endParaRPr lang="en-US" dirty="0">
            <a:latin typeface="Hind Vadodara"/>
            <a:cs typeface="Hind Vadodara"/>
          </a:endParaRPr>
        </a:p>
      </dgm:t>
      <dgm:extLst>
        <a:ext uri="{E40237B7-FDA0-4F09-8148-C483321AD2D9}">
          <dgm14:cNvPr xmlns:dgm14="http://schemas.microsoft.com/office/drawing/2010/diagram" id="0" name="" descr="Presentation Content:&#10; PBIS Academy Year 3 Training and Support Structure,&#10; Sustainability Factors – Team Functioning,&#10; Glows &amp; Grows: PBIS Rollout&#10;Coaches’ Tasks:&#10; Complete Communication Survey for list of team members with emails for event reminders,&#10;  Submit Advanced Action Plan with Team/Meeting portion completed in Canvas,&#10; Complete and send in your PBIS Assessment Coordinator Form.&#10;"/>
        </a:ext>
      </dgm:extLst>
    </dgm:pt>
    <dgm:pt modelId="{53B66600-AFAC-9844-8FF3-FF95E01497A1}" type="parTrans" cxnId="{CF70A1AD-5B90-CC41-AC82-8AF355283DE9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FAC168E4-A658-DD48-B776-1AB6580C5053}" type="sibTrans" cxnId="{CF70A1AD-5B90-CC41-AC82-8AF355283DE9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76937503-7550-41B3-8D88-C860E600B4A5}">
      <dgm:prSet phldr="0"/>
      <dgm:spPr/>
      <dgm:t>
        <a:bodyPr/>
        <a:lstStyle/>
        <a:p>
          <a:r>
            <a:rPr lang="en-US" b="0" i="0" dirty="0">
              <a:solidFill>
                <a:schemeClr val="bg1"/>
              </a:solidFill>
              <a:latin typeface="Hind Vadodara"/>
              <a:cs typeface="Hind Vadodara"/>
            </a:rPr>
            <a:t>Presentation Content:</a:t>
          </a:r>
          <a:endParaRPr lang="en-US" b="0" i="0" u="none" strike="noStrike" cap="none" baseline="0" noProof="0" dirty="0">
            <a:solidFill>
              <a:schemeClr val="bg1"/>
            </a:solidFill>
            <a:latin typeface="Hind Vadodara"/>
            <a:cs typeface="Hind Vadodara"/>
          </a:endParaRPr>
        </a:p>
      </dgm:t>
      <dgm:extLst>
        <a:ext uri="{E40237B7-FDA0-4F09-8148-C483321AD2D9}">
          <dgm14:cNvPr xmlns:dgm14="http://schemas.microsoft.com/office/drawing/2010/diagram" id="0" name="" descr="Presentation Content:&#10; PBIS Academy Year 3 Training and Support Structure,&#10; Sustainability Factors – Team Functioning,&#10; Glows &amp; Grows: PBIS Rollout&#10;Coaches’ Tasks:&#10; Complete Communication Survey for list of team members with emails for event reminders,&#10;  Submit Advanced Action Plan with Team/Meeting portion completed in Canvas,&#10; Complete and send in your PBIS Assessment Coordinator Form.&#10;"/>
        </a:ext>
      </dgm:extLst>
    </dgm:pt>
    <dgm:pt modelId="{CB879ED8-C3F0-4B59-B2E3-178A8DD63439}" type="parTrans" cxnId="{CFA36605-B483-445C-89DB-7C5A5F0F44E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D7118AEF-A539-46B0-983D-619275A2AEA0}" type="sibTrans" cxnId="{CFA36605-B483-445C-89DB-7C5A5F0F44E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B233C6D1-31FC-9E44-988B-1DE61F134A43}">
      <dgm:prSet phldr="0"/>
      <dgm:spPr/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300" b="0" i="0" dirty="0">
              <a:latin typeface="Hind Vadodara" panose="020B0604020202020204" charset="0"/>
              <a:cs typeface="Hind Vadodara" panose="020B0604020202020204" charset="0"/>
            </a:rPr>
            <a:t> Glows &amp; Grows: TFI/Classroom</a:t>
          </a:r>
        </a:p>
      </dgm:t>
      <dgm:extLst>
        <a:ext uri="{E40237B7-FDA0-4F09-8148-C483321AD2D9}">
          <dgm14:cNvPr xmlns:dgm14="http://schemas.microsoft.com/office/drawing/2010/diagram" id="0" name="" descr="Presentation Content:&#10; PBIS Academy Year 3 Training and Support Structure,&#10; Sustainability Factors – Team Functioning,&#10; Glows &amp; Grows: PBIS Rollout&#10;Coaches’ Tasks:&#10; Complete Communication Survey for list of team members with emails for event reminders,&#10;  Submit Advanced Action Plan with Team/Meeting portion completed in Canvas,&#10; Complete and send in your PBIS Assessment Coordinator Form.&#10;"/>
        </a:ext>
      </dgm:extLst>
    </dgm:pt>
    <dgm:pt modelId="{4BC0583A-A1D4-334D-972A-15CA92DF2D40}" type="parTrans" cxnId="{C2D2098D-49B3-A04D-9FB3-0FED3991A0DF}">
      <dgm:prSet/>
      <dgm:spPr/>
      <dgm:t>
        <a:bodyPr/>
        <a:lstStyle/>
        <a:p>
          <a:endParaRPr lang="en-US"/>
        </a:p>
      </dgm:t>
    </dgm:pt>
    <dgm:pt modelId="{4073BC8B-074F-8B4F-BF43-A44AC4433C6A}" type="sibTrans" cxnId="{C2D2098D-49B3-A04D-9FB3-0FED3991A0DF}">
      <dgm:prSet/>
      <dgm:spPr/>
      <dgm:t>
        <a:bodyPr/>
        <a:lstStyle/>
        <a:p>
          <a:endParaRPr lang="en-US"/>
        </a:p>
      </dgm:t>
    </dgm:pt>
    <dgm:pt modelId="{F8969D1F-C689-4B9B-9997-B3701F97745B}">
      <dgm:prSet phldr="0"/>
      <dgm:spPr/>
      <dgm:t>
        <a:bodyPr/>
        <a:lstStyle/>
        <a:p>
          <a:pPr rtl="0">
            <a:buFont typeface="Arial" panose="020B0604020202020204" pitchFamily="34" charset="0"/>
            <a:buChar char="•"/>
          </a:pPr>
          <a:r>
            <a:rPr lang="en-US" b="0" i="0" dirty="0">
              <a:solidFill>
                <a:schemeClr val="tx1"/>
              </a:solidFill>
              <a:latin typeface="Hind Vadodara"/>
              <a:cs typeface="Hind Vadodara"/>
            </a:rPr>
            <a:t>Share data with staff and direct them to focus on behavior/location/expectation</a:t>
          </a:r>
        </a:p>
      </dgm:t>
      <dgm:extLst>
        <a:ext uri="{E40237B7-FDA0-4F09-8148-C483321AD2D9}">
          <dgm14:cNvPr xmlns:dgm14="http://schemas.microsoft.com/office/drawing/2010/diagram" id="0" name="" descr="Presentation Content:&#10; PBIS Academy Year 3 Training and Support Structure,&#10; Sustainability Factors – Team Functioning,&#10; Glows &amp; Grows: PBIS Rollout&#10;Coaches’ Tasks:&#10; Complete Communication Survey for list of team members with emails for event reminders,&#10;  Submit Advanced Action Plan with Team/Meeting portion completed in Canvas,&#10; Complete and send in your PBIS Assessment Coordinator Form.&#10;"/>
        </a:ext>
      </dgm:extLst>
    </dgm:pt>
    <dgm:pt modelId="{EEE15F74-EDF8-48FC-9F7F-B001C7815275}" type="parTrans" cxnId="{195DB694-8AD3-4E97-8720-57DFBE971228}">
      <dgm:prSet/>
      <dgm:spPr/>
      <dgm:t>
        <a:bodyPr/>
        <a:lstStyle/>
        <a:p>
          <a:endParaRPr lang="en-US"/>
        </a:p>
      </dgm:t>
    </dgm:pt>
    <dgm:pt modelId="{A1E6D4A7-DA89-4A8B-A2C1-619F1A15E6EA}" type="sibTrans" cxnId="{195DB694-8AD3-4E97-8720-57DFBE971228}">
      <dgm:prSet/>
      <dgm:spPr/>
      <dgm:t>
        <a:bodyPr/>
        <a:lstStyle/>
        <a:p>
          <a:endParaRPr lang="en-US"/>
        </a:p>
      </dgm:t>
    </dgm:pt>
    <dgm:pt modelId="{5E721C89-17CB-4A3F-BB47-390FF788E2EA}">
      <dgm:prSet phldr="0"/>
      <dgm:spPr/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300" b="0" i="0" dirty="0">
              <a:latin typeface="Hind Vadodara" panose="020B0604020202020204" charset="0"/>
              <a:cs typeface="Hind Vadodara" panose="020B0604020202020204" charset="0"/>
            </a:rPr>
            <a:t> DBDM – Review Sharing Data</a:t>
          </a:r>
        </a:p>
      </dgm:t>
    </dgm:pt>
    <dgm:pt modelId="{FE8E2B4A-7872-4832-9275-9B42CF8547EF}" type="parTrans" cxnId="{30CBC073-7779-4908-9D4D-47E8D64824C3}">
      <dgm:prSet/>
      <dgm:spPr/>
      <dgm:t>
        <a:bodyPr/>
        <a:lstStyle/>
        <a:p>
          <a:endParaRPr lang="en-US"/>
        </a:p>
      </dgm:t>
    </dgm:pt>
    <dgm:pt modelId="{FE25595F-3F88-450B-9156-22770E06EC52}" type="sibTrans" cxnId="{30CBC073-7779-4908-9D4D-47E8D64824C3}">
      <dgm:prSet/>
      <dgm:spPr/>
      <dgm:t>
        <a:bodyPr/>
        <a:lstStyle/>
        <a:p>
          <a:endParaRPr lang="en-US"/>
        </a:p>
      </dgm:t>
    </dgm:pt>
    <dgm:pt modelId="{639FB7C8-06CE-47F6-9EC7-CEADD39A2559}">
      <dgm:prSet phldr="0" custT="1"/>
      <dgm:spPr/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300" b="0" i="0" dirty="0">
              <a:latin typeface="Hind Vadodara" panose="020B0604020202020204" charset="0"/>
              <a:cs typeface="Hind Vadodara" panose="020B0604020202020204" charset="0"/>
            </a:rPr>
            <a:t> Resource Spotlight –</a:t>
          </a:r>
          <a:r>
            <a:rPr lang="en-US" sz="2300" b="0" i="1" dirty="0">
              <a:latin typeface="+mn-lt"/>
              <a:cs typeface="Hind Vadodara" panose="020B0604020202020204" charset="0"/>
            </a:rPr>
            <a:t> </a:t>
          </a:r>
          <a:r>
            <a:rPr lang="en-US" sz="2000" b="0" i="1" dirty="0">
              <a:latin typeface="+mn-lt"/>
              <a:cs typeface="Arial"/>
            </a:rPr>
            <a:t>5 Questions Every Team Should Ask about Racial Disproportionality</a:t>
          </a:r>
          <a:endParaRPr lang="en-US" sz="2300" b="0" i="1" dirty="0">
            <a:latin typeface="+mn-lt"/>
            <a:cs typeface="Hind Vadodara" panose="020B0604020202020204" charset="0"/>
          </a:endParaRPr>
        </a:p>
      </dgm:t>
    </dgm:pt>
    <dgm:pt modelId="{B77416EA-1E5E-43E3-B200-D3536E8BC161}" type="parTrans" cxnId="{B9ECDD07-DC72-4DC9-A20D-8C7A72C97D2C}">
      <dgm:prSet/>
      <dgm:spPr/>
      <dgm:t>
        <a:bodyPr/>
        <a:lstStyle/>
        <a:p>
          <a:endParaRPr lang="en-US"/>
        </a:p>
      </dgm:t>
    </dgm:pt>
    <dgm:pt modelId="{4DF7493E-B48A-4CB7-9260-C120DF0304CC}" type="sibTrans" cxnId="{B9ECDD07-DC72-4DC9-A20D-8C7A72C97D2C}">
      <dgm:prSet/>
      <dgm:spPr/>
      <dgm:t>
        <a:bodyPr/>
        <a:lstStyle/>
        <a:p>
          <a:endParaRPr lang="en-US"/>
        </a:p>
      </dgm:t>
    </dgm:pt>
    <dgm:pt modelId="{78730177-7B22-4B36-9F32-BF6D9D9F55F0}">
      <dgm:prSet phldr="0" custT="1"/>
      <dgm:spPr/>
      <dgm:t>
        <a:bodyPr/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300" b="0" dirty="0">
              <a:latin typeface="Arial" panose="020B0604020202020204" pitchFamily="34" charset="0"/>
              <a:cs typeface="Arial" panose="020B0604020202020204" pitchFamily="34" charset="0"/>
            </a:rPr>
            <a:t> Intro to School Family Partnerships</a:t>
          </a:r>
          <a:endParaRPr lang="en-US" sz="2300" b="0" i="0" dirty="0">
            <a:latin typeface="Hind Vadodara" panose="020B0604020202020204" charset="0"/>
            <a:cs typeface="Hind Vadodara" panose="020B0604020202020204" charset="0"/>
          </a:endParaRPr>
        </a:p>
      </dgm:t>
    </dgm:pt>
    <dgm:pt modelId="{820129D7-2339-4705-9033-906F7BC2EA44}" type="parTrans" cxnId="{5318F125-6887-4F3A-AEB5-721FE35B0124}">
      <dgm:prSet/>
      <dgm:spPr/>
      <dgm:t>
        <a:bodyPr/>
        <a:lstStyle/>
        <a:p>
          <a:endParaRPr lang="en-US"/>
        </a:p>
      </dgm:t>
    </dgm:pt>
    <dgm:pt modelId="{CDB160B2-57F4-41A7-9FC3-D1BEBB7DA89A}" type="sibTrans" cxnId="{5318F125-6887-4F3A-AEB5-721FE35B0124}">
      <dgm:prSet/>
      <dgm:spPr/>
      <dgm:t>
        <a:bodyPr/>
        <a:lstStyle/>
        <a:p>
          <a:endParaRPr lang="en-US"/>
        </a:p>
      </dgm:t>
    </dgm:pt>
    <dgm:pt modelId="{14A27E17-55A9-4019-B371-51588A6A556A}">
      <dgm:prSet phldr="0"/>
      <dgm:spPr/>
      <dgm:t>
        <a:bodyPr/>
        <a:lstStyle/>
        <a:p>
          <a:pPr rtl="0">
            <a:buFont typeface="Arial" panose="020B0604020202020204" pitchFamily="34" charset="0"/>
            <a:buChar char="•"/>
          </a:pPr>
          <a:r>
            <a:rPr lang="en-US" b="0" i="0" dirty="0">
              <a:solidFill>
                <a:schemeClr val="tx1"/>
              </a:solidFill>
              <a:latin typeface="Hind Vadodara"/>
              <a:cs typeface="Hind Vadodara"/>
            </a:rPr>
            <a:t>Review Disproportionality and Family Resources with team</a:t>
          </a:r>
        </a:p>
      </dgm:t>
    </dgm:pt>
    <dgm:pt modelId="{78A50C86-D28E-476F-B4EC-D67F42538735}" type="parTrans" cxnId="{232800F5-8813-4508-A910-1DF5B412E160}">
      <dgm:prSet/>
      <dgm:spPr/>
      <dgm:t>
        <a:bodyPr/>
        <a:lstStyle/>
        <a:p>
          <a:endParaRPr lang="en-US"/>
        </a:p>
      </dgm:t>
    </dgm:pt>
    <dgm:pt modelId="{C4F549E8-E5B2-454D-8509-41F649A9C293}" type="sibTrans" cxnId="{232800F5-8813-4508-A910-1DF5B412E160}">
      <dgm:prSet/>
      <dgm:spPr/>
      <dgm:t>
        <a:bodyPr/>
        <a:lstStyle/>
        <a:p>
          <a:endParaRPr lang="en-US"/>
        </a:p>
      </dgm:t>
    </dgm:pt>
    <dgm:pt modelId="{3386D519-7F97-46A8-817F-24F8701DF371}">
      <dgm:prSet phldr="0"/>
      <dgm:spPr/>
      <dgm:t>
        <a:bodyPr/>
        <a:lstStyle/>
        <a:p>
          <a:pPr rtl="0">
            <a:buFont typeface="Arial" panose="020B0604020202020204" pitchFamily="34" charset="0"/>
            <a:buChar char="•"/>
          </a:pPr>
          <a:r>
            <a:rPr lang="en-US" b="0" i="0" dirty="0">
              <a:solidFill>
                <a:schemeClr val="tx1"/>
              </a:solidFill>
              <a:latin typeface="Hind Vadodara"/>
              <a:cs typeface="Hind Vadodara"/>
            </a:rPr>
            <a:t>Complete School-Family Practices Survey with team</a:t>
          </a:r>
        </a:p>
      </dgm:t>
    </dgm:pt>
    <dgm:pt modelId="{0DBD0CA3-524D-4490-B3B9-6A12208975AF}" type="parTrans" cxnId="{843378E9-9241-4F68-BCD6-C0C9909C2006}">
      <dgm:prSet/>
      <dgm:spPr/>
      <dgm:t>
        <a:bodyPr/>
        <a:lstStyle/>
        <a:p>
          <a:endParaRPr lang="en-US"/>
        </a:p>
      </dgm:t>
    </dgm:pt>
    <dgm:pt modelId="{487A4CBE-069E-4106-9E62-C03E2CFCBC49}" type="sibTrans" cxnId="{843378E9-9241-4F68-BCD6-C0C9909C2006}">
      <dgm:prSet/>
      <dgm:spPr/>
      <dgm:t>
        <a:bodyPr/>
        <a:lstStyle/>
        <a:p>
          <a:endParaRPr lang="en-US"/>
        </a:p>
      </dgm:t>
    </dgm:pt>
    <dgm:pt modelId="{107712AD-F0E7-8045-90F3-AA033147F7E7}" type="pres">
      <dgm:prSet presAssocID="{139B28B7-98AE-2442-8242-E675E9F54483}" presName="linear" presStyleCnt="0">
        <dgm:presLayoutVars>
          <dgm:dir/>
          <dgm:animLvl val="lvl"/>
          <dgm:resizeHandles val="exact"/>
        </dgm:presLayoutVars>
      </dgm:prSet>
      <dgm:spPr/>
    </dgm:pt>
    <dgm:pt modelId="{99F85151-3D39-4456-9783-D2B61E40612E}" type="pres">
      <dgm:prSet presAssocID="{76937503-7550-41B3-8D88-C860E600B4A5}" presName="parentLin" presStyleCnt="0"/>
      <dgm:spPr/>
    </dgm:pt>
    <dgm:pt modelId="{3E253364-FB35-42F8-9CB7-634D0DF472D6}" type="pres">
      <dgm:prSet presAssocID="{76937503-7550-41B3-8D88-C860E600B4A5}" presName="parentLeftMargin" presStyleLbl="node1" presStyleIdx="0" presStyleCnt="2"/>
      <dgm:spPr/>
    </dgm:pt>
    <dgm:pt modelId="{24EE546A-203E-45A1-AB96-5A4CB77AC5EC}" type="pres">
      <dgm:prSet presAssocID="{76937503-7550-41B3-8D88-C860E600B4A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DD4E0C0-9F60-4F65-BB07-79CA80226C0A}" type="pres">
      <dgm:prSet presAssocID="{76937503-7550-41B3-8D88-C860E600B4A5}" presName="negativeSpace" presStyleCnt="0"/>
      <dgm:spPr/>
    </dgm:pt>
    <dgm:pt modelId="{CDAAD9AB-76BA-4F20-9C80-4020D86AF54F}" type="pres">
      <dgm:prSet presAssocID="{76937503-7550-41B3-8D88-C860E600B4A5}" presName="childText" presStyleLbl="conFgAcc1" presStyleIdx="0" presStyleCnt="2">
        <dgm:presLayoutVars>
          <dgm:bulletEnabled val="1"/>
        </dgm:presLayoutVars>
      </dgm:prSet>
      <dgm:spPr>
        <a:prstGeom prst="roundRect">
          <a:avLst/>
        </a:prstGeom>
      </dgm:spPr>
    </dgm:pt>
    <dgm:pt modelId="{5E61BAE6-473E-4263-8FBF-76A396FC3E1D}" type="pres">
      <dgm:prSet presAssocID="{D7118AEF-A539-46B0-983D-619275A2AEA0}" presName="spaceBetweenRectangles" presStyleCnt="0"/>
      <dgm:spPr/>
    </dgm:pt>
    <dgm:pt modelId="{EFD0C82B-9526-4A75-BFD7-201196E11AEE}" type="pres">
      <dgm:prSet presAssocID="{88926E0B-BFF6-E944-B1DF-44240C496CA1}" presName="parentLin" presStyleCnt="0"/>
      <dgm:spPr/>
    </dgm:pt>
    <dgm:pt modelId="{1B39FE62-9822-43D6-A8AA-85DD7F2BE897}" type="pres">
      <dgm:prSet presAssocID="{88926E0B-BFF6-E944-B1DF-44240C496CA1}" presName="parentLeftMargin" presStyleLbl="node1" presStyleIdx="0" presStyleCnt="2"/>
      <dgm:spPr/>
    </dgm:pt>
    <dgm:pt modelId="{3EE32B02-DB9E-4A32-B892-2B06787A9E31}" type="pres">
      <dgm:prSet presAssocID="{88926E0B-BFF6-E944-B1DF-44240C496CA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2BC94D6-D06B-4B50-878A-29EB19C8CE02}" type="pres">
      <dgm:prSet presAssocID="{88926E0B-BFF6-E944-B1DF-44240C496CA1}" presName="negativeSpace" presStyleCnt="0"/>
      <dgm:spPr/>
    </dgm:pt>
    <dgm:pt modelId="{183C8042-F222-4C5B-948A-CA63CABAB28E}" type="pres">
      <dgm:prSet presAssocID="{88926E0B-BFF6-E944-B1DF-44240C496CA1}" presName="childText" presStyleLbl="conFgAcc1" presStyleIdx="1" presStyleCnt="2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CFA36605-B483-445C-89DB-7C5A5F0F44E2}" srcId="{139B28B7-98AE-2442-8242-E675E9F54483}" destId="{76937503-7550-41B3-8D88-C860E600B4A5}" srcOrd="0" destOrd="0" parTransId="{CB879ED8-C3F0-4B59-B2E3-178A8DD63439}" sibTransId="{D7118AEF-A539-46B0-983D-619275A2AEA0}"/>
    <dgm:cxn modelId="{B9ECDD07-DC72-4DC9-A20D-8C7A72C97D2C}" srcId="{76937503-7550-41B3-8D88-C860E600B4A5}" destId="{639FB7C8-06CE-47F6-9EC7-CEADD39A2559}" srcOrd="2" destOrd="0" parTransId="{B77416EA-1E5E-43E3-B200-D3536E8BC161}" sibTransId="{4DF7493E-B48A-4CB7-9260-C120DF0304CC}"/>
    <dgm:cxn modelId="{5777910C-D614-490F-B817-C25C2733DB48}" type="presOf" srcId="{88926E0B-BFF6-E944-B1DF-44240C496CA1}" destId="{1B39FE62-9822-43D6-A8AA-85DD7F2BE897}" srcOrd="0" destOrd="0" presId="urn:microsoft.com/office/officeart/2005/8/layout/list1"/>
    <dgm:cxn modelId="{5318F125-6887-4F3A-AEB5-721FE35B0124}" srcId="{76937503-7550-41B3-8D88-C860E600B4A5}" destId="{78730177-7B22-4B36-9F32-BF6D9D9F55F0}" srcOrd="3" destOrd="0" parTransId="{820129D7-2339-4705-9033-906F7BC2EA44}" sibTransId="{CDB160B2-57F4-41A7-9FC3-D1BEBB7DA89A}"/>
    <dgm:cxn modelId="{227F2C52-9BE0-480B-844E-DBFEAA02CE8E}" type="presOf" srcId="{88926E0B-BFF6-E944-B1DF-44240C496CA1}" destId="{3EE32B02-DB9E-4A32-B892-2B06787A9E31}" srcOrd="1" destOrd="0" presId="urn:microsoft.com/office/officeart/2005/8/layout/list1"/>
    <dgm:cxn modelId="{30CBC073-7779-4908-9D4D-47E8D64824C3}" srcId="{76937503-7550-41B3-8D88-C860E600B4A5}" destId="{5E721C89-17CB-4A3F-BB47-390FF788E2EA}" srcOrd="1" destOrd="0" parTransId="{FE8E2B4A-7872-4832-9275-9B42CF8547EF}" sibTransId="{FE25595F-3F88-450B-9156-22770E06EC52}"/>
    <dgm:cxn modelId="{3507DC74-BB1A-3747-A4EB-3A2F2AFF0C2A}" type="presOf" srcId="{139B28B7-98AE-2442-8242-E675E9F54483}" destId="{107712AD-F0E7-8045-90F3-AA033147F7E7}" srcOrd="0" destOrd="0" presId="urn:microsoft.com/office/officeart/2005/8/layout/list1"/>
    <dgm:cxn modelId="{55324459-0F68-44CE-8BB6-07CC8C6E16EC}" type="presOf" srcId="{B233C6D1-31FC-9E44-988B-1DE61F134A43}" destId="{CDAAD9AB-76BA-4F20-9C80-4020D86AF54F}" srcOrd="0" destOrd="0" presId="urn:microsoft.com/office/officeart/2005/8/layout/list1"/>
    <dgm:cxn modelId="{D03CA479-8C75-4205-A1F5-60B27F7FD8B7}" type="presOf" srcId="{14A27E17-55A9-4019-B371-51588A6A556A}" destId="{183C8042-F222-4C5B-948A-CA63CABAB28E}" srcOrd="0" destOrd="1" presId="urn:microsoft.com/office/officeart/2005/8/layout/list1"/>
    <dgm:cxn modelId="{C2D2098D-49B3-A04D-9FB3-0FED3991A0DF}" srcId="{76937503-7550-41B3-8D88-C860E600B4A5}" destId="{B233C6D1-31FC-9E44-988B-1DE61F134A43}" srcOrd="0" destOrd="0" parTransId="{4BC0583A-A1D4-334D-972A-15CA92DF2D40}" sibTransId="{4073BC8B-074F-8B4F-BF43-A44AC4433C6A}"/>
    <dgm:cxn modelId="{195DB694-8AD3-4E97-8720-57DFBE971228}" srcId="{88926E0B-BFF6-E944-B1DF-44240C496CA1}" destId="{F8969D1F-C689-4B9B-9997-B3701F97745B}" srcOrd="0" destOrd="0" parTransId="{EEE15F74-EDF8-48FC-9F7F-B001C7815275}" sibTransId="{A1E6D4A7-DA89-4A8B-A2C1-619F1A15E6EA}"/>
    <dgm:cxn modelId="{13BB699D-8AC7-4602-8747-AF10F3EF4512}" type="presOf" srcId="{639FB7C8-06CE-47F6-9EC7-CEADD39A2559}" destId="{CDAAD9AB-76BA-4F20-9C80-4020D86AF54F}" srcOrd="0" destOrd="2" presId="urn:microsoft.com/office/officeart/2005/8/layout/list1"/>
    <dgm:cxn modelId="{A198979D-FBCB-4EAE-8A81-1CF3E2D15705}" type="presOf" srcId="{76937503-7550-41B3-8D88-C860E600B4A5}" destId="{3E253364-FB35-42F8-9CB7-634D0DF472D6}" srcOrd="0" destOrd="0" presId="urn:microsoft.com/office/officeart/2005/8/layout/list1"/>
    <dgm:cxn modelId="{CF70A1AD-5B90-CC41-AC82-8AF355283DE9}" srcId="{139B28B7-98AE-2442-8242-E675E9F54483}" destId="{88926E0B-BFF6-E944-B1DF-44240C496CA1}" srcOrd="1" destOrd="0" parTransId="{53B66600-AFAC-9844-8FF3-FF95E01497A1}" sibTransId="{FAC168E4-A658-DD48-B776-1AB6580C5053}"/>
    <dgm:cxn modelId="{64E39BAF-EA66-4F4C-AAE3-E9B2321456F2}" type="presOf" srcId="{78730177-7B22-4B36-9F32-BF6D9D9F55F0}" destId="{CDAAD9AB-76BA-4F20-9C80-4020D86AF54F}" srcOrd="0" destOrd="3" presId="urn:microsoft.com/office/officeart/2005/8/layout/list1"/>
    <dgm:cxn modelId="{6F0E4EBD-CF07-4F8C-915E-104609CB016F}" type="presOf" srcId="{F8969D1F-C689-4B9B-9997-B3701F97745B}" destId="{183C8042-F222-4C5B-948A-CA63CABAB28E}" srcOrd="0" destOrd="0" presId="urn:microsoft.com/office/officeart/2005/8/layout/list1"/>
    <dgm:cxn modelId="{0CC3A7BD-5278-40B9-90CA-0C34EBB06C0A}" type="presOf" srcId="{5E721C89-17CB-4A3F-BB47-390FF788E2EA}" destId="{CDAAD9AB-76BA-4F20-9C80-4020D86AF54F}" srcOrd="0" destOrd="1" presId="urn:microsoft.com/office/officeart/2005/8/layout/list1"/>
    <dgm:cxn modelId="{B6195FBF-1457-4303-898D-EBDEBBD71BF5}" type="presOf" srcId="{76937503-7550-41B3-8D88-C860E600B4A5}" destId="{24EE546A-203E-45A1-AB96-5A4CB77AC5EC}" srcOrd="1" destOrd="0" presId="urn:microsoft.com/office/officeart/2005/8/layout/list1"/>
    <dgm:cxn modelId="{1AB438C6-9514-4CC1-B5FA-127938E264FE}" type="presOf" srcId="{3386D519-7F97-46A8-817F-24F8701DF371}" destId="{183C8042-F222-4C5B-948A-CA63CABAB28E}" srcOrd="0" destOrd="2" presId="urn:microsoft.com/office/officeart/2005/8/layout/list1"/>
    <dgm:cxn modelId="{843378E9-9241-4F68-BCD6-C0C9909C2006}" srcId="{88926E0B-BFF6-E944-B1DF-44240C496CA1}" destId="{3386D519-7F97-46A8-817F-24F8701DF371}" srcOrd="2" destOrd="0" parTransId="{0DBD0CA3-524D-4490-B3B9-6A12208975AF}" sibTransId="{487A4CBE-069E-4106-9E62-C03E2CFCBC49}"/>
    <dgm:cxn modelId="{232800F5-8813-4508-A910-1DF5B412E160}" srcId="{88926E0B-BFF6-E944-B1DF-44240C496CA1}" destId="{14A27E17-55A9-4019-B371-51588A6A556A}" srcOrd="1" destOrd="0" parTransId="{78A50C86-D28E-476F-B4EC-D67F42538735}" sibTransId="{C4F549E8-E5B2-454D-8509-41F649A9C293}"/>
    <dgm:cxn modelId="{49990697-5013-4AA4-BF5B-6E7361262D7F}" type="presParOf" srcId="{107712AD-F0E7-8045-90F3-AA033147F7E7}" destId="{99F85151-3D39-4456-9783-D2B61E40612E}" srcOrd="0" destOrd="0" presId="urn:microsoft.com/office/officeart/2005/8/layout/list1"/>
    <dgm:cxn modelId="{FBA8C34B-5793-493D-8137-ECFA7D1E873D}" type="presParOf" srcId="{99F85151-3D39-4456-9783-D2B61E40612E}" destId="{3E253364-FB35-42F8-9CB7-634D0DF472D6}" srcOrd="0" destOrd="0" presId="urn:microsoft.com/office/officeart/2005/8/layout/list1"/>
    <dgm:cxn modelId="{D64B80CE-1CD0-4985-9276-2C0C5FDC91C9}" type="presParOf" srcId="{99F85151-3D39-4456-9783-D2B61E40612E}" destId="{24EE546A-203E-45A1-AB96-5A4CB77AC5EC}" srcOrd="1" destOrd="0" presId="urn:microsoft.com/office/officeart/2005/8/layout/list1"/>
    <dgm:cxn modelId="{969D7524-4404-44E0-80E8-3325DA9A686F}" type="presParOf" srcId="{107712AD-F0E7-8045-90F3-AA033147F7E7}" destId="{1DD4E0C0-9F60-4F65-BB07-79CA80226C0A}" srcOrd="1" destOrd="0" presId="urn:microsoft.com/office/officeart/2005/8/layout/list1"/>
    <dgm:cxn modelId="{C3949DC8-102C-4E3D-87F9-7EA80AAE5B38}" type="presParOf" srcId="{107712AD-F0E7-8045-90F3-AA033147F7E7}" destId="{CDAAD9AB-76BA-4F20-9C80-4020D86AF54F}" srcOrd="2" destOrd="0" presId="urn:microsoft.com/office/officeart/2005/8/layout/list1"/>
    <dgm:cxn modelId="{7C5B4B77-8260-4105-99A5-EFFA6CFD5FEA}" type="presParOf" srcId="{107712AD-F0E7-8045-90F3-AA033147F7E7}" destId="{5E61BAE6-473E-4263-8FBF-76A396FC3E1D}" srcOrd="3" destOrd="0" presId="urn:microsoft.com/office/officeart/2005/8/layout/list1"/>
    <dgm:cxn modelId="{EE8533AC-C052-4603-BF2E-5E5A163F82A5}" type="presParOf" srcId="{107712AD-F0E7-8045-90F3-AA033147F7E7}" destId="{EFD0C82B-9526-4A75-BFD7-201196E11AEE}" srcOrd="4" destOrd="0" presId="urn:microsoft.com/office/officeart/2005/8/layout/list1"/>
    <dgm:cxn modelId="{C0CD4436-8172-48B5-BA2E-EA1C7586E7EB}" type="presParOf" srcId="{EFD0C82B-9526-4A75-BFD7-201196E11AEE}" destId="{1B39FE62-9822-43D6-A8AA-85DD7F2BE897}" srcOrd="0" destOrd="0" presId="urn:microsoft.com/office/officeart/2005/8/layout/list1"/>
    <dgm:cxn modelId="{A49FB19D-60B8-4F75-A5A0-720F85AAB3C0}" type="presParOf" srcId="{EFD0C82B-9526-4A75-BFD7-201196E11AEE}" destId="{3EE32B02-DB9E-4A32-B892-2B06787A9E31}" srcOrd="1" destOrd="0" presId="urn:microsoft.com/office/officeart/2005/8/layout/list1"/>
    <dgm:cxn modelId="{B89023AB-1982-43DC-ABD4-151648633A63}" type="presParOf" srcId="{107712AD-F0E7-8045-90F3-AA033147F7E7}" destId="{52BC94D6-D06B-4B50-878A-29EB19C8CE02}" srcOrd="5" destOrd="0" presId="urn:microsoft.com/office/officeart/2005/8/layout/list1"/>
    <dgm:cxn modelId="{31CFC896-A519-4C95-BB09-192BB2EE8066}" type="presParOf" srcId="{107712AD-F0E7-8045-90F3-AA033147F7E7}" destId="{183C8042-F222-4C5B-948A-CA63CABAB28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D0157-A438-46CA-8EB0-F10C3EDBB633}">
      <dsp:nvSpPr>
        <dsp:cNvPr id="0" name=""/>
        <dsp:cNvSpPr/>
      </dsp:nvSpPr>
      <dsp:spPr>
        <a:xfrm>
          <a:off x="8099" y="1980715"/>
          <a:ext cx="3498431" cy="363354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Self-monitor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Are you participating?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Engaged as a learner?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Stretch, break, stand as needed​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If you have questions or comments: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unmute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use the chat box</a:t>
          </a:r>
        </a:p>
      </dsp:txBody>
      <dsp:txXfrm>
        <a:off x="90071" y="2062687"/>
        <a:ext cx="3334487" cy="3551571"/>
      </dsp:txXfrm>
    </dsp:sp>
    <dsp:sp modelId="{D5C674EC-98A5-4D45-9168-E941BC46FCF6}">
      <dsp:nvSpPr>
        <dsp:cNvPr id="0" name=""/>
        <dsp:cNvSpPr/>
      </dsp:nvSpPr>
      <dsp:spPr>
        <a:xfrm>
          <a:off x="0" y="5429489"/>
          <a:ext cx="3498431" cy="1122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Self</a:t>
          </a:r>
        </a:p>
      </dsp:txBody>
      <dsp:txXfrm>
        <a:off x="0" y="5429489"/>
        <a:ext cx="2463683" cy="1122947"/>
      </dsp:txXfrm>
    </dsp:sp>
    <dsp:sp modelId="{DEEF4213-91C0-4DFA-A1E8-D6E76A9D48BD}">
      <dsp:nvSpPr>
        <dsp:cNvPr id="0" name=""/>
        <dsp:cNvSpPr/>
      </dsp:nvSpPr>
      <dsp:spPr>
        <a:xfrm>
          <a:off x="2571483" y="5211252"/>
          <a:ext cx="1224450" cy="122445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3ADCC0-45AB-4F03-8B39-78AD7803ABF7}">
      <dsp:nvSpPr>
        <dsp:cNvPr id="0" name=""/>
        <dsp:cNvSpPr/>
      </dsp:nvSpPr>
      <dsp:spPr>
        <a:xfrm>
          <a:off x="4098549" y="2000131"/>
          <a:ext cx="3498431" cy="355587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Mute when listening, unmute to talk​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Work as a team: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Room for every voice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Reinforce participation</a:t>
          </a:r>
        </a:p>
      </dsp:txBody>
      <dsp:txXfrm>
        <a:off x="4180521" y="2082103"/>
        <a:ext cx="3334487" cy="3473905"/>
      </dsp:txXfrm>
    </dsp:sp>
    <dsp:sp modelId="{219636A1-9D00-4675-967E-CA57FCDEAB1E}">
      <dsp:nvSpPr>
        <dsp:cNvPr id="0" name=""/>
        <dsp:cNvSpPr/>
      </dsp:nvSpPr>
      <dsp:spPr>
        <a:xfrm>
          <a:off x="4138991" y="5445501"/>
          <a:ext cx="3498431" cy="1122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Others</a:t>
          </a:r>
        </a:p>
      </dsp:txBody>
      <dsp:txXfrm>
        <a:off x="4138991" y="5445501"/>
        <a:ext cx="2463683" cy="1122947"/>
      </dsp:txXfrm>
    </dsp:sp>
    <dsp:sp modelId="{161E2365-CB26-459A-8F0C-B10C3E646E56}">
      <dsp:nvSpPr>
        <dsp:cNvPr id="0" name=""/>
        <dsp:cNvSpPr/>
      </dsp:nvSpPr>
      <dsp:spPr>
        <a:xfrm>
          <a:off x="6661198" y="5262192"/>
          <a:ext cx="1224450" cy="122445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2F90E6-CF6C-47CE-A6A2-78658417800F}">
      <dsp:nvSpPr>
        <dsp:cNvPr id="0" name=""/>
        <dsp:cNvSpPr/>
      </dsp:nvSpPr>
      <dsp:spPr>
        <a:xfrm>
          <a:off x="8188999" y="2035883"/>
          <a:ext cx="3498431" cy="341287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Have your computer charged and ready to go​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Keep necessary materials at hand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action plan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relevant docs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water/snacks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Minimize distractions if possible​</a:t>
          </a:r>
        </a:p>
      </dsp:txBody>
      <dsp:txXfrm>
        <a:off x="8268967" y="2115851"/>
        <a:ext cx="3338495" cy="3332903"/>
      </dsp:txXfrm>
    </dsp:sp>
    <dsp:sp modelId="{B634D077-9CEB-4360-83EE-5D4C6FFB98DD}">
      <dsp:nvSpPr>
        <dsp:cNvPr id="0" name=""/>
        <dsp:cNvSpPr/>
      </dsp:nvSpPr>
      <dsp:spPr>
        <a:xfrm>
          <a:off x="8146143" y="5445931"/>
          <a:ext cx="3498431" cy="11229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Environment</a:t>
          </a:r>
        </a:p>
      </dsp:txBody>
      <dsp:txXfrm>
        <a:off x="8146143" y="5445931"/>
        <a:ext cx="2463683" cy="1122947"/>
      </dsp:txXfrm>
    </dsp:sp>
    <dsp:sp modelId="{EE5FFD93-52F3-418C-BBBA-24CAF019EF16}">
      <dsp:nvSpPr>
        <dsp:cNvPr id="0" name=""/>
        <dsp:cNvSpPr/>
      </dsp:nvSpPr>
      <dsp:spPr>
        <a:xfrm>
          <a:off x="10751648" y="5226441"/>
          <a:ext cx="1224450" cy="1224450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AD9AB-76BA-4F20-9C80-4020D86AF54F}">
      <dsp:nvSpPr>
        <dsp:cNvPr id="0" name=""/>
        <dsp:cNvSpPr/>
      </dsp:nvSpPr>
      <dsp:spPr>
        <a:xfrm>
          <a:off x="0" y="418299"/>
          <a:ext cx="10910601" cy="25830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8668" tIns="416560" rIns="848668" bIns="163576" numCol="1" spcCol="1270" anchor="t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300" b="0" i="0" kern="1200" dirty="0">
              <a:latin typeface="Hind Vadodara" panose="020B0604020202020204" charset="0"/>
              <a:cs typeface="Hind Vadodara" panose="020B0604020202020204" charset="0"/>
            </a:rPr>
            <a:t> Glows &amp; Grows: TFI/Classroom</a:t>
          </a: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300" b="0" i="0" kern="1200" dirty="0">
              <a:latin typeface="Hind Vadodara" panose="020B0604020202020204" charset="0"/>
              <a:cs typeface="Hind Vadodara" panose="020B0604020202020204" charset="0"/>
            </a:rPr>
            <a:t> DBDM – Review Sharing Data</a:t>
          </a: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300" b="0" i="0" kern="1200" dirty="0">
              <a:latin typeface="Hind Vadodara" panose="020B0604020202020204" charset="0"/>
              <a:cs typeface="Hind Vadodara" panose="020B0604020202020204" charset="0"/>
            </a:rPr>
            <a:t> Resource Spotlight –</a:t>
          </a:r>
          <a:r>
            <a:rPr lang="en-US" sz="1800" b="0" i="1" kern="1200" dirty="0">
              <a:latin typeface="+mn-lt"/>
              <a:cs typeface="Hind Vadodara" panose="020B0604020202020204" charset="0"/>
            </a:rPr>
            <a:t> </a:t>
          </a:r>
          <a:r>
            <a:rPr lang="en-US" sz="1600" b="0" i="1" kern="1200" dirty="0">
              <a:latin typeface="+mn-lt"/>
              <a:cs typeface="Arial"/>
            </a:rPr>
            <a:t>5 Questions Every Team Should Ask about Racial Disproportionality</a:t>
          </a:r>
          <a:endParaRPr lang="en-US" sz="1800" b="0" i="1" kern="1200" dirty="0">
            <a:latin typeface="+mn-lt"/>
            <a:cs typeface="Hind Vadodara" panose="020B0604020202020204" charset="0"/>
          </a:endParaRP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300" b="0" kern="1200" dirty="0">
              <a:latin typeface="Arial" panose="020B0604020202020204" pitchFamily="34" charset="0"/>
              <a:cs typeface="Arial" panose="020B0604020202020204" pitchFamily="34" charset="0"/>
            </a:rPr>
            <a:t> Intro to School Family Partnerships</a:t>
          </a:r>
          <a:endParaRPr lang="en-US" sz="2300" b="0" i="0" kern="1200" dirty="0">
            <a:latin typeface="Hind Vadodara" panose="020B0604020202020204" charset="0"/>
            <a:cs typeface="Hind Vadodara" panose="020B0604020202020204" charset="0"/>
          </a:endParaRPr>
        </a:p>
      </dsp:txBody>
      <dsp:txXfrm>
        <a:off x="126092" y="544391"/>
        <a:ext cx="10658417" cy="2330816"/>
      </dsp:txXfrm>
    </dsp:sp>
    <dsp:sp modelId="{24EE546A-203E-45A1-AB96-5A4CB77AC5EC}">
      <dsp:nvSpPr>
        <dsp:cNvPr id="0" name=""/>
        <dsp:cNvSpPr/>
      </dsp:nvSpPr>
      <dsp:spPr>
        <a:xfrm>
          <a:off x="546743" y="123099"/>
          <a:ext cx="7654413" cy="590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9319" tIns="0" rIns="28931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solidFill>
                <a:schemeClr val="bg1"/>
              </a:solidFill>
              <a:latin typeface="Hind Vadodara"/>
              <a:cs typeface="Hind Vadodara"/>
            </a:rPr>
            <a:t>Presentation Content:</a:t>
          </a:r>
          <a:endParaRPr lang="en-US" sz="2000" b="0" i="0" u="none" strike="noStrike" kern="1200" cap="none" baseline="0" noProof="0" dirty="0">
            <a:solidFill>
              <a:schemeClr val="bg1"/>
            </a:solidFill>
            <a:latin typeface="Hind Vadodara"/>
            <a:cs typeface="Hind Vadodara"/>
          </a:endParaRPr>
        </a:p>
      </dsp:txBody>
      <dsp:txXfrm>
        <a:off x="575564" y="151920"/>
        <a:ext cx="7596771" cy="532758"/>
      </dsp:txXfrm>
    </dsp:sp>
    <dsp:sp modelId="{183C8042-F222-4C5B-948A-CA63CABAB28E}">
      <dsp:nvSpPr>
        <dsp:cNvPr id="0" name=""/>
        <dsp:cNvSpPr/>
      </dsp:nvSpPr>
      <dsp:spPr>
        <a:xfrm>
          <a:off x="0" y="3404499"/>
          <a:ext cx="10934877" cy="19215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045461"/>
              <a:satOff val="-52560"/>
              <a:lumOff val="-74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8668" tIns="416560" rIns="848668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b="0" i="0" kern="1200" dirty="0">
              <a:solidFill>
                <a:schemeClr val="tx1"/>
              </a:solidFill>
              <a:latin typeface="Hind Vadodara"/>
              <a:cs typeface="Hind Vadodara"/>
            </a:rPr>
            <a:t>Share data with staff and direct them to focus on behavior/location/expectation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b="0" i="0" kern="1200" dirty="0">
              <a:solidFill>
                <a:schemeClr val="tx1"/>
              </a:solidFill>
              <a:latin typeface="Hind Vadodara"/>
              <a:cs typeface="Hind Vadodara"/>
            </a:rPr>
            <a:t>Review Disproportionality and Family Resources with team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b="0" i="0" kern="1200" dirty="0">
              <a:solidFill>
                <a:schemeClr val="tx1"/>
              </a:solidFill>
              <a:latin typeface="Hind Vadodara"/>
              <a:cs typeface="Hind Vadodara"/>
            </a:rPr>
            <a:t>Complete School-Family Practices Survey with team</a:t>
          </a:r>
        </a:p>
      </dsp:txBody>
      <dsp:txXfrm>
        <a:off x="93800" y="3498299"/>
        <a:ext cx="10747277" cy="1733900"/>
      </dsp:txXfrm>
    </dsp:sp>
    <dsp:sp modelId="{3EE32B02-DB9E-4A32-B892-2B06787A9E31}">
      <dsp:nvSpPr>
        <dsp:cNvPr id="0" name=""/>
        <dsp:cNvSpPr/>
      </dsp:nvSpPr>
      <dsp:spPr>
        <a:xfrm>
          <a:off x="546743" y="3109299"/>
          <a:ext cx="7654413" cy="590400"/>
        </a:xfrm>
        <a:prstGeom prst="roundRect">
          <a:avLst/>
        </a:prstGeom>
        <a:solidFill>
          <a:schemeClr val="accent5">
            <a:hueOff val="3045461"/>
            <a:satOff val="-52560"/>
            <a:lumOff val="-74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89319" tIns="0" rIns="28931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Hind Vadodara"/>
              <a:cs typeface="Hind Vadodara"/>
            </a:rPr>
            <a:t>Coaches’</a:t>
          </a:r>
          <a:r>
            <a:rPr lang="en-US" sz="2000" kern="1200" dirty="0">
              <a:latin typeface="Hind Vadodara"/>
              <a:cs typeface="Hind Vadodara"/>
            </a:rPr>
            <a:t> T</a:t>
          </a:r>
          <a:r>
            <a:rPr lang="en-US" sz="2000" b="0" i="0" kern="1200" dirty="0">
              <a:latin typeface="Hind Vadodara"/>
              <a:cs typeface="Hind Vadodara"/>
            </a:rPr>
            <a:t>asks:</a:t>
          </a:r>
          <a:endParaRPr lang="en-US" sz="2000" kern="1200" dirty="0">
            <a:latin typeface="Hind Vadodara"/>
            <a:cs typeface="Hind Vadodara"/>
          </a:endParaRPr>
        </a:p>
      </dsp:txBody>
      <dsp:txXfrm>
        <a:off x="575564" y="3138120"/>
        <a:ext cx="7596771" cy="532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3B9B6E-2822-414E-BDFA-F8B22FD00CF4}">
      <dsp:nvSpPr>
        <dsp:cNvPr id="0" name=""/>
        <dsp:cNvSpPr/>
      </dsp:nvSpPr>
      <dsp:spPr>
        <a:xfrm>
          <a:off x="-5116967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894729-255A-594D-B187-0404005DEF2E}">
      <dsp:nvSpPr>
        <dsp:cNvPr id="0" name=""/>
        <dsp:cNvSpPr/>
      </dsp:nvSpPr>
      <dsp:spPr>
        <a:xfrm>
          <a:off x="628203" y="304959"/>
          <a:ext cx="8597200" cy="120046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7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Helvetica Neue"/>
            </a:rPr>
            <a:t>Results in positive outcomes for children, families, and teachers</a:t>
          </a:r>
          <a:endParaRPr lang="en-US" sz="32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628203" y="304959"/>
        <a:ext cx="8597200" cy="1200466"/>
      </dsp:txXfrm>
    </dsp:sp>
    <dsp:sp modelId="{A2897599-91FA-E445-863A-B990A0B9CBD7}">
      <dsp:nvSpPr>
        <dsp:cNvPr id="0" name=""/>
        <dsp:cNvSpPr/>
      </dsp:nvSpPr>
      <dsp:spPr>
        <a:xfrm>
          <a:off x="62458" y="339447"/>
          <a:ext cx="1131490" cy="113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9C25BA-EF85-4B3E-82D5-C43062FD153D}">
      <dsp:nvSpPr>
        <dsp:cNvPr id="0" name=""/>
        <dsp:cNvSpPr/>
      </dsp:nvSpPr>
      <dsp:spPr>
        <a:xfrm>
          <a:off x="957241" y="1609432"/>
          <a:ext cx="8268162" cy="1307098"/>
        </a:xfrm>
        <a:prstGeom prst="rect">
          <a:avLst/>
        </a:prstGeom>
        <a:solidFill>
          <a:schemeClr val="accent5">
            <a:hueOff val="1522731"/>
            <a:satOff val="-26280"/>
            <a:lumOff val="-3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7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Helvetica Neue"/>
            </a:rPr>
            <a:t>Particularly beneficial for families that are culturally, linguistically, and racially diverse</a:t>
          </a:r>
          <a:endParaRPr lang="en-US" sz="32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957241" y="1609432"/>
        <a:ext cx="8268162" cy="1307098"/>
      </dsp:txXfrm>
    </dsp:sp>
    <dsp:sp modelId="{E93FA1AF-9A84-4F53-8052-1D9D8B27860F}">
      <dsp:nvSpPr>
        <dsp:cNvPr id="0" name=""/>
        <dsp:cNvSpPr/>
      </dsp:nvSpPr>
      <dsp:spPr>
        <a:xfrm>
          <a:off x="391495" y="1697236"/>
          <a:ext cx="1131490" cy="113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522731"/>
              <a:satOff val="-26280"/>
              <a:lumOff val="-3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9AAA2E-F54D-4008-97F0-F83A13C4A81D}">
      <dsp:nvSpPr>
        <dsp:cNvPr id="0" name=""/>
        <dsp:cNvSpPr/>
      </dsp:nvSpPr>
      <dsp:spPr>
        <a:xfrm>
          <a:off x="628203" y="3049883"/>
          <a:ext cx="8597200" cy="1141773"/>
        </a:xfrm>
        <a:prstGeom prst="rect">
          <a:avLst/>
        </a:prstGeom>
        <a:solidFill>
          <a:schemeClr val="accent5">
            <a:hueOff val="3045461"/>
            <a:satOff val="-52560"/>
            <a:lumOff val="-74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7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Family-School Partnerships work</a:t>
          </a:r>
        </a:p>
      </dsp:txBody>
      <dsp:txXfrm>
        <a:off x="628203" y="3049883"/>
        <a:ext cx="8597200" cy="1141773"/>
      </dsp:txXfrm>
    </dsp:sp>
    <dsp:sp modelId="{C95EA6BA-36F3-6940-ADE6-CF43F28ACD74}">
      <dsp:nvSpPr>
        <dsp:cNvPr id="0" name=""/>
        <dsp:cNvSpPr/>
      </dsp:nvSpPr>
      <dsp:spPr>
        <a:xfrm>
          <a:off x="62458" y="3055025"/>
          <a:ext cx="1131490" cy="113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045461"/>
              <a:satOff val="-52560"/>
              <a:lumOff val="-74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AD9AB-76BA-4F20-9C80-4020D86AF54F}">
      <dsp:nvSpPr>
        <dsp:cNvPr id="0" name=""/>
        <dsp:cNvSpPr/>
      </dsp:nvSpPr>
      <dsp:spPr>
        <a:xfrm>
          <a:off x="0" y="442936"/>
          <a:ext cx="9481601" cy="28381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5878" tIns="354076" rIns="735878" bIns="163576" numCol="1" spcCol="1270" anchor="t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300" b="0" i="0" kern="1200" dirty="0">
              <a:latin typeface="Hind Vadodara" panose="020B0604020202020204" charset="0"/>
              <a:cs typeface="Hind Vadodara" panose="020B0604020202020204" charset="0"/>
            </a:rPr>
            <a:t> Glows &amp; Grows: TFI/Classroom</a:t>
          </a: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300" b="0" i="0" kern="1200" dirty="0">
              <a:latin typeface="Hind Vadodara" panose="020B0604020202020204" charset="0"/>
              <a:cs typeface="Hind Vadodara" panose="020B0604020202020204" charset="0"/>
            </a:rPr>
            <a:t> DBDM – Review Sharing Data</a:t>
          </a: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300" b="0" i="0" kern="1200" dirty="0">
              <a:latin typeface="Hind Vadodara" panose="020B0604020202020204" charset="0"/>
              <a:cs typeface="Hind Vadodara" panose="020B0604020202020204" charset="0"/>
            </a:rPr>
            <a:t> Resource Spotlight –</a:t>
          </a:r>
          <a:r>
            <a:rPr lang="en-US" sz="2300" b="0" i="1" kern="1200" dirty="0">
              <a:latin typeface="+mn-lt"/>
              <a:cs typeface="Hind Vadodara" panose="020B0604020202020204" charset="0"/>
            </a:rPr>
            <a:t> </a:t>
          </a:r>
          <a:r>
            <a:rPr lang="en-US" sz="2000" b="0" i="1" kern="1200" dirty="0">
              <a:latin typeface="+mn-lt"/>
              <a:cs typeface="Arial"/>
            </a:rPr>
            <a:t>5 Questions Every Team Should Ask about Racial Disproportionality</a:t>
          </a:r>
          <a:endParaRPr lang="en-US" sz="2300" b="0" i="1" kern="1200" dirty="0">
            <a:latin typeface="+mn-lt"/>
            <a:cs typeface="Hind Vadodara" panose="020B0604020202020204" charset="0"/>
          </a:endParaRP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en-US" sz="2300" b="0" kern="1200" dirty="0">
              <a:latin typeface="Arial" panose="020B0604020202020204" pitchFamily="34" charset="0"/>
              <a:cs typeface="Arial" panose="020B0604020202020204" pitchFamily="34" charset="0"/>
            </a:rPr>
            <a:t> Intro to School Family Partnerships</a:t>
          </a:r>
          <a:endParaRPr lang="en-US" sz="2300" b="0" i="0" kern="1200" dirty="0">
            <a:latin typeface="Hind Vadodara" panose="020B0604020202020204" charset="0"/>
            <a:cs typeface="Hind Vadodara" panose="020B0604020202020204" charset="0"/>
          </a:endParaRPr>
        </a:p>
      </dsp:txBody>
      <dsp:txXfrm>
        <a:off x="138547" y="581483"/>
        <a:ext cx="9204507" cy="2561056"/>
      </dsp:txXfrm>
    </dsp:sp>
    <dsp:sp modelId="{24EE546A-203E-45A1-AB96-5A4CB77AC5EC}">
      <dsp:nvSpPr>
        <dsp:cNvPr id="0" name=""/>
        <dsp:cNvSpPr/>
      </dsp:nvSpPr>
      <dsp:spPr>
        <a:xfrm>
          <a:off x="474080" y="192016"/>
          <a:ext cx="6637120" cy="501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0867" tIns="0" rIns="250867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>
              <a:solidFill>
                <a:schemeClr val="bg1"/>
              </a:solidFill>
              <a:latin typeface="Hind Vadodara"/>
              <a:cs typeface="Hind Vadodara"/>
            </a:rPr>
            <a:t>Presentation Content:</a:t>
          </a:r>
          <a:endParaRPr lang="en-US" sz="1700" b="0" i="0" u="none" strike="noStrike" kern="1200" cap="none" baseline="0" noProof="0" dirty="0">
            <a:solidFill>
              <a:schemeClr val="bg1"/>
            </a:solidFill>
            <a:latin typeface="Hind Vadodara"/>
            <a:cs typeface="Hind Vadodara"/>
          </a:endParaRPr>
        </a:p>
      </dsp:txBody>
      <dsp:txXfrm>
        <a:off x="498578" y="216514"/>
        <a:ext cx="6588124" cy="452844"/>
      </dsp:txXfrm>
    </dsp:sp>
    <dsp:sp modelId="{183C8042-F222-4C5B-948A-CA63CABAB28E}">
      <dsp:nvSpPr>
        <dsp:cNvPr id="0" name=""/>
        <dsp:cNvSpPr/>
      </dsp:nvSpPr>
      <dsp:spPr>
        <a:xfrm>
          <a:off x="0" y="3623806"/>
          <a:ext cx="9481601" cy="163327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045461"/>
              <a:satOff val="-52560"/>
              <a:lumOff val="-74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5878" tIns="354076" rIns="735878" bIns="120904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700" b="0" i="0" kern="1200" dirty="0">
              <a:solidFill>
                <a:schemeClr val="tx1"/>
              </a:solidFill>
              <a:latin typeface="Hind Vadodara"/>
              <a:cs typeface="Hind Vadodara"/>
            </a:rPr>
            <a:t>Share data with staff and direct them to focus on behavior/location/expectation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700" b="0" i="0" kern="1200" dirty="0">
              <a:solidFill>
                <a:schemeClr val="tx1"/>
              </a:solidFill>
              <a:latin typeface="Hind Vadodara"/>
              <a:cs typeface="Hind Vadodara"/>
            </a:rPr>
            <a:t>Review Disproportionality and Family Resources with team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700" b="0" i="0" kern="1200" dirty="0">
              <a:solidFill>
                <a:schemeClr val="tx1"/>
              </a:solidFill>
              <a:latin typeface="Hind Vadodara"/>
              <a:cs typeface="Hind Vadodara"/>
            </a:rPr>
            <a:t>Complete School-Family Practices Survey with team</a:t>
          </a:r>
        </a:p>
      </dsp:txBody>
      <dsp:txXfrm>
        <a:off x="79730" y="3703536"/>
        <a:ext cx="9322141" cy="1473815"/>
      </dsp:txXfrm>
    </dsp:sp>
    <dsp:sp modelId="{3EE32B02-DB9E-4A32-B892-2B06787A9E31}">
      <dsp:nvSpPr>
        <dsp:cNvPr id="0" name=""/>
        <dsp:cNvSpPr/>
      </dsp:nvSpPr>
      <dsp:spPr>
        <a:xfrm>
          <a:off x="474080" y="3372886"/>
          <a:ext cx="6637120" cy="501840"/>
        </a:xfrm>
        <a:prstGeom prst="roundRect">
          <a:avLst/>
        </a:prstGeom>
        <a:solidFill>
          <a:schemeClr val="accent5">
            <a:hueOff val="3045461"/>
            <a:satOff val="-52560"/>
            <a:lumOff val="-74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0867" tIns="0" rIns="250867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>
              <a:latin typeface="Hind Vadodara"/>
              <a:cs typeface="Hind Vadodara"/>
            </a:rPr>
            <a:t>Coaches’</a:t>
          </a:r>
          <a:r>
            <a:rPr lang="en-US" sz="1700" kern="1200" dirty="0">
              <a:latin typeface="Hind Vadodara"/>
              <a:cs typeface="Hind Vadodara"/>
            </a:rPr>
            <a:t> T</a:t>
          </a:r>
          <a:r>
            <a:rPr lang="en-US" sz="1700" b="0" i="0" kern="1200" dirty="0">
              <a:latin typeface="Hind Vadodara"/>
              <a:cs typeface="Hind Vadodara"/>
            </a:rPr>
            <a:t>asks:</a:t>
          </a:r>
          <a:endParaRPr lang="en-US" sz="1700" kern="1200" dirty="0">
            <a:latin typeface="Hind Vadodara"/>
            <a:cs typeface="Hind Vadodara"/>
          </a:endParaRPr>
        </a:p>
      </dsp:txBody>
      <dsp:txXfrm>
        <a:off x="498578" y="3397384"/>
        <a:ext cx="6588124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84DC4-116A-604D-ABC4-5425518CFE3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9A522-274E-844E-8AB9-DE74A71CC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72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o.edc.org/SEB-Academy-Sign-I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conn.co1.qualtrics.com/jfe/form/SV_cGVCgkHJ7l6SApE&#160;" TargetMode="Externa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go.edc.org/SEB-Academy-Event-Evaluation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bis.org/resource/supporting-and-responding-to-behavior-evidence-based-classroom-strategies-for-teachers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6e28e587a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6e28e587a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7501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C6EF1-CDF9-1C9E-B6F4-8A7CEB482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EE4643-0B5D-FF2F-6519-5B66DD24C2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366803-F4A8-5FAC-EAD0-ADEF786A01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/>
                <a:cs typeface="Calibri"/>
              </a:rPr>
              <a:t>Christine</a:t>
            </a:r>
          </a:p>
          <a:p>
            <a:endParaRPr lang="en-US">
              <a:latin typeface="Calibri"/>
              <a:ea typeface="ＭＳ Ｐゴシック"/>
              <a:cs typeface="Calibri"/>
            </a:endParaRPr>
          </a:p>
          <a:p>
            <a:r>
              <a:rPr lang="en-US">
                <a:latin typeface="Calibri"/>
                <a:ea typeface="ＭＳ Ｐゴシック"/>
                <a:cs typeface="Calibri"/>
              </a:rPr>
              <a:t>Key Points:</a:t>
            </a:r>
            <a:endParaRPr lang="en-US"/>
          </a:p>
          <a:p>
            <a:endParaRPr lang="en-US">
              <a:latin typeface="Calibri"/>
              <a:cs typeface="Calibri"/>
            </a:endParaRPr>
          </a:p>
          <a:p>
            <a:r>
              <a:rPr lang="en-US">
                <a:latin typeface="Calibri"/>
                <a:ea typeface="ＭＳ Ｐゴシック"/>
                <a:cs typeface="Calibri"/>
              </a:rPr>
              <a:t>-</a:t>
            </a:r>
            <a:r>
              <a:rPr lang="en-US" dirty="0">
                <a:latin typeface="Calibri"/>
                <a:ea typeface="ＭＳ Ｐゴシック"/>
                <a:cs typeface="Calibri"/>
              </a:rPr>
              <a:t>Monthly may seem like it’s a lot, but remember that the factor most related to sustainability of PBIS is the frequency with which data are presented to the whole staff.  </a:t>
            </a:r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ea typeface="ＭＳ Ｐゴシック"/>
              <a:cs typeface="Calibri"/>
            </a:endParaRPr>
          </a:p>
          <a:p>
            <a:r>
              <a:rPr lang="en-US" dirty="0">
                <a:latin typeface="Calibri"/>
                <a:ea typeface="ＭＳ Ｐゴシック"/>
                <a:cs typeface="Calibri"/>
              </a:rPr>
              <a:t>-So review your data monthly and make plans to share out your data with the school community as frequently as feasible.  </a:t>
            </a: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ea typeface="ＭＳ Ｐゴシック"/>
                <a:cs typeface="Calibri"/>
              </a:rPr>
              <a:t>-Remember, you can share your data using bulletin boards, emails, newsletters, etc.  They all count as avenues for sharing.  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C2A50-0591-C05D-FF97-A82320F0E0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B720D9-44EE-D24D-8065-87A5493CC94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632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9A522-274E-844E-8AB9-DE74A71CC1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74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92893-8395-089E-558B-90948E52B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B67680-2746-E701-37C3-C492D9013B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EB9D7F-4A2F-9100-8629-E2E637EBD3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9C06A2-2B24-5112-8BB2-7186ADDA25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1A42C-C6D2-B44B-A9F2-5BD3C88B34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5918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8F2329-F519-03BB-05F0-AE27ABBF2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CA948D-9E20-BE68-C29D-F064CE009E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AC3F2D-EB28-E07F-95D4-86EA03A6B5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C2286-6363-665F-0103-CE44C00087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042FB3-1416-4B06-A41C-171C19A13A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7362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C2ECA5-4CA4-95D2-323B-F0F337FB1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763CB2-4A6A-E41F-5CFC-15DE5060ED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17CB59-17A1-D592-3D5A-92323845A9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FB376D-3561-CB1C-93D8-8B92E54FF3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1A42C-C6D2-B44B-A9F2-5BD3C88B34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1926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9A522-274E-844E-8AB9-DE74A71CC1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536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DE677-0679-3897-C349-FC2F36C31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C93781-7B3E-335F-7BE6-F3FFE9029F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444334-AC29-0D6A-8866-E2027F7B1B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06C322-892B-762E-2342-38912BB48B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1A42C-C6D2-B44B-A9F2-5BD3C88B34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9889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C05CF-2E90-718D-B2A8-1CEC2530A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C6CB65-404B-671C-E3AE-1998B473DA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957858-E9B6-5CBA-E40D-375C934183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6180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acfdc03ff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6acfdc03ff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/>
              <a:t>RESOURCE LINK: https://www.pbis.org/resource/teaching-social-emotional-competencies-within-a-pbis-framework</a:t>
            </a:r>
          </a:p>
        </p:txBody>
      </p:sp>
    </p:spTree>
    <p:extLst>
      <p:ext uri="{BB962C8B-B14F-4D97-AF65-F5344CB8AC3E}">
        <p14:creationId xmlns:p14="http://schemas.microsoft.com/office/powerpoint/2010/main" val="28312341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757EC2-2925-1DA5-57D4-206FAAD34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C1F2A4-569A-465C-0CFC-F194DF6DF2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094638-9DE0-4E67-19C0-C04B7B4BEE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should be brief (5 minutes)</a:t>
            </a:r>
          </a:p>
          <a:p>
            <a:r>
              <a:rPr lang="en-US" dirty="0"/>
              <a:t>https://</a:t>
            </a:r>
            <a:r>
              <a:rPr lang="en-US" dirty="0" err="1"/>
              <a:t>www.pbisapps.org</a:t>
            </a:r>
            <a:r>
              <a:rPr lang="en-US" dirty="0"/>
              <a:t>/articles/5-questions-every-team-should-ask-about-racial-disproportionality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71E7BD-8E69-2BCD-F891-4BC5953275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9A522-274E-844E-8AB9-DE74A71CC1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3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70bb5c559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70bb5c559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DE7AE-C240-DAB4-EFD8-6676CB4DD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A34112-DFFD-5F5C-10D4-46964BC907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EC85EF-6C84-816C-1D22-9505F71639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2ACA5-06F2-F6D3-924D-586CB54BA5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42C9308-CF24-F044-9EA2-DA2C236CB24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70154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acfdc03ff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6acfdc03ff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2341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9E9A522-274E-844E-8AB9-DE74A71CC10D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24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74237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9E9A522-274E-844E-8AB9-DE74A71CC10D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25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50029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9E9A522-274E-844E-8AB9-DE74A71CC10D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26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77720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9E9A522-274E-844E-8AB9-DE74A71CC10D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27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65120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https://sebacademy.edc.org/family-school-practices-survey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D9E9A522-274E-844E-8AB9-DE74A71CC10D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28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20128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42C9308-CF24-F044-9EA2-DA2C236CB24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29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57301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0582A4-9A68-BB2F-EFFD-AF77EC88B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B27619-97BE-C4E6-28CD-DC860AB2A8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15BD74-2E98-97FA-C59A-E41A8EA8E8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  </a:t>
            </a:r>
            <a:endParaRPr lang="en-US" b="0" i="0">
              <a:effectLst/>
            </a:endParaRPr>
          </a:p>
          <a:p>
            <a:pPr marL="158750"/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16820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>
          <a:extLst>
            <a:ext uri="{FF2B5EF4-FFF2-40B4-BE49-F238E27FC236}">
              <a16:creationId xmlns:a16="http://schemas.microsoft.com/office/drawing/2014/main" id="{88BB776C-E479-3E4F-83A8-6F765712D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6ae1091f2c_0_1:notes">
            <a:extLst>
              <a:ext uri="{FF2B5EF4-FFF2-40B4-BE49-F238E27FC236}">
                <a16:creationId xmlns:a16="http://schemas.microsoft.com/office/drawing/2014/main" id="{C31A0F1C-0127-FE7C-5029-B9F54DCBA42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" name="Google Shape;1003;g6ae1091f2c_0_1:notes">
            <a:extLst>
              <a:ext uri="{FF2B5EF4-FFF2-40B4-BE49-F238E27FC236}">
                <a16:creationId xmlns:a16="http://schemas.microsoft.com/office/drawing/2014/main" id="{7818B8B3-D92C-6076-BC1F-1405E499BF3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ACC2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RESOURCES:</a:t>
            </a:r>
          </a:p>
          <a:p>
            <a:pPr marL="171450" indent="-171450">
              <a:buFontTx/>
              <a:buChar char="-"/>
            </a:pPr>
            <a:r>
              <a:rPr lang="en-US" sz="1100" dirty="0">
                <a:solidFill>
                  <a:srgbClr val="00ACC2"/>
                </a:solidFill>
                <a:cs typeface="Calibri"/>
              </a:rPr>
              <a:t>PBIS TFI: https://sebacademy.edc.org/tiered-fidelity-inventory-tfi-manual</a:t>
            </a:r>
          </a:p>
          <a:p>
            <a:pPr marL="171450" indent="-171450">
              <a:buFontTx/>
              <a:buChar char="-"/>
            </a:pPr>
            <a:r>
              <a:rPr lang="en-US" sz="1100" dirty="0">
                <a:solidFill>
                  <a:srgbClr val="00ACC2"/>
                </a:solidFill>
                <a:cs typeface="Calibri"/>
              </a:rPr>
              <a:t>TFI Action Plan: https://sebacademy.edc.org/tfi-action-plan-template</a:t>
            </a:r>
          </a:p>
          <a:p>
            <a:pPr marL="171450" indent="-171450">
              <a:buFontTx/>
              <a:buChar char="-"/>
            </a:pPr>
            <a:r>
              <a:rPr lang="en-US" sz="1100" dirty="0">
                <a:solidFill>
                  <a:srgbClr val="00ACC2"/>
                </a:solidFill>
                <a:cs typeface="Calibri"/>
              </a:rPr>
              <a:t>Tidy Up with the TFI - https://sebacademy.edc.org/tidy-tfi</a:t>
            </a:r>
          </a:p>
          <a:p>
            <a:pPr marL="171450" indent="-171450">
              <a:buFontTx/>
              <a:buChar char="-"/>
            </a:pPr>
            <a:r>
              <a:rPr lang="en-US" sz="1100" dirty="0">
                <a:solidFill>
                  <a:srgbClr val="00ACC2"/>
                </a:solidFill>
                <a:cs typeface="Calibri"/>
              </a:rPr>
              <a:t>School Family Practices Survey - https://sebacademy.edc.org/family-school-practices-survey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9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5 Questions Every Team Should Ask about Racial Disproportionality - https://sebacademy.edc.org/5-questions-every-team-should-ask-about-racial-disproportionality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497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  <a:p>
            <a:pPr marL="158750"/>
            <a:r>
              <a:rPr lang="en-US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 </a:t>
            </a:r>
            <a:r>
              <a:rPr lang="en-US" sz="1200" b="0" i="0" u="none" strike="noStrike" dirty="0">
                <a:effectLst/>
                <a:latin typeface="Open Sans" panose="020B0606030504020204" pitchFamily="34" charset="0"/>
                <a:hlinkClick r:id="rId3"/>
              </a:rPr>
              <a:t>https://go.edc.org/SEB-Academy-Sign-In</a:t>
            </a:r>
            <a:r>
              <a:rPr lang="en-US" sz="1200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 </a:t>
            </a:r>
            <a:endParaRPr lang="en-US" sz="1000" b="0" dirty="0">
              <a:cs typeface="Calibri"/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10475528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TRAINERS -</a:t>
            </a:r>
          </a:p>
          <a:p>
            <a:pPr marL="158750" indent="0">
              <a:buNone/>
            </a:pPr>
            <a:r>
              <a:rPr lang="en-US" dirty="0"/>
              <a:t>Put link to evaluation (below) in the chat for those who do not use the QR code:</a:t>
            </a:r>
          </a:p>
          <a:p>
            <a:pPr marL="158750" indent="0">
              <a:buNone/>
            </a:pP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Evaluation Survey:  </a:t>
            </a:r>
            <a:r>
              <a:rPr lang="en-US" b="1" i="0" u="none" strike="noStrike" dirty="0">
                <a:effectLst/>
                <a:latin typeface="Open Sans" panose="020B0606030504020204" pitchFamily="34" charset="0"/>
                <a:hlinkClick r:id="rId3"/>
              </a:rPr>
              <a:t>https://go.edc.org/SEB-Academy-Event-Evaluation</a:t>
            </a:r>
            <a:r>
              <a:rPr lang="en-US" b="1" i="0" u="none" strike="noStrike" dirty="0">
                <a:effectLst/>
                <a:latin typeface="Open Sans" panose="020B0606030504020204" pitchFamily="34" charset="0"/>
              </a:rPr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32522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100" b="0" i="0" u="none" strike="noStrike" cap="none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  </a:t>
            </a:r>
            <a:endParaRPr lang="en-US" b="0" i="0">
              <a:effectLst/>
            </a:endParaRPr>
          </a:p>
          <a:p>
            <a:pPr marL="158750"/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0313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6ae1091f2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" name="Google Shape;1003;g6ae1091f2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ACC2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RESOURCES:</a:t>
            </a:r>
          </a:p>
          <a:p>
            <a:pPr marL="171450" indent="-171450">
              <a:buFontTx/>
              <a:buChar char="-"/>
            </a:pPr>
            <a:r>
              <a:rPr lang="en-US" sz="1100" dirty="0">
                <a:solidFill>
                  <a:srgbClr val="00ACC2"/>
                </a:solidFill>
                <a:cs typeface="Calibri"/>
              </a:rPr>
              <a:t>PBIS TFI: https://sebacademy.edc.org/tiered-fidelity-inventory-tfi-manual</a:t>
            </a:r>
          </a:p>
          <a:p>
            <a:pPr marL="171450" indent="-171450">
              <a:buFontTx/>
              <a:buChar char="-"/>
            </a:pPr>
            <a:r>
              <a:rPr lang="en-US" sz="1100" dirty="0">
                <a:solidFill>
                  <a:srgbClr val="00ACC2"/>
                </a:solidFill>
                <a:cs typeface="Calibri"/>
              </a:rPr>
              <a:t>TFI Action Plan: https://sebacademy.edc.org/tfi-action-plan-template</a:t>
            </a:r>
          </a:p>
          <a:p>
            <a:pPr marL="171450" indent="-171450">
              <a:buFontTx/>
              <a:buChar char="-"/>
            </a:pPr>
            <a:r>
              <a:rPr lang="en-US" sz="1100" dirty="0">
                <a:solidFill>
                  <a:srgbClr val="00ACC2"/>
                </a:solidFill>
                <a:cs typeface="Calibri"/>
              </a:rPr>
              <a:t>Tidy Up with the TFI - https://sebacademy.edc.org/tidy-tfi</a:t>
            </a:r>
          </a:p>
          <a:p>
            <a:pPr marL="171450" indent="-171450">
              <a:buFontTx/>
              <a:buChar char="-"/>
            </a:pPr>
            <a:r>
              <a:rPr lang="en-US" sz="1100" dirty="0">
                <a:solidFill>
                  <a:srgbClr val="00ACC2"/>
                </a:solidFill>
                <a:cs typeface="Calibri"/>
              </a:rPr>
              <a:t>School Family Practices Survey - https://sebacademy.edc.org/family-school-practices-survey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900" b="0" i="0" dirty="0">
                <a:solidFill>
                  <a:srgbClr val="212529"/>
                </a:solidFill>
                <a:effectLst/>
                <a:latin typeface="Open Sans" panose="020B0606030504020204" pitchFamily="34" charset="0"/>
              </a:rPr>
              <a:t>5 Questions Every Team Should Ask about Racial Disproportionality - https://sebacademy.edc.org/5-questions-every-team-should-ask-about-racial-disproportionality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81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acfdc03ff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6acfdc03ff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12:30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4123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Incorporate familiar resources, such as the Supporting and Responding to behavior document, which can be found on PBIS.org and provides useful tools for organizing class-wide supports.</a:t>
            </a:r>
          </a:p>
          <a:p>
            <a:r>
              <a:rPr lang="en-US" dirty="0">
                <a:cs typeface="Calibri"/>
              </a:rPr>
              <a:t>Please add this document to the chat: </a:t>
            </a:r>
            <a:r>
              <a:rPr lang="en-US" dirty="0">
                <a:hlinkClick r:id="rId3"/>
              </a:rPr>
              <a:t>https://www.pbis.org/resource/supporting-and-responding-to-behavior-evidence-based-classroom-strategies-for-teachers</a:t>
            </a:r>
            <a:endParaRPr lang="en-US" dirty="0"/>
          </a:p>
          <a:p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1DB8D-095E-E247-8C01-555B2654AE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836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42C9308-CF24-F044-9EA2-DA2C236CB24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0336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>
          <a:extLst>
            <a:ext uri="{FF2B5EF4-FFF2-40B4-BE49-F238E27FC236}">
              <a16:creationId xmlns:a16="http://schemas.microsoft.com/office/drawing/2014/main" id="{BC2044F8-47B1-9A90-C08D-EDC384018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acfdc03ff_0_229:notes">
            <a:extLst>
              <a:ext uri="{FF2B5EF4-FFF2-40B4-BE49-F238E27FC236}">
                <a16:creationId xmlns:a16="http://schemas.microsoft.com/office/drawing/2014/main" id="{58CBD7CA-A9E7-35BC-F505-FB81F9DF6C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6acfdc03ff_0_229:notes">
            <a:extLst>
              <a:ext uri="{FF2B5EF4-FFF2-40B4-BE49-F238E27FC236}">
                <a16:creationId xmlns:a16="http://schemas.microsoft.com/office/drawing/2014/main" id="{71796F34-C2BF-8914-D2E6-0FA9B1DEAB1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>
                <a:cs typeface="Calibri"/>
              </a:rPr>
              <a:t>TRAINER NOTE: This information was provided to coaches and teams last month. As this is review, please go through the slides at a quicker pace unless coaches have questions. Focus on the discussions and please express to the coaches that the importance of reviewing this information as part of a coach community is to now learn from each other about how to support more disaggregation with our data together. </a:t>
            </a:r>
          </a:p>
          <a:p>
            <a:r>
              <a:rPr lang="en-US" dirty="0">
                <a:cs typeface="Calibri"/>
              </a:rPr>
              <a:t>So in a sense, last month was within teams, this month will be cross school discussions with this important feature.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1894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6.xml"/><Relationship Id="rId4" Type="http://schemas.openxmlformats.org/officeDocument/2006/relationships/hyperlink" Target="http://bit.ly/2TtBDfr" TargetMode="Externa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63110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2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3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1530845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426433" y="1389339"/>
            <a:ext cx="3666400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468000" y="2668733"/>
            <a:ext cx="39472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42449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6854431" y="4036219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6873349" y="4603337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726217" y="3086767"/>
            <a:ext cx="2321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3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6873452" y="2655393"/>
            <a:ext cx="3598000" cy="13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450449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3036717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3036751" y="4667300"/>
            <a:ext cx="1912000" cy="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3036717" y="2109548"/>
            <a:ext cx="1407200" cy="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3036717" y="2709500"/>
            <a:ext cx="19592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8121329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8121329" y="4667308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8121313" y="2018600"/>
            <a:ext cx="2321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8121329" y="2671441"/>
            <a:ext cx="16940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64662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35376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7046004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7452404" y="1677184"/>
            <a:ext cx="297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7046171" y="5092904"/>
            <a:ext cx="309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7452404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2397825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702625" y="1677184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2397832" y="5092904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702625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3427357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927400" y="1987833"/>
            <a:ext cx="31492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970746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965300" y="3248500"/>
            <a:ext cx="3144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917955" y="3721279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7569233" y="3248497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7540852" y="3721279"/>
            <a:ext cx="324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965267" y="1867633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917955" y="2336300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965267" y="4709167"/>
            <a:ext cx="20808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918000" y="5180333"/>
            <a:ext cx="3754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7522000" y="4709167"/>
            <a:ext cx="39132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7521933" y="5180333"/>
            <a:ext cx="3514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7569233" y="1867633"/>
            <a:ext cx="24320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7521933" y="2336300"/>
            <a:ext cx="351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5783821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1_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4526000" cy="3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5324763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607700" y="-1541575"/>
            <a:ext cx="9796856" cy="11883043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39988" y="-2210603"/>
            <a:ext cx="8054075" cy="9399035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5697667" y="1086633"/>
            <a:ext cx="5625200" cy="11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5905767" y="2129900"/>
            <a:ext cx="52088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6419833" y="4792933"/>
            <a:ext cx="4180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333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361136715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8763000" y="2984516"/>
            <a:ext cx="2624400" cy="33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604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0638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40" lvl="1" indent="-406381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09" lvl="2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418" lvl="5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4" y="13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4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959296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5388B-A0DB-D24D-8E1F-7062AA0F01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52691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userDrawn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217114" y="-3660619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4000" b="1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6079435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217114" y="-3660619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>
                <a:latin typeface="+mn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>
                <a:solidFill>
                  <a:schemeClr val="accent6">
                    <a:lumMod val="50000"/>
                  </a:schemeClr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692750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879889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401821" y="-30952"/>
            <a:ext cx="10588437" cy="770340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" name="Google Shape;76;p8"/>
          <p:cNvGrpSpPr/>
          <p:nvPr/>
        </p:nvGrpSpPr>
        <p:grpSpPr>
          <a:xfrm>
            <a:off x="1207804" y="-30952"/>
            <a:ext cx="10984219" cy="6888968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463323" y="2464968"/>
            <a:ext cx="4418929" cy="23448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0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572695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0638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40" lvl="1" indent="-406381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09" lvl="2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418" lvl="5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4" y="13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4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237280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1_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4"/>
          <p:cNvGrpSpPr/>
          <p:nvPr/>
        </p:nvGrpSpPr>
        <p:grpSpPr>
          <a:xfrm rot="10800000">
            <a:off x="9425173" y="11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698285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994D5A-E2AC-4582-8E43-7EA027664A3B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1B58DF-A9EF-4488-93EF-74A3A9C9747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53059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83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17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83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17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83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83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5686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83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254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83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7647"/>
                </a:srgbClr>
              </a:gs>
              <a:gs pos="100000">
                <a:srgbClr val="114CA0">
                  <a:alpha val="2862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83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83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5686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83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83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539087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5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9497516" cy="4681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914400" lvl="1" indent="-3302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115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85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9pPr>
          </a:lstStyle>
          <a:p>
            <a:endParaRPr/>
          </a:p>
        </p:txBody>
      </p:sp>
      <p:grpSp>
        <p:nvGrpSpPr>
          <p:cNvPr id="39" name="Google Shape;39;p85"/>
          <p:cNvGrpSpPr/>
          <p:nvPr/>
        </p:nvGrpSpPr>
        <p:grpSpPr>
          <a:xfrm>
            <a:off x="9" y="3779033"/>
            <a:ext cx="2766825" cy="3079022"/>
            <a:chOff x="6" y="2834274"/>
            <a:chExt cx="2075119" cy="2309266"/>
          </a:xfrm>
        </p:grpSpPr>
        <p:sp>
          <p:nvSpPr>
            <p:cNvPr id="40" name="Google Shape;40;p85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1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85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85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5686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6829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600" y="-4194018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721208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52" name="Google Shape;52;p8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1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8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8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5686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" name="Google Shape;55;p8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56" name="Google Shape;56;p8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808702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88"/>
          <p:cNvGrpSpPr/>
          <p:nvPr/>
        </p:nvGrpSpPr>
        <p:grpSpPr>
          <a:xfrm rot="10800000">
            <a:off x="-1448046" y="-36983"/>
            <a:ext cx="4029682" cy="4702604"/>
            <a:chOff x="5353050" y="0"/>
            <a:chExt cx="4407557" cy="5143580"/>
          </a:xfrm>
        </p:grpSpPr>
        <p:sp>
          <p:nvSpPr>
            <p:cNvPr id="59" name="Google Shape;59;p8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1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8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8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5686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8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254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8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7647"/>
                  </a:srgbClr>
                </a:gs>
                <a:gs pos="100000">
                  <a:srgbClr val="114CA0">
                    <a:alpha val="2862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" name="Google Shape;64;p88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5" name="Google Shape;65;p88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6" name="Google Shape;66;p88"/>
          <p:cNvSpPr txBox="1">
            <a:spLocks noGrp="1"/>
          </p:cNvSpPr>
          <p:nvPr>
            <p:ph type="title" idx="2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grpSp>
        <p:nvGrpSpPr>
          <p:cNvPr id="67" name="Google Shape;67;p88"/>
          <p:cNvGrpSpPr/>
          <p:nvPr/>
        </p:nvGrpSpPr>
        <p:grpSpPr>
          <a:xfrm rot="10800000" flipH="1">
            <a:off x="2230012" y="-1214671"/>
            <a:ext cx="11525470" cy="8072677"/>
            <a:chOff x="5353050" y="0"/>
            <a:chExt cx="4407557" cy="5143580"/>
          </a:xfrm>
        </p:grpSpPr>
        <p:sp>
          <p:nvSpPr>
            <p:cNvPr id="68" name="Google Shape;68;p8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1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8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8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5686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8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254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8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7647"/>
                  </a:srgbClr>
                </a:gs>
                <a:gs pos="100000">
                  <a:srgbClr val="114CA0">
                    <a:alpha val="2862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467339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9pPr>
          </a:lstStyle>
          <a:p>
            <a:endParaRPr/>
          </a:p>
        </p:txBody>
      </p:sp>
      <p:grpSp>
        <p:nvGrpSpPr>
          <p:cNvPr id="75" name="Google Shape;75;p91"/>
          <p:cNvGrpSpPr/>
          <p:nvPr/>
        </p:nvGrpSpPr>
        <p:grpSpPr>
          <a:xfrm>
            <a:off x="10" y="3779034"/>
            <a:ext cx="2766825" cy="3079022"/>
            <a:chOff x="6" y="2834274"/>
            <a:chExt cx="2075119" cy="2309266"/>
          </a:xfrm>
        </p:grpSpPr>
        <p:sp>
          <p:nvSpPr>
            <p:cNvPr id="76" name="Google Shape;76;p9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1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9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9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5686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" name="Google Shape;79;p91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80" name="Google Shape;80;p9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9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5686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1915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>
  <p:cSld name="Technology desig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2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9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9pPr>
          </a:lstStyle>
          <a:p>
            <a:endParaRPr/>
          </a:p>
        </p:txBody>
      </p:sp>
      <p:grpSp>
        <p:nvGrpSpPr>
          <p:cNvPr id="85" name="Google Shape;85;p92"/>
          <p:cNvGrpSpPr/>
          <p:nvPr/>
        </p:nvGrpSpPr>
        <p:grpSpPr>
          <a:xfrm>
            <a:off x="3" y="4738023"/>
            <a:ext cx="1904959" cy="2119906"/>
            <a:chOff x="6" y="2834274"/>
            <a:chExt cx="2075119" cy="2309266"/>
          </a:xfrm>
        </p:grpSpPr>
        <p:sp>
          <p:nvSpPr>
            <p:cNvPr id="86" name="Google Shape;86;p9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1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9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9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5686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" name="Google Shape;89;p92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90" name="Google Shape;90;p9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9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5686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614381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6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914400" lvl="1" indent="-3048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175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1828800" lvl="3" indent="-3175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2286000" lvl="4" indent="-3175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2743200" lvl="5" indent="-3175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3200400" lvl="6" indent="-3175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3657600" lvl="7" indent="-31750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4114800" lvl="8" indent="-317500" algn="l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19" name="Google Shape;119;p96"/>
          <p:cNvGrpSpPr/>
          <p:nvPr/>
        </p:nvGrpSpPr>
        <p:grpSpPr>
          <a:xfrm rot="10800000">
            <a:off x="9425173" y="12"/>
            <a:ext cx="2766825" cy="3079022"/>
            <a:chOff x="6" y="2834274"/>
            <a:chExt cx="2075119" cy="2309266"/>
          </a:xfrm>
        </p:grpSpPr>
        <p:sp>
          <p:nvSpPr>
            <p:cNvPr id="120" name="Google Shape;120;p9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1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9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9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5686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" name="Google Shape;123;p96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124" name="Google Shape;124;p9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9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5686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6" name="Google Shape;126;p9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013245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288171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5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7647"/>
                </a:srgbClr>
              </a:gs>
              <a:gs pos="100000">
                <a:srgbClr val="114CA0">
                  <a:alpha val="2862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05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05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05"/>
          <p:cNvSpPr txBox="1">
            <a:spLocks noGrp="1"/>
          </p:cNvSpPr>
          <p:nvPr>
            <p:ph type="title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144" name="Google Shape;144;p105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05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6" name="Google Shape;146;p105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05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8" name="Google Shape;148;p105"/>
          <p:cNvSpPr txBox="1">
            <a:spLocks noGrp="1"/>
          </p:cNvSpPr>
          <p:nvPr>
            <p:ph type="title" idx="7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149" name="Google Shape;149;p105"/>
          <p:cNvSpPr txBox="1">
            <a:spLocks noGrp="1"/>
          </p:cNvSpPr>
          <p:nvPr>
            <p:ph type="title" idx="8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150" name="Google Shape;150;p105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05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52" name="Google Shape;152;p105"/>
          <p:cNvSpPr txBox="1">
            <a:spLocks noGrp="1"/>
          </p:cNvSpPr>
          <p:nvPr>
            <p:ph type="title" idx="14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grpSp>
        <p:nvGrpSpPr>
          <p:cNvPr id="153" name="Google Shape;153;p105"/>
          <p:cNvGrpSpPr/>
          <p:nvPr/>
        </p:nvGrpSpPr>
        <p:grpSpPr>
          <a:xfrm>
            <a:off x="7137400" y="0"/>
            <a:ext cx="5876742" cy="6858107"/>
            <a:chOff x="5353050" y="0"/>
            <a:chExt cx="4407557" cy="5143580"/>
          </a:xfrm>
        </p:grpSpPr>
        <p:sp>
          <p:nvSpPr>
            <p:cNvPr id="154" name="Google Shape;154;p105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1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05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05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5686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05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254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05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7647"/>
                  </a:srgbClr>
                </a:gs>
                <a:gs pos="100000">
                  <a:srgbClr val="114CA0">
                    <a:alpha val="2862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9" name="Google Shape;159;p105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530460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ABE58-BCC3-5F98-DBA2-81CB069C5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3B563B-C305-AC09-66D6-D68DC52136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F1C26-BDCF-8A88-7F17-22CE698FF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ECF4-2CF1-1344-B84D-E5482C6FB23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9A5D6-BD79-1509-66FF-02824E5C0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B6A5F-91F7-A8E1-178D-6686F7AC8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D239-D69A-3643-BAC9-88272865B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2571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9DA01-143E-8229-BE1B-0D413FBC7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F0214-486D-AAEC-DA87-C9E26CBE7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0D368-DC08-C9E2-61CA-8418C718C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ECF4-2CF1-1344-B84D-E5482C6FB23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3D52C-87DA-0FB1-BC2B-6C1A581E4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AA00C-6AA7-E858-7361-56CEAA667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D239-D69A-3643-BAC9-88272865B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97802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9F9BD-FA84-BA9C-5800-3A93F9EA2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9B286-F926-18CE-02FB-FB0EF0818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2539C3-24F7-778F-5E85-02F2DF330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ECF4-2CF1-1344-B84D-E5482C6FB23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19AB0A-723E-55E0-6D5F-370BEC7E9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7951E-782C-1ABD-0769-93EFA84C9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D239-D69A-3643-BAC9-88272865B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97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7679408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8C59E-D237-1F4B-5E7B-D2C8D9B11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3873B-F773-E36E-6430-897E6472E2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12264D-6EA4-9E52-62C5-37342E8DD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822EBA-C464-CB72-CECB-2119AA2F7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ECF4-2CF1-1344-B84D-E5482C6FB23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AE4E0-0E8D-3CED-9825-7E2D4FA8A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3A3958-A4A1-AC2B-C786-B352883F0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D239-D69A-3643-BAC9-88272865B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3689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27664-B4D0-D8A8-52DA-6B9745DD1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BE3D5E-66E3-228E-8846-9454F254B6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590BEE-2888-4897-382E-719AC9B2A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4AA3D7-AEBC-72CD-4484-1B0A7A2AA7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53B52A-F707-A4F7-6F72-CA211690A4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1CB526-27F5-A623-8EE5-3FDCDF111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ECF4-2CF1-1344-B84D-E5482C6FB23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E546F6-E5C2-15D4-C81A-3BE0CBD60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6D814D-EBA5-4EF0-F641-E60F368C6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D239-D69A-3643-BAC9-88272865B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8723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9A67C-ABB8-E27C-EB11-161EA6303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6F4B91-90BF-75A0-3921-EC4B3F9F7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ECF4-2CF1-1344-B84D-E5482C6FB23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C8E695-2695-CDF7-41FF-A1674738C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C6556F-BA9B-AF6E-32C2-DF56BE1DE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D239-D69A-3643-BAC9-88272865B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16613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7C6FF-B84A-EA9F-AE29-38E447485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ECF4-2CF1-1344-B84D-E5482C6FB23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68540F-59AA-761F-AE82-D06711D62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852FE4-C70E-2C44-88FB-0B342E255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D239-D69A-3643-BAC9-88272865B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8269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E11E0-C19A-7CA7-0552-7848DED84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B8084-EC41-10A7-B186-320691F02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A44E3D-919C-76EE-A3EB-8230F5518A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77D305-6F74-89A3-9AAF-EE67D2391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ECF4-2CF1-1344-B84D-E5482C6FB23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66BB62-A045-D80C-D674-5C487EE75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765C-CE32-B978-4CDD-E65B3B702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D239-D69A-3643-BAC9-88272865B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5217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AF2CE-7239-9011-164A-6D15CBF98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294EA1-3230-3FDC-E3D9-D4EFFA1409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5B6FEF-BBB5-C781-3125-08F8DAE55B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9DF16B-6A1C-DFCA-0846-9DF2D2DCA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ECF4-2CF1-1344-B84D-E5482C6FB23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37C1FC-74CA-A5A1-80B4-8464E64D9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F210E0-4596-931B-18AD-49239CE86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D239-D69A-3643-BAC9-88272865B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3064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3CC16-130D-C052-EE69-4FC9C153B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C37326-CD87-ECE4-8CC5-B641CCA678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5BFEE-7126-4DE5-8E9E-865D526ED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ECF4-2CF1-1344-B84D-E5482C6FB23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21C35-9A21-B692-9C80-8FAEA48F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965CC-F911-7B3A-EB17-77C80B933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D239-D69A-3643-BAC9-88272865B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2855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FADD45-5FCB-D136-861B-6B4A90B1AD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515C02-0674-6539-3974-4F4482A29D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3BC85-B2BD-93D9-AE77-D5426C02E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EECF4-2CF1-1344-B84D-E5482C6FB23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9F28D-568C-E982-F46E-DE10DFC9E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6CF85-C0FF-04F3-8900-1E40948B3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D239-D69A-3643-BAC9-88272865B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87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2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4549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524004" y="-69"/>
            <a:ext cx="10588437" cy="770340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" name="Google Shape;76;p8"/>
          <p:cNvGrpSpPr/>
          <p:nvPr/>
        </p:nvGrpSpPr>
        <p:grpSpPr>
          <a:xfrm>
            <a:off x="1207805" y="-30952"/>
            <a:ext cx="10984219" cy="6888968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536400" y="1746409"/>
            <a:ext cx="9119200" cy="33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3365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426433" y="1389339"/>
            <a:ext cx="3666400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468000" y="2668733"/>
            <a:ext cx="39472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1478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3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94182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6854431" y="4036219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6873349" y="4603337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726217" y="3086767"/>
            <a:ext cx="2321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3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6873452" y="2655393"/>
            <a:ext cx="3598000" cy="13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0601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2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3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3968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514A2-C9D6-0848-900D-9A371420AF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9069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 preserve="1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3036717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3036751" y="4667300"/>
            <a:ext cx="1912000" cy="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3036717" y="2109548"/>
            <a:ext cx="1407200" cy="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3036717" y="2709500"/>
            <a:ext cx="19592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8121329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8121329" y="4667308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8121313" y="2018600"/>
            <a:ext cx="2321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8121329" y="2671441"/>
            <a:ext cx="16940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8906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6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02830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6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14657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 preserve="1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7046004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7452404" y="1677184"/>
            <a:ext cx="297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7046171" y="5092904"/>
            <a:ext cx="309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7452404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2397825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702625" y="1677184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2397832" y="5092904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702625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35280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2472068" y="1564403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5054933" y="1794767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2472068" y="3060121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5054933" y="32816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2472068" y="4671025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5054933" y="49008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6610746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306778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927400" y="1987833"/>
            <a:ext cx="31492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8" y="3881236"/>
            <a:ext cx="2939995" cy="297676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1592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965300" y="3248500"/>
            <a:ext cx="3144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917955" y="3721279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7569233" y="3248497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7540852" y="3721279"/>
            <a:ext cx="324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965267" y="1867633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917955" y="2336300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965267" y="4709167"/>
            <a:ext cx="20808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918000" y="5180333"/>
            <a:ext cx="3754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7522000" y="4709167"/>
            <a:ext cx="39132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7521933" y="5180333"/>
            <a:ext cx="3514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7569233" y="1867633"/>
            <a:ext cx="24320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7521933" y="2336300"/>
            <a:ext cx="351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8" y="3881236"/>
            <a:ext cx="2939995" cy="297676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644207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4526000" cy="3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4024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40" lvl="1" indent="-440245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09" lvl="2" indent="-43177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278" lvl="3" indent="-43177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848" lvl="4" indent="-423312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418" lvl="5" indent="-423312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6987" lvl="6" indent="-41484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557" lvl="7" indent="-41484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126" lvl="8" indent="-423312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288997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 preserve="1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5" y="4738024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2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723857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 preserve="1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657565" y="1809100"/>
            <a:ext cx="4651600" cy="4555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609570" lvl="0" indent="-3979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40" lvl="1" indent="-40638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09" lvl="2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278" lvl="3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848" lvl="4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418" lvl="5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6987" lvl="6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557" lvl="7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126" lvl="8" indent="-423312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6580399" y="1809100"/>
            <a:ext cx="4651600" cy="45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70" lvl="0" indent="-39791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40" lvl="1" indent="-40638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09" lvl="2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278" lvl="3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848" lvl="4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418" lvl="5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6987" lvl="6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557" lvl="7" indent="-423312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126" lvl="8" indent="-423312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10" y="3779034"/>
            <a:ext cx="2766825" cy="3079023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10670208" y="13"/>
            <a:ext cx="1521789" cy="1692593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41428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0622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8000" y="1411553"/>
            <a:ext cx="11176000" cy="2210863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rgbClr val="206228"/>
                </a:solidFill>
              </a:defRPr>
            </a:lvl1pPr>
            <a:lvl2pPr>
              <a:lnSpc>
                <a:spcPct val="90000"/>
              </a:lnSpc>
              <a:defRPr>
                <a:solidFill>
                  <a:srgbClr val="206228"/>
                </a:solidFill>
              </a:defRPr>
            </a:lvl2pPr>
            <a:lvl3pPr>
              <a:lnSpc>
                <a:spcPct val="90000"/>
              </a:lnSpc>
              <a:defRPr>
                <a:solidFill>
                  <a:srgbClr val="206228"/>
                </a:solidFill>
              </a:defRPr>
            </a:lvl3pPr>
            <a:lvl4pPr>
              <a:lnSpc>
                <a:spcPct val="90000"/>
              </a:lnSpc>
              <a:defRPr>
                <a:solidFill>
                  <a:srgbClr val="206228"/>
                </a:solidFill>
              </a:defRPr>
            </a:lvl4pPr>
            <a:lvl5pPr>
              <a:lnSpc>
                <a:spcPct val="90000"/>
              </a:lnSpc>
              <a:defRPr>
                <a:solidFill>
                  <a:srgbClr val="20622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3491167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607700" y="-1541575"/>
            <a:ext cx="9796856" cy="11883043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39988" y="-2210603"/>
            <a:ext cx="8054075" cy="9399035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5697667" y="1086633"/>
            <a:ext cx="5625200" cy="11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5905767" y="2129900"/>
            <a:ext cx="52088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6419833" y="4792933"/>
            <a:ext cx="4180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333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4120255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preserve="1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8763000" y="2984516"/>
            <a:ext cx="2624400" cy="33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93780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61678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51549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48390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864149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3" y="11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0033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600" y="-4194019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05146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453066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679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447800"/>
            <a:ext cx="10363200" cy="4648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369DD-4C16-F949-B34A-4428E2FC1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524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524004" y="-69"/>
            <a:ext cx="10588437" cy="770340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" name="Google Shape;76;p8"/>
          <p:cNvGrpSpPr/>
          <p:nvPr/>
        </p:nvGrpSpPr>
        <p:grpSpPr>
          <a:xfrm>
            <a:off x="1207804" y="-30952"/>
            <a:ext cx="10984219" cy="6888968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536400" y="1746409"/>
            <a:ext cx="9119200" cy="33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04058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426433" y="1389339"/>
            <a:ext cx="3666400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468000" y="2668733"/>
            <a:ext cx="39472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3758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2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475287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6854431" y="4036219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6873349" y="4603337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726217" y="3086767"/>
            <a:ext cx="2321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3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6873452" y="2655393"/>
            <a:ext cx="3598000" cy="13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05233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41742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 preserve="1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3036717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3036751" y="4667300"/>
            <a:ext cx="1912000" cy="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3036717" y="2109548"/>
            <a:ext cx="1407200" cy="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3036717" y="2709500"/>
            <a:ext cx="19592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8121329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8121329" y="4667308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8121313" y="2018600"/>
            <a:ext cx="2321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8121329" y="2671441"/>
            <a:ext cx="16940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28649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53388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14513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 preserve="1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7046004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7452404" y="1677184"/>
            <a:ext cx="297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7046171" y="5092904"/>
            <a:ext cx="309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7452404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2397825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702625" y="1677184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2397832" y="5092904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702625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852293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2472068" y="1564403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5054933" y="1794767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2472068" y="3060121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5054933" y="32816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2472068" y="4671025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5054933" y="49008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61277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D0F4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37340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927400" y="1987833"/>
            <a:ext cx="31492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86995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965300" y="3248500"/>
            <a:ext cx="3144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917955" y="3721279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7569233" y="3248497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7540852" y="3721279"/>
            <a:ext cx="324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965267" y="1867633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917955" y="2336300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965267" y="4709167"/>
            <a:ext cx="20808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918000" y="5180333"/>
            <a:ext cx="3754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7522000" y="4709167"/>
            <a:ext cx="39132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7521933" y="5180333"/>
            <a:ext cx="3514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7569233" y="1867633"/>
            <a:ext cx="24320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7521933" y="2336300"/>
            <a:ext cx="351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908386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4526000" cy="3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89635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 preserve="1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327160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 preserve="1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657565" y="1809100"/>
            <a:ext cx="4651600" cy="4555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6580399" y="1809100"/>
            <a:ext cx="4651600" cy="45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267659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607700" y="-1541575"/>
            <a:ext cx="9796856" cy="11883043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39988" y="-2210603"/>
            <a:ext cx="8054075" cy="9399035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5697667" y="1086633"/>
            <a:ext cx="5625200" cy="11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5905767" y="2129900"/>
            <a:ext cx="52088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6419833" y="4792933"/>
            <a:ext cx="4180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333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35513884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preserve="1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8763000" y="2984516"/>
            <a:ext cx="2624400" cy="33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00194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49860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48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0145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4"/>
          <p:cNvGrpSpPr/>
          <p:nvPr/>
        </p:nvGrpSpPr>
        <p:grpSpPr>
          <a:xfrm rot="10800000">
            <a:off x="9425174" y="13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4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79536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546280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3" y="11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63081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600" y="-4194019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74344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71119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841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524004" y="-69"/>
            <a:ext cx="10588437" cy="770340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" name="Google Shape;76;p8"/>
          <p:cNvGrpSpPr/>
          <p:nvPr/>
        </p:nvGrpSpPr>
        <p:grpSpPr>
          <a:xfrm>
            <a:off x="1207804" y="-30952"/>
            <a:ext cx="10984219" cy="6888968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536400" y="1746409"/>
            <a:ext cx="9119200" cy="33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58108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426433" y="1389339"/>
            <a:ext cx="3666400" cy="14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468000" y="2668733"/>
            <a:ext cx="39472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83316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2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170355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6854431" y="4036219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6873349" y="4603337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726217" y="3086767"/>
            <a:ext cx="2321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5333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6873452" y="2655393"/>
            <a:ext cx="3598000" cy="13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3650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8" y="5165401"/>
            <a:ext cx="1521789" cy="1692593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9252001" y="12"/>
            <a:ext cx="2939995" cy="297676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5134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795346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 preserve="1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3036717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3036751" y="4667300"/>
            <a:ext cx="1912000" cy="7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3036717" y="2109548"/>
            <a:ext cx="1407200" cy="6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3036717" y="2709500"/>
            <a:ext cx="1959200" cy="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8121329" y="4017300"/>
            <a:ext cx="1407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8121329" y="4667308"/>
            <a:ext cx="20256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8121313" y="2018600"/>
            <a:ext cx="2321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9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8121329" y="2671441"/>
            <a:ext cx="1694000" cy="10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85273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2199400" y="1790201"/>
            <a:ext cx="4379200" cy="8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2199400" y="4176643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993997" y="1677577"/>
            <a:ext cx="933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32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2199400" y="2984801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2199596" y="126628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2199600" y="3653244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2199333" y="2459133"/>
            <a:ext cx="3608400" cy="7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1044600" y="2985200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1044600" y="4124667"/>
            <a:ext cx="832400" cy="4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2199400" y="5355817"/>
            <a:ext cx="4379200" cy="8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2199600" y="5047015"/>
            <a:ext cx="3608400" cy="54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667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1044600" y="5347333"/>
            <a:ext cx="832400" cy="38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2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7333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35917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461600" y="2063033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01661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 preserve="1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7046004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7452404" y="1677184"/>
            <a:ext cx="297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7046171" y="5092904"/>
            <a:ext cx="309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7452404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2397825" y="2643487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702625" y="1677184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2397832" y="5092904"/>
            <a:ext cx="3042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702625" y="4126567"/>
            <a:ext cx="3042800" cy="11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595402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2472068" y="1564403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5054933" y="1794767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2472068" y="3060121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5054933" y="32816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2472068" y="4671025"/>
            <a:ext cx="2536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24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5054933" y="4900800"/>
            <a:ext cx="2319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6610745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7137400" y="0"/>
            <a:ext cx="5876741" cy="6858107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643137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5055600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4757200" y="441896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8652415" y="2063025"/>
            <a:ext cx="2080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8403415" y="4418957"/>
            <a:ext cx="25788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927400" y="1987833"/>
            <a:ext cx="3149200" cy="84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1163200" y="4418957"/>
            <a:ext cx="2677600" cy="11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74256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965300" y="3248500"/>
            <a:ext cx="3144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917955" y="3721279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7569233" y="3248497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7540852" y="3721279"/>
            <a:ext cx="324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965267" y="1867633"/>
            <a:ext cx="25304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917955" y="2336300"/>
            <a:ext cx="36352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965267" y="4709167"/>
            <a:ext cx="20808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918000" y="5180333"/>
            <a:ext cx="3754000" cy="9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7522000" y="4709167"/>
            <a:ext cx="39132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7521933" y="5180333"/>
            <a:ext cx="3514400" cy="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7569233" y="1867633"/>
            <a:ext cx="2432000" cy="6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7521933" y="2336300"/>
            <a:ext cx="3514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8" y="3881234"/>
            <a:ext cx="2939995" cy="297676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374355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4526000" cy="3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1784591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 preserve="1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407453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 preserve="1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657565" y="1809100"/>
            <a:ext cx="4651600" cy="4555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6580399" y="1809100"/>
            <a:ext cx="4651600" cy="45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3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10670207" y="12"/>
            <a:ext cx="1521789" cy="1692593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69605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60000" y="1578400"/>
            <a:ext cx="10272000" cy="4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9425173" y="11"/>
            <a:ext cx="2766825" cy="3079023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8" y="5165462"/>
            <a:ext cx="1521789" cy="1692593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29741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607700" y="-1541575"/>
            <a:ext cx="9796856" cy="11883043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39988" y="-2210603"/>
            <a:ext cx="8054075" cy="9399035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5697667" y="1086633"/>
            <a:ext cx="5625200" cy="11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5905767" y="2129900"/>
            <a:ext cx="5208800" cy="18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6419833" y="4792933"/>
            <a:ext cx="41808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333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333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333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144267731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preserve="1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8763000" y="2984516"/>
            <a:ext cx="2624400" cy="336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26792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723100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979072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ue 1 Column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1"/>
            <a:ext cx="9201150" cy="942974"/>
          </a:xfrm>
        </p:spPr>
        <p:txBody>
          <a:bodyPr lIns="0" tIns="0" rIns="0" bIns="0"/>
          <a:lstStyle>
            <a:lvl1pPr>
              <a:defRPr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/>
              <a:t>Sample Slide Title Goes Here</a:t>
            </a:r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/>
        <p:txBody>
          <a:bodyPr lIns="0" tIns="0" rIns="0" bIns="0"/>
          <a:lstStyle>
            <a:lvl1pPr marL="228600" indent="-228600">
              <a:buClr>
                <a:schemeClr val="accent1"/>
              </a:buClr>
              <a:buSzPct val="90000"/>
              <a:buFont typeface="Wingdings" charset="2"/>
              <a:buChar char="§"/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  <a:lvl2pPr marL="685800" indent="-228600">
              <a:buClr>
                <a:schemeClr val="accent1"/>
              </a:buClr>
              <a:buSzPct val="90000"/>
              <a:buFont typeface="Courier New" panose="02070309020205020404" pitchFamily="49" charset="0"/>
              <a:buChar char="o"/>
              <a:defRPr b="0" i="0">
                <a:latin typeface="Calibri Light" charset="0"/>
                <a:ea typeface="Calibri Light" charset="0"/>
                <a:cs typeface="Calibri Light" charset="0"/>
              </a:defRPr>
            </a:lvl2pPr>
            <a:lvl3pPr marL="1143000" indent="-228600">
              <a:buClr>
                <a:schemeClr val="accent1"/>
              </a:buClr>
              <a:buSzPct val="90000"/>
              <a:buFont typeface="Times New Roman" panose="02020603050405020304" pitchFamily="18" charset="0"/>
              <a:buChar char="▲"/>
              <a:defRPr b="0" i="0">
                <a:latin typeface="Calibri Light" charset="0"/>
                <a:ea typeface="Calibri Light" charset="0"/>
                <a:cs typeface="Calibri Light" charset="0"/>
              </a:defRPr>
            </a:lvl3pPr>
            <a:lvl4pPr marL="1600200" indent="-228600">
              <a:buClr>
                <a:schemeClr val="accent1"/>
              </a:buClr>
              <a:buSzPct val="90000"/>
              <a:buFont typeface="Wingdings" panose="05000000000000000000" pitchFamily="2" charset="2"/>
              <a:buChar char="q"/>
              <a:defRPr b="0" i="0">
                <a:latin typeface="Calibri Light" charset="0"/>
                <a:ea typeface="Calibri Light" charset="0"/>
                <a:cs typeface="Calibri Light" charset="0"/>
              </a:defRPr>
            </a:lvl4pPr>
            <a:lvl5pPr marL="2057400" indent="-228600"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b="0" i="0">
                <a:latin typeface="Calibri Light" charset="0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47862-2EFC-124A-BEF0-AC9C533BB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534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25853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600" y="-4194019"/>
            <a:ext cx="14503799" cy="13112700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7919933" y="2514715"/>
            <a:ext cx="2572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72401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468011" y="2514715"/>
            <a:ext cx="28504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583900" y="3379700"/>
            <a:ext cx="3368000" cy="1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511304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9405521" y="-17"/>
            <a:ext cx="2786500" cy="3101017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6909000" y="2685633"/>
            <a:ext cx="4297600" cy="25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5926997" y="5262947"/>
            <a:ext cx="52796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379016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818881" y="5420100"/>
            <a:ext cx="48864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818881" y="3543500"/>
            <a:ext cx="4478800" cy="17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622820" y="2"/>
            <a:ext cx="5165656" cy="6028276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1597212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9497516" cy="4681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51775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70" y="1749380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2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2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1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832307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6899167" y="3486917"/>
            <a:ext cx="2562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4738023"/>
            <a:ext cx="1904959" cy="2119907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8031955" y="-23"/>
            <a:ext cx="4160116" cy="4627044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1542927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215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86ED7-CF97-B548-871F-2729E14D2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65057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85C783-5E3A-544F-B084-B44361D3C5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4886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514A2-C9D6-0848-900D-9A371420AF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4807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94D5A-E2AC-4582-8E43-7EA027664A3B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B58DF-A9EF-4488-93EF-74A3A9C97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1052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C0EE8-7DE5-934B-B0CC-78364372E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45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1_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693833" y="1847400"/>
            <a:ext cx="9497516" cy="4681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2400"/>
            </a:lvl1pPr>
            <a:lvl2pPr marL="1219170" lvl="1" indent="-440256" rtl="0">
              <a:spcBef>
                <a:spcPts val="2133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4876678" lvl="7" indent="-414856" rtl="0">
              <a:spcBef>
                <a:spcPts val="2133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813349" y="467463"/>
            <a:ext cx="9378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9" y="3779033"/>
            <a:ext cx="2766825" cy="3079023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4101517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599169" y="1749378"/>
            <a:ext cx="4592791" cy="5108729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5876655" cy="6858107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5876741" cy="6858107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138077" cy="6858107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4108608" cy="6858107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5654097" cy="6858107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7712919" y="1875951"/>
            <a:ext cx="4479040" cy="4982156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8920000" y="3161480"/>
            <a:ext cx="3271968" cy="3696627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724300" y="2180700"/>
            <a:ext cx="87516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9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460100" y="4216600"/>
            <a:ext cx="328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7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750118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448045" y="-36983"/>
            <a:ext cx="4029681" cy="4702604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869133" y="3789412"/>
            <a:ext cx="46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2175933" y="4636733"/>
            <a:ext cx="4056400" cy="1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950933" y="1564216"/>
            <a:ext cx="25064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2230012" y="-1214671"/>
            <a:ext cx="11525467" cy="8072677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30148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21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slideLayout" Target="../slideLayouts/slideLayout84.xml"/><Relationship Id="rId3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79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Relationship Id="rId27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99.xml"/><Relationship Id="rId21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20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06.xml"/><Relationship Id="rId19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Relationship Id="rId2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22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82308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70" r:id="rId2"/>
    <p:sldLayoutId id="2147483671" r:id="rId3"/>
    <p:sldLayoutId id="2147483673" r:id="rId4"/>
    <p:sldLayoutId id="2147483842" r:id="rId5"/>
    <p:sldLayoutId id="2147483843" r:id="rId6"/>
    <p:sldLayoutId id="2147483844" r:id="rId7"/>
    <p:sldLayoutId id="214748385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52898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2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27132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4" r:id="rId21"/>
    <p:sldLayoutId id="2147483725" r:id="rId22"/>
    <p:sldLayoutId id="2147483726" r:id="rId23"/>
    <p:sldLayoutId id="2147483727" r:id="rId24"/>
    <p:sldLayoutId id="2147483728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44903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  <p:sldLayoutId id="2147483748" r:id="rId19"/>
    <p:sldLayoutId id="2147483749" r:id="rId20"/>
    <p:sldLayoutId id="2147483750" r:id="rId21"/>
    <p:sldLayoutId id="2147483751" r:id="rId22"/>
    <p:sldLayoutId id="2147483752" r:id="rId23"/>
    <p:sldLayoutId id="2147483753" r:id="rId24"/>
    <p:sldLayoutId id="2147483754" r:id="rId25"/>
    <p:sldLayoutId id="2147483792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71290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7" r:id="rId1"/>
    <p:sldLayoutId id="2147483759" r:id="rId2"/>
    <p:sldLayoutId id="2147483761" r:id="rId3"/>
    <p:sldLayoutId id="2147483762" r:id="rId4"/>
    <p:sldLayoutId id="2147483764" r:id="rId5"/>
    <p:sldLayoutId id="2147483765" r:id="rId6"/>
    <p:sldLayoutId id="2147483767" r:id="rId7"/>
    <p:sldLayoutId id="2147483769" r:id="rId8"/>
    <p:sldLayoutId id="2147483770" r:id="rId9"/>
    <p:sldLayoutId id="2147483771" r:id="rId10"/>
    <p:sldLayoutId id="2147483773" r:id="rId11"/>
    <p:sldLayoutId id="214748377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45756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6" r:id="rId17"/>
    <p:sldLayoutId id="2147483838" r:id="rId18"/>
    <p:sldLayoutId id="2147483839" r:id="rId19"/>
    <p:sldLayoutId id="2147483840" r:id="rId20"/>
    <p:sldLayoutId id="2147483841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11" name="Google Shape;11;p8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62565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17697E-8A3B-99CC-9E28-5ED6F4E19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BDC0BE-9502-EF85-917C-3B7A89F6C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01E8E-2FF7-7ACB-2D14-D45EF7BF69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EECF4-2CF1-1344-B84D-E5482C6FB23A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B981B-C285-12B6-D79A-FD26708584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2DA08-D266-110D-FB01-BEADE8457B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8D239-D69A-3643-BAC9-88272865B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33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7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hyperlink" Target="https://commons.wikimedia.org/wiki/File:Hand_Gesture_-_Holding_a_Magnifying_Glass_Vector.sv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4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4.xml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4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sebacademy.edc.org/tiered-fidelity-inventory-tfi-manual" TargetMode="External"/><Relationship Id="rId7" Type="http://schemas.openxmlformats.org/officeDocument/2006/relationships/hyperlink" Target="https://sebacademy.edc.org/family-school-practices-survey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0.xml"/><Relationship Id="rId6" Type="http://schemas.openxmlformats.org/officeDocument/2006/relationships/hyperlink" Target="https://sebacademy.edc.org/5-questions-every-team-should-ask-about-racial-disproportionality" TargetMode="External"/><Relationship Id="rId5" Type="http://schemas.openxmlformats.org/officeDocument/2006/relationships/hyperlink" Target="https://sebacademy.edc.org/tidy-tfi" TargetMode="External"/><Relationship Id="rId4" Type="http://schemas.openxmlformats.org/officeDocument/2006/relationships/hyperlink" Target="https://sebacademy.edc.org/tfi-action-plan-template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sebacademy.edc.org/tiered-fidelity-inventory-tfi-manual" TargetMode="External"/><Relationship Id="rId7" Type="http://schemas.openxmlformats.org/officeDocument/2006/relationships/hyperlink" Target="https://sebacademy.edc.org/family-school-practices-surve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0.xml"/><Relationship Id="rId6" Type="http://schemas.openxmlformats.org/officeDocument/2006/relationships/hyperlink" Target="https://sebacademy.edc.org/5-questions-every-team-should-ask-about-racial-disproportionality" TargetMode="External"/><Relationship Id="rId5" Type="http://schemas.openxmlformats.org/officeDocument/2006/relationships/hyperlink" Target="https://sebacademy.edc.org/tidy-tfi" TargetMode="External"/><Relationship Id="rId4" Type="http://schemas.openxmlformats.org/officeDocument/2006/relationships/hyperlink" Target="https://sebacademy.edc.org/tfi-action-plan-templat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9"/>
          <p:cNvSpPr txBox="1">
            <a:spLocks noGrp="1"/>
          </p:cNvSpPr>
          <p:nvPr>
            <p:ph type="ctrTitle"/>
          </p:nvPr>
        </p:nvSpPr>
        <p:spPr>
          <a:xfrm>
            <a:off x="2283185" y="1706992"/>
            <a:ext cx="9258025" cy="1722008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n-US" sz="3733" b="1" dirty="0">
                <a:latin typeface="Arial" panose="020B0604020202020204" pitchFamily="34" charset="0"/>
                <a:cs typeface="Arial" panose="020B0604020202020204" pitchFamily="34" charset="0"/>
              </a:rPr>
              <a:t>PBIS Coaches’ Training</a:t>
            </a:r>
            <a:br>
              <a:rPr lang="en-US" sz="4267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33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2:  February 2024</a:t>
            </a:r>
            <a:endParaRPr lang="en-US" sz="4267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0" name="Google Shape;290;p29"/>
          <p:cNvSpPr txBox="1">
            <a:spLocks noGrp="1"/>
          </p:cNvSpPr>
          <p:nvPr>
            <p:ph type="subTitle" idx="1"/>
          </p:nvPr>
        </p:nvSpPr>
        <p:spPr>
          <a:xfrm>
            <a:off x="3356911" y="3281217"/>
            <a:ext cx="6946342" cy="129128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3200" dirty="0">
                <a:latin typeface="Arial" panose="020B0604020202020204" pitchFamily="34" charset="0"/>
                <a:cs typeface="Arial" panose="020B0604020202020204" pitchFamily="34" charset="0"/>
              </a:rPr>
              <a:t>Christine Downs &amp; Michelle Pratt</a:t>
            </a:r>
            <a:endParaRPr lang="en" sz="18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04FE52-F119-4241-8F05-B0D641E4D1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3239" y="6154749"/>
            <a:ext cx="2833687" cy="703251"/>
          </a:xfrm>
          <a:prstGeom prst="rect">
            <a:avLst/>
          </a:prstGeom>
        </p:spPr>
      </p:pic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9E2BF57E-0E90-56DC-6550-0BAE748F6F8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7286" y="191049"/>
            <a:ext cx="7918720" cy="138989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7098D0-8430-833A-DFDD-0D7EDD488DEC}"/>
              </a:ext>
            </a:extLst>
          </p:cNvPr>
          <p:cNvSpPr txBox="1"/>
          <p:nvPr/>
        </p:nvSpPr>
        <p:spPr>
          <a:xfrm>
            <a:off x="4563823" y="4484730"/>
            <a:ext cx="4973717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Created from content from the National Technical Assistance Center on Positive Behavioral Interventions and Supports 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U.S. Department of Education, Office of Special Education Programs and Office of Elementary and Secondary Education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 support from NEPBIS Network, May Institute, &amp; Broad Reach Consulting</a:t>
            </a:r>
          </a:p>
        </p:txBody>
      </p:sp>
    </p:spTree>
    <p:extLst>
      <p:ext uri="{BB962C8B-B14F-4D97-AF65-F5344CB8AC3E}">
        <p14:creationId xmlns:p14="http://schemas.microsoft.com/office/powerpoint/2010/main" val="833005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900E1-52DF-4869-AC2D-AC9A9D6C8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5313" y="2115103"/>
            <a:ext cx="7123442" cy="35650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pPr marL="700405" indent="-514350">
              <a:buClr>
                <a:schemeClr val="bg2">
                  <a:lumMod val="50000"/>
                </a:schemeClr>
              </a:buClr>
              <a:buSzPct val="100000"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What is one thing you action planned to do as a result of the TFI</a:t>
            </a:r>
          </a:p>
          <a:p>
            <a:pPr marL="700405" indent="-514350">
              <a:buClr>
                <a:schemeClr val="bg2">
                  <a:lumMod val="50000"/>
                </a:schemeClr>
              </a:buClr>
              <a:buSzPct val="100000"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Has your team discussed assessing or developing classroom supports?</a:t>
            </a:r>
          </a:p>
          <a:p>
            <a:pPr marL="700405" indent="-514350">
              <a:buClr>
                <a:schemeClr val="bg2">
                  <a:lumMod val="50000"/>
                </a:schemeClr>
              </a:buClr>
              <a:buSzPct val="100000"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How can this information be included in future professional development at your school?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63E907-7F3B-407B-9675-B2EF94C7C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71" y="343098"/>
            <a:ext cx="9378000" cy="8456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cs typeface="Calibri Light"/>
              </a:rPr>
              <a:t>DISCUSSION: Action Planning from TFI / Classroom Assessment and PD</a:t>
            </a:r>
            <a:endParaRPr lang="en-US" sz="3600" dirty="0">
              <a:solidFill>
                <a:schemeClr val="bg1"/>
              </a:solidFill>
              <a:cs typeface="Calibri Light"/>
            </a:endParaRPr>
          </a:p>
        </p:txBody>
      </p:sp>
      <p:grpSp>
        <p:nvGrpSpPr>
          <p:cNvPr id="82" name="Google Shape;16036;p73">
            <a:extLst>
              <a:ext uri="{FF2B5EF4-FFF2-40B4-BE49-F238E27FC236}">
                <a16:creationId xmlns:a16="http://schemas.microsoft.com/office/drawing/2014/main" id="{CD718688-6DFD-4A92-BEFA-9D2926C20B17}"/>
              </a:ext>
            </a:extLst>
          </p:cNvPr>
          <p:cNvGrpSpPr/>
          <p:nvPr/>
        </p:nvGrpSpPr>
        <p:grpSpPr>
          <a:xfrm>
            <a:off x="8751492" y="3389790"/>
            <a:ext cx="2300168" cy="1714788"/>
            <a:chOff x="1798763" y="3395401"/>
            <a:chExt cx="376185" cy="280448"/>
          </a:xfrm>
        </p:grpSpPr>
        <p:sp>
          <p:nvSpPr>
            <p:cNvPr id="83" name="Google Shape;16037;p73">
              <a:extLst>
                <a:ext uri="{FF2B5EF4-FFF2-40B4-BE49-F238E27FC236}">
                  <a16:creationId xmlns:a16="http://schemas.microsoft.com/office/drawing/2014/main" id="{1F512D5B-411D-4442-97CF-3BA7BC887833}"/>
                </a:ext>
              </a:extLst>
            </p:cNvPr>
            <p:cNvSpPr/>
            <p:nvPr/>
          </p:nvSpPr>
          <p:spPr>
            <a:xfrm>
              <a:off x="2097352" y="3478660"/>
              <a:ext cx="47711" cy="42023"/>
            </a:xfrm>
            <a:custGeom>
              <a:avLst/>
              <a:gdLst/>
              <a:ahLst/>
              <a:cxnLst/>
              <a:rect l="l" t="t" r="r" b="b"/>
              <a:pathLst>
                <a:path w="1820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401" y="1603"/>
                    <a:pt x="1819" y="1242"/>
                    <a:pt x="1819" y="809"/>
                  </a:cubicBezTo>
                  <a:cubicBezTo>
                    <a:pt x="1819" y="361"/>
                    <a:pt x="1401" y="1"/>
                    <a:pt x="910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6038;p73">
              <a:extLst>
                <a:ext uri="{FF2B5EF4-FFF2-40B4-BE49-F238E27FC236}">
                  <a16:creationId xmlns:a16="http://schemas.microsoft.com/office/drawing/2014/main" id="{1A76D813-18CC-423A-929E-A27BFB00D04F}"/>
                </a:ext>
              </a:extLst>
            </p:cNvPr>
            <p:cNvSpPr/>
            <p:nvPr/>
          </p:nvSpPr>
          <p:spPr>
            <a:xfrm>
              <a:off x="2097352" y="3478660"/>
              <a:ext cx="32559" cy="42023"/>
            </a:xfrm>
            <a:custGeom>
              <a:avLst/>
              <a:gdLst/>
              <a:ahLst/>
              <a:cxnLst/>
              <a:rect l="l" t="t" r="r" b="b"/>
              <a:pathLst>
                <a:path w="1242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025" y="1603"/>
                    <a:pt x="1141" y="1574"/>
                    <a:pt x="1242" y="1545"/>
                  </a:cubicBezTo>
                  <a:cubicBezTo>
                    <a:pt x="924" y="1444"/>
                    <a:pt x="693" y="1141"/>
                    <a:pt x="679" y="809"/>
                  </a:cubicBezTo>
                  <a:cubicBezTo>
                    <a:pt x="693" y="462"/>
                    <a:pt x="924" y="159"/>
                    <a:pt x="1242" y="73"/>
                  </a:cubicBezTo>
                  <a:cubicBezTo>
                    <a:pt x="1141" y="29"/>
                    <a:pt x="1025" y="1"/>
                    <a:pt x="910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6039;p73">
              <a:extLst>
                <a:ext uri="{FF2B5EF4-FFF2-40B4-BE49-F238E27FC236}">
                  <a16:creationId xmlns:a16="http://schemas.microsoft.com/office/drawing/2014/main" id="{6F4A14BA-71BB-41E1-9DA1-82DC41B529AF}"/>
                </a:ext>
              </a:extLst>
            </p:cNvPr>
            <p:cNvSpPr/>
            <p:nvPr/>
          </p:nvSpPr>
          <p:spPr>
            <a:xfrm>
              <a:off x="2067441" y="3580452"/>
              <a:ext cx="107508" cy="95396"/>
            </a:xfrm>
            <a:custGeom>
              <a:avLst/>
              <a:gdLst/>
              <a:ahLst/>
              <a:cxnLst/>
              <a:rect l="l" t="t" r="r" b="b"/>
              <a:pathLst>
                <a:path w="4101" h="3639" extrusionOk="0">
                  <a:moveTo>
                    <a:pt x="1358" y="1"/>
                  </a:moveTo>
                  <a:lnTo>
                    <a:pt x="1358" y="679"/>
                  </a:lnTo>
                  <a:cubicBezTo>
                    <a:pt x="1358" y="852"/>
                    <a:pt x="1271" y="1011"/>
                    <a:pt x="1113" y="1083"/>
                  </a:cubicBezTo>
                  <a:lnTo>
                    <a:pt x="376" y="1444"/>
                  </a:lnTo>
                  <a:cubicBezTo>
                    <a:pt x="145" y="1560"/>
                    <a:pt x="1" y="1805"/>
                    <a:pt x="1" y="2065"/>
                  </a:cubicBezTo>
                  <a:lnTo>
                    <a:pt x="1" y="3407"/>
                  </a:lnTo>
                  <a:cubicBezTo>
                    <a:pt x="1" y="3523"/>
                    <a:pt x="102" y="3638"/>
                    <a:pt x="232" y="3638"/>
                  </a:cubicBezTo>
                  <a:lnTo>
                    <a:pt x="3870" y="3638"/>
                  </a:lnTo>
                  <a:cubicBezTo>
                    <a:pt x="3985" y="3638"/>
                    <a:pt x="4101" y="3523"/>
                    <a:pt x="4101" y="3407"/>
                  </a:cubicBezTo>
                  <a:lnTo>
                    <a:pt x="4101" y="2065"/>
                  </a:lnTo>
                  <a:cubicBezTo>
                    <a:pt x="4086" y="1805"/>
                    <a:pt x="3942" y="1560"/>
                    <a:pt x="3711" y="1444"/>
                  </a:cubicBezTo>
                  <a:lnTo>
                    <a:pt x="2975" y="1083"/>
                  </a:lnTo>
                  <a:cubicBezTo>
                    <a:pt x="2830" y="1011"/>
                    <a:pt x="2729" y="852"/>
                    <a:pt x="2729" y="679"/>
                  </a:cubicBezTo>
                  <a:lnTo>
                    <a:pt x="272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6040;p73">
              <a:extLst>
                <a:ext uri="{FF2B5EF4-FFF2-40B4-BE49-F238E27FC236}">
                  <a16:creationId xmlns:a16="http://schemas.microsoft.com/office/drawing/2014/main" id="{1B4F88CA-C05B-4773-8D79-2964B31C0D0D}"/>
                </a:ext>
              </a:extLst>
            </p:cNvPr>
            <p:cNvSpPr/>
            <p:nvPr/>
          </p:nvSpPr>
          <p:spPr>
            <a:xfrm>
              <a:off x="2103014" y="3580085"/>
              <a:ext cx="36360" cy="23856"/>
            </a:xfrm>
            <a:custGeom>
              <a:avLst/>
              <a:gdLst/>
              <a:ahLst/>
              <a:cxnLst/>
              <a:rect l="l" t="t" r="r" b="b"/>
              <a:pathLst>
                <a:path w="1387" h="910" extrusionOk="0">
                  <a:moveTo>
                    <a:pt x="1" y="0"/>
                  </a:moveTo>
                  <a:lnTo>
                    <a:pt x="1" y="693"/>
                  </a:lnTo>
                  <a:cubicBezTo>
                    <a:pt x="1" y="722"/>
                    <a:pt x="1" y="751"/>
                    <a:pt x="1" y="780"/>
                  </a:cubicBezTo>
                  <a:cubicBezTo>
                    <a:pt x="217" y="866"/>
                    <a:pt x="448" y="910"/>
                    <a:pt x="694" y="910"/>
                  </a:cubicBezTo>
                  <a:cubicBezTo>
                    <a:pt x="925" y="910"/>
                    <a:pt x="1170" y="866"/>
                    <a:pt x="1387" y="780"/>
                  </a:cubicBezTo>
                  <a:cubicBezTo>
                    <a:pt x="1372" y="751"/>
                    <a:pt x="1372" y="722"/>
                    <a:pt x="1372" y="693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6041;p73">
              <a:extLst>
                <a:ext uri="{FF2B5EF4-FFF2-40B4-BE49-F238E27FC236}">
                  <a16:creationId xmlns:a16="http://schemas.microsoft.com/office/drawing/2014/main" id="{3672D5C6-D37D-4628-97F5-7321464B05A0}"/>
                </a:ext>
              </a:extLst>
            </p:cNvPr>
            <p:cNvSpPr/>
            <p:nvPr/>
          </p:nvSpPr>
          <p:spPr>
            <a:xfrm>
              <a:off x="2067441" y="3611491"/>
              <a:ext cx="107141" cy="64358"/>
            </a:xfrm>
            <a:custGeom>
              <a:avLst/>
              <a:gdLst/>
              <a:ahLst/>
              <a:cxnLst/>
              <a:rect l="l" t="t" r="r" b="b"/>
              <a:pathLst>
                <a:path w="4087" h="2455" extrusionOk="0">
                  <a:moveTo>
                    <a:pt x="896" y="0"/>
                  </a:moveTo>
                  <a:lnTo>
                    <a:pt x="376" y="260"/>
                  </a:lnTo>
                  <a:cubicBezTo>
                    <a:pt x="145" y="376"/>
                    <a:pt x="1" y="621"/>
                    <a:pt x="1" y="881"/>
                  </a:cubicBezTo>
                  <a:lnTo>
                    <a:pt x="1" y="2223"/>
                  </a:lnTo>
                  <a:cubicBezTo>
                    <a:pt x="1" y="2339"/>
                    <a:pt x="102" y="2454"/>
                    <a:pt x="218" y="2454"/>
                  </a:cubicBezTo>
                  <a:lnTo>
                    <a:pt x="3870" y="2454"/>
                  </a:lnTo>
                  <a:cubicBezTo>
                    <a:pt x="3985" y="2454"/>
                    <a:pt x="4086" y="2339"/>
                    <a:pt x="4086" y="2223"/>
                  </a:cubicBezTo>
                  <a:lnTo>
                    <a:pt x="4086" y="881"/>
                  </a:lnTo>
                  <a:cubicBezTo>
                    <a:pt x="4086" y="621"/>
                    <a:pt x="3942" y="376"/>
                    <a:pt x="3711" y="260"/>
                  </a:cubicBezTo>
                  <a:lnTo>
                    <a:pt x="3191" y="0"/>
                  </a:lnTo>
                  <a:cubicBezTo>
                    <a:pt x="2924" y="419"/>
                    <a:pt x="2484" y="628"/>
                    <a:pt x="2044" y="628"/>
                  </a:cubicBezTo>
                  <a:cubicBezTo>
                    <a:pt x="1603" y="628"/>
                    <a:pt x="1163" y="419"/>
                    <a:pt x="896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6042;p73">
              <a:extLst>
                <a:ext uri="{FF2B5EF4-FFF2-40B4-BE49-F238E27FC236}">
                  <a16:creationId xmlns:a16="http://schemas.microsoft.com/office/drawing/2014/main" id="{B5D496CA-8BCD-4C29-BB88-560CE002C077}"/>
                </a:ext>
              </a:extLst>
            </p:cNvPr>
            <p:cNvSpPr/>
            <p:nvPr/>
          </p:nvSpPr>
          <p:spPr>
            <a:xfrm>
              <a:off x="2079185" y="3496827"/>
              <a:ext cx="83652" cy="83285"/>
            </a:xfrm>
            <a:custGeom>
              <a:avLst/>
              <a:gdLst/>
              <a:ahLst/>
              <a:cxnLst/>
              <a:rect l="l" t="t" r="r" b="b"/>
              <a:pathLst>
                <a:path w="3191" h="3177" extrusionOk="0">
                  <a:moveTo>
                    <a:pt x="1603" y="0"/>
                  </a:moveTo>
                  <a:cubicBezTo>
                    <a:pt x="722" y="0"/>
                    <a:pt x="0" y="708"/>
                    <a:pt x="0" y="1588"/>
                  </a:cubicBezTo>
                  <a:cubicBezTo>
                    <a:pt x="0" y="2469"/>
                    <a:pt x="722" y="3176"/>
                    <a:pt x="1603" y="3176"/>
                  </a:cubicBezTo>
                  <a:cubicBezTo>
                    <a:pt x="2483" y="3176"/>
                    <a:pt x="3191" y="2469"/>
                    <a:pt x="3191" y="1588"/>
                  </a:cubicBezTo>
                  <a:cubicBezTo>
                    <a:pt x="3191" y="708"/>
                    <a:pt x="2483" y="0"/>
                    <a:pt x="1603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6043;p73">
              <a:extLst>
                <a:ext uri="{FF2B5EF4-FFF2-40B4-BE49-F238E27FC236}">
                  <a16:creationId xmlns:a16="http://schemas.microsoft.com/office/drawing/2014/main" id="{A649B921-0A18-4B1F-8766-4B7D4C72982D}"/>
                </a:ext>
              </a:extLst>
            </p:cNvPr>
            <p:cNvSpPr/>
            <p:nvPr/>
          </p:nvSpPr>
          <p:spPr>
            <a:xfrm>
              <a:off x="2095071" y="3496827"/>
              <a:ext cx="69653" cy="75342"/>
            </a:xfrm>
            <a:custGeom>
              <a:avLst/>
              <a:gdLst/>
              <a:ahLst/>
              <a:cxnLst/>
              <a:rect l="l" t="t" r="r" b="b"/>
              <a:pathLst>
                <a:path w="2657" h="2874" extrusionOk="0">
                  <a:moveTo>
                    <a:pt x="997" y="0"/>
                  </a:moveTo>
                  <a:cubicBezTo>
                    <a:pt x="246" y="0"/>
                    <a:pt x="1" y="1025"/>
                    <a:pt x="665" y="1372"/>
                  </a:cubicBezTo>
                  <a:cubicBezTo>
                    <a:pt x="694" y="1386"/>
                    <a:pt x="708" y="1401"/>
                    <a:pt x="737" y="1401"/>
                  </a:cubicBezTo>
                  <a:lnTo>
                    <a:pt x="1516" y="2844"/>
                  </a:lnTo>
                  <a:cubicBezTo>
                    <a:pt x="1516" y="2844"/>
                    <a:pt x="1733" y="2859"/>
                    <a:pt x="1950" y="2873"/>
                  </a:cubicBezTo>
                  <a:cubicBezTo>
                    <a:pt x="2411" y="2527"/>
                    <a:pt x="2657" y="1949"/>
                    <a:pt x="2570" y="1372"/>
                  </a:cubicBezTo>
                  <a:cubicBezTo>
                    <a:pt x="2484" y="708"/>
                    <a:pt x="1993" y="188"/>
                    <a:pt x="1343" y="29"/>
                  </a:cubicBezTo>
                  <a:cubicBezTo>
                    <a:pt x="1228" y="15"/>
                    <a:pt x="1112" y="0"/>
                    <a:pt x="99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6044;p73">
              <a:extLst>
                <a:ext uri="{FF2B5EF4-FFF2-40B4-BE49-F238E27FC236}">
                  <a16:creationId xmlns:a16="http://schemas.microsoft.com/office/drawing/2014/main" id="{84AF3D5E-0101-40D4-AA9E-C298DA6A558A}"/>
                </a:ext>
              </a:extLst>
            </p:cNvPr>
            <p:cNvSpPr/>
            <p:nvPr/>
          </p:nvSpPr>
          <p:spPr>
            <a:xfrm>
              <a:off x="2085241" y="3533449"/>
              <a:ext cx="71541" cy="58774"/>
            </a:xfrm>
            <a:custGeom>
              <a:avLst/>
              <a:gdLst/>
              <a:ahLst/>
              <a:cxnLst/>
              <a:rect l="l" t="t" r="r" b="b"/>
              <a:pathLst>
                <a:path w="2729" h="2242" extrusionOk="0">
                  <a:moveTo>
                    <a:pt x="1060" y="1"/>
                  </a:moveTo>
                  <a:cubicBezTo>
                    <a:pt x="972" y="1"/>
                    <a:pt x="890" y="45"/>
                    <a:pt x="852" y="134"/>
                  </a:cubicBezTo>
                  <a:cubicBezTo>
                    <a:pt x="766" y="292"/>
                    <a:pt x="664" y="422"/>
                    <a:pt x="535" y="538"/>
                  </a:cubicBezTo>
                  <a:cubicBezTo>
                    <a:pt x="419" y="653"/>
                    <a:pt x="275" y="740"/>
                    <a:pt x="130" y="812"/>
                  </a:cubicBezTo>
                  <a:cubicBezTo>
                    <a:pt x="44" y="855"/>
                    <a:pt x="0" y="956"/>
                    <a:pt x="15" y="1057"/>
                  </a:cubicBezTo>
                  <a:cubicBezTo>
                    <a:pt x="102" y="1736"/>
                    <a:pt x="679" y="2241"/>
                    <a:pt x="1372" y="2241"/>
                  </a:cubicBezTo>
                  <a:cubicBezTo>
                    <a:pt x="2079" y="2241"/>
                    <a:pt x="2671" y="1693"/>
                    <a:pt x="2729" y="985"/>
                  </a:cubicBezTo>
                  <a:cubicBezTo>
                    <a:pt x="2729" y="913"/>
                    <a:pt x="2700" y="841"/>
                    <a:pt x="2642" y="798"/>
                  </a:cubicBezTo>
                  <a:cubicBezTo>
                    <a:pt x="2195" y="422"/>
                    <a:pt x="1675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6045;p73">
              <a:extLst>
                <a:ext uri="{FF2B5EF4-FFF2-40B4-BE49-F238E27FC236}">
                  <a16:creationId xmlns:a16="http://schemas.microsoft.com/office/drawing/2014/main" id="{8A7D3078-04B5-41FA-A75B-AFCDBCDC52B6}"/>
                </a:ext>
              </a:extLst>
            </p:cNvPr>
            <p:cNvSpPr/>
            <p:nvPr/>
          </p:nvSpPr>
          <p:spPr>
            <a:xfrm>
              <a:off x="2085608" y="3533449"/>
              <a:ext cx="71567" cy="58381"/>
            </a:xfrm>
            <a:custGeom>
              <a:avLst/>
              <a:gdLst/>
              <a:ahLst/>
              <a:cxnLst/>
              <a:rect l="l" t="t" r="r" b="b"/>
              <a:pathLst>
                <a:path w="2730" h="2227" extrusionOk="0">
                  <a:moveTo>
                    <a:pt x="1060" y="1"/>
                  </a:moveTo>
                  <a:cubicBezTo>
                    <a:pt x="969" y="1"/>
                    <a:pt x="876" y="45"/>
                    <a:pt x="838" y="134"/>
                  </a:cubicBezTo>
                  <a:cubicBezTo>
                    <a:pt x="780" y="249"/>
                    <a:pt x="723" y="350"/>
                    <a:pt x="636" y="437"/>
                  </a:cubicBezTo>
                  <a:cubicBezTo>
                    <a:pt x="607" y="480"/>
                    <a:pt x="564" y="509"/>
                    <a:pt x="535" y="538"/>
                  </a:cubicBezTo>
                  <a:cubicBezTo>
                    <a:pt x="405" y="653"/>
                    <a:pt x="275" y="740"/>
                    <a:pt x="131" y="812"/>
                  </a:cubicBezTo>
                  <a:cubicBezTo>
                    <a:pt x="44" y="855"/>
                    <a:pt x="1" y="956"/>
                    <a:pt x="1" y="1057"/>
                  </a:cubicBezTo>
                  <a:cubicBezTo>
                    <a:pt x="88" y="1649"/>
                    <a:pt x="549" y="2126"/>
                    <a:pt x="1156" y="2227"/>
                  </a:cubicBezTo>
                  <a:cubicBezTo>
                    <a:pt x="838" y="2025"/>
                    <a:pt x="665" y="1693"/>
                    <a:pt x="679" y="1332"/>
                  </a:cubicBezTo>
                  <a:lnTo>
                    <a:pt x="679" y="1000"/>
                  </a:lnTo>
                  <a:cubicBezTo>
                    <a:pt x="737" y="971"/>
                    <a:pt x="780" y="928"/>
                    <a:pt x="838" y="884"/>
                  </a:cubicBezTo>
                  <a:cubicBezTo>
                    <a:pt x="954" y="769"/>
                    <a:pt x="1069" y="639"/>
                    <a:pt x="1156" y="494"/>
                  </a:cubicBezTo>
                  <a:cubicBezTo>
                    <a:pt x="1589" y="624"/>
                    <a:pt x="1993" y="855"/>
                    <a:pt x="2339" y="1144"/>
                  </a:cubicBezTo>
                  <a:cubicBezTo>
                    <a:pt x="2383" y="1173"/>
                    <a:pt x="2498" y="1274"/>
                    <a:pt x="2614" y="1389"/>
                  </a:cubicBezTo>
                  <a:cubicBezTo>
                    <a:pt x="2671" y="1260"/>
                    <a:pt x="2715" y="1130"/>
                    <a:pt x="2715" y="985"/>
                  </a:cubicBezTo>
                  <a:cubicBezTo>
                    <a:pt x="2729" y="913"/>
                    <a:pt x="2700" y="841"/>
                    <a:pt x="2643" y="798"/>
                  </a:cubicBezTo>
                  <a:cubicBezTo>
                    <a:pt x="2195" y="422"/>
                    <a:pt x="1661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6046;p73">
              <a:extLst>
                <a:ext uri="{FF2B5EF4-FFF2-40B4-BE49-F238E27FC236}">
                  <a16:creationId xmlns:a16="http://schemas.microsoft.com/office/drawing/2014/main" id="{FE927DF6-04A9-4556-8AFA-A883E31FD645}"/>
                </a:ext>
              </a:extLst>
            </p:cNvPr>
            <p:cNvSpPr/>
            <p:nvPr/>
          </p:nvSpPr>
          <p:spPr>
            <a:xfrm>
              <a:off x="2150699" y="3623969"/>
              <a:ext cx="24249" cy="51879"/>
            </a:xfrm>
            <a:custGeom>
              <a:avLst/>
              <a:gdLst/>
              <a:ahLst/>
              <a:cxnLst/>
              <a:rect l="l" t="t" r="r" b="b"/>
              <a:pathLst>
                <a:path w="925" h="1979" extrusionOk="0">
                  <a:moveTo>
                    <a:pt x="780" y="1"/>
                  </a:moveTo>
                  <a:lnTo>
                    <a:pt x="174" y="463"/>
                  </a:lnTo>
                  <a:cubicBezTo>
                    <a:pt x="73" y="549"/>
                    <a:pt x="1" y="694"/>
                    <a:pt x="15" y="824"/>
                  </a:cubicBezTo>
                  <a:lnTo>
                    <a:pt x="15" y="1978"/>
                  </a:lnTo>
                  <a:lnTo>
                    <a:pt x="694" y="1978"/>
                  </a:lnTo>
                  <a:cubicBezTo>
                    <a:pt x="809" y="1978"/>
                    <a:pt x="925" y="1877"/>
                    <a:pt x="925" y="1747"/>
                  </a:cubicBezTo>
                  <a:lnTo>
                    <a:pt x="925" y="405"/>
                  </a:lnTo>
                  <a:cubicBezTo>
                    <a:pt x="910" y="261"/>
                    <a:pt x="867" y="116"/>
                    <a:pt x="780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6047;p73">
              <a:extLst>
                <a:ext uri="{FF2B5EF4-FFF2-40B4-BE49-F238E27FC236}">
                  <a16:creationId xmlns:a16="http://schemas.microsoft.com/office/drawing/2014/main" id="{8968929A-8FAA-4F5C-A24D-0EA8E3B781FE}"/>
                </a:ext>
              </a:extLst>
            </p:cNvPr>
            <p:cNvSpPr/>
            <p:nvPr/>
          </p:nvSpPr>
          <p:spPr>
            <a:xfrm>
              <a:off x="1816930" y="3502882"/>
              <a:ext cx="29938" cy="65485"/>
            </a:xfrm>
            <a:custGeom>
              <a:avLst/>
              <a:gdLst/>
              <a:ahLst/>
              <a:cxnLst/>
              <a:rect l="l" t="t" r="r" b="b"/>
              <a:pathLst>
                <a:path w="1142" h="2498" extrusionOk="0">
                  <a:moveTo>
                    <a:pt x="679" y="0"/>
                  </a:moveTo>
                  <a:cubicBezTo>
                    <a:pt x="304" y="0"/>
                    <a:pt x="1" y="304"/>
                    <a:pt x="1" y="679"/>
                  </a:cubicBezTo>
                  <a:lnTo>
                    <a:pt x="1" y="838"/>
                  </a:lnTo>
                  <a:cubicBezTo>
                    <a:pt x="1" y="1025"/>
                    <a:pt x="30" y="1227"/>
                    <a:pt x="87" y="1415"/>
                  </a:cubicBezTo>
                  <a:lnTo>
                    <a:pt x="448" y="2498"/>
                  </a:lnTo>
                  <a:lnTo>
                    <a:pt x="1141" y="2498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6048;p73">
              <a:extLst>
                <a:ext uri="{FF2B5EF4-FFF2-40B4-BE49-F238E27FC236}">
                  <a16:creationId xmlns:a16="http://schemas.microsoft.com/office/drawing/2014/main" id="{F3A6CFB4-C982-4CEE-8736-9631E1379DFD}"/>
                </a:ext>
              </a:extLst>
            </p:cNvPr>
            <p:cNvSpPr/>
            <p:nvPr/>
          </p:nvSpPr>
          <p:spPr>
            <a:xfrm>
              <a:off x="1828674" y="3496827"/>
              <a:ext cx="71541" cy="71541"/>
            </a:xfrm>
            <a:custGeom>
              <a:avLst/>
              <a:gdLst/>
              <a:ahLst/>
              <a:cxnLst/>
              <a:rect l="l" t="t" r="r" b="b"/>
              <a:pathLst>
                <a:path w="2729" h="2729" extrusionOk="0">
                  <a:moveTo>
                    <a:pt x="693" y="0"/>
                  </a:moveTo>
                  <a:cubicBezTo>
                    <a:pt x="318" y="0"/>
                    <a:pt x="0" y="304"/>
                    <a:pt x="0" y="679"/>
                  </a:cubicBezTo>
                  <a:cubicBezTo>
                    <a:pt x="0" y="939"/>
                    <a:pt x="202" y="1141"/>
                    <a:pt x="462" y="1141"/>
                  </a:cubicBezTo>
                  <a:lnTo>
                    <a:pt x="2281" y="2729"/>
                  </a:lnTo>
                  <a:lnTo>
                    <a:pt x="2671" y="1386"/>
                  </a:lnTo>
                  <a:cubicBezTo>
                    <a:pt x="2714" y="1213"/>
                    <a:pt x="2729" y="1040"/>
                    <a:pt x="2729" y="881"/>
                  </a:cubicBezTo>
                  <a:lnTo>
                    <a:pt x="2729" y="448"/>
                  </a:lnTo>
                  <a:cubicBezTo>
                    <a:pt x="2729" y="203"/>
                    <a:pt x="2526" y="0"/>
                    <a:pt x="228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6049;p73">
              <a:extLst>
                <a:ext uri="{FF2B5EF4-FFF2-40B4-BE49-F238E27FC236}">
                  <a16:creationId xmlns:a16="http://schemas.microsoft.com/office/drawing/2014/main" id="{D7010C81-EE62-46E8-96FC-F048B08AC74E}"/>
                </a:ext>
              </a:extLst>
            </p:cNvPr>
            <p:cNvSpPr/>
            <p:nvPr/>
          </p:nvSpPr>
          <p:spPr>
            <a:xfrm>
              <a:off x="1840786" y="3586141"/>
              <a:ext cx="35967" cy="26503"/>
            </a:xfrm>
            <a:custGeom>
              <a:avLst/>
              <a:gdLst/>
              <a:ahLst/>
              <a:cxnLst/>
              <a:rect l="l" t="t" r="r" b="b"/>
              <a:pathLst>
                <a:path w="1372" h="1011" extrusionOk="0">
                  <a:moveTo>
                    <a:pt x="0" y="0"/>
                  </a:moveTo>
                  <a:lnTo>
                    <a:pt x="0" y="1011"/>
                  </a:lnTo>
                  <a:lnTo>
                    <a:pt x="1372" y="101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6050;p73">
              <a:extLst>
                <a:ext uri="{FF2B5EF4-FFF2-40B4-BE49-F238E27FC236}">
                  <a16:creationId xmlns:a16="http://schemas.microsoft.com/office/drawing/2014/main" id="{29D1EAC8-FE22-4EB8-8029-771F416CF554}"/>
                </a:ext>
              </a:extLst>
            </p:cNvPr>
            <p:cNvSpPr/>
            <p:nvPr/>
          </p:nvSpPr>
          <p:spPr>
            <a:xfrm>
              <a:off x="1840786" y="3586141"/>
              <a:ext cx="35967" cy="14392"/>
            </a:xfrm>
            <a:custGeom>
              <a:avLst/>
              <a:gdLst/>
              <a:ahLst/>
              <a:cxnLst/>
              <a:rect l="l" t="t" r="r" b="b"/>
              <a:pathLst>
                <a:path w="1372" h="549" extrusionOk="0">
                  <a:moveTo>
                    <a:pt x="0" y="0"/>
                  </a:moveTo>
                  <a:lnTo>
                    <a:pt x="0" y="419"/>
                  </a:lnTo>
                  <a:cubicBezTo>
                    <a:pt x="217" y="505"/>
                    <a:pt x="448" y="549"/>
                    <a:pt x="680" y="549"/>
                  </a:cubicBezTo>
                  <a:cubicBezTo>
                    <a:pt x="913" y="549"/>
                    <a:pt x="1148" y="505"/>
                    <a:pt x="1372" y="419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6051;p73">
              <a:extLst>
                <a:ext uri="{FF2B5EF4-FFF2-40B4-BE49-F238E27FC236}">
                  <a16:creationId xmlns:a16="http://schemas.microsoft.com/office/drawing/2014/main" id="{88B0C7E6-36BB-406F-B768-94F8D0A1B5C2}"/>
                </a:ext>
              </a:extLst>
            </p:cNvPr>
            <p:cNvSpPr/>
            <p:nvPr/>
          </p:nvSpPr>
          <p:spPr>
            <a:xfrm>
              <a:off x="1799156" y="3600507"/>
              <a:ext cx="119226" cy="75342"/>
            </a:xfrm>
            <a:custGeom>
              <a:avLst/>
              <a:gdLst/>
              <a:ahLst/>
              <a:cxnLst/>
              <a:rect l="l" t="t" r="r" b="b"/>
              <a:pathLst>
                <a:path w="4548" h="2874" extrusionOk="0">
                  <a:moveTo>
                    <a:pt x="1588" y="1"/>
                  </a:moveTo>
                  <a:lnTo>
                    <a:pt x="491" y="318"/>
                  </a:lnTo>
                  <a:cubicBezTo>
                    <a:pt x="202" y="405"/>
                    <a:pt x="0" y="679"/>
                    <a:pt x="0" y="982"/>
                  </a:cubicBezTo>
                  <a:lnTo>
                    <a:pt x="0" y="2642"/>
                  </a:lnTo>
                  <a:cubicBezTo>
                    <a:pt x="0" y="2772"/>
                    <a:pt x="87" y="2873"/>
                    <a:pt x="217" y="2873"/>
                  </a:cubicBezTo>
                  <a:lnTo>
                    <a:pt x="4316" y="2873"/>
                  </a:lnTo>
                  <a:cubicBezTo>
                    <a:pt x="4446" y="2873"/>
                    <a:pt x="4547" y="2772"/>
                    <a:pt x="4547" y="2642"/>
                  </a:cubicBezTo>
                  <a:lnTo>
                    <a:pt x="4547" y="968"/>
                  </a:lnTo>
                  <a:cubicBezTo>
                    <a:pt x="4547" y="665"/>
                    <a:pt x="4345" y="405"/>
                    <a:pt x="4057" y="318"/>
                  </a:cubicBezTo>
                  <a:lnTo>
                    <a:pt x="2960" y="1"/>
                  </a:lnTo>
                  <a:lnTo>
                    <a:pt x="2267" y="463"/>
                  </a:lnTo>
                  <a:lnTo>
                    <a:pt x="1588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6052;p73">
              <a:extLst>
                <a:ext uri="{FF2B5EF4-FFF2-40B4-BE49-F238E27FC236}">
                  <a16:creationId xmlns:a16="http://schemas.microsoft.com/office/drawing/2014/main" id="{537DAD99-BBE5-4B41-AC4C-484F07E3F5D7}"/>
                </a:ext>
              </a:extLst>
            </p:cNvPr>
            <p:cNvSpPr/>
            <p:nvPr/>
          </p:nvSpPr>
          <p:spPr>
            <a:xfrm>
              <a:off x="1852897" y="3612618"/>
              <a:ext cx="11744" cy="63231"/>
            </a:xfrm>
            <a:custGeom>
              <a:avLst/>
              <a:gdLst/>
              <a:ahLst/>
              <a:cxnLst/>
              <a:rect l="l" t="t" r="r" b="b"/>
              <a:pathLst>
                <a:path w="448" h="2412" extrusionOk="0">
                  <a:moveTo>
                    <a:pt x="101" y="1"/>
                  </a:moveTo>
                  <a:lnTo>
                    <a:pt x="0" y="2411"/>
                  </a:lnTo>
                  <a:lnTo>
                    <a:pt x="448" y="2411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6053;p73">
              <a:extLst>
                <a:ext uri="{FF2B5EF4-FFF2-40B4-BE49-F238E27FC236}">
                  <a16:creationId xmlns:a16="http://schemas.microsoft.com/office/drawing/2014/main" id="{ECAB1227-5616-40E3-A003-AB2826A69583}"/>
                </a:ext>
              </a:extLst>
            </p:cNvPr>
            <p:cNvSpPr/>
            <p:nvPr/>
          </p:nvSpPr>
          <p:spPr>
            <a:xfrm>
              <a:off x="1822986" y="3526712"/>
              <a:ext cx="71541" cy="65511"/>
            </a:xfrm>
            <a:custGeom>
              <a:avLst/>
              <a:gdLst/>
              <a:ahLst/>
              <a:cxnLst/>
              <a:rect l="l" t="t" r="r" b="b"/>
              <a:pathLst>
                <a:path w="2729" h="2499" extrusionOk="0">
                  <a:moveTo>
                    <a:pt x="881" y="1"/>
                  </a:moveTo>
                  <a:cubicBezTo>
                    <a:pt x="751" y="1"/>
                    <a:pt x="636" y="44"/>
                    <a:pt x="549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892"/>
                    <a:pt x="607" y="2498"/>
                    <a:pt x="1358" y="2498"/>
                  </a:cubicBezTo>
                  <a:cubicBezTo>
                    <a:pt x="2123" y="2498"/>
                    <a:pt x="2729" y="1892"/>
                    <a:pt x="2729" y="1127"/>
                  </a:cubicBezTo>
                  <a:lnTo>
                    <a:pt x="2729" y="838"/>
                  </a:lnTo>
                  <a:cubicBezTo>
                    <a:pt x="2729" y="723"/>
                    <a:pt x="2686" y="607"/>
                    <a:pt x="2599" y="520"/>
                  </a:cubicBezTo>
                  <a:cubicBezTo>
                    <a:pt x="2253" y="174"/>
                    <a:pt x="1603" y="15"/>
                    <a:pt x="88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6054;p73">
              <a:extLst>
                <a:ext uri="{FF2B5EF4-FFF2-40B4-BE49-F238E27FC236}">
                  <a16:creationId xmlns:a16="http://schemas.microsoft.com/office/drawing/2014/main" id="{F9E7516E-D33E-46CA-85F2-70B2D9FAE0DD}"/>
                </a:ext>
              </a:extLst>
            </p:cNvPr>
            <p:cNvSpPr/>
            <p:nvPr/>
          </p:nvSpPr>
          <p:spPr>
            <a:xfrm>
              <a:off x="1822986" y="3526712"/>
              <a:ext cx="71174" cy="63991"/>
            </a:xfrm>
            <a:custGeom>
              <a:avLst/>
              <a:gdLst/>
              <a:ahLst/>
              <a:cxnLst/>
              <a:rect l="l" t="t" r="r" b="b"/>
              <a:pathLst>
                <a:path w="2715" h="2441" extrusionOk="0">
                  <a:moveTo>
                    <a:pt x="867" y="1"/>
                  </a:moveTo>
                  <a:cubicBezTo>
                    <a:pt x="751" y="1"/>
                    <a:pt x="636" y="44"/>
                    <a:pt x="535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733"/>
                    <a:pt x="405" y="2267"/>
                    <a:pt x="982" y="2440"/>
                  </a:cubicBezTo>
                  <a:cubicBezTo>
                    <a:pt x="780" y="2195"/>
                    <a:pt x="679" y="1892"/>
                    <a:pt x="679" y="1589"/>
                  </a:cubicBezTo>
                  <a:lnTo>
                    <a:pt x="679" y="925"/>
                  </a:lnTo>
                  <a:cubicBezTo>
                    <a:pt x="679" y="673"/>
                    <a:pt x="882" y="462"/>
                    <a:pt x="1131" y="462"/>
                  </a:cubicBezTo>
                  <a:cubicBezTo>
                    <a:pt x="1139" y="462"/>
                    <a:pt x="1147" y="462"/>
                    <a:pt x="1156" y="463"/>
                  </a:cubicBezTo>
                  <a:cubicBezTo>
                    <a:pt x="1617" y="492"/>
                    <a:pt x="2296" y="578"/>
                    <a:pt x="2715" y="780"/>
                  </a:cubicBezTo>
                  <a:cubicBezTo>
                    <a:pt x="2715" y="679"/>
                    <a:pt x="2657" y="593"/>
                    <a:pt x="2599" y="520"/>
                  </a:cubicBezTo>
                  <a:cubicBezTo>
                    <a:pt x="2238" y="174"/>
                    <a:pt x="1603" y="15"/>
                    <a:pt x="867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6055;p73">
              <a:extLst>
                <a:ext uri="{FF2B5EF4-FFF2-40B4-BE49-F238E27FC236}">
                  <a16:creationId xmlns:a16="http://schemas.microsoft.com/office/drawing/2014/main" id="{54BA7F3A-7A27-4484-8D92-2F1AD0A4C543}"/>
                </a:ext>
              </a:extLst>
            </p:cNvPr>
            <p:cNvSpPr/>
            <p:nvPr/>
          </p:nvSpPr>
          <p:spPr>
            <a:xfrm>
              <a:off x="1798763" y="3616026"/>
              <a:ext cx="24249" cy="59823"/>
            </a:xfrm>
            <a:custGeom>
              <a:avLst/>
              <a:gdLst/>
              <a:ahLst/>
              <a:cxnLst/>
              <a:rect l="l" t="t" r="r" b="b"/>
              <a:pathLst>
                <a:path w="925" h="2282" extrusionOk="0">
                  <a:moveTo>
                    <a:pt x="131" y="1"/>
                  </a:moveTo>
                  <a:cubicBezTo>
                    <a:pt x="59" y="102"/>
                    <a:pt x="15" y="246"/>
                    <a:pt x="15" y="390"/>
                  </a:cubicBezTo>
                  <a:lnTo>
                    <a:pt x="15" y="2050"/>
                  </a:lnTo>
                  <a:cubicBezTo>
                    <a:pt x="1" y="2180"/>
                    <a:pt x="102" y="2281"/>
                    <a:pt x="232" y="2281"/>
                  </a:cubicBezTo>
                  <a:lnTo>
                    <a:pt x="910" y="2281"/>
                  </a:lnTo>
                  <a:lnTo>
                    <a:pt x="925" y="1069"/>
                  </a:lnTo>
                  <a:cubicBezTo>
                    <a:pt x="925" y="881"/>
                    <a:pt x="852" y="708"/>
                    <a:pt x="723" y="578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6056;p73">
              <a:extLst>
                <a:ext uri="{FF2B5EF4-FFF2-40B4-BE49-F238E27FC236}">
                  <a16:creationId xmlns:a16="http://schemas.microsoft.com/office/drawing/2014/main" id="{89EB1491-B2E6-4DF1-81F4-D95B952799CE}"/>
                </a:ext>
              </a:extLst>
            </p:cNvPr>
            <p:cNvSpPr/>
            <p:nvPr/>
          </p:nvSpPr>
          <p:spPr>
            <a:xfrm>
              <a:off x="1852504" y="3612618"/>
              <a:ext cx="12138" cy="11771"/>
            </a:xfrm>
            <a:custGeom>
              <a:avLst/>
              <a:gdLst/>
              <a:ahLst/>
              <a:cxnLst/>
              <a:rect l="l" t="t" r="r" b="b"/>
              <a:pathLst>
                <a:path w="463" h="44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405"/>
                    <a:pt x="58" y="448"/>
                    <a:pt x="116" y="448"/>
                  </a:cubicBezTo>
                  <a:lnTo>
                    <a:pt x="347" y="448"/>
                  </a:lnTo>
                  <a:cubicBezTo>
                    <a:pt x="405" y="448"/>
                    <a:pt x="463" y="405"/>
                    <a:pt x="463" y="347"/>
                  </a:cubicBezTo>
                  <a:lnTo>
                    <a:pt x="4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6057;p73">
              <a:extLst>
                <a:ext uri="{FF2B5EF4-FFF2-40B4-BE49-F238E27FC236}">
                  <a16:creationId xmlns:a16="http://schemas.microsoft.com/office/drawing/2014/main" id="{CBE983F6-15CF-4AF5-9B31-89128BAAFD6D}"/>
                </a:ext>
              </a:extLst>
            </p:cNvPr>
            <p:cNvSpPr/>
            <p:nvPr/>
          </p:nvSpPr>
          <p:spPr>
            <a:xfrm>
              <a:off x="1834337" y="3595919"/>
              <a:ext cx="24249" cy="25114"/>
            </a:xfrm>
            <a:custGeom>
              <a:avLst/>
              <a:gdLst/>
              <a:ahLst/>
              <a:cxnLst/>
              <a:rect l="l" t="t" r="r" b="b"/>
              <a:pathLst>
                <a:path w="925" h="958" extrusionOk="0">
                  <a:moveTo>
                    <a:pt x="203" y="0"/>
                  </a:moveTo>
                  <a:cubicBezTo>
                    <a:pt x="174" y="0"/>
                    <a:pt x="146" y="15"/>
                    <a:pt x="131" y="46"/>
                  </a:cubicBezTo>
                  <a:lnTo>
                    <a:pt x="1" y="248"/>
                  </a:lnTo>
                  <a:lnTo>
                    <a:pt x="347" y="883"/>
                  </a:lnTo>
                  <a:cubicBezTo>
                    <a:pt x="365" y="929"/>
                    <a:pt x="413" y="957"/>
                    <a:pt x="463" y="957"/>
                  </a:cubicBezTo>
                  <a:cubicBezTo>
                    <a:pt x="492" y="957"/>
                    <a:pt x="523" y="948"/>
                    <a:pt x="549" y="926"/>
                  </a:cubicBezTo>
                  <a:lnTo>
                    <a:pt x="925" y="638"/>
                  </a:lnTo>
                  <a:lnTo>
                    <a:pt x="275" y="31"/>
                  </a:lnTo>
                  <a:cubicBezTo>
                    <a:pt x="255" y="11"/>
                    <a:pt x="229" y="0"/>
                    <a:pt x="203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6058;p73">
              <a:extLst>
                <a:ext uri="{FF2B5EF4-FFF2-40B4-BE49-F238E27FC236}">
                  <a16:creationId xmlns:a16="http://schemas.microsoft.com/office/drawing/2014/main" id="{4B896ECC-F230-4E05-ADAD-3AAF62D62314}"/>
                </a:ext>
              </a:extLst>
            </p:cNvPr>
            <p:cNvSpPr/>
            <p:nvPr/>
          </p:nvSpPr>
          <p:spPr>
            <a:xfrm>
              <a:off x="1858559" y="3595919"/>
              <a:ext cx="24616" cy="25114"/>
            </a:xfrm>
            <a:custGeom>
              <a:avLst/>
              <a:gdLst/>
              <a:ahLst/>
              <a:cxnLst/>
              <a:rect l="l" t="t" r="r" b="b"/>
              <a:pathLst>
                <a:path w="939" h="958" extrusionOk="0">
                  <a:moveTo>
                    <a:pt x="730" y="0"/>
                  </a:moveTo>
                  <a:cubicBezTo>
                    <a:pt x="708" y="0"/>
                    <a:pt x="685" y="11"/>
                    <a:pt x="665" y="31"/>
                  </a:cubicBezTo>
                  <a:lnTo>
                    <a:pt x="1" y="638"/>
                  </a:lnTo>
                  <a:lnTo>
                    <a:pt x="390" y="926"/>
                  </a:lnTo>
                  <a:cubicBezTo>
                    <a:pt x="417" y="948"/>
                    <a:pt x="445" y="957"/>
                    <a:pt x="473" y="957"/>
                  </a:cubicBezTo>
                  <a:cubicBezTo>
                    <a:pt x="520" y="957"/>
                    <a:pt x="565" y="929"/>
                    <a:pt x="592" y="883"/>
                  </a:cubicBezTo>
                  <a:lnTo>
                    <a:pt x="939" y="248"/>
                  </a:lnTo>
                  <a:lnTo>
                    <a:pt x="795" y="46"/>
                  </a:lnTo>
                  <a:cubicBezTo>
                    <a:pt x="779" y="15"/>
                    <a:pt x="755" y="0"/>
                    <a:pt x="730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6059;p73">
              <a:extLst>
                <a:ext uri="{FF2B5EF4-FFF2-40B4-BE49-F238E27FC236}">
                  <a16:creationId xmlns:a16="http://schemas.microsoft.com/office/drawing/2014/main" id="{6430A9A8-2EBD-43B9-B16D-851A2D54E73B}"/>
                </a:ext>
              </a:extLst>
            </p:cNvPr>
            <p:cNvSpPr/>
            <p:nvPr/>
          </p:nvSpPr>
          <p:spPr>
            <a:xfrm>
              <a:off x="1900556" y="3395401"/>
              <a:ext cx="178288" cy="208540"/>
            </a:xfrm>
            <a:custGeom>
              <a:avLst/>
              <a:gdLst/>
              <a:ahLst/>
              <a:cxnLst/>
              <a:rect l="l" t="t" r="r" b="b"/>
              <a:pathLst>
                <a:path w="6801" h="7955" extrusionOk="0">
                  <a:moveTo>
                    <a:pt x="3408" y="1"/>
                  </a:moveTo>
                  <a:cubicBezTo>
                    <a:pt x="1777" y="1"/>
                    <a:pt x="578" y="1141"/>
                    <a:pt x="448" y="2960"/>
                  </a:cubicBezTo>
                  <a:cubicBezTo>
                    <a:pt x="290" y="5212"/>
                    <a:pt x="88" y="6468"/>
                    <a:pt x="30" y="6886"/>
                  </a:cubicBezTo>
                  <a:cubicBezTo>
                    <a:pt x="1" y="6987"/>
                    <a:pt x="59" y="7089"/>
                    <a:pt x="145" y="7132"/>
                  </a:cubicBezTo>
                  <a:cubicBezTo>
                    <a:pt x="578" y="7348"/>
                    <a:pt x="1921" y="7955"/>
                    <a:pt x="3408" y="7955"/>
                  </a:cubicBezTo>
                  <a:cubicBezTo>
                    <a:pt x="4895" y="7955"/>
                    <a:pt x="6237" y="7348"/>
                    <a:pt x="6670" y="7132"/>
                  </a:cubicBezTo>
                  <a:cubicBezTo>
                    <a:pt x="6757" y="7089"/>
                    <a:pt x="6800" y="6987"/>
                    <a:pt x="6786" y="6886"/>
                  </a:cubicBezTo>
                  <a:cubicBezTo>
                    <a:pt x="6728" y="6468"/>
                    <a:pt x="6526" y="5212"/>
                    <a:pt x="6367" y="2960"/>
                  </a:cubicBezTo>
                  <a:cubicBezTo>
                    <a:pt x="6237" y="1127"/>
                    <a:pt x="5039" y="1"/>
                    <a:pt x="3408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6060;p73">
              <a:extLst>
                <a:ext uri="{FF2B5EF4-FFF2-40B4-BE49-F238E27FC236}">
                  <a16:creationId xmlns:a16="http://schemas.microsoft.com/office/drawing/2014/main" id="{A1A83D41-52B3-43D7-AE0F-E91A4908B967}"/>
                </a:ext>
              </a:extLst>
            </p:cNvPr>
            <p:cNvSpPr/>
            <p:nvPr/>
          </p:nvSpPr>
          <p:spPr>
            <a:xfrm>
              <a:off x="1942579" y="3395401"/>
              <a:ext cx="136266" cy="208593"/>
            </a:xfrm>
            <a:custGeom>
              <a:avLst/>
              <a:gdLst/>
              <a:ahLst/>
              <a:cxnLst/>
              <a:rect l="l" t="t" r="r" b="b"/>
              <a:pathLst>
                <a:path w="5198" h="7957" extrusionOk="0">
                  <a:moveTo>
                    <a:pt x="1805" y="1"/>
                  </a:moveTo>
                  <a:cubicBezTo>
                    <a:pt x="1689" y="1"/>
                    <a:pt x="1574" y="1"/>
                    <a:pt x="1473" y="15"/>
                  </a:cubicBezTo>
                  <a:cubicBezTo>
                    <a:pt x="202" y="145"/>
                    <a:pt x="0" y="1935"/>
                    <a:pt x="1227" y="2310"/>
                  </a:cubicBezTo>
                  <a:lnTo>
                    <a:pt x="1256" y="2310"/>
                  </a:lnTo>
                  <a:lnTo>
                    <a:pt x="1718" y="7955"/>
                  </a:lnTo>
                  <a:cubicBezTo>
                    <a:pt x="1768" y="7956"/>
                    <a:pt x="1817" y="7957"/>
                    <a:pt x="1867" y="7957"/>
                  </a:cubicBezTo>
                  <a:cubicBezTo>
                    <a:pt x="3324" y="7957"/>
                    <a:pt x="4634" y="7355"/>
                    <a:pt x="5067" y="7132"/>
                  </a:cubicBezTo>
                  <a:cubicBezTo>
                    <a:pt x="5154" y="7089"/>
                    <a:pt x="5197" y="6987"/>
                    <a:pt x="5183" y="6886"/>
                  </a:cubicBezTo>
                  <a:cubicBezTo>
                    <a:pt x="5125" y="6468"/>
                    <a:pt x="4923" y="5212"/>
                    <a:pt x="4764" y="2960"/>
                  </a:cubicBezTo>
                  <a:cubicBezTo>
                    <a:pt x="4634" y="1127"/>
                    <a:pt x="3436" y="1"/>
                    <a:pt x="180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6061;p73">
              <a:extLst>
                <a:ext uri="{FF2B5EF4-FFF2-40B4-BE49-F238E27FC236}">
                  <a16:creationId xmlns:a16="http://schemas.microsoft.com/office/drawing/2014/main" id="{EA265D70-C699-4DC5-912A-1FA3F0D0AC1D}"/>
                </a:ext>
              </a:extLst>
            </p:cNvPr>
            <p:cNvSpPr/>
            <p:nvPr/>
          </p:nvSpPr>
          <p:spPr>
            <a:xfrm>
              <a:off x="1888471" y="3556230"/>
              <a:ext cx="202852" cy="119619"/>
            </a:xfrm>
            <a:custGeom>
              <a:avLst/>
              <a:gdLst/>
              <a:ahLst/>
              <a:cxnLst/>
              <a:rect l="l" t="t" r="r" b="b"/>
              <a:pathLst>
                <a:path w="7738" h="4563" extrusionOk="0">
                  <a:moveTo>
                    <a:pt x="2728" y="1"/>
                  </a:moveTo>
                  <a:lnTo>
                    <a:pt x="2728" y="1011"/>
                  </a:lnTo>
                  <a:cubicBezTo>
                    <a:pt x="2728" y="1184"/>
                    <a:pt x="2627" y="1343"/>
                    <a:pt x="2454" y="1430"/>
                  </a:cubicBezTo>
                  <a:lnTo>
                    <a:pt x="549" y="2267"/>
                  </a:lnTo>
                  <a:cubicBezTo>
                    <a:pt x="217" y="2411"/>
                    <a:pt x="0" y="2744"/>
                    <a:pt x="0" y="3104"/>
                  </a:cubicBezTo>
                  <a:lnTo>
                    <a:pt x="0" y="4331"/>
                  </a:lnTo>
                  <a:cubicBezTo>
                    <a:pt x="0" y="4447"/>
                    <a:pt x="101" y="4562"/>
                    <a:pt x="231" y="4562"/>
                  </a:cubicBezTo>
                  <a:lnTo>
                    <a:pt x="7506" y="4562"/>
                  </a:lnTo>
                  <a:cubicBezTo>
                    <a:pt x="7636" y="4562"/>
                    <a:pt x="7737" y="4447"/>
                    <a:pt x="7737" y="4331"/>
                  </a:cubicBezTo>
                  <a:lnTo>
                    <a:pt x="7737" y="3104"/>
                  </a:lnTo>
                  <a:cubicBezTo>
                    <a:pt x="7737" y="2744"/>
                    <a:pt x="7521" y="2411"/>
                    <a:pt x="7189" y="2267"/>
                  </a:cubicBezTo>
                  <a:lnTo>
                    <a:pt x="5269" y="1430"/>
                  </a:lnTo>
                  <a:cubicBezTo>
                    <a:pt x="5110" y="1343"/>
                    <a:pt x="5009" y="1184"/>
                    <a:pt x="5009" y="1011"/>
                  </a:cubicBezTo>
                  <a:lnTo>
                    <a:pt x="500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6062;p73">
              <a:extLst>
                <a:ext uri="{FF2B5EF4-FFF2-40B4-BE49-F238E27FC236}">
                  <a16:creationId xmlns:a16="http://schemas.microsoft.com/office/drawing/2014/main" id="{F5D44425-D065-43B0-9691-50AA17E9E83B}"/>
                </a:ext>
              </a:extLst>
            </p:cNvPr>
            <p:cNvSpPr/>
            <p:nvPr/>
          </p:nvSpPr>
          <p:spPr>
            <a:xfrm>
              <a:off x="1888471" y="3599380"/>
              <a:ext cx="202852" cy="76469"/>
            </a:xfrm>
            <a:custGeom>
              <a:avLst/>
              <a:gdLst/>
              <a:ahLst/>
              <a:cxnLst/>
              <a:rect l="l" t="t" r="r" b="b"/>
              <a:pathLst>
                <a:path w="7738" h="2917" extrusionOk="0">
                  <a:moveTo>
                    <a:pt x="1963" y="0"/>
                  </a:moveTo>
                  <a:lnTo>
                    <a:pt x="549" y="621"/>
                  </a:lnTo>
                  <a:cubicBezTo>
                    <a:pt x="217" y="765"/>
                    <a:pt x="0" y="1098"/>
                    <a:pt x="0" y="1458"/>
                  </a:cubicBezTo>
                  <a:lnTo>
                    <a:pt x="0" y="2685"/>
                  </a:lnTo>
                  <a:cubicBezTo>
                    <a:pt x="0" y="2801"/>
                    <a:pt x="101" y="2916"/>
                    <a:pt x="231" y="2916"/>
                  </a:cubicBezTo>
                  <a:lnTo>
                    <a:pt x="7506" y="2916"/>
                  </a:lnTo>
                  <a:cubicBezTo>
                    <a:pt x="7636" y="2916"/>
                    <a:pt x="7737" y="2801"/>
                    <a:pt x="7737" y="2685"/>
                  </a:cubicBezTo>
                  <a:lnTo>
                    <a:pt x="7737" y="1458"/>
                  </a:lnTo>
                  <a:cubicBezTo>
                    <a:pt x="7737" y="1098"/>
                    <a:pt x="7521" y="765"/>
                    <a:pt x="7189" y="621"/>
                  </a:cubicBezTo>
                  <a:lnTo>
                    <a:pt x="5774" y="0"/>
                  </a:lnTo>
                  <a:cubicBezTo>
                    <a:pt x="5442" y="881"/>
                    <a:pt x="4655" y="1321"/>
                    <a:pt x="3869" y="1321"/>
                  </a:cubicBezTo>
                  <a:cubicBezTo>
                    <a:pt x="3082" y="1321"/>
                    <a:pt x="2295" y="881"/>
                    <a:pt x="1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6063;p73">
              <a:extLst>
                <a:ext uri="{FF2B5EF4-FFF2-40B4-BE49-F238E27FC236}">
                  <a16:creationId xmlns:a16="http://schemas.microsoft.com/office/drawing/2014/main" id="{C9C48439-5B33-4E28-89D6-609979ACDD9C}"/>
                </a:ext>
              </a:extLst>
            </p:cNvPr>
            <p:cNvSpPr/>
            <p:nvPr/>
          </p:nvSpPr>
          <p:spPr>
            <a:xfrm>
              <a:off x="1959985" y="3556230"/>
              <a:ext cx="59823" cy="23961"/>
            </a:xfrm>
            <a:custGeom>
              <a:avLst/>
              <a:gdLst/>
              <a:ahLst/>
              <a:cxnLst/>
              <a:rect l="l" t="t" r="r" b="b"/>
              <a:pathLst>
                <a:path w="2282" h="914" extrusionOk="0">
                  <a:moveTo>
                    <a:pt x="0" y="1"/>
                  </a:moveTo>
                  <a:lnTo>
                    <a:pt x="0" y="665"/>
                  </a:lnTo>
                  <a:cubicBezTo>
                    <a:pt x="361" y="831"/>
                    <a:pt x="751" y="914"/>
                    <a:pt x="1141" y="914"/>
                  </a:cubicBezTo>
                  <a:cubicBezTo>
                    <a:pt x="1530" y="914"/>
                    <a:pt x="1920" y="831"/>
                    <a:pt x="2281" y="665"/>
                  </a:cubicBezTo>
                  <a:lnTo>
                    <a:pt x="228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6064;p73">
              <a:extLst>
                <a:ext uri="{FF2B5EF4-FFF2-40B4-BE49-F238E27FC236}">
                  <a16:creationId xmlns:a16="http://schemas.microsoft.com/office/drawing/2014/main" id="{0F865036-04B4-4D3B-B373-D119CB56FCD0}"/>
                </a:ext>
              </a:extLst>
            </p:cNvPr>
            <p:cNvSpPr/>
            <p:nvPr/>
          </p:nvSpPr>
          <p:spPr>
            <a:xfrm>
              <a:off x="1929707" y="3456062"/>
              <a:ext cx="119619" cy="112069"/>
            </a:xfrm>
            <a:custGeom>
              <a:avLst/>
              <a:gdLst/>
              <a:ahLst/>
              <a:cxnLst/>
              <a:rect l="l" t="t" r="r" b="b"/>
              <a:pathLst>
                <a:path w="4563" h="4275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025" y="733"/>
                    <a:pt x="665" y="1137"/>
                    <a:pt x="203" y="1426"/>
                  </a:cubicBezTo>
                  <a:cubicBezTo>
                    <a:pt x="87" y="1512"/>
                    <a:pt x="15" y="1642"/>
                    <a:pt x="15" y="1786"/>
                  </a:cubicBezTo>
                  <a:lnTo>
                    <a:pt x="15" y="1916"/>
                  </a:lnTo>
                  <a:cubicBezTo>
                    <a:pt x="0" y="3143"/>
                    <a:pt x="924" y="4168"/>
                    <a:pt x="2137" y="4269"/>
                  </a:cubicBezTo>
                  <a:cubicBezTo>
                    <a:pt x="2188" y="4273"/>
                    <a:pt x="2239" y="4274"/>
                    <a:pt x="2290" y="4274"/>
                  </a:cubicBezTo>
                  <a:cubicBezTo>
                    <a:pt x="3536" y="4274"/>
                    <a:pt x="4562" y="3265"/>
                    <a:pt x="4562" y="2003"/>
                  </a:cubicBezTo>
                  <a:lnTo>
                    <a:pt x="4562" y="1599"/>
                  </a:lnTo>
                  <a:cubicBezTo>
                    <a:pt x="4562" y="1411"/>
                    <a:pt x="4490" y="1223"/>
                    <a:pt x="4346" y="1093"/>
                  </a:cubicBezTo>
                  <a:cubicBezTo>
                    <a:pt x="3985" y="776"/>
                    <a:pt x="3162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6065;p73">
              <a:extLst>
                <a:ext uri="{FF2B5EF4-FFF2-40B4-BE49-F238E27FC236}">
                  <a16:creationId xmlns:a16="http://schemas.microsoft.com/office/drawing/2014/main" id="{0FC78BBA-E27C-4410-A9D4-AD08E3C17FAE}"/>
                </a:ext>
              </a:extLst>
            </p:cNvPr>
            <p:cNvSpPr/>
            <p:nvPr/>
          </p:nvSpPr>
          <p:spPr>
            <a:xfrm>
              <a:off x="1929707" y="3456062"/>
              <a:ext cx="116971" cy="111938"/>
            </a:xfrm>
            <a:custGeom>
              <a:avLst/>
              <a:gdLst/>
              <a:ahLst/>
              <a:cxnLst/>
              <a:rect l="l" t="t" r="r" b="b"/>
              <a:pathLst>
                <a:path w="4462" h="4270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227" y="328"/>
                    <a:pt x="1184" y="415"/>
                    <a:pt x="1126" y="487"/>
                  </a:cubicBezTo>
                  <a:cubicBezTo>
                    <a:pt x="895" y="863"/>
                    <a:pt x="578" y="1180"/>
                    <a:pt x="217" y="1426"/>
                  </a:cubicBezTo>
                  <a:cubicBezTo>
                    <a:pt x="87" y="1512"/>
                    <a:pt x="15" y="1656"/>
                    <a:pt x="15" y="1801"/>
                  </a:cubicBezTo>
                  <a:lnTo>
                    <a:pt x="15" y="1931"/>
                  </a:lnTo>
                  <a:cubicBezTo>
                    <a:pt x="0" y="3100"/>
                    <a:pt x="852" y="4096"/>
                    <a:pt x="2021" y="4269"/>
                  </a:cubicBezTo>
                  <a:cubicBezTo>
                    <a:pt x="1603" y="3836"/>
                    <a:pt x="1386" y="3273"/>
                    <a:pt x="1386" y="2696"/>
                  </a:cubicBezTo>
                  <a:lnTo>
                    <a:pt x="1386" y="1267"/>
                  </a:lnTo>
                  <a:cubicBezTo>
                    <a:pt x="1386" y="1021"/>
                    <a:pt x="1560" y="834"/>
                    <a:pt x="1790" y="805"/>
                  </a:cubicBezTo>
                  <a:cubicBezTo>
                    <a:pt x="1953" y="789"/>
                    <a:pt x="2115" y="782"/>
                    <a:pt x="2278" y="782"/>
                  </a:cubicBezTo>
                  <a:cubicBezTo>
                    <a:pt x="3027" y="782"/>
                    <a:pt x="3773" y="944"/>
                    <a:pt x="4461" y="1252"/>
                  </a:cubicBezTo>
                  <a:cubicBezTo>
                    <a:pt x="4432" y="1195"/>
                    <a:pt x="4389" y="1137"/>
                    <a:pt x="4346" y="1093"/>
                  </a:cubicBezTo>
                  <a:cubicBezTo>
                    <a:pt x="3985" y="776"/>
                    <a:pt x="3147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6066;p73">
              <a:extLst>
                <a:ext uri="{FF2B5EF4-FFF2-40B4-BE49-F238E27FC236}">
                  <a16:creationId xmlns:a16="http://schemas.microsoft.com/office/drawing/2014/main" id="{C590FD08-C17D-40F7-99DD-DE2A3C4DBF43}"/>
                </a:ext>
              </a:extLst>
            </p:cNvPr>
            <p:cNvSpPr/>
            <p:nvPr/>
          </p:nvSpPr>
          <p:spPr>
            <a:xfrm>
              <a:off x="1888471" y="3619067"/>
              <a:ext cx="41629" cy="56782"/>
            </a:xfrm>
            <a:custGeom>
              <a:avLst/>
              <a:gdLst/>
              <a:ahLst/>
              <a:cxnLst/>
              <a:rect l="l" t="t" r="r" b="b"/>
              <a:pathLst>
                <a:path w="1588" h="2166" extrusionOk="0">
                  <a:moveTo>
                    <a:pt x="346" y="0"/>
                  </a:moveTo>
                  <a:cubicBezTo>
                    <a:pt x="130" y="173"/>
                    <a:pt x="0" y="433"/>
                    <a:pt x="0" y="707"/>
                  </a:cubicBezTo>
                  <a:lnTo>
                    <a:pt x="0" y="1934"/>
                  </a:lnTo>
                  <a:cubicBezTo>
                    <a:pt x="0" y="2064"/>
                    <a:pt x="101" y="2165"/>
                    <a:pt x="231" y="2165"/>
                  </a:cubicBezTo>
                  <a:lnTo>
                    <a:pt x="1588" y="2165"/>
                  </a:lnTo>
                  <a:lnTo>
                    <a:pt x="1588" y="1530"/>
                  </a:lnTo>
                  <a:cubicBezTo>
                    <a:pt x="1588" y="1357"/>
                    <a:pt x="1516" y="1184"/>
                    <a:pt x="1386" y="1054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6067;p73">
              <a:extLst>
                <a:ext uri="{FF2B5EF4-FFF2-40B4-BE49-F238E27FC236}">
                  <a16:creationId xmlns:a16="http://schemas.microsoft.com/office/drawing/2014/main" id="{1E7B5342-60C3-456D-978C-EB90E2822D74}"/>
                </a:ext>
              </a:extLst>
            </p:cNvPr>
            <p:cNvSpPr/>
            <p:nvPr/>
          </p:nvSpPr>
          <p:spPr>
            <a:xfrm>
              <a:off x="2049667" y="3619067"/>
              <a:ext cx="41656" cy="56782"/>
            </a:xfrm>
            <a:custGeom>
              <a:avLst/>
              <a:gdLst/>
              <a:ahLst/>
              <a:cxnLst/>
              <a:rect l="l" t="t" r="r" b="b"/>
              <a:pathLst>
                <a:path w="1589" h="2166" extrusionOk="0">
                  <a:moveTo>
                    <a:pt x="1242" y="0"/>
                  </a:moveTo>
                  <a:lnTo>
                    <a:pt x="203" y="1054"/>
                  </a:lnTo>
                  <a:cubicBezTo>
                    <a:pt x="73" y="1184"/>
                    <a:pt x="1" y="1357"/>
                    <a:pt x="1" y="1530"/>
                  </a:cubicBezTo>
                  <a:lnTo>
                    <a:pt x="1" y="2165"/>
                  </a:lnTo>
                  <a:lnTo>
                    <a:pt x="1357" y="2165"/>
                  </a:lnTo>
                  <a:cubicBezTo>
                    <a:pt x="1487" y="2165"/>
                    <a:pt x="1588" y="2064"/>
                    <a:pt x="1588" y="1934"/>
                  </a:cubicBezTo>
                  <a:lnTo>
                    <a:pt x="1588" y="707"/>
                  </a:lnTo>
                  <a:cubicBezTo>
                    <a:pt x="1588" y="433"/>
                    <a:pt x="1459" y="173"/>
                    <a:pt x="124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" name="Google Shape;9682;p69">
            <a:extLst>
              <a:ext uri="{FF2B5EF4-FFF2-40B4-BE49-F238E27FC236}">
                <a16:creationId xmlns:a16="http://schemas.microsoft.com/office/drawing/2014/main" id="{A4A9399B-077A-4D6C-ACD0-37D1456A4DDA}"/>
              </a:ext>
            </a:extLst>
          </p:cNvPr>
          <p:cNvGrpSpPr/>
          <p:nvPr/>
        </p:nvGrpSpPr>
        <p:grpSpPr>
          <a:xfrm>
            <a:off x="9729797" y="2372755"/>
            <a:ext cx="2290529" cy="2734701"/>
            <a:chOff x="7159964" y="1971904"/>
            <a:chExt cx="291564" cy="348103"/>
          </a:xfrm>
        </p:grpSpPr>
        <p:sp>
          <p:nvSpPr>
            <p:cNvPr id="18" name="Google Shape;9683;p69">
              <a:extLst>
                <a:ext uri="{FF2B5EF4-FFF2-40B4-BE49-F238E27FC236}">
                  <a16:creationId xmlns:a16="http://schemas.microsoft.com/office/drawing/2014/main" id="{A3C55E67-049C-48F6-8759-3B6D5030785F}"/>
                </a:ext>
              </a:extLst>
            </p:cNvPr>
            <p:cNvSpPr/>
            <p:nvPr/>
          </p:nvSpPr>
          <p:spPr>
            <a:xfrm>
              <a:off x="7204947" y="1994277"/>
              <a:ext cx="167906" cy="153752"/>
            </a:xfrm>
            <a:custGeom>
              <a:avLst/>
              <a:gdLst/>
              <a:ahLst/>
              <a:cxnLst/>
              <a:rect l="l" t="t" r="r" b="b"/>
              <a:pathLst>
                <a:path w="6394" h="5855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8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345" y="4700"/>
                  </a:lnTo>
                  <a:lnTo>
                    <a:pt x="4059" y="5839"/>
                  </a:lnTo>
                  <a:cubicBezTo>
                    <a:pt x="4076" y="5850"/>
                    <a:pt x="4095" y="5855"/>
                    <a:pt x="4114" y="5855"/>
                  </a:cubicBezTo>
                  <a:cubicBezTo>
                    <a:pt x="4177" y="5855"/>
                    <a:pt x="4236" y="5800"/>
                    <a:pt x="4221" y="5733"/>
                  </a:cubicBezTo>
                  <a:lnTo>
                    <a:pt x="4049" y="4700"/>
                  </a:lnTo>
                  <a:lnTo>
                    <a:pt x="5752" y="4700"/>
                  </a:lnTo>
                  <a:cubicBezTo>
                    <a:pt x="6107" y="4700"/>
                    <a:pt x="6394" y="4413"/>
                    <a:pt x="6394" y="4058"/>
                  </a:cubicBezTo>
                  <a:lnTo>
                    <a:pt x="6394" y="642"/>
                  </a:lnTo>
                  <a:cubicBezTo>
                    <a:pt x="6394" y="288"/>
                    <a:pt x="6107" y="1"/>
                    <a:pt x="5752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9684;p69">
              <a:extLst>
                <a:ext uri="{FF2B5EF4-FFF2-40B4-BE49-F238E27FC236}">
                  <a16:creationId xmlns:a16="http://schemas.microsoft.com/office/drawing/2014/main" id="{95C7360F-A7F4-41F1-A4D9-5D4E23165E1A}"/>
                </a:ext>
              </a:extLst>
            </p:cNvPr>
            <p:cNvSpPr/>
            <p:nvPr/>
          </p:nvSpPr>
          <p:spPr>
            <a:xfrm>
              <a:off x="7204711" y="1994277"/>
              <a:ext cx="156851" cy="112130"/>
            </a:xfrm>
            <a:custGeom>
              <a:avLst/>
              <a:gdLst/>
              <a:ahLst/>
              <a:cxnLst/>
              <a:rect l="l" t="t" r="r" b="b"/>
              <a:pathLst>
                <a:path w="5973" h="4270" extrusionOk="0">
                  <a:moveTo>
                    <a:pt x="641" y="1"/>
                  </a:moveTo>
                  <a:cubicBezTo>
                    <a:pt x="297" y="1"/>
                    <a:pt x="0" y="288"/>
                    <a:pt x="10" y="642"/>
                  </a:cubicBezTo>
                  <a:lnTo>
                    <a:pt x="10" y="4058"/>
                  </a:lnTo>
                  <a:cubicBezTo>
                    <a:pt x="10" y="4125"/>
                    <a:pt x="19" y="4202"/>
                    <a:pt x="48" y="4269"/>
                  </a:cubicBezTo>
                  <a:lnTo>
                    <a:pt x="4910" y="4269"/>
                  </a:lnTo>
                  <a:cubicBezTo>
                    <a:pt x="5503" y="4269"/>
                    <a:pt x="5972" y="3791"/>
                    <a:pt x="5972" y="3207"/>
                  </a:cubicBezTo>
                  <a:lnTo>
                    <a:pt x="5972" y="39"/>
                  </a:lnTo>
                  <a:cubicBezTo>
                    <a:pt x="5905" y="20"/>
                    <a:pt x="5838" y="1"/>
                    <a:pt x="576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9694;p69">
              <a:extLst>
                <a:ext uri="{FF2B5EF4-FFF2-40B4-BE49-F238E27FC236}">
                  <a16:creationId xmlns:a16="http://schemas.microsoft.com/office/drawing/2014/main" id="{5D0B62D9-2C06-4AB7-A518-7191DCD3BE46}"/>
                </a:ext>
              </a:extLst>
            </p:cNvPr>
            <p:cNvSpPr/>
            <p:nvPr/>
          </p:nvSpPr>
          <p:spPr>
            <a:xfrm>
              <a:off x="7337140" y="2141806"/>
              <a:ext cx="33718" cy="73922"/>
            </a:xfrm>
            <a:custGeom>
              <a:avLst/>
              <a:gdLst/>
              <a:ahLst/>
              <a:cxnLst/>
              <a:rect l="l" t="t" r="r" b="b"/>
              <a:pathLst>
                <a:path w="1284" h="2815" extrusionOk="0">
                  <a:moveTo>
                    <a:pt x="776" y="0"/>
                  </a:moveTo>
                  <a:cubicBezTo>
                    <a:pt x="345" y="0"/>
                    <a:pt x="1" y="345"/>
                    <a:pt x="1" y="776"/>
                  </a:cubicBezTo>
                  <a:lnTo>
                    <a:pt x="1" y="948"/>
                  </a:lnTo>
                  <a:cubicBezTo>
                    <a:pt x="1" y="1168"/>
                    <a:pt x="39" y="1388"/>
                    <a:pt x="106" y="1599"/>
                  </a:cubicBezTo>
                  <a:lnTo>
                    <a:pt x="518" y="2814"/>
                  </a:lnTo>
                  <a:lnTo>
                    <a:pt x="1283" y="2814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9695;p69">
              <a:extLst>
                <a:ext uri="{FF2B5EF4-FFF2-40B4-BE49-F238E27FC236}">
                  <a16:creationId xmlns:a16="http://schemas.microsoft.com/office/drawing/2014/main" id="{4407E2A8-112C-4645-95C1-F351B27A5933}"/>
                </a:ext>
              </a:extLst>
            </p:cNvPr>
            <p:cNvSpPr/>
            <p:nvPr/>
          </p:nvSpPr>
          <p:spPr>
            <a:xfrm>
              <a:off x="7350717" y="2135031"/>
              <a:ext cx="80697" cy="80697"/>
            </a:xfrm>
            <a:custGeom>
              <a:avLst/>
              <a:gdLst/>
              <a:ahLst/>
              <a:cxnLst/>
              <a:rect l="l" t="t" r="r" b="b"/>
              <a:pathLst>
                <a:path w="3073" h="3073" extrusionOk="0">
                  <a:moveTo>
                    <a:pt x="766" y="0"/>
                  </a:moveTo>
                  <a:cubicBezTo>
                    <a:pt x="345" y="0"/>
                    <a:pt x="1" y="345"/>
                    <a:pt x="1" y="766"/>
                  </a:cubicBezTo>
                  <a:cubicBezTo>
                    <a:pt x="1" y="1053"/>
                    <a:pt x="230" y="1282"/>
                    <a:pt x="508" y="1282"/>
                  </a:cubicBezTo>
                  <a:lnTo>
                    <a:pt x="2556" y="3072"/>
                  </a:lnTo>
                  <a:lnTo>
                    <a:pt x="2986" y="1560"/>
                  </a:lnTo>
                  <a:cubicBezTo>
                    <a:pt x="3044" y="1378"/>
                    <a:pt x="3073" y="1187"/>
                    <a:pt x="3073" y="995"/>
                  </a:cubicBezTo>
                  <a:lnTo>
                    <a:pt x="3073" y="517"/>
                  </a:lnTo>
                  <a:cubicBezTo>
                    <a:pt x="3073" y="230"/>
                    <a:pt x="2843" y="0"/>
                    <a:pt x="25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9696;p69">
              <a:extLst>
                <a:ext uri="{FF2B5EF4-FFF2-40B4-BE49-F238E27FC236}">
                  <a16:creationId xmlns:a16="http://schemas.microsoft.com/office/drawing/2014/main" id="{339C105F-8EE8-4926-8C7D-56753BF1A556}"/>
                </a:ext>
              </a:extLst>
            </p:cNvPr>
            <p:cNvSpPr/>
            <p:nvPr/>
          </p:nvSpPr>
          <p:spPr>
            <a:xfrm>
              <a:off x="7364030" y="2235791"/>
              <a:ext cx="40493" cy="29936"/>
            </a:xfrm>
            <a:custGeom>
              <a:avLst/>
              <a:gdLst/>
              <a:ahLst/>
              <a:cxnLst/>
              <a:rect l="l" t="t" r="r" b="b"/>
              <a:pathLst>
                <a:path w="1542" h="1140" extrusionOk="0">
                  <a:moveTo>
                    <a:pt x="1" y="1"/>
                  </a:moveTo>
                  <a:lnTo>
                    <a:pt x="1" y="1140"/>
                  </a:lnTo>
                  <a:lnTo>
                    <a:pt x="1542" y="1140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9697;p69">
              <a:extLst>
                <a:ext uri="{FF2B5EF4-FFF2-40B4-BE49-F238E27FC236}">
                  <a16:creationId xmlns:a16="http://schemas.microsoft.com/office/drawing/2014/main" id="{525207EF-3E4C-489D-A2F0-B18C1463D6CA}"/>
                </a:ext>
              </a:extLst>
            </p:cNvPr>
            <p:cNvSpPr/>
            <p:nvPr/>
          </p:nvSpPr>
          <p:spPr>
            <a:xfrm>
              <a:off x="7364030" y="2236053"/>
              <a:ext cx="40493" cy="16281"/>
            </a:xfrm>
            <a:custGeom>
              <a:avLst/>
              <a:gdLst/>
              <a:ahLst/>
              <a:cxnLst/>
              <a:rect l="l" t="t" r="r" b="b"/>
              <a:pathLst>
                <a:path w="1542" h="620" extrusionOk="0">
                  <a:moveTo>
                    <a:pt x="1" y="0"/>
                  </a:moveTo>
                  <a:lnTo>
                    <a:pt x="1" y="469"/>
                  </a:lnTo>
                  <a:cubicBezTo>
                    <a:pt x="250" y="570"/>
                    <a:pt x="510" y="620"/>
                    <a:pt x="771" y="620"/>
                  </a:cubicBezTo>
                  <a:cubicBezTo>
                    <a:pt x="1032" y="620"/>
                    <a:pt x="1293" y="570"/>
                    <a:pt x="1542" y="469"/>
                  </a:cubicBezTo>
                  <a:lnTo>
                    <a:pt x="1542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9698;p69">
              <a:extLst>
                <a:ext uri="{FF2B5EF4-FFF2-40B4-BE49-F238E27FC236}">
                  <a16:creationId xmlns:a16="http://schemas.microsoft.com/office/drawing/2014/main" id="{C89472BC-8221-4E71-9769-C09BD7B055AD}"/>
                </a:ext>
              </a:extLst>
            </p:cNvPr>
            <p:cNvSpPr/>
            <p:nvPr/>
          </p:nvSpPr>
          <p:spPr>
            <a:xfrm>
              <a:off x="7317051" y="2252124"/>
              <a:ext cx="134477" cy="67882"/>
            </a:xfrm>
            <a:custGeom>
              <a:avLst/>
              <a:gdLst/>
              <a:ahLst/>
              <a:cxnLst/>
              <a:rect l="l" t="t" r="r" b="b"/>
              <a:pathLst>
                <a:path w="5121" h="2585" extrusionOk="0">
                  <a:moveTo>
                    <a:pt x="1790" y="1"/>
                  </a:moveTo>
                  <a:lnTo>
                    <a:pt x="555" y="355"/>
                  </a:lnTo>
                  <a:cubicBezTo>
                    <a:pt x="230" y="451"/>
                    <a:pt x="0" y="757"/>
                    <a:pt x="0" y="1092"/>
                  </a:cubicBezTo>
                  <a:lnTo>
                    <a:pt x="0" y="2326"/>
                  </a:lnTo>
                  <a:cubicBezTo>
                    <a:pt x="0" y="2470"/>
                    <a:pt x="115" y="2585"/>
                    <a:pt x="258" y="2585"/>
                  </a:cubicBezTo>
                  <a:lnTo>
                    <a:pt x="4862" y="2585"/>
                  </a:lnTo>
                  <a:cubicBezTo>
                    <a:pt x="5005" y="2585"/>
                    <a:pt x="5120" y="2470"/>
                    <a:pt x="5120" y="2326"/>
                  </a:cubicBezTo>
                  <a:lnTo>
                    <a:pt x="5120" y="1092"/>
                  </a:lnTo>
                  <a:cubicBezTo>
                    <a:pt x="5120" y="757"/>
                    <a:pt x="4891" y="451"/>
                    <a:pt x="4565" y="355"/>
                  </a:cubicBezTo>
                  <a:lnTo>
                    <a:pt x="3331" y="1"/>
                  </a:lnTo>
                  <a:lnTo>
                    <a:pt x="2555" y="518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9699;p69">
              <a:extLst>
                <a:ext uri="{FF2B5EF4-FFF2-40B4-BE49-F238E27FC236}">
                  <a16:creationId xmlns:a16="http://schemas.microsoft.com/office/drawing/2014/main" id="{B99A042A-014F-446E-83E2-AFE06AB50C68}"/>
                </a:ext>
              </a:extLst>
            </p:cNvPr>
            <p:cNvSpPr/>
            <p:nvPr/>
          </p:nvSpPr>
          <p:spPr>
            <a:xfrm>
              <a:off x="7377607" y="2265701"/>
              <a:ext cx="13340" cy="54306"/>
            </a:xfrm>
            <a:custGeom>
              <a:avLst/>
              <a:gdLst/>
              <a:ahLst/>
              <a:cxnLst/>
              <a:rect l="l" t="t" r="r" b="b"/>
              <a:pathLst>
                <a:path w="508" h="2068" extrusionOk="0">
                  <a:moveTo>
                    <a:pt x="125" y="1"/>
                  </a:moveTo>
                  <a:lnTo>
                    <a:pt x="1" y="2068"/>
                  </a:lnTo>
                  <a:lnTo>
                    <a:pt x="508" y="206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9700;p69">
              <a:extLst>
                <a:ext uri="{FF2B5EF4-FFF2-40B4-BE49-F238E27FC236}">
                  <a16:creationId xmlns:a16="http://schemas.microsoft.com/office/drawing/2014/main" id="{28BEF6F6-8813-4A60-883A-2D5C2708AFF2}"/>
                </a:ext>
              </a:extLst>
            </p:cNvPr>
            <p:cNvSpPr/>
            <p:nvPr/>
          </p:nvSpPr>
          <p:spPr>
            <a:xfrm>
              <a:off x="7343941" y="2168906"/>
              <a:ext cx="80697" cy="73712"/>
            </a:xfrm>
            <a:custGeom>
              <a:avLst/>
              <a:gdLst/>
              <a:ahLst/>
              <a:cxnLst/>
              <a:rect l="l" t="t" r="r" b="b"/>
              <a:pathLst>
                <a:path w="3073" h="2807" extrusionOk="0">
                  <a:moveTo>
                    <a:pt x="955" y="1"/>
                  </a:moveTo>
                  <a:cubicBezTo>
                    <a:pt x="823" y="1"/>
                    <a:pt x="701" y="57"/>
                    <a:pt x="613" y="155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78"/>
                  </a:cubicBezTo>
                  <a:lnTo>
                    <a:pt x="0" y="1275"/>
                  </a:lnTo>
                  <a:cubicBezTo>
                    <a:pt x="0" y="2117"/>
                    <a:pt x="689" y="2806"/>
                    <a:pt x="1531" y="2806"/>
                  </a:cubicBezTo>
                  <a:cubicBezTo>
                    <a:pt x="2383" y="2806"/>
                    <a:pt x="3072" y="2117"/>
                    <a:pt x="3072" y="1275"/>
                  </a:cubicBezTo>
                  <a:lnTo>
                    <a:pt x="3072" y="949"/>
                  </a:lnTo>
                  <a:cubicBezTo>
                    <a:pt x="3072" y="815"/>
                    <a:pt x="3015" y="682"/>
                    <a:pt x="2919" y="586"/>
                  </a:cubicBezTo>
                  <a:cubicBezTo>
                    <a:pt x="2527" y="203"/>
                    <a:pt x="1799" y="3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9701;p69">
              <a:extLst>
                <a:ext uri="{FF2B5EF4-FFF2-40B4-BE49-F238E27FC236}">
                  <a16:creationId xmlns:a16="http://schemas.microsoft.com/office/drawing/2014/main" id="{90C52496-61D3-4C99-94AE-C70237A35B62}"/>
                </a:ext>
              </a:extLst>
            </p:cNvPr>
            <p:cNvSpPr/>
            <p:nvPr/>
          </p:nvSpPr>
          <p:spPr>
            <a:xfrm>
              <a:off x="7343941" y="2168906"/>
              <a:ext cx="80434" cy="72189"/>
            </a:xfrm>
            <a:custGeom>
              <a:avLst/>
              <a:gdLst/>
              <a:ahLst/>
              <a:cxnLst/>
              <a:rect l="l" t="t" r="r" b="b"/>
              <a:pathLst>
                <a:path w="3063" h="2749" extrusionOk="0">
                  <a:moveTo>
                    <a:pt x="955" y="1"/>
                  </a:moveTo>
                  <a:cubicBezTo>
                    <a:pt x="823" y="1"/>
                    <a:pt x="701" y="57"/>
                    <a:pt x="613" y="146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69"/>
                  </a:cubicBezTo>
                  <a:lnTo>
                    <a:pt x="0" y="1275"/>
                  </a:lnTo>
                  <a:cubicBezTo>
                    <a:pt x="0" y="1954"/>
                    <a:pt x="450" y="2557"/>
                    <a:pt x="1110" y="2749"/>
                  </a:cubicBezTo>
                  <a:cubicBezTo>
                    <a:pt x="890" y="2471"/>
                    <a:pt x="766" y="2136"/>
                    <a:pt x="766" y="1792"/>
                  </a:cubicBezTo>
                  <a:lnTo>
                    <a:pt x="766" y="1036"/>
                  </a:lnTo>
                  <a:cubicBezTo>
                    <a:pt x="766" y="751"/>
                    <a:pt x="996" y="527"/>
                    <a:pt x="1277" y="527"/>
                  </a:cubicBezTo>
                  <a:cubicBezTo>
                    <a:pt x="1288" y="527"/>
                    <a:pt x="1300" y="528"/>
                    <a:pt x="1311" y="528"/>
                  </a:cubicBezTo>
                  <a:cubicBezTo>
                    <a:pt x="1828" y="557"/>
                    <a:pt x="2594" y="643"/>
                    <a:pt x="3063" y="873"/>
                  </a:cubicBezTo>
                  <a:cubicBezTo>
                    <a:pt x="3053" y="768"/>
                    <a:pt x="2996" y="662"/>
                    <a:pt x="2919" y="586"/>
                  </a:cubicBezTo>
                  <a:cubicBezTo>
                    <a:pt x="2527" y="203"/>
                    <a:pt x="1799" y="2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9702;p69">
              <a:extLst>
                <a:ext uri="{FF2B5EF4-FFF2-40B4-BE49-F238E27FC236}">
                  <a16:creationId xmlns:a16="http://schemas.microsoft.com/office/drawing/2014/main" id="{75C20D3D-C04D-462E-9F1D-362885741722}"/>
                </a:ext>
              </a:extLst>
            </p:cNvPr>
            <p:cNvSpPr/>
            <p:nvPr/>
          </p:nvSpPr>
          <p:spPr>
            <a:xfrm>
              <a:off x="7317051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144" y="0"/>
                  </a:moveTo>
                  <a:cubicBezTo>
                    <a:pt x="48" y="125"/>
                    <a:pt x="0" y="278"/>
                    <a:pt x="0" y="440"/>
                  </a:cubicBezTo>
                  <a:lnTo>
                    <a:pt x="0" y="1665"/>
                  </a:lnTo>
                  <a:cubicBezTo>
                    <a:pt x="0" y="1809"/>
                    <a:pt x="115" y="1924"/>
                    <a:pt x="258" y="1924"/>
                  </a:cubicBezTo>
                  <a:lnTo>
                    <a:pt x="1024" y="1924"/>
                  </a:lnTo>
                  <a:lnTo>
                    <a:pt x="1024" y="1206"/>
                  </a:lnTo>
                  <a:cubicBezTo>
                    <a:pt x="1024" y="995"/>
                    <a:pt x="948" y="804"/>
                    <a:pt x="804" y="66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9703;p69">
              <a:extLst>
                <a:ext uri="{FF2B5EF4-FFF2-40B4-BE49-F238E27FC236}">
                  <a16:creationId xmlns:a16="http://schemas.microsoft.com/office/drawing/2014/main" id="{E616DD9F-4CB7-42B2-B42D-EE157E8E11AF}"/>
                </a:ext>
              </a:extLst>
            </p:cNvPr>
            <p:cNvSpPr/>
            <p:nvPr/>
          </p:nvSpPr>
          <p:spPr>
            <a:xfrm>
              <a:off x="7424612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881" y="0"/>
                  </a:moveTo>
                  <a:lnTo>
                    <a:pt x="220" y="660"/>
                  </a:lnTo>
                  <a:cubicBezTo>
                    <a:pt x="77" y="804"/>
                    <a:pt x="0" y="995"/>
                    <a:pt x="0" y="1206"/>
                  </a:cubicBezTo>
                  <a:lnTo>
                    <a:pt x="0" y="1924"/>
                  </a:lnTo>
                  <a:lnTo>
                    <a:pt x="766" y="1924"/>
                  </a:lnTo>
                  <a:cubicBezTo>
                    <a:pt x="909" y="1924"/>
                    <a:pt x="1024" y="1809"/>
                    <a:pt x="1024" y="1665"/>
                  </a:cubicBezTo>
                  <a:lnTo>
                    <a:pt x="1024" y="440"/>
                  </a:lnTo>
                  <a:cubicBezTo>
                    <a:pt x="1024" y="278"/>
                    <a:pt x="976" y="125"/>
                    <a:pt x="881" y="0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9704;p69">
              <a:extLst>
                <a:ext uri="{FF2B5EF4-FFF2-40B4-BE49-F238E27FC236}">
                  <a16:creationId xmlns:a16="http://schemas.microsoft.com/office/drawing/2014/main" id="{A354D697-1D95-4518-BAB5-4C280FD9919B}"/>
                </a:ext>
              </a:extLst>
            </p:cNvPr>
            <p:cNvSpPr/>
            <p:nvPr/>
          </p:nvSpPr>
          <p:spPr>
            <a:xfrm>
              <a:off x="7377607" y="2265701"/>
              <a:ext cx="13340" cy="13340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1" y="1"/>
                  </a:moveTo>
                  <a:lnTo>
                    <a:pt x="1" y="403"/>
                  </a:lnTo>
                  <a:cubicBezTo>
                    <a:pt x="1" y="460"/>
                    <a:pt x="48" y="508"/>
                    <a:pt x="106" y="508"/>
                  </a:cubicBezTo>
                  <a:lnTo>
                    <a:pt x="402" y="508"/>
                  </a:lnTo>
                  <a:cubicBezTo>
                    <a:pt x="460" y="508"/>
                    <a:pt x="508" y="460"/>
                    <a:pt x="508" y="403"/>
                  </a:cubicBezTo>
                  <a:lnTo>
                    <a:pt x="508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9705;p69">
              <a:extLst>
                <a:ext uri="{FF2B5EF4-FFF2-40B4-BE49-F238E27FC236}">
                  <a16:creationId xmlns:a16="http://schemas.microsoft.com/office/drawing/2014/main" id="{1C9B22CC-8105-435F-8502-1B8205A70266}"/>
                </a:ext>
              </a:extLst>
            </p:cNvPr>
            <p:cNvSpPr/>
            <p:nvPr/>
          </p:nvSpPr>
          <p:spPr>
            <a:xfrm>
              <a:off x="7356756" y="2246899"/>
              <a:ext cx="27415" cy="28229"/>
            </a:xfrm>
            <a:custGeom>
              <a:avLst/>
              <a:gdLst/>
              <a:ahLst/>
              <a:cxnLst/>
              <a:rect l="l" t="t" r="r" b="b"/>
              <a:pathLst>
                <a:path w="1044" h="1075" extrusionOk="0">
                  <a:moveTo>
                    <a:pt x="235" y="1"/>
                  </a:moveTo>
                  <a:cubicBezTo>
                    <a:pt x="204" y="1"/>
                    <a:pt x="174" y="15"/>
                    <a:pt x="153" y="47"/>
                  </a:cubicBezTo>
                  <a:lnTo>
                    <a:pt x="0" y="286"/>
                  </a:lnTo>
                  <a:lnTo>
                    <a:pt x="383" y="994"/>
                  </a:lnTo>
                  <a:cubicBezTo>
                    <a:pt x="412" y="1047"/>
                    <a:pt x="464" y="1075"/>
                    <a:pt x="517" y="1075"/>
                  </a:cubicBezTo>
                  <a:cubicBezTo>
                    <a:pt x="550" y="1075"/>
                    <a:pt x="583" y="1064"/>
                    <a:pt x="613" y="1042"/>
                  </a:cubicBezTo>
                  <a:lnTo>
                    <a:pt x="1043" y="717"/>
                  </a:lnTo>
                  <a:lnTo>
                    <a:pt x="306" y="28"/>
                  </a:lnTo>
                  <a:cubicBezTo>
                    <a:pt x="285" y="10"/>
                    <a:pt x="260" y="1"/>
                    <a:pt x="235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9706;p69">
              <a:extLst>
                <a:ext uri="{FF2B5EF4-FFF2-40B4-BE49-F238E27FC236}">
                  <a16:creationId xmlns:a16="http://schemas.microsoft.com/office/drawing/2014/main" id="{61CE34C8-177C-45DB-A4A8-9950BB2ED81B}"/>
                </a:ext>
              </a:extLst>
            </p:cNvPr>
            <p:cNvSpPr/>
            <p:nvPr/>
          </p:nvSpPr>
          <p:spPr>
            <a:xfrm>
              <a:off x="7384146" y="2246899"/>
              <a:ext cx="27678" cy="28229"/>
            </a:xfrm>
            <a:custGeom>
              <a:avLst/>
              <a:gdLst/>
              <a:ahLst/>
              <a:cxnLst/>
              <a:rect l="l" t="t" r="r" b="b"/>
              <a:pathLst>
                <a:path w="1054" h="1075" extrusionOk="0">
                  <a:moveTo>
                    <a:pt x="813" y="1"/>
                  </a:moveTo>
                  <a:cubicBezTo>
                    <a:pt x="786" y="1"/>
                    <a:pt x="759" y="10"/>
                    <a:pt x="737" y="28"/>
                  </a:cubicBezTo>
                  <a:lnTo>
                    <a:pt x="0" y="717"/>
                  </a:lnTo>
                  <a:lnTo>
                    <a:pt x="441" y="1042"/>
                  </a:lnTo>
                  <a:cubicBezTo>
                    <a:pt x="466" y="1064"/>
                    <a:pt x="499" y="1075"/>
                    <a:pt x="532" y="1075"/>
                  </a:cubicBezTo>
                  <a:cubicBezTo>
                    <a:pt x="585" y="1075"/>
                    <a:pt x="637" y="1047"/>
                    <a:pt x="661" y="994"/>
                  </a:cubicBezTo>
                  <a:lnTo>
                    <a:pt x="1053" y="286"/>
                  </a:lnTo>
                  <a:lnTo>
                    <a:pt x="900" y="47"/>
                  </a:lnTo>
                  <a:cubicBezTo>
                    <a:pt x="879" y="15"/>
                    <a:pt x="846" y="1"/>
                    <a:pt x="813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9707;p69">
              <a:extLst>
                <a:ext uri="{FF2B5EF4-FFF2-40B4-BE49-F238E27FC236}">
                  <a16:creationId xmlns:a16="http://schemas.microsoft.com/office/drawing/2014/main" id="{C329F901-AC87-4564-BC77-0BECABA7C168}"/>
                </a:ext>
              </a:extLst>
            </p:cNvPr>
            <p:cNvSpPr/>
            <p:nvPr/>
          </p:nvSpPr>
          <p:spPr>
            <a:xfrm>
              <a:off x="7159964" y="1971904"/>
              <a:ext cx="190516" cy="164151"/>
            </a:xfrm>
            <a:custGeom>
              <a:avLst/>
              <a:gdLst/>
              <a:ahLst/>
              <a:cxnLst/>
              <a:rect l="l" t="t" r="r" b="b"/>
              <a:pathLst>
                <a:path w="7255" h="6251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9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987" y="4700"/>
                  </a:lnTo>
                  <a:lnTo>
                    <a:pt x="2632" y="6116"/>
                  </a:lnTo>
                  <a:cubicBezTo>
                    <a:pt x="2611" y="6189"/>
                    <a:pt x="2672" y="6251"/>
                    <a:pt x="2736" y="6251"/>
                  </a:cubicBezTo>
                  <a:cubicBezTo>
                    <a:pt x="2756" y="6251"/>
                    <a:pt x="2777" y="6245"/>
                    <a:pt x="2795" y="6231"/>
                  </a:cubicBezTo>
                  <a:lnTo>
                    <a:pt x="4901" y="4700"/>
                  </a:lnTo>
                  <a:lnTo>
                    <a:pt x="6614" y="4700"/>
                  </a:lnTo>
                  <a:cubicBezTo>
                    <a:pt x="6968" y="4700"/>
                    <a:pt x="7255" y="4413"/>
                    <a:pt x="7255" y="4059"/>
                  </a:cubicBezTo>
                  <a:lnTo>
                    <a:pt x="7255" y="642"/>
                  </a:lnTo>
                  <a:cubicBezTo>
                    <a:pt x="7255" y="288"/>
                    <a:pt x="6968" y="1"/>
                    <a:pt x="661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9708;p69">
              <a:extLst>
                <a:ext uri="{FF2B5EF4-FFF2-40B4-BE49-F238E27FC236}">
                  <a16:creationId xmlns:a16="http://schemas.microsoft.com/office/drawing/2014/main" id="{7E94097D-C2A6-4DA2-B29C-B646F1F03FA3}"/>
                </a:ext>
              </a:extLst>
            </p:cNvPr>
            <p:cNvSpPr/>
            <p:nvPr/>
          </p:nvSpPr>
          <p:spPr>
            <a:xfrm>
              <a:off x="7191896" y="2000055"/>
              <a:ext cx="31670" cy="11082"/>
            </a:xfrm>
            <a:custGeom>
              <a:avLst/>
              <a:gdLst/>
              <a:ahLst/>
              <a:cxnLst/>
              <a:rect l="l" t="t" r="r" b="b"/>
              <a:pathLst>
                <a:path w="1206" h="422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919" y="422"/>
                  </a:lnTo>
                  <a:cubicBezTo>
                    <a:pt x="1206" y="422"/>
                    <a:pt x="1206" y="1"/>
                    <a:pt x="9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9709;p69">
              <a:extLst>
                <a:ext uri="{FF2B5EF4-FFF2-40B4-BE49-F238E27FC236}">
                  <a16:creationId xmlns:a16="http://schemas.microsoft.com/office/drawing/2014/main" id="{EEB37D43-CA72-4318-877F-6E8E13470B91}"/>
                </a:ext>
              </a:extLst>
            </p:cNvPr>
            <p:cNvSpPr/>
            <p:nvPr/>
          </p:nvSpPr>
          <p:spPr>
            <a:xfrm>
              <a:off x="7231102" y="2000055"/>
              <a:ext cx="87735" cy="11082"/>
            </a:xfrm>
            <a:custGeom>
              <a:avLst/>
              <a:gdLst/>
              <a:ahLst/>
              <a:cxnLst/>
              <a:rect l="l" t="t" r="r" b="b"/>
              <a:pathLst>
                <a:path w="3341" h="422" extrusionOk="0">
                  <a:moveTo>
                    <a:pt x="278" y="1"/>
                  </a:moveTo>
                  <a:cubicBezTo>
                    <a:pt x="0" y="1"/>
                    <a:pt x="0" y="422"/>
                    <a:pt x="278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9710;p69">
              <a:extLst>
                <a:ext uri="{FF2B5EF4-FFF2-40B4-BE49-F238E27FC236}">
                  <a16:creationId xmlns:a16="http://schemas.microsoft.com/office/drawing/2014/main" id="{06F8E62C-58A3-4FB9-A23C-928890CE616B}"/>
                </a:ext>
              </a:extLst>
            </p:cNvPr>
            <p:cNvSpPr/>
            <p:nvPr/>
          </p:nvSpPr>
          <p:spPr>
            <a:xfrm>
              <a:off x="7191896" y="2027969"/>
              <a:ext cx="126941" cy="11318"/>
            </a:xfrm>
            <a:custGeom>
              <a:avLst/>
              <a:gdLst/>
              <a:ahLst/>
              <a:cxnLst/>
              <a:rect l="l" t="t" r="r" b="b"/>
              <a:pathLst>
                <a:path w="4834" h="431" extrusionOk="0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4546" y="431"/>
                  </a:lnTo>
                  <a:cubicBezTo>
                    <a:pt x="4833" y="431"/>
                    <a:pt x="4833" y="0"/>
                    <a:pt x="4546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9711;p69">
              <a:extLst>
                <a:ext uri="{FF2B5EF4-FFF2-40B4-BE49-F238E27FC236}">
                  <a16:creationId xmlns:a16="http://schemas.microsoft.com/office/drawing/2014/main" id="{F480DFAD-42BD-4408-8275-74A731CFDFDD}"/>
                </a:ext>
              </a:extLst>
            </p:cNvPr>
            <p:cNvSpPr/>
            <p:nvPr/>
          </p:nvSpPr>
          <p:spPr>
            <a:xfrm>
              <a:off x="7191896" y="2056093"/>
              <a:ext cx="87735" cy="11108"/>
            </a:xfrm>
            <a:custGeom>
              <a:avLst/>
              <a:gdLst/>
              <a:ahLst/>
              <a:cxnLst/>
              <a:rect l="l" t="t" r="r" b="b"/>
              <a:pathLst>
                <a:path w="3341" h="423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9712;p69">
              <a:extLst>
                <a:ext uri="{FF2B5EF4-FFF2-40B4-BE49-F238E27FC236}">
                  <a16:creationId xmlns:a16="http://schemas.microsoft.com/office/drawing/2014/main" id="{BDBCFAAC-F36F-49B2-BAC9-0911C6A1C389}"/>
                </a:ext>
              </a:extLst>
            </p:cNvPr>
            <p:cNvSpPr/>
            <p:nvPr/>
          </p:nvSpPr>
          <p:spPr>
            <a:xfrm>
              <a:off x="7286878" y="2056093"/>
              <a:ext cx="31958" cy="11108"/>
            </a:xfrm>
            <a:custGeom>
              <a:avLst/>
              <a:gdLst/>
              <a:ahLst/>
              <a:cxnLst/>
              <a:rect l="l" t="t" r="r" b="b"/>
              <a:pathLst>
                <a:path w="1217" h="423" extrusionOk="0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929" y="422"/>
                  </a:lnTo>
                  <a:cubicBezTo>
                    <a:pt x="1216" y="422"/>
                    <a:pt x="1216" y="1"/>
                    <a:pt x="929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3259655-21F4-49B4-9FE9-4A859B12C1EB}"/>
              </a:ext>
            </a:extLst>
          </p:cNvPr>
          <p:cNvCxnSpPr>
            <a:cxnSpLocks/>
          </p:cNvCxnSpPr>
          <p:nvPr/>
        </p:nvCxnSpPr>
        <p:spPr>
          <a:xfrm flipV="1">
            <a:off x="7441158" y="2875845"/>
            <a:ext cx="2266100" cy="9865"/>
          </a:xfrm>
          <a:prstGeom prst="straightConnector1">
            <a:avLst/>
          </a:prstGeom>
          <a:ln w="38100" cap="flat" cmpd="sng" algn="ctr">
            <a:solidFill>
              <a:srgbClr val="5C728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9" name="Text Placeholder 4">
            <a:extLst>
              <a:ext uri="{FF2B5EF4-FFF2-40B4-BE49-F238E27FC236}">
                <a16:creationId xmlns:a16="http://schemas.microsoft.com/office/drawing/2014/main" id="{27CD0EF0-F84A-4D59-8DFC-AB5392B4F920}"/>
              </a:ext>
            </a:extLst>
          </p:cNvPr>
          <p:cNvSpPr txBox="1">
            <a:spLocks/>
          </p:cNvSpPr>
          <p:nvPr/>
        </p:nvSpPr>
        <p:spPr>
          <a:xfrm>
            <a:off x="10177925" y="5719613"/>
            <a:ext cx="1901776" cy="87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2565" indent="0" defTabSz="1219170">
              <a:lnSpc>
                <a:spcPct val="150000"/>
              </a:lnSpc>
              <a:buClr>
                <a:prstClr val="white"/>
              </a:buClr>
              <a:buNone/>
              <a:defRPr/>
            </a:pPr>
            <a:r>
              <a:rPr lang="en-US" sz="2100" kern="0" dirty="0"/>
              <a:t>5 minutes</a:t>
            </a:r>
          </a:p>
          <a:p>
            <a:pPr marL="202565" indent="0" defTabSz="1219170">
              <a:lnSpc>
                <a:spcPct val="150000"/>
              </a:lnSpc>
              <a:buClr>
                <a:prstClr val="white"/>
              </a:buClr>
              <a:buNone/>
              <a:defRPr/>
            </a:pPr>
            <a:r>
              <a:rPr lang="en-US" sz="2100" kern="0" dirty="0"/>
              <a:t>10 minutes</a:t>
            </a:r>
          </a:p>
        </p:txBody>
      </p:sp>
      <p:grpSp>
        <p:nvGrpSpPr>
          <p:cNvPr id="140" name="Google Shape;6077;p67">
            <a:extLst>
              <a:ext uri="{FF2B5EF4-FFF2-40B4-BE49-F238E27FC236}">
                <a16:creationId xmlns:a16="http://schemas.microsoft.com/office/drawing/2014/main" id="{69A1A7F0-B117-420F-A366-B9EB81FDAB15}"/>
              </a:ext>
            </a:extLst>
          </p:cNvPr>
          <p:cNvGrpSpPr/>
          <p:nvPr/>
        </p:nvGrpSpPr>
        <p:grpSpPr>
          <a:xfrm>
            <a:off x="9778453" y="5883369"/>
            <a:ext cx="537983" cy="537983"/>
            <a:chOff x="5873617" y="2309901"/>
            <a:chExt cx="345720" cy="345720"/>
          </a:xfrm>
        </p:grpSpPr>
        <p:sp>
          <p:nvSpPr>
            <p:cNvPr id="141" name="Google Shape;6078;p67">
              <a:extLst>
                <a:ext uri="{FF2B5EF4-FFF2-40B4-BE49-F238E27FC236}">
                  <a16:creationId xmlns:a16="http://schemas.microsoft.com/office/drawing/2014/main" id="{05BA03D2-B480-4481-A3D3-0B300AC008AA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6079;p67">
              <a:extLst>
                <a:ext uri="{FF2B5EF4-FFF2-40B4-BE49-F238E27FC236}">
                  <a16:creationId xmlns:a16="http://schemas.microsoft.com/office/drawing/2014/main" id="{6F0D97DD-4823-41D6-976B-5233426B5606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6080;p67">
              <a:extLst>
                <a:ext uri="{FF2B5EF4-FFF2-40B4-BE49-F238E27FC236}">
                  <a16:creationId xmlns:a16="http://schemas.microsoft.com/office/drawing/2014/main" id="{A39D49AF-CD55-4A79-B978-88926CCB56D7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6081;p67">
              <a:extLst>
                <a:ext uri="{FF2B5EF4-FFF2-40B4-BE49-F238E27FC236}">
                  <a16:creationId xmlns:a16="http://schemas.microsoft.com/office/drawing/2014/main" id="{43890253-3ED1-4FF6-8B56-BB627E81FE80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6082;p67">
              <a:extLst>
                <a:ext uri="{FF2B5EF4-FFF2-40B4-BE49-F238E27FC236}">
                  <a16:creationId xmlns:a16="http://schemas.microsoft.com/office/drawing/2014/main" id="{32326706-E8F4-45CA-9A56-20D6BA4B1598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6083;p67">
              <a:extLst>
                <a:ext uri="{FF2B5EF4-FFF2-40B4-BE49-F238E27FC236}">
                  <a16:creationId xmlns:a16="http://schemas.microsoft.com/office/drawing/2014/main" id="{2A45AA7D-C49D-465B-84F8-A11B1FED79EC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6084;p67">
              <a:extLst>
                <a:ext uri="{FF2B5EF4-FFF2-40B4-BE49-F238E27FC236}">
                  <a16:creationId xmlns:a16="http://schemas.microsoft.com/office/drawing/2014/main" id="{CC2FA77A-7005-4D07-80E4-A9E54613333B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6085;p67">
              <a:extLst>
                <a:ext uri="{FF2B5EF4-FFF2-40B4-BE49-F238E27FC236}">
                  <a16:creationId xmlns:a16="http://schemas.microsoft.com/office/drawing/2014/main" id="{4D21261D-4102-401C-9DA0-A8D35BC5D74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6086;p67">
              <a:extLst>
                <a:ext uri="{FF2B5EF4-FFF2-40B4-BE49-F238E27FC236}">
                  <a16:creationId xmlns:a16="http://schemas.microsoft.com/office/drawing/2014/main" id="{3C141D2C-66B6-4955-92BB-0633A5DFA9D1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6087;p67">
              <a:extLst>
                <a:ext uri="{FF2B5EF4-FFF2-40B4-BE49-F238E27FC236}">
                  <a16:creationId xmlns:a16="http://schemas.microsoft.com/office/drawing/2014/main" id="{1949726C-4CB9-482B-9FDB-72F89F8BA0CB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6088;p67">
              <a:extLst>
                <a:ext uri="{FF2B5EF4-FFF2-40B4-BE49-F238E27FC236}">
                  <a16:creationId xmlns:a16="http://schemas.microsoft.com/office/drawing/2014/main" id="{8EECED90-BF97-4E7D-A2A2-0B2D0D152F62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6089;p67">
              <a:extLst>
                <a:ext uri="{FF2B5EF4-FFF2-40B4-BE49-F238E27FC236}">
                  <a16:creationId xmlns:a16="http://schemas.microsoft.com/office/drawing/2014/main" id="{19E59D90-BF82-4DA6-8EB8-6F9EBF700ED4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6090;p67">
              <a:extLst>
                <a:ext uri="{FF2B5EF4-FFF2-40B4-BE49-F238E27FC236}">
                  <a16:creationId xmlns:a16="http://schemas.microsoft.com/office/drawing/2014/main" id="{56AF77CE-0D92-44D8-83C4-C655BC755024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6091;p67">
              <a:extLst>
                <a:ext uri="{FF2B5EF4-FFF2-40B4-BE49-F238E27FC236}">
                  <a16:creationId xmlns:a16="http://schemas.microsoft.com/office/drawing/2014/main" id="{9EA9FADF-5F62-4F35-BAF0-C1CF3F051B08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6092;p67">
              <a:extLst>
                <a:ext uri="{FF2B5EF4-FFF2-40B4-BE49-F238E27FC236}">
                  <a16:creationId xmlns:a16="http://schemas.microsoft.com/office/drawing/2014/main" id="{0F65EB76-5C42-48FF-9FE8-9B6253AC01EC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6093;p67">
              <a:extLst>
                <a:ext uri="{FF2B5EF4-FFF2-40B4-BE49-F238E27FC236}">
                  <a16:creationId xmlns:a16="http://schemas.microsoft.com/office/drawing/2014/main" id="{C6C58187-5A64-4F16-8510-90B38BD7C1E6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6094;p67">
              <a:extLst>
                <a:ext uri="{FF2B5EF4-FFF2-40B4-BE49-F238E27FC236}">
                  <a16:creationId xmlns:a16="http://schemas.microsoft.com/office/drawing/2014/main" id="{945A2D23-9D84-4EA0-AD52-D00DA2402B6E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6095;p67">
              <a:extLst>
                <a:ext uri="{FF2B5EF4-FFF2-40B4-BE49-F238E27FC236}">
                  <a16:creationId xmlns:a16="http://schemas.microsoft.com/office/drawing/2014/main" id="{94695391-3121-4EC4-9380-22012955D5B4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6096;p67">
              <a:extLst>
                <a:ext uri="{FF2B5EF4-FFF2-40B4-BE49-F238E27FC236}">
                  <a16:creationId xmlns:a16="http://schemas.microsoft.com/office/drawing/2014/main" id="{3C3E3DA7-638E-4884-A1E2-F854F0BE1C74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6" name="Google Shape;6464;p67">
            <a:extLst>
              <a:ext uri="{FF2B5EF4-FFF2-40B4-BE49-F238E27FC236}">
                <a16:creationId xmlns:a16="http://schemas.microsoft.com/office/drawing/2014/main" id="{F226C1DB-B5E3-4D16-AC39-3D31BFAAA0C5}"/>
              </a:ext>
            </a:extLst>
          </p:cNvPr>
          <p:cNvGrpSpPr/>
          <p:nvPr/>
        </p:nvGrpSpPr>
        <p:grpSpPr>
          <a:xfrm>
            <a:off x="7029831" y="5927129"/>
            <a:ext cx="495955" cy="495955"/>
            <a:chOff x="4674908" y="3682271"/>
            <a:chExt cx="371966" cy="371966"/>
          </a:xfrm>
        </p:grpSpPr>
        <p:sp>
          <p:nvSpPr>
            <p:cNvPr id="237" name="Google Shape;6465;p67">
              <a:extLst>
                <a:ext uri="{FF2B5EF4-FFF2-40B4-BE49-F238E27FC236}">
                  <a16:creationId xmlns:a16="http://schemas.microsoft.com/office/drawing/2014/main" id="{E8A77770-CDE8-42C4-81FE-21C819C46E7B}"/>
                </a:ext>
              </a:extLst>
            </p:cNvPr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6466;p67">
              <a:extLst>
                <a:ext uri="{FF2B5EF4-FFF2-40B4-BE49-F238E27FC236}">
                  <a16:creationId xmlns:a16="http://schemas.microsoft.com/office/drawing/2014/main" id="{67DB5854-B202-41F0-A84A-C2CD5BD7E22A}"/>
                </a:ext>
              </a:extLst>
            </p:cNvPr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6467;p67">
              <a:extLst>
                <a:ext uri="{FF2B5EF4-FFF2-40B4-BE49-F238E27FC236}">
                  <a16:creationId xmlns:a16="http://schemas.microsoft.com/office/drawing/2014/main" id="{4CF869E8-6F67-4AAD-A031-CF1D5514EF18}"/>
                </a:ext>
              </a:extLst>
            </p:cNvPr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6468;p67">
              <a:extLst>
                <a:ext uri="{FF2B5EF4-FFF2-40B4-BE49-F238E27FC236}">
                  <a16:creationId xmlns:a16="http://schemas.microsoft.com/office/drawing/2014/main" id="{66B21DF6-6777-45D2-9834-2D065A3F1B3B}"/>
                </a:ext>
              </a:extLst>
            </p:cNvPr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1" name="Text Placeholder 4">
            <a:extLst>
              <a:ext uri="{FF2B5EF4-FFF2-40B4-BE49-F238E27FC236}">
                <a16:creationId xmlns:a16="http://schemas.microsoft.com/office/drawing/2014/main" id="{3C1DC97C-E581-4F24-9244-C03FBF9E0D27}"/>
              </a:ext>
            </a:extLst>
          </p:cNvPr>
          <p:cNvSpPr txBox="1">
            <a:spLocks/>
          </p:cNvSpPr>
          <p:nvPr/>
        </p:nvSpPr>
        <p:spPr>
          <a:xfrm>
            <a:off x="7321188" y="5831464"/>
            <a:ext cx="2419731" cy="59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indent="0" defTabSz="1219170">
              <a:buClr>
                <a:prstClr val="white"/>
              </a:buClr>
              <a:buNone/>
              <a:defRPr/>
            </a:pPr>
            <a:r>
              <a:rPr lang="en-US" sz="2133" kern="0" dirty="0">
                <a:solidFill>
                  <a:prstClr val="white"/>
                </a:solidFill>
              </a:rPr>
              <a:t>Coach Chat</a:t>
            </a:r>
          </a:p>
          <a:p>
            <a:pPr marL="203195" indent="0" defTabSz="1219170">
              <a:buClr>
                <a:prstClr val="white"/>
              </a:buClr>
              <a:buNone/>
              <a:defRPr/>
            </a:pPr>
            <a:r>
              <a:rPr lang="en-US" sz="2133" kern="0" dirty="0">
                <a:solidFill>
                  <a:prstClr val="white"/>
                </a:solidFill>
              </a:rPr>
              <a:t>Whole Group</a:t>
            </a:r>
          </a:p>
        </p:txBody>
      </p:sp>
      <p:sp>
        <p:nvSpPr>
          <p:cNvPr id="163" name="Google Shape;662;p43">
            <a:extLst>
              <a:ext uri="{FF2B5EF4-FFF2-40B4-BE49-F238E27FC236}">
                <a16:creationId xmlns:a16="http://schemas.microsoft.com/office/drawing/2014/main" id="{D6A72235-AE78-47C2-B0A0-92101730CB31}"/>
              </a:ext>
            </a:extLst>
          </p:cNvPr>
          <p:cNvSpPr/>
          <p:nvPr/>
        </p:nvSpPr>
        <p:spPr>
          <a:xfrm>
            <a:off x="10710443" y="467463"/>
            <a:ext cx="1158240" cy="1158240"/>
          </a:xfrm>
          <a:prstGeom prst="ellipse">
            <a:avLst/>
          </a:prstGeom>
          <a:gradFill>
            <a:gsLst>
              <a:gs pos="0">
                <a:srgbClr val="63A537"/>
              </a:gs>
              <a:gs pos="100000">
                <a:srgbClr val="99CB38"/>
              </a:gs>
            </a:gsLst>
            <a:lin ang="10800025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defRPr/>
            </a:pPr>
            <a:endParaRPr sz="2400" kern="0">
              <a:solidFill>
                <a:sysClr val="windowText" lastClr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C62F00B-97A2-4F7F-83B5-1073905E4159}"/>
              </a:ext>
            </a:extLst>
          </p:cNvPr>
          <p:cNvGrpSpPr/>
          <p:nvPr/>
        </p:nvGrpSpPr>
        <p:grpSpPr>
          <a:xfrm>
            <a:off x="10869680" y="698188"/>
            <a:ext cx="806237" cy="674497"/>
            <a:chOff x="5927593" y="419031"/>
            <a:chExt cx="2451625" cy="2051026"/>
          </a:xfrm>
        </p:grpSpPr>
        <p:grpSp>
          <p:nvGrpSpPr>
            <p:cNvPr id="165" name="Google Shape;16036;p73">
              <a:extLst>
                <a:ext uri="{FF2B5EF4-FFF2-40B4-BE49-F238E27FC236}">
                  <a16:creationId xmlns:a16="http://schemas.microsoft.com/office/drawing/2014/main" id="{0252F135-6FD8-4434-835E-E8743467AA3D}"/>
                </a:ext>
              </a:extLst>
            </p:cNvPr>
            <p:cNvGrpSpPr/>
            <p:nvPr/>
          </p:nvGrpSpPr>
          <p:grpSpPr>
            <a:xfrm>
              <a:off x="5927593" y="1181807"/>
              <a:ext cx="1725126" cy="1286091"/>
              <a:chOff x="1798763" y="3395401"/>
              <a:chExt cx="376185" cy="280448"/>
            </a:xfrm>
          </p:grpSpPr>
          <p:sp>
            <p:nvSpPr>
              <p:cNvPr id="188" name="Google Shape;16037;p73">
                <a:extLst>
                  <a:ext uri="{FF2B5EF4-FFF2-40B4-BE49-F238E27FC236}">
                    <a16:creationId xmlns:a16="http://schemas.microsoft.com/office/drawing/2014/main" id="{CDDA60AD-1837-48AA-B2F1-7BA60CF9053F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47711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401" y="1603"/>
                      <a:pt x="1819" y="1242"/>
                      <a:pt x="1819" y="809"/>
                    </a:cubicBezTo>
                    <a:cubicBezTo>
                      <a:pt x="1819" y="361"/>
                      <a:pt x="1401" y="1"/>
                      <a:pt x="910" y="1"/>
                    </a:cubicBezTo>
                    <a:close/>
                  </a:path>
                </a:pathLst>
              </a:custGeom>
              <a:solidFill>
                <a:srgbClr val="92A9B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6038;p73">
                <a:extLst>
                  <a:ext uri="{FF2B5EF4-FFF2-40B4-BE49-F238E27FC236}">
                    <a16:creationId xmlns:a16="http://schemas.microsoft.com/office/drawing/2014/main" id="{D04E1C8D-D836-4DF9-B965-93B7CC321655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32559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025" y="1603"/>
                      <a:pt x="1141" y="1574"/>
                      <a:pt x="1242" y="1545"/>
                    </a:cubicBezTo>
                    <a:cubicBezTo>
                      <a:pt x="924" y="1444"/>
                      <a:pt x="693" y="1141"/>
                      <a:pt x="679" y="809"/>
                    </a:cubicBezTo>
                    <a:cubicBezTo>
                      <a:pt x="693" y="462"/>
                      <a:pt x="924" y="159"/>
                      <a:pt x="1242" y="73"/>
                    </a:cubicBezTo>
                    <a:cubicBezTo>
                      <a:pt x="1141" y="29"/>
                      <a:pt x="1025" y="1"/>
                      <a:pt x="910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6039;p73">
                <a:extLst>
                  <a:ext uri="{FF2B5EF4-FFF2-40B4-BE49-F238E27FC236}">
                    <a16:creationId xmlns:a16="http://schemas.microsoft.com/office/drawing/2014/main" id="{3F035DC2-0EC7-4602-9CF7-E3ACD6751D07}"/>
                  </a:ext>
                </a:extLst>
              </p:cNvPr>
              <p:cNvSpPr/>
              <p:nvPr/>
            </p:nvSpPr>
            <p:spPr>
              <a:xfrm>
                <a:off x="2067441" y="3580452"/>
                <a:ext cx="107508" cy="95396"/>
              </a:xfrm>
              <a:custGeom>
                <a:avLst/>
                <a:gdLst/>
                <a:ahLst/>
                <a:cxnLst/>
                <a:rect l="l" t="t" r="r" b="b"/>
                <a:pathLst>
                  <a:path w="4101" h="3639" extrusionOk="0">
                    <a:moveTo>
                      <a:pt x="1358" y="1"/>
                    </a:moveTo>
                    <a:lnTo>
                      <a:pt x="1358" y="679"/>
                    </a:lnTo>
                    <a:cubicBezTo>
                      <a:pt x="1358" y="852"/>
                      <a:pt x="1271" y="1011"/>
                      <a:pt x="1113" y="1083"/>
                    </a:cubicBezTo>
                    <a:lnTo>
                      <a:pt x="376" y="1444"/>
                    </a:lnTo>
                    <a:cubicBezTo>
                      <a:pt x="145" y="1560"/>
                      <a:pt x="1" y="1805"/>
                      <a:pt x="1" y="2065"/>
                    </a:cubicBezTo>
                    <a:lnTo>
                      <a:pt x="1" y="3407"/>
                    </a:lnTo>
                    <a:cubicBezTo>
                      <a:pt x="1" y="3523"/>
                      <a:pt x="102" y="3638"/>
                      <a:pt x="232" y="3638"/>
                    </a:cubicBezTo>
                    <a:lnTo>
                      <a:pt x="3870" y="3638"/>
                    </a:lnTo>
                    <a:cubicBezTo>
                      <a:pt x="3985" y="3638"/>
                      <a:pt x="4101" y="3523"/>
                      <a:pt x="4101" y="3407"/>
                    </a:cubicBezTo>
                    <a:lnTo>
                      <a:pt x="4101" y="2065"/>
                    </a:lnTo>
                    <a:cubicBezTo>
                      <a:pt x="4086" y="1805"/>
                      <a:pt x="3942" y="1560"/>
                      <a:pt x="3711" y="1444"/>
                    </a:cubicBezTo>
                    <a:lnTo>
                      <a:pt x="2975" y="1083"/>
                    </a:lnTo>
                    <a:cubicBezTo>
                      <a:pt x="2830" y="1011"/>
                      <a:pt x="2729" y="852"/>
                      <a:pt x="2729" y="679"/>
                    </a:cubicBezTo>
                    <a:lnTo>
                      <a:pt x="272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6040;p73">
                <a:extLst>
                  <a:ext uri="{FF2B5EF4-FFF2-40B4-BE49-F238E27FC236}">
                    <a16:creationId xmlns:a16="http://schemas.microsoft.com/office/drawing/2014/main" id="{35C1A7B4-3C8C-47B1-9F50-764281743DEA}"/>
                  </a:ext>
                </a:extLst>
              </p:cNvPr>
              <p:cNvSpPr/>
              <p:nvPr/>
            </p:nvSpPr>
            <p:spPr>
              <a:xfrm>
                <a:off x="2103014" y="3580085"/>
                <a:ext cx="36360" cy="23856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910" extrusionOk="0">
                    <a:moveTo>
                      <a:pt x="1" y="0"/>
                    </a:moveTo>
                    <a:lnTo>
                      <a:pt x="1" y="693"/>
                    </a:lnTo>
                    <a:cubicBezTo>
                      <a:pt x="1" y="722"/>
                      <a:pt x="1" y="751"/>
                      <a:pt x="1" y="780"/>
                    </a:cubicBezTo>
                    <a:cubicBezTo>
                      <a:pt x="217" y="866"/>
                      <a:pt x="448" y="910"/>
                      <a:pt x="694" y="910"/>
                    </a:cubicBezTo>
                    <a:cubicBezTo>
                      <a:pt x="925" y="910"/>
                      <a:pt x="1170" y="866"/>
                      <a:pt x="1387" y="780"/>
                    </a:cubicBezTo>
                    <a:cubicBezTo>
                      <a:pt x="1372" y="751"/>
                      <a:pt x="1372" y="722"/>
                      <a:pt x="1372" y="693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6041;p73">
                <a:extLst>
                  <a:ext uri="{FF2B5EF4-FFF2-40B4-BE49-F238E27FC236}">
                    <a16:creationId xmlns:a16="http://schemas.microsoft.com/office/drawing/2014/main" id="{D2EE2643-CEB5-4CFD-A16D-383887D901B2}"/>
                  </a:ext>
                </a:extLst>
              </p:cNvPr>
              <p:cNvSpPr/>
              <p:nvPr/>
            </p:nvSpPr>
            <p:spPr>
              <a:xfrm>
                <a:off x="2067441" y="3611491"/>
                <a:ext cx="107141" cy="64358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455" extrusionOk="0">
                    <a:moveTo>
                      <a:pt x="896" y="0"/>
                    </a:moveTo>
                    <a:lnTo>
                      <a:pt x="376" y="260"/>
                    </a:lnTo>
                    <a:cubicBezTo>
                      <a:pt x="145" y="376"/>
                      <a:pt x="1" y="621"/>
                      <a:pt x="1" y="881"/>
                    </a:cubicBezTo>
                    <a:lnTo>
                      <a:pt x="1" y="2223"/>
                    </a:lnTo>
                    <a:cubicBezTo>
                      <a:pt x="1" y="2339"/>
                      <a:pt x="102" y="2454"/>
                      <a:pt x="218" y="2454"/>
                    </a:cubicBezTo>
                    <a:lnTo>
                      <a:pt x="3870" y="2454"/>
                    </a:lnTo>
                    <a:cubicBezTo>
                      <a:pt x="3985" y="2454"/>
                      <a:pt x="4086" y="2339"/>
                      <a:pt x="4086" y="2223"/>
                    </a:cubicBezTo>
                    <a:lnTo>
                      <a:pt x="4086" y="881"/>
                    </a:lnTo>
                    <a:cubicBezTo>
                      <a:pt x="4086" y="621"/>
                      <a:pt x="3942" y="376"/>
                      <a:pt x="3711" y="260"/>
                    </a:cubicBezTo>
                    <a:lnTo>
                      <a:pt x="3191" y="0"/>
                    </a:lnTo>
                    <a:cubicBezTo>
                      <a:pt x="2924" y="419"/>
                      <a:pt x="2484" y="628"/>
                      <a:pt x="2044" y="628"/>
                    </a:cubicBezTo>
                    <a:cubicBezTo>
                      <a:pt x="1603" y="628"/>
                      <a:pt x="1163" y="419"/>
                      <a:pt x="896" y="0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6042;p73">
                <a:extLst>
                  <a:ext uri="{FF2B5EF4-FFF2-40B4-BE49-F238E27FC236}">
                    <a16:creationId xmlns:a16="http://schemas.microsoft.com/office/drawing/2014/main" id="{F813BCBF-D845-414A-B3D6-C35D0E412591}"/>
                  </a:ext>
                </a:extLst>
              </p:cNvPr>
              <p:cNvSpPr/>
              <p:nvPr/>
            </p:nvSpPr>
            <p:spPr>
              <a:xfrm>
                <a:off x="2079185" y="3496827"/>
                <a:ext cx="83652" cy="83285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177" extrusionOk="0">
                    <a:moveTo>
                      <a:pt x="1603" y="0"/>
                    </a:moveTo>
                    <a:cubicBezTo>
                      <a:pt x="722" y="0"/>
                      <a:pt x="0" y="708"/>
                      <a:pt x="0" y="1588"/>
                    </a:cubicBezTo>
                    <a:cubicBezTo>
                      <a:pt x="0" y="2469"/>
                      <a:pt x="722" y="3176"/>
                      <a:pt x="1603" y="3176"/>
                    </a:cubicBezTo>
                    <a:cubicBezTo>
                      <a:pt x="2483" y="3176"/>
                      <a:pt x="3191" y="2469"/>
                      <a:pt x="3191" y="1588"/>
                    </a:cubicBezTo>
                    <a:cubicBezTo>
                      <a:pt x="3191" y="708"/>
                      <a:pt x="2483" y="0"/>
                      <a:pt x="1603" y="0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6043;p73">
                <a:extLst>
                  <a:ext uri="{FF2B5EF4-FFF2-40B4-BE49-F238E27FC236}">
                    <a16:creationId xmlns:a16="http://schemas.microsoft.com/office/drawing/2014/main" id="{84BBF8B7-5423-4B9C-9BE2-4167460AB947}"/>
                  </a:ext>
                </a:extLst>
              </p:cNvPr>
              <p:cNvSpPr/>
              <p:nvPr/>
            </p:nvSpPr>
            <p:spPr>
              <a:xfrm>
                <a:off x="2095071" y="3496827"/>
                <a:ext cx="69653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874" extrusionOk="0">
                    <a:moveTo>
                      <a:pt x="997" y="0"/>
                    </a:moveTo>
                    <a:cubicBezTo>
                      <a:pt x="246" y="0"/>
                      <a:pt x="1" y="1025"/>
                      <a:pt x="665" y="1372"/>
                    </a:cubicBezTo>
                    <a:cubicBezTo>
                      <a:pt x="694" y="1386"/>
                      <a:pt x="708" y="1401"/>
                      <a:pt x="737" y="1401"/>
                    </a:cubicBezTo>
                    <a:lnTo>
                      <a:pt x="1516" y="2844"/>
                    </a:lnTo>
                    <a:cubicBezTo>
                      <a:pt x="1516" y="2844"/>
                      <a:pt x="1733" y="2859"/>
                      <a:pt x="1950" y="2873"/>
                    </a:cubicBezTo>
                    <a:cubicBezTo>
                      <a:pt x="2411" y="2527"/>
                      <a:pt x="2657" y="1949"/>
                      <a:pt x="2570" y="1372"/>
                    </a:cubicBezTo>
                    <a:cubicBezTo>
                      <a:pt x="2484" y="708"/>
                      <a:pt x="1993" y="188"/>
                      <a:pt x="1343" y="29"/>
                    </a:cubicBezTo>
                    <a:cubicBezTo>
                      <a:pt x="1228" y="15"/>
                      <a:pt x="1112" y="0"/>
                      <a:pt x="997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6044;p73">
                <a:extLst>
                  <a:ext uri="{FF2B5EF4-FFF2-40B4-BE49-F238E27FC236}">
                    <a16:creationId xmlns:a16="http://schemas.microsoft.com/office/drawing/2014/main" id="{680A64C8-9A15-4E9A-8142-9CD921D5AB28}"/>
                  </a:ext>
                </a:extLst>
              </p:cNvPr>
              <p:cNvSpPr/>
              <p:nvPr/>
            </p:nvSpPr>
            <p:spPr>
              <a:xfrm>
                <a:off x="2085241" y="3533449"/>
                <a:ext cx="71541" cy="58774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242" extrusionOk="0">
                    <a:moveTo>
                      <a:pt x="1060" y="1"/>
                    </a:moveTo>
                    <a:cubicBezTo>
                      <a:pt x="972" y="1"/>
                      <a:pt x="890" y="45"/>
                      <a:pt x="852" y="134"/>
                    </a:cubicBezTo>
                    <a:cubicBezTo>
                      <a:pt x="766" y="292"/>
                      <a:pt x="664" y="422"/>
                      <a:pt x="535" y="538"/>
                    </a:cubicBezTo>
                    <a:cubicBezTo>
                      <a:pt x="419" y="653"/>
                      <a:pt x="275" y="740"/>
                      <a:pt x="130" y="812"/>
                    </a:cubicBezTo>
                    <a:cubicBezTo>
                      <a:pt x="44" y="855"/>
                      <a:pt x="0" y="956"/>
                      <a:pt x="15" y="1057"/>
                    </a:cubicBezTo>
                    <a:cubicBezTo>
                      <a:pt x="102" y="1736"/>
                      <a:pt x="679" y="2241"/>
                      <a:pt x="1372" y="2241"/>
                    </a:cubicBezTo>
                    <a:cubicBezTo>
                      <a:pt x="2079" y="2241"/>
                      <a:pt x="2671" y="1693"/>
                      <a:pt x="2729" y="985"/>
                    </a:cubicBezTo>
                    <a:cubicBezTo>
                      <a:pt x="2729" y="913"/>
                      <a:pt x="2700" y="841"/>
                      <a:pt x="2642" y="798"/>
                    </a:cubicBezTo>
                    <a:cubicBezTo>
                      <a:pt x="2195" y="422"/>
                      <a:pt x="1675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6045;p73">
                <a:extLst>
                  <a:ext uri="{FF2B5EF4-FFF2-40B4-BE49-F238E27FC236}">
                    <a16:creationId xmlns:a16="http://schemas.microsoft.com/office/drawing/2014/main" id="{6F5CE203-6278-4C49-A3B1-99B0907CD86C}"/>
                  </a:ext>
                </a:extLst>
              </p:cNvPr>
              <p:cNvSpPr/>
              <p:nvPr/>
            </p:nvSpPr>
            <p:spPr>
              <a:xfrm>
                <a:off x="2085608" y="3533449"/>
                <a:ext cx="71567" cy="58381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2227" extrusionOk="0">
                    <a:moveTo>
                      <a:pt x="1060" y="1"/>
                    </a:moveTo>
                    <a:cubicBezTo>
                      <a:pt x="969" y="1"/>
                      <a:pt x="876" y="45"/>
                      <a:pt x="838" y="134"/>
                    </a:cubicBezTo>
                    <a:cubicBezTo>
                      <a:pt x="780" y="249"/>
                      <a:pt x="723" y="350"/>
                      <a:pt x="636" y="437"/>
                    </a:cubicBezTo>
                    <a:cubicBezTo>
                      <a:pt x="607" y="480"/>
                      <a:pt x="564" y="509"/>
                      <a:pt x="535" y="538"/>
                    </a:cubicBezTo>
                    <a:cubicBezTo>
                      <a:pt x="405" y="653"/>
                      <a:pt x="275" y="740"/>
                      <a:pt x="131" y="812"/>
                    </a:cubicBezTo>
                    <a:cubicBezTo>
                      <a:pt x="44" y="855"/>
                      <a:pt x="1" y="956"/>
                      <a:pt x="1" y="1057"/>
                    </a:cubicBezTo>
                    <a:cubicBezTo>
                      <a:pt x="88" y="1649"/>
                      <a:pt x="549" y="2126"/>
                      <a:pt x="1156" y="2227"/>
                    </a:cubicBezTo>
                    <a:cubicBezTo>
                      <a:pt x="838" y="2025"/>
                      <a:pt x="665" y="1693"/>
                      <a:pt x="679" y="1332"/>
                    </a:cubicBezTo>
                    <a:lnTo>
                      <a:pt x="679" y="1000"/>
                    </a:lnTo>
                    <a:cubicBezTo>
                      <a:pt x="737" y="971"/>
                      <a:pt x="780" y="928"/>
                      <a:pt x="838" y="884"/>
                    </a:cubicBezTo>
                    <a:cubicBezTo>
                      <a:pt x="954" y="769"/>
                      <a:pt x="1069" y="639"/>
                      <a:pt x="1156" y="494"/>
                    </a:cubicBezTo>
                    <a:cubicBezTo>
                      <a:pt x="1589" y="624"/>
                      <a:pt x="1993" y="855"/>
                      <a:pt x="2339" y="1144"/>
                    </a:cubicBezTo>
                    <a:cubicBezTo>
                      <a:pt x="2383" y="1173"/>
                      <a:pt x="2498" y="1274"/>
                      <a:pt x="2614" y="1389"/>
                    </a:cubicBezTo>
                    <a:cubicBezTo>
                      <a:pt x="2671" y="1260"/>
                      <a:pt x="2715" y="1130"/>
                      <a:pt x="2715" y="985"/>
                    </a:cubicBezTo>
                    <a:cubicBezTo>
                      <a:pt x="2729" y="913"/>
                      <a:pt x="2700" y="841"/>
                      <a:pt x="2643" y="798"/>
                    </a:cubicBezTo>
                    <a:cubicBezTo>
                      <a:pt x="2195" y="422"/>
                      <a:pt x="1661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6046;p73">
                <a:extLst>
                  <a:ext uri="{FF2B5EF4-FFF2-40B4-BE49-F238E27FC236}">
                    <a16:creationId xmlns:a16="http://schemas.microsoft.com/office/drawing/2014/main" id="{BF57A928-997F-44F6-A60A-2ECEA76370A6}"/>
                  </a:ext>
                </a:extLst>
              </p:cNvPr>
              <p:cNvSpPr/>
              <p:nvPr/>
            </p:nvSpPr>
            <p:spPr>
              <a:xfrm>
                <a:off x="2150699" y="3623969"/>
                <a:ext cx="24249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925" h="1979" extrusionOk="0">
                    <a:moveTo>
                      <a:pt x="780" y="1"/>
                    </a:moveTo>
                    <a:lnTo>
                      <a:pt x="174" y="463"/>
                    </a:lnTo>
                    <a:cubicBezTo>
                      <a:pt x="73" y="549"/>
                      <a:pt x="1" y="694"/>
                      <a:pt x="15" y="824"/>
                    </a:cubicBezTo>
                    <a:lnTo>
                      <a:pt x="15" y="1978"/>
                    </a:lnTo>
                    <a:lnTo>
                      <a:pt x="694" y="1978"/>
                    </a:lnTo>
                    <a:cubicBezTo>
                      <a:pt x="809" y="1978"/>
                      <a:pt x="925" y="1877"/>
                      <a:pt x="925" y="1747"/>
                    </a:cubicBezTo>
                    <a:lnTo>
                      <a:pt x="925" y="405"/>
                    </a:lnTo>
                    <a:cubicBezTo>
                      <a:pt x="910" y="261"/>
                      <a:pt x="867" y="116"/>
                      <a:pt x="780" y="1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6047;p73">
                <a:extLst>
                  <a:ext uri="{FF2B5EF4-FFF2-40B4-BE49-F238E27FC236}">
                    <a16:creationId xmlns:a16="http://schemas.microsoft.com/office/drawing/2014/main" id="{D580831F-D69B-429A-B825-03A8AA678F10}"/>
                  </a:ext>
                </a:extLst>
              </p:cNvPr>
              <p:cNvSpPr/>
              <p:nvPr/>
            </p:nvSpPr>
            <p:spPr>
              <a:xfrm>
                <a:off x="1816930" y="3502882"/>
                <a:ext cx="29938" cy="6548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2498" extrusionOk="0">
                    <a:moveTo>
                      <a:pt x="679" y="0"/>
                    </a:moveTo>
                    <a:cubicBezTo>
                      <a:pt x="304" y="0"/>
                      <a:pt x="1" y="304"/>
                      <a:pt x="1" y="679"/>
                    </a:cubicBezTo>
                    <a:lnTo>
                      <a:pt x="1" y="838"/>
                    </a:lnTo>
                    <a:cubicBezTo>
                      <a:pt x="1" y="1025"/>
                      <a:pt x="30" y="1227"/>
                      <a:pt x="87" y="1415"/>
                    </a:cubicBezTo>
                    <a:lnTo>
                      <a:pt x="448" y="2498"/>
                    </a:lnTo>
                    <a:lnTo>
                      <a:pt x="1141" y="2498"/>
                    </a:lnTo>
                    <a:lnTo>
                      <a:pt x="1141" y="0"/>
                    </a:ln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6048;p73">
                <a:extLst>
                  <a:ext uri="{FF2B5EF4-FFF2-40B4-BE49-F238E27FC236}">
                    <a16:creationId xmlns:a16="http://schemas.microsoft.com/office/drawing/2014/main" id="{1EFD721C-6421-47BA-A0E7-47A07C8843BE}"/>
                  </a:ext>
                </a:extLst>
              </p:cNvPr>
              <p:cNvSpPr/>
              <p:nvPr/>
            </p:nvSpPr>
            <p:spPr>
              <a:xfrm>
                <a:off x="1828674" y="3496827"/>
                <a:ext cx="71541" cy="7154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729" extrusionOk="0">
                    <a:moveTo>
                      <a:pt x="693" y="0"/>
                    </a:moveTo>
                    <a:cubicBezTo>
                      <a:pt x="318" y="0"/>
                      <a:pt x="0" y="304"/>
                      <a:pt x="0" y="679"/>
                    </a:cubicBezTo>
                    <a:cubicBezTo>
                      <a:pt x="0" y="939"/>
                      <a:pt x="202" y="1141"/>
                      <a:pt x="462" y="1141"/>
                    </a:cubicBezTo>
                    <a:lnTo>
                      <a:pt x="2281" y="2729"/>
                    </a:lnTo>
                    <a:lnTo>
                      <a:pt x="2671" y="1386"/>
                    </a:lnTo>
                    <a:cubicBezTo>
                      <a:pt x="2714" y="1213"/>
                      <a:pt x="2729" y="1040"/>
                      <a:pt x="2729" y="881"/>
                    </a:cubicBezTo>
                    <a:lnTo>
                      <a:pt x="2729" y="448"/>
                    </a:lnTo>
                    <a:cubicBezTo>
                      <a:pt x="2729" y="203"/>
                      <a:pt x="2526" y="0"/>
                      <a:pt x="2281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16049;p73">
                <a:extLst>
                  <a:ext uri="{FF2B5EF4-FFF2-40B4-BE49-F238E27FC236}">
                    <a16:creationId xmlns:a16="http://schemas.microsoft.com/office/drawing/2014/main" id="{23055E72-A13F-4924-8158-DDBEC4874557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26503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011" extrusionOk="0">
                    <a:moveTo>
                      <a:pt x="0" y="0"/>
                    </a:moveTo>
                    <a:lnTo>
                      <a:pt x="0" y="1011"/>
                    </a:lnTo>
                    <a:lnTo>
                      <a:pt x="1372" y="1011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16050;p73">
                <a:extLst>
                  <a:ext uri="{FF2B5EF4-FFF2-40B4-BE49-F238E27FC236}">
                    <a16:creationId xmlns:a16="http://schemas.microsoft.com/office/drawing/2014/main" id="{EB444240-B280-4C12-AC06-123B02ED1ABD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14392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549" extrusionOk="0">
                    <a:moveTo>
                      <a:pt x="0" y="0"/>
                    </a:moveTo>
                    <a:lnTo>
                      <a:pt x="0" y="419"/>
                    </a:lnTo>
                    <a:cubicBezTo>
                      <a:pt x="217" y="505"/>
                      <a:pt x="448" y="549"/>
                      <a:pt x="680" y="549"/>
                    </a:cubicBezTo>
                    <a:cubicBezTo>
                      <a:pt x="913" y="549"/>
                      <a:pt x="1148" y="505"/>
                      <a:pt x="1372" y="419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16051;p73">
                <a:extLst>
                  <a:ext uri="{FF2B5EF4-FFF2-40B4-BE49-F238E27FC236}">
                    <a16:creationId xmlns:a16="http://schemas.microsoft.com/office/drawing/2014/main" id="{64635754-CA24-4B0A-8B64-6B3747752D5D}"/>
                  </a:ext>
                </a:extLst>
              </p:cNvPr>
              <p:cNvSpPr/>
              <p:nvPr/>
            </p:nvSpPr>
            <p:spPr>
              <a:xfrm>
                <a:off x="1799156" y="3600507"/>
                <a:ext cx="119226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874" extrusionOk="0">
                    <a:moveTo>
                      <a:pt x="1588" y="1"/>
                    </a:moveTo>
                    <a:lnTo>
                      <a:pt x="491" y="318"/>
                    </a:lnTo>
                    <a:cubicBezTo>
                      <a:pt x="202" y="405"/>
                      <a:pt x="0" y="679"/>
                      <a:pt x="0" y="982"/>
                    </a:cubicBezTo>
                    <a:lnTo>
                      <a:pt x="0" y="2642"/>
                    </a:lnTo>
                    <a:cubicBezTo>
                      <a:pt x="0" y="2772"/>
                      <a:pt x="87" y="2873"/>
                      <a:pt x="217" y="2873"/>
                    </a:cubicBezTo>
                    <a:lnTo>
                      <a:pt x="4316" y="2873"/>
                    </a:lnTo>
                    <a:cubicBezTo>
                      <a:pt x="4446" y="2873"/>
                      <a:pt x="4547" y="2772"/>
                      <a:pt x="4547" y="2642"/>
                    </a:cubicBezTo>
                    <a:lnTo>
                      <a:pt x="4547" y="968"/>
                    </a:lnTo>
                    <a:cubicBezTo>
                      <a:pt x="4547" y="665"/>
                      <a:pt x="4345" y="405"/>
                      <a:pt x="4057" y="318"/>
                    </a:cubicBezTo>
                    <a:lnTo>
                      <a:pt x="2960" y="1"/>
                    </a:lnTo>
                    <a:lnTo>
                      <a:pt x="2267" y="463"/>
                    </a:lnTo>
                    <a:lnTo>
                      <a:pt x="1588" y="1"/>
                    </a:lnTo>
                    <a:close/>
                  </a:path>
                </a:pathLst>
              </a:custGeom>
              <a:solidFill>
                <a:srgbClr val="EFF2F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16052;p73">
                <a:extLst>
                  <a:ext uri="{FF2B5EF4-FFF2-40B4-BE49-F238E27FC236}">
                    <a16:creationId xmlns:a16="http://schemas.microsoft.com/office/drawing/2014/main" id="{B0F6E564-5A5C-4127-955C-C559D6D4C611}"/>
                  </a:ext>
                </a:extLst>
              </p:cNvPr>
              <p:cNvSpPr/>
              <p:nvPr/>
            </p:nvSpPr>
            <p:spPr>
              <a:xfrm>
                <a:off x="1852897" y="3612618"/>
                <a:ext cx="11744" cy="63231"/>
              </a:xfrm>
              <a:custGeom>
                <a:avLst/>
                <a:gdLst/>
                <a:ahLst/>
                <a:cxnLst/>
                <a:rect l="l" t="t" r="r" b="b"/>
                <a:pathLst>
                  <a:path w="448" h="2412" extrusionOk="0">
                    <a:moveTo>
                      <a:pt x="101" y="1"/>
                    </a:moveTo>
                    <a:lnTo>
                      <a:pt x="0" y="2411"/>
                    </a:lnTo>
                    <a:lnTo>
                      <a:pt x="448" y="2411"/>
                    </a:lnTo>
                    <a:lnTo>
                      <a:pt x="332" y="1"/>
                    </a:ln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16053;p73">
                <a:extLst>
                  <a:ext uri="{FF2B5EF4-FFF2-40B4-BE49-F238E27FC236}">
                    <a16:creationId xmlns:a16="http://schemas.microsoft.com/office/drawing/2014/main" id="{594B1F87-BB6F-408B-AAC9-0CEF7B878DB2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541" cy="6551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499" extrusionOk="0">
                    <a:moveTo>
                      <a:pt x="881" y="1"/>
                    </a:moveTo>
                    <a:cubicBezTo>
                      <a:pt x="751" y="1"/>
                      <a:pt x="636" y="44"/>
                      <a:pt x="549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892"/>
                      <a:pt x="607" y="2498"/>
                      <a:pt x="1358" y="2498"/>
                    </a:cubicBezTo>
                    <a:cubicBezTo>
                      <a:pt x="2123" y="2498"/>
                      <a:pt x="2729" y="1892"/>
                      <a:pt x="2729" y="1127"/>
                    </a:cubicBezTo>
                    <a:lnTo>
                      <a:pt x="2729" y="838"/>
                    </a:lnTo>
                    <a:cubicBezTo>
                      <a:pt x="2729" y="723"/>
                      <a:pt x="2686" y="607"/>
                      <a:pt x="2599" y="520"/>
                    </a:cubicBezTo>
                    <a:cubicBezTo>
                      <a:pt x="2253" y="174"/>
                      <a:pt x="1603" y="15"/>
                      <a:pt x="881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16054;p73">
                <a:extLst>
                  <a:ext uri="{FF2B5EF4-FFF2-40B4-BE49-F238E27FC236}">
                    <a16:creationId xmlns:a16="http://schemas.microsoft.com/office/drawing/2014/main" id="{B869D487-C0FC-4DE8-A030-C836F1580945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174" cy="63991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2441" extrusionOk="0">
                    <a:moveTo>
                      <a:pt x="867" y="1"/>
                    </a:moveTo>
                    <a:cubicBezTo>
                      <a:pt x="751" y="1"/>
                      <a:pt x="636" y="44"/>
                      <a:pt x="535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733"/>
                      <a:pt x="405" y="2267"/>
                      <a:pt x="982" y="2440"/>
                    </a:cubicBezTo>
                    <a:cubicBezTo>
                      <a:pt x="780" y="2195"/>
                      <a:pt x="679" y="1892"/>
                      <a:pt x="679" y="1589"/>
                    </a:cubicBezTo>
                    <a:lnTo>
                      <a:pt x="679" y="925"/>
                    </a:lnTo>
                    <a:cubicBezTo>
                      <a:pt x="679" y="673"/>
                      <a:pt x="882" y="462"/>
                      <a:pt x="1131" y="462"/>
                    </a:cubicBezTo>
                    <a:cubicBezTo>
                      <a:pt x="1139" y="462"/>
                      <a:pt x="1147" y="462"/>
                      <a:pt x="1156" y="463"/>
                    </a:cubicBezTo>
                    <a:cubicBezTo>
                      <a:pt x="1617" y="492"/>
                      <a:pt x="2296" y="578"/>
                      <a:pt x="2715" y="780"/>
                    </a:cubicBezTo>
                    <a:cubicBezTo>
                      <a:pt x="2715" y="679"/>
                      <a:pt x="2657" y="593"/>
                      <a:pt x="2599" y="520"/>
                    </a:cubicBezTo>
                    <a:cubicBezTo>
                      <a:pt x="2238" y="174"/>
                      <a:pt x="1603" y="15"/>
                      <a:pt x="867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16055;p73">
                <a:extLst>
                  <a:ext uri="{FF2B5EF4-FFF2-40B4-BE49-F238E27FC236}">
                    <a16:creationId xmlns:a16="http://schemas.microsoft.com/office/drawing/2014/main" id="{8A5B79CB-689B-499A-A0A6-5C41055F291E}"/>
                  </a:ext>
                </a:extLst>
              </p:cNvPr>
              <p:cNvSpPr/>
              <p:nvPr/>
            </p:nvSpPr>
            <p:spPr>
              <a:xfrm>
                <a:off x="1798763" y="3616026"/>
                <a:ext cx="24249" cy="59823"/>
              </a:xfrm>
              <a:custGeom>
                <a:avLst/>
                <a:gdLst/>
                <a:ahLst/>
                <a:cxnLst/>
                <a:rect l="l" t="t" r="r" b="b"/>
                <a:pathLst>
                  <a:path w="925" h="2282" extrusionOk="0">
                    <a:moveTo>
                      <a:pt x="131" y="1"/>
                    </a:moveTo>
                    <a:cubicBezTo>
                      <a:pt x="59" y="102"/>
                      <a:pt x="15" y="246"/>
                      <a:pt x="15" y="390"/>
                    </a:cubicBezTo>
                    <a:lnTo>
                      <a:pt x="15" y="2050"/>
                    </a:lnTo>
                    <a:cubicBezTo>
                      <a:pt x="1" y="2180"/>
                      <a:pt x="102" y="2281"/>
                      <a:pt x="232" y="2281"/>
                    </a:cubicBezTo>
                    <a:lnTo>
                      <a:pt x="910" y="2281"/>
                    </a:lnTo>
                    <a:lnTo>
                      <a:pt x="925" y="1069"/>
                    </a:lnTo>
                    <a:cubicBezTo>
                      <a:pt x="925" y="881"/>
                      <a:pt x="852" y="708"/>
                      <a:pt x="723" y="578"/>
                    </a:cubicBezTo>
                    <a:lnTo>
                      <a:pt x="131" y="1"/>
                    </a:ln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16056;p73">
                <a:extLst>
                  <a:ext uri="{FF2B5EF4-FFF2-40B4-BE49-F238E27FC236}">
                    <a16:creationId xmlns:a16="http://schemas.microsoft.com/office/drawing/2014/main" id="{36F82D27-B39C-400B-98F0-EE0CB158586C}"/>
                  </a:ext>
                </a:extLst>
              </p:cNvPr>
              <p:cNvSpPr/>
              <p:nvPr/>
            </p:nvSpPr>
            <p:spPr>
              <a:xfrm>
                <a:off x="1852504" y="3612618"/>
                <a:ext cx="12138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49" extrusionOk="0">
                    <a:moveTo>
                      <a:pt x="1" y="1"/>
                    </a:moveTo>
                    <a:lnTo>
                      <a:pt x="1" y="347"/>
                    </a:lnTo>
                    <a:cubicBezTo>
                      <a:pt x="1" y="405"/>
                      <a:pt x="58" y="448"/>
                      <a:pt x="116" y="448"/>
                    </a:cubicBezTo>
                    <a:lnTo>
                      <a:pt x="347" y="448"/>
                    </a:lnTo>
                    <a:cubicBezTo>
                      <a:pt x="405" y="448"/>
                      <a:pt x="463" y="405"/>
                      <a:pt x="463" y="347"/>
                    </a:cubicBezTo>
                    <a:lnTo>
                      <a:pt x="463" y="1"/>
                    </a:lnTo>
                    <a:close/>
                  </a:path>
                </a:pathLst>
              </a:custGeom>
              <a:solidFill>
                <a:srgbClr val="37A7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16057;p73">
                <a:extLst>
                  <a:ext uri="{FF2B5EF4-FFF2-40B4-BE49-F238E27FC236}">
                    <a16:creationId xmlns:a16="http://schemas.microsoft.com/office/drawing/2014/main" id="{728609DE-6CA9-4B5F-AD65-ADFAAA4A2700}"/>
                  </a:ext>
                </a:extLst>
              </p:cNvPr>
              <p:cNvSpPr/>
              <p:nvPr/>
            </p:nvSpPr>
            <p:spPr>
              <a:xfrm>
                <a:off x="1834337" y="3595919"/>
                <a:ext cx="24249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58" extrusionOk="0">
                    <a:moveTo>
                      <a:pt x="203" y="0"/>
                    </a:moveTo>
                    <a:cubicBezTo>
                      <a:pt x="174" y="0"/>
                      <a:pt x="146" y="15"/>
                      <a:pt x="131" y="46"/>
                    </a:cubicBezTo>
                    <a:lnTo>
                      <a:pt x="1" y="248"/>
                    </a:lnTo>
                    <a:lnTo>
                      <a:pt x="347" y="883"/>
                    </a:lnTo>
                    <a:cubicBezTo>
                      <a:pt x="365" y="929"/>
                      <a:pt x="413" y="957"/>
                      <a:pt x="463" y="957"/>
                    </a:cubicBezTo>
                    <a:cubicBezTo>
                      <a:pt x="492" y="957"/>
                      <a:pt x="523" y="948"/>
                      <a:pt x="549" y="926"/>
                    </a:cubicBezTo>
                    <a:lnTo>
                      <a:pt x="925" y="638"/>
                    </a:lnTo>
                    <a:lnTo>
                      <a:pt x="275" y="31"/>
                    </a:lnTo>
                    <a:cubicBezTo>
                      <a:pt x="255" y="11"/>
                      <a:pt x="229" y="0"/>
                      <a:pt x="203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16058;p73">
                <a:extLst>
                  <a:ext uri="{FF2B5EF4-FFF2-40B4-BE49-F238E27FC236}">
                    <a16:creationId xmlns:a16="http://schemas.microsoft.com/office/drawing/2014/main" id="{85A04BF0-7D23-4003-B51C-9474A7254FE1}"/>
                  </a:ext>
                </a:extLst>
              </p:cNvPr>
              <p:cNvSpPr/>
              <p:nvPr/>
            </p:nvSpPr>
            <p:spPr>
              <a:xfrm>
                <a:off x="1858559" y="3595919"/>
                <a:ext cx="24616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58" extrusionOk="0">
                    <a:moveTo>
                      <a:pt x="730" y="0"/>
                    </a:moveTo>
                    <a:cubicBezTo>
                      <a:pt x="708" y="0"/>
                      <a:pt x="685" y="11"/>
                      <a:pt x="665" y="31"/>
                    </a:cubicBezTo>
                    <a:lnTo>
                      <a:pt x="1" y="638"/>
                    </a:lnTo>
                    <a:lnTo>
                      <a:pt x="390" y="926"/>
                    </a:lnTo>
                    <a:cubicBezTo>
                      <a:pt x="417" y="948"/>
                      <a:pt x="445" y="957"/>
                      <a:pt x="473" y="957"/>
                    </a:cubicBezTo>
                    <a:cubicBezTo>
                      <a:pt x="520" y="957"/>
                      <a:pt x="565" y="929"/>
                      <a:pt x="592" y="883"/>
                    </a:cubicBezTo>
                    <a:lnTo>
                      <a:pt x="939" y="248"/>
                    </a:lnTo>
                    <a:lnTo>
                      <a:pt x="795" y="46"/>
                    </a:lnTo>
                    <a:cubicBezTo>
                      <a:pt x="779" y="15"/>
                      <a:pt x="755" y="0"/>
                      <a:pt x="730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16059;p73">
                <a:extLst>
                  <a:ext uri="{FF2B5EF4-FFF2-40B4-BE49-F238E27FC236}">
                    <a16:creationId xmlns:a16="http://schemas.microsoft.com/office/drawing/2014/main" id="{8F4662D6-C875-43C0-A6F2-7BB151B050CC}"/>
                  </a:ext>
                </a:extLst>
              </p:cNvPr>
              <p:cNvSpPr/>
              <p:nvPr/>
            </p:nvSpPr>
            <p:spPr>
              <a:xfrm>
                <a:off x="1900556" y="3395401"/>
                <a:ext cx="178288" cy="20854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7955" extrusionOk="0">
                    <a:moveTo>
                      <a:pt x="3408" y="1"/>
                    </a:moveTo>
                    <a:cubicBezTo>
                      <a:pt x="1777" y="1"/>
                      <a:pt x="578" y="1141"/>
                      <a:pt x="448" y="2960"/>
                    </a:cubicBezTo>
                    <a:cubicBezTo>
                      <a:pt x="290" y="5212"/>
                      <a:pt x="88" y="6468"/>
                      <a:pt x="30" y="6886"/>
                    </a:cubicBezTo>
                    <a:cubicBezTo>
                      <a:pt x="1" y="6987"/>
                      <a:pt x="59" y="7089"/>
                      <a:pt x="145" y="7132"/>
                    </a:cubicBezTo>
                    <a:cubicBezTo>
                      <a:pt x="578" y="7348"/>
                      <a:pt x="1921" y="7955"/>
                      <a:pt x="3408" y="7955"/>
                    </a:cubicBezTo>
                    <a:cubicBezTo>
                      <a:pt x="4895" y="7955"/>
                      <a:pt x="6237" y="7348"/>
                      <a:pt x="6670" y="7132"/>
                    </a:cubicBezTo>
                    <a:cubicBezTo>
                      <a:pt x="6757" y="7089"/>
                      <a:pt x="6800" y="6987"/>
                      <a:pt x="6786" y="6886"/>
                    </a:cubicBezTo>
                    <a:cubicBezTo>
                      <a:pt x="6728" y="6468"/>
                      <a:pt x="6526" y="5212"/>
                      <a:pt x="6367" y="2960"/>
                    </a:cubicBezTo>
                    <a:cubicBezTo>
                      <a:pt x="6237" y="1127"/>
                      <a:pt x="5039" y="1"/>
                      <a:pt x="3408" y="1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16060;p73">
                <a:extLst>
                  <a:ext uri="{FF2B5EF4-FFF2-40B4-BE49-F238E27FC236}">
                    <a16:creationId xmlns:a16="http://schemas.microsoft.com/office/drawing/2014/main" id="{3C7F8523-2C4D-4859-B8E5-557E0FC8694F}"/>
                  </a:ext>
                </a:extLst>
              </p:cNvPr>
              <p:cNvSpPr/>
              <p:nvPr/>
            </p:nvSpPr>
            <p:spPr>
              <a:xfrm>
                <a:off x="1942579" y="3395401"/>
                <a:ext cx="136266" cy="208593"/>
              </a:xfrm>
              <a:custGeom>
                <a:avLst/>
                <a:gdLst/>
                <a:ahLst/>
                <a:cxnLst/>
                <a:rect l="l" t="t" r="r" b="b"/>
                <a:pathLst>
                  <a:path w="5198" h="7957" extrusionOk="0">
                    <a:moveTo>
                      <a:pt x="1805" y="1"/>
                    </a:moveTo>
                    <a:cubicBezTo>
                      <a:pt x="1689" y="1"/>
                      <a:pt x="1574" y="1"/>
                      <a:pt x="1473" y="15"/>
                    </a:cubicBezTo>
                    <a:cubicBezTo>
                      <a:pt x="202" y="145"/>
                      <a:pt x="0" y="1935"/>
                      <a:pt x="1227" y="2310"/>
                    </a:cubicBezTo>
                    <a:lnTo>
                      <a:pt x="1256" y="2310"/>
                    </a:lnTo>
                    <a:lnTo>
                      <a:pt x="1718" y="7955"/>
                    </a:lnTo>
                    <a:cubicBezTo>
                      <a:pt x="1768" y="7956"/>
                      <a:pt x="1817" y="7957"/>
                      <a:pt x="1867" y="7957"/>
                    </a:cubicBezTo>
                    <a:cubicBezTo>
                      <a:pt x="3324" y="7957"/>
                      <a:pt x="4634" y="7355"/>
                      <a:pt x="5067" y="7132"/>
                    </a:cubicBezTo>
                    <a:cubicBezTo>
                      <a:pt x="5154" y="7089"/>
                      <a:pt x="5197" y="6987"/>
                      <a:pt x="5183" y="6886"/>
                    </a:cubicBezTo>
                    <a:cubicBezTo>
                      <a:pt x="5125" y="6468"/>
                      <a:pt x="4923" y="5212"/>
                      <a:pt x="4764" y="2960"/>
                    </a:cubicBezTo>
                    <a:cubicBezTo>
                      <a:pt x="4634" y="1127"/>
                      <a:pt x="3436" y="1"/>
                      <a:pt x="1805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16061;p73">
                <a:extLst>
                  <a:ext uri="{FF2B5EF4-FFF2-40B4-BE49-F238E27FC236}">
                    <a16:creationId xmlns:a16="http://schemas.microsoft.com/office/drawing/2014/main" id="{35CD06AC-21D9-4D2D-95EF-CB4F3E12F20E}"/>
                  </a:ext>
                </a:extLst>
              </p:cNvPr>
              <p:cNvSpPr/>
              <p:nvPr/>
            </p:nvSpPr>
            <p:spPr>
              <a:xfrm>
                <a:off x="1888471" y="3556230"/>
                <a:ext cx="202852" cy="11961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4563" extrusionOk="0">
                    <a:moveTo>
                      <a:pt x="2728" y="1"/>
                    </a:moveTo>
                    <a:lnTo>
                      <a:pt x="2728" y="1011"/>
                    </a:lnTo>
                    <a:cubicBezTo>
                      <a:pt x="2728" y="1184"/>
                      <a:pt x="2627" y="1343"/>
                      <a:pt x="2454" y="1430"/>
                    </a:cubicBezTo>
                    <a:lnTo>
                      <a:pt x="549" y="2267"/>
                    </a:lnTo>
                    <a:cubicBezTo>
                      <a:pt x="217" y="2411"/>
                      <a:pt x="0" y="2744"/>
                      <a:pt x="0" y="3104"/>
                    </a:cubicBezTo>
                    <a:lnTo>
                      <a:pt x="0" y="4331"/>
                    </a:lnTo>
                    <a:cubicBezTo>
                      <a:pt x="0" y="4447"/>
                      <a:pt x="101" y="4562"/>
                      <a:pt x="231" y="4562"/>
                    </a:cubicBezTo>
                    <a:lnTo>
                      <a:pt x="7506" y="4562"/>
                    </a:lnTo>
                    <a:cubicBezTo>
                      <a:pt x="7636" y="4562"/>
                      <a:pt x="7737" y="4447"/>
                      <a:pt x="7737" y="4331"/>
                    </a:cubicBezTo>
                    <a:lnTo>
                      <a:pt x="7737" y="3104"/>
                    </a:lnTo>
                    <a:cubicBezTo>
                      <a:pt x="7737" y="2744"/>
                      <a:pt x="7521" y="2411"/>
                      <a:pt x="7189" y="2267"/>
                    </a:cubicBezTo>
                    <a:lnTo>
                      <a:pt x="5269" y="1430"/>
                    </a:lnTo>
                    <a:cubicBezTo>
                      <a:pt x="5110" y="1343"/>
                      <a:pt x="5009" y="1184"/>
                      <a:pt x="5009" y="1011"/>
                    </a:cubicBezTo>
                    <a:lnTo>
                      <a:pt x="500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16062;p73">
                <a:extLst>
                  <a:ext uri="{FF2B5EF4-FFF2-40B4-BE49-F238E27FC236}">
                    <a16:creationId xmlns:a16="http://schemas.microsoft.com/office/drawing/2014/main" id="{2C393050-EA06-4C86-BF18-C57AEBDED640}"/>
                  </a:ext>
                </a:extLst>
              </p:cNvPr>
              <p:cNvSpPr/>
              <p:nvPr/>
            </p:nvSpPr>
            <p:spPr>
              <a:xfrm>
                <a:off x="1888471" y="3599380"/>
                <a:ext cx="202852" cy="7646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2917" extrusionOk="0">
                    <a:moveTo>
                      <a:pt x="1963" y="0"/>
                    </a:moveTo>
                    <a:lnTo>
                      <a:pt x="549" y="621"/>
                    </a:lnTo>
                    <a:cubicBezTo>
                      <a:pt x="217" y="765"/>
                      <a:pt x="0" y="1098"/>
                      <a:pt x="0" y="1458"/>
                    </a:cubicBezTo>
                    <a:lnTo>
                      <a:pt x="0" y="2685"/>
                    </a:lnTo>
                    <a:cubicBezTo>
                      <a:pt x="0" y="2801"/>
                      <a:pt x="101" y="2916"/>
                      <a:pt x="231" y="2916"/>
                    </a:cubicBezTo>
                    <a:lnTo>
                      <a:pt x="7506" y="2916"/>
                    </a:lnTo>
                    <a:cubicBezTo>
                      <a:pt x="7636" y="2916"/>
                      <a:pt x="7737" y="2801"/>
                      <a:pt x="7737" y="2685"/>
                    </a:cubicBezTo>
                    <a:lnTo>
                      <a:pt x="7737" y="1458"/>
                    </a:lnTo>
                    <a:cubicBezTo>
                      <a:pt x="7737" y="1098"/>
                      <a:pt x="7521" y="765"/>
                      <a:pt x="7189" y="621"/>
                    </a:cubicBezTo>
                    <a:lnTo>
                      <a:pt x="5774" y="0"/>
                    </a:lnTo>
                    <a:cubicBezTo>
                      <a:pt x="5442" y="881"/>
                      <a:pt x="4655" y="1321"/>
                      <a:pt x="3869" y="1321"/>
                    </a:cubicBezTo>
                    <a:cubicBezTo>
                      <a:pt x="3082" y="1321"/>
                      <a:pt x="2295" y="881"/>
                      <a:pt x="1963" y="0"/>
                    </a:cubicBez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16063;p73">
                <a:extLst>
                  <a:ext uri="{FF2B5EF4-FFF2-40B4-BE49-F238E27FC236}">
                    <a16:creationId xmlns:a16="http://schemas.microsoft.com/office/drawing/2014/main" id="{CDEE17DC-80C0-4756-B892-8577AB8F9E40}"/>
                  </a:ext>
                </a:extLst>
              </p:cNvPr>
              <p:cNvSpPr/>
              <p:nvPr/>
            </p:nvSpPr>
            <p:spPr>
              <a:xfrm>
                <a:off x="1959985" y="3556230"/>
                <a:ext cx="59823" cy="23961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914" extrusionOk="0">
                    <a:moveTo>
                      <a:pt x="0" y="1"/>
                    </a:moveTo>
                    <a:lnTo>
                      <a:pt x="0" y="665"/>
                    </a:lnTo>
                    <a:cubicBezTo>
                      <a:pt x="361" y="831"/>
                      <a:pt x="751" y="914"/>
                      <a:pt x="1141" y="914"/>
                    </a:cubicBezTo>
                    <a:cubicBezTo>
                      <a:pt x="1530" y="914"/>
                      <a:pt x="1920" y="831"/>
                      <a:pt x="2281" y="665"/>
                    </a:cubicBezTo>
                    <a:lnTo>
                      <a:pt x="2281" y="1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16064;p73">
                <a:extLst>
                  <a:ext uri="{FF2B5EF4-FFF2-40B4-BE49-F238E27FC236}">
                    <a16:creationId xmlns:a16="http://schemas.microsoft.com/office/drawing/2014/main" id="{85429E91-42A6-4032-85BB-F71574B01CB5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9619" cy="112069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275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025" y="733"/>
                      <a:pt x="665" y="1137"/>
                      <a:pt x="203" y="1426"/>
                    </a:cubicBezTo>
                    <a:cubicBezTo>
                      <a:pt x="87" y="1512"/>
                      <a:pt x="15" y="1642"/>
                      <a:pt x="15" y="1786"/>
                    </a:cubicBezTo>
                    <a:lnTo>
                      <a:pt x="15" y="1916"/>
                    </a:lnTo>
                    <a:cubicBezTo>
                      <a:pt x="0" y="3143"/>
                      <a:pt x="924" y="4168"/>
                      <a:pt x="2137" y="4269"/>
                    </a:cubicBezTo>
                    <a:cubicBezTo>
                      <a:pt x="2188" y="4273"/>
                      <a:pt x="2239" y="4274"/>
                      <a:pt x="2290" y="4274"/>
                    </a:cubicBezTo>
                    <a:cubicBezTo>
                      <a:pt x="3536" y="4274"/>
                      <a:pt x="4562" y="3265"/>
                      <a:pt x="4562" y="2003"/>
                    </a:cubicBezTo>
                    <a:lnTo>
                      <a:pt x="4562" y="1599"/>
                    </a:lnTo>
                    <a:cubicBezTo>
                      <a:pt x="4562" y="1411"/>
                      <a:pt x="4490" y="1223"/>
                      <a:pt x="4346" y="1093"/>
                    </a:cubicBezTo>
                    <a:cubicBezTo>
                      <a:pt x="3985" y="776"/>
                      <a:pt x="3162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16065;p73">
                <a:extLst>
                  <a:ext uri="{FF2B5EF4-FFF2-40B4-BE49-F238E27FC236}">
                    <a16:creationId xmlns:a16="http://schemas.microsoft.com/office/drawing/2014/main" id="{A2747919-97AB-4266-9060-13423F10ED97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6971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270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227" y="328"/>
                      <a:pt x="1184" y="415"/>
                      <a:pt x="1126" y="487"/>
                    </a:cubicBezTo>
                    <a:cubicBezTo>
                      <a:pt x="895" y="863"/>
                      <a:pt x="578" y="1180"/>
                      <a:pt x="217" y="1426"/>
                    </a:cubicBezTo>
                    <a:cubicBezTo>
                      <a:pt x="87" y="1512"/>
                      <a:pt x="15" y="1656"/>
                      <a:pt x="15" y="1801"/>
                    </a:cubicBezTo>
                    <a:lnTo>
                      <a:pt x="15" y="1931"/>
                    </a:lnTo>
                    <a:cubicBezTo>
                      <a:pt x="0" y="3100"/>
                      <a:pt x="852" y="4096"/>
                      <a:pt x="2021" y="4269"/>
                    </a:cubicBezTo>
                    <a:cubicBezTo>
                      <a:pt x="1603" y="3836"/>
                      <a:pt x="1386" y="3273"/>
                      <a:pt x="1386" y="2696"/>
                    </a:cubicBezTo>
                    <a:lnTo>
                      <a:pt x="1386" y="1267"/>
                    </a:lnTo>
                    <a:cubicBezTo>
                      <a:pt x="1386" y="1021"/>
                      <a:pt x="1560" y="834"/>
                      <a:pt x="1790" y="805"/>
                    </a:cubicBezTo>
                    <a:cubicBezTo>
                      <a:pt x="1953" y="789"/>
                      <a:pt x="2115" y="782"/>
                      <a:pt x="2278" y="782"/>
                    </a:cubicBezTo>
                    <a:cubicBezTo>
                      <a:pt x="3027" y="782"/>
                      <a:pt x="3773" y="944"/>
                      <a:pt x="4461" y="1252"/>
                    </a:cubicBezTo>
                    <a:cubicBezTo>
                      <a:pt x="4432" y="1195"/>
                      <a:pt x="4389" y="1137"/>
                      <a:pt x="4346" y="1093"/>
                    </a:cubicBezTo>
                    <a:cubicBezTo>
                      <a:pt x="3985" y="776"/>
                      <a:pt x="3147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16066;p73">
                <a:extLst>
                  <a:ext uri="{FF2B5EF4-FFF2-40B4-BE49-F238E27FC236}">
                    <a16:creationId xmlns:a16="http://schemas.microsoft.com/office/drawing/2014/main" id="{385E2AD8-2490-46A5-BAD7-064B522AA99E}"/>
                  </a:ext>
                </a:extLst>
              </p:cNvPr>
              <p:cNvSpPr/>
              <p:nvPr/>
            </p:nvSpPr>
            <p:spPr>
              <a:xfrm>
                <a:off x="1888471" y="3619067"/>
                <a:ext cx="41629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2166" extrusionOk="0">
                    <a:moveTo>
                      <a:pt x="346" y="0"/>
                    </a:moveTo>
                    <a:cubicBezTo>
                      <a:pt x="130" y="173"/>
                      <a:pt x="0" y="433"/>
                      <a:pt x="0" y="707"/>
                    </a:cubicBezTo>
                    <a:lnTo>
                      <a:pt x="0" y="1934"/>
                    </a:lnTo>
                    <a:cubicBezTo>
                      <a:pt x="0" y="2064"/>
                      <a:pt x="101" y="2165"/>
                      <a:pt x="231" y="2165"/>
                    </a:cubicBezTo>
                    <a:lnTo>
                      <a:pt x="1588" y="2165"/>
                    </a:lnTo>
                    <a:lnTo>
                      <a:pt x="1588" y="1530"/>
                    </a:lnTo>
                    <a:cubicBezTo>
                      <a:pt x="1588" y="1357"/>
                      <a:pt x="1516" y="1184"/>
                      <a:pt x="1386" y="1054"/>
                    </a:cubicBez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16067;p73">
                <a:extLst>
                  <a:ext uri="{FF2B5EF4-FFF2-40B4-BE49-F238E27FC236}">
                    <a16:creationId xmlns:a16="http://schemas.microsoft.com/office/drawing/2014/main" id="{4F864B22-382D-4FB4-9710-98CE415C9DAC}"/>
                  </a:ext>
                </a:extLst>
              </p:cNvPr>
              <p:cNvSpPr/>
              <p:nvPr/>
            </p:nvSpPr>
            <p:spPr>
              <a:xfrm>
                <a:off x="2049667" y="3619067"/>
                <a:ext cx="41656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2166" extrusionOk="0">
                    <a:moveTo>
                      <a:pt x="1242" y="0"/>
                    </a:moveTo>
                    <a:lnTo>
                      <a:pt x="203" y="1054"/>
                    </a:lnTo>
                    <a:cubicBezTo>
                      <a:pt x="73" y="1184"/>
                      <a:pt x="1" y="1357"/>
                      <a:pt x="1" y="1530"/>
                    </a:cubicBezTo>
                    <a:lnTo>
                      <a:pt x="1" y="2165"/>
                    </a:lnTo>
                    <a:lnTo>
                      <a:pt x="1357" y="2165"/>
                    </a:lnTo>
                    <a:cubicBezTo>
                      <a:pt x="1487" y="2165"/>
                      <a:pt x="1588" y="2064"/>
                      <a:pt x="1588" y="1934"/>
                    </a:cubicBezTo>
                    <a:lnTo>
                      <a:pt x="1588" y="707"/>
                    </a:lnTo>
                    <a:cubicBezTo>
                      <a:pt x="1588" y="433"/>
                      <a:pt x="1459" y="173"/>
                      <a:pt x="124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6" name="Google Shape;9682;p69">
              <a:extLst>
                <a:ext uri="{FF2B5EF4-FFF2-40B4-BE49-F238E27FC236}">
                  <a16:creationId xmlns:a16="http://schemas.microsoft.com/office/drawing/2014/main" id="{84F4A6CB-CE7A-4254-A33B-A32B63CADE82}"/>
                </a:ext>
              </a:extLst>
            </p:cNvPr>
            <p:cNvGrpSpPr/>
            <p:nvPr/>
          </p:nvGrpSpPr>
          <p:grpSpPr>
            <a:xfrm>
              <a:off x="6661321" y="419031"/>
              <a:ext cx="1717897" cy="2051026"/>
              <a:chOff x="7159964" y="1971904"/>
              <a:chExt cx="291564" cy="348103"/>
            </a:xfrm>
          </p:grpSpPr>
          <p:sp>
            <p:nvSpPr>
              <p:cNvPr id="167" name="Google Shape;9683;p69">
                <a:extLst>
                  <a:ext uri="{FF2B5EF4-FFF2-40B4-BE49-F238E27FC236}">
                    <a16:creationId xmlns:a16="http://schemas.microsoft.com/office/drawing/2014/main" id="{19C78E83-5A24-4155-934A-7E1244B9F686}"/>
                  </a:ext>
                </a:extLst>
              </p:cNvPr>
              <p:cNvSpPr/>
              <p:nvPr/>
            </p:nvSpPr>
            <p:spPr>
              <a:xfrm>
                <a:off x="7204947" y="1994277"/>
                <a:ext cx="167906" cy="153752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55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8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345" y="4700"/>
                    </a:lnTo>
                    <a:lnTo>
                      <a:pt x="4059" y="5839"/>
                    </a:lnTo>
                    <a:cubicBezTo>
                      <a:pt x="4076" y="5850"/>
                      <a:pt x="4095" y="5855"/>
                      <a:pt x="4114" y="5855"/>
                    </a:cubicBezTo>
                    <a:cubicBezTo>
                      <a:pt x="4177" y="5855"/>
                      <a:pt x="4236" y="5800"/>
                      <a:pt x="4221" y="5733"/>
                    </a:cubicBezTo>
                    <a:lnTo>
                      <a:pt x="4049" y="4700"/>
                    </a:lnTo>
                    <a:lnTo>
                      <a:pt x="5752" y="4700"/>
                    </a:lnTo>
                    <a:cubicBezTo>
                      <a:pt x="6107" y="4700"/>
                      <a:pt x="6394" y="4413"/>
                      <a:pt x="6394" y="4058"/>
                    </a:cubicBezTo>
                    <a:lnTo>
                      <a:pt x="6394" y="642"/>
                    </a:lnTo>
                    <a:cubicBezTo>
                      <a:pt x="6394" y="288"/>
                      <a:pt x="6107" y="1"/>
                      <a:pt x="5752" y="1"/>
                    </a:cubicBezTo>
                    <a:close/>
                  </a:path>
                </a:pathLst>
              </a:custGeom>
              <a:solidFill>
                <a:srgbClr val="C5D1D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9684;p69">
                <a:extLst>
                  <a:ext uri="{FF2B5EF4-FFF2-40B4-BE49-F238E27FC236}">
                    <a16:creationId xmlns:a16="http://schemas.microsoft.com/office/drawing/2014/main" id="{C06E2220-AF4F-4228-AFA7-19192FDADDD7}"/>
                  </a:ext>
                </a:extLst>
              </p:cNvPr>
              <p:cNvSpPr/>
              <p:nvPr/>
            </p:nvSpPr>
            <p:spPr>
              <a:xfrm>
                <a:off x="7204711" y="1994277"/>
                <a:ext cx="156851" cy="112130"/>
              </a:xfrm>
              <a:custGeom>
                <a:avLst/>
                <a:gdLst/>
                <a:ahLst/>
                <a:cxnLst/>
                <a:rect l="l" t="t" r="r" b="b"/>
                <a:pathLst>
                  <a:path w="5973" h="4270" extrusionOk="0">
                    <a:moveTo>
                      <a:pt x="641" y="1"/>
                    </a:moveTo>
                    <a:cubicBezTo>
                      <a:pt x="297" y="1"/>
                      <a:pt x="0" y="288"/>
                      <a:pt x="10" y="642"/>
                    </a:cubicBezTo>
                    <a:lnTo>
                      <a:pt x="10" y="4058"/>
                    </a:lnTo>
                    <a:cubicBezTo>
                      <a:pt x="10" y="4125"/>
                      <a:pt x="19" y="4202"/>
                      <a:pt x="48" y="4269"/>
                    </a:cubicBezTo>
                    <a:lnTo>
                      <a:pt x="4910" y="4269"/>
                    </a:lnTo>
                    <a:cubicBezTo>
                      <a:pt x="5503" y="4269"/>
                      <a:pt x="5972" y="3791"/>
                      <a:pt x="5972" y="3207"/>
                    </a:cubicBezTo>
                    <a:lnTo>
                      <a:pt x="5972" y="39"/>
                    </a:lnTo>
                    <a:cubicBezTo>
                      <a:pt x="5905" y="20"/>
                      <a:pt x="5838" y="1"/>
                      <a:pt x="576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9694;p69">
                <a:extLst>
                  <a:ext uri="{FF2B5EF4-FFF2-40B4-BE49-F238E27FC236}">
                    <a16:creationId xmlns:a16="http://schemas.microsoft.com/office/drawing/2014/main" id="{FF5AADD0-EE37-4E9A-ACF1-E361277445E4}"/>
                  </a:ext>
                </a:extLst>
              </p:cNvPr>
              <p:cNvSpPr/>
              <p:nvPr/>
            </p:nvSpPr>
            <p:spPr>
              <a:xfrm>
                <a:off x="7337140" y="2141806"/>
                <a:ext cx="33718" cy="7392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2815" extrusionOk="0">
                    <a:moveTo>
                      <a:pt x="776" y="0"/>
                    </a:moveTo>
                    <a:cubicBezTo>
                      <a:pt x="345" y="0"/>
                      <a:pt x="1" y="345"/>
                      <a:pt x="1" y="776"/>
                    </a:cubicBezTo>
                    <a:lnTo>
                      <a:pt x="1" y="948"/>
                    </a:lnTo>
                    <a:cubicBezTo>
                      <a:pt x="1" y="1168"/>
                      <a:pt x="39" y="1388"/>
                      <a:pt x="106" y="1599"/>
                    </a:cubicBezTo>
                    <a:lnTo>
                      <a:pt x="518" y="2814"/>
                    </a:lnTo>
                    <a:lnTo>
                      <a:pt x="1283" y="2814"/>
                    </a:ln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9695;p69">
                <a:extLst>
                  <a:ext uri="{FF2B5EF4-FFF2-40B4-BE49-F238E27FC236}">
                    <a16:creationId xmlns:a16="http://schemas.microsoft.com/office/drawing/2014/main" id="{2B1C8523-5864-452A-A151-273B1DE38E43}"/>
                  </a:ext>
                </a:extLst>
              </p:cNvPr>
              <p:cNvSpPr/>
              <p:nvPr/>
            </p:nvSpPr>
            <p:spPr>
              <a:xfrm>
                <a:off x="7350717" y="2135031"/>
                <a:ext cx="80697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3073" extrusionOk="0">
                    <a:moveTo>
                      <a:pt x="766" y="0"/>
                    </a:moveTo>
                    <a:cubicBezTo>
                      <a:pt x="345" y="0"/>
                      <a:pt x="1" y="345"/>
                      <a:pt x="1" y="766"/>
                    </a:cubicBezTo>
                    <a:cubicBezTo>
                      <a:pt x="1" y="1053"/>
                      <a:pt x="230" y="1282"/>
                      <a:pt x="508" y="1282"/>
                    </a:cubicBezTo>
                    <a:lnTo>
                      <a:pt x="2556" y="3072"/>
                    </a:lnTo>
                    <a:lnTo>
                      <a:pt x="2986" y="1560"/>
                    </a:lnTo>
                    <a:cubicBezTo>
                      <a:pt x="3044" y="1378"/>
                      <a:pt x="3073" y="1187"/>
                      <a:pt x="3073" y="995"/>
                    </a:cubicBezTo>
                    <a:lnTo>
                      <a:pt x="3073" y="517"/>
                    </a:lnTo>
                    <a:cubicBezTo>
                      <a:pt x="3073" y="230"/>
                      <a:pt x="2843" y="0"/>
                      <a:pt x="2556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9696;p69">
                <a:extLst>
                  <a:ext uri="{FF2B5EF4-FFF2-40B4-BE49-F238E27FC236}">
                    <a16:creationId xmlns:a16="http://schemas.microsoft.com/office/drawing/2014/main" id="{D22AFB3A-4672-4A85-B4A3-0DEBE8FA811C}"/>
                  </a:ext>
                </a:extLst>
              </p:cNvPr>
              <p:cNvSpPr/>
              <p:nvPr/>
            </p:nvSpPr>
            <p:spPr>
              <a:xfrm>
                <a:off x="7364030" y="2235791"/>
                <a:ext cx="40493" cy="29936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140" extrusionOk="0">
                    <a:moveTo>
                      <a:pt x="1" y="1"/>
                    </a:moveTo>
                    <a:lnTo>
                      <a:pt x="1" y="1140"/>
                    </a:lnTo>
                    <a:lnTo>
                      <a:pt x="1542" y="1140"/>
                    </a:lnTo>
                    <a:lnTo>
                      <a:pt x="1542" y="1"/>
                    </a:ln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9697;p69">
                <a:extLst>
                  <a:ext uri="{FF2B5EF4-FFF2-40B4-BE49-F238E27FC236}">
                    <a16:creationId xmlns:a16="http://schemas.microsoft.com/office/drawing/2014/main" id="{D2B86695-3473-44AC-8A8D-E33EE525BC96}"/>
                  </a:ext>
                </a:extLst>
              </p:cNvPr>
              <p:cNvSpPr/>
              <p:nvPr/>
            </p:nvSpPr>
            <p:spPr>
              <a:xfrm>
                <a:off x="7364030" y="2236053"/>
                <a:ext cx="40493" cy="16281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620" extrusionOk="0">
                    <a:moveTo>
                      <a:pt x="1" y="0"/>
                    </a:moveTo>
                    <a:lnTo>
                      <a:pt x="1" y="469"/>
                    </a:lnTo>
                    <a:cubicBezTo>
                      <a:pt x="250" y="570"/>
                      <a:pt x="510" y="620"/>
                      <a:pt x="771" y="620"/>
                    </a:cubicBezTo>
                    <a:cubicBezTo>
                      <a:pt x="1032" y="620"/>
                      <a:pt x="1293" y="570"/>
                      <a:pt x="1542" y="469"/>
                    </a:cubicBezTo>
                    <a:lnTo>
                      <a:pt x="1542" y="0"/>
                    </a:lnTo>
                    <a:close/>
                  </a:path>
                </a:pathLst>
              </a:custGeom>
              <a:solidFill>
                <a:srgbClr val="96ABB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9698;p69">
                <a:extLst>
                  <a:ext uri="{FF2B5EF4-FFF2-40B4-BE49-F238E27FC236}">
                    <a16:creationId xmlns:a16="http://schemas.microsoft.com/office/drawing/2014/main" id="{403C34BF-6858-4B5A-9436-878620CD6B5D}"/>
                  </a:ext>
                </a:extLst>
              </p:cNvPr>
              <p:cNvSpPr/>
              <p:nvPr/>
            </p:nvSpPr>
            <p:spPr>
              <a:xfrm>
                <a:off x="7317051" y="2252124"/>
                <a:ext cx="134477" cy="67882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2585" extrusionOk="0">
                    <a:moveTo>
                      <a:pt x="1790" y="1"/>
                    </a:moveTo>
                    <a:lnTo>
                      <a:pt x="555" y="355"/>
                    </a:lnTo>
                    <a:cubicBezTo>
                      <a:pt x="230" y="451"/>
                      <a:pt x="0" y="757"/>
                      <a:pt x="0" y="1092"/>
                    </a:cubicBezTo>
                    <a:lnTo>
                      <a:pt x="0" y="2326"/>
                    </a:lnTo>
                    <a:cubicBezTo>
                      <a:pt x="0" y="2470"/>
                      <a:pt x="115" y="2585"/>
                      <a:pt x="258" y="2585"/>
                    </a:cubicBezTo>
                    <a:lnTo>
                      <a:pt x="4862" y="2585"/>
                    </a:lnTo>
                    <a:cubicBezTo>
                      <a:pt x="5005" y="2585"/>
                      <a:pt x="5120" y="2470"/>
                      <a:pt x="5120" y="2326"/>
                    </a:cubicBezTo>
                    <a:lnTo>
                      <a:pt x="5120" y="1092"/>
                    </a:lnTo>
                    <a:cubicBezTo>
                      <a:pt x="5120" y="757"/>
                      <a:pt x="4891" y="451"/>
                      <a:pt x="4565" y="355"/>
                    </a:cubicBezTo>
                    <a:lnTo>
                      <a:pt x="3331" y="1"/>
                    </a:lnTo>
                    <a:lnTo>
                      <a:pt x="2555" y="518"/>
                    </a:lnTo>
                    <a:lnTo>
                      <a:pt x="1790" y="1"/>
                    </a:lnTo>
                    <a:close/>
                  </a:path>
                </a:pathLst>
              </a:custGeom>
              <a:solidFill>
                <a:srgbClr val="6E829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9699;p69">
                <a:extLst>
                  <a:ext uri="{FF2B5EF4-FFF2-40B4-BE49-F238E27FC236}">
                    <a16:creationId xmlns:a16="http://schemas.microsoft.com/office/drawing/2014/main" id="{4799154A-3631-4E08-A30C-5CE57528D8CB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54306"/>
              </a:xfrm>
              <a:custGeom>
                <a:avLst/>
                <a:gdLst/>
                <a:ahLst/>
                <a:cxnLst/>
                <a:rect l="l" t="t" r="r" b="b"/>
                <a:pathLst>
                  <a:path w="508" h="2068" extrusionOk="0">
                    <a:moveTo>
                      <a:pt x="125" y="1"/>
                    </a:moveTo>
                    <a:lnTo>
                      <a:pt x="1" y="2068"/>
                    </a:lnTo>
                    <a:lnTo>
                      <a:pt x="508" y="2068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9700;p69">
                <a:extLst>
                  <a:ext uri="{FF2B5EF4-FFF2-40B4-BE49-F238E27FC236}">
                    <a16:creationId xmlns:a16="http://schemas.microsoft.com/office/drawing/2014/main" id="{34D283B0-372B-491A-B964-E21D35992845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697" cy="73712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2807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55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78"/>
                    </a:cubicBezTo>
                    <a:lnTo>
                      <a:pt x="0" y="1275"/>
                    </a:lnTo>
                    <a:cubicBezTo>
                      <a:pt x="0" y="2117"/>
                      <a:pt x="689" y="2806"/>
                      <a:pt x="1531" y="2806"/>
                    </a:cubicBezTo>
                    <a:cubicBezTo>
                      <a:pt x="2383" y="2806"/>
                      <a:pt x="3072" y="2117"/>
                      <a:pt x="3072" y="1275"/>
                    </a:cubicBezTo>
                    <a:lnTo>
                      <a:pt x="3072" y="949"/>
                    </a:lnTo>
                    <a:cubicBezTo>
                      <a:pt x="3072" y="815"/>
                      <a:pt x="3015" y="682"/>
                      <a:pt x="2919" y="586"/>
                    </a:cubicBezTo>
                    <a:cubicBezTo>
                      <a:pt x="2527" y="203"/>
                      <a:pt x="1799" y="3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9701;p69">
                <a:extLst>
                  <a:ext uri="{FF2B5EF4-FFF2-40B4-BE49-F238E27FC236}">
                    <a16:creationId xmlns:a16="http://schemas.microsoft.com/office/drawing/2014/main" id="{A89AAB7B-DADD-4A25-95F1-5603688230F1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434" cy="72189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749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46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69"/>
                    </a:cubicBezTo>
                    <a:lnTo>
                      <a:pt x="0" y="1275"/>
                    </a:lnTo>
                    <a:cubicBezTo>
                      <a:pt x="0" y="1954"/>
                      <a:pt x="450" y="2557"/>
                      <a:pt x="1110" y="2749"/>
                    </a:cubicBezTo>
                    <a:cubicBezTo>
                      <a:pt x="890" y="2471"/>
                      <a:pt x="766" y="2136"/>
                      <a:pt x="766" y="1792"/>
                    </a:cubicBezTo>
                    <a:lnTo>
                      <a:pt x="766" y="1036"/>
                    </a:lnTo>
                    <a:cubicBezTo>
                      <a:pt x="766" y="751"/>
                      <a:pt x="996" y="527"/>
                      <a:pt x="1277" y="527"/>
                    </a:cubicBezTo>
                    <a:cubicBezTo>
                      <a:pt x="1288" y="527"/>
                      <a:pt x="1300" y="528"/>
                      <a:pt x="1311" y="528"/>
                    </a:cubicBezTo>
                    <a:cubicBezTo>
                      <a:pt x="1828" y="557"/>
                      <a:pt x="2594" y="643"/>
                      <a:pt x="3063" y="873"/>
                    </a:cubicBezTo>
                    <a:cubicBezTo>
                      <a:pt x="3053" y="768"/>
                      <a:pt x="2996" y="662"/>
                      <a:pt x="2919" y="586"/>
                    </a:cubicBezTo>
                    <a:cubicBezTo>
                      <a:pt x="2527" y="203"/>
                      <a:pt x="1799" y="2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9702;p69">
                <a:extLst>
                  <a:ext uri="{FF2B5EF4-FFF2-40B4-BE49-F238E27FC236}">
                    <a16:creationId xmlns:a16="http://schemas.microsoft.com/office/drawing/2014/main" id="{83417B86-4EC9-4677-839E-46F27C39BB20}"/>
                  </a:ext>
                </a:extLst>
              </p:cNvPr>
              <p:cNvSpPr/>
              <p:nvPr/>
            </p:nvSpPr>
            <p:spPr>
              <a:xfrm>
                <a:off x="7317051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144" y="0"/>
                    </a:moveTo>
                    <a:cubicBezTo>
                      <a:pt x="48" y="125"/>
                      <a:pt x="0" y="278"/>
                      <a:pt x="0" y="440"/>
                    </a:cubicBezTo>
                    <a:lnTo>
                      <a:pt x="0" y="1665"/>
                    </a:lnTo>
                    <a:cubicBezTo>
                      <a:pt x="0" y="1809"/>
                      <a:pt x="115" y="1924"/>
                      <a:pt x="258" y="1924"/>
                    </a:cubicBezTo>
                    <a:lnTo>
                      <a:pt x="1024" y="1924"/>
                    </a:lnTo>
                    <a:lnTo>
                      <a:pt x="1024" y="1206"/>
                    </a:lnTo>
                    <a:cubicBezTo>
                      <a:pt x="1024" y="995"/>
                      <a:pt x="948" y="804"/>
                      <a:pt x="804" y="660"/>
                    </a:cubicBez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9703;p69">
                <a:extLst>
                  <a:ext uri="{FF2B5EF4-FFF2-40B4-BE49-F238E27FC236}">
                    <a16:creationId xmlns:a16="http://schemas.microsoft.com/office/drawing/2014/main" id="{D47CB38A-E30A-415B-8AF1-6C889E518045}"/>
                  </a:ext>
                </a:extLst>
              </p:cNvPr>
              <p:cNvSpPr/>
              <p:nvPr/>
            </p:nvSpPr>
            <p:spPr>
              <a:xfrm>
                <a:off x="7424612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881" y="0"/>
                    </a:moveTo>
                    <a:lnTo>
                      <a:pt x="220" y="660"/>
                    </a:lnTo>
                    <a:cubicBezTo>
                      <a:pt x="77" y="804"/>
                      <a:pt x="0" y="995"/>
                      <a:pt x="0" y="1206"/>
                    </a:cubicBezTo>
                    <a:lnTo>
                      <a:pt x="0" y="1924"/>
                    </a:lnTo>
                    <a:lnTo>
                      <a:pt x="766" y="1924"/>
                    </a:lnTo>
                    <a:cubicBezTo>
                      <a:pt x="909" y="1924"/>
                      <a:pt x="1024" y="1809"/>
                      <a:pt x="1024" y="1665"/>
                    </a:cubicBezTo>
                    <a:lnTo>
                      <a:pt x="1024" y="440"/>
                    </a:lnTo>
                    <a:cubicBezTo>
                      <a:pt x="1024" y="278"/>
                      <a:pt x="976" y="125"/>
                      <a:pt x="881" y="0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9704;p69">
                <a:extLst>
                  <a:ext uri="{FF2B5EF4-FFF2-40B4-BE49-F238E27FC236}">
                    <a16:creationId xmlns:a16="http://schemas.microsoft.com/office/drawing/2014/main" id="{FAF49E3B-9277-45BF-9810-46B34FC47F90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1334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08" extrusionOk="0">
                    <a:moveTo>
                      <a:pt x="1" y="1"/>
                    </a:moveTo>
                    <a:lnTo>
                      <a:pt x="1" y="403"/>
                    </a:lnTo>
                    <a:cubicBezTo>
                      <a:pt x="1" y="460"/>
                      <a:pt x="48" y="508"/>
                      <a:pt x="106" y="508"/>
                    </a:cubicBezTo>
                    <a:lnTo>
                      <a:pt x="402" y="508"/>
                    </a:lnTo>
                    <a:cubicBezTo>
                      <a:pt x="460" y="508"/>
                      <a:pt x="508" y="460"/>
                      <a:pt x="508" y="403"/>
                    </a:cubicBezTo>
                    <a:lnTo>
                      <a:pt x="508" y="1"/>
                    </a:lnTo>
                    <a:close/>
                  </a:path>
                </a:pathLst>
              </a:custGeom>
              <a:solidFill>
                <a:srgbClr val="63A537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9705;p69">
                <a:extLst>
                  <a:ext uri="{FF2B5EF4-FFF2-40B4-BE49-F238E27FC236}">
                    <a16:creationId xmlns:a16="http://schemas.microsoft.com/office/drawing/2014/main" id="{6EA2B194-1482-46AA-A286-F319953CF28D}"/>
                  </a:ext>
                </a:extLst>
              </p:cNvPr>
              <p:cNvSpPr/>
              <p:nvPr/>
            </p:nvSpPr>
            <p:spPr>
              <a:xfrm>
                <a:off x="7356756" y="2246899"/>
                <a:ext cx="2741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075" extrusionOk="0">
                    <a:moveTo>
                      <a:pt x="235" y="1"/>
                    </a:moveTo>
                    <a:cubicBezTo>
                      <a:pt x="204" y="1"/>
                      <a:pt x="174" y="15"/>
                      <a:pt x="153" y="47"/>
                    </a:cubicBezTo>
                    <a:lnTo>
                      <a:pt x="0" y="286"/>
                    </a:lnTo>
                    <a:lnTo>
                      <a:pt x="383" y="994"/>
                    </a:lnTo>
                    <a:cubicBezTo>
                      <a:pt x="412" y="1047"/>
                      <a:pt x="464" y="1075"/>
                      <a:pt x="517" y="1075"/>
                    </a:cubicBezTo>
                    <a:cubicBezTo>
                      <a:pt x="550" y="1075"/>
                      <a:pt x="583" y="1064"/>
                      <a:pt x="613" y="1042"/>
                    </a:cubicBezTo>
                    <a:lnTo>
                      <a:pt x="1043" y="717"/>
                    </a:lnTo>
                    <a:lnTo>
                      <a:pt x="306" y="28"/>
                    </a:lnTo>
                    <a:cubicBezTo>
                      <a:pt x="285" y="10"/>
                      <a:pt x="260" y="1"/>
                      <a:pt x="235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9706;p69">
                <a:extLst>
                  <a:ext uri="{FF2B5EF4-FFF2-40B4-BE49-F238E27FC236}">
                    <a16:creationId xmlns:a16="http://schemas.microsoft.com/office/drawing/2014/main" id="{136C6650-9612-46FC-AE7A-221C95053DED}"/>
                  </a:ext>
                </a:extLst>
              </p:cNvPr>
              <p:cNvSpPr/>
              <p:nvPr/>
            </p:nvSpPr>
            <p:spPr>
              <a:xfrm>
                <a:off x="7384146" y="2246899"/>
                <a:ext cx="27678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075" extrusionOk="0">
                    <a:moveTo>
                      <a:pt x="813" y="1"/>
                    </a:moveTo>
                    <a:cubicBezTo>
                      <a:pt x="786" y="1"/>
                      <a:pt x="759" y="10"/>
                      <a:pt x="737" y="28"/>
                    </a:cubicBezTo>
                    <a:lnTo>
                      <a:pt x="0" y="717"/>
                    </a:lnTo>
                    <a:lnTo>
                      <a:pt x="441" y="1042"/>
                    </a:lnTo>
                    <a:cubicBezTo>
                      <a:pt x="466" y="1064"/>
                      <a:pt x="499" y="1075"/>
                      <a:pt x="532" y="1075"/>
                    </a:cubicBezTo>
                    <a:cubicBezTo>
                      <a:pt x="585" y="1075"/>
                      <a:pt x="637" y="1047"/>
                      <a:pt x="661" y="994"/>
                    </a:cubicBezTo>
                    <a:lnTo>
                      <a:pt x="1053" y="286"/>
                    </a:lnTo>
                    <a:lnTo>
                      <a:pt x="900" y="47"/>
                    </a:lnTo>
                    <a:cubicBezTo>
                      <a:pt x="879" y="15"/>
                      <a:pt x="846" y="1"/>
                      <a:pt x="813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9707;p69">
                <a:extLst>
                  <a:ext uri="{FF2B5EF4-FFF2-40B4-BE49-F238E27FC236}">
                    <a16:creationId xmlns:a16="http://schemas.microsoft.com/office/drawing/2014/main" id="{2D83C3C2-2C8B-4306-B864-DA26E0CBBD54}"/>
                  </a:ext>
                </a:extLst>
              </p:cNvPr>
              <p:cNvSpPr/>
              <p:nvPr/>
            </p:nvSpPr>
            <p:spPr>
              <a:xfrm>
                <a:off x="7159964" y="1971904"/>
                <a:ext cx="190516" cy="164151"/>
              </a:xfrm>
              <a:custGeom>
                <a:avLst/>
                <a:gdLst/>
                <a:ahLst/>
                <a:cxnLst/>
                <a:rect l="l" t="t" r="r" b="b"/>
                <a:pathLst>
                  <a:path w="7255" h="6251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9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987" y="4700"/>
                    </a:lnTo>
                    <a:lnTo>
                      <a:pt x="2632" y="6116"/>
                    </a:lnTo>
                    <a:cubicBezTo>
                      <a:pt x="2611" y="6189"/>
                      <a:pt x="2672" y="6251"/>
                      <a:pt x="2736" y="6251"/>
                    </a:cubicBezTo>
                    <a:cubicBezTo>
                      <a:pt x="2756" y="6251"/>
                      <a:pt x="2777" y="6245"/>
                      <a:pt x="2795" y="6231"/>
                    </a:cubicBezTo>
                    <a:lnTo>
                      <a:pt x="4901" y="4700"/>
                    </a:lnTo>
                    <a:lnTo>
                      <a:pt x="6614" y="4700"/>
                    </a:lnTo>
                    <a:cubicBezTo>
                      <a:pt x="6968" y="4700"/>
                      <a:pt x="7255" y="4413"/>
                      <a:pt x="7255" y="4059"/>
                    </a:cubicBezTo>
                    <a:lnTo>
                      <a:pt x="7255" y="642"/>
                    </a:lnTo>
                    <a:cubicBezTo>
                      <a:pt x="7255" y="288"/>
                      <a:pt x="6968" y="1"/>
                      <a:pt x="6614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9708;p69">
                <a:extLst>
                  <a:ext uri="{FF2B5EF4-FFF2-40B4-BE49-F238E27FC236}">
                    <a16:creationId xmlns:a16="http://schemas.microsoft.com/office/drawing/2014/main" id="{5A08CDE2-9325-4775-9986-F9CB8382E210}"/>
                  </a:ext>
                </a:extLst>
              </p:cNvPr>
              <p:cNvSpPr/>
              <p:nvPr/>
            </p:nvSpPr>
            <p:spPr>
              <a:xfrm>
                <a:off x="7191896" y="2000055"/>
                <a:ext cx="31670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422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919" y="422"/>
                    </a:lnTo>
                    <a:cubicBezTo>
                      <a:pt x="1206" y="422"/>
                      <a:pt x="1206" y="1"/>
                      <a:pt x="919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9709;p69">
                <a:extLst>
                  <a:ext uri="{FF2B5EF4-FFF2-40B4-BE49-F238E27FC236}">
                    <a16:creationId xmlns:a16="http://schemas.microsoft.com/office/drawing/2014/main" id="{25CBD067-46D2-424E-ADF5-999638968438}"/>
                  </a:ext>
                </a:extLst>
              </p:cNvPr>
              <p:cNvSpPr/>
              <p:nvPr/>
            </p:nvSpPr>
            <p:spPr>
              <a:xfrm>
                <a:off x="7231102" y="2000055"/>
                <a:ext cx="87735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2" extrusionOk="0">
                    <a:moveTo>
                      <a:pt x="278" y="1"/>
                    </a:moveTo>
                    <a:cubicBezTo>
                      <a:pt x="0" y="1"/>
                      <a:pt x="0" y="422"/>
                      <a:pt x="278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9710;p69">
                <a:extLst>
                  <a:ext uri="{FF2B5EF4-FFF2-40B4-BE49-F238E27FC236}">
                    <a16:creationId xmlns:a16="http://schemas.microsoft.com/office/drawing/2014/main" id="{358A144E-A06C-447A-97F9-F8B3E5D20F85}"/>
                  </a:ext>
                </a:extLst>
              </p:cNvPr>
              <p:cNvSpPr/>
              <p:nvPr/>
            </p:nvSpPr>
            <p:spPr>
              <a:xfrm>
                <a:off x="7191896" y="2027969"/>
                <a:ext cx="126941" cy="11318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431" extrusionOk="0">
                    <a:moveTo>
                      <a:pt x="287" y="0"/>
                    </a:moveTo>
                    <a:cubicBezTo>
                      <a:pt x="0" y="0"/>
                      <a:pt x="0" y="431"/>
                      <a:pt x="287" y="431"/>
                    </a:cubicBezTo>
                    <a:lnTo>
                      <a:pt x="4546" y="431"/>
                    </a:lnTo>
                    <a:cubicBezTo>
                      <a:pt x="4833" y="431"/>
                      <a:pt x="4833" y="0"/>
                      <a:pt x="4546" y="0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9711;p69">
                <a:extLst>
                  <a:ext uri="{FF2B5EF4-FFF2-40B4-BE49-F238E27FC236}">
                    <a16:creationId xmlns:a16="http://schemas.microsoft.com/office/drawing/2014/main" id="{F53231B4-DAA1-4294-8828-CCCB95A81872}"/>
                  </a:ext>
                </a:extLst>
              </p:cNvPr>
              <p:cNvSpPr/>
              <p:nvPr/>
            </p:nvSpPr>
            <p:spPr>
              <a:xfrm>
                <a:off x="7191896" y="2056093"/>
                <a:ext cx="87735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3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379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9712;p69">
                <a:extLst>
                  <a:ext uri="{FF2B5EF4-FFF2-40B4-BE49-F238E27FC236}">
                    <a16:creationId xmlns:a16="http://schemas.microsoft.com/office/drawing/2014/main" id="{72E6EEC9-2F6A-424E-B2C9-176D5C0B61A0}"/>
                  </a:ext>
                </a:extLst>
              </p:cNvPr>
              <p:cNvSpPr/>
              <p:nvPr/>
            </p:nvSpPr>
            <p:spPr>
              <a:xfrm>
                <a:off x="7286878" y="2056093"/>
                <a:ext cx="31958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423" extrusionOk="0">
                    <a:moveTo>
                      <a:pt x="288" y="1"/>
                    </a:moveTo>
                    <a:cubicBezTo>
                      <a:pt x="1" y="1"/>
                      <a:pt x="1" y="422"/>
                      <a:pt x="288" y="422"/>
                    </a:cubicBezTo>
                    <a:lnTo>
                      <a:pt x="929" y="422"/>
                    </a:lnTo>
                    <a:cubicBezTo>
                      <a:pt x="1216" y="422"/>
                      <a:pt x="1216" y="1"/>
                      <a:pt x="929" y="1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43478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>
          <a:extLst>
            <a:ext uri="{FF2B5EF4-FFF2-40B4-BE49-F238E27FC236}">
              <a16:creationId xmlns:a16="http://schemas.microsoft.com/office/drawing/2014/main" id="{64C0F68B-056C-0372-461B-DC1BE55A4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8">
            <a:extLst>
              <a:ext uri="{FF2B5EF4-FFF2-40B4-BE49-F238E27FC236}">
                <a16:creationId xmlns:a16="http://schemas.microsoft.com/office/drawing/2014/main" id="{AE478104-6B59-E832-4A5E-58447F9325FD}"/>
              </a:ext>
            </a:extLst>
          </p:cNvPr>
          <p:cNvSpPr/>
          <p:nvPr/>
        </p:nvSpPr>
        <p:spPr>
          <a:xfrm>
            <a:off x="3007000" y="1188984"/>
            <a:ext cx="2394400" cy="2394400"/>
          </a:xfrm>
          <a:prstGeom prst="donut">
            <a:avLst>
              <a:gd name="adj" fmla="val 4516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0" name="Google Shape;480;p38">
            <a:extLst>
              <a:ext uri="{FF2B5EF4-FFF2-40B4-BE49-F238E27FC236}">
                <a16:creationId xmlns:a16="http://schemas.microsoft.com/office/drawing/2014/main" id="{E76458AD-C5A5-67D6-0880-4A639FB1FB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-294">
            <a:off x="566751" y="4018618"/>
            <a:ext cx="7029196" cy="215476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3600" b="1" dirty="0"/>
              <a:t>Big Idea Check-in: </a:t>
            </a:r>
            <a:br>
              <a:rPr lang="en-US" sz="3600" b="1" dirty="0"/>
            </a:br>
            <a:r>
              <a:rPr lang="en-US" sz="3600" b="1" dirty="0"/>
              <a:t>DBDM – School Family Partnerships</a:t>
            </a:r>
            <a:endParaRPr lang="en-US" sz="2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EE7077-4799-99A0-EEB1-C85D0215CEB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2381" y="6066333"/>
            <a:ext cx="2833687" cy="70325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1E7FE74-3483-4794-AB86-FFE4FF521B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5331" y="1623918"/>
            <a:ext cx="1487971" cy="153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29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061FE-1D7B-D302-3118-AC51D3570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73B4CD8-FD7E-9270-798A-91588F2705CF}"/>
              </a:ext>
            </a:extLst>
          </p:cNvPr>
          <p:cNvSpPr txBox="1">
            <a:spLocks/>
          </p:cNvSpPr>
          <p:nvPr/>
        </p:nvSpPr>
        <p:spPr>
          <a:xfrm>
            <a:off x="2209151" y="363680"/>
            <a:ext cx="5643458" cy="20568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What is the single factor most related to high sustainability?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CA0F940-4F59-B1E5-7488-1382639B6FB4}"/>
              </a:ext>
            </a:extLst>
          </p:cNvPr>
          <p:cNvSpPr txBox="1">
            <a:spLocks/>
          </p:cNvSpPr>
          <p:nvPr/>
        </p:nvSpPr>
        <p:spPr>
          <a:xfrm>
            <a:off x="4074289" y="2742936"/>
            <a:ext cx="6210801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A79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The frequency that data are presented to all school staff.</a:t>
            </a:r>
          </a:p>
        </p:txBody>
      </p:sp>
      <p:pic>
        <p:nvPicPr>
          <p:cNvPr id="1026" name="Picture 2" descr="http://2tradersclub.com/wp-content/uploads/2014/02/question.jpg">
            <a:extLst>
              <a:ext uri="{FF2B5EF4-FFF2-40B4-BE49-F238E27FC236}">
                <a16:creationId xmlns:a16="http://schemas.microsoft.com/office/drawing/2014/main" id="{BEB3D6EE-EBF2-C342-16D4-0BFECEFC80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8" t="13477" r="9223" b="15448"/>
          <a:stretch/>
        </p:blipFill>
        <p:spPr bwMode="auto">
          <a:xfrm>
            <a:off x="697111" y="3498418"/>
            <a:ext cx="2837793" cy="269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2tradersclub.com/wp-content/uploads/2014/02/question.jpg">
            <a:extLst>
              <a:ext uri="{FF2B5EF4-FFF2-40B4-BE49-F238E27FC236}">
                <a16:creationId xmlns:a16="http://schemas.microsoft.com/office/drawing/2014/main" id="{B6552FFF-A908-492C-789F-9348A5B774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8" t="13477" r="9223" b="15448"/>
          <a:stretch/>
        </p:blipFill>
        <p:spPr bwMode="auto">
          <a:xfrm>
            <a:off x="8481934" y="228600"/>
            <a:ext cx="2837793" cy="269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40F87C3-EC73-A013-0094-9F8123E8C779}"/>
              </a:ext>
            </a:extLst>
          </p:cNvPr>
          <p:cNvSpPr/>
          <p:nvPr/>
        </p:nvSpPr>
        <p:spPr>
          <a:xfrm>
            <a:off x="3035197" y="6309654"/>
            <a:ext cx="8836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McIntosh, K., Kim, J. R., Pinkelman, S.,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Rasplica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C., Berg, T. &amp; Strickland-Cohen, M. K. (2014).</a:t>
            </a:r>
          </a:p>
        </p:txBody>
      </p:sp>
    </p:spTree>
    <p:extLst>
      <p:ext uri="{BB962C8B-B14F-4D97-AF65-F5344CB8AC3E}">
        <p14:creationId xmlns:p14="http://schemas.microsoft.com/office/powerpoint/2010/main" val="33221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BB27EF-0ABF-B28E-13C8-675525155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1F3928-7A56-829A-5DAF-B50006CCF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170" y="242873"/>
            <a:ext cx="9378000" cy="8456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Data-Based Decision Making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440E26-0FA9-5346-D890-F6DEE04F94C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2276" y="1088473"/>
            <a:ext cx="10509161" cy="3678684"/>
          </a:xfrm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3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Decisions are more likely to be </a:t>
            </a:r>
            <a:r>
              <a:rPr lang="en-US" sz="3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effective</a:t>
            </a:r>
            <a:r>
              <a:rPr lang="en-US" sz="3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and </a:t>
            </a:r>
            <a:r>
              <a:rPr lang="en-US" sz="36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efficient</a:t>
            </a:r>
            <a:r>
              <a:rPr lang="en-US" sz="3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when they are based upon data. </a:t>
            </a:r>
          </a:p>
          <a:p>
            <a:pPr marL="457200" lvl="1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The quality of decision making depends most on the first step – defining problems to be solved. </a:t>
            </a:r>
          </a:p>
          <a:p>
            <a:pPr lvl="2"/>
            <a:r>
              <a:rPr lang="en-US" sz="2800" dirty="0">
                <a:solidFill>
                  <a:schemeClr val="bg1"/>
                </a:solidFill>
              </a:rPr>
              <a:t>Precise (who, what, where, when, how often, why)</a:t>
            </a:r>
          </a:p>
          <a:p>
            <a:pPr lvl="2"/>
            <a:r>
              <a:rPr lang="en-US" sz="2800" dirty="0">
                <a:solidFill>
                  <a:schemeClr val="bg1"/>
                </a:solidFill>
              </a:rPr>
              <a:t>Clear (general agreement across team)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88D147-E74E-754E-8A0C-B707DE3EC294}"/>
              </a:ext>
            </a:extLst>
          </p:cNvPr>
          <p:cNvSpPr txBox="1"/>
          <p:nvPr/>
        </p:nvSpPr>
        <p:spPr>
          <a:xfrm>
            <a:off x="1623524" y="4898247"/>
            <a:ext cx="9593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You should have data to present and review at EVERY team meeting: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4C3598-6AB1-4CA0-C1D8-0C1B3401139C}"/>
              </a:ext>
            </a:extLst>
          </p:cNvPr>
          <p:cNvSpPr txBox="1"/>
          <p:nvPr/>
        </p:nvSpPr>
        <p:spPr>
          <a:xfrm>
            <a:off x="3000777" y="5475822"/>
            <a:ext cx="29492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ODR’s / Think Sheets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Attendance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Survey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Reinforcers Delivered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A9D919-B48D-1ED2-DF0E-DB42FC752D2B}"/>
              </a:ext>
            </a:extLst>
          </p:cNvPr>
          <p:cNvSpPr txBox="1"/>
          <p:nvPr/>
        </p:nvSpPr>
        <p:spPr>
          <a:xfrm>
            <a:off x="6657125" y="5491002"/>
            <a:ext cx="37817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TFI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Classroom Observations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Nurse/Counselor Visits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00"/>
                </a:solidFill>
              </a:rPr>
              <a:t>Staff/Student/Family Feedback</a:t>
            </a:r>
          </a:p>
        </p:txBody>
      </p:sp>
    </p:spTree>
    <p:extLst>
      <p:ext uri="{BB962C8B-B14F-4D97-AF65-F5344CB8AC3E}">
        <p14:creationId xmlns:p14="http://schemas.microsoft.com/office/powerpoint/2010/main" val="439878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BEF11-2DED-22B7-C2C7-2B5A59AF5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8E9D5-7E6C-1234-5001-535492F9C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348" y="467463"/>
            <a:ext cx="11201173" cy="845600"/>
          </a:xfrm>
        </p:spPr>
        <p:txBody>
          <a:bodyPr/>
          <a:lstStyle/>
          <a:p>
            <a:r>
              <a:rPr lang="en-US" sz="4400" dirty="0"/>
              <a:t>Primary vs. Precision Statements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931BC3-A546-E0DE-3629-234F06DF005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81195" y="1533546"/>
            <a:ext cx="10553700" cy="485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608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5D5C95-7469-17AB-FEC2-8D5E4CBB6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FC80098-2648-2451-D3D0-B6A9E2ADC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934" y="6401336"/>
            <a:ext cx="1018067" cy="456664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D10E032-8B1F-43FB-CE0D-362ABE0DBC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344370"/>
              </p:ext>
            </p:extLst>
          </p:nvPr>
        </p:nvGraphicFramePr>
        <p:xfrm>
          <a:off x="1319513" y="842392"/>
          <a:ext cx="10613985" cy="5859552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3251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2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24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Solution Component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Action Step(s)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803">
                <a:tc>
                  <a:txBody>
                    <a:bodyPr/>
                    <a:lstStyle/>
                    <a:p>
                      <a:r>
                        <a:rPr lang="en-US" sz="2000" b="1" dirty="0"/>
                        <a:t>Prevention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How can we avoid the problem context?</a:t>
                      </a:r>
                    </a:p>
                    <a:p>
                      <a:r>
                        <a:rPr lang="en-US" sz="1800" i="1" dirty="0">
                          <a:solidFill>
                            <a:schemeClr val="accent5"/>
                          </a:solidFill>
                        </a:rPr>
                        <a:t>Ex: schedule lunch times, Post rules near playground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5123"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Teaching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How can we define, teach, and monitor what we want?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>
                          <a:solidFill>
                            <a:schemeClr val="accent5"/>
                          </a:solidFill>
                        </a:rPr>
                        <a:t>Ex: build “Safe” curriculum, teach</a:t>
                      </a:r>
                      <a:r>
                        <a:rPr lang="en-US" sz="1800" i="1" baseline="0" dirty="0">
                          <a:solidFill>
                            <a:schemeClr val="accent5"/>
                          </a:solidFill>
                        </a:rPr>
                        <a:t> playground expectations and games, Game Rules Packets for Monitors.</a:t>
                      </a:r>
                      <a:endParaRPr lang="en-US" sz="1800" i="1" dirty="0">
                        <a:solidFill>
                          <a:schemeClr val="accent5"/>
                        </a:solidFill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0641"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Recognition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How can we build in systematic rewards for positive behavior?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>
                          <a:solidFill>
                            <a:schemeClr val="accent5"/>
                          </a:solidFill>
                        </a:rPr>
                        <a:t>Ex: 3 safe</a:t>
                      </a:r>
                      <a:r>
                        <a:rPr lang="en-US" sz="1800" i="1" baseline="0" dirty="0">
                          <a:solidFill>
                            <a:schemeClr val="accent5"/>
                          </a:solidFill>
                        </a:rPr>
                        <a:t> days = 5 extra minutes of social time (at lunch or end of day)</a:t>
                      </a:r>
                      <a:endParaRPr lang="en-US" sz="1800" i="1" dirty="0">
                        <a:solidFill>
                          <a:schemeClr val="accent5"/>
                        </a:solidFill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167">
                <a:tc>
                  <a:txBody>
                    <a:bodyPr/>
                    <a:lstStyle/>
                    <a:p>
                      <a:r>
                        <a:rPr lang="en-US" sz="2000" b="1" dirty="0"/>
                        <a:t>Extinction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How can we prevent problem behavior from being rewarded?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>
                          <a:solidFill>
                            <a:schemeClr val="accent5"/>
                          </a:solidFill>
                        </a:rPr>
                        <a:t>Ex: public posting</a:t>
                      </a:r>
                      <a:r>
                        <a:rPr lang="en-US" sz="1800" i="1" baseline="0" dirty="0">
                          <a:solidFill>
                            <a:schemeClr val="accent5"/>
                          </a:solidFill>
                        </a:rPr>
                        <a:t> of results</a:t>
                      </a:r>
                      <a:endParaRPr lang="en-US" sz="1800" i="1" dirty="0">
                        <a:solidFill>
                          <a:schemeClr val="accent5"/>
                        </a:solidFill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167">
                <a:tc>
                  <a:txBody>
                    <a:bodyPr/>
                    <a:lstStyle/>
                    <a:p>
                      <a:r>
                        <a:rPr lang="en-US" sz="2000" b="1" dirty="0"/>
                        <a:t>Corrective Consequence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What are</a:t>
                      </a:r>
                      <a:r>
                        <a:rPr lang="en-US" sz="1800" b="1" baseline="0" dirty="0"/>
                        <a:t> efficient, consistent consequences for problem behavior?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>
                          <a:solidFill>
                            <a:schemeClr val="accent5"/>
                          </a:solidFill>
                        </a:rPr>
                        <a:t>Ex: continue current system (Major/Minor ODR)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69023">
                <a:tc>
                  <a:txBody>
                    <a:bodyPr/>
                    <a:lstStyle/>
                    <a:p>
                      <a:r>
                        <a:rPr lang="en-US" sz="2000" b="1" dirty="0"/>
                        <a:t>Data Collection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Implementation</a:t>
                      </a:r>
                      <a:r>
                        <a:rPr lang="en-US" sz="1800" b="1" baseline="0" dirty="0"/>
                        <a:t> fidelity?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>
                          <a:solidFill>
                            <a:schemeClr val="accent5"/>
                          </a:solidFill>
                        </a:rPr>
                        <a:t>Ex: walkthrough reports, observations, self-assessments</a:t>
                      </a:r>
                      <a:endParaRPr lang="en-US" sz="1800" baseline="0" dirty="0"/>
                    </a:p>
                    <a:p>
                      <a:r>
                        <a:rPr lang="en-US" sz="1800" b="1" baseline="0" dirty="0"/>
                        <a:t>Impact on student outcomes?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>
                          <a:solidFill>
                            <a:schemeClr val="accent5"/>
                          </a:solidFill>
                        </a:rPr>
                        <a:t>Ex: SWIS ODR data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4B0A0E5D-959B-306E-AF6F-B93756C0B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18" y="156056"/>
            <a:ext cx="10297611" cy="555585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Solution Development &amp; Action Planning</a:t>
            </a:r>
          </a:p>
        </p:txBody>
      </p:sp>
    </p:spTree>
    <p:extLst>
      <p:ext uri="{BB962C8B-B14F-4D97-AF65-F5344CB8AC3E}">
        <p14:creationId xmlns:p14="http://schemas.microsoft.com/office/powerpoint/2010/main" val="303771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90DC9E-3469-8F19-F37C-8AE239A4B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1F182-F1D4-CE1A-0148-F7CB1AC08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55" y="272296"/>
            <a:ext cx="11802405" cy="845600"/>
          </a:xfrm>
        </p:spPr>
        <p:txBody>
          <a:bodyPr/>
          <a:lstStyle/>
          <a:p>
            <a:r>
              <a:rPr lang="en-US" dirty="0">
                <a:solidFill>
                  <a:srgbClr val="FC9204"/>
                </a:solidFill>
              </a:rPr>
              <a:t>Present Problem to Staff:   </a:t>
            </a:r>
            <a:br>
              <a:rPr lang="en-US" dirty="0">
                <a:solidFill>
                  <a:srgbClr val="FC9204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“Aggression on the playground”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DEEF37-259B-C098-9028-B42F9DE84448}"/>
              </a:ext>
            </a:extLst>
          </p:cNvPr>
          <p:cNvSpPr txBox="1"/>
          <p:nvPr/>
        </p:nvSpPr>
        <p:spPr>
          <a:xfrm>
            <a:off x="4097278" y="3982437"/>
            <a:ext cx="7627875" cy="2710742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Problem: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There are more ODRs for aggression on the playground than last year (average of 3 ODRs per day). These occur across all grades and recesses, with a large number of students, and the aggression is related to getting access to the new playground equipment.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4BD3CE-96CE-D45B-915E-640FE1B71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895" y="1692953"/>
            <a:ext cx="4611519" cy="22894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16A296-8398-4A13-D2FB-1A7C17B53F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398" y="4486873"/>
            <a:ext cx="2751654" cy="14017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EA66B2-15B1-780B-CDE5-8A6EA9A9CA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5373" y="1669985"/>
            <a:ext cx="4419849" cy="226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38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ED2466-44C8-6E95-E882-592704276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65430-40F3-25E9-3974-E8D07D73D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Present  Goal to Staff: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“Playground Improvement Goal”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10808A-116F-7088-BC80-043E87E9E18C}"/>
              </a:ext>
            </a:extLst>
          </p:cNvPr>
          <p:cNvSpPr txBox="1"/>
          <p:nvPr/>
        </p:nvSpPr>
        <p:spPr>
          <a:xfrm>
            <a:off x="1050244" y="1853976"/>
            <a:ext cx="9141105" cy="830997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Less than 30 ODRs (major or minor) (average 1 referral per day) from the playground for next 30 days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466B4E-05F7-B63D-BF27-4EA14BD0BFFD}"/>
              </a:ext>
            </a:extLst>
          </p:cNvPr>
          <p:cNvSpPr txBox="1"/>
          <p:nvPr/>
        </p:nvSpPr>
        <p:spPr>
          <a:xfrm>
            <a:off x="2103331" y="3008136"/>
            <a:ext cx="9377999" cy="3382401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Solution:  The PBIS Team will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Buy and hang posters on the doors and fence around playground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Reteach students, by grade, the playground expectations for equipment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 staff please help us by: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Increasing your verbal feedback to students who are following Playground Expectations especially on new equipment.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Track safe recess’ by class  -  3 days in a row class gets extra 5 minute of free time. (teacher/class choice)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Continue to provide verbal corrections and write ODR’s for unsafe behaviors</a:t>
            </a:r>
          </a:p>
        </p:txBody>
      </p:sp>
    </p:spTree>
    <p:extLst>
      <p:ext uri="{BB962C8B-B14F-4D97-AF65-F5344CB8AC3E}">
        <p14:creationId xmlns:p14="http://schemas.microsoft.com/office/powerpoint/2010/main" val="624374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3798F2-E889-1208-6C43-31E64E5E8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344ED-AE8F-EEFC-0213-E1E9D4C6B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4" y="256496"/>
            <a:ext cx="12644791" cy="845600"/>
          </a:xfrm>
        </p:spPr>
        <p:txBody>
          <a:bodyPr/>
          <a:lstStyle/>
          <a:p>
            <a:r>
              <a:rPr lang="en-US" dirty="0">
                <a:solidFill>
                  <a:srgbClr val="3FEF31"/>
                </a:solidFill>
              </a:rPr>
              <a:t>Present Results to Staff: </a:t>
            </a:r>
            <a:r>
              <a:rPr lang="en-US" sz="3200" dirty="0">
                <a:solidFill>
                  <a:schemeClr val="bg1"/>
                </a:solidFill>
              </a:rPr>
              <a:t>“Improved Playground”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D1F434-B9AE-1B42-7726-5A5A50A46F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39" b="2582"/>
          <a:stretch/>
        </p:blipFill>
        <p:spPr>
          <a:xfrm>
            <a:off x="343299" y="2117295"/>
            <a:ext cx="4182241" cy="20991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5471598-08CA-8552-9DBB-D4C5D2143A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9782" y="2712609"/>
            <a:ext cx="2251515" cy="1146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EA12F4-2570-954A-A9B3-B1E56DAD7A6C}"/>
              </a:ext>
            </a:extLst>
          </p:cNvPr>
          <p:cNvSpPr txBox="1"/>
          <p:nvPr/>
        </p:nvSpPr>
        <p:spPr>
          <a:xfrm>
            <a:off x="625523" y="1157743"/>
            <a:ext cx="10643491" cy="830997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Goal: Less than 30 ODRs (major or minor) (average 1 referral per day) from the playground for next 30 days</a:t>
            </a:r>
          </a:p>
        </p:txBody>
      </p:sp>
      <p:sp>
        <p:nvSpPr>
          <p:cNvPr id="14" name="Wave 13">
            <a:extLst>
              <a:ext uri="{FF2B5EF4-FFF2-40B4-BE49-F238E27FC236}">
                <a16:creationId xmlns:a16="http://schemas.microsoft.com/office/drawing/2014/main" id="{3450B175-9B0D-7029-7908-C8599DD05805}"/>
              </a:ext>
            </a:extLst>
          </p:cNvPr>
          <p:cNvSpPr/>
          <p:nvPr/>
        </p:nvSpPr>
        <p:spPr>
          <a:xfrm>
            <a:off x="4796420" y="4504819"/>
            <a:ext cx="2870042" cy="2362477"/>
          </a:xfrm>
          <a:prstGeom prst="wav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GOAL MET!!!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Arial"/>
              </a:rPr>
              <a:t>Reduced to 16 referrals over 30 days – Significant improvement in all grades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0787E7-F888-03E5-8499-0E941947377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831041" y="2072569"/>
            <a:ext cx="4340164" cy="20856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FE210B-44CB-BB4C-AEA8-948C3AAE38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5514" y="4344968"/>
            <a:ext cx="4321111" cy="23624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9B9F01E-3024-7703-8F6A-10E2B0EE9F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093" y="4344966"/>
            <a:ext cx="4406529" cy="23624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A8E5673-5339-2E28-C7C1-47FB13E693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98448" y="2712609"/>
            <a:ext cx="2025870" cy="1146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5DAEBF-219E-1B53-E039-C6F7DE7FF8E9}"/>
              </a:ext>
            </a:extLst>
          </p:cNvPr>
          <p:cNvSpPr txBox="1"/>
          <p:nvPr/>
        </p:nvSpPr>
        <p:spPr>
          <a:xfrm>
            <a:off x="343299" y="3832205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Before Intervention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FF7ACC-73F9-62F3-3DDA-BE826BF57C66}"/>
              </a:ext>
            </a:extLst>
          </p:cNvPr>
          <p:cNvSpPr txBox="1"/>
          <p:nvPr/>
        </p:nvSpPr>
        <p:spPr>
          <a:xfrm>
            <a:off x="6889839" y="3765585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After Intervention</a:t>
            </a:r>
          </a:p>
        </p:txBody>
      </p:sp>
    </p:spTree>
    <p:extLst>
      <p:ext uri="{BB962C8B-B14F-4D97-AF65-F5344CB8AC3E}">
        <p14:creationId xmlns:p14="http://schemas.microsoft.com/office/powerpoint/2010/main" val="2264113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501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33CD7E-D9D8-3831-4664-EB5E810DA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71A432-EEBB-4077-1519-4C2475FD3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075" y="367575"/>
            <a:ext cx="9378000" cy="1268591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ACTIVITY: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Drilling into Data and Presenting Problem and Solutions to staff MONTHLY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C711668-7D0D-6CDD-6B24-EF4B498D5FA1}"/>
              </a:ext>
            </a:extLst>
          </p:cNvPr>
          <p:cNvGrpSpPr/>
          <p:nvPr/>
        </p:nvGrpSpPr>
        <p:grpSpPr>
          <a:xfrm>
            <a:off x="10652877" y="287493"/>
            <a:ext cx="1144673" cy="1164791"/>
            <a:chOff x="7429182" y="2594804"/>
            <a:chExt cx="858505" cy="873593"/>
          </a:xfrm>
        </p:grpSpPr>
        <p:sp>
          <p:nvSpPr>
            <p:cNvPr id="7" name="Google Shape;662;p43">
              <a:extLst>
                <a:ext uri="{FF2B5EF4-FFF2-40B4-BE49-F238E27FC236}">
                  <a16:creationId xmlns:a16="http://schemas.microsoft.com/office/drawing/2014/main" id="{05BC5DEF-C91E-D1DB-8DC1-CE4064C4B29E}"/>
                </a:ext>
              </a:extLst>
            </p:cNvPr>
            <p:cNvSpPr/>
            <p:nvPr/>
          </p:nvSpPr>
          <p:spPr>
            <a:xfrm>
              <a:off x="7429182" y="2594804"/>
              <a:ext cx="858505" cy="873593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8" name="Google Shape;7825;p68">
              <a:extLst>
                <a:ext uri="{FF2B5EF4-FFF2-40B4-BE49-F238E27FC236}">
                  <a16:creationId xmlns:a16="http://schemas.microsoft.com/office/drawing/2014/main" id="{061069FC-2E21-0B28-7C88-D15C0D04DBEA}"/>
                </a:ext>
              </a:extLst>
            </p:cNvPr>
            <p:cNvGrpSpPr/>
            <p:nvPr/>
          </p:nvGrpSpPr>
          <p:grpSpPr>
            <a:xfrm>
              <a:off x="7695804" y="2835669"/>
              <a:ext cx="354144" cy="351869"/>
              <a:chOff x="3514901" y="1489020"/>
              <a:chExt cx="354144" cy="351869"/>
            </a:xfrm>
          </p:grpSpPr>
          <p:sp>
            <p:nvSpPr>
              <p:cNvPr id="9" name="Google Shape;7826;p68">
                <a:extLst>
                  <a:ext uri="{FF2B5EF4-FFF2-40B4-BE49-F238E27FC236}">
                    <a16:creationId xmlns:a16="http://schemas.microsoft.com/office/drawing/2014/main" id="{D28B8356-3185-1739-639B-7C155301773B}"/>
                  </a:ext>
                </a:extLst>
              </p:cNvPr>
              <p:cNvSpPr/>
              <p:nvPr/>
            </p:nvSpPr>
            <p:spPr>
              <a:xfrm>
                <a:off x="3514901" y="1489020"/>
                <a:ext cx="354144" cy="351869"/>
              </a:xfrm>
              <a:custGeom>
                <a:avLst/>
                <a:gdLst/>
                <a:ahLst/>
                <a:cxnLst/>
                <a:rect l="l" t="t" r="r" b="b"/>
                <a:pathLst>
                  <a:path w="23653" h="23501" extrusionOk="0">
                    <a:moveTo>
                      <a:pt x="19698" y="1"/>
                    </a:moveTo>
                    <a:cubicBezTo>
                      <a:pt x="19495" y="1"/>
                      <a:pt x="19290" y="80"/>
                      <a:pt x="19133" y="237"/>
                    </a:cubicBezTo>
                    <a:lnTo>
                      <a:pt x="316" y="19075"/>
                    </a:lnTo>
                    <a:cubicBezTo>
                      <a:pt x="0" y="19369"/>
                      <a:pt x="0" y="19874"/>
                      <a:pt x="316" y="20168"/>
                    </a:cubicBezTo>
                    <a:lnTo>
                      <a:pt x="3406" y="23280"/>
                    </a:lnTo>
                    <a:cubicBezTo>
                      <a:pt x="3564" y="23427"/>
                      <a:pt x="3764" y="23501"/>
                      <a:pt x="3964" y="23501"/>
                    </a:cubicBezTo>
                    <a:cubicBezTo>
                      <a:pt x="4163" y="23501"/>
                      <a:pt x="4363" y="23427"/>
                      <a:pt x="4521" y="23280"/>
                    </a:cubicBezTo>
                    <a:lnTo>
                      <a:pt x="23358" y="4442"/>
                    </a:lnTo>
                    <a:cubicBezTo>
                      <a:pt x="23653" y="4148"/>
                      <a:pt x="23653" y="3643"/>
                      <a:pt x="23358" y="3328"/>
                    </a:cubicBezTo>
                    <a:lnTo>
                      <a:pt x="20247" y="237"/>
                    </a:lnTo>
                    <a:cubicBezTo>
                      <a:pt x="20100" y="80"/>
                      <a:pt x="19900" y="1"/>
                      <a:pt x="19698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" name="Google Shape;7827;p68">
                <a:extLst>
                  <a:ext uri="{FF2B5EF4-FFF2-40B4-BE49-F238E27FC236}">
                    <a16:creationId xmlns:a16="http://schemas.microsoft.com/office/drawing/2014/main" id="{1390C514-06ED-284D-CDFC-DDE5402806C9}"/>
                  </a:ext>
                </a:extLst>
              </p:cNvPr>
              <p:cNvSpPr/>
              <p:nvPr/>
            </p:nvSpPr>
            <p:spPr>
              <a:xfrm>
                <a:off x="3619094" y="1759498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1" y="548"/>
                    </a:lnTo>
                    <a:lnTo>
                      <a:pt x="1115" y="1662"/>
                    </a:lnTo>
                    <a:lnTo>
                      <a:pt x="1640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" name="Google Shape;7828;p68">
                <a:extLst>
                  <a:ext uri="{FF2B5EF4-FFF2-40B4-BE49-F238E27FC236}">
                    <a16:creationId xmlns:a16="http://schemas.microsoft.com/office/drawing/2014/main" id="{D00B5847-A487-B3CD-476F-22B7A23B2D4F}"/>
                  </a:ext>
                </a:extLst>
              </p:cNvPr>
              <p:cNvSpPr/>
              <p:nvPr/>
            </p:nvSpPr>
            <p:spPr>
              <a:xfrm>
                <a:off x="3623181" y="1722052"/>
                <a:ext cx="41249" cy="41249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55" extrusionOk="0">
                    <a:moveTo>
                      <a:pt x="526" y="0"/>
                    </a:moveTo>
                    <a:lnTo>
                      <a:pt x="1" y="526"/>
                    </a:lnTo>
                    <a:lnTo>
                      <a:pt x="2229" y="2754"/>
                    </a:lnTo>
                    <a:lnTo>
                      <a:pt x="2755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" name="Google Shape;7829;p68">
                <a:extLst>
                  <a:ext uri="{FF2B5EF4-FFF2-40B4-BE49-F238E27FC236}">
                    <a16:creationId xmlns:a16="http://schemas.microsoft.com/office/drawing/2014/main" id="{0C477057-ADAF-C9C8-969B-7EFFD27B5C0D}"/>
                  </a:ext>
                </a:extLst>
              </p:cNvPr>
              <p:cNvSpPr/>
              <p:nvPr/>
            </p:nvSpPr>
            <p:spPr>
              <a:xfrm>
                <a:off x="3560536" y="1784682"/>
                <a:ext cx="41264" cy="41579"/>
              </a:xfrm>
              <a:custGeom>
                <a:avLst/>
                <a:gdLst/>
                <a:ahLst/>
                <a:cxnLst/>
                <a:rect l="l" t="t" r="r" b="b"/>
                <a:pathLst>
                  <a:path w="2756" h="2777" extrusionOk="0">
                    <a:moveTo>
                      <a:pt x="527" y="1"/>
                    </a:moveTo>
                    <a:lnTo>
                      <a:pt x="1" y="548"/>
                    </a:lnTo>
                    <a:lnTo>
                      <a:pt x="2230" y="2776"/>
                    </a:lnTo>
                    <a:lnTo>
                      <a:pt x="2755" y="2251"/>
                    </a:lnTo>
                    <a:lnTo>
                      <a:pt x="527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" name="Google Shape;7830;p68">
                <a:extLst>
                  <a:ext uri="{FF2B5EF4-FFF2-40B4-BE49-F238E27FC236}">
                    <a16:creationId xmlns:a16="http://schemas.microsoft.com/office/drawing/2014/main" id="{5E1F98BC-EE95-38B1-421B-04F9D3A30526}"/>
                  </a:ext>
                </a:extLst>
              </p:cNvPr>
              <p:cNvSpPr/>
              <p:nvPr/>
            </p:nvSpPr>
            <p:spPr>
              <a:xfrm>
                <a:off x="3660957" y="1717635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1" y="547"/>
                    </a:lnTo>
                    <a:lnTo>
                      <a:pt x="1115" y="1662"/>
                    </a:lnTo>
                    <a:lnTo>
                      <a:pt x="1641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" name="Google Shape;7831;p68">
                <a:extLst>
                  <a:ext uri="{FF2B5EF4-FFF2-40B4-BE49-F238E27FC236}">
                    <a16:creationId xmlns:a16="http://schemas.microsoft.com/office/drawing/2014/main" id="{66AC5101-9CBC-1812-72C6-A8D3ED135B8E}"/>
                  </a:ext>
                </a:extLst>
              </p:cNvPr>
              <p:cNvSpPr/>
              <p:nvPr/>
            </p:nvSpPr>
            <p:spPr>
              <a:xfrm>
                <a:off x="3681739" y="1696868"/>
                <a:ext cx="24570" cy="2455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40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1115" y="1640"/>
                    </a:lnTo>
                    <a:lnTo>
                      <a:pt x="1640" y="1114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Google Shape;7832;p68">
                <a:extLst>
                  <a:ext uri="{FF2B5EF4-FFF2-40B4-BE49-F238E27FC236}">
                    <a16:creationId xmlns:a16="http://schemas.microsoft.com/office/drawing/2014/main" id="{877D3FA5-6E93-A51F-2297-14C3677D79F6}"/>
                  </a:ext>
                </a:extLst>
              </p:cNvPr>
              <p:cNvSpPr/>
              <p:nvPr/>
            </p:nvSpPr>
            <p:spPr>
              <a:xfrm>
                <a:off x="3686141" y="1659092"/>
                <a:ext cx="41249" cy="41564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76" extrusionOk="0">
                    <a:moveTo>
                      <a:pt x="526" y="0"/>
                    </a:moveTo>
                    <a:lnTo>
                      <a:pt x="1" y="547"/>
                    </a:lnTo>
                    <a:lnTo>
                      <a:pt x="2229" y="2775"/>
                    </a:lnTo>
                    <a:lnTo>
                      <a:pt x="2755" y="2250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" name="Google Shape;7833;p68">
                <a:extLst>
                  <a:ext uri="{FF2B5EF4-FFF2-40B4-BE49-F238E27FC236}">
                    <a16:creationId xmlns:a16="http://schemas.microsoft.com/office/drawing/2014/main" id="{BBEC36E6-9A39-93FD-14B0-5FDAF1B78A53}"/>
                  </a:ext>
                </a:extLst>
              </p:cNvPr>
              <p:cNvSpPr/>
              <p:nvPr/>
            </p:nvSpPr>
            <p:spPr>
              <a:xfrm>
                <a:off x="3723602" y="1654990"/>
                <a:ext cx="24884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1641" extrusionOk="0">
                    <a:moveTo>
                      <a:pt x="526" y="1"/>
                    </a:moveTo>
                    <a:lnTo>
                      <a:pt x="1" y="526"/>
                    </a:lnTo>
                    <a:lnTo>
                      <a:pt x="1115" y="1641"/>
                    </a:lnTo>
                    <a:lnTo>
                      <a:pt x="1662" y="1115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Google Shape;7834;p68">
                <a:extLst>
                  <a:ext uri="{FF2B5EF4-FFF2-40B4-BE49-F238E27FC236}">
                    <a16:creationId xmlns:a16="http://schemas.microsoft.com/office/drawing/2014/main" id="{B9FE5619-8687-7514-3D19-472EAEEBE258}"/>
                  </a:ext>
                </a:extLst>
              </p:cNvPr>
              <p:cNvSpPr/>
              <p:nvPr/>
            </p:nvSpPr>
            <p:spPr>
              <a:xfrm>
                <a:off x="3744698" y="1633909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0"/>
                    </a:moveTo>
                    <a:lnTo>
                      <a:pt x="0" y="547"/>
                    </a:lnTo>
                    <a:lnTo>
                      <a:pt x="1115" y="1661"/>
                    </a:lnTo>
                    <a:lnTo>
                      <a:pt x="1640" y="1115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" name="Google Shape;7835;p68">
                <a:extLst>
                  <a:ext uri="{FF2B5EF4-FFF2-40B4-BE49-F238E27FC236}">
                    <a16:creationId xmlns:a16="http://schemas.microsoft.com/office/drawing/2014/main" id="{CAC58397-A3BF-EC56-D60B-BFE361362BF4}"/>
                  </a:ext>
                </a:extLst>
              </p:cNvPr>
              <p:cNvSpPr/>
              <p:nvPr/>
            </p:nvSpPr>
            <p:spPr>
              <a:xfrm>
                <a:off x="3748786" y="1596447"/>
                <a:ext cx="41564" cy="41249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755" extrusionOk="0">
                    <a:moveTo>
                      <a:pt x="526" y="0"/>
                    </a:moveTo>
                    <a:lnTo>
                      <a:pt x="1" y="526"/>
                    </a:lnTo>
                    <a:lnTo>
                      <a:pt x="2229" y="2755"/>
                    </a:lnTo>
                    <a:lnTo>
                      <a:pt x="2776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7836;p68">
                <a:extLst>
                  <a:ext uri="{FF2B5EF4-FFF2-40B4-BE49-F238E27FC236}">
                    <a16:creationId xmlns:a16="http://schemas.microsoft.com/office/drawing/2014/main" id="{1499FE02-AB5E-A3CC-1C16-1CFD7EABFEF0}"/>
                  </a:ext>
                </a:extLst>
              </p:cNvPr>
              <p:cNvSpPr/>
              <p:nvPr/>
            </p:nvSpPr>
            <p:spPr>
              <a:xfrm>
                <a:off x="3786561" y="1592030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0" y="548"/>
                    </a:lnTo>
                    <a:lnTo>
                      <a:pt x="1115" y="1662"/>
                    </a:lnTo>
                    <a:lnTo>
                      <a:pt x="1640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7837;p68">
                <a:extLst>
                  <a:ext uri="{FF2B5EF4-FFF2-40B4-BE49-F238E27FC236}">
                    <a16:creationId xmlns:a16="http://schemas.microsoft.com/office/drawing/2014/main" id="{81FAD4EF-34F4-5E7D-CE56-1B1E0D9E151A}"/>
                  </a:ext>
                </a:extLst>
              </p:cNvPr>
              <p:cNvSpPr/>
              <p:nvPr/>
            </p:nvSpPr>
            <p:spPr>
              <a:xfrm>
                <a:off x="3807343" y="1571264"/>
                <a:ext cx="24869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1641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1114" y="1640"/>
                    </a:lnTo>
                    <a:lnTo>
                      <a:pt x="1661" y="1115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7838;p68">
                <a:extLst>
                  <a:ext uri="{FF2B5EF4-FFF2-40B4-BE49-F238E27FC236}">
                    <a16:creationId xmlns:a16="http://schemas.microsoft.com/office/drawing/2014/main" id="{E2CEA0AB-1C8E-D28C-8C3C-04CF0C0248DC}"/>
                  </a:ext>
                </a:extLst>
              </p:cNvPr>
              <p:cNvSpPr/>
              <p:nvPr/>
            </p:nvSpPr>
            <p:spPr>
              <a:xfrm>
                <a:off x="3811745" y="1533488"/>
                <a:ext cx="41249" cy="41564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76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2229" y="2776"/>
                    </a:lnTo>
                    <a:lnTo>
                      <a:pt x="2755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" name="Google Shape;7839;p68">
                <a:extLst>
                  <a:ext uri="{FF2B5EF4-FFF2-40B4-BE49-F238E27FC236}">
                    <a16:creationId xmlns:a16="http://schemas.microsoft.com/office/drawing/2014/main" id="{9280D9BA-B09D-D008-A70A-6302782B1D63}"/>
                  </a:ext>
                </a:extLst>
              </p:cNvPr>
              <p:cNvSpPr/>
              <p:nvPr/>
            </p:nvSpPr>
            <p:spPr>
              <a:xfrm>
                <a:off x="3597998" y="1780594"/>
                <a:ext cx="24570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41" extrusionOk="0">
                    <a:moveTo>
                      <a:pt x="526" y="1"/>
                    </a:moveTo>
                    <a:lnTo>
                      <a:pt x="1" y="526"/>
                    </a:lnTo>
                    <a:lnTo>
                      <a:pt x="1115" y="1640"/>
                    </a:lnTo>
                    <a:lnTo>
                      <a:pt x="1641" y="1115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7840;p68">
                <a:extLst>
                  <a:ext uri="{FF2B5EF4-FFF2-40B4-BE49-F238E27FC236}">
                    <a16:creationId xmlns:a16="http://schemas.microsoft.com/office/drawing/2014/main" id="{0D882349-3F53-0B29-AF6B-AA2D26EE705B}"/>
                  </a:ext>
                </a:extLst>
              </p:cNvPr>
              <p:cNvSpPr/>
              <p:nvPr/>
            </p:nvSpPr>
            <p:spPr>
              <a:xfrm>
                <a:off x="3623181" y="1625090"/>
                <a:ext cx="108940" cy="108925"/>
              </a:xfrm>
              <a:custGeom>
                <a:avLst/>
                <a:gdLst/>
                <a:ahLst/>
                <a:cxnLst/>
                <a:rect l="l" t="t" r="r" b="b"/>
                <a:pathLst>
                  <a:path w="7276" h="7275" extrusionOk="0">
                    <a:moveTo>
                      <a:pt x="3070" y="1"/>
                    </a:moveTo>
                    <a:lnTo>
                      <a:pt x="1" y="3049"/>
                    </a:lnTo>
                    <a:lnTo>
                      <a:pt x="4206" y="7275"/>
                    </a:lnTo>
                    <a:lnTo>
                      <a:pt x="7275" y="4205"/>
                    </a:lnTo>
                    <a:lnTo>
                      <a:pt x="3070" y="1"/>
                    </a:lnTo>
                    <a:close/>
                  </a:path>
                </a:pathLst>
              </a:custGeom>
              <a:solidFill>
                <a:srgbClr val="B2C2C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" name="Google Shape;7841;p68">
                <a:extLst>
                  <a:ext uri="{FF2B5EF4-FFF2-40B4-BE49-F238E27FC236}">
                    <a16:creationId xmlns:a16="http://schemas.microsoft.com/office/drawing/2014/main" id="{EF9EE438-E524-DD60-ED06-D49F1D7E930B}"/>
                  </a:ext>
                </a:extLst>
              </p:cNvPr>
              <p:cNvSpPr/>
              <p:nvPr/>
            </p:nvSpPr>
            <p:spPr>
              <a:xfrm>
                <a:off x="3517416" y="1493826"/>
                <a:ext cx="316698" cy="313225"/>
              </a:xfrm>
              <a:custGeom>
                <a:avLst/>
                <a:gdLst/>
                <a:ahLst/>
                <a:cxnLst/>
                <a:rect l="l" t="t" r="r" b="b"/>
                <a:pathLst>
                  <a:path w="21152" h="20920" extrusionOk="0">
                    <a:moveTo>
                      <a:pt x="2387" y="0"/>
                    </a:moveTo>
                    <a:cubicBezTo>
                      <a:pt x="1835" y="0"/>
                      <a:pt x="1283" y="211"/>
                      <a:pt x="863" y="631"/>
                    </a:cubicBezTo>
                    <a:cubicBezTo>
                      <a:pt x="1" y="1472"/>
                      <a:pt x="1" y="2839"/>
                      <a:pt x="863" y="3701"/>
                    </a:cubicBezTo>
                    <a:lnTo>
                      <a:pt x="18082" y="20920"/>
                    </a:lnTo>
                    <a:lnTo>
                      <a:pt x="21151" y="17871"/>
                    </a:lnTo>
                    <a:lnTo>
                      <a:pt x="3911" y="631"/>
                    </a:lnTo>
                    <a:cubicBezTo>
                      <a:pt x="3491" y="211"/>
                      <a:pt x="2939" y="0"/>
                      <a:pt x="2387" y="0"/>
                    </a:cubicBezTo>
                    <a:close/>
                  </a:path>
                </a:pathLst>
              </a:custGeom>
              <a:solidFill>
                <a:srgbClr val="6B83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7842;p68">
                <a:extLst>
                  <a:ext uri="{FF2B5EF4-FFF2-40B4-BE49-F238E27FC236}">
                    <a16:creationId xmlns:a16="http://schemas.microsoft.com/office/drawing/2014/main" id="{DCF0A323-503F-41F0-12BE-94DA8F4F753F}"/>
                  </a:ext>
                </a:extLst>
              </p:cNvPr>
              <p:cNvSpPr/>
              <p:nvPr/>
            </p:nvSpPr>
            <p:spPr>
              <a:xfrm>
                <a:off x="3788133" y="1761399"/>
                <a:ext cx="73230" cy="72287"/>
              </a:xfrm>
              <a:custGeom>
                <a:avLst/>
                <a:gdLst/>
                <a:ahLst/>
                <a:cxnLst/>
                <a:rect l="l" t="t" r="r" b="b"/>
                <a:pathLst>
                  <a:path w="4891" h="4828" extrusionOk="0">
                    <a:moveTo>
                      <a:pt x="3070" y="0"/>
                    </a:moveTo>
                    <a:lnTo>
                      <a:pt x="1" y="3049"/>
                    </a:lnTo>
                    <a:lnTo>
                      <a:pt x="4521" y="4815"/>
                    </a:lnTo>
                    <a:cubicBezTo>
                      <a:pt x="4546" y="4823"/>
                      <a:pt x="4572" y="4827"/>
                      <a:pt x="4597" y="4827"/>
                    </a:cubicBezTo>
                    <a:cubicBezTo>
                      <a:pt x="4756" y="4827"/>
                      <a:pt x="4891" y="4666"/>
                      <a:pt x="4836" y="4520"/>
                    </a:cubicBezTo>
                    <a:lnTo>
                      <a:pt x="3070" y="0"/>
                    </a:ln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" name="Google Shape;7843;p68">
                <a:extLst>
                  <a:ext uri="{FF2B5EF4-FFF2-40B4-BE49-F238E27FC236}">
                    <a16:creationId xmlns:a16="http://schemas.microsoft.com/office/drawing/2014/main" id="{89160D79-1FF9-9172-0C62-EB5CA97C9B01}"/>
                  </a:ext>
                </a:extLst>
              </p:cNvPr>
              <p:cNvSpPr/>
              <p:nvPr/>
            </p:nvSpPr>
            <p:spPr>
              <a:xfrm>
                <a:off x="3822136" y="1761399"/>
                <a:ext cx="39198" cy="72407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4836" extrusionOk="0">
                    <a:moveTo>
                      <a:pt x="799" y="0"/>
                    </a:moveTo>
                    <a:lnTo>
                      <a:pt x="0" y="778"/>
                    </a:lnTo>
                    <a:lnTo>
                      <a:pt x="1451" y="4499"/>
                    </a:lnTo>
                    <a:lnTo>
                      <a:pt x="2250" y="4815"/>
                    </a:lnTo>
                    <a:cubicBezTo>
                      <a:pt x="2282" y="4829"/>
                      <a:pt x="2313" y="4835"/>
                      <a:pt x="2344" y="4835"/>
                    </a:cubicBezTo>
                    <a:cubicBezTo>
                      <a:pt x="2495" y="4835"/>
                      <a:pt x="2618" y="4678"/>
                      <a:pt x="2565" y="4520"/>
                    </a:cubicBezTo>
                    <a:lnTo>
                      <a:pt x="799" y="0"/>
                    </a:lnTo>
                    <a:close/>
                  </a:path>
                </a:pathLst>
              </a:custGeom>
              <a:solidFill>
                <a:srgbClr val="9FB3C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7844;p68">
                <a:extLst>
                  <a:ext uri="{FF2B5EF4-FFF2-40B4-BE49-F238E27FC236}">
                    <a16:creationId xmlns:a16="http://schemas.microsoft.com/office/drawing/2014/main" id="{11E2B74F-9D6D-BFA9-6B7A-5EBC514A5023}"/>
                  </a:ext>
                </a:extLst>
              </p:cNvPr>
              <p:cNvSpPr/>
              <p:nvPr/>
            </p:nvSpPr>
            <p:spPr>
              <a:xfrm>
                <a:off x="3541656" y="1493781"/>
                <a:ext cx="292458" cy="313270"/>
              </a:xfrm>
              <a:custGeom>
                <a:avLst/>
                <a:gdLst/>
                <a:ahLst/>
                <a:cxnLst/>
                <a:rect l="l" t="t" r="r" b="b"/>
                <a:pathLst>
                  <a:path w="19533" h="20923" extrusionOk="0">
                    <a:moveTo>
                      <a:pt x="789" y="0"/>
                    </a:moveTo>
                    <a:cubicBezTo>
                      <a:pt x="524" y="0"/>
                      <a:pt x="257" y="49"/>
                      <a:pt x="1" y="151"/>
                    </a:cubicBezTo>
                    <a:cubicBezTo>
                      <a:pt x="295" y="256"/>
                      <a:pt x="547" y="424"/>
                      <a:pt x="778" y="634"/>
                    </a:cubicBezTo>
                    <a:lnTo>
                      <a:pt x="15706" y="15561"/>
                    </a:lnTo>
                    <a:cubicBezTo>
                      <a:pt x="16967" y="16844"/>
                      <a:pt x="16967" y="18904"/>
                      <a:pt x="15706" y="20166"/>
                    </a:cubicBezTo>
                    <a:lnTo>
                      <a:pt x="16463" y="20923"/>
                    </a:lnTo>
                    <a:lnTo>
                      <a:pt x="19532" y="17874"/>
                    </a:lnTo>
                    <a:lnTo>
                      <a:pt x="2292" y="634"/>
                    </a:lnTo>
                    <a:cubicBezTo>
                      <a:pt x="1893" y="220"/>
                      <a:pt x="1348" y="0"/>
                      <a:pt x="789" y="0"/>
                    </a:cubicBezTo>
                    <a:close/>
                  </a:path>
                </a:pathLst>
              </a:custGeom>
              <a:solidFill>
                <a:srgbClr val="4E677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" name="Google Shape;7845;p68">
                <a:extLst>
                  <a:ext uri="{FF2B5EF4-FFF2-40B4-BE49-F238E27FC236}">
                    <a16:creationId xmlns:a16="http://schemas.microsoft.com/office/drawing/2014/main" id="{6F38AA85-5249-7359-2D6C-3D22E1D86284}"/>
                  </a:ext>
                </a:extLst>
              </p:cNvPr>
              <p:cNvSpPr/>
              <p:nvPr/>
            </p:nvSpPr>
            <p:spPr>
              <a:xfrm>
                <a:off x="3834728" y="1807979"/>
                <a:ext cx="26636" cy="25708"/>
              </a:xfrm>
              <a:custGeom>
                <a:avLst/>
                <a:gdLst/>
                <a:ahLst/>
                <a:cxnLst/>
                <a:rect l="l" t="t" r="r" b="b"/>
                <a:pathLst>
                  <a:path w="1779" h="1717" extrusionOk="0">
                    <a:moveTo>
                      <a:pt x="1157" y="1"/>
                    </a:moveTo>
                    <a:lnTo>
                      <a:pt x="0" y="1157"/>
                    </a:lnTo>
                    <a:lnTo>
                      <a:pt x="1409" y="1704"/>
                    </a:lnTo>
                    <a:cubicBezTo>
                      <a:pt x="1434" y="1712"/>
                      <a:pt x="1460" y="1716"/>
                      <a:pt x="1485" y="1716"/>
                    </a:cubicBezTo>
                    <a:cubicBezTo>
                      <a:pt x="1644" y="1716"/>
                      <a:pt x="1779" y="1555"/>
                      <a:pt x="1724" y="1409"/>
                    </a:cubicBezTo>
                    <a:lnTo>
                      <a:pt x="1157" y="1"/>
                    </a:lnTo>
                    <a:close/>
                  </a:path>
                </a:pathLst>
              </a:custGeom>
              <a:solidFill>
                <a:srgbClr val="2943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7846;p68">
                <a:extLst>
                  <a:ext uri="{FF2B5EF4-FFF2-40B4-BE49-F238E27FC236}">
                    <a16:creationId xmlns:a16="http://schemas.microsoft.com/office/drawing/2014/main" id="{96EF3EBD-2FBB-10CF-3A52-92706579125B}"/>
                  </a:ext>
                </a:extLst>
              </p:cNvPr>
              <p:cNvSpPr/>
              <p:nvPr/>
            </p:nvSpPr>
            <p:spPr>
              <a:xfrm>
                <a:off x="3552047" y="1524984"/>
                <a:ext cx="68320" cy="68334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564" extrusionOk="0">
                    <a:moveTo>
                      <a:pt x="3049" y="1"/>
                    </a:moveTo>
                    <a:lnTo>
                      <a:pt x="0" y="3070"/>
                    </a:lnTo>
                    <a:lnTo>
                      <a:pt x="1493" y="4563"/>
                    </a:lnTo>
                    <a:lnTo>
                      <a:pt x="4563" y="1494"/>
                    </a:lnTo>
                    <a:lnTo>
                      <a:pt x="3049" y="1"/>
                    </a:lnTo>
                    <a:close/>
                  </a:path>
                </a:pathLst>
              </a:custGeom>
              <a:solidFill>
                <a:srgbClr val="2943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" name="Google Shape;7847;p68">
                <a:extLst>
                  <a:ext uri="{FF2B5EF4-FFF2-40B4-BE49-F238E27FC236}">
                    <a16:creationId xmlns:a16="http://schemas.microsoft.com/office/drawing/2014/main" id="{3FC59CB4-4465-0F47-9545-85C685CC4C8A}"/>
                  </a:ext>
                </a:extLst>
              </p:cNvPr>
              <p:cNvSpPr/>
              <p:nvPr/>
            </p:nvSpPr>
            <p:spPr>
              <a:xfrm>
                <a:off x="3593281" y="1566218"/>
                <a:ext cx="221623" cy="221952"/>
              </a:xfrm>
              <a:custGeom>
                <a:avLst/>
                <a:gdLst/>
                <a:ahLst/>
                <a:cxnLst/>
                <a:rect l="l" t="t" r="r" b="b"/>
                <a:pathLst>
                  <a:path w="14802" h="14824" extrusionOk="0">
                    <a:moveTo>
                      <a:pt x="526" y="1"/>
                    </a:moveTo>
                    <a:lnTo>
                      <a:pt x="1" y="548"/>
                    </a:lnTo>
                    <a:lnTo>
                      <a:pt x="14276" y="14823"/>
                    </a:lnTo>
                    <a:lnTo>
                      <a:pt x="14802" y="14298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54" name="Rectangle 3">
            <a:extLst>
              <a:ext uri="{FF2B5EF4-FFF2-40B4-BE49-F238E27FC236}">
                <a16:creationId xmlns:a16="http://schemas.microsoft.com/office/drawing/2014/main" id="{086804F5-94AA-C27E-6DED-917012F5F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475" y="2004607"/>
            <a:ext cx="10845050" cy="351746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08" charset="-128"/>
                <a:cs typeface="Britannic Bold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08" charset="-128"/>
                <a:cs typeface="Britannic Bold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08" charset="-128"/>
                <a:cs typeface="Britannic Bold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  <a:cs typeface="Britannic Bold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  <a:cs typeface="Britannic Bold"/>
              </a:defRPr>
            </a:lvl5pPr>
            <a:lvl6pPr marL="2514537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6pPr>
            <a:lvl7pPr marL="2971726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7pPr>
            <a:lvl8pPr marL="3428914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8pPr>
            <a:lvl9pPr marL="3886103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 marL="342265" marR="0" lvl="0" indent="-34226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5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Franklin Gothic Medium"/>
              <a:ea typeface="ＭＳ Ｐゴシック" pitchFamily="-108" charset="-128"/>
            </a:endParaRPr>
          </a:p>
          <a:p>
            <a:pPr marL="342265" marR="0" lvl="0" indent="-34226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Discuss with your co-coach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/>
              </a:rPr>
              <a:t>(5 minutes) </a:t>
            </a:r>
          </a:p>
          <a:p>
            <a:pPr marL="742315" marR="0" lvl="1" indent="-28511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Calibri" charset="0"/>
                <a:cs typeface="Calibri"/>
              </a:rPr>
              <a:t>Are you drilling into your data to find problem areas/trends?</a:t>
            </a:r>
          </a:p>
          <a:p>
            <a:pPr marL="742315" marR="0" lvl="1" indent="-28511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Calibri" charset="0"/>
                <a:cs typeface="Calibri"/>
              </a:rPr>
              <a:t>Are you action planning on your findings and planning for solutions?</a:t>
            </a:r>
          </a:p>
          <a:p>
            <a:pPr marL="742315" marR="0" lvl="1" indent="-28511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Calibri" charset="0"/>
                <a:cs typeface="Calibri"/>
              </a:rPr>
              <a:t>Are you presenting the data and solutions to staff?</a:t>
            </a:r>
            <a:br>
              <a:rPr kumimoji="0" lang="en-CA" sz="2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Calibri" charset="0"/>
                <a:cs typeface="Calibri"/>
              </a:rPr>
            </a:br>
            <a:endParaRPr kumimoji="0" lang="en-CA" sz="2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Calibri" charset="0"/>
              <a:cs typeface="Calibri"/>
            </a:endParaRPr>
          </a:p>
          <a:p>
            <a:pPr marL="742315" marR="0" lvl="1" indent="-28511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000" b="0" i="1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Calibri" charset="0"/>
                <a:cs typeface="Calibri"/>
              </a:rPr>
              <a:t>If you answered YES to the above, have you started to disaggregate your data by subgroup?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Calibri" charset="0"/>
                <a:cs typeface="Calibri"/>
              </a:rPr>
              <a:t>Whole group share </a:t>
            </a:r>
            <a:r>
              <a:rPr kumimoji="0" lang="en-CA" sz="2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Calibri" charset="0"/>
                <a:cs typeface="Calibri"/>
              </a:rPr>
              <a:t>(5 minutes)</a:t>
            </a:r>
          </a:p>
          <a:p>
            <a:pPr marL="456565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Franklin Gothic Book"/>
              <a:ea typeface="ＭＳ Ｐゴシック" pitchFamily="-108" charset="-128"/>
              <a:cs typeface="Calibri" charset="0"/>
            </a:endParaRP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00D7DBAA-B73A-5B47-499C-7C32F6018D9B}"/>
              </a:ext>
            </a:extLst>
          </p:cNvPr>
          <p:cNvSpPr txBox="1">
            <a:spLocks/>
          </p:cNvSpPr>
          <p:nvPr/>
        </p:nvSpPr>
        <p:spPr>
          <a:xfrm>
            <a:off x="10169267" y="5720728"/>
            <a:ext cx="1752517" cy="87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256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10 minutes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20256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5 minutes</a:t>
            </a:r>
          </a:p>
        </p:txBody>
      </p:sp>
      <p:grpSp>
        <p:nvGrpSpPr>
          <p:cNvPr id="3" name="Google Shape;6077;p67">
            <a:extLst>
              <a:ext uri="{FF2B5EF4-FFF2-40B4-BE49-F238E27FC236}">
                <a16:creationId xmlns:a16="http://schemas.microsoft.com/office/drawing/2014/main" id="{36F17417-F2A1-F7D7-D268-C67B3D8AAC39}"/>
              </a:ext>
            </a:extLst>
          </p:cNvPr>
          <p:cNvGrpSpPr/>
          <p:nvPr/>
        </p:nvGrpSpPr>
        <p:grpSpPr>
          <a:xfrm>
            <a:off x="9685195" y="5927129"/>
            <a:ext cx="495760" cy="537983"/>
            <a:chOff x="5873617" y="2309901"/>
            <a:chExt cx="345720" cy="345720"/>
          </a:xfrm>
        </p:grpSpPr>
        <p:sp>
          <p:nvSpPr>
            <p:cNvPr id="5" name="Google Shape;6078;p67">
              <a:extLst>
                <a:ext uri="{FF2B5EF4-FFF2-40B4-BE49-F238E27FC236}">
                  <a16:creationId xmlns:a16="http://schemas.microsoft.com/office/drawing/2014/main" id="{809B3027-4C36-341D-486F-0A2EE79CC307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6079;p67">
              <a:extLst>
                <a:ext uri="{FF2B5EF4-FFF2-40B4-BE49-F238E27FC236}">
                  <a16:creationId xmlns:a16="http://schemas.microsoft.com/office/drawing/2014/main" id="{B4044D59-F8A2-A3FA-1992-4E848F854607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6080;p67">
              <a:extLst>
                <a:ext uri="{FF2B5EF4-FFF2-40B4-BE49-F238E27FC236}">
                  <a16:creationId xmlns:a16="http://schemas.microsoft.com/office/drawing/2014/main" id="{9176B3D2-94CE-38F7-C29E-9A4FBC1CD9BF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6081;p67">
              <a:extLst>
                <a:ext uri="{FF2B5EF4-FFF2-40B4-BE49-F238E27FC236}">
                  <a16:creationId xmlns:a16="http://schemas.microsoft.com/office/drawing/2014/main" id="{30298D17-67DF-2714-1D94-CA7FB2814595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6082;p67">
              <a:extLst>
                <a:ext uri="{FF2B5EF4-FFF2-40B4-BE49-F238E27FC236}">
                  <a16:creationId xmlns:a16="http://schemas.microsoft.com/office/drawing/2014/main" id="{1228E5E9-F201-2FAF-02F2-C22A2770EB76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6083;p67">
              <a:extLst>
                <a:ext uri="{FF2B5EF4-FFF2-40B4-BE49-F238E27FC236}">
                  <a16:creationId xmlns:a16="http://schemas.microsoft.com/office/drawing/2014/main" id="{D672CBA8-2F96-ADCE-30F0-8343B8F5CE16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6084;p67">
              <a:extLst>
                <a:ext uri="{FF2B5EF4-FFF2-40B4-BE49-F238E27FC236}">
                  <a16:creationId xmlns:a16="http://schemas.microsoft.com/office/drawing/2014/main" id="{9EDD50A9-C686-279F-45A0-370B9579E5D5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6085;p67">
              <a:extLst>
                <a:ext uri="{FF2B5EF4-FFF2-40B4-BE49-F238E27FC236}">
                  <a16:creationId xmlns:a16="http://schemas.microsoft.com/office/drawing/2014/main" id="{29BD2B63-A502-1F57-4DDB-ECEC0C3EFFD0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6086;p67">
              <a:extLst>
                <a:ext uri="{FF2B5EF4-FFF2-40B4-BE49-F238E27FC236}">
                  <a16:creationId xmlns:a16="http://schemas.microsoft.com/office/drawing/2014/main" id="{BC9BA328-A61B-3C20-0CFB-412CFD366481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6087;p67">
              <a:extLst>
                <a:ext uri="{FF2B5EF4-FFF2-40B4-BE49-F238E27FC236}">
                  <a16:creationId xmlns:a16="http://schemas.microsoft.com/office/drawing/2014/main" id="{E40B92CC-2768-C0DA-D74F-342A95FAAA66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6088;p67">
              <a:extLst>
                <a:ext uri="{FF2B5EF4-FFF2-40B4-BE49-F238E27FC236}">
                  <a16:creationId xmlns:a16="http://schemas.microsoft.com/office/drawing/2014/main" id="{F9EB0BC7-DC21-CBE2-B55B-7F9FA8615194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6089;p67">
              <a:extLst>
                <a:ext uri="{FF2B5EF4-FFF2-40B4-BE49-F238E27FC236}">
                  <a16:creationId xmlns:a16="http://schemas.microsoft.com/office/drawing/2014/main" id="{38CFC964-E01C-7D29-F2AE-05D0AFD169F7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Google Shape;6090;p67">
              <a:extLst>
                <a:ext uri="{FF2B5EF4-FFF2-40B4-BE49-F238E27FC236}">
                  <a16:creationId xmlns:a16="http://schemas.microsoft.com/office/drawing/2014/main" id="{457BCB4C-EFED-A52F-71DE-3B5A3922CB5D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6091;p67">
              <a:extLst>
                <a:ext uri="{FF2B5EF4-FFF2-40B4-BE49-F238E27FC236}">
                  <a16:creationId xmlns:a16="http://schemas.microsoft.com/office/drawing/2014/main" id="{AB3E4F4F-A0F3-AFB4-8B58-25DFDD3A38A5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Google Shape;6092;p67">
              <a:extLst>
                <a:ext uri="{FF2B5EF4-FFF2-40B4-BE49-F238E27FC236}">
                  <a16:creationId xmlns:a16="http://schemas.microsoft.com/office/drawing/2014/main" id="{DD7A2BC6-FFE3-0F67-7BF6-EC786FD47CE6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" name="Google Shape;6093;p67">
              <a:extLst>
                <a:ext uri="{FF2B5EF4-FFF2-40B4-BE49-F238E27FC236}">
                  <a16:creationId xmlns:a16="http://schemas.microsoft.com/office/drawing/2014/main" id="{1E3C413F-5B4A-618A-5D86-D9D803667BFB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" name="Google Shape;6094;p67">
              <a:extLst>
                <a:ext uri="{FF2B5EF4-FFF2-40B4-BE49-F238E27FC236}">
                  <a16:creationId xmlns:a16="http://schemas.microsoft.com/office/drawing/2014/main" id="{E18D9B2C-5C37-9907-90F5-CCF824A4CB36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" name="Google Shape;6095;p67">
              <a:extLst>
                <a:ext uri="{FF2B5EF4-FFF2-40B4-BE49-F238E27FC236}">
                  <a16:creationId xmlns:a16="http://schemas.microsoft.com/office/drawing/2014/main" id="{78B4E76E-B1B3-8E0D-1010-8BCD0441A215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" name="Google Shape;6096;p67">
              <a:extLst>
                <a:ext uri="{FF2B5EF4-FFF2-40B4-BE49-F238E27FC236}">
                  <a16:creationId xmlns:a16="http://schemas.microsoft.com/office/drawing/2014/main" id="{6231884B-78C3-38E4-32B3-09355F2932C8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1" name="Google Shape;6464;p67">
            <a:extLst>
              <a:ext uri="{FF2B5EF4-FFF2-40B4-BE49-F238E27FC236}">
                <a16:creationId xmlns:a16="http://schemas.microsoft.com/office/drawing/2014/main" id="{8A34C915-AAF3-7C2A-2F16-9F5A0CB041F8}"/>
              </a:ext>
            </a:extLst>
          </p:cNvPr>
          <p:cNvGrpSpPr/>
          <p:nvPr/>
        </p:nvGrpSpPr>
        <p:grpSpPr>
          <a:xfrm>
            <a:off x="7029832" y="5927129"/>
            <a:ext cx="457030" cy="495955"/>
            <a:chOff x="4674908" y="3682271"/>
            <a:chExt cx="371966" cy="371966"/>
          </a:xfrm>
        </p:grpSpPr>
        <p:sp>
          <p:nvSpPr>
            <p:cNvPr id="72" name="Google Shape;6465;p67">
              <a:extLst>
                <a:ext uri="{FF2B5EF4-FFF2-40B4-BE49-F238E27FC236}">
                  <a16:creationId xmlns:a16="http://schemas.microsoft.com/office/drawing/2014/main" id="{CE0B6341-8409-4E69-7DC2-823DD3A52917}"/>
                </a:ext>
              </a:extLst>
            </p:cNvPr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" name="Google Shape;6466;p67">
              <a:extLst>
                <a:ext uri="{FF2B5EF4-FFF2-40B4-BE49-F238E27FC236}">
                  <a16:creationId xmlns:a16="http://schemas.microsoft.com/office/drawing/2014/main" id="{A889FB0A-8F68-F88A-E38A-435B6E1B7B4B}"/>
                </a:ext>
              </a:extLst>
            </p:cNvPr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" name="Google Shape;6467;p67">
              <a:extLst>
                <a:ext uri="{FF2B5EF4-FFF2-40B4-BE49-F238E27FC236}">
                  <a16:creationId xmlns:a16="http://schemas.microsoft.com/office/drawing/2014/main" id="{B6D3B5B4-8AEC-2EE6-9D30-63EBF0ED2970}"/>
                </a:ext>
              </a:extLst>
            </p:cNvPr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" name="Google Shape;6468;p67">
              <a:extLst>
                <a:ext uri="{FF2B5EF4-FFF2-40B4-BE49-F238E27FC236}">
                  <a16:creationId xmlns:a16="http://schemas.microsoft.com/office/drawing/2014/main" id="{E74B7220-3A4C-0ED6-9E1C-FF380A8FE8D3}"/>
                </a:ext>
              </a:extLst>
            </p:cNvPr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76" name="Text Placeholder 4">
            <a:extLst>
              <a:ext uri="{FF2B5EF4-FFF2-40B4-BE49-F238E27FC236}">
                <a16:creationId xmlns:a16="http://schemas.microsoft.com/office/drawing/2014/main" id="{79E04AB8-81E9-6F0B-5069-620F8FDBAF91}"/>
              </a:ext>
            </a:extLst>
          </p:cNvPr>
          <p:cNvSpPr txBox="1">
            <a:spLocks/>
          </p:cNvSpPr>
          <p:nvPr/>
        </p:nvSpPr>
        <p:spPr>
          <a:xfrm>
            <a:off x="7321188" y="5831464"/>
            <a:ext cx="2934297" cy="59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256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Independent</a:t>
            </a: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20256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Whole Group</a:t>
            </a:r>
          </a:p>
        </p:txBody>
      </p:sp>
    </p:spTree>
    <p:extLst>
      <p:ext uri="{BB962C8B-B14F-4D97-AF65-F5344CB8AC3E}">
        <p14:creationId xmlns:p14="http://schemas.microsoft.com/office/powerpoint/2010/main" val="3517303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Google Shape;326;p32" descr="Decorative"/>
          <p:cNvGrpSpPr/>
          <p:nvPr/>
        </p:nvGrpSpPr>
        <p:grpSpPr>
          <a:xfrm>
            <a:off x="-572003" y="4254339"/>
            <a:ext cx="2339700" cy="2603661"/>
            <a:chOff x="-488378" y="3190879"/>
            <a:chExt cx="1754775" cy="1952746"/>
          </a:xfrm>
        </p:grpSpPr>
        <p:sp>
          <p:nvSpPr>
            <p:cNvPr id="327" name="Google Shape;327;p32"/>
            <p:cNvSpPr/>
            <p:nvPr/>
          </p:nvSpPr>
          <p:spPr>
            <a:xfrm flipH="1">
              <a:off x="-488369" y="3190879"/>
              <a:ext cx="1754765" cy="1951990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gradFill>
              <a:gsLst>
                <a:gs pos="0">
                  <a:srgbClr val="00ACC2">
                    <a:alpha val="30588"/>
                    <a:alpha val="54189"/>
                  </a:srgbClr>
                </a:gs>
                <a:gs pos="100000">
                  <a:srgbClr val="00A791">
                    <a:alpha val="29411"/>
                    <a:alpha val="54189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8" name="Google Shape;328;p32"/>
            <p:cNvSpPr/>
            <p:nvPr/>
          </p:nvSpPr>
          <p:spPr>
            <a:xfrm flipH="1">
              <a:off x="-488371" y="3525889"/>
              <a:ext cx="1454283" cy="16177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9" name="Google Shape;329;p32"/>
            <p:cNvSpPr/>
            <p:nvPr/>
          </p:nvSpPr>
          <p:spPr>
            <a:xfrm flipH="1">
              <a:off x="-488378" y="3943296"/>
              <a:ext cx="1062363" cy="12003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aphicFrame>
        <p:nvGraphicFramePr>
          <p:cNvPr id="3" name="Diagram 2" descr="Self&#10; Self-monitor&#10;  Are you participating?&#10;  Engaged as a learner?&#10;  &#10; Stretch, break, stand as needed​&#10; &#10; If you have questions or comments:&#10;  unmute&#10;  use the chat box&#10;Others&#10; Mute when listening, unmute to talk​&#10; &#10; Work as a team:&#10;  Room for every voice&#10;  Reinforce participation&#10;Environment&#10; Have your computer charged and ready to go​&#10; &#10; Keep necessary materials at hand&#10;  action plan&#10;  relevant docs&#10;  water/snacks&#10;  &#10; Minimize distractions if possible​&#10;">
            <a:extLst>
              <a:ext uri="{FF2B5EF4-FFF2-40B4-BE49-F238E27FC236}">
                <a16:creationId xmlns:a16="http://schemas.microsoft.com/office/drawing/2014/main" id="{63B24D00-2905-428E-AB35-01C8365E60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1682659"/>
              </p:ext>
            </p:extLst>
          </p:nvPr>
        </p:nvGraphicFramePr>
        <p:xfrm>
          <a:off x="359428" y="-1220571"/>
          <a:ext cx="11984199" cy="8486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5" name="Google Shape;325;p32"/>
          <p:cNvSpPr txBox="1">
            <a:spLocks noGrp="1"/>
          </p:cNvSpPr>
          <p:nvPr>
            <p:ph type="title"/>
          </p:nvPr>
        </p:nvSpPr>
        <p:spPr>
          <a:xfrm>
            <a:off x="6102340" y="5851226"/>
            <a:ext cx="5279600" cy="84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EXPECTATIONS</a:t>
            </a:r>
            <a:endParaRPr/>
          </a:p>
        </p:txBody>
      </p:sp>
      <p:pic>
        <p:nvPicPr>
          <p:cNvPr id="323" name="Google Shape;323;p32" descr="magnifying glass&#10;"/>
          <p:cNvPicPr preferRelativeResize="0"/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/>
        </p:blipFill>
        <p:spPr>
          <a:xfrm flipH="1">
            <a:off x="-3662681" y="3260300"/>
            <a:ext cx="8120417" cy="4590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8"/>
          <p:cNvSpPr txBox="1">
            <a:spLocks noGrp="1"/>
          </p:cNvSpPr>
          <p:nvPr>
            <p:ph type="ctrTitle"/>
          </p:nvPr>
        </p:nvSpPr>
        <p:spPr>
          <a:xfrm>
            <a:off x="2806581" y="2439914"/>
            <a:ext cx="8623419" cy="224266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800" b="1" dirty="0">
                <a:latin typeface="Arial"/>
                <a:cs typeface="Arial"/>
              </a:rPr>
              <a:t>PBIS</a:t>
            </a:r>
            <a:b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dirty="0">
                <a:latin typeface="Arial"/>
                <a:cs typeface="Arial"/>
              </a:rPr>
              <a:t>Resource Spotlight:</a:t>
            </a:r>
            <a:b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/>
                <a:cs typeface="Arial"/>
              </a:rPr>
              <a:t>5 Questions Every Team Should Ask about Racial Disproportionality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Center on Positive Behavior Interventions &amp; Supports (PBIS) Logo of three interconnected circles">
            <a:extLst>
              <a:ext uri="{FF2B5EF4-FFF2-40B4-BE49-F238E27FC236}">
                <a16:creationId xmlns:a16="http://schemas.microsoft.com/office/drawing/2014/main" id="{0769406C-0E34-4163-8B3C-9A7B3412C2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65537" y="5300196"/>
            <a:ext cx="2833687" cy="7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91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E9C13-7A74-1528-1748-5F5F07499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27C76A-67E5-FAEA-0366-B6B8C6A44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43725" y="2236334"/>
            <a:ext cx="4961634" cy="4471869"/>
          </a:xfrm>
        </p:spPr>
        <p:txBody>
          <a:bodyPr/>
          <a:lstStyle/>
          <a:p>
            <a:pPr marL="626529" indent="-457200">
              <a:buFont typeface="+mj-lt"/>
              <a:buAutoNum type="arabicPeriod"/>
            </a:pPr>
            <a:r>
              <a:rPr lang="en-US" sz="2200" dirty="0"/>
              <a:t>Is there an inequity problem in our school?</a:t>
            </a:r>
          </a:p>
          <a:p>
            <a:pPr marL="626529" indent="-457200">
              <a:buFont typeface="+mj-lt"/>
              <a:buAutoNum type="arabicPeriod"/>
            </a:pPr>
            <a:r>
              <a:rPr lang="en-US" sz="2200" dirty="0"/>
              <a:t>What is it about our people, policies, and practices that contribute to this inequity?</a:t>
            </a:r>
          </a:p>
          <a:p>
            <a:pPr marL="626529" indent="-457200">
              <a:buFont typeface="+mj-lt"/>
              <a:buAutoNum type="arabicPeriod"/>
            </a:pPr>
            <a:r>
              <a:rPr lang="en-US" sz="2200" dirty="0"/>
              <a:t>Which equitable practices can address this discipline inequity?</a:t>
            </a:r>
          </a:p>
          <a:p>
            <a:pPr marL="626529" indent="-457200">
              <a:buFont typeface="+mj-lt"/>
              <a:buAutoNum type="arabicPeriod"/>
            </a:pPr>
            <a:r>
              <a:rPr lang="en-US" sz="2200" dirty="0"/>
              <a:t>Did the equity strategies decrease our discipline disparity?</a:t>
            </a:r>
          </a:p>
          <a:p>
            <a:pPr marL="626529" indent="-457200">
              <a:buFont typeface="+mj-lt"/>
              <a:buAutoNum type="arabicPeriod"/>
            </a:pPr>
            <a:r>
              <a:rPr lang="en-US" sz="2200" dirty="0"/>
              <a:t>Who is at the table when decisions are made about our school systems?</a:t>
            </a: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07CF56A7-28D2-6B89-E369-4C33CE54B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349" y="257294"/>
            <a:ext cx="9378000" cy="845600"/>
          </a:xfrm>
        </p:spPr>
        <p:txBody>
          <a:bodyPr/>
          <a:lstStyle/>
          <a:p>
            <a:r>
              <a:rPr lang="en-US" dirty="0"/>
              <a:t>5 QUESTIONS EVERY TEAM SHOULD ASK ABOUT RACIAL DISPROPORTIONALITY</a:t>
            </a:r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B330AE51-8EF5-BD79-48F8-44733D95E704}"/>
              </a:ext>
            </a:extLst>
          </p:cNvPr>
          <p:cNvSpPr/>
          <p:nvPr/>
        </p:nvSpPr>
        <p:spPr>
          <a:xfrm>
            <a:off x="6943725" y="2754443"/>
            <a:ext cx="4434926" cy="2171700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is 1 question you feel is important to bring back to your team?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8D8C9D-30CC-EC40-AA51-F61EF10E4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349" y="2428303"/>
            <a:ext cx="5372100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9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6C6EAD-E189-0D76-C597-5C76D4B1A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5A4B8-20F4-9BE4-3591-A7F7442F2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8725" y="1611592"/>
            <a:ext cx="7692279" cy="401700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pPr marL="700405" indent="-514350">
              <a:buClr>
                <a:schemeClr val="accent2">
                  <a:lumMod val="50000"/>
                </a:schemeClr>
              </a:buClr>
              <a:buSzPct val="75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Review the shared resource independently.</a:t>
            </a:r>
            <a:endParaRPr lang="en-US"/>
          </a:p>
          <a:p>
            <a:pPr marL="700405" indent="-514350">
              <a:buClr>
                <a:schemeClr val="accent2">
                  <a:lumMod val="50000"/>
                </a:schemeClr>
              </a:buClr>
              <a:buSzPct val="75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With a partner discuss:</a:t>
            </a:r>
          </a:p>
          <a:p>
            <a:pPr marL="1310005" lvl="1" indent="-514350">
              <a:spcBef>
                <a:spcPts val="0"/>
              </a:spcBef>
              <a:buClr>
                <a:schemeClr val="accent2">
                  <a:lumMod val="50000"/>
                </a:schemeClr>
              </a:buClr>
              <a:buSzPct val="75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What was your key takeaway from this resource?</a:t>
            </a:r>
          </a:p>
          <a:p>
            <a:pPr marL="1310005" lvl="1" indent="-514350">
              <a:spcBef>
                <a:spcPts val="0"/>
              </a:spcBef>
              <a:buClr>
                <a:schemeClr val="accent2">
                  <a:lumMod val="50000"/>
                </a:schemeClr>
              </a:buClr>
              <a:buSzPct val="75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How might your team use this in the future?</a:t>
            </a:r>
          </a:p>
          <a:p>
            <a:pPr marL="1310005" lvl="1" indent="-514350">
              <a:spcBef>
                <a:spcPts val="0"/>
              </a:spcBef>
              <a:buClr>
                <a:schemeClr val="accent2">
                  <a:lumMod val="50000"/>
                </a:schemeClr>
              </a:buClr>
              <a:buSzPct val="75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Can this be used to provide professional development to staff? How?</a:t>
            </a:r>
          </a:p>
          <a:p>
            <a:pPr marL="700405" indent="-514350">
              <a:buClr>
                <a:schemeClr val="accent2">
                  <a:lumMod val="50000"/>
                </a:schemeClr>
              </a:buClr>
              <a:buSzPct val="75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Be ready to provide a 1- minute share-out of your discussion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A91715-19F2-A4E5-FC19-2066CB8F6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733" b="1">
                <a:solidFill>
                  <a:schemeClr val="bg1"/>
                </a:solidFill>
                <a:cs typeface="Calibri Light"/>
              </a:rPr>
              <a:t>ACTIVITY: </a:t>
            </a:r>
            <a:r>
              <a:rPr lang="en-US" sz="3733">
                <a:solidFill>
                  <a:schemeClr val="bg1"/>
                </a:solidFill>
                <a:cs typeface="Calibri Light"/>
              </a:rPr>
              <a:t>RESOURCE SPOTLIGHT</a:t>
            </a:r>
            <a:endParaRPr lang="en-US" sz="3733">
              <a:solidFill>
                <a:schemeClr val="bg1"/>
              </a:solidFill>
            </a:endParaRPr>
          </a:p>
        </p:txBody>
      </p:sp>
      <p:grpSp>
        <p:nvGrpSpPr>
          <p:cNvPr id="82" name="Google Shape;16036;p73">
            <a:extLst>
              <a:ext uri="{FF2B5EF4-FFF2-40B4-BE49-F238E27FC236}">
                <a16:creationId xmlns:a16="http://schemas.microsoft.com/office/drawing/2014/main" id="{83055CC5-20C4-F1EB-CAC2-8358721D628B}"/>
              </a:ext>
            </a:extLst>
          </p:cNvPr>
          <p:cNvGrpSpPr/>
          <p:nvPr/>
        </p:nvGrpSpPr>
        <p:grpSpPr>
          <a:xfrm>
            <a:off x="8751492" y="3389790"/>
            <a:ext cx="2300168" cy="1714788"/>
            <a:chOff x="1798763" y="3395401"/>
            <a:chExt cx="376185" cy="280448"/>
          </a:xfrm>
        </p:grpSpPr>
        <p:sp>
          <p:nvSpPr>
            <p:cNvPr id="83" name="Google Shape;16037;p73">
              <a:extLst>
                <a:ext uri="{FF2B5EF4-FFF2-40B4-BE49-F238E27FC236}">
                  <a16:creationId xmlns:a16="http://schemas.microsoft.com/office/drawing/2014/main" id="{B665C06B-6099-DDBF-8FA2-5C6D9C7C4C5B}"/>
                </a:ext>
              </a:extLst>
            </p:cNvPr>
            <p:cNvSpPr/>
            <p:nvPr/>
          </p:nvSpPr>
          <p:spPr>
            <a:xfrm>
              <a:off x="2097352" y="3478660"/>
              <a:ext cx="47711" cy="42023"/>
            </a:xfrm>
            <a:custGeom>
              <a:avLst/>
              <a:gdLst/>
              <a:ahLst/>
              <a:cxnLst/>
              <a:rect l="l" t="t" r="r" b="b"/>
              <a:pathLst>
                <a:path w="1820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401" y="1603"/>
                    <a:pt x="1819" y="1242"/>
                    <a:pt x="1819" y="809"/>
                  </a:cubicBezTo>
                  <a:cubicBezTo>
                    <a:pt x="1819" y="361"/>
                    <a:pt x="1401" y="1"/>
                    <a:pt x="910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16038;p73">
              <a:extLst>
                <a:ext uri="{FF2B5EF4-FFF2-40B4-BE49-F238E27FC236}">
                  <a16:creationId xmlns:a16="http://schemas.microsoft.com/office/drawing/2014/main" id="{17F8A090-0C19-CA2F-09B6-D855990AB444}"/>
                </a:ext>
              </a:extLst>
            </p:cNvPr>
            <p:cNvSpPr/>
            <p:nvPr/>
          </p:nvSpPr>
          <p:spPr>
            <a:xfrm>
              <a:off x="2097352" y="3478660"/>
              <a:ext cx="32559" cy="42023"/>
            </a:xfrm>
            <a:custGeom>
              <a:avLst/>
              <a:gdLst/>
              <a:ahLst/>
              <a:cxnLst/>
              <a:rect l="l" t="t" r="r" b="b"/>
              <a:pathLst>
                <a:path w="1242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025" y="1603"/>
                    <a:pt x="1141" y="1574"/>
                    <a:pt x="1242" y="1545"/>
                  </a:cubicBezTo>
                  <a:cubicBezTo>
                    <a:pt x="924" y="1444"/>
                    <a:pt x="693" y="1141"/>
                    <a:pt x="679" y="809"/>
                  </a:cubicBezTo>
                  <a:cubicBezTo>
                    <a:pt x="693" y="462"/>
                    <a:pt x="924" y="159"/>
                    <a:pt x="1242" y="73"/>
                  </a:cubicBezTo>
                  <a:cubicBezTo>
                    <a:pt x="1141" y="29"/>
                    <a:pt x="1025" y="1"/>
                    <a:pt x="910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16039;p73">
              <a:extLst>
                <a:ext uri="{FF2B5EF4-FFF2-40B4-BE49-F238E27FC236}">
                  <a16:creationId xmlns:a16="http://schemas.microsoft.com/office/drawing/2014/main" id="{B127CE6B-6CE7-3680-67D5-EC6736E6E6AC}"/>
                </a:ext>
              </a:extLst>
            </p:cNvPr>
            <p:cNvSpPr/>
            <p:nvPr/>
          </p:nvSpPr>
          <p:spPr>
            <a:xfrm>
              <a:off x="2067441" y="3580452"/>
              <a:ext cx="107508" cy="95396"/>
            </a:xfrm>
            <a:custGeom>
              <a:avLst/>
              <a:gdLst/>
              <a:ahLst/>
              <a:cxnLst/>
              <a:rect l="l" t="t" r="r" b="b"/>
              <a:pathLst>
                <a:path w="4101" h="3639" extrusionOk="0">
                  <a:moveTo>
                    <a:pt x="1358" y="1"/>
                  </a:moveTo>
                  <a:lnTo>
                    <a:pt x="1358" y="679"/>
                  </a:lnTo>
                  <a:cubicBezTo>
                    <a:pt x="1358" y="852"/>
                    <a:pt x="1271" y="1011"/>
                    <a:pt x="1113" y="1083"/>
                  </a:cubicBezTo>
                  <a:lnTo>
                    <a:pt x="376" y="1444"/>
                  </a:lnTo>
                  <a:cubicBezTo>
                    <a:pt x="145" y="1560"/>
                    <a:pt x="1" y="1805"/>
                    <a:pt x="1" y="2065"/>
                  </a:cubicBezTo>
                  <a:lnTo>
                    <a:pt x="1" y="3407"/>
                  </a:lnTo>
                  <a:cubicBezTo>
                    <a:pt x="1" y="3523"/>
                    <a:pt x="102" y="3638"/>
                    <a:pt x="232" y="3638"/>
                  </a:cubicBezTo>
                  <a:lnTo>
                    <a:pt x="3870" y="3638"/>
                  </a:lnTo>
                  <a:cubicBezTo>
                    <a:pt x="3985" y="3638"/>
                    <a:pt x="4101" y="3523"/>
                    <a:pt x="4101" y="3407"/>
                  </a:cubicBezTo>
                  <a:lnTo>
                    <a:pt x="4101" y="2065"/>
                  </a:lnTo>
                  <a:cubicBezTo>
                    <a:pt x="4086" y="1805"/>
                    <a:pt x="3942" y="1560"/>
                    <a:pt x="3711" y="1444"/>
                  </a:cubicBezTo>
                  <a:lnTo>
                    <a:pt x="2975" y="1083"/>
                  </a:lnTo>
                  <a:cubicBezTo>
                    <a:pt x="2830" y="1011"/>
                    <a:pt x="2729" y="852"/>
                    <a:pt x="2729" y="679"/>
                  </a:cubicBezTo>
                  <a:lnTo>
                    <a:pt x="272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16040;p73">
              <a:extLst>
                <a:ext uri="{FF2B5EF4-FFF2-40B4-BE49-F238E27FC236}">
                  <a16:creationId xmlns:a16="http://schemas.microsoft.com/office/drawing/2014/main" id="{B241D25F-8521-4E36-1204-5575016CBA44}"/>
                </a:ext>
              </a:extLst>
            </p:cNvPr>
            <p:cNvSpPr/>
            <p:nvPr/>
          </p:nvSpPr>
          <p:spPr>
            <a:xfrm>
              <a:off x="2103014" y="3580085"/>
              <a:ext cx="36360" cy="23856"/>
            </a:xfrm>
            <a:custGeom>
              <a:avLst/>
              <a:gdLst/>
              <a:ahLst/>
              <a:cxnLst/>
              <a:rect l="l" t="t" r="r" b="b"/>
              <a:pathLst>
                <a:path w="1387" h="910" extrusionOk="0">
                  <a:moveTo>
                    <a:pt x="1" y="0"/>
                  </a:moveTo>
                  <a:lnTo>
                    <a:pt x="1" y="693"/>
                  </a:lnTo>
                  <a:cubicBezTo>
                    <a:pt x="1" y="722"/>
                    <a:pt x="1" y="751"/>
                    <a:pt x="1" y="780"/>
                  </a:cubicBezTo>
                  <a:cubicBezTo>
                    <a:pt x="217" y="866"/>
                    <a:pt x="448" y="910"/>
                    <a:pt x="694" y="910"/>
                  </a:cubicBezTo>
                  <a:cubicBezTo>
                    <a:pt x="925" y="910"/>
                    <a:pt x="1170" y="866"/>
                    <a:pt x="1387" y="780"/>
                  </a:cubicBezTo>
                  <a:cubicBezTo>
                    <a:pt x="1372" y="751"/>
                    <a:pt x="1372" y="722"/>
                    <a:pt x="1372" y="693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16041;p73">
              <a:extLst>
                <a:ext uri="{FF2B5EF4-FFF2-40B4-BE49-F238E27FC236}">
                  <a16:creationId xmlns:a16="http://schemas.microsoft.com/office/drawing/2014/main" id="{01413BC6-2DE4-567A-DD24-F1630B7F5339}"/>
                </a:ext>
              </a:extLst>
            </p:cNvPr>
            <p:cNvSpPr/>
            <p:nvPr/>
          </p:nvSpPr>
          <p:spPr>
            <a:xfrm>
              <a:off x="2067441" y="3611491"/>
              <a:ext cx="107141" cy="64358"/>
            </a:xfrm>
            <a:custGeom>
              <a:avLst/>
              <a:gdLst/>
              <a:ahLst/>
              <a:cxnLst/>
              <a:rect l="l" t="t" r="r" b="b"/>
              <a:pathLst>
                <a:path w="4087" h="2455" extrusionOk="0">
                  <a:moveTo>
                    <a:pt x="896" y="0"/>
                  </a:moveTo>
                  <a:lnTo>
                    <a:pt x="376" y="260"/>
                  </a:lnTo>
                  <a:cubicBezTo>
                    <a:pt x="145" y="376"/>
                    <a:pt x="1" y="621"/>
                    <a:pt x="1" y="881"/>
                  </a:cubicBezTo>
                  <a:lnTo>
                    <a:pt x="1" y="2223"/>
                  </a:lnTo>
                  <a:cubicBezTo>
                    <a:pt x="1" y="2339"/>
                    <a:pt x="102" y="2454"/>
                    <a:pt x="218" y="2454"/>
                  </a:cubicBezTo>
                  <a:lnTo>
                    <a:pt x="3870" y="2454"/>
                  </a:lnTo>
                  <a:cubicBezTo>
                    <a:pt x="3985" y="2454"/>
                    <a:pt x="4086" y="2339"/>
                    <a:pt x="4086" y="2223"/>
                  </a:cubicBezTo>
                  <a:lnTo>
                    <a:pt x="4086" y="881"/>
                  </a:lnTo>
                  <a:cubicBezTo>
                    <a:pt x="4086" y="621"/>
                    <a:pt x="3942" y="376"/>
                    <a:pt x="3711" y="260"/>
                  </a:cubicBezTo>
                  <a:lnTo>
                    <a:pt x="3191" y="0"/>
                  </a:lnTo>
                  <a:cubicBezTo>
                    <a:pt x="2924" y="419"/>
                    <a:pt x="2484" y="628"/>
                    <a:pt x="2044" y="628"/>
                  </a:cubicBezTo>
                  <a:cubicBezTo>
                    <a:pt x="1603" y="628"/>
                    <a:pt x="1163" y="419"/>
                    <a:pt x="896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16042;p73">
              <a:extLst>
                <a:ext uri="{FF2B5EF4-FFF2-40B4-BE49-F238E27FC236}">
                  <a16:creationId xmlns:a16="http://schemas.microsoft.com/office/drawing/2014/main" id="{C9FCC591-C046-EF68-8BC6-1AF73310D7E3}"/>
                </a:ext>
              </a:extLst>
            </p:cNvPr>
            <p:cNvSpPr/>
            <p:nvPr/>
          </p:nvSpPr>
          <p:spPr>
            <a:xfrm>
              <a:off x="2079185" y="3496827"/>
              <a:ext cx="83652" cy="83285"/>
            </a:xfrm>
            <a:custGeom>
              <a:avLst/>
              <a:gdLst/>
              <a:ahLst/>
              <a:cxnLst/>
              <a:rect l="l" t="t" r="r" b="b"/>
              <a:pathLst>
                <a:path w="3191" h="3177" extrusionOk="0">
                  <a:moveTo>
                    <a:pt x="1603" y="0"/>
                  </a:moveTo>
                  <a:cubicBezTo>
                    <a:pt x="722" y="0"/>
                    <a:pt x="0" y="708"/>
                    <a:pt x="0" y="1588"/>
                  </a:cubicBezTo>
                  <a:cubicBezTo>
                    <a:pt x="0" y="2469"/>
                    <a:pt x="722" y="3176"/>
                    <a:pt x="1603" y="3176"/>
                  </a:cubicBezTo>
                  <a:cubicBezTo>
                    <a:pt x="2483" y="3176"/>
                    <a:pt x="3191" y="2469"/>
                    <a:pt x="3191" y="1588"/>
                  </a:cubicBezTo>
                  <a:cubicBezTo>
                    <a:pt x="3191" y="708"/>
                    <a:pt x="2483" y="0"/>
                    <a:pt x="1603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16043;p73">
              <a:extLst>
                <a:ext uri="{FF2B5EF4-FFF2-40B4-BE49-F238E27FC236}">
                  <a16:creationId xmlns:a16="http://schemas.microsoft.com/office/drawing/2014/main" id="{4D81F50D-A55C-F7E9-C5B8-1FF6C02856D1}"/>
                </a:ext>
              </a:extLst>
            </p:cNvPr>
            <p:cNvSpPr/>
            <p:nvPr/>
          </p:nvSpPr>
          <p:spPr>
            <a:xfrm>
              <a:off x="2095071" y="3496827"/>
              <a:ext cx="69653" cy="75342"/>
            </a:xfrm>
            <a:custGeom>
              <a:avLst/>
              <a:gdLst/>
              <a:ahLst/>
              <a:cxnLst/>
              <a:rect l="l" t="t" r="r" b="b"/>
              <a:pathLst>
                <a:path w="2657" h="2874" extrusionOk="0">
                  <a:moveTo>
                    <a:pt x="997" y="0"/>
                  </a:moveTo>
                  <a:cubicBezTo>
                    <a:pt x="246" y="0"/>
                    <a:pt x="1" y="1025"/>
                    <a:pt x="665" y="1372"/>
                  </a:cubicBezTo>
                  <a:cubicBezTo>
                    <a:pt x="694" y="1386"/>
                    <a:pt x="708" y="1401"/>
                    <a:pt x="737" y="1401"/>
                  </a:cubicBezTo>
                  <a:lnTo>
                    <a:pt x="1516" y="2844"/>
                  </a:lnTo>
                  <a:cubicBezTo>
                    <a:pt x="1516" y="2844"/>
                    <a:pt x="1733" y="2859"/>
                    <a:pt x="1950" y="2873"/>
                  </a:cubicBezTo>
                  <a:cubicBezTo>
                    <a:pt x="2411" y="2527"/>
                    <a:pt x="2657" y="1949"/>
                    <a:pt x="2570" y="1372"/>
                  </a:cubicBezTo>
                  <a:cubicBezTo>
                    <a:pt x="2484" y="708"/>
                    <a:pt x="1993" y="188"/>
                    <a:pt x="1343" y="29"/>
                  </a:cubicBezTo>
                  <a:cubicBezTo>
                    <a:pt x="1228" y="15"/>
                    <a:pt x="1112" y="0"/>
                    <a:pt x="99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16044;p73">
              <a:extLst>
                <a:ext uri="{FF2B5EF4-FFF2-40B4-BE49-F238E27FC236}">
                  <a16:creationId xmlns:a16="http://schemas.microsoft.com/office/drawing/2014/main" id="{74C9ADEE-0BF0-7E8A-D4D9-64F054B7E297}"/>
                </a:ext>
              </a:extLst>
            </p:cNvPr>
            <p:cNvSpPr/>
            <p:nvPr/>
          </p:nvSpPr>
          <p:spPr>
            <a:xfrm>
              <a:off x="2085241" y="3533449"/>
              <a:ext cx="71541" cy="58774"/>
            </a:xfrm>
            <a:custGeom>
              <a:avLst/>
              <a:gdLst/>
              <a:ahLst/>
              <a:cxnLst/>
              <a:rect l="l" t="t" r="r" b="b"/>
              <a:pathLst>
                <a:path w="2729" h="2242" extrusionOk="0">
                  <a:moveTo>
                    <a:pt x="1060" y="1"/>
                  </a:moveTo>
                  <a:cubicBezTo>
                    <a:pt x="972" y="1"/>
                    <a:pt x="890" y="45"/>
                    <a:pt x="852" y="134"/>
                  </a:cubicBezTo>
                  <a:cubicBezTo>
                    <a:pt x="766" y="292"/>
                    <a:pt x="664" y="422"/>
                    <a:pt x="535" y="538"/>
                  </a:cubicBezTo>
                  <a:cubicBezTo>
                    <a:pt x="419" y="653"/>
                    <a:pt x="275" y="740"/>
                    <a:pt x="130" y="812"/>
                  </a:cubicBezTo>
                  <a:cubicBezTo>
                    <a:pt x="44" y="855"/>
                    <a:pt x="0" y="956"/>
                    <a:pt x="15" y="1057"/>
                  </a:cubicBezTo>
                  <a:cubicBezTo>
                    <a:pt x="102" y="1736"/>
                    <a:pt x="679" y="2241"/>
                    <a:pt x="1372" y="2241"/>
                  </a:cubicBezTo>
                  <a:cubicBezTo>
                    <a:pt x="2079" y="2241"/>
                    <a:pt x="2671" y="1693"/>
                    <a:pt x="2729" y="985"/>
                  </a:cubicBezTo>
                  <a:cubicBezTo>
                    <a:pt x="2729" y="913"/>
                    <a:pt x="2700" y="841"/>
                    <a:pt x="2642" y="798"/>
                  </a:cubicBezTo>
                  <a:cubicBezTo>
                    <a:pt x="2195" y="422"/>
                    <a:pt x="1675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16045;p73">
              <a:extLst>
                <a:ext uri="{FF2B5EF4-FFF2-40B4-BE49-F238E27FC236}">
                  <a16:creationId xmlns:a16="http://schemas.microsoft.com/office/drawing/2014/main" id="{CD60AFC2-3148-CC4A-1E3B-A603DFD2BB95}"/>
                </a:ext>
              </a:extLst>
            </p:cNvPr>
            <p:cNvSpPr/>
            <p:nvPr/>
          </p:nvSpPr>
          <p:spPr>
            <a:xfrm>
              <a:off x="2085608" y="3533449"/>
              <a:ext cx="71567" cy="58381"/>
            </a:xfrm>
            <a:custGeom>
              <a:avLst/>
              <a:gdLst/>
              <a:ahLst/>
              <a:cxnLst/>
              <a:rect l="l" t="t" r="r" b="b"/>
              <a:pathLst>
                <a:path w="2730" h="2227" extrusionOk="0">
                  <a:moveTo>
                    <a:pt x="1060" y="1"/>
                  </a:moveTo>
                  <a:cubicBezTo>
                    <a:pt x="969" y="1"/>
                    <a:pt x="876" y="45"/>
                    <a:pt x="838" y="134"/>
                  </a:cubicBezTo>
                  <a:cubicBezTo>
                    <a:pt x="780" y="249"/>
                    <a:pt x="723" y="350"/>
                    <a:pt x="636" y="437"/>
                  </a:cubicBezTo>
                  <a:cubicBezTo>
                    <a:pt x="607" y="480"/>
                    <a:pt x="564" y="509"/>
                    <a:pt x="535" y="538"/>
                  </a:cubicBezTo>
                  <a:cubicBezTo>
                    <a:pt x="405" y="653"/>
                    <a:pt x="275" y="740"/>
                    <a:pt x="131" y="812"/>
                  </a:cubicBezTo>
                  <a:cubicBezTo>
                    <a:pt x="44" y="855"/>
                    <a:pt x="1" y="956"/>
                    <a:pt x="1" y="1057"/>
                  </a:cubicBezTo>
                  <a:cubicBezTo>
                    <a:pt x="88" y="1649"/>
                    <a:pt x="549" y="2126"/>
                    <a:pt x="1156" y="2227"/>
                  </a:cubicBezTo>
                  <a:cubicBezTo>
                    <a:pt x="838" y="2025"/>
                    <a:pt x="665" y="1693"/>
                    <a:pt x="679" y="1332"/>
                  </a:cubicBezTo>
                  <a:lnTo>
                    <a:pt x="679" y="1000"/>
                  </a:lnTo>
                  <a:cubicBezTo>
                    <a:pt x="737" y="971"/>
                    <a:pt x="780" y="928"/>
                    <a:pt x="838" y="884"/>
                  </a:cubicBezTo>
                  <a:cubicBezTo>
                    <a:pt x="954" y="769"/>
                    <a:pt x="1069" y="639"/>
                    <a:pt x="1156" y="494"/>
                  </a:cubicBezTo>
                  <a:cubicBezTo>
                    <a:pt x="1589" y="624"/>
                    <a:pt x="1993" y="855"/>
                    <a:pt x="2339" y="1144"/>
                  </a:cubicBezTo>
                  <a:cubicBezTo>
                    <a:pt x="2383" y="1173"/>
                    <a:pt x="2498" y="1274"/>
                    <a:pt x="2614" y="1389"/>
                  </a:cubicBezTo>
                  <a:cubicBezTo>
                    <a:pt x="2671" y="1260"/>
                    <a:pt x="2715" y="1130"/>
                    <a:pt x="2715" y="985"/>
                  </a:cubicBezTo>
                  <a:cubicBezTo>
                    <a:pt x="2729" y="913"/>
                    <a:pt x="2700" y="841"/>
                    <a:pt x="2643" y="798"/>
                  </a:cubicBezTo>
                  <a:cubicBezTo>
                    <a:pt x="2195" y="422"/>
                    <a:pt x="1661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16046;p73">
              <a:extLst>
                <a:ext uri="{FF2B5EF4-FFF2-40B4-BE49-F238E27FC236}">
                  <a16:creationId xmlns:a16="http://schemas.microsoft.com/office/drawing/2014/main" id="{B39C5FAF-E165-444F-582F-3E7515325FED}"/>
                </a:ext>
              </a:extLst>
            </p:cNvPr>
            <p:cNvSpPr/>
            <p:nvPr/>
          </p:nvSpPr>
          <p:spPr>
            <a:xfrm>
              <a:off x="2150699" y="3623969"/>
              <a:ext cx="24249" cy="51879"/>
            </a:xfrm>
            <a:custGeom>
              <a:avLst/>
              <a:gdLst/>
              <a:ahLst/>
              <a:cxnLst/>
              <a:rect l="l" t="t" r="r" b="b"/>
              <a:pathLst>
                <a:path w="925" h="1979" extrusionOk="0">
                  <a:moveTo>
                    <a:pt x="780" y="1"/>
                  </a:moveTo>
                  <a:lnTo>
                    <a:pt x="174" y="463"/>
                  </a:lnTo>
                  <a:cubicBezTo>
                    <a:pt x="73" y="549"/>
                    <a:pt x="1" y="694"/>
                    <a:pt x="15" y="824"/>
                  </a:cubicBezTo>
                  <a:lnTo>
                    <a:pt x="15" y="1978"/>
                  </a:lnTo>
                  <a:lnTo>
                    <a:pt x="694" y="1978"/>
                  </a:lnTo>
                  <a:cubicBezTo>
                    <a:pt x="809" y="1978"/>
                    <a:pt x="925" y="1877"/>
                    <a:pt x="925" y="1747"/>
                  </a:cubicBezTo>
                  <a:lnTo>
                    <a:pt x="925" y="405"/>
                  </a:lnTo>
                  <a:cubicBezTo>
                    <a:pt x="910" y="261"/>
                    <a:pt x="867" y="116"/>
                    <a:pt x="780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16047;p73">
              <a:extLst>
                <a:ext uri="{FF2B5EF4-FFF2-40B4-BE49-F238E27FC236}">
                  <a16:creationId xmlns:a16="http://schemas.microsoft.com/office/drawing/2014/main" id="{5E09C1AC-0F46-02A9-1CF9-2374B05E80A7}"/>
                </a:ext>
              </a:extLst>
            </p:cNvPr>
            <p:cNvSpPr/>
            <p:nvPr/>
          </p:nvSpPr>
          <p:spPr>
            <a:xfrm>
              <a:off x="1816930" y="3502882"/>
              <a:ext cx="29938" cy="65485"/>
            </a:xfrm>
            <a:custGeom>
              <a:avLst/>
              <a:gdLst/>
              <a:ahLst/>
              <a:cxnLst/>
              <a:rect l="l" t="t" r="r" b="b"/>
              <a:pathLst>
                <a:path w="1142" h="2498" extrusionOk="0">
                  <a:moveTo>
                    <a:pt x="679" y="0"/>
                  </a:moveTo>
                  <a:cubicBezTo>
                    <a:pt x="304" y="0"/>
                    <a:pt x="1" y="304"/>
                    <a:pt x="1" y="679"/>
                  </a:cubicBezTo>
                  <a:lnTo>
                    <a:pt x="1" y="838"/>
                  </a:lnTo>
                  <a:cubicBezTo>
                    <a:pt x="1" y="1025"/>
                    <a:pt x="30" y="1227"/>
                    <a:pt x="87" y="1415"/>
                  </a:cubicBezTo>
                  <a:lnTo>
                    <a:pt x="448" y="2498"/>
                  </a:lnTo>
                  <a:lnTo>
                    <a:pt x="1141" y="2498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16048;p73">
              <a:extLst>
                <a:ext uri="{FF2B5EF4-FFF2-40B4-BE49-F238E27FC236}">
                  <a16:creationId xmlns:a16="http://schemas.microsoft.com/office/drawing/2014/main" id="{B61B52D7-5D8C-2ECC-DF18-F4F603E9A128}"/>
                </a:ext>
              </a:extLst>
            </p:cNvPr>
            <p:cNvSpPr/>
            <p:nvPr/>
          </p:nvSpPr>
          <p:spPr>
            <a:xfrm>
              <a:off x="1828674" y="3496827"/>
              <a:ext cx="71541" cy="71541"/>
            </a:xfrm>
            <a:custGeom>
              <a:avLst/>
              <a:gdLst/>
              <a:ahLst/>
              <a:cxnLst/>
              <a:rect l="l" t="t" r="r" b="b"/>
              <a:pathLst>
                <a:path w="2729" h="2729" extrusionOk="0">
                  <a:moveTo>
                    <a:pt x="693" y="0"/>
                  </a:moveTo>
                  <a:cubicBezTo>
                    <a:pt x="318" y="0"/>
                    <a:pt x="0" y="304"/>
                    <a:pt x="0" y="679"/>
                  </a:cubicBezTo>
                  <a:cubicBezTo>
                    <a:pt x="0" y="939"/>
                    <a:pt x="202" y="1141"/>
                    <a:pt x="462" y="1141"/>
                  </a:cubicBezTo>
                  <a:lnTo>
                    <a:pt x="2281" y="2729"/>
                  </a:lnTo>
                  <a:lnTo>
                    <a:pt x="2671" y="1386"/>
                  </a:lnTo>
                  <a:cubicBezTo>
                    <a:pt x="2714" y="1213"/>
                    <a:pt x="2729" y="1040"/>
                    <a:pt x="2729" y="881"/>
                  </a:cubicBezTo>
                  <a:lnTo>
                    <a:pt x="2729" y="448"/>
                  </a:lnTo>
                  <a:cubicBezTo>
                    <a:pt x="2729" y="203"/>
                    <a:pt x="2526" y="0"/>
                    <a:pt x="228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16049;p73">
              <a:extLst>
                <a:ext uri="{FF2B5EF4-FFF2-40B4-BE49-F238E27FC236}">
                  <a16:creationId xmlns:a16="http://schemas.microsoft.com/office/drawing/2014/main" id="{0212DFFA-C18D-39CF-14F9-D9E725B497F1}"/>
                </a:ext>
              </a:extLst>
            </p:cNvPr>
            <p:cNvSpPr/>
            <p:nvPr/>
          </p:nvSpPr>
          <p:spPr>
            <a:xfrm>
              <a:off x="1840786" y="3586141"/>
              <a:ext cx="35967" cy="26503"/>
            </a:xfrm>
            <a:custGeom>
              <a:avLst/>
              <a:gdLst/>
              <a:ahLst/>
              <a:cxnLst/>
              <a:rect l="l" t="t" r="r" b="b"/>
              <a:pathLst>
                <a:path w="1372" h="1011" extrusionOk="0">
                  <a:moveTo>
                    <a:pt x="0" y="0"/>
                  </a:moveTo>
                  <a:lnTo>
                    <a:pt x="0" y="1011"/>
                  </a:lnTo>
                  <a:lnTo>
                    <a:pt x="1372" y="101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16050;p73">
              <a:extLst>
                <a:ext uri="{FF2B5EF4-FFF2-40B4-BE49-F238E27FC236}">
                  <a16:creationId xmlns:a16="http://schemas.microsoft.com/office/drawing/2014/main" id="{B84050FA-E0F6-2D4C-68D5-3E340F91E514}"/>
                </a:ext>
              </a:extLst>
            </p:cNvPr>
            <p:cNvSpPr/>
            <p:nvPr/>
          </p:nvSpPr>
          <p:spPr>
            <a:xfrm>
              <a:off x="1840786" y="3586141"/>
              <a:ext cx="35967" cy="14392"/>
            </a:xfrm>
            <a:custGeom>
              <a:avLst/>
              <a:gdLst/>
              <a:ahLst/>
              <a:cxnLst/>
              <a:rect l="l" t="t" r="r" b="b"/>
              <a:pathLst>
                <a:path w="1372" h="549" extrusionOk="0">
                  <a:moveTo>
                    <a:pt x="0" y="0"/>
                  </a:moveTo>
                  <a:lnTo>
                    <a:pt x="0" y="419"/>
                  </a:lnTo>
                  <a:cubicBezTo>
                    <a:pt x="217" y="505"/>
                    <a:pt x="448" y="549"/>
                    <a:pt x="680" y="549"/>
                  </a:cubicBezTo>
                  <a:cubicBezTo>
                    <a:pt x="913" y="549"/>
                    <a:pt x="1148" y="505"/>
                    <a:pt x="1372" y="419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16051;p73">
              <a:extLst>
                <a:ext uri="{FF2B5EF4-FFF2-40B4-BE49-F238E27FC236}">
                  <a16:creationId xmlns:a16="http://schemas.microsoft.com/office/drawing/2014/main" id="{68F76F38-0464-50D6-2081-9E1F2126543C}"/>
                </a:ext>
              </a:extLst>
            </p:cNvPr>
            <p:cNvSpPr/>
            <p:nvPr/>
          </p:nvSpPr>
          <p:spPr>
            <a:xfrm>
              <a:off x="1799156" y="3600507"/>
              <a:ext cx="119226" cy="75342"/>
            </a:xfrm>
            <a:custGeom>
              <a:avLst/>
              <a:gdLst/>
              <a:ahLst/>
              <a:cxnLst/>
              <a:rect l="l" t="t" r="r" b="b"/>
              <a:pathLst>
                <a:path w="4548" h="2874" extrusionOk="0">
                  <a:moveTo>
                    <a:pt x="1588" y="1"/>
                  </a:moveTo>
                  <a:lnTo>
                    <a:pt x="491" y="318"/>
                  </a:lnTo>
                  <a:cubicBezTo>
                    <a:pt x="202" y="405"/>
                    <a:pt x="0" y="679"/>
                    <a:pt x="0" y="982"/>
                  </a:cubicBezTo>
                  <a:lnTo>
                    <a:pt x="0" y="2642"/>
                  </a:lnTo>
                  <a:cubicBezTo>
                    <a:pt x="0" y="2772"/>
                    <a:pt x="87" y="2873"/>
                    <a:pt x="217" y="2873"/>
                  </a:cubicBezTo>
                  <a:lnTo>
                    <a:pt x="4316" y="2873"/>
                  </a:lnTo>
                  <a:cubicBezTo>
                    <a:pt x="4446" y="2873"/>
                    <a:pt x="4547" y="2772"/>
                    <a:pt x="4547" y="2642"/>
                  </a:cubicBezTo>
                  <a:lnTo>
                    <a:pt x="4547" y="968"/>
                  </a:lnTo>
                  <a:cubicBezTo>
                    <a:pt x="4547" y="665"/>
                    <a:pt x="4345" y="405"/>
                    <a:pt x="4057" y="318"/>
                  </a:cubicBezTo>
                  <a:lnTo>
                    <a:pt x="2960" y="1"/>
                  </a:lnTo>
                  <a:lnTo>
                    <a:pt x="2267" y="463"/>
                  </a:lnTo>
                  <a:lnTo>
                    <a:pt x="1588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16052;p73">
              <a:extLst>
                <a:ext uri="{FF2B5EF4-FFF2-40B4-BE49-F238E27FC236}">
                  <a16:creationId xmlns:a16="http://schemas.microsoft.com/office/drawing/2014/main" id="{CF16E0AF-A878-4418-F7CC-C36B14E5B7C7}"/>
                </a:ext>
              </a:extLst>
            </p:cNvPr>
            <p:cNvSpPr/>
            <p:nvPr/>
          </p:nvSpPr>
          <p:spPr>
            <a:xfrm>
              <a:off x="1852897" y="3612618"/>
              <a:ext cx="11744" cy="63231"/>
            </a:xfrm>
            <a:custGeom>
              <a:avLst/>
              <a:gdLst/>
              <a:ahLst/>
              <a:cxnLst/>
              <a:rect l="l" t="t" r="r" b="b"/>
              <a:pathLst>
                <a:path w="448" h="2412" extrusionOk="0">
                  <a:moveTo>
                    <a:pt x="101" y="1"/>
                  </a:moveTo>
                  <a:lnTo>
                    <a:pt x="0" y="2411"/>
                  </a:lnTo>
                  <a:lnTo>
                    <a:pt x="448" y="2411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16053;p73">
              <a:extLst>
                <a:ext uri="{FF2B5EF4-FFF2-40B4-BE49-F238E27FC236}">
                  <a16:creationId xmlns:a16="http://schemas.microsoft.com/office/drawing/2014/main" id="{48CBB217-39D4-4151-1BD2-F02BB1526B05}"/>
                </a:ext>
              </a:extLst>
            </p:cNvPr>
            <p:cNvSpPr/>
            <p:nvPr/>
          </p:nvSpPr>
          <p:spPr>
            <a:xfrm>
              <a:off x="1822986" y="3526712"/>
              <a:ext cx="71541" cy="65511"/>
            </a:xfrm>
            <a:custGeom>
              <a:avLst/>
              <a:gdLst/>
              <a:ahLst/>
              <a:cxnLst/>
              <a:rect l="l" t="t" r="r" b="b"/>
              <a:pathLst>
                <a:path w="2729" h="2499" extrusionOk="0">
                  <a:moveTo>
                    <a:pt x="881" y="1"/>
                  </a:moveTo>
                  <a:cubicBezTo>
                    <a:pt x="751" y="1"/>
                    <a:pt x="636" y="44"/>
                    <a:pt x="549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892"/>
                    <a:pt x="607" y="2498"/>
                    <a:pt x="1358" y="2498"/>
                  </a:cubicBezTo>
                  <a:cubicBezTo>
                    <a:pt x="2123" y="2498"/>
                    <a:pt x="2729" y="1892"/>
                    <a:pt x="2729" y="1127"/>
                  </a:cubicBezTo>
                  <a:lnTo>
                    <a:pt x="2729" y="838"/>
                  </a:lnTo>
                  <a:cubicBezTo>
                    <a:pt x="2729" y="723"/>
                    <a:pt x="2686" y="607"/>
                    <a:pt x="2599" y="520"/>
                  </a:cubicBezTo>
                  <a:cubicBezTo>
                    <a:pt x="2253" y="174"/>
                    <a:pt x="1603" y="15"/>
                    <a:pt x="88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16054;p73">
              <a:extLst>
                <a:ext uri="{FF2B5EF4-FFF2-40B4-BE49-F238E27FC236}">
                  <a16:creationId xmlns:a16="http://schemas.microsoft.com/office/drawing/2014/main" id="{C03E0B48-F391-AF6D-4886-9C2BFE346DF3}"/>
                </a:ext>
              </a:extLst>
            </p:cNvPr>
            <p:cNvSpPr/>
            <p:nvPr/>
          </p:nvSpPr>
          <p:spPr>
            <a:xfrm>
              <a:off x="1822986" y="3526712"/>
              <a:ext cx="71174" cy="63991"/>
            </a:xfrm>
            <a:custGeom>
              <a:avLst/>
              <a:gdLst/>
              <a:ahLst/>
              <a:cxnLst/>
              <a:rect l="l" t="t" r="r" b="b"/>
              <a:pathLst>
                <a:path w="2715" h="2441" extrusionOk="0">
                  <a:moveTo>
                    <a:pt x="867" y="1"/>
                  </a:moveTo>
                  <a:cubicBezTo>
                    <a:pt x="751" y="1"/>
                    <a:pt x="636" y="44"/>
                    <a:pt x="535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733"/>
                    <a:pt x="405" y="2267"/>
                    <a:pt x="982" y="2440"/>
                  </a:cubicBezTo>
                  <a:cubicBezTo>
                    <a:pt x="780" y="2195"/>
                    <a:pt x="679" y="1892"/>
                    <a:pt x="679" y="1589"/>
                  </a:cubicBezTo>
                  <a:lnTo>
                    <a:pt x="679" y="925"/>
                  </a:lnTo>
                  <a:cubicBezTo>
                    <a:pt x="679" y="673"/>
                    <a:pt x="882" y="462"/>
                    <a:pt x="1131" y="462"/>
                  </a:cubicBezTo>
                  <a:cubicBezTo>
                    <a:pt x="1139" y="462"/>
                    <a:pt x="1147" y="462"/>
                    <a:pt x="1156" y="463"/>
                  </a:cubicBezTo>
                  <a:cubicBezTo>
                    <a:pt x="1617" y="492"/>
                    <a:pt x="2296" y="578"/>
                    <a:pt x="2715" y="780"/>
                  </a:cubicBezTo>
                  <a:cubicBezTo>
                    <a:pt x="2715" y="679"/>
                    <a:pt x="2657" y="593"/>
                    <a:pt x="2599" y="520"/>
                  </a:cubicBezTo>
                  <a:cubicBezTo>
                    <a:pt x="2238" y="174"/>
                    <a:pt x="1603" y="15"/>
                    <a:pt x="867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16055;p73">
              <a:extLst>
                <a:ext uri="{FF2B5EF4-FFF2-40B4-BE49-F238E27FC236}">
                  <a16:creationId xmlns:a16="http://schemas.microsoft.com/office/drawing/2014/main" id="{F912DB5A-7A6E-5293-3240-3F38DAA40090}"/>
                </a:ext>
              </a:extLst>
            </p:cNvPr>
            <p:cNvSpPr/>
            <p:nvPr/>
          </p:nvSpPr>
          <p:spPr>
            <a:xfrm>
              <a:off x="1798763" y="3616026"/>
              <a:ext cx="24249" cy="59823"/>
            </a:xfrm>
            <a:custGeom>
              <a:avLst/>
              <a:gdLst/>
              <a:ahLst/>
              <a:cxnLst/>
              <a:rect l="l" t="t" r="r" b="b"/>
              <a:pathLst>
                <a:path w="925" h="2282" extrusionOk="0">
                  <a:moveTo>
                    <a:pt x="131" y="1"/>
                  </a:moveTo>
                  <a:cubicBezTo>
                    <a:pt x="59" y="102"/>
                    <a:pt x="15" y="246"/>
                    <a:pt x="15" y="390"/>
                  </a:cubicBezTo>
                  <a:lnTo>
                    <a:pt x="15" y="2050"/>
                  </a:lnTo>
                  <a:cubicBezTo>
                    <a:pt x="1" y="2180"/>
                    <a:pt x="102" y="2281"/>
                    <a:pt x="232" y="2281"/>
                  </a:cubicBezTo>
                  <a:lnTo>
                    <a:pt x="910" y="2281"/>
                  </a:lnTo>
                  <a:lnTo>
                    <a:pt x="925" y="1069"/>
                  </a:lnTo>
                  <a:cubicBezTo>
                    <a:pt x="925" y="881"/>
                    <a:pt x="852" y="708"/>
                    <a:pt x="723" y="578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16056;p73">
              <a:extLst>
                <a:ext uri="{FF2B5EF4-FFF2-40B4-BE49-F238E27FC236}">
                  <a16:creationId xmlns:a16="http://schemas.microsoft.com/office/drawing/2014/main" id="{423DCC94-225D-EB01-B7AE-64EBA30991F7}"/>
                </a:ext>
              </a:extLst>
            </p:cNvPr>
            <p:cNvSpPr/>
            <p:nvPr/>
          </p:nvSpPr>
          <p:spPr>
            <a:xfrm>
              <a:off x="1852504" y="3612618"/>
              <a:ext cx="12138" cy="11771"/>
            </a:xfrm>
            <a:custGeom>
              <a:avLst/>
              <a:gdLst/>
              <a:ahLst/>
              <a:cxnLst/>
              <a:rect l="l" t="t" r="r" b="b"/>
              <a:pathLst>
                <a:path w="463" h="44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405"/>
                    <a:pt x="58" y="448"/>
                    <a:pt x="116" y="448"/>
                  </a:cubicBezTo>
                  <a:lnTo>
                    <a:pt x="347" y="448"/>
                  </a:lnTo>
                  <a:cubicBezTo>
                    <a:pt x="405" y="448"/>
                    <a:pt x="463" y="405"/>
                    <a:pt x="463" y="347"/>
                  </a:cubicBezTo>
                  <a:lnTo>
                    <a:pt x="4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16057;p73">
              <a:extLst>
                <a:ext uri="{FF2B5EF4-FFF2-40B4-BE49-F238E27FC236}">
                  <a16:creationId xmlns:a16="http://schemas.microsoft.com/office/drawing/2014/main" id="{2460BA16-6D4F-62A7-8F36-C634A6C7F8AB}"/>
                </a:ext>
              </a:extLst>
            </p:cNvPr>
            <p:cNvSpPr/>
            <p:nvPr/>
          </p:nvSpPr>
          <p:spPr>
            <a:xfrm>
              <a:off x="1834337" y="3595919"/>
              <a:ext cx="24249" cy="25114"/>
            </a:xfrm>
            <a:custGeom>
              <a:avLst/>
              <a:gdLst/>
              <a:ahLst/>
              <a:cxnLst/>
              <a:rect l="l" t="t" r="r" b="b"/>
              <a:pathLst>
                <a:path w="925" h="958" extrusionOk="0">
                  <a:moveTo>
                    <a:pt x="203" y="0"/>
                  </a:moveTo>
                  <a:cubicBezTo>
                    <a:pt x="174" y="0"/>
                    <a:pt x="146" y="15"/>
                    <a:pt x="131" y="46"/>
                  </a:cubicBezTo>
                  <a:lnTo>
                    <a:pt x="1" y="248"/>
                  </a:lnTo>
                  <a:lnTo>
                    <a:pt x="347" y="883"/>
                  </a:lnTo>
                  <a:cubicBezTo>
                    <a:pt x="365" y="929"/>
                    <a:pt x="413" y="957"/>
                    <a:pt x="463" y="957"/>
                  </a:cubicBezTo>
                  <a:cubicBezTo>
                    <a:pt x="492" y="957"/>
                    <a:pt x="523" y="948"/>
                    <a:pt x="549" y="926"/>
                  </a:cubicBezTo>
                  <a:lnTo>
                    <a:pt x="925" y="638"/>
                  </a:lnTo>
                  <a:lnTo>
                    <a:pt x="275" y="31"/>
                  </a:lnTo>
                  <a:cubicBezTo>
                    <a:pt x="255" y="11"/>
                    <a:pt x="229" y="0"/>
                    <a:pt x="203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16058;p73">
              <a:extLst>
                <a:ext uri="{FF2B5EF4-FFF2-40B4-BE49-F238E27FC236}">
                  <a16:creationId xmlns:a16="http://schemas.microsoft.com/office/drawing/2014/main" id="{23C74413-DF16-157E-A966-DD8E8D25B7BA}"/>
                </a:ext>
              </a:extLst>
            </p:cNvPr>
            <p:cNvSpPr/>
            <p:nvPr/>
          </p:nvSpPr>
          <p:spPr>
            <a:xfrm>
              <a:off x="1858559" y="3595919"/>
              <a:ext cx="24616" cy="25114"/>
            </a:xfrm>
            <a:custGeom>
              <a:avLst/>
              <a:gdLst/>
              <a:ahLst/>
              <a:cxnLst/>
              <a:rect l="l" t="t" r="r" b="b"/>
              <a:pathLst>
                <a:path w="939" h="958" extrusionOk="0">
                  <a:moveTo>
                    <a:pt x="730" y="0"/>
                  </a:moveTo>
                  <a:cubicBezTo>
                    <a:pt x="708" y="0"/>
                    <a:pt x="685" y="11"/>
                    <a:pt x="665" y="31"/>
                  </a:cubicBezTo>
                  <a:lnTo>
                    <a:pt x="1" y="638"/>
                  </a:lnTo>
                  <a:lnTo>
                    <a:pt x="390" y="926"/>
                  </a:lnTo>
                  <a:cubicBezTo>
                    <a:pt x="417" y="948"/>
                    <a:pt x="445" y="957"/>
                    <a:pt x="473" y="957"/>
                  </a:cubicBezTo>
                  <a:cubicBezTo>
                    <a:pt x="520" y="957"/>
                    <a:pt x="565" y="929"/>
                    <a:pt x="592" y="883"/>
                  </a:cubicBezTo>
                  <a:lnTo>
                    <a:pt x="939" y="248"/>
                  </a:lnTo>
                  <a:lnTo>
                    <a:pt x="795" y="46"/>
                  </a:lnTo>
                  <a:cubicBezTo>
                    <a:pt x="779" y="15"/>
                    <a:pt x="755" y="0"/>
                    <a:pt x="730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16059;p73">
              <a:extLst>
                <a:ext uri="{FF2B5EF4-FFF2-40B4-BE49-F238E27FC236}">
                  <a16:creationId xmlns:a16="http://schemas.microsoft.com/office/drawing/2014/main" id="{13C6663B-0BD7-60A2-297E-C93D06FEE5FD}"/>
                </a:ext>
              </a:extLst>
            </p:cNvPr>
            <p:cNvSpPr/>
            <p:nvPr/>
          </p:nvSpPr>
          <p:spPr>
            <a:xfrm>
              <a:off x="1900556" y="3395401"/>
              <a:ext cx="178288" cy="208540"/>
            </a:xfrm>
            <a:custGeom>
              <a:avLst/>
              <a:gdLst/>
              <a:ahLst/>
              <a:cxnLst/>
              <a:rect l="l" t="t" r="r" b="b"/>
              <a:pathLst>
                <a:path w="6801" h="7955" extrusionOk="0">
                  <a:moveTo>
                    <a:pt x="3408" y="1"/>
                  </a:moveTo>
                  <a:cubicBezTo>
                    <a:pt x="1777" y="1"/>
                    <a:pt x="578" y="1141"/>
                    <a:pt x="448" y="2960"/>
                  </a:cubicBezTo>
                  <a:cubicBezTo>
                    <a:pt x="290" y="5212"/>
                    <a:pt x="88" y="6468"/>
                    <a:pt x="30" y="6886"/>
                  </a:cubicBezTo>
                  <a:cubicBezTo>
                    <a:pt x="1" y="6987"/>
                    <a:pt x="59" y="7089"/>
                    <a:pt x="145" y="7132"/>
                  </a:cubicBezTo>
                  <a:cubicBezTo>
                    <a:pt x="578" y="7348"/>
                    <a:pt x="1921" y="7955"/>
                    <a:pt x="3408" y="7955"/>
                  </a:cubicBezTo>
                  <a:cubicBezTo>
                    <a:pt x="4895" y="7955"/>
                    <a:pt x="6237" y="7348"/>
                    <a:pt x="6670" y="7132"/>
                  </a:cubicBezTo>
                  <a:cubicBezTo>
                    <a:pt x="6757" y="7089"/>
                    <a:pt x="6800" y="6987"/>
                    <a:pt x="6786" y="6886"/>
                  </a:cubicBezTo>
                  <a:cubicBezTo>
                    <a:pt x="6728" y="6468"/>
                    <a:pt x="6526" y="5212"/>
                    <a:pt x="6367" y="2960"/>
                  </a:cubicBezTo>
                  <a:cubicBezTo>
                    <a:pt x="6237" y="1127"/>
                    <a:pt x="5039" y="1"/>
                    <a:pt x="3408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16060;p73">
              <a:extLst>
                <a:ext uri="{FF2B5EF4-FFF2-40B4-BE49-F238E27FC236}">
                  <a16:creationId xmlns:a16="http://schemas.microsoft.com/office/drawing/2014/main" id="{40876052-2F3B-516B-9E06-5D3B010A3AC9}"/>
                </a:ext>
              </a:extLst>
            </p:cNvPr>
            <p:cNvSpPr/>
            <p:nvPr/>
          </p:nvSpPr>
          <p:spPr>
            <a:xfrm>
              <a:off x="1942579" y="3395401"/>
              <a:ext cx="136266" cy="208593"/>
            </a:xfrm>
            <a:custGeom>
              <a:avLst/>
              <a:gdLst/>
              <a:ahLst/>
              <a:cxnLst/>
              <a:rect l="l" t="t" r="r" b="b"/>
              <a:pathLst>
                <a:path w="5198" h="7957" extrusionOk="0">
                  <a:moveTo>
                    <a:pt x="1805" y="1"/>
                  </a:moveTo>
                  <a:cubicBezTo>
                    <a:pt x="1689" y="1"/>
                    <a:pt x="1574" y="1"/>
                    <a:pt x="1473" y="15"/>
                  </a:cubicBezTo>
                  <a:cubicBezTo>
                    <a:pt x="202" y="145"/>
                    <a:pt x="0" y="1935"/>
                    <a:pt x="1227" y="2310"/>
                  </a:cubicBezTo>
                  <a:lnTo>
                    <a:pt x="1256" y="2310"/>
                  </a:lnTo>
                  <a:lnTo>
                    <a:pt x="1718" y="7955"/>
                  </a:lnTo>
                  <a:cubicBezTo>
                    <a:pt x="1768" y="7956"/>
                    <a:pt x="1817" y="7957"/>
                    <a:pt x="1867" y="7957"/>
                  </a:cubicBezTo>
                  <a:cubicBezTo>
                    <a:pt x="3324" y="7957"/>
                    <a:pt x="4634" y="7355"/>
                    <a:pt x="5067" y="7132"/>
                  </a:cubicBezTo>
                  <a:cubicBezTo>
                    <a:pt x="5154" y="7089"/>
                    <a:pt x="5197" y="6987"/>
                    <a:pt x="5183" y="6886"/>
                  </a:cubicBezTo>
                  <a:cubicBezTo>
                    <a:pt x="5125" y="6468"/>
                    <a:pt x="4923" y="5212"/>
                    <a:pt x="4764" y="2960"/>
                  </a:cubicBezTo>
                  <a:cubicBezTo>
                    <a:pt x="4634" y="1127"/>
                    <a:pt x="3436" y="1"/>
                    <a:pt x="180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16061;p73">
              <a:extLst>
                <a:ext uri="{FF2B5EF4-FFF2-40B4-BE49-F238E27FC236}">
                  <a16:creationId xmlns:a16="http://schemas.microsoft.com/office/drawing/2014/main" id="{B06A955D-4302-882F-EFE1-91E8C92CF2FB}"/>
                </a:ext>
              </a:extLst>
            </p:cNvPr>
            <p:cNvSpPr/>
            <p:nvPr/>
          </p:nvSpPr>
          <p:spPr>
            <a:xfrm>
              <a:off x="1888471" y="3556230"/>
              <a:ext cx="202852" cy="119619"/>
            </a:xfrm>
            <a:custGeom>
              <a:avLst/>
              <a:gdLst/>
              <a:ahLst/>
              <a:cxnLst/>
              <a:rect l="l" t="t" r="r" b="b"/>
              <a:pathLst>
                <a:path w="7738" h="4563" extrusionOk="0">
                  <a:moveTo>
                    <a:pt x="2728" y="1"/>
                  </a:moveTo>
                  <a:lnTo>
                    <a:pt x="2728" y="1011"/>
                  </a:lnTo>
                  <a:cubicBezTo>
                    <a:pt x="2728" y="1184"/>
                    <a:pt x="2627" y="1343"/>
                    <a:pt x="2454" y="1430"/>
                  </a:cubicBezTo>
                  <a:lnTo>
                    <a:pt x="549" y="2267"/>
                  </a:lnTo>
                  <a:cubicBezTo>
                    <a:pt x="217" y="2411"/>
                    <a:pt x="0" y="2744"/>
                    <a:pt x="0" y="3104"/>
                  </a:cubicBezTo>
                  <a:lnTo>
                    <a:pt x="0" y="4331"/>
                  </a:lnTo>
                  <a:cubicBezTo>
                    <a:pt x="0" y="4447"/>
                    <a:pt x="101" y="4562"/>
                    <a:pt x="231" y="4562"/>
                  </a:cubicBezTo>
                  <a:lnTo>
                    <a:pt x="7506" y="4562"/>
                  </a:lnTo>
                  <a:cubicBezTo>
                    <a:pt x="7636" y="4562"/>
                    <a:pt x="7737" y="4447"/>
                    <a:pt x="7737" y="4331"/>
                  </a:cubicBezTo>
                  <a:lnTo>
                    <a:pt x="7737" y="3104"/>
                  </a:lnTo>
                  <a:cubicBezTo>
                    <a:pt x="7737" y="2744"/>
                    <a:pt x="7521" y="2411"/>
                    <a:pt x="7189" y="2267"/>
                  </a:cubicBezTo>
                  <a:lnTo>
                    <a:pt x="5269" y="1430"/>
                  </a:lnTo>
                  <a:cubicBezTo>
                    <a:pt x="5110" y="1343"/>
                    <a:pt x="5009" y="1184"/>
                    <a:pt x="5009" y="1011"/>
                  </a:cubicBezTo>
                  <a:lnTo>
                    <a:pt x="500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16062;p73">
              <a:extLst>
                <a:ext uri="{FF2B5EF4-FFF2-40B4-BE49-F238E27FC236}">
                  <a16:creationId xmlns:a16="http://schemas.microsoft.com/office/drawing/2014/main" id="{C046E8F2-5CC3-5CBD-60C2-897F8FF725BC}"/>
                </a:ext>
              </a:extLst>
            </p:cNvPr>
            <p:cNvSpPr/>
            <p:nvPr/>
          </p:nvSpPr>
          <p:spPr>
            <a:xfrm>
              <a:off x="1888471" y="3599380"/>
              <a:ext cx="202852" cy="76469"/>
            </a:xfrm>
            <a:custGeom>
              <a:avLst/>
              <a:gdLst/>
              <a:ahLst/>
              <a:cxnLst/>
              <a:rect l="l" t="t" r="r" b="b"/>
              <a:pathLst>
                <a:path w="7738" h="2917" extrusionOk="0">
                  <a:moveTo>
                    <a:pt x="1963" y="0"/>
                  </a:moveTo>
                  <a:lnTo>
                    <a:pt x="549" y="621"/>
                  </a:lnTo>
                  <a:cubicBezTo>
                    <a:pt x="217" y="765"/>
                    <a:pt x="0" y="1098"/>
                    <a:pt x="0" y="1458"/>
                  </a:cubicBezTo>
                  <a:lnTo>
                    <a:pt x="0" y="2685"/>
                  </a:lnTo>
                  <a:cubicBezTo>
                    <a:pt x="0" y="2801"/>
                    <a:pt x="101" y="2916"/>
                    <a:pt x="231" y="2916"/>
                  </a:cubicBezTo>
                  <a:lnTo>
                    <a:pt x="7506" y="2916"/>
                  </a:lnTo>
                  <a:cubicBezTo>
                    <a:pt x="7636" y="2916"/>
                    <a:pt x="7737" y="2801"/>
                    <a:pt x="7737" y="2685"/>
                  </a:cubicBezTo>
                  <a:lnTo>
                    <a:pt x="7737" y="1458"/>
                  </a:lnTo>
                  <a:cubicBezTo>
                    <a:pt x="7737" y="1098"/>
                    <a:pt x="7521" y="765"/>
                    <a:pt x="7189" y="621"/>
                  </a:cubicBezTo>
                  <a:lnTo>
                    <a:pt x="5774" y="0"/>
                  </a:lnTo>
                  <a:cubicBezTo>
                    <a:pt x="5442" y="881"/>
                    <a:pt x="4655" y="1321"/>
                    <a:pt x="3869" y="1321"/>
                  </a:cubicBezTo>
                  <a:cubicBezTo>
                    <a:pt x="3082" y="1321"/>
                    <a:pt x="2295" y="881"/>
                    <a:pt x="1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16063;p73">
              <a:extLst>
                <a:ext uri="{FF2B5EF4-FFF2-40B4-BE49-F238E27FC236}">
                  <a16:creationId xmlns:a16="http://schemas.microsoft.com/office/drawing/2014/main" id="{CC450F10-6437-AFEB-1A7B-F2BBE6FBB473}"/>
                </a:ext>
              </a:extLst>
            </p:cNvPr>
            <p:cNvSpPr/>
            <p:nvPr/>
          </p:nvSpPr>
          <p:spPr>
            <a:xfrm>
              <a:off x="1959985" y="3556230"/>
              <a:ext cx="59823" cy="23961"/>
            </a:xfrm>
            <a:custGeom>
              <a:avLst/>
              <a:gdLst/>
              <a:ahLst/>
              <a:cxnLst/>
              <a:rect l="l" t="t" r="r" b="b"/>
              <a:pathLst>
                <a:path w="2282" h="914" extrusionOk="0">
                  <a:moveTo>
                    <a:pt x="0" y="1"/>
                  </a:moveTo>
                  <a:lnTo>
                    <a:pt x="0" y="665"/>
                  </a:lnTo>
                  <a:cubicBezTo>
                    <a:pt x="361" y="831"/>
                    <a:pt x="751" y="914"/>
                    <a:pt x="1141" y="914"/>
                  </a:cubicBezTo>
                  <a:cubicBezTo>
                    <a:pt x="1530" y="914"/>
                    <a:pt x="1920" y="831"/>
                    <a:pt x="2281" y="665"/>
                  </a:cubicBezTo>
                  <a:lnTo>
                    <a:pt x="228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16064;p73">
              <a:extLst>
                <a:ext uri="{FF2B5EF4-FFF2-40B4-BE49-F238E27FC236}">
                  <a16:creationId xmlns:a16="http://schemas.microsoft.com/office/drawing/2014/main" id="{EFCB8047-E2AE-C99B-471F-FE03E1085F34}"/>
                </a:ext>
              </a:extLst>
            </p:cNvPr>
            <p:cNvSpPr/>
            <p:nvPr/>
          </p:nvSpPr>
          <p:spPr>
            <a:xfrm>
              <a:off x="1929707" y="3456062"/>
              <a:ext cx="119619" cy="112069"/>
            </a:xfrm>
            <a:custGeom>
              <a:avLst/>
              <a:gdLst/>
              <a:ahLst/>
              <a:cxnLst/>
              <a:rect l="l" t="t" r="r" b="b"/>
              <a:pathLst>
                <a:path w="4563" h="4275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025" y="733"/>
                    <a:pt x="665" y="1137"/>
                    <a:pt x="203" y="1426"/>
                  </a:cubicBezTo>
                  <a:cubicBezTo>
                    <a:pt x="87" y="1512"/>
                    <a:pt x="15" y="1642"/>
                    <a:pt x="15" y="1786"/>
                  </a:cubicBezTo>
                  <a:lnTo>
                    <a:pt x="15" y="1916"/>
                  </a:lnTo>
                  <a:cubicBezTo>
                    <a:pt x="0" y="3143"/>
                    <a:pt x="924" y="4168"/>
                    <a:pt x="2137" y="4269"/>
                  </a:cubicBezTo>
                  <a:cubicBezTo>
                    <a:pt x="2188" y="4273"/>
                    <a:pt x="2239" y="4274"/>
                    <a:pt x="2290" y="4274"/>
                  </a:cubicBezTo>
                  <a:cubicBezTo>
                    <a:pt x="3536" y="4274"/>
                    <a:pt x="4562" y="3265"/>
                    <a:pt x="4562" y="2003"/>
                  </a:cubicBezTo>
                  <a:lnTo>
                    <a:pt x="4562" y="1599"/>
                  </a:lnTo>
                  <a:cubicBezTo>
                    <a:pt x="4562" y="1411"/>
                    <a:pt x="4490" y="1223"/>
                    <a:pt x="4346" y="1093"/>
                  </a:cubicBezTo>
                  <a:cubicBezTo>
                    <a:pt x="3985" y="776"/>
                    <a:pt x="3162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16065;p73">
              <a:extLst>
                <a:ext uri="{FF2B5EF4-FFF2-40B4-BE49-F238E27FC236}">
                  <a16:creationId xmlns:a16="http://schemas.microsoft.com/office/drawing/2014/main" id="{56C7D69D-FF76-9E49-22E7-648F81D9C5A2}"/>
                </a:ext>
              </a:extLst>
            </p:cNvPr>
            <p:cNvSpPr/>
            <p:nvPr/>
          </p:nvSpPr>
          <p:spPr>
            <a:xfrm>
              <a:off x="1929707" y="3456062"/>
              <a:ext cx="116971" cy="111938"/>
            </a:xfrm>
            <a:custGeom>
              <a:avLst/>
              <a:gdLst/>
              <a:ahLst/>
              <a:cxnLst/>
              <a:rect l="l" t="t" r="r" b="b"/>
              <a:pathLst>
                <a:path w="4462" h="4270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227" y="328"/>
                    <a:pt x="1184" y="415"/>
                    <a:pt x="1126" y="487"/>
                  </a:cubicBezTo>
                  <a:cubicBezTo>
                    <a:pt x="895" y="863"/>
                    <a:pt x="578" y="1180"/>
                    <a:pt x="217" y="1426"/>
                  </a:cubicBezTo>
                  <a:cubicBezTo>
                    <a:pt x="87" y="1512"/>
                    <a:pt x="15" y="1656"/>
                    <a:pt x="15" y="1801"/>
                  </a:cubicBezTo>
                  <a:lnTo>
                    <a:pt x="15" y="1931"/>
                  </a:lnTo>
                  <a:cubicBezTo>
                    <a:pt x="0" y="3100"/>
                    <a:pt x="852" y="4096"/>
                    <a:pt x="2021" y="4269"/>
                  </a:cubicBezTo>
                  <a:cubicBezTo>
                    <a:pt x="1603" y="3836"/>
                    <a:pt x="1386" y="3273"/>
                    <a:pt x="1386" y="2696"/>
                  </a:cubicBezTo>
                  <a:lnTo>
                    <a:pt x="1386" y="1267"/>
                  </a:lnTo>
                  <a:cubicBezTo>
                    <a:pt x="1386" y="1021"/>
                    <a:pt x="1560" y="834"/>
                    <a:pt x="1790" y="805"/>
                  </a:cubicBezTo>
                  <a:cubicBezTo>
                    <a:pt x="1953" y="789"/>
                    <a:pt x="2115" y="782"/>
                    <a:pt x="2278" y="782"/>
                  </a:cubicBezTo>
                  <a:cubicBezTo>
                    <a:pt x="3027" y="782"/>
                    <a:pt x="3773" y="944"/>
                    <a:pt x="4461" y="1252"/>
                  </a:cubicBezTo>
                  <a:cubicBezTo>
                    <a:pt x="4432" y="1195"/>
                    <a:pt x="4389" y="1137"/>
                    <a:pt x="4346" y="1093"/>
                  </a:cubicBezTo>
                  <a:cubicBezTo>
                    <a:pt x="3985" y="776"/>
                    <a:pt x="3147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16066;p73">
              <a:extLst>
                <a:ext uri="{FF2B5EF4-FFF2-40B4-BE49-F238E27FC236}">
                  <a16:creationId xmlns:a16="http://schemas.microsoft.com/office/drawing/2014/main" id="{AE3A5F0E-4E0A-044E-C9CE-5DA884B8C7C4}"/>
                </a:ext>
              </a:extLst>
            </p:cNvPr>
            <p:cNvSpPr/>
            <p:nvPr/>
          </p:nvSpPr>
          <p:spPr>
            <a:xfrm>
              <a:off x="1888471" y="3619067"/>
              <a:ext cx="41629" cy="56782"/>
            </a:xfrm>
            <a:custGeom>
              <a:avLst/>
              <a:gdLst/>
              <a:ahLst/>
              <a:cxnLst/>
              <a:rect l="l" t="t" r="r" b="b"/>
              <a:pathLst>
                <a:path w="1588" h="2166" extrusionOk="0">
                  <a:moveTo>
                    <a:pt x="346" y="0"/>
                  </a:moveTo>
                  <a:cubicBezTo>
                    <a:pt x="130" y="173"/>
                    <a:pt x="0" y="433"/>
                    <a:pt x="0" y="707"/>
                  </a:cubicBezTo>
                  <a:lnTo>
                    <a:pt x="0" y="1934"/>
                  </a:lnTo>
                  <a:cubicBezTo>
                    <a:pt x="0" y="2064"/>
                    <a:pt x="101" y="2165"/>
                    <a:pt x="231" y="2165"/>
                  </a:cubicBezTo>
                  <a:lnTo>
                    <a:pt x="1588" y="2165"/>
                  </a:lnTo>
                  <a:lnTo>
                    <a:pt x="1588" y="1530"/>
                  </a:lnTo>
                  <a:cubicBezTo>
                    <a:pt x="1588" y="1357"/>
                    <a:pt x="1516" y="1184"/>
                    <a:pt x="1386" y="1054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16067;p73">
              <a:extLst>
                <a:ext uri="{FF2B5EF4-FFF2-40B4-BE49-F238E27FC236}">
                  <a16:creationId xmlns:a16="http://schemas.microsoft.com/office/drawing/2014/main" id="{D542C54D-4AC3-7339-6A18-57556F9D2972}"/>
                </a:ext>
              </a:extLst>
            </p:cNvPr>
            <p:cNvSpPr/>
            <p:nvPr/>
          </p:nvSpPr>
          <p:spPr>
            <a:xfrm>
              <a:off x="2049667" y="3619067"/>
              <a:ext cx="41656" cy="56782"/>
            </a:xfrm>
            <a:custGeom>
              <a:avLst/>
              <a:gdLst/>
              <a:ahLst/>
              <a:cxnLst/>
              <a:rect l="l" t="t" r="r" b="b"/>
              <a:pathLst>
                <a:path w="1589" h="2166" extrusionOk="0">
                  <a:moveTo>
                    <a:pt x="1242" y="0"/>
                  </a:moveTo>
                  <a:lnTo>
                    <a:pt x="203" y="1054"/>
                  </a:lnTo>
                  <a:cubicBezTo>
                    <a:pt x="73" y="1184"/>
                    <a:pt x="1" y="1357"/>
                    <a:pt x="1" y="1530"/>
                  </a:cubicBezTo>
                  <a:lnTo>
                    <a:pt x="1" y="2165"/>
                  </a:lnTo>
                  <a:lnTo>
                    <a:pt x="1357" y="2165"/>
                  </a:lnTo>
                  <a:cubicBezTo>
                    <a:pt x="1487" y="2165"/>
                    <a:pt x="1588" y="2064"/>
                    <a:pt x="1588" y="1934"/>
                  </a:cubicBezTo>
                  <a:lnTo>
                    <a:pt x="1588" y="707"/>
                  </a:lnTo>
                  <a:cubicBezTo>
                    <a:pt x="1588" y="433"/>
                    <a:pt x="1459" y="173"/>
                    <a:pt x="124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" name="Google Shape;9682;p69">
            <a:extLst>
              <a:ext uri="{FF2B5EF4-FFF2-40B4-BE49-F238E27FC236}">
                <a16:creationId xmlns:a16="http://schemas.microsoft.com/office/drawing/2014/main" id="{BA6ACD3A-F180-AC8A-74DE-19AD0114EE21}"/>
              </a:ext>
            </a:extLst>
          </p:cNvPr>
          <p:cNvGrpSpPr/>
          <p:nvPr/>
        </p:nvGrpSpPr>
        <p:grpSpPr>
          <a:xfrm>
            <a:off x="9729797" y="2372755"/>
            <a:ext cx="2290529" cy="2734701"/>
            <a:chOff x="7159964" y="1971904"/>
            <a:chExt cx="291564" cy="348103"/>
          </a:xfrm>
        </p:grpSpPr>
        <p:sp>
          <p:nvSpPr>
            <p:cNvPr id="18" name="Google Shape;9683;p69">
              <a:extLst>
                <a:ext uri="{FF2B5EF4-FFF2-40B4-BE49-F238E27FC236}">
                  <a16:creationId xmlns:a16="http://schemas.microsoft.com/office/drawing/2014/main" id="{65852C0D-0E2F-D9FF-DA16-4D31C61B549A}"/>
                </a:ext>
              </a:extLst>
            </p:cNvPr>
            <p:cNvSpPr/>
            <p:nvPr/>
          </p:nvSpPr>
          <p:spPr>
            <a:xfrm>
              <a:off x="7204947" y="1994277"/>
              <a:ext cx="167906" cy="153752"/>
            </a:xfrm>
            <a:custGeom>
              <a:avLst/>
              <a:gdLst/>
              <a:ahLst/>
              <a:cxnLst/>
              <a:rect l="l" t="t" r="r" b="b"/>
              <a:pathLst>
                <a:path w="6394" h="5855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8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345" y="4700"/>
                  </a:lnTo>
                  <a:lnTo>
                    <a:pt x="4059" y="5839"/>
                  </a:lnTo>
                  <a:cubicBezTo>
                    <a:pt x="4076" y="5850"/>
                    <a:pt x="4095" y="5855"/>
                    <a:pt x="4114" y="5855"/>
                  </a:cubicBezTo>
                  <a:cubicBezTo>
                    <a:pt x="4177" y="5855"/>
                    <a:pt x="4236" y="5800"/>
                    <a:pt x="4221" y="5733"/>
                  </a:cubicBezTo>
                  <a:lnTo>
                    <a:pt x="4049" y="4700"/>
                  </a:lnTo>
                  <a:lnTo>
                    <a:pt x="5752" y="4700"/>
                  </a:lnTo>
                  <a:cubicBezTo>
                    <a:pt x="6107" y="4700"/>
                    <a:pt x="6394" y="4413"/>
                    <a:pt x="6394" y="4058"/>
                  </a:cubicBezTo>
                  <a:lnTo>
                    <a:pt x="6394" y="642"/>
                  </a:lnTo>
                  <a:cubicBezTo>
                    <a:pt x="6394" y="288"/>
                    <a:pt x="6107" y="1"/>
                    <a:pt x="5752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9684;p69">
              <a:extLst>
                <a:ext uri="{FF2B5EF4-FFF2-40B4-BE49-F238E27FC236}">
                  <a16:creationId xmlns:a16="http://schemas.microsoft.com/office/drawing/2014/main" id="{62FE1445-1CB5-58B5-0AF5-ACB5B79CDE4E}"/>
                </a:ext>
              </a:extLst>
            </p:cNvPr>
            <p:cNvSpPr/>
            <p:nvPr/>
          </p:nvSpPr>
          <p:spPr>
            <a:xfrm>
              <a:off x="7204711" y="1994277"/>
              <a:ext cx="156851" cy="112130"/>
            </a:xfrm>
            <a:custGeom>
              <a:avLst/>
              <a:gdLst/>
              <a:ahLst/>
              <a:cxnLst/>
              <a:rect l="l" t="t" r="r" b="b"/>
              <a:pathLst>
                <a:path w="5973" h="4270" extrusionOk="0">
                  <a:moveTo>
                    <a:pt x="641" y="1"/>
                  </a:moveTo>
                  <a:cubicBezTo>
                    <a:pt x="297" y="1"/>
                    <a:pt x="0" y="288"/>
                    <a:pt x="10" y="642"/>
                  </a:cubicBezTo>
                  <a:lnTo>
                    <a:pt x="10" y="4058"/>
                  </a:lnTo>
                  <a:cubicBezTo>
                    <a:pt x="10" y="4125"/>
                    <a:pt x="19" y="4202"/>
                    <a:pt x="48" y="4269"/>
                  </a:cubicBezTo>
                  <a:lnTo>
                    <a:pt x="4910" y="4269"/>
                  </a:lnTo>
                  <a:cubicBezTo>
                    <a:pt x="5503" y="4269"/>
                    <a:pt x="5972" y="3791"/>
                    <a:pt x="5972" y="3207"/>
                  </a:cubicBezTo>
                  <a:lnTo>
                    <a:pt x="5972" y="39"/>
                  </a:lnTo>
                  <a:cubicBezTo>
                    <a:pt x="5905" y="20"/>
                    <a:pt x="5838" y="1"/>
                    <a:pt x="576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9694;p69">
              <a:extLst>
                <a:ext uri="{FF2B5EF4-FFF2-40B4-BE49-F238E27FC236}">
                  <a16:creationId xmlns:a16="http://schemas.microsoft.com/office/drawing/2014/main" id="{A349AB06-8CF2-45D2-4E7F-24D1F7AE6FA0}"/>
                </a:ext>
              </a:extLst>
            </p:cNvPr>
            <p:cNvSpPr/>
            <p:nvPr/>
          </p:nvSpPr>
          <p:spPr>
            <a:xfrm>
              <a:off x="7337140" y="2141806"/>
              <a:ext cx="33718" cy="73922"/>
            </a:xfrm>
            <a:custGeom>
              <a:avLst/>
              <a:gdLst/>
              <a:ahLst/>
              <a:cxnLst/>
              <a:rect l="l" t="t" r="r" b="b"/>
              <a:pathLst>
                <a:path w="1284" h="2815" extrusionOk="0">
                  <a:moveTo>
                    <a:pt x="776" y="0"/>
                  </a:moveTo>
                  <a:cubicBezTo>
                    <a:pt x="345" y="0"/>
                    <a:pt x="1" y="345"/>
                    <a:pt x="1" y="776"/>
                  </a:cubicBezTo>
                  <a:lnTo>
                    <a:pt x="1" y="948"/>
                  </a:lnTo>
                  <a:cubicBezTo>
                    <a:pt x="1" y="1168"/>
                    <a:pt x="39" y="1388"/>
                    <a:pt x="106" y="1599"/>
                  </a:cubicBezTo>
                  <a:lnTo>
                    <a:pt x="518" y="2814"/>
                  </a:lnTo>
                  <a:lnTo>
                    <a:pt x="1283" y="2814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9695;p69">
              <a:extLst>
                <a:ext uri="{FF2B5EF4-FFF2-40B4-BE49-F238E27FC236}">
                  <a16:creationId xmlns:a16="http://schemas.microsoft.com/office/drawing/2014/main" id="{19C39C81-6C52-0907-E4D8-463FBF6C569B}"/>
                </a:ext>
              </a:extLst>
            </p:cNvPr>
            <p:cNvSpPr/>
            <p:nvPr/>
          </p:nvSpPr>
          <p:spPr>
            <a:xfrm>
              <a:off x="7350717" y="2135031"/>
              <a:ext cx="80697" cy="80697"/>
            </a:xfrm>
            <a:custGeom>
              <a:avLst/>
              <a:gdLst/>
              <a:ahLst/>
              <a:cxnLst/>
              <a:rect l="l" t="t" r="r" b="b"/>
              <a:pathLst>
                <a:path w="3073" h="3073" extrusionOk="0">
                  <a:moveTo>
                    <a:pt x="766" y="0"/>
                  </a:moveTo>
                  <a:cubicBezTo>
                    <a:pt x="345" y="0"/>
                    <a:pt x="1" y="345"/>
                    <a:pt x="1" y="766"/>
                  </a:cubicBezTo>
                  <a:cubicBezTo>
                    <a:pt x="1" y="1053"/>
                    <a:pt x="230" y="1282"/>
                    <a:pt x="508" y="1282"/>
                  </a:cubicBezTo>
                  <a:lnTo>
                    <a:pt x="2556" y="3072"/>
                  </a:lnTo>
                  <a:lnTo>
                    <a:pt x="2986" y="1560"/>
                  </a:lnTo>
                  <a:cubicBezTo>
                    <a:pt x="3044" y="1378"/>
                    <a:pt x="3073" y="1187"/>
                    <a:pt x="3073" y="995"/>
                  </a:cubicBezTo>
                  <a:lnTo>
                    <a:pt x="3073" y="517"/>
                  </a:lnTo>
                  <a:cubicBezTo>
                    <a:pt x="3073" y="230"/>
                    <a:pt x="2843" y="0"/>
                    <a:pt x="25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9696;p69">
              <a:extLst>
                <a:ext uri="{FF2B5EF4-FFF2-40B4-BE49-F238E27FC236}">
                  <a16:creationId xmlns:a16="http://schemas.microsoft.com/office/drawing/2014/main" id="{7C949A72-E797-5865-9B56-80E74565B8BC}"/>
                </a:ext>
              </a:extLst>
            </p:cNvPr>
            <p:cNvSpPr/>
            <p:nvPr/>
          </p:nvSpPr>
          <p:spPr>
            <a:xfrm>
              <a:off x="7364030" y="2235791"/>
              <a:ext cx="40493" cy="29936"/>
            </a:xfrm>
            <a:custGeom>
              <a:avLst/>
              <a:gdLst/>
              <a:ahLst/>
              <a:cxnLst/>
              <a:rect l="l" t="t" r="r" b="b"/>
              <a:pathLst>
                <a:path w="1542" h="1140" extrusionOk="0">
                  <a:moveTo>
                    <a:pt x="1" y="1"/>
                  </a:moveTo>
                  <a:lnTo>
                    <a:pt x="1" y="1140"/>
                  </a:lnTo>
                  <a:lnTo>
                    <a:pt x="1542" y="1140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9697;p69">
              <a:extLst>
                <a:ext uri="{FF2B5EF4-FFF2-40B4-BE49-F238E27FC236}">
                  <a16:creationId xmlns:a16="http://schemas.microsoft.com/office/drawing/2014/main" id="{1D6C165E-0F16-4ADE-994A-80F3F0B303F5}"/>
                </a:ext>
              </a:extLst>
            </p:cNvPr>
            <p:cNvSpPr/>
            <p:nvPr/>
          </p:nvSpPr>
          <p:spPr>
            <a:xfrm>
              <a:off x="7364030" y="2236053"/>
              <a:ext cx="40493" cy="16281"/>
            </a:xfrm>
            <a:custGeom>
              <a:avLst/>
              <a:gdLst/>
              <a:ahLst/>
              <a:cxnLst/>
              <a:rect l="l" t="t" r="r" b="b"/>
              <a:pathLst>
                <a:path w="1542" h="620" extrusionOk="0">
                  <a:moveTo>
                    <a:pt x="1" y="0"/>
                  </a:moveTo>
                  <a:lnTo>
                    <a:pt x="1" y="469"/>
                  </a:lnTo>
                  <a:cubicBezTo>
                    <a:pt x="250" y="570"/>
                    <a:pt x="510" y="620"/>
                    <a:pt x="771" y="620"/>
                  </a:cubicBezTo>
                  <a:cubicBezTo>
                    <a:pt x="1032" y="620"/>
                    <a:pt x="1293" y="570"/>
                    <a:pt x="1542" y="469"/>
                  </a:cubicBezTo>
                  <a:lnTo>
                    <a:pt x="1542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9698;p69">
              <a:extLst>
                <a:ext uri="{FF2B5EF4-FFF2-40B4-BE49-F238E27FC236}">
                  <a16:creationId xmlns:a16="http://schemas.microsoft.com/office/drawing/2014/main" id="{AC9B6CA7-E6BA-5979-572B-D19D9C9AF2DD}"/>
                </a:ext>
              </a:extLst>
            </p:cNvPr>
            <p:cNvSpPr/>
            <p:nvPr/>
          </p:nvSpPr>
          <p:spPr>
            <a:xfrm>
              <a:off x="7317051" y="2252124"/>
              <a:ext cx="134477" cy="67882"/>
            </a:xfrm>
            <a:custGeom>
              <a:avLst/>
              <a:gdLst/>
              <a:ahLst/>
              <a:cxnLst/>
              <a:rect l="l" t="t" r="r" b="b"/>
              <a:pathLst>
                <a:path w="5121" h="2585" extrusionOk="0">
                  <a:moveTo>
                    <a:pt x="1790" y="1"/>
                  </a:moveTo>
                  <a:lnTo>
                    <a:pt x="555" y="355"/>
                  </a:lnTo>
                  <a:cubicBezTo>
                    <a:pt x="230" y="451"/>
                    <a:pt x="0" y="757"/>
                    <a:pt x="0" y="1092"/>
                  </a:cubicBezTo>
                  <a:lnTo>
                    <a:pt x="0" y="2326"/>
                  </a:lnTo>
                  <a:cubicBezTo>
                    <a:pt x="0" y="2470"/>
                    <a:pt x="115" y="2585"/>
                    <a:pt x="258" y="2585"/>
                  </a:cubicBezTo>
                  <a:lnTo>
                    <a:pt x="4862" y="2585"/>
                  </a:lnTo>
                  <a:cubicBezTo>
                    <a:pt x="5005" y="2585"/>
                    <a:pt x="5120" y="2470"/>
                    <a:pt x="5120" y="2326"/>
                  </a:cubicBezTo>
                  <a:lnTo>
                    <a:pt x="5120" y="1092"/>
                  </a:lnTo>
                  <a:cubicBezTo>
                    <a:pt x="5120" y="757"/>
                    <a:pt x="4891" y="451"/>
                    <a:pt x="4565" y="355"/>
                  </a:cubicBezTo>
                  <a:lnTo>
                    <a:pt x="3331" y="1"/>
                  </a:lnTo>
                  <a:lnTo>
                    <a:pt x="2555" y="518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9699;p69">
              <a:extLst>
                <a:ext uri="{FF2B5EF4-FFF2-40B4-BE49-F238E27FC236}">
                  <a16:creationId xmlns:a16="http://schemas.microsoft.com/office/drawing/2014/main" id="{1B3EBE9E-C7E2-70C4-12BE-F6C6523C422B}"/>
                </a:ext>
              </a:extLst>
            </p:cNvPr>
            <p:cNvSpPr/>
            <p:nvPr/>
          </p:nvSpPr>
          <p:spPr>
            <a:xfrm>
              <a:off x="7377607" y="2265701"/>
              <a:ext cx="13340" cy="54306"/>
            </a:xfrm>
            <a:custGeom>
              <a:avLst/>
              <a:gdLst/>
              <a:ahLst/>
              <a:cxnLst/>
              <a:rect l="l" t="t" r="r" b="b"/>
              <a:pathLst>
                <a:path w="508" h="2068" extrusionOk="0">
                  <a:moveTo>
                    <a:pt x="125" y="1"/>
                  </a:moveTo>
                  <a:lnTo>
                    <a:pt x="1" y="2068"/>
                  </a:lnTo>
                  <a:lnTo>
                    <a:pt x="508" y="206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9700;p69">
              <a:extLst>
                <a:ext uri="{FF2B5EF4-FFF2-40B4-BE49-F238E27FC236}">
                  <a16:creationId xmlns:a16="http://schemas.microsoft.com/office/drawing/2014/main" id="{C7B4DA32-A034-5078-BFC4-6AAC5D20A752}"/>
                </a:ext>
              </a:extLst>
            </p:cNvPr>
            <p:cNvSpPr/>
            <p:nvPr/>
          </p:nvSpPr>
          <p:spPr>
            <a:xfrm>
              <a:off x="7343941" y="2168906"/>
              <a:ext cx="80697" cy="73712"/>
            </a:xfrm>
            <a:custGeom>
              <a:avLst/>
              <a:gdLst/>
              <a:ahLst/>
              <a:cxnLst/>
              <a:rect l="l" t="t" r="r" b="b"/>
              <a:pathLst>
                <a:path w="3073" h="2807" extrusionOk="0">
                  <a:moveTo>
                    <a:pt x="955" y="1"/>
                  </a:moveTo>
                  <a:cubicBezTo>
                    <a:pt x="823" y="1"/>
                    <a:pt x="701" y="57"/>
                    <a:pt x="613" y="155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78"/>
                  </a:cubicBezTo>
                  <a:lnTo>
                    <a:pt x="0" y="1275"/>
                  </a:lnTo>
                  <a:cubicBezTo>
                    <a:pt x="0" y="2117"/>
                    <a:pt x="689" y="2806"/>
                    <a:pt x="1531" y="2806"/>
                  </a:cubicBezTo>
                  <a:cubicBezTo>
                    <a:pt x="2383" y="2806"/>
                    <a:pt x="3072" y="2117"/>
                    <a:pt x="3072" y="1275"/>
                  </a:cubicBezTo>
                  <a:lnTo>
                    <a:pt x="3072" y="949"/>
                  </a:lnTo>
                  <a:cubicBezTo>
                    <a:pt x="3072" y="815"/>
                    <a:pt x="3015" y="682"/>
                    <a:pt x="2919" y="586"/>
                  </a:cubicBezTo>
                  <a:cubicBezTo>
                    <a:pt x="2527" y="203"/>
                    <a:pt x="1799" y="3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9701;p69">
              <a:extLst>
                <a:ext uri="{FF2B5EF4-FFF2-40B4-BE49-F238E27FC236}">
                  <a16:creationId xmlns:a16="http://schemas.microsoft.com/office/drawing/2014/main" id="{96713019-23B9-7FBF-B442-2F96F846CB4A}"/>
                </a:ext>
              </a:extLst>
            </p:cNvPr>
            <p:cNvSpPr/>
            <p:nvPr/>
          </p:nvSpPr>
          <p:spPr>
            <a:xfrm>
              <a:off x="7343941" y="2168906"/>
              <a:ext cx="80434" cy="72189"/>
            </a:xfrm>
            <a:custGeom>
              <a:avLst/>
              <a:gdLst/>
              <a:ahLst/>
              <a:cxnLst/>
              <a:rect l="l" t="t" r="r" b="b"/>
              <a:pathLst>
                <a:path w="3063" h="2749" extrusionOk="0">
                  <a:moveTo>
                    <a:pt x="955" y="1"/>
                  </a:moveTo>
                  <a:cubicBezTo>
                    <a:pt x="823" y="1"/>
                    <a:pt x="701" y="57"/>
                    <a:pt x="613" y="146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69"/>
                  </a:cubicBezTo>
                  <a:lnTo>
                    <a:pt x="0" y="1275"/>
                  </a:lnTo>
                  <a:cubicBezTo>
                    <a:pt x="0" y="1954"/>
                    <a:pt x="450" y="2557"/>
                    <a:pt x="1110" y="2749"/>
                  </a:cubicBezTo>
                  <a:cubicBezTo>
                    <a:pt x="890" y="2471"/>
                    <a:pt x="766" y="2136"/>
                    <a:pt x="766" y="1792"/>
                  </a:cubicBezTo>
                  <a:lnTo>
                    <a:pt x="766" y="1036"/>
                  </a:lnTo>
                  <a:cubicBezTo>
                    <a:pt x="766" y="751"/>
                    <a:pt x="996" y="527"/>
                    <a:pt x="1277" y="527"/>
                  </a:cubicBezTo>
                  <a:cubicBezTo>
                    <a:pt x="1288" y="527"/>
                    <a:pt x="1300" y="528"/>
                    <a:pt x="1311" y="528"/>
                  </a:cubicBezTo>
                  <a:cubicBezTo>
                    <a:pt x="1828" y="557"/>
                    <a:pt x="2594" y="643"/>
                    <a:pt x="3063" y="873"/>
                  </a:cubicBezTo>
                  <a:cubicBezTo>
                    <a:pt x="3053" y="768"/>
                    <a:pt x="2996" y="662"/>
                    <a:pt x="2919" y="586"/>
                  </a:cubicBezTo>
                  <a:cubicBezTo>
                    <a:pt x="2527" y="203"/>
                    <a:pt x="1799" y="2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9702;p69">
              <a:extLst>
                <a:ext uri="{FF2B5EF4-FFF2-40B4-BE49-F238E27FC236}">
                  <a16:creationId xmlns:a16="http://schemas.microsoft.com/office/drawing/2014/main" id="{B899B9DA-15BC-39AA-7C94-6494B2C4580F}"/>
                </a:ext>
              </a:extLst>
            </p:cNvPr>
            <p:cNvSpPr/>
            <p:nvPr/>
          </p:nvSpPr>
          <p:spPr>
            <a:xfrm>
              <a:off x="7317051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144" y="0"/>
                  </a:moveTo>
                  <a:cubicBezTo>
                    <a:pt x="48" y="125"/>
                    <a:pt x="0" y="278"/>
                    <a:pt x="0" y="440"/>
                  </a:cubicBezTo>
                  <a:lnTo>
                    <a:pt x="0" y="1665"/>
                  </a:lnTo>
                  <a:cubicBezTo>
                    <a:pt x="0" y="1809"/>
                    <a:pt x="115" y="1924"/>
                    <a:pt x="258" y="1924"/>
                  </a:cubicBezTo>
                  <a:lnTo>
                    <a:pt x="1024" y="1924"/>
                  </a:lnTo>
                  <a:lnTo>
                    <a:pt x="1024" y="1206"/>
                  </a:lnTo>
                  <a:cubicBezTo>
                    <a:pt x="1024" y="995"/>
                    <a:pt x="948" y="804"/>
                    <a:pt x="804" y="66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9703;p69">
              <a:extLst>
                <a:ext uri="{FF2B5EF4-FFF2-40B4-BE49-F238E27FC236}">
                  <a16:creationId xmlns:a16="http://schemas.microsoft.com/office/drawing/2014/main" id="{C4BA9E73-E09A-E085-5953-7BEBEE13014B}"/>
                </a:ext>
              </a:extLst>
            </p:cNvPr>
            <p:cNvSpPr/>
            <p:nvPr/>
          </p:nvSpPr>
          <p:spPr>
            <a:xfrm>
              <a:off x="7424612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881" y="0"/>
                  </a:moveTo>
                  <a:lnTo>
                    <a:pt x="220" y="660"/>
                  </a:lnTo>
                  <a:cubicBezTo>
                    <a:pt x="77" y="804"/>
                    <a:pt x="0" y="995"/>
                    <a:pt x="0" y="1206"/>
                  </a:cubicBezTo>
                  <a:lnTo>
                    <a:pt x="0" y="1924"/>
                  </a:lnTo>
                  <a:lnTo>
                    <a:pt x="766" y="1924"/>
                  </a:lnTo>
                  <a:cubicBezTo>
                    <a:pt x="909" y="1924"/>
                    <a:pt x="1024" y="1809"/>
                    <a:pt x="1024" y="1665"/>
                  </a:cubicBezTo>
                  <a:lnTo>
                    <a:pt x="1024" y="440"/>
                  </a:lnTo>
                  <a:cubicBezTo>
                    <a:pt x="1024" y="278"/>
                    <a:pt x="976" y="125"/>
                    <a:pt x="881" y="0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9704;p69">
              <a:extLst>
                <a:ext uri="{FF2B5EF4-FFF2-40B4-BE49-F238E27FC236}">
                  <a16:creationId xmlns:a16="http://schemas.microsoft.com/office/drawing/2014/main" id="{DA3BB234-29E5-B8C6-F19A-553238F64D35}"/>
                </a:ext>
              </a:extLst>
            </p:cNvPr>
            <p:cNvSpPr/>
            <p:nvPr/>
          </p:nvSpPr>
          <p:spPr>
            <a:xfrm>
              <a:off x="7377607" y="2265701"/>
              <a:ext cx="13340" cy="13340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1" y="1"/>
                  </a:moveTo>
                  <a:lnTo>
                    <a:pt x="1" y="403"/>
                  </a:lnTo>
                  <a:cubicBezTo>
                    <a:pt x="1" y="460"/>
                    <a:pt x="48" y="508"/>
                    <a:pt x="106" y="508"/>
                  </a:cubicBezTo>
                  <a:lnTo>
                    <a:pt x="402" y="508"/>
                  </a:lnTo>
                  <a:cubicBezTo>
                    <a:pt x="460" y="508"/>
                    <a:pt x="508" y="460"/>
                    <a:pt x="508" y="403"/>
                  </a:cubicBezTo>
                  <a:lnTo>
                    <a:pt x="508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9705;p69">
              <a:extLst>
                <a:ext uri="{FF2B5EF4-FFF2-40B4-BE49-F238E27FC236}">
                  <a16:creationId xmlns:a16="http://schemas.microsoft.com/office/drawing/2014/main" id="{A562DA47-09DA-7797-7638-1EE32A8AD31B}"/>
                </a:ext>
              </a:extLst>
            </p:cNvPr>
            <p:cNvSpPr/>
            <p:nvPr/>
          </p:nvSpPr>
          <p:spPr>
            <a:xfrm>
              <a:off x="7356756" y="2246899"/>
              <a:ext cx="27415" cy="28229"/>
            </a:xfrm>
            <a:custGeom>
              <a:avLst/>
              <a:gdLst/>
              <a:ahLst/>
              <a:cxnLst/>
              <a:rect l="l" t="t" r="r" b="b"/>
              <a:pathLst>
                <a:path w="1044" h="1075" extrusionOk="0">
                  <a:moveTo>
                    <a:pt x="235" y="1"/>
                  </a:moveTo>
                  <a:cubicBezTo>
                    <a:pt x="204" y="1"/>
                    <a:pt x="174" y="15"/>
                    <a:pt x="153" y="47"/>
                  </a:cubicBezTo>
                  <a:lnTo>
                    <a:pt x="0" y="286"/>
                  </a:lnTo>
                  <a:lnTo>
                    <a:pt x="383" y="994"/>
                  </a:lnTo>
                  <a:cubicBezTo>
                    <a:pt x="412" y="1047"/>
                    <a:pt x="464" y="1075"/>
                    <a:pt x="517" y="1075"/>
                  </a:cubicBezTo>
                  <a:cubicBezTo>
                    <a:pt x="550" y="1075"/>
                    <a:pt x="583" y="1064"/>
                    <a:pt x="613" y="1042"/>
                  </a:cubicBezTo>
                  <a:lnTo>
                    <a:pt x="1043" y="717"/>
                  </a:lnTo>
                  <a:lnTo>
                    <a:pt x="306" y="28"/>
                  </a:lnTo>
                  <a:cubicBezTo>
                    <a:pt x="285" y="10"/>
                    <a:pt x="260" y="1"/>
                    <a:pt x="235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9706;p69">
              <a:extLst>
                <a:ext uri="{FF2B5EF4-FFF2-40B4-BE49-F238E27FC236}">
                  <a16:creationId xmlns:a16="http://schemas.microsoft.com/office/drawing/2014/main" id="{25E80CD2-5E7B-3A97-11E9-06C564815090}"/>
                </a:ext>
              </a:extLst>
            </p:cNvPr>
            <p:cNvSpPr/>
            <p:nvPr/>
          </p:nvSpPr>
          <p:spPr>
            <a:xfrm>
              <a:off x="7384146" y="2246899"/>
              <a:ext cx="27678" cy="28229"/>
            </a:xfrm>
            <a:custGeom>
              <a:avLst/>
              <a:gdLst/>
              <a:ahLst/>
              <a:cxnLst/>
              <a:rect l="l" t="t" r="r" b="b"/>
              <a:pathLst>
                <a:path w="1054" h="1075" extrusionOk="0">
                  <a:moveTo>
                    <a:pt x="813" y="1"/>
                  </a:moveTo>
                  <a:cubicBezTo>
                    <a:pt x="786" y="1"/>
                    <a:pt x="759" y="10"/>
                    <a:pt x="737" y="28"/>
                  </a:cubicBezTo>
                  <a:lnTo>
                    <a:pt x="0" y="717"/>
                  </a:lnTo>
                  <a:lnTo>
                    <a:pt x="441" y="1042"/>
                  </a:lnTo>
                  <a:cubicBezTo>
                    <a:pt x="466" y="1064"/>
                    <a:pt x="499" y="1075"/>
                    <a:pt x="532" y="1075"/>
                  </a:cubicBezTo>
                  <a:cubicBezTo>
                    <a:pt x="585" y="1075"/>
                    <a:pt x="637" y="1047"/>
                    <a:pt x="661" y="994"/>
                  </a:cubicBezTo>
                  <a:lnTo>
                    <a:pt x="1053" y="286"/>
                  </a:lnTo>
                  <a:lnTo>
                    <a:pt x="900" y="47"/>
                  </a:lnTo>
                  <a:cubicBezTo>
                    <a:pt x="879" y="15"/>
                    <a:pt x="846" y="1"/>
                    <a:pt x="813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9707;p69">
              <a:extLst>
                <a:ext uri="{FF2B5EF4-FFF2-40B4-BE49-F238E27FC236}">
                  <a16:creationId xmlns:a16="http://schemas.microsoft.com/office/drawing/2014/main" id="{4336D3AF-7ACF-05C3-BEE1-DD64D63176C8}"/>
                </a:ext>
              </a:extLst>
            </p:cNvPr>
            <p:cNvSpPr/>
            <p:nvPr/>
          </p:nvSpPr>
          <p:spPr>
            <a:xfrm>
              <a:off x="7159964" y="1971904"/>
              <a:ext cx="190516" cy="164151"/>
            </a:xfrm>
            <a:custGeom>
              <a:avLst/>
              <a:gdLst/>
              <a:ahLst/>
              <a:cxnLst/>
              <a:rect l="l" t="t" r="r" b="b"/>
              <a:pathLst>
                <a:path w="7255" h="6251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9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987" y="4700"/>
                  </a:lnTo>
                  <a:lnTo>
                    <a:pt x="2632" y="6116"/>
                  </a:lnTo>
                  <a:cubicBezTo>
                    <a:pt x="2611" y="6189"/>
                    <a:pt x="2672" y="6251"/>
                    <a:pt x="2736" y="6251"/>
                  </a:cubicBezTo>
                  <a:cubicBezTo>
                    <a:pt x="2756" y="6251"/>
                    <a:pt x="2777" y="6245"/>
                    <a:pt x="2795" y="6231"/>
                  </a:cubicBezTo>
                  <a:lnTo>
                    <a:pt x="4901" y="4700"/>
                  </a:lnTo>
                  <a:lnTo>
                    <a:pt x="6614" y="4700"/>
                  </a:lnTo>
                  <a:cubicBezTo>
                    <a:pt x="6968" y="4700"/>
                    <a:pt x="7255" y="4413"/>
                    <a:pt x="7255" y="4059"/>
                  </a:cubicBezTo>
                  <a:lnTo>
                    <a:pt x="7255" y="642"/>
                  </a:lnTo>
                  <a:cubicBezTo>
                    <a:pt x="7255" y="288"/>
                    <a:pt x="6968" y="1"/>
                    <a:pt x="661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9708;p69">
              <a:extLst>
                <a:ext uri="{FF2B5EF4-FFF2-40B4-BE49-F238E27FC236}">
                  <a16:creationId xmlns:a16="http://schemas.microsoft.com/office/drawing/2014/main" id="{8035FE9F-666C-3B1B-74D8-1247EB8B2B5E}"/>
                </a:ext>
              </a:extLst>
            </p:cNvPr>
            <p:cNvSpPr/>
            <p:nvPr/>
          </p:nvSpPr>
          <p:spPr>
            <a:xfrm>
              <a:off x="7191896" y="2000055"/>
              <a:ext cx="31670" cy="11082"/>
            </a:xfrm>
            <a:custGeom>
              <a:avLst/>
              <a:gdLst/>
              <a:ahLst/>
              <a:cxnLst/>
              <a:rect l="l" t="t" r="r" b="b"/>
              <a:pathLst>
                <a:path w="1206" h="422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919" y="422"/>
                  </a:lnTo>
                  <a:cubicBezTo>
                    <a:pt x="1206" y="422"/>
                    <a:pt x="1206" y="1"/>
                    <a:pt x="9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9709;p69">
              <a:extLst>
                <a:ext uri="{FF2B5EF4-FFF2-40B4-BE49-F238E27FC236}">
                  <a16:creationId xmlns:a16="http://schemas.microsoft.com/office/drawing/2014/main" id="{9E098393-F36E-29E4-EA62-334BC0163860}"/>
                </a:ext>
              </a:extLst>
            </p:cNvPr>
            <p:cNvSpPr/>
            <p:nvPr/>
          </p:nvSpPr>
          <p:spPr>
            <a:xfrm>
              <a:off x="7231102" y="2000055"/>
              <a:ext cx="87735" cy="11082"/>
            </a:xfrm>
            <a:custGeom>
              <a:avLst/>
              <a:gdLst/>
              <a:ahLst/>
              <a:cxnLst/>
              <a:rect l="l" t="t" r="r" b="b"/>
              <a:pathLst>
                <a:path w="3341" h="422" extrusionOk="0">
                  <a:moveTo>
                    <a:pt x="278" y="1"/>
                  </a:moveTo>
                  <a:cubicBezTo>
                    <a:pt x="0" y="1"/>
                    <a:pt x="0" y="422"/>
                    <a:pt x="278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9710;p69">
              <a:extLst>
                <a:ext uri="{FF2B5EF4-FFF2-40B4-BE49-F238E27FC236}">
                  <a16:creationId xmlns:a16="http://schemas.microsoft.com/office/drawing/2014/main" id="{053D36FA-4371-6C6D-39A6-C4AA9B26302E}"/>
                </a:ext>
              </a:extLst>
            </p:cNvPr>
            <p:cNvSpPr/>
            <p:nvPr/>
          </p:nvSpPr>
          <p:spPr>
            <a:xfrm>
              <a:off x="7191896" y="2027969"/>
              <a:ext cx="126941" cy="11318"/>
            </a:xfrm>
            <a:custGeom>
              <a:avLst/>
              <a:gdLst/>
              <a:ahLst/>
              <a:cxnLst/>
              <a:rect l="l" t="t" r="r" b="b"/>
              <a:pathLst>
                <a:path w="4834" h="431" extrusionOk="0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4546" y="431"/>
                  </a:lnTo>
                  <a:cubicBezTo>
                    <a:pt x="4833" y="431"/>
                    <a:pt x="4833" y="0"/>
                    <a:pt x="4546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9711;p69">
              <a:extLst>
                <a:ext uri="{FF2B5EF4-FFF2-40B4-BE49-F238E27FC236}">
                  <a16:creationId xmlns:a16="http://schemas.microsoft.com/office/drawing/2014/main" id="{6BF416DC-21CC-2829-5047-F49A5F9C1740}"/>
                </a:ext>
              </a:extLst>
            </p:cNvPr>
            <p:cNvSpPr/>
            <p:nvPr/>
          </p:nvSpPr>
          <p:spPr>
            <a:xfrm>
              <a:off x="7191896" y="2056093"/>
              <a:ext cx="87735" cy="11108"/>
            </a:xfrm>
            <a:custGeom>
              <a:avLst/>
              <a:gdLst/>
              <a:ahLst/>
              <a:cxnLst/>
              <a:rect l="l" t="t" r="r" b="b"/>
              <a:pathLst>
                <a:path w="3341" h="423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9712;p69">
              <a:extLst>
                <a:ext uri="{FF2B5EF4-FFF2-40B4-BE49-F238E27FC236}">
                  <a16:creationId xmlns:a16="http://schemas.microsoft.com/office/drawing/2014/main" id="{BF03C884-DE2D-FD97-30F3-8878FE274D04}"/>
                </a:ext>
              </a:extLst>
            </p:cNvPr>
            <p:cNvSpPr/>
            <p:nvPr/>
          </p:nvSpPr>
          <p:spPr>
            <a:xfrm>
              <a:off x="7286878" y="2056093"/>
              <a:ext cx="31958" cy="11108"/>
            </a:xfrm>
            <a:custGeom>
              <a:avLst/>
              <a:gdLst/>
              <a:ahLst/>
              <a:cxnLst/>
              <a:rect l="l" t="t" r="r" b="b"/>
              <a:pathLst>
                <a:path w="1217" h="423" extrusionOk="0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929" y="422"/>
                  </a:lnTo>
                  <a:cubicBezTo>
                    <a:pt x="1216" y="422"/>
                    <a:pt x="1216" y="1"/>
                    <a:pt x="929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2A77A8E-9EDE-33E3-34A2-FE683B3C23D9}"/>
              </a:ext>
            </a:extLst>
          </p:cNvPr>
          <p:cNvCxnSpPr>
            <a:cxnSpLocks/>
          </p:cNvCxnSpPr>
          <p:nvPr/>
        </p:nvCxnSpPr>
        <p:spPr>
          <a:xfrm flipV="1">
            <a:off x="7441158" y="2875845"/>
            <a:ext cx="2266100" cy="9865"/>
          </a:xfrm>
          <a:prstGeom prst="straightConnector1">
            <a:avLst/>
          </a:prstGeom>
          <a:ln w="38100" cap="flat" cmpd="sng" algn="ctr">
            <a:solidFill>
              <a:srgbClr val="5C728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9" name="Text Placeholder 4">
            <a:extLst>
              <a:ext uri="{FF2B5EF4-FFF2-40B4-BE49-F238E27FC236}">
                <a16:creationId xmlns:a16="http://schemas.microsoft.com/office/drawing/2014/main" id="{EF3857F9-5145-F0A8-2F16-47BC84A1C4C6}"/>
              </a:ext>
            </a:extLst>
          </p:cNvPr>
          <p:cNvSpPr txBox="1">
            <a:spLocks/>
          </p:cNvSpPr>
          <p:nvPr/>
        </p:nvSpPr>
        <p:spPr>
          <a:xfrm>
            <a:off x="10439483" y="5737508"/>
            <a:ext cx="1901776" cy="87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256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10 minutes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20256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5 minutes</a:t>
            </a:r>
          </a:p>
        </p:txBody>
      </p:sp>
      <p:grpSp>
        <p:nvGrpSpPr>
          <p:cNvPr id="140" name="Google Shape;6077;p67">
            <a:extLst>
              <a:ext uri="{FF2B5EF4-FFF2-40B4-BE49-F238E27FC236}">
                <a16:creationId xmlns:a16="http://schemas.microsoft.com/office/drawing/2014/main" id="{F1269291-E2B8-10DC-6412-2319DA049F9D}"/>
              </a:ext>
            </a:extLst>
          </p:cNvPr>
          <p:cNvGrpSpPr/>
          <p:nvPr/>
        </p:nvGrpSpPr>
        <p:grpSpPr>
          <a:xfrm>
            <a:off x="10076942" y="5891483"/>
            <a:ext cx="537983" cy="537983"/>
            <a:chOff x="5873617" y="2309901"/>
            <a:chExt cx="345720" cy="345720"/>
          </a:xfrm>
        </p:grpSpPr>
        <p:sp>
          <p:nvSpPr>
            <p:cNvPr id="141" name="Google Shape;6078;p67">
              <a:extLst>
                <a:ext uri="{FF2B5EF4-FFF2-40B4-BE49-F238E27FC236}">
                  <a16:creationId xmlns:a16="http://schemas.microsoft.com/office/drawing/2014/main" id="{802F4DA0-FDF4-66E1-9BB4-CAB9E9A9136C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6079;p67">
              <a:extLst>
                <a:ext uri="{FF2B5EF4-FFF2-40B4-BE49-F238E27FC236}">
                  <a16:creationId xmlns:a16="http://schemas.microsoft.com/office/drawing/2014/main" id="{5F659F8F-FF9B-B2D6-D697-37CDC34FAFC4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6080;p67">
              <a:extLst>
                <a:ext uri="{FF2B5EF4-FFF2-40B4-BE49-F238E27FC236}">
                  <a16:creationId xmlns:a16="http://schemas.microsoft.com/office/drawing/2014/main" id="{72283A1B-0C0F-2D1D-FEC9-8BC24E243DB9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6081;p67">
              <a:extLst>
                <a:ext uri="{FF2B5EF4-FFF2-40B4-BE49-F238E27FC236}">
                  <a16:creationId xmlns:a16="http://schemas.microsoft.com/office/drawing/2014/main" id="{C5FEF88B-4AD9-BF59-659C-1D31CE69871D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6082;p67">
              <a:extLst>
                <a:ext uri="{FF2B5EF4-FFF2-40B4-BE49-F238E27FC236}">
                  <a16:creationId xmlns:a16="http://schemas.microsoft.com/office/drawing/2014/main" id="{5E1F7942-7DEA-D856-16AD-0EAF8BCAF0A1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6083;p67">
              <a:extLst>
                <a:ext uri="{FF2B5EF4-FFF2-40B4-BE49-F238E27FC236}">
                  <a16:creationId xmlns:a16="http://schemas.microsoft.com/office/drawing/2014/main" id="{8C4AF1F0-37FF-D876-5F2C-57F3849CCF96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6084;p67">
              <a:extLst>
                <a:ext uri="{FF2B5EF4-FFF2-40B4-BE49-F238E27FC236}">
                  <a16:creationId xmlns:a16="http://schemas.microsoft.com/office/drawing/2014/main" id="{0A36A0A3-4AB6-FBD6-86A3-94AE77EC7843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6085;p67">
              <a:extLst>
                <a:ext uri="{FF2B5EF4-FFF2-40B4-BE49-F238E27FC236}">
                  <a16:creationId xmlns:a16="http://schemas.microsoft.com/office/drawing/2014/main" id="{17AC01B9-A9DE-AE8D-A8A1-2EF7AD6AB95E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6086;p67">
              <a:extLst>
                <a:ext uri="{FF2B5EF4-FFF2-40B4-BE49-F238E27FC236}">
                  <a16:creationId xmlns:a16="http://schemas.microsoft.com/office/drawing/2014/main" id="{08581710-F813-8BA2-E4A8-1C7733A829A6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6087;p67">
              <a:extLst>
                <a:ext uri="{FF2B5EF4-FFF2-40B4-BE49-F238E27FC236}">
                  <a16:creationId xmlns:a16="http://schemas.microsoft.com/office/drawing/2014/main" id="{E4266556-ACA9-CDBF-1A60-B841D45556A1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6088;p67">
              <a:extLst>
                <a:ext uri="{FF2B5EF4-FFF2-40B4-BE49-F238E27FC236}">
                  <a16:creationId xmlns:a16="http://schemas.microsoft.com/office/drawing/2014/main" id="{43539C79-CA8A-1B22-64AF-519E718E6492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6089;p67">
              <a:extLst>
                <a:ext uri="{FF2B5EF4-FFF2-40B4-BE49-F238E27FC236}">
                  <a16:creationId xmlns:a16="http://schemas.microsoft.com/office/drawing/2014/main" id="{5198D98E-23C7-B828-E023-4806AB61E8C0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6090;p67">
              <a:extLst>
                <a:ext uri="{FF2B5EF4-FFF2-40B4-BE49-F238E27FC236}">
                  <a16:creationId xmlns:a16="http://schemas.microsoft.com/office/drawing/2014/main" id="{FADC2F81-FE6A-9CA1-D2D4-510C589F67E7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6091;p67">
              <a:extLst>
                <a:ext uri="{FF2B5EF4-FFF2-40B4-BE49-F238E27FC236}">
                  <a16:creationId xmlns:a16="http://schemas.microsoft.com/office/drawing/2014/main" id="{3699B726-D383-8BB5-BEB6-55562D041ED6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6092;p67">
              <a:extLst>
                <a:ext uri="{FF2B5EF4-FFF2-40B4-BE49-F238E27FC236}">
                  <a16:creationId xmlns:a16="http://schemas.microsoft.com/office/drawing/2014/main" id="{3C0CD689-5788-E4F9-9C13-0D2C68FB9B06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6093;p67">
              <a:extLst>
                <a:ext uri="{FF2B5EF4-FFF2-40B4-BE49-F238E27FC236}">
                  <a16:creationId xmlns:a16="http://schemas.microsoft.com/office/drawing/2014/main" id="{672F4DE2-9C09-CC64-0E22-4F0F8144CD6D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6094;p67">
              <a:extLst>
                <a:ext uri="{FF2B5EF4-FFF2-40B4-BE49-F238E27FC236}">
                  <a16:creationId xmlns:a16="http://schemas.microsoft.com/office/drawing/2014/main" id="{6306892E-DA04-1CB6-DFD3-8E4A64E8DE0E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6095;p67">
              <a:extLst>
                <a:ext uri="{FF2B5EF4-FFF2-40B4-BE49-F238E27FC236}">
                  <a16:creationId xmlns:a16="http://schemas.microsoft.com/office/drawing/2014/main" id="{58C036AB-149E-560B-F8E0-5C0E6181CDE3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6096;p67">
              <a:extLst>
                <a:ext uri="{FF2B5EF4-FFF2-40B4-BE49-F238E27FC236}">
                  <a16:creationId xmlns:a16="http://schemas.microsoft.com/office/drawing/2014/main" id="{F4B133B0-0E21-58CD-2C3D-E8CA26C37F53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6" name="Google Shape;6464;p67">
            <a:extLst>
              <a:ext uri="{FF2B5EF4-FFF2-40B4-BE49-F238E27FC236}">
                <a16:creationId xmlns:a16="http://schemas.microsoft.com/office/drawing/2014/main" id="{2CF0F314-A623-22A3-D48E-756ECE02661E}"/>
              </a:ext>
            </a:extLst>
          </p:cNvPr>
          <p:cNvGrpSpPr/>
          <p:nvPr/>
        </p:nvGrpSpPr>
        <p:grpSpPr>
          <a:xfrm>
            <a:off x="7029831" y="5927129"/>
            <a:ext cx="495955" cy="495955"/>
            <a:chOff x="4674908" y="3682271"/>
            <a:chExt cx="371966" cy="371966"/>
          </a:xfrm>
        </p:grpSpPr>
        <p:sp>
          <p:nvSpPr>
            <p:cNvPr id="237" name="Google Shape;6465;p67">
              <a:extLst>
                <a:ext uri="{FF2B5EF4-FFF2-40B4-BE49-F238E27FC236}">
                  <a16:creationId xmlns:a16="http://schemas.microsoft.com/office/drawing/2014/main" id="{9FB7ABEB-B645-EACB-9AFF-4916CD2BF72D}"/>
                </a:ext>
              </a:extLst>
            </p:cNvPr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466;p67">
              <a:extLst>
                <a:ext uri="{FF2B5EF4-FFF2-40B4-BE49-F238E27FC236}">
                  <a16:creationId xmlns:a16="http://schemas.microsoft.com/office/drawing/2014/main" id="{6F1369BF-02EA-5A2F-031A-A10DEEF8E241}"/>
                </a:ext>
              </a:extLst>
            </p:cNvPr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467;p67">
              <a:extLst>
                <a:ext uri="{FF2B5EF4-FFF2-40B4-BE49-F238E27FC236}">
                  <a16:creationId xmlns:a16="http://schemas.microsoft.com/office/drawing/2014/main" id="{460F8E20-8E2E-33C4-D6DA-2A6F0074F918}"/>
                </a:ext>
              </a:extLst>
            </p:cNvPr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468;p67">
              <a:extLst>
                <a:ext uri="{FF2B5EF4-FFF2-40B4-BE49-F238E27FC236}">
                  <a16:creationId xmlns:a16="http://schemas.microsoft.com/office/drawing/2014/main" id="{8A28EDC8-4CE4-7BB9-2F69-A0FE63583D83}"/>
                </a:ext>
              </a:extLst>
            </p:cNvPr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1" name="Text Placeholder 4">
            <a:extLst>
              <a:ext uri="{FF2B5EF4-FFF2-40B4-BE49-F238E27FC236}">
                <a16:creationId xmlns:a16="http://schemas.microsoft.com/office/drawing/2014/main" id="{14CBA2AF-F8E3-A033-BE43-F59105255B4D}"/>
              </a:ext>
            </a:extLst>
          </p:cNvPr>
          <p:cNvSpPr txBox="1">
            <a:spLocks/>
          </p:cNvSpPr>
          <p:nvPr/>
        </p:nvSpPr>
        <p:spPr>
          <a:xfrm>
            <a:off x="7321188" y="5831464"/>
            <a:ext cx="3184206" cy="59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256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Independent</a:t>
            </a: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202565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1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Whole Group</a:t>
            </a:r>
          </a:p>
        </p:txBody>
      </p:sp>
      <p:sp>
        <p:nvSpPr>
          <p:cNvPr id="163" name="Google Shape;662;p43">
            <a:extLst>
              <a:ext uri="{FF2B5EF4-FFF2-40B4-BE49-F238E27FC236}">
                <a16:creationId xmlns:a16="http://schemas.microsoft.com/office/drawing/2014/main" id="{E703B1FB-4D62-5684-B299-4236B2B49D8B}"/>
              </a:ext>
            </a:extLst>
          </p:cNvPr>
          <p:cNvSpPr/>
          <p:nvPr/>
        </p:nvSpPr>
        <p:spPr>
          <a:xfrm>
            <a:off x="10710443" y="467463"/>
            <a:ext cx="1158240" cy="11582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C03EE64F-46F7-6BF9-FD8A-61AC247FE751}"/>
              </a:ext>
            </a:extLst>
          </p:cNvPr>
          <p:cNvGrpSpPr/>
          <p:nvPr/>
        </p:nvGrpSpPr>
        <p:grpSpPr>
          <a:xfrm>
            <a:off x="10869680" y="698188"/>
            <a:ext cx="806237" cy="674497"/>
            <a:chOff x="5927593" y="419031"/>
            <a:chExt cx="2451625" cy="2051026"/>
          </a:xfrm>
        </p:grpSpPr>
        <p:grpSp>
          <p:nvGrpSpPr>
            <p:cNvPr id="165" name="Google Shape;16036;p73">
              <a:extLst>
                <a:ext uri="{FF2B5EF4-FFF2-40B4-BE49-F238E27FC236}">
                  <a16:creationId xmlns:a16="http://schemas.microsoft.com/office/drawing/2014/main" id="{D28340D8-D415-2357-935F-530F8D245893}"/>
                </a:ext>
              </a:extLst>
            </p:cNvPr>
            <p:cNvGrpSpPr/>
            <p:nvPr/>
          </p:nvGrpSpPr>
          <p:grpSpPr>
            <a:xfrm>
              <a:off x="5927593" y="1181807"/>
              <a:ext cx="1725126" cy="1286091"/>
              <a:chOff x="1798763" y="3395401"/>
              <a:chExt cx="376185" cy="280448"/>
            </a:xfrm>
          </p:grpSpPr>
          <p:sp>
            <p:nvSpPr>
              <p:cNvPr id="188" name="Google Shape;16037;p73">
                <a:extLst>
                  <a:ext uri="{FF2B5EF4-FFF2-40B4-BE49-F238E27FC236}">
                    <a16:creationId xmlns:a16="http://schemas.microsoft.com/office/drawing/2014/main" id="{7DA9FAED-77CE-2952-0BAA-797CEAC2539A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47711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401" y="1603"/>
                      <a:pt x="1819" y="1242"/>
                      <a:pt x="1819" y="809"/>
                    </a:cubicBezTo>
                    <a:cubicBezTo>
                      <a:pt x="1819" y="361"/>
                      <a:pt x="1401" y="1"/>
                      <a:pt x="910" y="1"/>
                    </a:cubicBezTo>
                    <a:close/>
                  </a:path>
                </a:pathLst>
              </a:custGeom>
              <a:solidFill>
                <a:srgbClr val="92A9B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16038;p73">
                <a:extLst>
                  <a:ext uri="{FF2B5EF4-FFF2-40B4-BE49-F238E27FC236}">
                    <a16:creationId xmlns:a16="http://schemas.microsoft.com/office/drawing/2014/main" id="{B55687B9-E37D-DC39-8516-3654F704BCC6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32559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025" y="1603"/>
                      <a:pt x="1141" y="1574"/>
                      <a:pt x="1242" y="1545"/>
                    </a:cubicBezTo>
                    <a:cubicBezTo>
                      <a:pt x="924" y="1444"/>
                      <a:pt x="693" y="1141"/>
                      <a:pt x="679" y="809"/>
                    </a:cubicBezTo>
                    <a:cubicBezTo>
                      <a:pt x="693" y="462"/>
                      <a:pt x="924" y="159"/>
                      <a:pt x="1242" y="73"/>
                    </a:cubicBezTo>
                    <a:cubicBezTo>
                      <a:pt x="1141" y="29"/>
                      <a:pt x="1025" y="1"/>
                      <a:pt x="910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16039;p73">
                <a:extLst>
                  <a:ext uri="{FF2B5EF4-FFF2-40B4-BE49-F238E27FC236}">
                    <a16:creationId xmlns:a16="http://schemas.microsoft.com/office/drawing/2014/main" id="{36558A0C-2EA6-EE52-7D04-22F0439FC5CC}"/>
                  </a:ext>
                </a:extLst>
              </p:cNvPr>
              <p:cNvSpPr/>
              <p:nvPr/>
            </p:nvSpPr>
            <p:spPr>
              <a:xfrm>
                <a:off x="2067441" y="3580452"/>
                <a:ext cx="107508" cy="95396"/>
              </a:xfrm>
              <a:custGeom>
                <a:avLst/>
                <a:gdLst/>
                <a:ahLst/>
                <a:cxnLst/>
                <a:rect l="l" t="t" r="r" b="b"/>
                <a:pathLst>
                  <a:path w="4101" h="3639" extrusionOk="0">
                    <a:moveTo>
                      <a:pt x="1358" y="1"/>
                    </a:moveTo>
                    <a:lnTo>
                      <a:pt x="1358" y="679"/>
                    </a:lnTo>
                    <a:cubicBezTo>
                      <a:pt x="1358" y="852"/>
                      <a:pt x="1271" y="1011"/>
                      <a:pt x="1113" y="1083"/>
                    </a:cubicBezTo>
                    <a:lnTo>
                      <a:pt x="376" y="1444"/>
                    </a:lnTo>
                    <a:cubicBezTo>
                      <a:pt x="145" y="1560"/>
                      <a:pt x="1" y="1805"/>
                      <a:pt x="1" y="2065"/>
                    </a:cubicBezTo>
                    <a:lnTo>
                      <a:pt x="1" y="3407"/>
                    </a:lnTo>
                    <a:cubicBezTo>
                      <a:pt x="1" y="3523"/>
                      <a:pt x="102" y="3638"/>
                      <a:pt x="232" y="3638"/>
                    </a:cubicBezTo>
                    <a:lnTo>
                      <a:pt x="3870" y="3638"/>
                    </a:lnTo>
                    <a:cubicBezTo>
                      <a:pt x="3985" y="3638"/>
                      <a:pt x="4101" y="3523"/>
                      <a:pt x="4101" y="3407"/>
                    </a:cubicBezTo>
                    <a:lnTo>
                      <a:pt x="4101" y="2065"/>
                    </a:lnTo>
                    <a:cubicBezTo>
                      <a:pt x="4086" y="1805"/>
                      <a:pt x="3942" y="1560"/>
                      <a:pt x="3711" y="1444"/>
                    </a:cubicBezTo>
                    <a:lnTo>
                      <a:pt x="2975" y="1083"/>
                    </a:lnTo>
                    <a:cubicBezTo>
                      <a:pt x="2830" y="1011"/>
                      <a:pt x="2729" y="852"/>
                      <a:pt x="2729" y="679"/>
                    </a:cubicBezTo>
                    <a:lnTo>
                      <a:pt x="272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16040;p73">
                <a:extLst>
                  <a:ext uri="{FF2B5EF4-FFF2-40B4-BE49-F238E27FC236}">
                    <a16:creationId xmlns:a16="http://schemas.microsoft.com/office/drawing/2014/main" id="{E90D05F6-24F5-5E15-F863-BFE00A822E29}"/>
                  </a:ext>
                </a:extLst>
              </p:cNvPr>
              <p:cNvSpPr/>
              <p:nvPr/>
            </p:nvSpPr>
            <p:spPr>
              <a:xfrm>
                <a:off x="2103014" y="3580085"/>
                <a:ext cx="36360" cy="23856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910" extrusionOk="0">
                    <a:moveTo>
                      <a:pt x="1" y="0"/>
                    </a:moveTo>
                    <a:lnTo>
                      <a:pt x="1" y="693"/>
                    </a:lnTo>
                    <a:cubicBezTo>
                      <a:pt x="1" y="722"/>
                      <a:pt x="1" y="751"/>
                      <a:pt x="1" y="780"/>
                    </a:cubicBezTo>
                    <a:cubicBezTo>
                      <a:pt x="217" y="866"/>
                      <a:pt x="448" y="910"/>
                      <a:pt x="694" y="910"/>
                    </a:cubicBezTo>
                    <a:cubicBezTo>
                      <a:pt x="925" y="910"/>
                      <a:pt x="1170" y="866"/>
                      <a:pt x="1387" y="780"/>
                    </a:cubicBezTo>
                    <a:cubicBezTo>
                      <a:pt x="1372" y="751"/>
                      <a:pt x="1372" y="722"/>
                      <a:pt x="1372" y="693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16041;p73">
                <a:extLst>
                  <a:ext uri="{FF2B5EF4-FFF2-40B4-BE49-F238E27FC236}">
                    <a16:creationId xmlns:a16="http://schemas.microsoft.com/office/drawing/2014/main" id="{AF4269B0-E400-5461-3721-9160452F9114}"/>
                  </a:ext>
                </a:extLst>
              </p:cNvPr>
              <p:cNvSpPr/>
              <p:nvPr/>
            </p:nvSpPr>
            <p:spPr>
              <a:xfrm>
                <a:off x="2067441" y="3611491"/>
                <a:ext cx="107141" cy="64358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455" extrusionOk="0">
                    <a:moveTo>
                      <a:pt x="896" y="0"/>
                    </a:moveTo>
                    <a:lnTo>
                      <a:pt x="376" y="260"/>
                    </a:lnTo>
                    <a:cubicBezTo>
                      <a:pt x="145" y="376"/>
                      <a:pt x="1" y="621"/>
                      <a:pt x="1" y="881"/>
                    </a:cubicBezTo>
                    <a:lnTo>
                      <a:pt x="1" y="2223"/>
                    </a:lnTo>
                    <a:cubicBezTo>
                      <a:pt x="1" y="2339"/>
                      <a:pt x="102" y="2454"/>
                      <a:pt x="218" y="2454"/>
                    </a:cubicBezTo>
                    <a:lnTo>
                      <a:pt x="3870" y="2454"/>
                    </a:lnTo>
                    <a:cubicBezTo>
                      <a:pt x="3985" y="2454"/>
                      <a:pt x="4086" y="2339"/>
                      <a:pt x="4086" y="2223"/>
                    </a:cubicBezTo>
                    <a:lnTo>
                      <a:pt x="4086" y="881"/>
                    </a:lnTo>
                    <a:cubicBezTo>
                      <a:pt x="4086" y="621"/>
                      <a:pt x="3942" y="376"/>
                      <a:pt x="3711" y="260"/>
                    </a:cubicBezTo>
                    <a:lnTo>
                      <a:pt x="3191" y="0"/>
                    </a:lnTo>
                    <a:cubicBezTo>
                      <a:pt x="2924" y="419"/>
                      <a:pt x="2484" y="628"/>
                      <a:pt x="2044" y="628"/>
                    </a:cubicBezTo>
                    <a:cubicBezTo>
                      <a:pt x="1603" y="628"/>
                      <a:pt x="1163" y="419"/>
                      <a:pt x="896" y="0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16042;p73">
                <a:extLst>
                  <a:ext uri="{FF2B5EF4-FFF2-40B4-BE49-F238E27FC236}">
                    <a16:creationId xmlns:a16="http://schemas.microsoft.com/office/drawing/2014/main" id="{ECDD39D0-9C19-5157-B125-F23A96D786DF}"/>
                  </a:ext>
                </a:extLst>
              </p:cNvPr>
              <p:cNvSpPr/>
              <p:nvPr/>
            </p:nvSpPr>
            <p:spPr>
              <a:xfrm>
                <a:off x="2079185" y="3496827"/>
                <a:ext cx="83652" cy="83285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177" extrusionOk="0">
                    <a:moveTo>
                      <a:pt x="1603" y="0"/>
                    </a:moveTo>
                    <a:cubicBezTo>
                      <a:pt x="722" y="0"/>
                      <a:pt x="0" y="708"/>
                      <a:pt x="0" y="1588"/>
                    </a:cubicBezTo>
                    <a:cubicBezTo>
                      <a:pt x="0" y="2469"/>
                      <a:pt x="722" y="3176"/>
                      <a:pt x="1603" y="3176"/>
                    </a:cubicBezTo>
                    <a:cubicBezTo>
                      <a:pt x="2483" y="3176"/>
                      <a:pt x="3191" y="2469"/>
                      <a:pt x="3191" y="1588"/>
                    </a:cubicBezTo>
                    <a:cubicBezTo>
                      <a:pt x="3191" y="708"/>
                      <a:pt x="2483" y="0"/>
                      <a:pt x="1603" y="0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16043;p73">
                <a:extLst>
                  <a:ext uri="{FF2B5EF4-FFF2-40B4-BE49-F238E27FC236}">
                    <a16:creationId xmlns:a16="http://schemas.microsoft.com/office/drawing/2014/main" id="{E501AEA6-C71A-5ABA-99A4-DB86B21B7BDF}"/>
                  </a:ext>
                </a:extLst>
              </p:cNvPr>
              <p:cNvSpPr/>
              <p:nvPr/>
            </p:nvSpPr>
            <p:spPr>
              <a:xfrm>
                <a:off x="2095071" y="3496827"/>
                <a:ext cx="69653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874" extrusionOk="0">
                    <a:moveTo>
                      <a:pt x="997" y="0"/>
                    </a:moveTo>
                    <a:cubicBezTo>
                      <a:pt x="246" y="0"/>
                      <a:pt x="1" y="1025"/>
                      <a:pt x="665" y="1372"/>
                    </a:cubicBezTo>
                    <a:cubicBezTo>
                      <a:pt x="694" y="1386"/>
                      <a:pt x="708" y="1401"/>
                      <a:pt x="737" y="1401"/>
                    </a:cubicBezTo>
                    <a:lnTo>
                      <a:pt x="1516" y="2844"/>
                    </a:lnTo>
                    <a:cubicBezTo>
                      <a:pt x="1516" y="2844"/>
                      <a:pt x="1733" y="2859"/>
                      <a:pt x="1950" y="2873"/>
                    </a:cubicBezTo>
                    <a:cubicBezTo>
                      <a:pt x="2411" y="2527"/>
                      <a:pt x="2657" y="1949"/>
                      <a:pt x="2570" y="1372"/>
                    </a:cubicBezTo>
                    <a:cubicBezTo>
                      <a:pt x="2484" y="708"/>
                      <a:pt x="1993" y="188"/>
                      <a:pt x="1343" y="29"/>
                    </a:cubicBezTo>
                    <a:cubicBezTo>
                      <a:pt x="1228" y="15"/>
                      <a:pt x="1112" y="0"/>
                      <a:pt x="997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16044;p73">
                <a:extLst>
                  <a:ext uri="{FF2B5EF4-FFF2-40B4-BE49-F238E27FC236}">
                    <a16:creationId xmlns:a16="http://schemas.microsoft.com/office/drawing/2014/main" id="{4039A4C8-3918-8EF6-826D-FC21B217BD1C}"/>
                  </a:ext>
                </a:extLst>
              </p:cNvPr>
              <p:cNvSpPr/>
              <p:nvPr/>
            </p:nvSpPr>
            <p:spPr>
              <a:xfrm>
                <a:off x="2085241" y="3533449"/>
                <a:ext cx="71541" cy="58774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242" extrusionOk="0">
                    <a:moveTo>
                      <a:pt x="1060" y="1"/>
                    </a:moveTo>
                    <a:cubicBezTo>
                      <a:pt x="972" y="1"/>
                      <a:pt x="890" y="45"/>
                      <a:pt x="852" y="134"/>
                    </a:cubicBezTo>
                    <a:cubicBezTo>
                      <a:pt x="766" y="292"/>
                      <a:pt x="664" y="422"/>
                      <a:pt x="535" y="538"/>
                    </a:cubicBezTo>
                    <a:cubicBezTo>
                      <a:pt x="419" y="653"/>
                      <a:pt x="275" y="740"/>
                      <a:pt x="130" y="812"/>
                    </a:cubicBezTo>
                    <a:cubicBezTo>
                      <a:pt x="44" y="855"/>
                      <a:pt x="0" y="956"/>
                      <a:pt x="15" y="1057"/>
                    </a:cubicBezTo>
                    <a:cubicBezTo>
                      <a:pt x="102" y="1736"/>
                      <a:pt x="679" y="2241"/>
                      <a:pt x="1372" y="2241"/>
                    </a:cubicBezTo>
                    <a:cubicBezTo>
                      <a:pt x="2079" y="2241"/>
                      <a:pt x="2671" y="1693"/>
                      <a:pt x="2729" y="985"/>
                    </a:cubicBezTo>
                    <a:cubicBezTo>
                      <a:pt x="2729" y="913"/>
                      <a:pt x="2700" y="841"/>
                      <a:pt x="2642" y="798"/>
                    </a:cubicBezTo>
                    <a:cubicBezTo>
                      <a:pt x="2195" y="422"/>
                      <a:pt x="1675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16045;p73">
                <a:extLst>
                  <a:ext uri="{FF2B5EF4-FFF2-40B4-BE49-F238E27FC236}">
                    <a16:creationId xmlns:a16="http://schemas.microsoft.com/office/drawing/2014/main" id="{47780722-27EE-22F3-9920-C7789D18D4AB}"/>
                  </a:ext>
                </a:extLst>
              </p:cNvPr>
              <p:cNvSpPr/>
              <p:nvPr/>
            </p:nvSpPr>
            <p:spPr>
              <a:xfrm>
                <a:off x="2085608" y="3533449"/>
                <a:ext cx="71567" cy="58381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2227" extrusionOk="0">
                    <a:moveTo>
                      <a:pt x="1060" y="1"/>
                    </a:moveTo>
                    <a:cubicBezTo>
                      <a:pt x="969" y="1"/>
                      <a:pt x="876" y="45"/>
                      <a:pt x="838" y="134"/>
                    </a:cubicBezTo>
                    <a:cubicBezTo>
                      <a:pt x="780" y="249"/>
                      <a:pt x="723" y="350"/>
                      <a:pt x="636" y="437"/>
                    </a:cubicBezTo>
                    <a:cubicBezTo>
                      <a:pt x="607" y="480"/>
                      <a:pt x="564" y="509"/>
                      <a:pt x="535" y="538"/>
                    </a:cubicBezTo>
                    <a:cubicBezTo>
                      <a:pt x="405" y="653"/>
                      <a:pt x="275" y="740"/>
                      <a:pt x="131" y="812"/>
                    </a:cubicBezTo>
                    <a:cubicBezTo>
                      <a:pt x="44" y="855"/>
                      <a:pt x="1" y="956"/>
                      <a:pt x="1" y="1057"/>
                    </a:cubicBezTo>
                    <a:cubicBezTo>
                      <a:pt x="88" y="1649"/>
                      <a:pt x="549" y="2126"/>
                      <a:pt x="1156" y="2227"/>
                    </a:cubicBezTo>
                    <a:cubicBezTo>
                      <a:pt x="838" y="2025"/>
                      <a:pt x="665" y="1693"/>
                      <a:pt x="679" y="1332"/>
                    </a:cubicBezTo>
                    <a:lnTo>
                      <a:pt x="679" y="1000"/>
                    </a:lnTo>
                    <a:cubicBezTo>
                      <a:pt x="737" y="971"/>
                      <a:pt x="780" y="928"/>
                      <a:pt x="838" y="884"/>
                    </a:cubicBezTo>
                    <a:cubicBezTo>
                      <a:pt x="954" y="769"/>
                      <a:pt x="1069" y="639"/>
                      <a:pt x="1156" y="494"/>
                    </a:cubicBezTo>
                    <a:cubicBezTo>
                      <a:pt x="1589" y="624"/>
                      <a:pt x="1993" y="855"/>
                      <a:pt x="2339" y="1144"/>
                    </a:cubicBezTo>
                    <a:cubicBezTo>
                      <a:pt x="2383" y="1173"/>
                      <a:pt x="2498" y="1274"/>
                      <a:pt x="2614" y="1389"/>
                    </a:cubicBezTo>
                    <a:cubicBezTo>
                      <a:pt x="2671" y="1260"/>
                      <a:pt x="2715" y="1130"/>
                      <a:pt x="2715" y="985"/>
                    </a:cubicBezTo>
                    <a:cubicBezTo>
                      <a:pt x="2729" y="913"/>
                      <a:pt x="2700" y="841"/>
                      <a:pt x="2643" y="798"/>
                    </a:cubicBezTo>
                    <a:cubicBezTo>
                      <a:pt x="2195" y="422"/>
                      <a:pt x="1661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16046;p73">
                <a:extLst>
                  <a:ext uri="{FF2B5EF4-FFF2-40B4-BE49-F238E27FC236}">
                    <a16:creationId xmlns:a16="http://schemas.microsoft.com/office/drawing/2014/main" id="{80FDD202-B3BA-4816-F0A2-3CA4F2D301E3}"/>
                  </a:ext>
                </a:extLst>
              </p:cNvPr>
              <p:cNvSpPr/>
              <p:nvPr/>
            </p:nvSpPr>
            <p:spPr>
              <a:xfrm>
                <a:off x="2150699" y="3623969"/>
                <a:ext cx="24249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925" h="1979" extrusionOk="0">
                    <a:moveTo>
                      <a:pt x="780" y="1"/>
                    </a:moveTo>
                    <a:lnTo>
                      <a:pt x="174" y="463"/>
                    </a:lnTo>
                    <a:cubicBezTo>
                      <a:pt x="73" y="549"/>
                      <a:pt x="1" y="694"/>
                      <a:pt x="15" y="824"/>
                    </a:cubicBezTo>
                    <a:lnTo>
                      <a:pt x="15" y="1978"/>
                    </a:lnTo>
                    <a:lnTo>
                      <a:pt x="694" y="1978"/>
                    </a:lnTo>
                    <a:cubicBezTo>
                      <a:pt x="809" y="1978"/>
                      <a:pt x="925" y="1877"/>
                      <a:pt x="925" y="1747"/>
                    </a:cubicBezTo>
                    <a:lnTo>
                      <a:pt x="925" y="405"/>
                    </a:lnTo>
                    <a:cubicBezTo>
                      <a:pt x="910" y="261"/>
                      <a:pt x="867" y="116"/>
                      <a:pt x="780" y="1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16047;p73">
                <a:extLst>
                  <a:ext uri="{FF2B5EF4-FFF2-40B4-BE49-F238E27FC236}">
                    <a16:creationId xmlns:a16="http://schemas.microsoft.com/office/drawing/2014/main" id="{C406336A-BF22-C458-69FC-AA8311A3E5E9}"/>
                  </a:ext>
                </a:extLst>
              </p:cNvPr>
              <p:cNvSpPr/>
              <p:nvPr/>
            </p:nvSpPr>
            <p:spPr>
              <a:xfrm>
                <a:off x="1816930" y="3502882"/>
                <a:ext cx="29938" cy="6548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2498" extrusionOk="0">
                    <a:moveTo>
                      <a:pt x="679" y="0"/>
                    </a:moveTo>
                    <a:cubicBezTo>
                      <a:pt x="304" y="0"/>
                      <a:pt x="1" y="304"/>
                      <a:pt x="1" y="679"/>
                    </a:cubicBezTo>
                    <a:lnTo>
                      <a:pt x="1" y="838"/>
                    </a:lnTo>
                    <a:cubicBezTo>
                      <a:pt x="1" y="1025"/>
                      <a:pt x="30" y="1227"/>
                      <a:pt x="87" y="1415"/>
                    </a:cubicBezTo>
                    <a:lnTo>
                      <a:pt x="448" y="2498"/>
                    </a:lnTo>
                    <a:lnTo>
                      <a:pt x="1141" y="2498"/>
                    </a:lnTo>
                    <a:lnTo>
                      <a:pt x="1141" y="0"/>
                    </a:ln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16048;p73">
                <a:extLst>
                  <a:ext uri="{FF2B5EF4-FFF2-40B4-BE49-F238E27FC236}">
                    <a16:creationId xmlns:a16="http://schemas.microsoft.com/office/drawing/2014/main" id="{60991DE4-C1D4-E750-A1BE-71C7FFC46D88}"/>
                  </a:ext>
                </a:extLst>
              </p:cNvPr>
              <p:cNvSpPr/>
              <p:nvPr/>
            </p:nvSpPr>
            <p:spPr>
              <a:xfrm>
                <a:off x="1828674" y="3496827"/>
                <a:ext cx="71541" cy="7154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729" extrusionOk="0">
                    <a:moveTo>
                      <a:pt x="693" y="0"/>
                    </a:moveTo>
                    <a:cubicBezTo>
                      <a:pt x="318" y="0"/>
                      <a:pt x="0" y="304"/>
                      <a:pt x="0" y="679"/>
                    </a:cubicBezTo>
                    <a:cubicBezTo>
                      <a:pt x="0" y="939"/>
                      <a:pt x="202" y="1141"/>
                      <a:pt x="462" y="1141"/>
                    </a:cubicBezTo>
                    <a:lnTo>
                      <a:pt x="2281" y="2729"/>
                    </a:lnTo>
                    <a:lnTo>
                      <a:pt x="2671" y="1386"/>
                    </a:lnTo>
                    <a:cubicBezTo>
                      <a:pt x="2714" y="1213"/>
                      <a:pt x="2729" y="1040"/>
                      <a:pt x="2729" y="881"/>
                    </a:cubicBezTo>
                    <a:lnTo>
                      <a:pt x="2729" y="448"/>
                    </a:lnTo>
                    <a:cubicBezTo>
                      <a:pt x="2729" y="203"/>
                      <a:pt x="2526" y="0"/>
                      <a:pt x="2281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16049;p73">
                <a:extLst>
                  <a:ext uri="{FF2B5EF4-FFF2-40B4-BE49-F238E27FC236}">
                    <a16:creationId xmlns:a16="http://schemas.microsoft.com/office/drawing/2014/main" id="{7E9B2656-008A-11E8-2066-0A5E3AC3A574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26503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011" extrusionOk="0">
                    <a:moveTo>
                      <a:pt x="0" y="0"/>
                    </a:moveTo>
                    <a:lnTo>
                      <a:pt x="0" y="1011"/>
                    </a:lnTo>
                    <a:lnTo>
                      <a:pt x="1372" y="1011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16050;p73">
                <a:extLst>
                  <a:ext uri="{FF2B5EF4-FFF2-40B4-BE49-F238E27FC236}">
                    <a16:creationId xmlns:a16="http://schemas.microsoft.com/office/drawing/2014/main" id="{B4E0B7D2-47F3-99EC-AC83-2BB4D9171B08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14392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549" extrusionOk="0">
                    <a:moveTo>
                      <a:pt x="0" y="0"/>
                    </a:moveTo>
                    <a:lnTo>
                      <a:pt x="0" y="419"/>
                    </a:lnTo>
                    <a:cubicBezTo>
                      <a:pt x="217" y="505"/>
                      <a:pt x="448" y="549"/>
                      <a:pt x="680" y="549"/>
                    </a:cubicBezTo>
                    <a:cubicBezTo>
                      <a:pt x="913" y="549"/>
                      <a:pt x="1148" y="505"/>
                      <a:pt x="1372" y="419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16051;p73">
                <a:extLst>
                  <a:ext uri="{FF2B5EF4-FFF2-40B4-BE49-F238E27FC236}">
                    <a16:creationId xmlns:a16="http://schemas.microsoft.com/office/drawing/2014/main" id="{49D23173-695A-6003-5243-06202A995651}"/>
                  </a:ext>
                </a:extLst>
              </p:cNvPr>
              <p:cNvSpPr/>
              <p:nvPr/>
            </p:nvSpPr>
            <p:spPr>
              <a:xfrm>
                <a:off x="1799156" y="3600507"/>
                <a:ext cx="119226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874" extrusionOk="0">
                    <a:moveTo>
                      <a:pt x="1588" y="1"/>
                    </a:moveTo>
                    <a:lnTo>
                      <a:pt x="491" y="318"/>
                    </a:lnTo>
                    <a:cubicBezTo>
                      <a:pt x="202" y="405"/>
                      <a:pt x="0" y="679"/>
                      <a:pt x="0" y="982"/>
                    </a:cubicBezTo>
                    <a:lnTo>
                      <a:pt x="0" y="2642"/>
                    </a:lnTo>
                    <a:cubicBezTo>
                      <a:pt x="0" y="2772"/>
                      <a:pt x="87" y="2873"/>
                      <a:pt x="217" y="2873"/>
                    </a:cubicBezTo>
                    <a:lnTo>
                      <a:pt x="4316" y="2873"/>
                    </a:lnTo>
                    <a:cubicBezTo>
                      <a:pt x="4446" y="2873"/>
                      <a:pt x="4547" y="2772"/>
                      <a:pt x="4547" y="2642"/>
                    </a:cubicBezTo>
                    <a:lnTo>
                      <a:pt x="4547" y="968"/>
                    </a:lnTo>
                    <a:cubicBezTo>
                      <a:pt x="4547" y="665"/>
                      <a:pt x="4345" y="405"/>
                      <a:pt x="4057" y="318"/>
                    </a:cubicBezTo>
                    <a:lnTo>
                      <a:pt x="2960" y="1"/>
                    </a:lnTo>
                    <a:lnTo>
                      <a:pt x="2267" y="463"/>
                    </a:lnTo>
                    <a:lnTo>
                      <a:pt x="1588" y="1"/>
                    </a:lnTo>
                    <a:close/>
                  </a:path>
                </a:pathLst>
              </a:custGeom>
              <a:solidFill>
                <a:srgbClr val="EFF2F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16052;p73">
                <a:extLst>
                  <a:ext uri="{FF2B5EF4-FFF2-40B4-BE49-F238E27FC236}">
                    <a16:creationId xmlns:a16="http://schemas.microsoft.com/office/drawing/2014/main" id="{C341914C-6850-63FE-5DEC-7B0C0167B96C}"/>
                  </a:ext>
                </a:extLst>
              </p:cNvPr>
              <p:cNvSpPr/>
              <p:nvPr/>
            </p:nvSpPr>
            <p:spPr>
              <a:xfrm>
                <a:off x="1852897" y="3612618"/>
                <a:ext cx="11744" cy="63231"/>
              </a:xfrm>
              <a:custGeom>
                <a:avLst/>
                <a:gdLst/>
                <a:ahLst/>
                <a:cxnLst/>
                <a:rect l="l" t="t" r="r" b="b"/>
                <a:pathLst>
                  <a:path w="448" h="2412" extrusionOk="0">
                    <a:moveTo>
                      <a:pt x="101" y="1"/>
                    </a:moveTo>
                    <a:lnTo>
                      <a:pt x="0" y="2411"/>
                    </a:lnTo>
                    <a:lnTo>
                      <a:pt x="448" y="2411"/>
                    </a:lnTo>
                    <a:lnTo>
                      <a:pt x="332" y="1"/>
                    </a:ln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16053;p73">
                <a:extLst>
                  <a:ext uri="{FF2B5EF4-FFF2-40B4-BE49-F238E27FC236}">
                    <a16:creationId xmlns:a16="http://schemas.microsoft.com/office/drawing/2014/main" id="{43259849-EFA5-4D8B-8DCF-30E10126FB0D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541" cy="6551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499" extrusionOk="0">
                    <a:moveTo>
                      <a:pt x="881" y="1"/>
                    </a:moveTo>
                    <a:cubicBezTo>
                      <a:pt x="751" y="1"/>
                      <a:pt x="636" y="44"/>
                      <a:pt x="549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892"/>
                      <a:pt x="607" y="2498"/>
                      <a:pt x="1358" y="2498"/>
                    </a:cubicBezTo>
                    <a:cubicBezTo>
                      <a:pt x="2123" y="2498"/>
                      <a:pt x="2729" y="1892"/>
                      <a:pt x="2729" y="1127"/>
                    </a:cubicBezTo>
                    <a:lnTo>
                      <a:pt x="2729" y="838"/>
                    </a:lnTo>
                    <a:cubicBezTo>
                      <a:pt x="2729" y="723"/>
                      <a:pt x="2686" y="607"/>
                      <a:pt x="2599" y="520"/>
                    </a:cubicBezTo>
                    <a:cubicBezTo>
                      <a:pt x="2253" y="174"/>
                      <a:pt x="1603" y="15"/>
                      <a:pt x="881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16054;p73">
                <a:extLst>
                  <a:ext uri="{FF2B5EF4-FFF2-40B4-BE49-F238E27FC236}">
                    <a16:creationId xmlns:a16="http://schemas.microsoft.com/office/drawing/2014/main" id="{2F440B58-533C-FC6D-7F66-1029DEAFCD8C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174" cy="63991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2441" extrusionOk="0">
                    <a:moveTo>
                      <a:pt x="867" y="1"/>
                    </a:moveTo>
                    <a:cubicBezTo>
                      <a:pt x="751" y="1"/>
                      <a:pt x="636" y="44"/>
                      <a:pt x="535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733"/>
                      <a:pt x="405" y="2267"/>
                      <a:pt x="982" y="2440"/>
                    </a:cubicBezTo>
                    <a:cubicBezTo>
                      <a:pt x="780" y="2195"/>
                      <a:pt x="679" y="1892"/>
                      <a:pt x="679" y="1589"/>
                    </a:cubicBezTo>
                    <a:lnTo>
                      <a:pt x="679" y="925"/>
                    </a:lnTo>
                    <a:cubicBezTo>
                      <a:pt x="679" y="673"/>
                      <a:pt x="882" y="462"/>
                      <a:pt x="1131" y="462"/>
                    </a:cubicBezTo>
                    <a:cubicBezTo>
                      <a:pt x="1139" y="462"/>
                      <a:pt x="1147" y="462"/>
                      <a:pt x="1156" y="463"/>
                    </a:cubicBezTo>
                    <a:cubicBezTo>
                      <a:pt x="1617" y="492"/>
                      <a:pt x="2296" y="578"/>
                      <a:pt x="2715" y="780"/>
                    </a:cubicBezTo>
                    <a:cubicBezTo>
                      <a:pt x="2715" y="679"/>
                      <a:pt x="2657" y="593"/>
                      <a:pt x="2599" y="520"/>
                    </a:cubicBezTo>
                    <a:cubicBezTo>
                      <a:pt x="2238" y="174"/>
                      <a:pt x="1603" y="15"/>
                      <a:pt x="867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16055;p73">
                <a:extLst>
                  <a:ext uri="{FF2B5EF4-FFF2-40B4-BE49-F238E27FC236}">
                    <a16:creationId xmlns:a16="http://schemas.microsoft.com/office/drawing/2014/main" id="{E556EF92-BC21-5DDE-998F-9D7D050748DB}"/>
                  </a:ext>
                </a:extLst>
              </p:cNvPr>
              <p:cNvSpPr/>
              <p:nvPr/>
            </p:nvSpPr>
            <p:spPr>
              <a:xfrm>
                <a:off x="1798763" y="3616026"/>
                <a:ext cx="24249" cy="59823"/>
              </a:xfrm>
              <a:custGeom>
                <a:avLst/>
                <a:gdLst/>
                <a:ahLst/>
                <a:cxnLst/>
                <a:rect l="l" t="t" r="r" b="b"/>
                <a:pathLst>
                  <a:path w="925" h="2282" extrusionOk="0">
                    <a:moveTo>
                      <a:pt x="131" y="1"/>
                    </a:moveTo>
                    <a:cubicBezTo>
                      <a:pt x="59" y="102"/>
                      <a:pt x="15" y="246"/>
                      <a:pt x="15" y="390"/>
                    </a:cubicBezTo>
                    <a:lnTo>
                      <a:pt x="15" y="2050"/>
                    </a:lnTo>
                    <a:cubicBezTo>
                      <a:pt x="1" y="2180"/>
                      <a:pt x="102" y="2281"/>
                      <a:pt x="232" y="2281"/>
                    </a:cubicBezTo>
                    <a:lnTo>
                      <a:pt x="910" y="2281"/>
                    </a:lnTo>
                    <a:lnTo>
                      <a:pt x="925" y="1069"/>
                    </a:lnTo>
                    <a:cubicBezTo>
                      <a:pt x="925" y="881"/>
                      <a:pt x="852" y="708"/>
                      <a:pt x="723" y="578"/>
                    </a:cubicBezTo>
                    <a:lnTo>
                      <a:pt x="131" y="1"/>
                    </a:ln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16056;p73">
                <a:extLst>
                  <a:ext uri="{FF2B5EF4-FFF2-40B4-BE49-F238E27FC236}">
                    <a16:creationId xmlns:a16="http://schemas.microsoft.com/office/drawing/2014/main" id="{63A58828-0B25-DAE3-7ECB-A8F2514357FB}"/>
                  </a:ext>
                </a:extLst>
              </p:cNvPr>
              <p:cNvSpPr/>
              <p:nvPr/>
            </p:nvSpPr>
            <p:spPr>
              <a:xfrm>
                <a:off x="1852504" y="3612618"/>
                <a:ext cx="12138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49" extrusionOk="0">
                    <a:moveTo>
                      <a:pt x="1" y="1"/>
                    </a:moveTo>
                    <a:lnTo>
                      <a:pt x="1" y="347"/>
                    </a:lnTo>
                    <a:cubicBezTo>
                      <a:pt x="1" y="405"/>
                      <a:pt x="58" y="448"/>
                      <a:pt x="116" y="448"/>
                    </a:cubicBezTo>
                    <a:lnTo>
                      <a:pt x="347" y="448"/>
                    </a:lnTo>
                    <a:cubicBezTo>
                      <a:pt x="405" y="448"/>
                      <a:pt x="463" y="405"/>
                      <a:pt x="463" y="347"/>
                    </a:cubicBezTo>
                    <a:lnTo>
                      <a:pt x="463" y="1"/>
                    </a:lnTo>
                    <a:close/>
                  </a:path>
                </a:pathLst>
              </a:custGeom>
              <a:solidFill>
                <a:srgbClr val="37A7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16057;p73">
                <a:extLst>
                  <a:ext uri="{FF2B5EF4-FFF2-40B4-BE49-F238E27FC236}">
                    <a16:creationId xmlns:a16="http://schemas.microsoft.com/office/drawing/2014/main" id="{3A065AE8-3485-6D0F-A265-48F48F5FB94C}"/>
                  </a:ext>
                </a:extLst>
              </p:cNvPr>
              <p:cNvSpPr/>
              <p:nvPr/>
            </p:nvSpPr>
            <p:spPr>
              <a:xfrm>
                <a:off x="1834337" y="3595919"/>
                <a:ext cx="24249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58" extrusionOk="0">
                    <a:moveTo>
                      <a:pt x="203" y="0"/>
                    </a:moveTo>
                    <a:cubicBezTo>
                      <a:pt x="174" y="0"/>
                      <a:pt x="146" y="15"/>
                      <a:pt x="131" y="46"/>
                    </a:cubicBezTo>
                    <a:lnTo>
                      <a:pt x="1" y="248"/>
                    </a:lnTo>
                    <a:lnTo>
                      <a:pt x="347" y="883"/>
                    </a:lnTo>
                    <a:cubicBezTo>
                      <a:pt x="365" y="929"/>
                      <a:pt x="413" y="957"/>
                      <a:pt x="463" y="957"/>
                    </a:cubicBezTo>
                    <a:cubicBezTo>
                      <a:pt x="492" y="957"/>
                      <a:pt x="523" y="948"/>
                      <a:pt x="549" y="926"/>
                    </a:cubicBezTo>
                    <a:lnTo>
                      <a:pt x="925" y="638"/>
                    </a:lnTo>
                    <a:lnTo>
                      <a:pt x="275" y="31"/>
                    </a:lnTo>
                    <a:cubicBezTo>
                      <a:pt x="255" y="11"/>
                      <a:pt x="229" y="0"/>
                      <a:pt x="203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16058;p73">
                <a:extLst>
                  <a:ext uri="{FF2B5EF4-FFF2-40B4-BE49-F238E27FC236}">
                    <a16:creationId xmlns:a16="http://schemas.microsoft.com/office/drawing/2014/main" id="{671E7C54-ACD5-C9DF-4C45-9972E2AF129D}"/>
                  </a:ext>
                </a:extLst>
              </p:cNvPr>
              <p:cNvSpPr/>
              <p:nvPr/>
            </p:nvSpPr>
            <p:spPr>
              <a:xfrm>
                <a:off x="1858559" y="3595919"/>
                <a:ext cx="24616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58" extrusionOk="0">
                    <a:moveTo>
                      <a:pt x="730" y="0"/>
                    </a:moveTo>
                    <a:cubicBezTo>
                      <a:pt x="708" y="0"/>
                      <a:pt x="685" y="11"/>
                      <a:pt x="665" y="31"/>
                    </a:cubicBezTo>
                    <a:lnTo>
                      <a:pt x="1" y="638"/>
                    </a:lnTo>
                    <a:lnTo>
                      <a:pt x="390" y="926"/>
                    </a:lnTo>
                    <a:cubicBezTo>
                      <a:pt x="417" y="948"/>
                      <a:pt x="445" y="957"/>
                      <a:pt x="473" y="957"/>
                    </a:cubicBezTo>
                    <a:cubicBezTo>
                      <a:pt x="520" y="957"/>
                      <a:pt x="565" y="929"/>
                      <a:pt x="592" y="883"/>
                    </a:cubicBezTo>
                    <a:lnTo>
                      <a:pt x="939" y="248"/>
                    </a:lnTo>
                    <a:lnTo>
                      <a:pt x="795" y="46"/>
                    </a:lnTo>
                    <a:cubicBezTo>
                      <a:pt x="779" y="15"/>
                      <a:pt x="755" y="0"/>
                      <a:pt x="730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16059;p73">
                <a:extLst>
                  <a:ext uri="{FF2B5EF4-FFF2-40B4-BE49-F238E27FC236}">
                    <a16:creationId xmlns:a16="http://schemas.microsoft.com/office/drawing/2014/main" id="{56D51EBF-263E-88DD-7E0C-284A441992CA}"/>
                  </a:ext>
                </a:extLst>
              </p:cNvPr>
              <p:cNvSpPr/>
              <p:nvPr/>
            </p:nvSpPr>
            <p:spPr>
              <a:xfrm>
                <a:off x="1900556" y="3395401"/>
                <a:ext cx="178288" cy="20854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7955" extrusionOk="0">
                    <a:moveTo>
                      <a:pt x="3408" y="1"/>
                    </a:moveTo>
                    <a:cubicBezTo>
                      <a:pt x="1777" y="1"/>
                      <a:pt x="578" y="1141"/>
                      <a:pt x="448" y="2960"/>
                    </a:cubicBezTo>
                    <a:cubicBezTo>
                      <a:pt x="290" y="5212"/>
                      <a:pt x="88" y="6468"/>
                      <a:pt x="30" y="6886"/>
                    </a:cubicBezTo>
                    <a:cubicBezTo>
                      <a:pt x="1" y="6987"/>
                      <a:pt x="59" y="7089"/>
                      <a:pt x="145" y="7132"/>
                    </a:cubicBezTo>
                    <a:cubicBezTo>
                      <a:pt x="578" y="7348"/>
                      <a:pt x="1921" y="7955"/>
                      <a:pt x="3408" y="7955"/>
                    </a:cubicBezTo>
                    <a:cubicBezTo>
                      <a:pt x="4895" y="7955"/>
                      <a:pt x="6237" y="7348"/>
                      <a:pt x="6670" y="7132"/>
                    </a:cubicBezTo>
                    <a:cubicBezTo>
                      <a:pt x="6757" y="7089"/>
                      <a:pt x="6800" y="6987"/>
                      <a:pt x="6786" y="6886"/>
                    </a:cubicBezTo>
                    <a:cubicBezTo>
                      <a:pt x="6728" y="6468"/>
                      <a:pt x="6526" y="5212"/>
                      <a:pt x="6367" y="2960"/>
                    </a:cubicBezTo>
                    <a:cubicBezTo>
                      <a:pt x="6237" y="1127"/>
                      <a:pt x="5039" y="1"/>
                      <a:pt x="3408" y="1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16060;p73">
                <a:extLst>
                  <a:ext uri="{FF2B5EF4-FFF2-40B4-BE49-F238E27FC236}">
                    <a16:creationId xmlns:a16="http://schemas.microsoft.com/office/drawing/2014/main" id="{FFF3A23B-C752-2090-CE64-B2975928E836}"/>
                  </a:ext>
                </a:extLst>
              </p:cNvPr>
              <p:cNvSpPr/>
              <p:nvPr/>
            </p:nvSpPr>
            <p:spPr>
              <a:xfrm>
                <a:off x="1942579" y="3395401"/>
                <a:ext cx="136266" cy="208593"/>
              </a:xfrm>
              <a:custGeom>
                <a:avLst/>
                <a:gdLst/>
                <a:ahLst/>
                <a:cxnLst/>
                <a:rect l="l" t="t" r="r" b="b"/>
                <a:pathLst>
                  <a:path w="5198" h="7957" extrusionOk="0">
                    <a:moveTo>
                      <a:pt x="1805" y="1"/>
                    </a:moveTo>
                    <a:cubicBezTo>
                      <a:pt x="1689" y="1"/>
                      <a:pt x="1574" y="1"/>
                      <a:pt x="1473" y="15"/>
                    </a:cubicBezTo>
                    <a:cubicBezTo>
                      <a:pt x="202" y="145"/>
                      <a:pt x="0" y="1935"/>
                      <a:pt x="1227" y="2310"/>
                    </a:cubicBezTo>
                    <a:lnTo>
                      <a:pt x="1256" y="2310"/>
                    </a:lnTo>
                    <a:lnTo>
                      <a:pt x="1718" y="7955"/>
                    </a:lnTo>
                    <a:cubicBezTo>
                      <a:pt x="1768" y="7956"/>
                      <a:pt x="1817" y="7957"/>
                      <a:pt x="1867" y="7957"/>
                    </a:cubicBezTo>
                    <a:cubicBezTo>
                      <a:pt x="3324" y="7957"/>
                      <a:pt x="4634" y="7355"/>
                      <a:pt x="5067" y="7132"/>
                    </a:cubicBezTo>
                    <a:cubicBezTo>
                      <a:pt x="5154" y="7089"/>
                      <a:pt x="5197" y="6987"/>
                      <a:pt x="5183" y="6886"/>
                    </a:cubicBezTo>
                    <a:cubicBezTo>
                      <a:pt x="5125" y="6468"/>
                      <a:pt x="4923" y="5212"/>
                      <a:pt x="4764" y="2960"/>
                    </a:cubicBezTo>
                    <a:cubicBezTo>
                      <a:pt x="4634" y="1127"/>
                      <a:pt x="3436" y="1"/>
                      <a:pt x="1805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16061;p73">
                <a:extLst>
                  <a:ext uri="{FF2B5EF4-FFF2-40B4-BE49-F238E27FC236}">
                    <a16:creationId xmlns:a16="http://schemas.microsoft.com/office/drawing/2014/main" id="{AE735E8F-6E54-5DC3-2DF7-2A0DAF141972}"/>
                  </a:ext>
                </a:extLst>
              </p:cNvPr>
              <p:cNvSpPr/>
              <p:nvPr/>
            </p:nvSpPr>
            <p:spPr>
              <a:xfrm>
                <a:off x="1888471" y="3556230"/>
                <a:ext cx="202852" cy="11961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4563" extrusionOk="0">
                    <a:moveTo>
                      <a:pt x="2728" y="1"/>
                    </a:moveTo>
                    <a:lnTo>
                      <a:pt x="2728" y="1011"/>
                    </a:lnTo>
                    <a:cubicBezTo>
                      <a:pt x="2728" y="1184"/>
                      <a:pt x="2627" y="1343"/>
                      <a:pt x="2454" y="1430"/>
                    </a:cubicBezTo>
                    <a:lnTo>
                      <a:pt x="549" y="2267"/>
                    </a:lnTo>
                    <a:cubicBezTo>
                      <a:pt x="217" y="2411"/>
                      <a:pt x="0" y="2744"/>
                      <a:pt x="0" y="3104"/>
                    </a:cubicBezTo>
                    <a:lnTo>
                      <a:pt x="0" y="4331"/>
                    </a:lnTo>
                    <a:cubicBezTo>
                      <a:pt x="0" y="4447"/>
                      <a:pt x="101" y="4562"/>
                      <a:pt x="231" y="4562"/>
                    </a:cubicBezTo>
                    <a:lnTo>
                      <a:pt x="7506" y="4562"/>
                    </a:lnTo>
                    <a:cubicBezTo>
                      <a:pt x="7636" y="4562"/>
                      <a:pt x="7737" y="4447"/>
                      <a:pt x="7737" y="4331"/>
                    </a:cubicBezTo>
                    <a:lnTo>
                      <a:pt x="7737" y="3104"/>
                    </a:lnTo>
                    <a:cubicBezTo>
                      <a:pt x="7737" y="2744"/>
                      <a:pt x="7521" y="2411"/>
                      <a:pt x="7189" y="2267"/>
                    </a:cubicBezTo>
                    <a:lnTo>
                      <a:pt x="5269" y="1430"/>
                    </a:lnTo>
                    <a:cubicBezTo>
                      <a:pt x="5110" y="1343"/>
                      <a:pt x="5009" y="1184"/>
                      <a:pt x="5009" y="1011"/>
                    </a:cubicBezTo>
                    <a:lnTo>
                      <a:pt x="500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16062;p73">
                <a:extLst>
                  <a:ext uri="{FF2B5EF4-FFF2-40B4-BE49-F238E27FC236}">
                    <a16:creationId xmlns:a16="http://schemas.microsoft.com/office/drawing/2014/main" id="{CF9557F8-BA08-C848-0C9C-900FC792F202}"/>
                  </a:ext>
                </a:extLst>
              </p:cNvPr>
              <p:cNvSpPr/>
              <p:nvPr/>
            </p:nvSpPr>
            <p:spPr>
              <a:xfrm>
                <a:off x="1888471" y="3599380"/>
                <a:ext cx="202852" cy="7646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2917" extrusionOk="0">
                    <a:moveTo>
                      <a:pt x="1963" y="0"/>
                    </a:moveTo>
                    <a:lnTo>
                      <a:pt x="549" y="621"/>
                    </a:lnTo>
                    <a:cubicBezTo>
                      <a:pt x="217" y="765"/>
                      <a:pt x="0" y="1098"/>
                      <a:pt x="0" y="1458"/>
                    </a:cubicBezTo>
                    <a:lnTo>
                      <a:pt x="0" y="2685"/>
                    </a:lnTo>
                    <a:cubicBezTo>
                      <a:pt x="0" y="2801"/>
                      <a:pt x="101" y="2916"/>
                      <a:pt x="231" y="2916"/>
                    </a:cubicBezTo>
                    <a:lnTo>
                      <a:pt x="7506" y="2916"/>
                    </a:lnTo>
                    <a:cubicBezTo>
                      <a:pt x="7636" y="2916"/>
                      <a:pt x="7737" y="2801"/>
                      <a:pt x="7737" y="2685"/>
                    </a:cubicBezTo>
                    <a:lnTo>
                      <a:pt x="7737" y="1458"/>
                    </a:lnTo>
                    <a:cubicBezTo>
                      <a:pt x="7737" y="1098"/>
                      <a:pt x="7521" y="765"/>
                      <a:pt x="7189" y="621"/>
                    </a:cubicBezTo>
                    <a:lnTo>
                      <a:pt x="5774" y="0"/>
                    </a:lnTo>
                    <a:cubicBezTo>
                      <a:pt x="5442" y="881"/>
                      <a:pt x="4655" y="1321"/>
                      <a:pt x="3869" y="1321"/>
                    </a:cubicBezTo>
                    <a:cubicBezTo>
                      <a:pt x="3082" y="1321"/>
                      <a:pt x="2295" y="881"/>
                      <a:pt x="1963" y="0"/>
                    </a:cubicBez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16063;p73">
                <a:extLst>
                  <a:ext uri="{FF2B5EF4-FFF2-40B4-BE49-F238E27FC236}">
                    <a16:creationId xmlns:a16="http://schemas.microsoft.com/office/drawing/2014/main" id="{178F5996-408C-4566-4F13-F33E92025621}"/>
                  </a:ext>
                </a:extLst>
              </p:cNvPr>
              <p:cNvSpPr/>
              <p:nvPr/>
            </p:nvSpPr>
            <p:spPr>
              <a:xfrm>
                <a:off x="1959985" y="3556230"/>
                <a:ext cx="59823" cy="23961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914" extrusionOk="0">
                    <a:moveTo>
                      <a:pt x="0" y="1"/>
                    </a:moveTo>
                    <a:lnTo>
                      <a:pt x="0" y="665"/>
                    </a:lnTo>
                    <a:cubicBezTo>
                      <a:pt x="361" y="831"/>
                      <a:pt x="751" y="914"/>
                      <a:pt x="1141" y="914"/>
                    </a:cubicBezTo>
                    <a:cubicBezTo>
                      <a:pt x="1530" y="914"/>
                      <a:pt x="1920" y="831"/>
                      <a:pt x="2281" y="665"/>
                    </a:cubicBezTo>
                    <a:lnTo>
                      <a:pt x="2281" y="1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16064;p73">
                <a:extLst>
                  <a:ext uri="{FF2B5EF4-FFF2-40B4-BE49-F238E27FC236}">
                    <a16:creationId xmlns:a16="http://schemas.microsoft.com/office/drawing/2014/main" id="{226A243A-3733-F7BA-164E-00730980ABC2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9619" cy="112069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275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025" y="733"/>
                      <a:pt x="665" y="1137"/>
                      <a:pt x="203" y="1426"/>
                    </a:cubicBezTo>
                    <a:cubicBezTo>
                      <a:pt x="87" y="1512"/>
                      <a:pt x="15" y="1642"/>
                      <a:pt x="15" y="1786"/>
                    </a:cubicBezTo>
                    <a:lnTo>
                      <a:pt x="15" y="1916"/>
                    </a:lnTo>
                    <a:cubicBezTo>
                      <a:pt x="0" y="3143"/>
                      <a:pt x="924" y="4168"/>
                      <a:pt x="2137" y="4269"/>
                    </a:cubicBezTo>
                    <a:cubicBezTo>
                      <a:pt x="2188" y="4273"/>
                      <a:pt x="2239" y="4274"/>
                      <a:pt x="2290" y="4274"/>
                    </a:cubicBezTo>
                    <a:cubicBezTo>
                      <a:pt x="3536" y="4274"/>
                      <a:pt x="4562" y="3265"/>
                      <a:pt x="4562" y="2003"/>
                    </a:cubicBezTo>
                    <a:lnTo>
                      <a:pt x="4562" y="1599"/>
                    </a:lnTo>
                    <a:cubicBezTo>
                      <a:pt x="4562" y="1411"/>
                      <a:pt x="4490" y="1223"/>
                      <a:pt x="4346" y="1093"/>
                    </a:cubicBezTo>
                    <a:cubicBezTo>
                      <a:pt x="3985" y="776"/>
                      <a:pt x="3162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16065;p73">
                <a:extLst>
                  <a:ext uri="{FF2B5EF4-FFF2-40B4-BE49-F238E27FC236}">
                    <a16:creationId xmlns:a16="http://schemas.microsoft.com/office/drawing/2014/main" id="{109A1CC3-BF06-2411-7B23-F334E7E4ED3C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6971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270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227" y="328"/>
                      <a:pt x="1184" y="415"/>
                      <a:pt x="1126" y="487"/>
                    </a:cubicBezTo>
                    <a:cubicBezTo>
                      <a:pt x="895" y="863"/>
                      <a:pt x="578" y="1180"/>
                      <a:pt x="217" y="1426"/>
                    </a:cubicBezTo>
                    <a:cubicBezTo>
                      <a:pt x="87" y="1512"/>
                      <a:pt x="15" y="1656"/>
                      <a:pt x="15" y="1801"/>
                    </a:cubicBezTo>
                    <a:lnTo>
                      <a:pt x="15" y="1931"/>
                    </a:lnTo>
                    <a:cubicBezTo>
                      <a:pt x="0" y="3100"/>
                      <a:pt x="852" y="4096"/>
                      <a:pt x="2021" y="4269"/>
                    </a:cubicBezTo>
                    <a:cubicBezTo>
                      <a:pt x="1603" y="3836"/>
                      <a:pt x="1386" y="3273"/>
                      <a:pt x="1386" y="2696"/>
                    </a:cubicBezTo>
                    <a:lnTo>
                      <a:pt x="1386" y="1267"/>
                    </a:lnTo>
                    <a:cubicBezTo>
                      <a:pt x="1386" y="1021"/>
                      <a:pt x="1560" y="834"/>
                      <a:pt x="1790" y="805"/>
                    </a:cubicBezTo>
                    <a:cubicBezTo>
                      <a:pt x="1953" y="789"/>
                      <a:pt x="2115" y="782"/>
                      <a:pt x="2278" y="782"/>
                    </a:cubicBezTo>
                    <a:cubicBezTo>
                      <a:pt x="3027" y="782"/>
                      <a:pt x="3773" y="944"/>
                      <a:pt x="4461" y="1252"/>
                    </a:cubicBezTo>
                    <a:cubicBezTo>
                      <a:pt x="4432" y="1195"/>
                      <a:pt x="4389" y="1137"/>
                      <a:pt x="4346" y="1093"/>
                    </a:cubicBezTo>
                    <a:cubicBezTo>
                      <a:pt x="3985" y="776"/>
                      <a:pt x="3147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16066;p73">
                <a:extLst>
                  <a:ext uri="{FF2B5EF4-FFF2-40B4-BE49-F238E27FC236}">
                    <a16:creationId xmlns:a16="http://schemas.microsoft.com/office/drawing/2014/main" id="{AC25B79B-75DA-938C-DDB3-53E08C685544}"/>
                  </a:ext>
                </a:extLst>
              </p:cNvPr>
              <p:cNvSpPr/>
              <p:nvPr/>
            </p:nvSpPr>
            <p:spPr>
              <a:xfrm>
                <a:off x="1888471" y="3619067"/>
                <a:ext cx="41629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2166" extrusionOk="0">
                    <a:moveTo>
                      <a:pt x="346" y="0"/>
                    </a:moveTo>
                    <a:cubicBezTo>
                      <a:pt x="130" y="173"/>
                      <a:pt x="0" y="433"/>
                      <a:pt x="0" y="707"/>
                    </a:cubicBezTo>
                    <a:lnTo>
                      <a:pt x="0" y="1934"/>
                    </a:lnTo>
                    <a:cubicBezTo>
                      <a:pt x="0" y="2064"/>
                      <a:pt x="101" y="2165"/>
                      <a:pt x="231" y="2165"/>
                    </a:cubicBezTo>
                    <a:lnTo>
                      <a:pt x="1588" y="2165"/>
                    </a:lnTo>
                    <a:lnTo>
                      <a:pt x="1588" y="1530"/>
                    </a:lnTo>
                    <a:cubicBezTo>
                      <a:pt x="1588" y="1357"/>
                      <a:pt x="1516" y="1184"/>
                      <a:pt x="1386" y="1054"/>
                    </a:cubicBez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16067;p73">
                <a:extLst>
                  <a:ext uri="{FF2B5EF4-FFF2-40B4-BE49-F238E27FC236}">
                    <a16:creationId xmlns:a16="http://schemas.microsoft.com/office/drawing/2014/main" id="{8484F28B-5722-DE51-22E3-E0B648E39313}"/>
                  </a:ext>
                </a:extLst>
              </p:cNvPr>
              <p:cNvSpPr/>
              <p:nvPr/>
            </p:nvSpPr>
            <p:spPr>
              <a:xfrm>
                <a:off x="2049667" y="3619067"/>
                <a:ext cx="41656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2166" extrusionOk="0">
                    <a:moveTo>
                      <a:pt x="1242" y="0"/>
                    </a:moveTo>
                    <a:lnTo>
                      <a:pt x="203" y="1054"/>
                    </a:lnTo>
                    <a:cubicBezTo>
                      <a:pt x="73" y="1184"/>
                      <a:pt x="1" y="1357"/>
                      <a:pt x="1" y="1530"/>
                    </a:cubicBezTo>
                    <a:lnTo>
                      <a:pt x="1" y="2165"/>
                    </a:lnTo>
                    <a:lnTo>
                      <a:pt x="1357" y="2165"/>
                    </a:lnTo>
                    <a:cubicBezTo>
                      <a:pt x="1487" y="2165"/>
                      <a:pt x="1588" y="2064"/>
                      <a:pt x="1588" y="1934"/>
                    </a:cubicBezTo>
                    <a:lnTo>
                      <a:pt x="1588" y="707"/>
                    </a:lnTo>
                    <a:cubicBezTo>
                      <a:pt x="1588" y="433"/>
                      <a:pt x="1459" y="173"/>
                      <a:pt x="124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66" name="Google Shape;9682;p69">
              <a:extLst>
                <a:ext uri="{FF2B5EF4-FFF2-40B4-BE49-F238E27FC236}">
                  <a16:creationId xmlns:a16="http://schemas.microsoft.com/office/drawing/2014/main" id="{AE31B2F4-E6DC-7B71-58A8-78584B7E548D}"/>
                </a:ext>
              </a:extLst>
            </p:cNvPr>
            <p:cNvGrpSpPr/>
            <p:nvPr/>
          </p:nvGrpSpPr>
          <p:grpSpPr>
            <a:xfrm>
              <a:off x="6661321" y="419031"/>
              <a:ext cx="1717897" cy="2051026"/>
              <a:chOff x="7159964" y="1971904"/>
              <a:chExt cx="291564" cy="348103"/>
            </a:xfrm>
          </p:grpSpPr>
          <p:sp>
            <p:nvSpPr>
              <p:cNvPr id="167" name="Google Shape;9683;p69">
                <a:extLst>
                  <a:ext uri="{FF2B5EF4-FFF2-40B4-BE49-F238E27FC236}">
                    <a16:creationId xmlns:a16="http://schemas.microsoft.com/office/drawing/2014/main" id="{8A4223DF-C380-98FB-71A7-86DF3537D77C}"/>
                  </a:ext>
                </a:extLst>
              </p:cNvPr>
              <p:cNvSpPr/>
              <p:nvPr/>
            </p:nvSpPr>
            <p:spPr>
              <a:xfrm>
                <a:off x="7204947" y="1994277"/>
                <a:ext cx="167906" cy="153752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55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8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345" y="4700"/>
                    </a:lnTo>
                    <a:lnTo>
                      <a:pt x="4059" y="5839"/>
                    </a:lnTo>
                    <a:cubicBezTo>
                      <a:pt x="4076" y="5850"/>
                      <a:pt x="4095" y="5855"/>
                      <a:pt x="4114" y="5855"/>
                    </a:cubicBezTo>
                    <a:cubicBezTo>
                      <a:pt x="4177" y="5855"/>
                      <a:pt x="4236" y="5800"/>
                      <a:pt x="4221" y="5733"/>
                    </a:cubicBezTo>
                    <a:lnTo>
                      <a:pt x="4049" y="4700"/>
                    </a:lnTo>
                    <a:lnTo>
                      <a:pt x="5752" y="4700"/>
                    </a:lnTo>
                    <a:cubicBezTo>
                      <a:pt x="6107" y="4700"/>
                      <a:pt x="6394" y="4413"/>
                      <a:pt x="6394" y="4058"/>
                    </a:cubicBezTo>
                    <a:lnTo>
                      <a:pt x="6394" y="642"/>
                    </a:lnTo>
                    <a:cubicBezTo>
                      <a:pt x="6394" y="288"/>
                      <a:pt x="6107" y="1"/>
                      <a:pt x="5752" y="1"/>
                    </a:cubicBezTo>
                    <a:close/>
                  </a:path>
                </a:pathLst>
              </a:custGeom>
              <a:solidFill>
                <a:srgbClr val="C5D1D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8" name="Google Shape;9684;p69">
                <a:extLst>
                  <a:ext uri="{FF2B5EF4-FFF2-40B4-BE49-F238E27FC236}">
                    <a16:creationId xmlns:a16="http://schemas.microsoft.com/office/drawing/2014/main" id="{5930FEC7-7439-606E-8810-56321B0AF580}"/>
                  </a:ext>
                </a:extLst>
              </p:cNvPr>
              <p:cNvSpPr/>
              <p:nvPr/>
            </p:nvSpPr>
            <p:spPr>
              <a:xfrm>
                <a:off x="7204711" y="1994277"/>
                <a:ext cx="156851" cy="112130"/>
              </a:xfrm>
              <a:custGeom>
                <a:avLst/>
                <a:gdLst/>
                <a:ahLst/>
                <a:cxnLst/>
                <a:rect l="l" t="t" r="r" b="b"/>
                <a:pathLst>
                  <a:path w="5973" h="4270" extrusionOk="0">
                    <a:moveTo>
                      <a:pt x="641" y="1"/>
                    </a:moveTo>
                    <a:cubicBezTo>
                      <a:pt x="297" y="1"/>
                      <a:pt x="0" y="288"/>
                      <a:pt x="10" y="642"/>
                    </a:cubicBezTo>
                    <a:lnTo>
                      <a:pt x="10" y="4058"/>
                    </a:lnTo>
                    <a:cubicBezTo>
                      <a:pt x="10" y="4125"/>
                      <a:pt x="19" y="4202"/>
                      <a:pt x="48" y="4269"/>
                    </a:cubicBezTo>
                    <a:lnTo>
                      <a:pt x="4910" y="4269"/>
                    </a:lnTo>
                    <a:cubicBezTo>
                      <a:pt x="5503" y="4269"/>
                      <a:pt x="5972" y="3791"/>
                      <a:pt x="5972" y="3207"/>
                    </a:cubicBezTo>
                    <a:lnTo>
                      <a:pt x="5972" y="39"/>
                    </a:lnTo>
                    <a:cubicBezTo>
                      <a:pt x="5905" y="20"/>
                      <a:pt x="5838" y="1"/>
                      <a:pt x="576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9" name="Google Shape;9694;p69">
                <a:extLst>
                  <a:ext uri="{FF2B5EF4-FFF2-40B4-BE49-F238E27FC236}">
                    <a16:creationId xmlns:a16="http://schemas.microsoft.com/office/drawing/2014/main" id="{1B4265E8-E73C-4A13-0010-42EC2569C115}"/>
                  </a:ext>
                </a:extLst>
              </p:cNvPr>
              <p:cNvSpPr/>
              <p:nvPr/>
            </p:nvSpPr>
            <p:spPr>
              <a:xfrm>
                <a:off x="7337140" y="2141806"/>
                <a:ext cx="33718" cy="7392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2815" extrusionOk="0">
                    <a:moveTo>
                      <a:pt x="776" y="0"/>
                    </a:moveTo>
                    <a:cubicBezTo>
                      <a:pt x="345" y="0"/>
                      <a:pt x="1" y="345"/>
                      <a:pt x="1" y="776"/>
                    </a:cubicBezTo>
                    <a:lnTo>
                      <a:pt x="1" y="948"/>
                    </a:lnTo>
                    <a:cubicBezTo>
                      <a:pt x="1" y="1168"/>
                      <a:pt x="39" y="1388"/>
                      <a:pt x="106" y="1599"/>
                    </a:cubicBezTo>
                    <a:lnTo>
                      <a:pt x="518" y="2814"/>
                    </a:lnTo>
                    <a:lnTo>
                      <a:pt x="1283" y="2814"/>
                    </a:ln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0" name="Google Shape;9695;p69">
                <a:extLst>
                  <a:ext uri="{FF2B5EF4-FFF2-40B4-BE49-F238E27FC236}">
                    <a16:creationId xmlns:a16="http://schemas.microsoft.com/office/drawing/2014/main" id="{56B57E36-DC68-0CEC-ECBB-80C0943D5F73}"/>
                  </a:ext>
                </a:extLst>
              </p:cNvPr>
              <p:cNvSpPr/>
              <p:nvPr/>
            </p:nvSpPr>
            <p:spPr>
              <a:xfrm>
                <a:off x="7350717" y="2135031"/>
                <a:ext cx="80697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3073" extrusionOk="0">
                    <a:moveTo>
                      <a:pt x="766" y="0"/>
                    </a:moveTo>
                    <a:cubicBezTo>
                      <a:pt x="345" y="0"/>
                      <a:pt x="1" y="345"/>
                      <a:pt x="1" y="766"/>
                    </a:cubicBezTo>
                    <a:cubicBezTo>
                      <a:pt x="1" y="1053"/>
                      <a:pt x="230" y="1282"/>
                      <a:pt x="508" y="1282"/>
                    </a:cubicBezTo>
                    <a:lnTo>
                      <a:pt x="2556" y="3072"/>
                    </a:lnTo>
                    <a:lnTo>
                      <a:pt x="2986" y="1560"/>
                    </a:lnTo>
                    <a:cubicBezTo>
                      <a:pt x="3044" y="1378"/>
                      <a:pt x="3073" y="1187"/>
                      <a:pt x="3073" y="995"/>
                    </a:cubicBezTo>
                    <a:lnTo>
                      <a:pt x="3073" y="517"/>
                    </a:lnTo>
                    <a:cubicBezTo>
                      <a:pt x="3073" y="230"/>
                      <a:pt x="2843" y="0"/>
                      <a:pt x="2556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1" name="Google Shape;9696;p69">
                <a:extLst>
                  <a:ext uri="{FF2B5EF4-FFF2-40B4-BE49-F238E27FC236}">
                    <a16:creationId xmlns:a16="http://schemas.microsoft.com/office/drawing/2014/main" id="{F1683C89-7F0E-5956-9C49-5C3483358440}"/>
                  </a:ext>
                </a:extLst>
              </p:cNvPr>
              <p:cNvSpPr/>
              <p:nvPr/>
            </p:nvSpPr>
            <p:spPr>
              <a:xfrm>
                <a:off x="7364030" y="2235791"/>
                <a:ext cx="40493" cy="29936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140" extrusionOk="0">
                    <a:moveTo>
                      <a:pt x="1" y="1"/>
                    </a:moveTo>
                    <a:lnTo>
                      <a:pt x="1" y="1140"/>
                    </a:lnTo>
                    <a:lnTo>
                      <a:pt x="1542" y="1140"/>
                    </a:lnTo>
                    <a:lnTo>
                      <a:pt x="1542" y="1"/>
                    </a:ln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2" name="Google Shape;9697;p69">
                <a:extLst>
                  <a:ext uri="{FF2B5EF4-FFF2-40B4-BE49-F238E27FC236}">
                    <a16:creationId xmlns:a16="http://schemas.microsoft.com/office/drawing/2014/main" id="{00BA5E27-2FCC-978A-ECDE-E954C1F88690}"/>
                  </a:ext>
                </a:extLst>
              </p:cNvPr>
              <p:cNvSpPr/>
              <p:nvPr/>
            </p:nvSpPr>
            <p:spPr>
              <a:xfrm>
                <a:off x="7364030" y="2236053"/>
                <a:ext cx="40493" cy="16281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620" extrusionOk="0">
                    <a:moveTo>
                      <a:pt x="1" y="0"/>
                    </a:moveTo>
                    <a:lnTo>
                      <a:pt x="1" y="469"/>
                    </a:lnTo>
                    <a:cubicBezTo>
                      <a:pt x="250" y="570"/>
                      <a:pt x="510" y="620"/>
                      <a:pt x="771" y="620"/>
                    </a:cubicBezTo>
                    <a:cubicBezTo>
                      <a:pt x="1032" y="620"/>
                      <a:pt x="1293" y="570"/>
                      <a:pt x="1542" y="469"/>
                    </a:cubicBezTo>
                    <a:lnTo>
                      <a:pt x="1542" y="0"/>
                    </a:lnTo>
                    <a:close/>
                  </a:path>
                </a:pathLst>
              </a:custGeom>
              <a:solidFill>
                <a:srgbClr val="96ABB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3" name="Google Shape;9698;p69">
                <a:extLst>
                  <a:ext uri="{FF2B5EF4-FFF2-40B4-BE49-F238E27FC236}">
                    <a16:creationId xmlns:a16="http://schemas.microsoft.com/office/drawing/2014/main" id="{7F3808A1-C971-4E8C-492F-5AAF7ED5CC38}"/>
                  </a:ext>
                </a:extLst>
              </p:cNvPr>
              <p:cNvSpPr/>
              <p:nvPr/>
            </p:nvSpPr>
            <p:spPr>
              <a:xfrm>
                <a:off x="7317051" y="2252124"/>
                <a:ext cx="134477" cy="67882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2585" extrusionOk="0">
                    <a:moveTo>
                      <a:pt x="1790" y="1"/>
                    </a:moveTo>
                    <a:lnTo>
                      <a:pt x="555" y="355"/>
                    </a:lnTo>
                    <a:cubicBezTo>
                      <a:pt x="230" y="451"/>
                      <a:pt x="0" y="757"/>
                      <a:pt x="0" y="1092"/>
                    </a:cubicBezTo>
                    <a:lnTo>
                      <a:pt x="0" y="2326"/>
                    </a:lnTo>
                    <a:cubicBezTo>
                      <a:pt x="0" y="2470"/>
                      <a:pt x="115" y="2585"/>
                      <a:pt x="258" y="2585"/>
                    </a:cubicBezTo>
                    <a:lnTo>
                      <a:pt x="4862" y="2585"/>
                    </a:lnTo>
                    <a:cubicBezTo>
                      <a:pt x="5005" y="2585"/>
                      <a:pt x="5120" y="2470"/>
                      <a:pt x="5120" y="2326"/>
                    </a:cubicBezTo>
                    <a:lnTo>
                      <a:pt x="5120" y="1092"/>
                    </a:lnTo>
                    <a:cubicBezTo>
                      <a:pt x="5120" y="757"/>
                      <a:pt x="4891" y="451"/>
                      <a:pt x="4565" y="355"/>
                    </a:cubicBezTo>
                    <a:lnTo>
                      <a:pt x="3331" y="1"/>
                    </a:lnTo>
                    <a:lnTo>
                      <a:pt x="2555" y="518"/>
                    </a:lnTo>
                    <a:lnTo>
                      <a:pt x="1790" y="1"/>
                    </a:lnTo>
                    <a:close/>
                  </a:path>
                </a:pathLst>
              </a:custGeom>
              <a:solidFill>
                <a:srgbClr val="6E829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4" name="Google Shape;9699;p69">
                <a:extLst>
                  <a:ext uri="{FF2B5EF4-FFF2-40B4-BE49-F238E27FC236}">
                    <a16:creationId xmlns:a16="http://schemas.microsoft.com/office/drawing/2014/main" id="{F836D94D-CA28-CE77-4FE7-627DC72C546F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54306"/>
              </a:xfrm>
              <a:custGeom>
                <a:avLst/>
                <a:gdLst/>
                <a:ahLst/>
                <a:cxnLst/>
                <a:rect l="l" t="t" r="r" b="b"/>
                <a:pathLst>
                  <a:path w="508" h="2068" extrusionOk="0">
                    <a:moveTo>
                      <a:pt x="125" y="1"/>
                    </a:moveTo>
                    <a:lnTo>
                      <a:pt x="1" y="2068"/>
                    </a:lnTo>
                    <a:lnTo>
                      <a:pt x="508" y="2068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5" name="Google Shape;9700;p69">
                <a:extLst>
                  <a:ext uri="{FF2B5EF4-FFF2-40B4-BE49-F238E27FC236}">
                    <a16:creationId xmlns:a16="http://schemas.microsoft.com/office/drawing/2014/main" id="{FD54E6B5-1E70-A317-1FD3-91B198AA7ED1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697" cy="73712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2807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55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78"/>
                    </a:cubicBezTo>
                    <a:lnTo>
                      <a:pt x="0" y="1275"/>
                    </a:lnTo>
                    <a:cubicBezTo>
                      <a:pt x="0" y="2117"/>
                      <a:pt x="689" y="2806"/>
                      <a:pt x="1531" y="2806"/>
                    </a:cubicBezTo>
                    <a:cubicBezTo>
                      <a:pt x="2383" y="2806"/>
                      <a:pt x="3072" y="2117"/>
                      <a:pt x="3072" y="1275"/>
                    </a:cubicBezTo>
                    <a:lnTo>
                      <a:pt x="3072" y="949"/>
                    </a:lnTo>
                    <a:cubicBezTo>
                      <a:pt x="3072" y="815"/>
                      <a:pt x="3015" y="682"/>
                      <a:pt x="2919" y="586"/>
                    </a:cubicBezTo>
                    <a:cubicBezTo>
                      <a:pt x="2527" y="203"/>
                      <a:pt x="1799" y="3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6" name="Google Shape;9701;p69">
                <a:extLst>
                  <a:ext uri="{FF2B5EF4-FFF2-40B4-BE49-F238E27FC236}">
                    <a16:creationId xmlns:a16="http://schemas.microsoft.com/office/drawing/2014/main" id="{0DC50DEF-7C4C-94C6-9567-9F9A5CB77A30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434" cy="72189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749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46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69"/>
                    </a:cubicBezTo>
                    <a:lnTo>
                      <a:pt x="0" y="1275"/>
                    </a:lnTo>
                    <a:cubicBezTo>
                      <a:pt x="0" y="1954"/>
                      <a:pt x="450" y="2557"/>
                      <a:pt x="1110" y="2749"/>
                    </a:cubicBezTo>
                    <a:cubicBezTo>
                      <a:pt x="890" y="2471"/>
                      <a:pt x="766" y="2136"/>
                      <a:pt x="766" y="1792"/>
                    </a:cubicBezTo>
                    <a:lnTo>
                      <a:pt x="766" y="1036"/>
                    </a:lnTo>
                    <a:cubicBezTo>
                      <a:pt x="766" y="751"/>
                      <a:pt x="996" y="527"/>
                      <a:pt x="1277" y="527"/>
                    </a:cubicBezTo>
                    <a:cubicBezTo>
                      <a:pt x="1288" y="527"/>
                      <a:pt x="1300" y="528"/>
                      <a:pt x="1311" y="528"/>
                    </a:cubicBezTo>
                    <a:cubicBezTo>
                      <a:pt x="1828" y="557"/>
                      <a:pt x="2594" y="643"/>
                      <a:pt x="3063" y="873"/>
                    </a:cubicBezTo>
                    <a:cubicBezTo>
                      <a:pt x="3053" y="768"/>
                      <a:pt x="2996" y="662"/>
                      <a:pt x="2919" y="586"/>
                    </a:cubicBezTo>
                    <a:cubicBezTo>
                      <a:pt x="2527" y="203"/>
                      <a:pt x="1799" y="2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7" name="Google Shape;9702;p69">
                <a:extLst>
                  <a:ext uri="{FF2B5EF4-FFF2-40B4-BE49-F238E27FC236}">
                    <a16:creationId xmlns:a16="http://schemas.microsoft.com/office/drawing/2014/main" id="{61BD10F8-8118-3ABD-99B1-EB059B5D66BB}"/>
                  </a:ext>
                </a:extLst>
              </p:cNvPr>
              <p:cNvSpPr/>
              <p:nvPr/>
            </p:nvSpPr>
            <p:spPr>
              <a:xfrm>
                <a:off x="7317051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144" y="0"/>
                    </a:moveTo>
                    <a:cubicBezTo>
                      <a:pt x="48" y="125"/>
                      <a:pt x="0" y="278"/>
                      <a:pt x="0" y="440"/>
                    </a:cubicBezTo>
                    <a:lnTo>
                      <a:pt x="0" y="1665"/>
                    </a:lnTo>
                    <a:cubicBezTo>
                      <a:pt x="0" y="1809"/>
                      <a:pt x="115" y="1924"/>
                      <a:pt x="258" y="1924"/>
                    </a:cubicBezTo>
                    <a:lnTo>
                      <a:pt x="1024" y="1924"/>
                    </a:lnTo>
                    <a:lnTo>
                      <a:pt x="1024" y="1206"/>
                    </a:lnTo>
                    <a:cubicBezTo>
                      <a:pt x="1024" y="995"/>
                      <a:pt x="948" y="804"/>
                      <a:pt x="804" y="660"/>
                    </a:cubicBez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8" name="Google Shape;9703;p69">
                <a:extLst>
                  <a:ext uri="{FF2B5EF4-FFF2-40B4-BE49-F238E27FC236}">
                    <a16:creationId xmlns:a16="http://schemas.microsoft.com/office/drawing/2014/main" id="{BEDBE08D-8F80-1B02-9405-E70E2F16B7B4}"/>
                  </a:ext>
                </a:extLst>
              </p:cNvPr>
              <p:cNvSpPr/>
              <p:nvPr/>
            </p:nvSpPr>
            <p:spPr>
              <a:xfrm>
                <a:off x="7424612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881" y="0"/>
                    </a:moveTo>
                    <a:lnTo>
                      <a:pt x="220" y="660"/>
                    </a:lnTo>
                    <a:cubicBezTo>
                      <a:pt x="77" y="804"/>
                      <a:pt x="0" y="995"/>
                      <a:pt x="0" y="1206"/>
                    </a:cubicBezTo>
                    <a:lnTo>
                      <a:pt x="0" y="1924"/>
                    </a:lnTo>
                    <a:lnTo>
                      <a:pt x="766" y="1924"/>
                    </a:lnTo>
                    <a:cubicBezTo>
                      <a:pt x="909" y="1924"/>
                      <a:pt x="1024" y="1809"/>
                      <a:pt x="1024" y="1665"/>
                    </a:cubicBezTo>
                    <a:lnTo>
                      <a:pt x="1024" y="440"/>
                    </a:lnTo>
                    <a:cubicBezTo>
                      <a:pt x="1024" y="278"/>
                      <a:pt x="976" y="125"/>
                      <a:pt x="881" y="0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9" name="Google Shape;9704;p69">
                <a:extLst>
                  <a:ext uri="{FF2B5EF4-FFF2-40B4-BE49-F238E27FC236}">
                    <a16:creationId xmlns:a16="http://schemas.microsoft.com/office/drawing/2014/main" id="{C77A6D3A-5C2F-E17B-C726-E389FFEA1BD9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1334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08" extrusionOk="0">
                    <a:moveTo>
                      <a:pt x="1" y="1"/>
                    </a:moveTo>
                    <a:lnTo>
                      <a:pt x="1" y="403"/>
                    </a:lnTo>
                    <a:cubicBezTo>
                      <a:pt x="1" y="460"/>
                      <a:pt x="48" y="508"/>
                      <a:pt x="106" y="508"/>
                    </a:cubicBezTo>
                    <a:lnTo>
                      <a:pt x="402" y="508"/>
                    </a:lnTo>
                    <a:cubicBezTo>
                      <a:pt x="460" y="508"/>
                      <a:pt x="508" y="460"/>
                      <a:pt x="508" y="403"/>
                    </a:cubicBezTo>
                    <a:lnTo>
                      <a:pt x="508" y="1"/>
                    </a:lnTo>
                    <a:close/>
                  </a:path>
                </a:pathLst>
              </a:custGeom>
              <a:solidFill>
                <a:srgbClr val="63A537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9705;p69">
                <a:extLst>
                  <a:ext uri="{FF2B5EF4-FFF2-40B4-BE49-F238E27FC236}">
                    <a16:creationId xmlns:a16="http://schemas.microsoft.com/office/drawing/2014/main" id="{67F33748-9B22-3202-17B9-87129F991595}"/>
                  </a:ext>
                </a:extLst>
              </p:cNvPr>
              <p:cNvSpPr/>
              <p:nvPr/>
            </p:nvSpPr>
            <p:spPr>
              <a:xfrm>
                <a:off x="7356756" y="2246899"/>
                <a:ext cx="2741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075" extrusionOk="0">
                    <a:moveTo>
                      <a:pt x="235" y="1"/>
                    </a:moveTo>
                    <a:cubicBezTo>
                      <a:pt x="204" y="1"/>
                      <a:pt x="174" y="15"/>
                      <a:pt x="153" y="47"/>
                    </a:cubicBezTo>
                    <a:lnTo>
                      <a:pt x="0" y="286"/>
                    </a:lnTo>
                    <a:lnTo>
                      <a:pt x="383" y="994"/>
                    </a:lnTo>
                    <a:cubicBezTo>
                      <a:pt x="412" y="1047"/>
                      <a:pt x="464" y="1075"/>
                      <a:pt x="517" y="1075"/>
                    </a:cubicBezTo>
                    <a:cubicBezTo>
                      <a:pt x="550" y="1075"/>
                      <a:pt x="583" y="1064"/>
                      <a:pt x="613" y="1042"/>
                    </a:cubicBezTo>
                    <a:lnTo>
                      <a:pt x="1043" y="717"/>
                    </a:lnTo>
                    <a:lnTo>
                      <a:pt x="306" y="28"/>
                    </a:lnTo>
                    <a:cubicBezTo>
                      <a:pt x="285" y="10"/>
                      <a:pt x="260" y="1"/>
                      <a:pt x="235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9706;p69">
                <a:extLst>
                  <a:ext uri="{FF2B5EF4-FFF2-40B4-BE49-F238E27FC236}">
                    <a16:creationId xmlns:a16="http://schemas.microsoft.com/office/drawing/2014/main" id="{A492EE36-7F94-FAE6-F30F-AE00034637C9}"/>
                  </a:ext>
                </a:extLst>
              </p:cNvPr>
              <p:cNvSpPr/>
              <p:nvPr/>
            </p:nvSpPr>
            <p:spPr>
              <a:xfrm>
                <a:off x="7384146" y="2246899"/>
                <a:ext cx="27678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075" extrusionOk="0">
                    <a:moveTo>
                      <a:pt x="813" y="1"/>
                    </a:moveTo>
                    <a:cubicBezTo>
                      <a:pt x="786" y="1"/>
                      <a:pt x="759" y="10"/>
                      <a:pt x="737" y="28"/>
                    </a:cubicBezTo>
                    <a:lnTo>
                      <a:pt x="0" y="717"/>
                    </a:lnTo>
                    <a:lnTo>
                      <a:pt x="441" y="1042"/>
                    </a:lnTo>
                    <a:cubicBezTo>
                      <a:pt x="466" y="1064"/>
                      <a:pt x="499" y="1075"/>
                      <a:pt x="532" y="1075"/>
                    </a:cubicBezTo>
                    <a:cubicBezTo>
                      <a:pt x="585" y="1075"/>
                      <a:pt x="637" y="1047"/>
                      <a:pt x="661" y="994"/>
                    </a:cubicBezTo>
                    <a:lnTo>
                      <a:pt x="1053" y="286"/>
                    </a:lnTo>
                    <a:lnTo>
                      <a:pt x="900" y="47"/>
                    </a:lnTo>
                    <a:cubicBezTo>
                      <a:pt x="879" y="15"/>
                      <a:pt x="846" y="1"/>
                      <a:pt x="813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9707;p69">
                <a:extLst>
                  <a:ext uri="{FF2B5EF4-FFF2-40B4-BE49-F238E27FC236}">
                    <a16:creationId xmlns:a16="http://schemas.microsoft.com/office/drawing/2014/main" id="{FE58F002-04AC-8DA9-CCFE-94140DF62F81}"/>
                  </a:ext>
                </a:extLst>
              </p:cNvPr>
              <p:cNvSpPr/>
              <p:nvPr/>
            </p:nvSpPr>
            <p:spPr>
              <a:xfrm>
                <a:off x="7159964" y="1971904"/>
                <a:ext cx="190516" cy="164151"/>
              </a:xfrm>
              <a:custGeom>
                <a:avLst/>
                <a:gdLst/>
                <a:ahLst/>
                <a:cxnLst/>
                <a:rect l="l" t="t" r="r" b="b"/>
                <a:pathLst>
                  <a:path w="7255" h="6251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9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987" y="4700"/>
                    </a:lnTo>
                    <a:lnTo>
                      <a:pt x="2632" y="6116"/>
                    </a:lnTo>
                    <a:cubicBezTo>
                      <a:pt x="2611" y="6189"/>
                      <a:pt x="2672" y="6251"/>
                      <a:pt x="2736" y="6251"/>
                    </a:cubicBezTo>
                    <a:cubicBezTo>
                      <a:pt x="2756" y="6251"/>
                      <a:pt x="2777" y="6245"/>
                      <a:pt x="2795" y="6231"/>
                    </a:cubicBezTo>
                    <a:lnTo>
                      <a:pt x="4901" y="4700"/>
                    </a:lnTo>
                    <a:lnTo>
                      <a:pt x="6614" y="4700"/>
                    </a:lnTo>
                    <a:cubicBezTo>
                      <a:pt x="6968" y="4700"/>
                      <a:pt x="7255" y="4413"/>
                      <a:pt x="7255" y="4059"/>
                    </a:cubicBezTo>
                    <a:lnTo>
                      <a:pt x="7255" y="642"/>
                    </a:lnTo>
                    <a:cubicBezTo>
                      <a:pt x="7255" y="288"/>
                      <a:pt x="6968" y="1"/>
                      <a:pt x="6614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9708;p69">
                <a:extLst>
                  <a:ext uri="{FF2B5EF4-FFF2-40B4-BE49-F238E27FC236}">
                    <a16:creationId xmlns:a16="http://schemas.microsoft.com/office/drawing/2014/main" id="{26B6988A-D450-6B51-FAF9-9B00F5B81DA5}"/>
                  </a:ext>
                </a:extLst>
              </p:cNvPr>
              <p:cNvSpPr/>
              <p:nvPr/>
            </p:nvSpPr>
            <p:spPr>
              <a:xfrm>
                <a:off x="7191896" y="2000055"/>
                <a:ext cx="31670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422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919" y="422"/>
                    </a:lnTo>
                    <a:cubicBezTo>
                      <a:pt x="1206" y="422"/>
                      <a:pt x="1206" y="1"/>
                      <a:pt x="919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9709;p69">
                <a:extLst>
                  <a:ext uri="{FF2B5EF4-FFF2-40B4-BE49-F238E27FC236}">
                    <a16:creationId xmlns:a16="http://schemas.microsoft.com/office/drawing/2014/main" id="{CA507E5D-7B77-B8A4-34F2-1F9EE401ACF4}"/>
                  </a:ext>
                </a:extLst>
              </p:cNvPr>
              <p:cNvSpPr/>
              <p:nvPr/>
            </p:nvSpPr>
            <p:spPr>
              <a:xfrm>
                <a:off x="7231102" y="2000055"/>
                <a:ext cx="87735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2" extrusionOk="0">
                    <a:moveTo>
                      <a:pt x="278" y="1"/>
                    </a:moveTo>
                    <a:cubicBezTo>
                      <a:pt x="0" y="1"/>
                      <a:pt x="0" y="422"/>
                      <a:pt x="278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9710;p69">
                <a:extLst>
                  <a:ext uri="{FF2B5EF4-FFF2-40B4-BE49-F238E27FC236}">
                    <a16:creationId xmlns:a16="http://schemas.microsoft.com/office/drawing/2014/main" id="{610E2800-A4A9-B8C6-EE99-4B2071354082}"/>
                  </a:ext>
                </a:extLst>
              </p:cNvPr>
              <p:cNvSpPr/>
              <p:nvPr/>
            </p:nvSpPr>
            <p:spPr>
              <a:xfrm>
                <a:off x="7191896" y="2027969"/>
                <a:ext cx="126941" cy="11318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431" extrusionOk="0">
                    <a:moveTo>
                      <a:pt x="287" y="0"/>
                    </a:moveTo>
                    <a:cubicBezTo>
                      <a:pt x="0" y="0"/>
                      <a:pt x="0" y="431"/>
                      <a:pt x="287" y="431"/>
                    </a:cubicBezTo>
                    <a:lnTo>
                      <a:pt x="4546" y="431"/>
                    </a:lnTo>
                    <a:cubicBezTo>
                      <a:pt x="4833" y="431"/>
                      <a:pt x="4833" y="0"/>
                      <a:pt x="4546" y="0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9711;p69">
                <a:extLst>
                  <a:ext uri="{FF2B5EF4-FFF2-40B4-BE49-F238E27FC236}">
                    <a16:creationId xmlns:a16="http://schemas.microsoft.com/office/drawing/2014/main" id="{E9917AC3-8FCC-D290-D697-4E7D7854DEED}"/>
                  </a:ext>
                </a:extLst>
              </p:cNvPr>
              <p:cNvSpPr/>
              <p:nvPr/>
            </p:nvSpPr>
            <p:spPr>
              <a:xfrm>
                <a:off x="7191896" y="2056093"/>
                <a:ext cx="87735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3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379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9712;p69">
                <a:extLst>
                  <a:ext uri="{FF2B5EF4-FFF2-40B4-BE49-F238E27FC236}">
                    <a16:creationId xmlns:a16="http://schemas.microsoft.com/office/drawing/2014/main" id="{CB1E6B3D-3D37-314C-C794-0ED4DE7C111F}"/>
                  </a:ext>
                </a:extLst>
              </p:cNvPr>
              <p:cNvSpPr/>
              <p:nvPr/>
            </p:nvSpPr>
            <p:spPr>
              <a:xfrm>
                <a:off x="7286878" y="2056093"/>
                <a:ext cx="31958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423" extrusionOk="0">
                    <a:moveTo>
                      <a:pt x="288" y="1"/>
                    </a:moveTo>
                    <a:cubicBezTo>
                      <a:pt x="1" y="1"/>
                      <a:pt x="1" y="422"/>
                      <a:pt x="288" y="422"/>
                    </a:cubicBezTo>
                    <a:lnTo>
                      <a:pt x="929" y="422"/>
                    </a:lnTo>
                    <a:cubicBezTo>
                      <a:pt x="1216" y="422"/>
                      <a:pt x="1216" y="1"/>
                      <a:pt x="929" y="1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05103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8"/>
          <p:cNvSpPr txBox="1">
            <a:spLocks noGrp="1"/>
          </p:cNvSpPr>
          <p:nvPr>
            <p:ph type="ctrTitle"/>
          </p:nvPr>
        </p:nvSpPr>
        <p:spPr>
          <a:xfrm>
            <a:off x="2806581" y="2439914"/>
            <a:ext cx="8623419" cy="224266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800" b="1" dirty="0">
                <a:latin typeface="Arial"/>
                <a:cs typeface="Arial"/>
              </a:rPr>
              <a:t>PBIS</a:t>
            </a:r>
            <a:b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dirty="0">
                <a:latin typeface="Arial"/>
                <a:cs typeface="Arial"/>
              </a:rPr>
              <a:t>Intro to Topic:</a:t>
            </a:r>
            <a:b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/>
                <a:cs typeface="Arial"/>
              </a:rPr>
              <a:t>School-Family Partnerships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Center on Positive Behavior Interventions &amp; Supports (PBIS) Logo of three interconnected circles">
            <a:extLst>
              <a:ext uri="{FF2B5EF4-FFF2-40B4-BE49-F238E27FC236}">
                <a16:creationId xmlns:a16="http://schemas.microsoft.com/office/drawing/2014/main" id="{0769406C-0E34-4163-8B3C-9A7B3412C2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65537" y="5300196"/>
            <a:ext cx="2833687" cy="7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49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2FEDB0-8E61-1520-686D-7EA22B84D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Family-School Partnerships 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6E5D3F91-B5BC-66FF-2D0B-889E9231E9F9}"/>
              </a:ext>
            </a:extLst>
          </p:cNvPr>
          <p:cNvGraphicFramePr>
            <a:graphicFrameLocks/>
          </p:cNvGraphicFramePr>
          <p:nvPr/>
        </p:nvGraphicFramePr>
        <p:xfrm>
          <a:off x="1129651" y="1570351"/>
          <a:ext cx="928786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74569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A278C1-DADE-9C01-458A-C97A8E6760D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660395" indent="-4572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Increased academic performance </a:t>
            </a:r>
            <a:r>
              <a:rPr lang="en-US" sz="1100" dirty="0"/>
              <a:t>(Barton &amp; Coley, 2007; Cox 2005; </a:t>
            </a:r>
            <a:r>
              <a:rPr lang="en-US" sz="1100" dirty="0" err="1"/>
              <a:t>Camarero-Figuerola</a:t>
            </a:r>
            <a:r>
              <a:rPr lang="en-US" sz="1100" dirty="0"/>
              <a:t> et al., 2020; </a:t>
            </a:r>
            <a:r>
              <a:rPr lang="en-US" sz="1100" dirty="0" err="1"/>
              <a:t>Desforges</a:t>
            </a:r>
            <a:r>
              <a:rPr lang="en-US" sz="1100" dirty="0"/>
              <a:t> &amp; </a:t>
            </a:r>
            <a:r>
              <a:rPr lang="en-US" sz="1100" dirty="0" err="1"/>
              <a:t>Abouchaar</a:t>
            </a:r>
            <a:r>
              <a:rPr lang="en-US" sz="1100" dirty="0"/>
              <a:t>, 2003; Eccles &amp; Harold, 1993; Epstein 2001; Fan &amp; Chen, 2001; </a:t>
            </a:r>
            <a:r>
              <a:rPr lang="en-US" sz="1100" dirty="0" err="1"/>
              <a:t>Jeynes</a:t>
            </a:r>
            <a:r>
              <a:rPr lang="en-US" sz="1100" dirty="0"/>
              <a:t>, 2005)</a:t>
            </a:r>
          </a:p>
          <a:p>
            <a:pPr marL="660395" indent="-4572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Increased positive student classroom behavior </a:t>
            </a:r>
            <a:r>
              <a:rPr lang="en-US" sz="1100" dirty="0"/>
              <a:t>(</a:t>
            </a:r>
            <a:r>
              <a:rPr lang="en-US" sz="1100" dirty="0" err="1"/>
              <a:t>Fantuzzo</a:t>
            </a:r>
            <a:r>
              <a:rPr lang="en-US" sz="1100" dirty="0"/>
              <a:t> et al., 2004)</a:t>
            </a:r>
          </a:p>
          <a:p>
            <a:pPr marL="660395" indent="-4572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Increased student self-regulation </a:t>
            </a:r>
            <a:r>
              <a:rPr lang="en-US" sz="1100" dirty="0"/>
              <a:t>(</a:t>
            </a:r>
            <a:r>
              <a:rPr lang="en-US" sz="1100" dirty="0" err="1"/>
              <a:t>Stormshak</a:t>
            </a:r>
            <a:r>
              <a:rPr lang="en-US" sz="1100" dirty="0"/>
              <a:t> et al., 2010; Wang et al., 2014)</a:t>
            </a:r>
          </a:p>
          <a:p>
            <a:pPr marL="660395" indent="-4572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Increased sense of security and belonging </a:t>
            </a:r>
            <a:r>
              <a:rPr lang="en-US" sz="1100" dirty="0"/>
              <a:t>(Morgan, 2016) </a:t>
            </a:r>
          </a:p>
          <a:p>
            <a:pPr marL="660395" indent="-4572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Positive impact to teen’s access to college </a:t>
            </a:r>
            <a:r>
              <a:rPr lang="en-US" sz="1100" dirty="0"/>
              <a:t>(</a:t>
            </a:r>
            <a:r>
              <a:rPr lang="en-US" sz="1100" dirty="0" err="1"/>
              <a:t>Camarero-Figuerola</a:t>
            </a:r>
            <a:r>
              <a:rPr lang="en-US" sz="1100" dirty="0"/>
              <a:t> et al., 2020)</a:t>
            </a:r>
          </a:p>
          <a:p>
            <a:pPr marL="660395" indent="-4572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Decreased school drop-out </a:t>
            </a:r>
            <a:r>
              <a:rPr lang="en-US" sz="700" dirty="0"/>
              <a:t>(Barnard, 2004)</a:t>
            </a:r>
          </a:p>
          <a:p>
            <a:pPr marL="660395" indent="-4572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660395" indent="-4572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03195" indent="0">
              <a:buNone/>
            </a:pPr>
            <a:endParaRPr lang="en-US" sz="1800" dirty="0"/>
          </a:p>
          <a:p>
            <a:pPr marL="203195" indent="0">
              <a:buNone/>
            </a:pPr>
            <a:endParaRPr lang="en-US" sz="1800" dirty="0"/>
          </a:p>
          <a:p>
            <a:pPr marL="203195" indent="0">
              <a:buNone/>
            </a:pPr>
            <a:endParaRPr lang="en-US" sz="1800" dirty="0"/>
          </a:p>
          <a:p>
            <a:pPr marL="203195" indent="0">
              <a:buNone/>
            </a:pPr>
            <a:endParaRPr lang="en-US" sz="1800" dirty="0"/>
          </a:p>
          <a:p>
            <a:pPr marL="203195" indent="0">
              <a:buNone/>
            </a:pPr>
            <a:endParaRPr lang="en-US" sz="18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9C3168F-8BE4-8195-3584-DB1F8BFB5D6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660395" indent="-4572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Increased job satisfaction </a:t>
            </a:r>
            <a:r>
              <a:rPr lang="en-US" sz="1100" dirty="0"/>
              <a:t>(Christenson, 1995)</a:t>
            </a:r>
            <a:endParaRPr lang="en-US" sz="2400" dirty="0"/>
          </a:p>
          <a:p>
            <a:pPr marL="660395" indent="-4572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Increased teacher retention and fewer transfer requests </a:t>
            </a:r>
            <a:r>
              <a:rPr lang="en-US" sz="1100" dirty="0"/>
              <a:t>(Christenson, 1995; Lasater, 2016)</a:t>
            </a:r>
          </a:p>
          <a:p>
            <a:pPr marL="660395" indent="-4572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Increased family-teacher relationships </a:t>
            </a:r>
            <a:r>
              <a:rPr lang="en-US" sz="1100" dirty="0"/>
              <a:t>(Christenson, 1995)</a:t>
            </a:r>
          </a:p>
          <a:p>
            <a:pPr marL="660395" indent="-4572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Higher principal ratings </a:t>
            </a:r>
            <a:r>
              <a:rPr lang="en-US" sz="1100" dirty="0"/>
              <a:t>(Christenson, 1995)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9E3891D-966C-CA98-70D3-76A4B30BD555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/>
              <a:t>Teacher and Family Outcomes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2FEDB0-8E61-1520-686D-7EA22B84D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Family-School Partnerships –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256179-CBAA-C247-760B-0983BCBA14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 Outcomes</a:t>
            </a:r>
          </a:p>
        </p:txBody>
      </p:sp>
    </p:spTree>
    <p:extLst>
      <p:ext uri="{BB962C8B-B14F-4D97-AF65-F5344CB8AC3E}">
        <p14:creationId xmlns:p14="http://schemas.microsoft.com/office/powerpoint/2010/main" val="33111795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2FEDB0-8E61-1520-686D-7EA22B84D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09" y="406137"/>
            <a:ext cx="10456906" cy="876595"/>
          </a:xfrm>
        </p:spPr>
        <p:txBody>
          <a:bodyPr/>
          <a:lstStyle/>
          <a:p>
            <a:r>
              <a:rPr lang="en-US" dirty="0"/>
              <a:t>Include Families in Creating Products and in Acknowledgments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B22155-55EB-F11C-6288-322ABFBBC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303" y="2457450"/>
            <a:ext cx="5121602" cy="27844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1933299-D9CC-6DF9-A45F-7537125770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0698" y="1196627"/>
            <a:ext cx="3925977" cy="566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751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2FEDB0-8E61-1520-686D-7EA22B84D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space for ALL Families 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3E6AAE80-78AF-3A60-FE3C-D74D39B3C345}"/>
              </a:ext>
            </a:extLst>
          </p:cNvPr>
          <p:cNvSpPr txBox="1">
            <a:spLocks/>
          </p:cNvSpPr>
          <p:nvPr/>
        </p:nvSpPr>
        <p:spPr>
          <a:xfrm>
            <a:off x="490441" y="1743653"/>
            <a:ext cx="6686832" cy="45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660395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Think about the language of the materials you provide </a:t>
            </a:r>
          </a:p>
          <a:p>
            <a:pPr marL="20319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Open Sans SemiBold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660395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Think about how you interact with families </a:t>
            </a:r>
          </a:p>
          <a:p>
            <a:pPr marL="660395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20319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Open Sans SemiBold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20319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20319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20319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20319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E23496-28FC-6AFB-62CE-BC1AF7ECD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184" y="1558429"/>
            <a:ext cx="3809583" cy="4930048"/>
          </a:xfrm>
          <a:prstGeom prst="rect">
            <a:avLst/>
          </a:prstGeom>
        </p:spPr>
      </p:pic>
      <p:pic>
        <p:nvPicPr>
          <p:cNvPr id="2052" name="Picture 4" descr="PBIS Posters English and Spanish ~ The Lorax by Fabulosa Teacher">
            <a:extLst>
              <a:ext uri="{FF2B5EF4-FFF2-40B4-BE49-F238E27FC236}">
                <a16:creationId xmlns:a16="http://schemas.microsoft.com/office/drawing/2014/main" id="{03D2854B-A353-8A2F-6998-5F3A7568C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878" y="4666057"/>
            <a:ext cx="2784794" cy="209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005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2FEDB0-8E61-1520-686D-7EA22B84D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349" y="467463"/>
            <a:ext cx="9114422" cy="845600"/>
          </a:xfrm>
        </p:spPr>
        <p:txBody>
          <a:bodyPr/>
          <a:lstStyle/>
          <a:p>
            <a:r>
              <a:rPr lang="en-US" dirty="0"/>
              <a:t>How do measure what we are already doing?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3E6AAE80-78AF-3A60-FE3C-D74D39B3C345}"/>
              </a:ext>
            </a:extLst>
          </p:cNvPr>
          <p:cNvSpPr txBox="1">
            <a:spLocks/>
          </p:cNvSpPr>
          <p:nvPr/>
        </p:nvSpPr>
        <p:spPr>
          <a:xfrm>
            <a:off x="813349" y="1830937"/>
            <a:ext cx="5282651" cy="45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6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867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319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One way is….</a:t>
            </a:r>
          </a:p>
          <a:p>
            <a:pPr marL="20319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Open Sans SemiBold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The Family School Practices Survey</a:t>
            </a:r>
            <a:b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</a:b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742950" marR="0" lvl="3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35-item tool to assist with identifying practices and action planning </a:t>
            </a:r>
          </a:p>
          <a:p>
            <a:pPr marL="1117595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20319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20319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20319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  <a:p>
            <a:pPr marL="20319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2DE97B-6CCF-D172-32FC-13ED9AD3B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444" y="1542361"/>
            <a:ext cx="5716722" cy="14652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35F60C-9E1A-564D-4B40-E9388509A2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6005" y="3007571"/>
            <a:ext cx="5752024" cy="314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0141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900E1-52DF-4869-AC2D-AC9A9D6C8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8725" y="1611592"/>
            <a:ext cx="7692279" cy="421625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91440" tIns="45720" rIns="91440" bIns="45720" rtlCol="0" anchor="ctr" anchorCtr="0">
            <a:noAutofit/>
          </a:bodyPr>
          <a:lstStyle/>
          <a:p>
            <a:pPr marL="700405" indent="-514350">
              <a:buClr>
                <a:schemeClr val="accent2">
                  <a:lumMod val="50000"/>
                </a:schemeClr>
              </a:buClr>
              <a:buSzPct val="75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Review the shared resource </a:t>
            </a:r>
          </a:p>
          <a:p>
            <a:pPr marL="700405" indent="-514350">
              <a:buClr>
                <a:schemeClr val="accent2">
                  <a:lumMod val="50000"/>
                </a:schemeClr>
              </a:buClr>
              <a:buSzPct val="75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With your co-coach or a partner discuss:</a:t>
            </a:r>
          </a:p>
          <a:p>
            <a:pPr marL="1310005" lvl="1" indent="-514350">
              <a:spcBef>
                <a:spcPts val="0"/>
              </a:spcBef>
              <a:buClr>
                <a:schemeClr val="accent2">
                  <a:lumMod val="50000"/>
                </a:schemeClr>
              </a:buClr>
              <a:buSzPct val="75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What was your key takeaway from this resource?</a:t>
            </a:r>
          </a:p>
          <a:p>
            <a:pPr marL="1310005" lvl="1" indent="-514350">
              <a:spcBef>
                <a:spcPts val="0"/>
              </a:spcBef>
              <a:buClr>
                <a:schemeClr val="accent2">
                  <a:lumMod val="50000"/>
                </a:schemeClr>
              </a:buClr>
              <a:buSzPct val="75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When might you review/complete this resource with your team?</a:t>
            </a:r>
          </a:p>
          <a:p>
            <a:pPr marL="1310005" lvl="1" indent="-514350">
              <a:spcBef>
                <a:spcPts val="0"/>
              </a:spcBef>
              <a:buClr>
                <a:schemeClr val="accent2">
                  <a:lumMod val="50000"/>
                </a:schemeClr>
              </a:buClr>
              <a:buSzPct val="75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What areas does your team need to address in relation to School Family Partnerships?</a:t>
            </a:r>
          </a:p>
          <a:p>
            <a:pPr marL="700405" indent="-514350">
              <a:buClr>
                <a:schemeClr val="accent2">
                  <a:lumMod val="50000"/>
                </a:schemeClr>
              </a:buClr>
              <a:buSzPct val="75000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Be ready to provide a 1- minute share-out of your discussion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63E907-7F3B-407B-9675-B2EF94C7C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733" b="1">
                <a:solidFill>
                  <a:schemeClr val="bg1"/>
                </a:solidFill>
                <a:cs typeface="Calibri Light"/>
              </a:rPr>
              <a:t>ACTIVITY: </a:t>
            </a:r>
            <a:r>
              <a:rPr lang="en-US" sz="3733">
                <a:solidFill>
                  <a:schemeClr val="bg1"/>
                </a:solidFill>
                <a:cs typeface="Calibri Light"/>
              </a:rPr>
              <a:t>RESOURCE SPOTLIGHT</a:t>
            </a:r>
            <a:endParaRPr lang="en-US" sz="3733">
              <a:solidFill>
                <a:schemeClr val="bg1"/>
              </a:solidFill>
            </a:endParaRPr>
          </a:p>
        </p:txBody>
      </p:sp>
      <p:grpSp>
        <p:nvGrpSpPr>
          <p:cNvPr id="82" name="Google Shape;16036;p73">
            <a:extLst>
              <a:ext uri="{FF2B5EF4-FFF2-40B4-BE49-F238E27FC236}">
                <a16:creationId xmlns:a16="http://schemas.microsoft.com/office/drawing/2014/main" id="{CD718688-6DFD-4A92-BEFA-9D2926C20B17}"/>
              </a:ext>
            </a:extLst>
          </p:cNvPr>
          <p:cNvGrpSpPr/>
          <p:nvPr/>
        </p:nvGrpSpPr>
        <p:grpSpPr>
          <a:xfrm>
            <a:off x="8751492" y="3389790"/>
            <a:ext cx="2300168" cy="1714788"/>
            <a:chOff x="1798763" y="3395401"/>
            <a:chExt cx="376185" cy="280448"/>
          </a:xfrm>
        </p:grpSpPr>
        <p:sp>
          <p:nvSpPr>
            <p:cNvPr id="83" name="Google Shape;16037;p73">
              <a:extLst>
                <a:ext uri="{FF2B5EF4-FFF2-40B4-BE49-F238E27FC236}">
                  <a16:creationId xmlns:a16="http://schemas.microsoft.com/office/drawing/2014/main" id="{1F512D5B-411D-4442-97CF-3BA7BC887833}"/>
                </a:ext>
              </a:extLst>
            </p:cNvPr>
            <p:cNvSpPr/>
            <p:nvPr/>
          </p:nvSpPr>
          <p:spPr>
            <a:xfrm>
              <a:off x="2097352" y="3478660"/>
              <a:ext cx="47711" cy="42023"/>
            </a:xfrm>
            <a:custGeom>
              <a:avLst/>
              <a:gdLst/>
              <a:ahLst/>
              <a:cxnLst/>
              <a:rect l="l" t="t" r="r" b="b"/>
              <a:pathLst>
                <a:path w="1820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401" y="1603"/>
                    <a:pt x="1819" y="1242"/>
                    <a:pt x="1819" y="809"/>
                  </a:cubicBezTo>
                  <a:cubicBezTo>
                    <a:pt x="1819" y="361"/>
                    <a:pt x="1401" y="1"/>
                    <a:pt x="910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6038;p73">
              <a:extLst>
                <a:ext uri="{FF2B5EF4-FFF2-40B4-BE49-F238E27FC236}">
                  <a16:creationId xmlns:a16="http://schemas.microsoft.com/office/drawing/2014/main" id="{1A76D813-18CC-423A-929E-A27BFB00D04F}"/>
                </a:ext>
              </a:extLst>
            </p:cNvPr>
            <p:cNvSpPr/>
            <p:nvPr/>
          </p:nvSpPr>
          <p:spPr>
            <a:xfrm>
              <a:off x="2097352" y="3478660"/>
              <a:ext cx="32559" cy="42023"/>
            </a:xfrm>
            <a:custGeom>
              <a:avLst/>
              <a:gdLst/>
              <a:ahLst/>
              <a:cxnLst/>
              <a:rect l="l" t="t" r="r" b="b"/>
              <a:pathLst>
                <a:path w="1242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025" y="1603"/>
                    <a:pt x="1141" y="1574"/>
                    <a:pt x="1242" y="1545"/>
                  </a:cubicBezTo>
                  <a:cubicBezTo>
                    <a:pt x="924" y="1444"/>
                    <a:pt x="693" y="1141"/>
                    <a:pt x="679" y="809"/>
                  </a:cubicBezTo>
                  <a:cubicBezTo>
                    <a:pt x="693" y="462"/>
                    <a:pt x="924" y="159"/>
                    <a:pt x="1242" y="73"/>
                  </a:cubicBezTo>
                  <a:cubicBezTo>
                    <a:pt x="1141" y="29"/>
                    <a:pt x="1025" y="1"/>
                    <a:pt x="910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6039;p73">
              <a:extLst>
                <a:ext uri="{FF2B5EF4-FFF2-40B4-BE49-F238E27FC236}">
                  <a16:creationId xmlns:a16="http://schemas.microsoft.com/office/drawing/2014/main" id="{6F4A14BA-71BB-41E1-9DA1-82DC41B529AF}"/>
                </a:ext>
              </a:extLst>
            </p:cNvPr>
            <p:cNvSpPr/>
            <p:nvPr/>
          </p:nvSpPr>
          <p:spPr>
            <a:xfrm>
              <a:off x="2067441" y="3580452"/>
              <a:ext cx="107508" cy="95396"/>
            </a:xfrm>
            <a:custGeom>
              <a:avLst/>
              <a:gdLst/>
              <a:ahLst/>
              <a:cxnLst/>
              <a:rect l="l" t="t" r="r" b="b"/>
              <a:pathLst>
                <a:path w="4101" h="3639" extrusionOk="0">
                  <a:moveTo>
                    <a:pt x="1358" y="1"/>
                  </a:moveTo>
                  <a:lnTo>
                    <a:pt x="1358" y="679"/>
                  </a:lnTo>
                  <a:cubicBezTo>
                    <a:pt x="1358" y="852"/>
                    <a:pt x="1271" y="1011"/>
                    <a:pt x="1113" y="1083"/>
                  </a:cubicBezTo>
                  <a:lnTo>
                    <a:pt x="376" y="1444"/>
                  </a:lnTo>
                  <a:cubicBezTo>
                    <a:pt x="145" y="1560"/>
                    <a:pt x="1" y="1805"/>
                    <a:pt x="1" y="2065"/>
                  </a:cubicBezTo>
                  <a:lnTo>
                    <a:pt x="1" y="3407"/>
                  </a:lnTo>
                  <a:cubicBezTo>
                    <a:pt x="1" y="3523"/>
                    <a:pt x="102" y="3638"/>
                    <a:pt x="232" y="3638"/>
                  </a:cubicBezTo>
                  <a:lnTo>
                    <a:pt x="3870" y="3638"/>
                  </a:lnTo>
                  <a:cubicBezTo>
                    <a:pt x="3985" y="3638"/>
                    <a:pt x="4101" y="3523"/>
                    <a:pt x="4101" y="3407"/>
                  </a:cubicBezTo>
                  <a:lnTo>
                    <a:pt x="4101" y="2065"/>
                  </a:lnTo>
                  <a:cubicBezTo>
                    <a:pt x="4086" y="1805"/>
                    <a:pt x="3942" y="1560"/>
                    <a:pt x="3711" y="1444"/>
                  </a:cubicBezTo>
                  <a:lnTo>
                    <a:pt x="2975" y="1083"/>
                  </a:lnTo>
                  <a:cubicBezTo>
                    <a:pt x="2830" y="1011"/>
                    <a:pt x="2729" y="852"/>
                    <a:pt x="2729" y="679"/>
                  </a:cubicBezTo>
                  <a:lnTo>
                    <a:pt x="272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6040;p73">
              <a:extLst>
                <a:ext uri="{FF2B5EF4-FFF2-40B4-BE49-F238E27FC236}">
                  <a16:creationId xmlns:a16="http://schemas.microsoft.com/office/drawing/2014/main" id="{1B4F88CA-C05B-4773-8D79-2964B31C0D0D}"/>
                </a:ext>
              </a:extLst>
            </p:cNvPr>
            <p:cNvSpPr/>
            <p:nvPr/>
          </p:nvSpPr>
          <p:spPr>
            <a:xfrm>
              <a:off x="2103014" y="3580085"/>
              <a:ext cx="36360" cy="23856"/>
            </a:xfrm>
            <a:custGeom>
              <a:avLst/>
              <a:gdLst/>
              <a:ahLst/>
              <a:cxnLst/>
              <a:rect l="l" t="t" r="r" b="b"/>
              <a:pathLst>
                <a:path w="1387" h="910" extrusionOk="0">
                  <a:moveTo>
                    <a:pt x="1" y="0"/>
                  </a:moveTo>
                  <a:lnTo>
                    <a:pt x="1" y="693"/>
                  </a:lnTo>
                  <a:cubicBezTo>
                    <a:pt x="1" y="722"/>
                    <a:pt x="1" y="751"/>
                    <a:pt x="1" y="780"/>
                  </a:cubicBezTo>
                  <a:cubicBezTo>
                    <a:pt x="217" y="866"/>
                    <a:pt x="448" y="910"/>
                    <a:pt x="694" y="910"/>
                  </a:cubicBezTo>
                  <a:cubicBezTo>
                    <a:pt x="925" y="910"/>
                    <a:pt x="1170" y="866"/>
                    <a:pt x="1387" y="780"/>
                  </a:cubicBezTo>
                  <a:cubicBezTo>
                    <a:pt x="1372" y="751"/>
                    <a:pt x="1372" y="722"/>
                    <a:pt x="1372" y="693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6041;p73">
              <a:extLst>
                <a:ext uri="{FF2B5EF4-FFF2-40B4-BE49-F238E27FC236}">
                  <a16:creationId xmlns:a16="http://schemas.microsoft.com/office/drawing/2014/main" id="{3672D5C6-D37D-4628-97F5-7321464B05A0}"/>
                </a:ext>
              </a:extLst>
            </p:cNvPr>
            <p:cNvSpPr/>
            <p:nvPr/>
          </p:nvSpPr>
          <p:spPr>
            <a:xfrm>
              <a:off x="2067441" y="3611491"/>
              <a:ext cx="107141" cy="64358"/>
            </a:xfrm>
            <a:custGeom>
              <a:avLst/>
              <a:gdLst/>
              <a:ahLst/>
              <a:cxnLst/>
              <a:rect l="l" t="t" r="r" b="b"/>
              <a:pathLst>
                <a:path w="4087" h="2455" extrusionOk="0">
                  <a:moveTo>
                    <a:pt x="896" y="0"/>
                  </a:moveTo>
                  <a:lnTo>
                    <a:pt x="376" y="260"/>
                  </a:lnTo>
                  <a:cubicBezTo>
                    <a:pt x="145" y="376"/>
                    <a:pt x="1" y="621"/>
                    <a:pt x="1" y="881"/>
                  </a:cubicBezTo>
                  <a:lnTo>
                    <a:pt x="1" y="2223"/>
                  </a:lnTo>
                  <a:cubicBezTo>
                    <a:pt x="1" y="2339"/>
                    <a:pt x="102" y="2454"/>
                    <a:pt x="218" y="2454"/>
                  </a:cubicBezTo>
                  <a:lnTo>
                    <a:pt x="3870" y="2454"/>
                  </a:lnTo>
                  <a:cubicBezTo>
                    <a:pt x="3985" y="2454"/>
                    <a:pt x="4086" y="2339"/>
                    <a:pt x="4086" y="2223"/>
                  </a:cubicBezTo>
                  <a:lnTo>
                    <a:pt x="4086" y="881"/>
                  </a:lnTo>
                  <a:cubicBezTo>
                    <a:pt x="4086" y="621"/>
                    <a:pt x="3942" y="376"/>
                    <a:pt x="3711" y="260"/>
                  </a:cubicBezTo>
                  <a:lnTo>
                    <a:pt x="3191" y="0"/>
                  </a:lnTo>
                  <a:cubicBezTo>
                    <a:pt x="2924" y="419"/>
                    <a:pt x="2484" y="628"/>
                    <a:pt x="2044" y="628"/>
                  </a:cubicBezTo>
                  <a:cubicBezTo>
                    <a:pt x="1603" y="628"/>
                    <a:pt x="1163" y="419"/>
                    <a:pt x="896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6042;p73">
              <a:extLst>
                <a:ext uri="{FF2B5EF4-FFF2-40B4-BE49-F238E27FC236}">
                  <a16:creationId xmlns:a16="http://schemas.microsoft.com/office/drawing/2014/main" id="{B5D496CA-8BCD-4C29-BB88-560CE002C077}"/>
                </a:ext>
              </a:extLst>
            </p:cNvPr>
            <p:cNvSpPr/>
            <p:nvPr/>
          </p:nvSpPr>
          <p:spPr>
            <a:xfrm>
              <a:off x="2079185" y="3496827"/>
              <a:ext cx="83652" cy="83285"/>
            </a:xfrm>
            <a:custGeom>
              <a:avLst/>
              <a:gdLst/>
              <a:ahLst/>
              <a:cxnLst/>
              <a:rect l="l" t="t" r="r" b="b"/>
              <a:pathLst>
                <a:path w="3191" h="3177" extrusionOk="0">
                  <a:moveTo>
                    <a:pt x="1603" y="0"/>
                  </a:moveTo>
                  <a:cubicBezTo>
                    <a:pt x="722" y="0"/>
                    <a:pt x="0" y="708"/>
                    <a:pt x="0" y="1588"/>
                  </a:cubicBezTo>
                  <a:cubicBezTo>
                    <a:pt x="0" y="2469"/>
                    <a:pt x="722" y="3176"/>
                    <a:pt x="1603" y="3176"/>
                  </a:cubicBezTo>
                  <a:cubicBezTo>
                    <a:pt x="2483" y="3176"/>
                    <a:pt x="3191" y="2469"/>
                    <a:pt x="3191" y="1588"/>
                  </a:cubicBezTo>
                  <a:cubicBezTo>
                    <a:pt x="3191" y="708"/>
                    <a:pt x="2483" y="0"/>
                    <a:pt x="1603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6043;p73">
              <a:extLst>
                <a:ext uri="{FF2B5EF4-FFF2-40B4-BE49-F238E27FC236}">
                  <a16:creationId xmlns:a16="http://schemas.microsoft.com/office/drawing/2014/main" id="{A649B921-0A18-4B1F-8766-4B7D4C72982D}"/>
                </a:ext>
              </a:extLst>
            </p:cNvPr>
            <p:cNvSpPr/>
            <p:nvPr/>
          </p:nvSpPr>
          <p:spPr>
            <a:xfrm>
              <a:off x="2095071" y="3496827"/>
              <a:ext cx="69653" cy="75342"/>
            </a:xfrm>
            <a:custGeom>
              <a:avLst/>
              <a:gdLst/>
              <a:ahLst/>
              <a:cxnLst/>
              <a:rect l="l" t="t" r="r" b="b"/>
              <a:pathLst>
                <a:path w="2657" h="2874" extrusionOk="0">
                  <a:moveTo>
                    <a:pt x="997" y="0"/>
                  </a:moveTo>
                  <a:cubicBezTo>
                    <a:pt x="246" y="0"/>
                    <a:pt x="1" y="1025"/>
                    <a:pt x="665" y="1372"/>
                  </a:cubicBezTo>
                  <a:cubicBezTo>
                    <a:pt x="694" y="1386"/>
                    <a:pt x="708" y="1401"/>
                    <a:pt x="737" y="1401"/>
                  </a:cubicBezTo>
                  <a:lnTo>
                    <a:pt x="1516" y="2844"/>
                  </a:lnTo>
                  <a:cubicBezTo>
                    <a:pt x="1516" y="2844"/>
                    <a:pt x="1733" y="2859"/>
                    <a:pt x="1950" y="2873"/>
                  </a:cubicBezTo>
                  <a:cubicBezTo>
                    <a:pt x="2411" y="2527"/>
                    <a:pt x="2657" y="1949"/>
                    <a:pt x="2570" y="1372"/>
                  </a:cubicBezTo>
                  <a:cubicBezTo>
                    <a:pt x="2484" y="708"/>
                    <a:pt x="1993" y="188"/>
                    <a:pt x="1343" y="29"/>
                  </a:cubicBezTo>
                  <a:cubicBezTo>
                    <a:pt x="1228" y="15"/>
                    <a:pt x="1112" y="0"/>
                    <a:pt x="99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6044;p73">
              <a:extLst>
                <a:ext uri="{FF2B5EF4-FFF2-40B4-BE49-F238E27FC236}">
                  <a16:creationId xmlns:a16="http://schemas.microsoft.com/office/drawing/2014/main" id="{84AF3D5E-0101-40D4-AA9E-C298DA6A558A}"/>
                </a:ext>
              </a:extLst>
            </p:cNvPr>
            <p:cNvSpPr/>
            <p:nvPr/>
          </p:nvSpPr>
          <p:spPr>
            <a:xfrm>
              <a:off x="2085241" y="3533449"/>
              <a:ext cx="71541" cy="58774"/>
            </a:xfrm>
            <a:custGeom>
              <a:avLst/>
              <a:gdLst/>
              <a:ahLst/>
              <a:cxnLst/>
              <a:rect l="l" t="t" r="r" b="b"/>
              <a:pathLst>
                <a:path w="2729" h="2242" extrusionOk="0">
                  <a:moveTo>
                    <a:pt x="1060" y="1"/>
                  </a:moveTo>
                  <a:cubicBezTo>
                    <a:pt x="972" y="1"/>
                    <a:pt x="890" y="45"/>
                    <a:pt x="852" y="134"/>
                  </a:cubicBezTo>
                  <a:cubicBezTo>
                    <a:pt x="766" y="292"/>
                    <a:pt x="664" y="422"/>
                    <a:pt x="535" y="538"/>
                  </a:cubicBezTo>
                  <a:cubicBezTo>
                    <a:pt x="419" y="653"/>
                    <a:pt x="275" y="740"/>
                    <a:pt x="130" y="812"/>
                  </a:cubicBezTo>
                  <a:cubicBezTo>
                    <a:pt x="44" y="855"/>
                    <a:pt x="0" y="956"/>
                    <a:pt x="15" y="1057"/>
                  </a:cubicBezTo>
                  <a:cubicBezTo>
                    <a:pt x="102" y="1736"/>
                    <a:pt x="679" y="2241"/>
                    <a:pt x="1372" y="2241"/>
                  </a:cubicBezTo>
                  <a:cubicBezTo>
                    <a:pt x="2079" y="2241"/>
                    <a:pt x="2671" y="1693"/>
                    <a:pt x="2729" y="985"/>
                  </a:cubicBezTo>
                  <a:cubicBezTo>
                    <a:pt x="2729" y="913"/>
                    <a:pt x="2700" y="841"/>
                    <a:pt x="2642" y="798"/>
                  </a:cubicBezTo>
                  <a:cubicBezTo>
                    <a:pt x="2195" y="422"/>
                    <a:pt x="1675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6045;p73">
              <a:extLst>
                <a:ext uri="{FF2B5EF4-FFF2-40B4-BE49-F238E27FC236}">
                  <a16:creationId xmlns:a16="http://schemas.microsoft.com/office/drawing/2014/main" id="{8A7D3078-04B5-41FA-A75B-AFCDBCDC52B6}"/>
                </a:ext>
              </a:extLst>
            </p:cNvPr>
            <p:cNvSpPr/>
            <p:nvPr/>
          </p:nvSpPr>
          <p:spPr>
            <a:xfrm>
              <a:off x="2085608" y="3533449"/>
              <a:ext cx="71567" cy="58381"/>
            </a:xfrm>
            <a:custGeom>
              <a:avLst/>
              <a:gdLst/>
              <a:ahLst/>
              <a:cxnLst/>
              <a:rect l="l" t="t" r="r" b="b"/>
              <a:pathLst>
                <a:path w="2730" h="2227" extrusionOk="0">
                  <a:moveTo>
                    <a:pt x="1060" y="1"/>
                  </a:moveTo>
                  <a:cubicBezTo>
                    <a:pt x="969" y="1"/>
                    <a:pt x="876" y="45"/>
                    <a:pt x="838" y="134"/>
                  </a:cubicBezTo>
                  <a:cubicBezTo>
                    <a:pt x="780" y="249"/>
                    <a:pt x="723" y="350"/>
                    <a:pt x="636" y="437"/>
                  </a:cubicBezTo>
                  <a:cubicBezTo>
                    <a:pt x="607" y="480"/>
                    <a:pt x="564" y="509"/>
                    <a:pt x="535" y="538"/>
                  </a:cubicBezTo>
                  <a:cubicBezTo>
                    <a:pt x="405" y="653"/>
                    <a:pt x="275" y="740"/>
                    <a:pt x="131" y="812"/>
                  </a:cubicBezTo>
                  <a:cubicBezTo>
                    <a:pt x="44" y="855"/>
                    <a:pt x="1" y="956"/>
                    <a:pt x="1" y="1057"/>
                  </a:cubicBezTo>
                  <a:cubicBezTo>
                    <a:pt x="88" y="1649"/>
                    <a:pt x="549" y="2126"/>
                    <a:pt x="1156" y="2227"/>
                  </a:cubicBezTo>
                  <a:cubicBezTo>
                    <a:pt x="838" y="2025"/>
                    <a:pt x="665" y="1693"/>
                    <a:pt x="679" y="1332"/>
                  </a:cubicBezTo>
                  <a:lnTo>
                    <a:pt x="679" y="1000"/>
                  </a:lnTo>
                  <a:cubicBezTo>
                    <a:pt x="737" y="971"/>
                    <a:pt x="780" y="928"/>
                    <a:pt x="838" y="884"/>
                  </a:cubicBezTo>
                  <a:cubicBezTo>
                    <a:pt x="954" y="769"/>
                    <a:pt x="1069" y="639"/>
                    <a:pt x="1156" y="494"/>
                  </a:cubicBezTo>
                  <a:cubicBezTo>
                    <a:pt x="1589" y="624"/>
                    <a:pt x="1993" y="855"/>
                    <a:pt x="2339" y="1144"/>
                  </a:cubicBezTo>
                  <a:cubicBezTo>
                    <a:pt x="2383" y="1173"/>
                    <a:pt x="2498" y="1274"/>
                    <a:pt x="2614" y="1389"/>
                  </a:cubicBezTo>
                  <a:cubicBezTo>
                    <a:pt x="2671" y="1260"/>
                    <a:pt x="2715" y="1130"/>
                    <a:pt x="2715" y="985"/>
                  </a:cubicBezTo>
                  <a:cubicBezTo>
                    <a:pt x="2729" y="913"/>
                    <a:pt x="2700" y="841"/>
                    <a:pt x="2643" y="798"/>
                  </a:cubicBezTo>
                  <a:cubicBezTo>
                    <a:pt x="2195" y="422"/>
                    <a:pt x="1661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6046;p73">
              <a:extLst>
                <a:ext uri="{FF2B5EF4-FFF2-40B4-BE49-F238E27FC236}">
                  <a16:creationId xmlns:a16="http://schemas.microsoft.com/office/drawing/2014/main" id="{FE927DF6-04A9-4556-8AFA-A883E31FD645}"/>
                </a:ext>
              </a:extLst>
            </p:cNvPr>
            <p:cNvSpPr/>
            <p:nvPr/>
          </p:nvSpPr>
          <p:spPr>
            <a:xfrm>
              <a:off x="2150699" y="3623969"/>
              <a:ext cx="24249" cy="51879"/>
            </a:xfrm>
            <a:custGeom>
              <a:avLst/>
              <a:gdLst/>
              <a:ahLst/>
              <a:cxnLst/>
              <a:rect l="l" t="t" r="r" b="b"/>
              <a:pathLst>
                <a:path w="925" h="1979" extrusionOk="0">
                  <a:moveTo>
                    <a:pt x="780" y="1"/>
                  </a:moveTo>
                  <a:lnTo>
                    <a:pt x="174" y="463"/>
                  </a:lnTo>
                  <a:cubicBezTo>
                    <a:pt x="73" y="549"/>
                    <a:pt x="1" y="694"/>
                    <a:pt x="15" y="824"/>
                  </a:cubicBezTo>
                  <a:lnTo>
                    <a:pt x="15" y="1978"/>
                  </a:lnTo>
                  <a:lnTo>
                    <a:pt x="694" y="1978"/>
                  </a:lnTo>
                  <a:cubicBezTo>
                    <a:pt x="809" y="1978"/>
                    <a:pt x="925" y="1877"/>
                    <a:pt x="925" y="1747"/>
                  </a:cubicBezTo>
                  <a:lnTo>
                    <a:pt x="925" y="405"/>
                  </a:lnTo>
                  <a:cubicBezTo>
                    <a:pt x="910" y="261"/>
                    <a:pt x="867" y="116"/>
                    <a:pt x="780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6047;p73">
              <a:extLst>
                <a:ext uri="{FF2B5EF4-FFF2-40B4-BE49-F238E27FC236}">
                  <a16:creationId xmlns:a16="http://schemas.microsoft.com/office/drawing/2014/main" id="{8968929A-8FAA-4F5C-A24D-0EA8E3B781FE}"/>
                </a:ext>
              </a:extLst>
            </p:cNvPr>
            <p:cNvSpPr/>
            <p:nvPr/>
          </p:nvSpPr>
          <p:spPr>
            <a:xfrm>
              <a:off x="1816930" y="3502882"/>
              <a:ext cx="29938" cy="65485"/>
            </a:xfrm>
            <a:custGeom>
              <a:avLst/>
              <a:gdLst/>
              <a:ahLst/>
              <a:cxnLst/>
              <a:rect l="l" t="t" r="r" b="b"/>
              <a:pathLst>
                <a:path w="1142" h="2498" extrusionOk="0">
                  <a:moveTo>
                    <a:pt x="679" y="0"/>
                  </a:moveTo>
                  <a:cubicBezTo>
                    <a:pt x="304" y="0"/>
                    <a:pt x="1" y="304"/>
                    <a:pt x="1" y="679"/>
                  </a:cubicBezTo>
                  <a:lnTo>
                    <a:pt x="1" y="838"/>
                  </a:lnTo>
                  <a:cubicBezTo>
                    <a:pt x="1" y="1025"/>
                    <a:pt x="30" y="1227"/>
                    <a:pt x="87" y="1415"/>
                  </a:cubicBezTo>
                  <a:lnTo>
                    <a:pt x="448" y="2498"/>
                  </a:lnTo>
                  <a:lnTo>
                    <a:pt x="1141" y="2498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6048;p73">
              <a:extLst>
                <a:ext uri="{FF2B5EF4-FFF2-40B4-BE49-F238E27FC236}">
                  <a16:creationId xmlns:a16="http://schemas.microsoft.com/office/drawing/2014/main" id="{F3A6CFB4-C982-4CEE-8736-9631E1379DFD}"/>
                </a:ext>
              </a:extLst>
            </p:cNvPr>
            <p:cNvSpPr/>
            <p:nvPr/>
          </p:nvSpPr>
          <p:spPr>
            <a:xfrm>
              <a:off x="1828674" y="3496827"/>
              <a:ext cx="71541" cy="71541"/>
            </a:xfrm>
            <a:custGeom>
              <a:avLst/>
              <a:gdLst/>
              <a:ahLst/>
              <a:cxnLst/>
              <a:rect l="l" t="t" r="r" b="b"/>
              <a:pathLst>
                <a:path w="2729" h="2729" extrusionOk="0">
                  <a:moveTo>
                    <a:pt x="693" y="0"/>
                  </a:moveTo>
                  <a:cubicBezTo>
                    <a:pt x="318" y="0"/>
                    <a:pt x="0" y="304"/>
                    <a:pt x="0" y="679"/>
                  </a:cubicBezTo>
                  <a:cubicBezTo>
                    <a:pt x="0" y="939"/>
                    <a:pt x="202" y="1141"/>
                    <a:pt x="462" y="1141"/>
                  </a:cubicBezTo>
                  <a:lnTo>
                    <a:pt x="2281" y="2729"/>
                  </a:lnTo>
                  <a:lnTo>
                    <a:pt x="2671" y="1386"/>
                  </a:lnTo>
                  <a:cubicBezTo>
                    <a:pt x="2714" y="1213"/>
                    <a:pt x="2729" y="1040"/>
                    <a:pt x="2729" y="881"/>
                  </a:cubicBezTo>
                  <a:lnTo>
                    <a:pt x="2729" y="448"/>
                  </a:lnTo>
                  <a:cubicBezTo>
                    <a:pt x="2729" y="203"/>
                    <a:pt x="2526" y="0"/>
                    <a:pt x="228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6049;p73">
              <a:extLst>
                <a:ext uri="{FF2B5EF4-FFF2-40B4-BE49-F238E27FC236}">
                  <a16:creationId xmlns:a16="http://schemas.microsoft.com/office/drawing/2014/main" id="{D7010C81-EE62-46E8-96FC-F048B08AC74E}"/>
                </a:ext>
              </a:extLst>
            </p:cNvPr>
            <p:cNvSpPr/>
            <p:nvPr/>
          </p:nvSpPr>
          <p:spPr>
            <a:xfrm>
              <a:off x="1840786" y="3586141"/>
              <a:ext cx="35967" cy="26503"/>
            </a:xfrm>
            <a:custGeom>
              <a:avLst/>
              <a:gdLst/>
              <a:ahLst/>
              <a:cxnLst/>
              <a:rect l="l" t="t" r="r" b="b"/>
              <a:pathLst>
                <a:path w="1372" h="1011" extrusionOk="0">
                  <a:moveTo>
                    <a:pt x="0" y="0"/>
                  </a:moveTo>
                  <a:lnTo>
                    <a:pt x="0" y="1011"/>
                  </a:lnTo>
                  <a:lnTo>
                    <a:pt x="1372" y="101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6050;p73">
              <a:extLst>
                <a:ext uri="{FF2B5EF4-FFF2-40B4-BE49-F238E27FC236}">
                  <a16:creationId xmlns:a16="http://schemas.microsoft.com/office/drawing/2014/main" id="{29D1EAC8-FE22-4EB8-8029-771F416CF554}"/>
                </a:ext>
              </a:extLst>
            </p:cNvPr>
            <p:cNvSpPr/>
            <p:nvPr/>
          </p:nvSpPr>
          <p:spPr>
            <a:xfrm>
              <a:off x="1840786" y="3586141"/>
              <a:ext cx="35967" cy="14392"/>
            </a:xfrm>
            <a:custGeom>
              <a:avLst/>
              <a:gdLst/>
              <a:ahLst/>
              <a:cxnLst/>
              <a:rect l="l" t="t" r="r" b="b"/>
              <a:pathLst>
                <a:path w="1372" h="549" extrusionOk="0">
                  <a:moveTo>
                    <a:pt x="0" y="0"/>
                  </a:moveTo>
                  <a:lnTo>
                    <a:pt x="0" y="419"/>
                  </a:lnTo>
                  <a:cubicBezTo>
                    <a:pt x="217" y="505"/>
                    <a:pt x="448" y="549"/>
                    <a:pt x="680" y="549"/>
                  </a:cubicBezTo>
                  <a:cubicBezTo>
                    <a:pt x="913" y="549"/>
                    <a:pt x="1148" y="505"/>
                    <a:pt x="1372" y="419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6051;p73">
              <a:extLst>
                <a:ext uri="{FF2B5EF4-FFF2-40B4-BE49-F238E27FC236}">
                  <a16:creationId xmlns:a16="http://schemas.microsoft.com/office/drawing/2014/main" id="{88B0C7E6-36BB-406F-B768-94F8D0A1B5C2}"/>
                </a:ext>
              </a:extLst>
            </p:cNvPr>
            <p:cNvSpPr/>
            <p:nvPr/>
          </p:nvSpPr>
          <p:spPr>
            <a:xfrm>
              <a:off x="1799156" y="3600507"/>
              <a:ext cx="119226" cy="75342"/>
            </a:xfrm>
            <a:custGeom>
              <a:avLst/>
              <a:gdLst/>
              <a:ahLst/>
              <a:cxnLst/>
              <a:rect l="l" t="t" r="r" b="b"/>
              <a:pathLst>
                <a:path w="4548" h="2874" extrusionOk="0">
                  <a:moveTo>
                    <a:pt x="1588" y="1"/>
                  </a:moveTo>
                  <a:lnTo>
                    <a:pt x="491" y="318"/>
                  </a:lnTo>
                  <a:cubicBezTo>
                    <a:pt x="202" y="405"/>
                    <a:pt x="0" y="679"/>
                    <a:pt x="0" y="982"/>
                  </a:cubicBezTo>
                  <a:lnTo>
                    <a:pt x="0" y="2642"/>
                  </a:lnTo>
                  <a:cubicBezTo>
                    <a:pt x="0" y="2772"/>
                    <a:pt x="87" y="2873"/>
                    <a:pt x="217" y="2873"/>
                  </a:cubicBezTo>
                  <a:lnTo>
                    <a:pt x="4316" y="2873"/>
                  </a:lnTo>
                  <a:cubicBezTo>
                    <a:pt x="4446" y="2873"/>
                    <a:pt x="4547" y="2772"/>
                    <a:pt x="4547" y="2642"/>
                  </a:cubicBezTo>
                  <a:lnTo>
                    <a:pt x="4547" y="968"/>
                  </a:lnTo>
                  <a:cubicBezTo>
                    <a:pt x="4547" y="665"/>
                    <a:pt x="4345" y="405"/>
                    <a:pt x="4057" y="318"/>
                  </a:cubicBezTo>
                  <a:lnTo>
                    <a:pt x="2960" y="1"/>
                  </a:lnTo>
                  <a:lnTo>
                    <a:pt x="2267" y="463"/>
                  </a:lnTo>
                  <a:lnTo>
                    <a:pt x="1588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6052;p73">
              <a:extLst>
                <a:ext uri="{FF2B5EF4-FFF2-40B4-BE49-F238E27FC236}">
                  <a16:creationId xmlns:a16="http://schemas.microsoft.com/office/drawing/2014/main" id="{537DAD99-BBE5-4B41-AC4C-484F07E3F5D7}"/>
                </a:ext>
              </a:extLst>
            </p:cNvPr>
            <p:cNvSpPr/>
            <p:nvPr/>
          </p:nvSpPr>
          <p:spPr>
            <a:xfrm>
              <a:off x="1852897" y="3612618"/>
              <a:ext cx="11744" cy="63231"/>
            </a:xfrm>
            <a:custGeom>
              <a:avLst/>
              <a:gdLst/>
              <a:ahLst/>
              <a:cxnLst/>
              <a:rect l="l" t="t" r="r" b="b"/>
              <a:pathLst>
                <a:path w="448" h="2412" extrusionOk="0">
                  <a:moveTo>
                    <a:pt x="101" y="1"/>
                  </a:moveTo>
                  <a:lnTo>
                    <a:pt x="0" y="2411"/>
                  </a:lnTo>
                  <a:lnTo>
                    <a:pt x="448" y="2411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6053;p73">
              <a:extLst>
                <a:ext uri="{FF2B5EF4-FFF2-40B4-BE49-F238E27FC236}">
                  <a16:creationId xmlns:a16="http://schemas.microsoft.com/office/drawing/2014/main" id="{ECAB1227-5616-40E3-A003-AB2826A69583}"/>
                </a:ext>
              </a:extLst>
            </p:cNvPr>
            <p:cNvSpPr/>
            <p:nvPr/>
          </p:nvSpPr>
          <p:spPr>
            <a:xfrm>
              <a:off x="1822986" y="3526712"/>
              <a:ext cx="71541" cy="65511"/>
            </a:xfrm>
            <a:custGeom>
              <a:avLst/>
              <a:gdLst/>
              <a:ahLst/>
              <a:cxnLst/>
              <a:rect l="l" t="t" r="r" b="b"/>
              <a:pathLst>
                <a:path w="2729" h="2499" extrusionOk="0">
                  <a:moveTo>
                    <a:pt x="881" y="1"/>
                  </a:moveTo>
                  <a:cubicBezTo>
                    <a:pt x="751" y="1"/>
                    <a:pt x="636" y="44"/>
                    <a:pt x="549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892"/>
                    <a:pt x="607" y="2498"/>
                    <a:pt x="1358" y="2498"/>
                  </a:cubicBezTo>
                  <a:cubicBezTo>
                    <a:pt x="2123" y="2498"/>
                    <a:pt x="2729" y="1892"/>
                    <a:pt x="2729" y="1127"/>
                  </a:cubicBezTo>
                  <a:lnTo>
                    <a:pt x="2729" y="838"/>
                  </a:lnTo>
                  <a:cubicBezTo>
                    <a:pt x="2729" y="723"/>
                    <a:pt x="2686" y="607"/>
                    <a:pt x="2599" y="520"/>
                  </a:cubicBezTo>
                  <a:cubicBezTo>
                    <a:pt x="2253" y="174"/>
                    <a:pt x="1603" y="15"/>
                    <a:pt x="88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6054;p73">
              <a:extLst>
                <a:ext uri="{FF2B5EF4-FFF2-40B4-BE49-F238E27FC236}">
                  <a16:creationId xmlns:a16="http://schemas.microsoft.com/office/drawing/2014/main" id="{F9E7516E-D33E-46CA-85F2-70B2D9FAE0DD}"/>
                </a:ext>
              </a:extLst>
            </p:cNvPr>
            <p:cNvSpPr/>
            <p:nvPr/>
          </p:nvSpPr>
          <p:spPr>
            <a:xfrm>
              <a:off x="1822986" y="3526712"/>
              <a:ext cx="71174" cy="63991"/>
            </a:xfrm>
            <a:custGeom>
              <a:avLst/>
              <a:gdLst/>
              <a:ahLst/>
              <a:cxnLst/>
              <a:rect l="l" t="t" r="r" b="b"/>
              <a:pathLst>
                <a:path w="2715" h="2441" extrusionOk="0">
                  <a:moveTo>
                    <a:pt x="867" y="1"/>
                  </a:moveTo>
                  <a:cubicBezTo>
                    <a:pt x="751" y="1"/>
                    <a:pt x="636" y="44"/>
                    <a:pt x="535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733"/>
                    <a:pt x="405" y="2267"/>
                    <a:pt x="982" y="2440"/>
                  </a:cubicBezTo>
                  <a:cubicBezTo>
                    <a:pt x="780" y="2195"/>
                    <a:pt x="679" y="1892"/>
                    <a:pt x="679" y="1589"/>
                  </a:cubicBezTo>
                  <a:lnTo>
                    <a:pt x="679" y="925"/>
                  </a:lnTo>
                  <a:cubicBezTo>
                    <a:pt x="679" y="673"/>
                    <a:pt x="882" y="462"/>
                    <a:pt x="1131" y="462"/>
                  </a:cubicBezTo>
                  <a:cubicBezTo>
                    <a:pt x="1139" y="462"/>
                    <a:pt x="1147" y="462"/>
                    <a:pt x="1156" y="463"/>
                  </a:cubicBezTo>
                  <a:cubicBezTo>
                    <a:pt x="1617" y="492"/>
                    <a:pt x="2296" y="578"/>
                    <a:pt x="2715" y="780"/>
                  </a:cubicBezTo>
                  <a:cubicBezTo>
                    <a:pt x="2715" y="679"/>
                    <a:pt x="2657" y="593"/>
                    <a:pt x="2599" y="520"/>
                  </a:cubicBezTo>
                  <a:cubicBezTo>
                    <a:pt x="2238" y="174"/>
                    <a:pt x="1603" y="15"/>
                    <a:pt x="867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6055;p73">
              <a:extLst>
                <a:ext uri="{FF2B5EF4-FFF2-40B4-BE49-F238E27FC236}">
                  <a16:creationId xmlns:a16="http://schemas.microsoft.com/office/drawing/2014/main" id="{54BA7F3A-7A27-4484-8D92-2F1AD0A4C543}"/>
                </a:ext>
              </a:extLst>
            </p:cNvPr>
            <p:cNvSpPr/>
            <p:nvPr/>
          </p:nvSpPr>
          <p:spPr>
            <a:xfrm>
              <a:off x="1798763" y="3616026"/>
              <a:ext cx="24249" cy="59823"/>
            </a:xfrm>
            <a:custGeom>
              <a:avLst/>
              <a:gdLst/>
              <a:ahLst/>
              <a:cxnLst/>
              <a:rect l="l" t="t" r="r" b="b"/>
              <a:pathLst>
                <a:path w="925" h="2282" extrusionOk="0">
                  <a:moveTo>
                    <a:pt x="131" y="1"/>
                  </a:moveTo>
                  <a:cubicBezTo>
                    <a:pt x="59" y="102"/>
                    <a:pt x="15" y="246"/>
                    <a:pt x="15" y="390"/>
                  </a:cubicBezTo>
                  <a:lnTo>
                    <a:pt x="15" y="2050"/>
                  </a:lnTo>
                  <a:cubicBezTo>
                    <a:pt x="1" y="2180"/>
                    <a:pt x="102" y="2281"/>
                    <a:pt x="232" y="2281"/>
                  </a:cubicBezTo>
                  <a:lnTo>
                    <a:pt x="910" y="2281"/>
                  </a:lnTo>
                  <a:lnTo>
                    <a:pt x="925" y="1069"/>
                  </a:lnTo>
                  <a:cubicBezTo>
                    <a:pt x="925" y="881"/>
                    <a:pt x="852" y="708"/>
                    <a:pt x="723" y="578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6056;p73">
              <a:extLst>
                <a:ext uri="{FF2B5EF4-FFF2-40B4-BE49-F238E27FC236}">
                  <a16:creationId xmlns:a16="http://schemas.microsoft.com/office/drawing/2014/main" id="{89EB1491-B2E6-4DF1-81F4-D95B952799CE}"/>
                </a:ext>
              </a:extLst>
            </p:cNvPr>
            <p:cNvSpPr/>
            <p:nvPr/>
          </p:nvSpPr>
          <p:spPr>
            <a:xfrm>
              <a:off x="1852504" y="3612618"/>
              <a:ext cx="12138" cy="11771"/>
            </a:xfrm>
            <a:custGeom>
              <a:avLst/>
              <a:gdLst/>
              <a:ahLst/>
              <a:cxnLst/>
              <a:rect l="l" t="t" r="r" b="b"/>
              <a:pathLst>
                <a:path w="463" h="44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405"/>
                    <a:pt x="58" y="448"/>
                    <a:pt x="116" y="448"/>
                  </a:cubicBezTo>
                  <a:lnTo>
                    <a:pt x="347" y="448"/>
                  </a:lnTo>
                  <a:cubicBezTo>
                    <a:pt x="405" y="448"/>
                    <a:pt x="463" y="405"/>
                    <a:pt x="463" y="347"/>
                  </a:cubicBezTo>
                  <a:lnTo>
                    <a:pt x="4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6057;p73">
              <a:extLst>
                <a:ext uri="{FF2B5EF4-FFF2-40B4-BE49-F238E27FC236}">
                  <a16:creationId xmlns:a16="http://schemas.microsoft.com/office/drawing/2014/main" id="{CBE983F6-15CF-4AF5-9B31-89128BAAFD6D}"/>
                </a:ext>
              </a:extLst>
            </p:cNvPr>
            <p:cNvSpPr/>
            <p:nvPr/>
          </p:nvSpPr>
          <p:spPr>
            <a:xfrm>
              <a:off x="1834337" y="3595919"/>
              <a:ext cx="24249" cy="25114"/>
            </a:xfrm>
            <a:custGeom>
              <a:avLst/>
              <a:gdLst/>
              <a:ahLst/>
              <a:cxnLst/>
              <a:rect l="l" t="t" r="r" b="b"/>
              <a:pathLst>
                <a:path w="925" h="958" extrusionOk="0">
                  <a:moveTo>
                    <a:pt x="203" y="0"/>
                  </a:moveTo>
                  <a:cubicBezTo>
                    <a:pt x="174" y="0"/>
                    <a:pt x="146" y="15"/>
                    <a:pt x="131" y="46"/>
                  </a:cubicBezTo>
                  <a:lnTo>
                    <a:pt x="1" y="248"/>
                  </a:lnTo>
                  <a:lnTo>
                    <a:pt x="347" y="883"/>
                  </a:lnTo>
                  <a:cubicBezTo>
                    <a:pt x="365" y="929"/>
                    <a:pt x="413" y="957"/>
                    <a:pt x="463" y="957"/>
                  </a:cubicBezTo>
                  <a:cubicBezTo>
                    <a:pt x="492" y="957"/>
                    <a:pt x="523" y="948"/>
                    <a:pt x="549" y="926"/>
                  </a:cubicBezTo>
                  <a:lnTo>
                    <a:pt x="925" y="638"/>
                  </a:lnTo>
                  <a:lnTo>
                    <a:pt x="275" y="31"/>
                  </a:lnTo>
                  <a:cubicBezTo>
                    <a:pt x="255" y="11"/>
                    <a:pt x="229" y="0"/>
                    <a:pt x="203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6058;p73">
              <a:extLst>
                <a:ext uri="{FF2B5EF4-FFF2-40B4-BE49-F238E27FC236}">
                  <a16:creationId xmlns:a16="http://schemas.microsoft.com/office/drawing/2014/main" id="{4B896ECC-F230-4E05-ADAD-3AAF62D62314}"/>
                </a:ext>
              </a:extLst>
            </p:cNvPr>
            <p:cNvSpPr/>
            <p:nvPr/>
          </p:nvSpPr>
          <p:spPr>
            <a:xfrm>
              <a:off x="1858559" y="3595919"/>
              <a:ext cx="24616" cy="25114"/>
            </a:xfrm>
            <a:custGeom>
              <a:avLst/>
              <a:gdLst/>
              <a:ahLst/>
              <a:cxnLst/>
              <a:rect l="l" t="t" r="r" b="b"/>
              <a:pathLst>
                <a:path w="939" h="958" extrusionOk="0">
                  <a:moveTo>
                    <a:pt x="730" y="0"/>
                  </a:moveTo>
                  <a:cubicBezTo>
                    <a:pt x="708" y="0"/>
                    <a:pt x="685" y="11"/>
                    <a:pt x="665" y="31"/>
                  </a:cubicBezTo>
                  <a:lnTo>
                    <a:pt x="1" y="638"/>
                  </a:lnTo>
                  <a:lnTo>
                    <a:pt x="390" y="926"/>
                  </a:lnTo>
                  <a:cubicBezTo>
                    <a:pt x="417" y="948"/>
                    <a:pt x="445" y="957"/>
                    <a:pt x="473" y="957"/>
                  </a:cubicBezTo>
                  <a:cubicBezTo>
                    <a:pt x="520" y="957"/>
                    <a:pt x="565" y="929"/>
                    <a:pt x="592" y="883"/>
                  </a:cubicBezTo>
                  <a:lnTo>
                    <a:pt x="939" y="248"/>
                  </a:lnTo>
                  <a:lnTo>
                    <a:pt x="795" y="46"/>
                  </a:lnTo>
                  <a:cubicBezTo>
                    <a:pt x="779" y="15"/>
                    <a:pt x="755" y="0"/>
                    <a:pt x="730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6059;p73">
              <a:extLst>
                <a:ext uri="{FF2B5EF4-FFF2-40B4-BE49-F238E27FC236}">
                  <a16:creationId xmlns:a16="http://schemas.microsoft.com/office/drawing/2014/main" id="{6430A9A8-2EBD-43B9-B16D-851A2D54E73B}"/>
                </a:ext>
              </a:extLst>
            </p:cNvPr>
            <p:cNvSpPr/>
            <p:nvPr/>
          </p:nvSpPr>
          <p:spPr>
            <a:xfrm>
              <a:off x="1900556" y="3395401"/>
              <a:ext cx="178288" cy="208540"/>
            </a:xfrm>
            <a:custGeom>
              <a:avLst/>
              <a:gdLst/>
              <a:ahLst/>
              <a:cxnLst/>
              <a:rect l="l" t="t" r="r" b="b"/>
              <a:pathLst>
                <a:path w="6801" h="7955" extrusionOk="0">
                  <a:moveTo>
                    <a:pt x="3408" y="1"/>
                  </a:moveTo>
                  <a:cubicBezTo>
                    <a:pt x="1777" y="1"/>
                    <a:pt x="578" y="1141"/>
                    <a:pt x="448" y="2960"/>
                  </a:cubicBezTo>
                  <a:cubicBezTo>
                    <a:pt x="290" y="5212"/>
                    <a:pt x="88" y="6468"/>
                    <a:pt x="30" y="6886"/>
                  </a:cubicBezTo>
                  <a:cubicBezTo>
                    <a:pt x="1" y="6987"/>
                    <a:pt x="59" y="7089"/>
                    <a:pt x="145" y="7132"/>
                  </a:cubicBezTo>
                  <a:cubicBezTo>
                    <a:pt x="578" y="7348"/>
                    <a:pt x="1921" y="7955"/>
                    <a:pt x="3408" y="7955"/>
                  </a:cubicBezTo>
                  <a:cubicBezTo>
                    <a:pt x="4895" y="7955"/>
                    <a:pt x="6237" y="7348"/>
                    <a:pt x="6670" y="7132"/>
                  </a:cubicBezTo>
                  <a:cubicBezTo>
                    <a:pt x="6757" y="7089"/>
                    <a:pt x="6800" y="6987"/>
                    <a:pt x="6786" y="6886"/>
                  </a:cubicBezTo>
                  <a:cubicBezTo>
                    <a:pt x="6728" y="6468"/>
                    <a:pt x="6526" y="5212"/>
                    <a:pt x="6367" y="2960"/>
                  </a:cubicBezTo>
                  <a:cubicBezTo>
                    <a:pt x="6237" y="1127"/>
                    <a:pt x="5039" y="1"/>
                    <a:pt x="3408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6060;p73">
              <a:extLst>
                <a:ext uri="{FF2B5EF4-FFF2-40B4-BE49-F238E27FC236}">
                  <a16:creationId xmlns:a16="http://schemas.microsoft.com/office/drawing/2014/main" id="{A1A83D41-52B3-43D7-AE0F-E91A4908B967}"/>
                </a:ext>
              </a:extLst>
            </p:cNvPr>
            <p:cNvSpPr/>
            <p:nvPr/>
          </p:nvSpPr>
          <p:spPr>
            <a:xfrm>
              <a:off x="1942579" y="3395401"/>
              <a:ext cx="136266" cy="208593"/>
            </a:xfrm>
            <a:custGeom>
              <a:avLst/>
              <a:gdLst/>
              <a:ahLst/>
              <a:cxnLst/>
              <a:rect l="l" t="t" r="r" b="b"/>
              <a:pathLst>
                <a:path w="5198" h="7957" extrusionOk="0">
                  <a:moveTo>
                    <a:pt x="1805" y="1"/>
                  </a:moveTo>
                  <a:cubicBezTo>
                    <a:pt x="1689" y="1"/>
                    <a:pt x="1574" y="1"/>
                    <a:pt x="1473" y="15"/>
                  </a:cubicBezTo>
                  <a:cubicBezTo>
                    <a:pt x="202" y="145"/>
                    <a:pt x="0" y="1935"/>
                    <a:pt x="1227" y="2310"/>
                  </a:cubicBezTo>
                  <a:lnTo>
                    <a:pt x="1256" y="2310"/>
                  </a:lnTo>
                  <a:lnTo>
                    <a:pt x="1718" y="7955"/>
                  </a:lnTo>
                  <a:cubicBezTo>
                    <a:pt x="1768" y="7956"/>
                    <a:pt x="1817" y="7957"/>
                    <a:pt x="1867" y="7957"/>
                  </a:cubicBezTo>
                  <a:cubicBezTo>
                    <a:pt x="3324" y="7957"/>
                    <a:pt x="4634" y="7355"/>
                    <a:pt x="5067" y="7132"/>
                  </a:cubicBezTo>
                  <a:cubicBezTo>
                    <a:pt x="5154" y="7089"/>
                    <a:pt x="5197" y="6987"/>
                    <a:pt x="5183" y="6886"/>
                  </a:cubicBezTo>
                  <a:cubicBezTo>
                    <a:pt x="5125" y="6468"/>
                    <a:pt x="4923" y="5212"/>
                    <a:pt x="4764" y="2960"/>
                  </a:cubicBezTo>
                  <a:cubicBezTo>
                    <a:pt x="4634" y="1127"/>
                    <a:pt x="3436" y="1"/>
                    <a:pt x="180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6061;p73">
              <a:extLst>
                <a:ext uri="{FF2B5EF4-FFF2-40B4-BE49-F238E27FC236}">
                  <a16:creationId xmlns:a16="http://schemas.microsoft.com/office/drawing/2014/main" id="{EA265D70-C699-4DC5-912A-1FA3F0D0AC1D}"/>
                </a:ext>
              </a:extLst>
            </p:cNvPr>
            <p:cNvSpPr/>
            <p:nvPr/>
          </p:nvSpPr>
          <p:spPr>
            <a:xfrm>
              <a:off x="1888471" y="3556230"/>
              <a:ext cx="202852" cy="119619"/>
            </a:xfrm>
            <a:custGeom>
              <a:avLst/>
              <a:gdLst/>
              <a:ahLst/>
              <a:cxnLst/>
              <a:rect l="l" t="t" r="r" b="b"/>
              <a:pathLst>
                <a:path w="7738" h="4563" extrusionOk="0">
                  <a:moveTo>
                    <a:pt x="2728" y="1"/>
                  </a:moveTo>
                  <a:lnTo>
                    <a:pt x="2728" y="1011"/>
                  </a:lnTo>
                  <a:cubicBezTo>
                    <a:pt x="2728" y="1184"/>
                    <a:pt x="2627" y="1343"/>
                    <a:pt x="2454" y="1430"/>
                  </a:cubicBezTo>
                  <a:lnTo>
                    <a:pt x="549" y="2267"/>
                  </a:lnTo>
                  <a:cubicBezTo>
                    <a:pt x="217" y="2411"/>
                    <a:pt x="0" y="2744"/>
                    <a:pt x="0" y="3104"/>
                  </a:cubicBezTo>
                  <a:lnTo>
                    <a:pt x="0" y="4331"/>
                  </a:lnTo>
                  <a:cubicBezTo>
                    <a:pt x="0" y="4447"/>
                    <a:pt x="101" y="4562"/>
                    <a:pt x="231" y="4562"/>
                  </a:cubicBezTo>
                  <a:lnTo>
                    <a:pt x="7506" y="4562"/>
                  </a:lnTo>
                  <a:cubicBezTo>
                    <a:pt x="7636" y="4562"/>
                    <a:pt x="7737" y="4447"/>
                    <a:pt x="7737" y="4331"/>
                  </a:cubicBezTo>
                  <a:lnTo>
                    <a:pt x="7737" y="3104"/>
                  </a:lnTo>
                  <a:cubicBezTo>
                    <a:pt x="7737" y="2744"/>
                    <a:pt x="7521" y="2411"/>
                    <a:pt x="7189" y="2267"/>
                  </a:cubicBezTo>
                  <a:lnTo>
                    <a:pt x="5269" y="1430"/>
                  </a:lnTo>
                  <a:cubicBezTo>
                    <a:pt x="5110" y="1343"/>
                    <a:pt x="5009" y="1184"/>
                    <a:pt x="5009" y="1011"/>
                  </a:cubicBezTo>
                  <a:lnTo>
                    <a:pt x="500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6062;p73">
              <a:extLst>
                <a:ext uri="{FF2B5EF4-FFF2-40B4-BE49-F238E27FC236}">
                  <a16:creationId xmlns:a16="http://schemas.microsoft.com/office/drawing/2014/main" id="{F5D44425-D065-43B0-9691-50AA17E9E83B}"/>
                </a:ext>
              </a:extLst>
            </p:cNvPr>
            <p:cNvSpPr/>
            <p:nvPr/>
          </p:nvSpPr>
          <p:spPr>
            <a:xfrm>
              <a:off x="1888471" y="3599380"/>
              <a:ext cx="202852" cy="76469"/>
            </a:xfrm>
            <a:custGeom>
              <a:avLst/>
              <a:gdLst/>
              <a:ahLst/>
              <a:cxnLst/>
              <a:rect l="l" t="t" r="r" b="b"/>
              <a:pathLst>
                <a:path w="7738" h="2917" extrusionOk="0">
                  <a:moveTo>
                    <a:pt x="1963" y="0"/>
                  </a:moveTo>
                  <a:lnTo>
                    <a:pt x="549" y="621"/>
                  </a:lnTo>
                  <a:cubicBezTo>
                    <a:pt x="217" y="765"/>
                    <a:pt x="0" y="1098"/>
                    <a:pt x="0" y="1458"/>
                  </a:cubicBezTo>
                  <a:lnTo>
                    <a:pt x="0" y="2685"/>
                  </a:lnTo>
                  <a:cubicBezTo>
                    <a:pt x="0" y="2801"/>
                    <a:pt x="101" y="2916"/>
                    <a:pt x="231" y="2916"/>
                  </a:cubicBezTo>
                  <a:lnTo>
                    <a:pt x="7506" y="2916"/>
                  </a:lnTo>
                  <a:cubicBezTo>
                    <a:pt x="7636" y="2916"/>
                    <a:pt x="7737" y="2801"/>
                    <a:pt x="7737" y="2685"/>
                  </a:cubicBezTo>
                  <a:lnTo>
                    <a:pt x="7737" y="1458"/>
                  </a:lnTo>
                  <a:cubicBezTo>
                    <a:pt x="7737" y="1098"/>
                    <a:pt x="7521" y="765"/>
                    <a:pt x="7189" y="621"/>
                  </a:cubicBezTo>
                  <a:lnTo>
                    <a:pt x="5774" y="0"/>
                  </a:lnTo>
                  <a:cubicBezTo>
                    <a:pt x="5442" y="881"/>
                    <a:pt x="4655" y="1321"/>
                    <a:pt x="3869" y="1321"/>
                  </a:cubicBezTo>
                  <a:cubicBezTo>
                    <a:pt x="3082" y="1321"/>
                    <a:pt x="2295" y="881"/>
                    <a:pt x="1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6063;p73">
              <a:extLst>
                <a:ext uri="{FF2B5EF4-FFF2-40B4-BE49-F238E27FC236}">
                  <a16:creationId xmlns:a16="http://schemas.microsoft.com/office/drawing/2014/main" id="{C9C48439-5B33-4E28-89D6-609979ACDD9C}"/>
                </a:ext>
              </a:extLst>
            </p:cNvPr>
            <p:cNvSpPr/>
            <p:nvPr/>
          </p:nvSpPr>
          <p:spPr>
            <a:xfrm>
              <a:off x="1959985" y="3556230"/>
              <a:ext cx="59823" cy="23961"/>
            </a:xfrm>
            <a:custGeom>
              <a:avLst/>
              <a:gdLst/>
              <a:ahLst/>
              <a:cxnLst/>
              <a:rect l="l" t="t" r="r" b="b"/>
              <a:pathLst>
                <a:path w="2282" h="914" extrusionOk="0">
                  <a:moveTo>
                    <a:pt x="0" y="1"/>
                  </a:moveTo>
                  <a:lnTo>
                    <a:pt x="0" y="665"/>
                  </a:lnTo>
                  <a:cubicBezTo>
                    <a:pt x="361" y="831"/>
                    <a:pt x="751" y="914"/>
                    <a:pt x="1141" y="914"/>
                  </a:cubicBezTo>
                  <a:cubicBezTo>
                    <a:pt x="1530" y="914"/>
                    <a:pt x="1920" y="831"/>
                    <a:pt x="2281" y="665"/>
                  </a:cubicBezTo>
                  <a:lnTo>
                    <a:pt x="228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6064;p73">
              <a:extLst>
                <a:ext uri="{FF2B5EF4-FFF2-40B4-BE49-F238E27FC236}">
                  <a16:creationId xmlns:a16="http://schemas.microsoft.com/office/drawing/2014/main" id="{0F865036-04B4-4D3B-B373-D119CB56FCD0}"/>
                </a:ext>
              </a:extLst>
            </p:cNvPr>
            <p:cNvSpPr/>
            <p:nvPr/>
          </p:nvSpPr>
          <p:spPr>
            <a:xfrm>
              <a:off x="1929707" y="3456062"/>
              <a:ext cx="119619" cy="112069"/>
            </a:xfrm>
            <a:custGeom>
              <a:avLst/>
              <a:gdLst/>
              <a:ahLst/>
              <a:cxnLst/>
              <a:rect l="l" t="t" r="r" b="b"/>
              <a:pathLst>
                <a:path w="4563" h="4275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025" y="733"/>
                    <a:pt x="665" y="1137"/>
                    <a:pt x="203" y="1426"/>
                  </a:cubicBezTo>
                  <a:cubicBezTo>
                    <a:pt x="87" y="1512"/>
                    <a:pt x="15" y="1642"/>
                    <a:pt x="15" y="1786"/>
                  </a:cubicBezTo>
                  <a:lnTo>
                    <a:pt x="15" y="1916"/>
                  </a:lnTo>
                  <a:cubicBezTo>
                    <a:pt x="0" y="3143"/>
                    <a:pt x="924" y="4168"/>
                    <a:pt x="2137" y="4269"/>
                  </a:cubicBezTo>
                  <a:cubicBezTo>
                    <a:pt x="2188" y="4273"/>
                    <a:pt x="2239" y="4274"/>
                    <a:pt x="2290" y="4274"/>
                  </a:cubicBezTo>
                  <a:cubicBezTo>
                    <a:pt x="3536" y="4274"/>
                    <a:pt x="4562" y="3265"/>
                    <a:pt x="4562" y="2003"/>
                  </a:cubicBezTo>
                  <a:lnTo>
                    <a:pt x="4562" y="1599"/>
                  </a:lnTo>
                  <a:cubicBezTo>
                    <a:pt x="4562" y="1411"/>
                    <a:pt x="4490" y="1223"/>
                    <a:pt x="4346" y="1093"/>
                  </a:cubicBezTo>
                  <a:cubicBezTo>
                    <a:pt x="3985" y="776"/>
                    <a:pt x="3162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6065;p73">
              <a:extLst>
                <a:ext uri="{FF2B5EF4-FFF2-40B4-BE49-F238E27FC236}">
                  <a16:creationId xmlns:a16="http://schemas.microsoft.com/office/drawing/2014/main" id="{0FC78BBA-E27C-4410-A9D4-AD08E3C17FAE}"/>
                </a:ext>
              </a:extLst>
            </p:cNvPr>
            <p:cNvSpPr/>
            <p:nvPr/>
          </p:nvSpPr>
          <p:spPr>
            <a:xfrm>
              <a:off x="1929707" y="3456062"/>
              <a:ext cx="116971" cy="111938"/>
            </a:xfrm>
            <a:custGeom>
              <a:avLst/>
              <a:gdLst/>
              <a:ahLst/>
              <a:cxnLst/>
              <a:rect l="l" t="t" r="r" b="b"/>
              <a:pathLst>
                <a:path w="4462" h="4270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227" y="328"/>
                    <a:pt x="1184" y="415"/>
                    <a:pt x="1126" y="487"/>
                  </a:cubicBezTo>
                  <a:cubicBezTo>
                    <a:pt x="895" y="863"/>
                    <a:pt x="578" y="1180"/>
                    <a:pt x="217" y="1426"/>
                  </a:cubicBezTo>
                  <a:cubicBezTo>
                    <a:pt x="87" y="1512"/>
                    <a:pt x="15" y="1656"/>
                    <a:pt x="15" y="1801"/>
                  </a:cubicBezTo>
                  <a:lnTo>
                    <a:pt x="15" y="1931"/>
                  </a:lnTo>
                  <a:cubicBezTo>
                    <a:pt x="0" y="3100"/>
                    <a:pt x="852" y="4096"/>
                    <a:pt x="2021" y="4269"/>
                  </a:cubicBezTo>
                  <a:cubicBezTo>
                    <a:pt x="1603" y="3836"/>
                    <a:pt x="1386" y="3273"/>
                    <a:pt x="1386" y="2696"/>
                  </a:cubicBezTo>
                  <a:lnTo>
                    <a:pt x="1386" y="1267"/>
                  </a:lnTo>
                  <a:cubicBezTo>
                    <a:pt x="1386" y="1021"/>
                    <a:pt x="1560" y="834"/>
                    <a:pt x="1790" y="805"/>
                  </a:cubicBezTo>
                  <a:cubicBezTo>
                    <a:pt x="1953" y="789"/>
                    <a:pt x="2115" y="782"/>
                    <a:pt x="2278" y="782"/>
                  </a:cubicBezTo>
                  <a:cubicBezTo>
                    <a:pt x="3027" y="782"/>
                    <a:pt x="3773" y="944"/>
                    <a:pt x="4461" y="1252"/>
                  </a:cubicBezTo>
                  <a:cubicBezTo>
                    <a:pt x="4432" y="1195"/>
                    <a:pt x="4389" y="1137"/>
                    <a:pt x="4346" y="1093"/>
                  </a:cubicBezTo>
                  <a:cubicBezTo>
                    <a:pt x="3985" y="776"/>
                    <a:pt x="3147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6066;p73">
              <a:extLst>
                <a:ext uri="{FF2B5EF4-FFF2-40B4-BE49-F238E27FC236}">
                  <a16:creationId xmlns:a16="http://schemas.microsoft.com/office/drawing/2014/main" id="{C590FD08-C17D-40F7-99DD-DE2A3C4DBF43}"/>
                </a:ext>
              </a:extLst>
            </p:cNvPr>
            <p:cNvSpPr/>
            <p:nvPr/>
          </p:nvSpPr>
          <p:spPr>
            <a:xfrm>
              <a:off x="1888471" y="3619067"/>
              <a:ext cx="41629" cy="56782"/>
            </a:xfrm>
            <a:custGeom>
              <a:avLst/>
              <a:gdLst/>
              <a:ahLst/>
              <a:cxnLst/>
              <a:rect l="l" t="t" r="r" b="b"/>
              <a:pathLst>
                <a:path w="1588" h="2166" extrusionOk="0">
                  <a:moveTo>
                    <a:pt x="346" y="0"/>
                  </a:moveTo>
                  <a:cubicBezTo>
                    <a:pt x="130" y="173"/>
                    <a:pt x="0" y="433"/>
                    <a:pt x="0" y="707"/>
                  </a:cubicBezTo>
                  <a:lnTo>
                    <a:pt x="0" y="1934"/>
                  </a:lnTo>
                  <a:cubicBezTo>
                    <a:pt x="0" y="2064"/>
                    <a:pt x="101" y="2165"/>
                    <a:pt x="231" y="2165"/>
                  </a:cubicBezTo>
                  <a:lnTo>
                    <a:pt x="1588" y="2165"/>
                  </a:lnTo>
                  <a:lnTo>
                    <a:pt x="1588" y="1530"/>
                  </a:lnTo>
                  <a:cubicBezTo>
                    <a:pt x="1588" y="1357"/>
                    <a:pt x="1516" y="1184"/>
                    <a:pt x="1386" y="1054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6067;p73">
              <a:extLst>
                <a:ext uri="{FF2B5EF4-FFF2-40B4-BE49-F238E27FC236}">
                  <a16:creationId xmlns:a16="http://schemas.microsoft.com/office/drawing/2014/main" id="{1E7B5342-60C3-456D-978C-EB90E2822D74}"/>
                </a:ext>
              </a:extLst>
            </p:cNvPr>
            <p:cNvSpPr/>
            <p:nvPr/>
          </p:nvSpPr>
          <p:spPr>
            <a:xfrm>
              <a:off x="2049667" y="3619067"/>
              <a:ext cx="41656" cy="56782"/>
            </a:xfrm>
            <a:custGeom>
              <a:avLst/>
              <a:gdLst/>
              <a:ahLst/>
              <a:cxnLst/>
              <a:rect l="l" t="t" r="r" b="b"/>
              <a:pathLst>
                <a:path w="1589" h="2166" extrusionOk="0">
                  <a:moveTo>
                    <a:pt x="1242" y="0"/>
                  </a:moveTo>
                  <a:lnTo>
                    <a:pt x="203" y="1054"/>
                  </a:lnTo>
                  <a:cubicBezTo>
                    <a:pt x="73" y="1184"/>
                    <a:pt x="1" y="1357"/>
                    <a:pt x="1" y="1530"/>
                  </a:cubicBezTo>
                  <a:lnTo>
                    <a:pt x="1" y="2165"/>
                  </a:lnTo>
                  <a:lnTo>
                    <a:pt x="1357" y="2165"/>
                  </a:lnTo>
                  <a:cubicBezTo>
                    <a:pt x="1487" y="2165"/>
                    <a:pt x="1588" y="2064"/>
                    <a:pt x="1588" y="1934"/>
                  </a:cubicBezTo>
                  <a:lnTo>
                    <a:pt x="1588" y="707"/>
                  </a:lnTo>
                  <a:cubicBezTo>
                    <a:pt x="1588" y="433"/>
                    <a:pt x="1459" y="173"/>
                    <a:pt x="124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" name="Google Shape;9682;p69">
            <a:extLst>
              <a:ext uri="{FF2B5EF4-FFF2-40B4-BE49-F238E27FC236}">
                <a16:creationId xmlns:a16="http://schemas.microsoft.com/office/drawing/2014/main" id="{A4A9399B-077A-4D6C-ACD0-37D1456A4DDA}"/>
              </a:ext>
            </a:extLst>
          </p:cNvPr>
          <p:cNvGrpSpPr/>
          <p:nvPr/>
        </p:nvGrpSpPr>
        <p:grpSpPr>
          <a:xfrm>
            <a:off x="9729797" y="2372755"/>
            <a:ext cx="2290529" cy="2734701"/>
            <a:chOff x="7159964" y="1971904"/>
            <a:chExt cx="291564" cy="348103"/>
          </a:xfrm>
        </p:grpSpPr>
        <p:sp>
          <p:nvSpPr>
            <p:cNvPr id="18" name="Google Shape;9683;p69">
              <a:extLst>
                <a:ext uri="{FF2B5EF4-FFF2-40B4-BE49-F238E27FC236}">
                  <a16:creationId xmlns:a16="http://schemas.microsoft.com/office/drawing/2014/main" id="{A3C55E67-049C-48F6-8759-3B6D5030785F}"/>
                </a:ext>
              </a:extLst>
            </p:cNvPr>
            <p:cNvSpPr/>
            <p:nvPr/>
          </p:nvSpPr>
          <p:spPr>
            <a:xfrm>
              <a:off x="7204947" y="1994277"/>
              <a:ext cx="167906" cy="153752"/>
            </a:xfrm>
            <a:custGeom>
              <a:avLst/>
              <a:gdLst/>
              <a:ahLst/>
              <a:cxnLst/>
              <a:rect l="l" t="t" r="r" b="b"/>
              <a:pathLst>
                <a:path w="6394" h="5855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8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345" y="4700"/>
                  </a:lnTo>
                  <a:lnTo>
                    <a:pt x="4059" y="5839"/>
                  </a:lnTo>
                  <a:cubicBezTo>
                    <a:pt x="4076" y="5850"/>
                    <a:pt x="4095" y="5855"/>
                    <a:pt x="4114" y="5855"/>
                  </a:cubicBezTo>
                  <a:cubicBezTo>
                    <a:pt x="4177" y="5855"/>
                    <a:pt x="4236" y="5800"/>
                    <a:pt x="4221" y="5733"/>
                  </a:cubicBezTo>
                  <a:lnTo>
                    <a:pt x="4049" y="4700"/>
                  </a:lnTo>
                  <a:lnTo>
                    <a:pt x="5752" y="4700"/>
                  </a:lnTo>
                  <a:cubicBezTo>
                    <a:pt x="6107" y="4700"/>
                    <a:pt x="6394" y="4413"/>
                    <a:pt x="6394" y="4058"/>
                  </a:cubicBezTo>
                  <a:lnTo>
                    <a:pt x="6394" y="642"/>
                  </a:lnTo>
                  <a:cubicBezTo>
                    <a:pt x="6394" y="288"/>
                    <a:pt x="6107" y="1"/>
                    <a:pt x="5752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9684;p69">
              <a:extLst>
                <a:ext uri="{FF2B5EF4-FFF2-40B4-BE49-F238E27FC236}">
                  <a16:creationId xmlns:a16="http://schemas.microsoft.com/office/drawing/2014/main" id="{95C7360F-A7F4-41F1-A4D9-5D4E23165E1A}"/>
                </a:ext>
              </a:extLst>
            </p:cNvPr>
            <p:cNvSpPr/>
            <p:nvPr/>
          </p:nvSpPr>
          <p:spPr>
            <a:xfrm>
              <a:off x="7204711" y="1994277"/>
              <a:ext cx="156851" cy="112130"/>
            </a:xfrm>
            <a:custGeom>
              <a:avLst/>
              <a:gdLst/>
              <a:ahLst/>
              <a:cxnLst/>
              <a:rect l="l" t="t" r="r" b="b"/>
              <a:pathLst>
                <a:path w="5973" h="4270" extrusionOk="0">
                  <a:moveTo>
                    <a:pt x="641" y="1"/>
                  </a:moveTo>
                  <a:cubicBezTo>
                    <a:pt x="297" y="1"/>
                    <a:pt x="0" y="288"/>
                    <a:pt x="10" y="642"/>
                  </a:cubicBezTo>
                  <a:lnTo>
                    <a:pt x="10" y="4058"/>
                  </a:lnTo>
                  <a:cubicBezTo>
                    <a:pt x="10" y="4125"/>
                    <a:pt x="19" y="4202"/>
                    <a:pt x="48" y="4269"/>
                  </a:cubicBezTo>
                  <a:lnTo>
                    <a:pt x="4910" y="4269"/>
                  </a:lnTo>
                  <a:cubicBezTo>
                    <a:pt x="5503" y="4269"/>
                    <a:pt x="5972" y="3791"/>
                    <a:pt x="5972" y="3207"/>
                  </a:cubicBezTo>
                  <a:lnTo>
                    <a:pt x="5972" y="39"/>
                  </a:lnTo>
                  <a:cubicBezTo>
                    <a:pt x="5905" y="20"/>
                    <a:pt x="5838" y="1"/>
                    <a:pt x="576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9694;p69">
              <a:extLst>
                <a:ext uri="{FF2B5EF4-FFF2-40B4-BE49-F238E27FC236}">
                  <a16:creationId xmlns:a16="http://schemas.microsoft.com/office/drawing/2014/main" id="{5D0B62D9-2C06-4AB7-A518-7191DCD3BE46}"/>
                </a:ext>
              </a:extLst>
            </p:cNvPr>
            <p:cNvSpPr/>
            <p:nvPr/>
          </p:nvSpPr>
          <p:spPr>
            <a:xfrm>
              <a:off x="7337140" y="2141806"/>
              <a:ext cx="33718" cy="73922"/>
            </a:xfrm>
            <a:custGeom>
              <a:avLst/>
              <a:gdLst/>
              <a:ahLst/>
              <a:cxnLst/>
              <a:rect l="l" t="t" r="r" b="b"/>
              <a:pathLst>
                <a:path w="1284" h="2815" extrusionOk="0">
                  <a:moveTo>
                    <a:pt x="776" y="0"/>
                  </a:moveTo>
                  <a:cubicBezTo>
                    <a:pt x="345" y="0"/>
                    <a:pt x="1" y="345"/>
                    <a:pt x="1" y="776"/>
                  </a:cubicBezTo>
                  <a:lnTo>
                    <a:pt x="1" y="948"/>
                  </a:lnTo>
                  <a:cubicBezTo>
                    <a:pt x="1" y="1168"/>
                    <a:pt x="39" y="1388"/>
                    <a:pt x="106" y="1599"/>
                  </a:cubicBezTo>
                  <a:lnTo>
                    <a:pt x="518" y="2814"/>
                  </a:lnTo>
                  <a:lnTo>
                    <a:pt x="1283" y="2814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9695;p69">
              <a:extLst>
                <a:ext uri="{FF2B5EF4-FFF2-40B4-BE49-F238E27FC236}">
                  <a16:creationId xmlns:a16="http://schemas.microsoft.com/office/drawing/2014/main" id="{4407E2A8-112C-4645-95C1-F351B27A5933}"/>
                </a:ext>
              </a:extLst>
            </p:cNvPr>
            <p:cNvSpPr/>
            <p:nvPr/>
          </p:nvSpPr>
          <p:spPr>
            <a:xfrm>
              <a:off x="7350717" y="2135031"/>
              <a:ext cx="80697" cy="80697"/>
            </a:xfrm>
            <a:custGeom>
              <a:avLst/>
              <a:gdLst/>
              <a:ahLst/>
              <a:cxnLst/>
              <a:rect l="l" t="t" r="r" b="b"/>
              <a:pathLst>
                <a:path w="3073" h="3073" extrusionOk="0">
                  <a:moveTo>
                    <a:pt x="766" y="0"/>
                  </a:moveTo>
                  <a:cubicBezTo>
                    <a:pt x="345" y="0"/>
                    <a:pt x="1" y="345"/>
                    <a:pt x="1" y="766"/>
                  </a:cubicBezTo>
                  <a:cubicBezTo>
                    <a:pt x="1" y="1053"/>
                    <a:pt x="230" y="1282"/>
                    <a:pt x="508" y="1282"/>
                  </a:cubicBezTo>
                  <a:lnTo>
                    <a:pt x="2556" y="3072"/>
                  </a:lnTo>
                  <a:lnTo>
                    <a:pt x="2986" y="1560"/>
                  </a:lnTo>
                  <a:cubicBezTo>
                    <a:pt x="3044" y="1378"/>
                    <a:pt x="3073" y="1187"/>
                    <a:pt x="3073" y="995"/>
                  </a:cubicBezTo>
                  <a:lnTo>
                    <a:pt x="3073" y="517"/>
                  </a:lnTo>
                  <a:cubicBezTo>
                    <a:pt x="3073" y="230"/>
                    <a:pt x="2843" y="0"/>
                    <a:pt x="25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9696;p69">
              <a:extLst>
                <a:ext uri="{FF2B5EF4-FFF2-40B4-BE49-F238E27FC236}">
                  <a16:creationId xmlns:a16="http://schemas.microsoft.com/office/drawing/2014/main" id="{339C105F-8EE8-4926-8C7D-56753BF1A556}"/>
                </a:ext>
              </a:extLst>
            </p:cNvPr>
            <p:cNvSpPr/>
            <p:nvPr/>
          </p:nvSpPr>
          <p:spPr>
            <a:xfrm>
              <a:off x="7364030" y="2235791"/>
              <a:ext cx="40493" cy="29936"/>
            </a:xfrm>
            <a:custGeom>
              <a:avLst/>
              <a:gdLst/>
              <a:ahLst/>
              <a:cxnLst/>
              <a:rect l="l" t="t" r="r" b="b"/>
              <a:pathLst>
                <a:path w="1542" h="1140" extrusionOk="0">
                  <a:moveTo>
                    <a:pt x="1" y="1"/>
                  </a:moveTo>
                  <a:lnTo>
                    <a:pt x="1" y="1140"/>
                  </a:lnTo>
                  <a:lnTo>
                    <a:pt x="1542" y="1140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9697;p69">
              <a:extLst>
                <a:ext uri="{FF2B5EF4-FFF2-40B4-BE49-F238E27FC236}">
                  <a16:creationId xmlns:a16="http://schemas.microsoft.com/office/drawing/2014/main" id="{525207EF-3E4C-489D-A2F0-B18C1463D6CA}"/>
                </a:ext>
              </a:extLst>
            </p:cNvPr>
            <p:cNvSpPr/>
            <p:nvPr/>
          </p:nvSpPr>
          <p:spPr>
            <a:xfrm>
              <a:off x="7364030" y="2236053"/>
              <a:ext cx="40493" cy="16281"/>
            </a:xfrm>
            <a:custGeom>
              <a:avLst/>
              <a:gdLst/>
              <a:ahLst/>
              <a:cxnLst/>
              <a:rect l="l" t="t" r="r" b="b"/>
              <a:pathLst>
                <a:path w="1542" h="620" extrusionOk="0">
                  <a:moveTo>
                    <a:pt x="1" y="0"/>
                  </a:moveTo>
                  <a:lnTo>
                    <a:pt x="1" y="469"/>
                  </a:lnTo>
                  <a:cubicBezTo>
                    <a:pt x="250" y="570"/>
                    <a:pt x="510" y="620"/>
                    <a:pt x="771" y="620"/>
                  </a:cubicBezTo>
                  <a:cubicBezTo>
                    <a:pt x="1032" y="620"/>
                    <a:pt x="1293" y="570"/>
                    <a:pt x="1542" y="469"/>
                  </a:cubicBezTo>
                  <a:lnTo>
                    <a:pt x="1542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9698;p69">
              <a:extLst>
                <a:ext uri="{FF2B5EF4-FFF2-40B4-BE49-F238E27FC236}">
                  <a16:creationId xmlns:a16="http://schemas.microsoft.com/office/drawing/2014/main" id="{C89472BC-8221-4E71-9769-C09BD7B055AD}"/>
                </a:ext>
              </a:extLst>
            </p:cNvPr>
            <p:cNvSpPr/>
            <p:nvPr/>
          </p:nvSpPr>
          <p:spPr>
            <a:xfrm>
              <a:off x="7317051" y="2252124"/>
              <a:ext cx="134477" cy="67882"/>
            </a:xfrm>
            <a:custGeom>
              <a:avLst/>
              <a:gdLst/>
              <a:ahLst/>
              <a:cxnLst/>
              <a:rect l="l" t="t" r="r" b="b"/>
              <a:pathLst>
                <a:path w="5121" h="2585" extrusionOk="0">
                  <a:moveTo>
                    <a:pt x="1790" y="1"/>
                  </a:moveTo>
                  <a:lnTo>
                    <a:pt x="555" y="355"/>
                  </a:lnTo>
                  <a:cubicBezTo>
                    <a:pt x="230" y="451"/>
                    <a:pt x="0" y="757"/>
                    <a:pt x="0" y="1092"/>
                  </a:cubicBezTo>
                  <a:lnTo>
                    <a:pt x="0" y="2326"/>
                  </a:lnTo>
                  <a:cubicBezTo>
                    <a:pt x="0" y="2470"/>
                    <a:pt x="115" y="2585"/>
                    <a:pt x="258" y="2585"/>
                  </a:cubicBezTo>
                  <a:lnTo>
                    <a:pt x="4862" y="2585"/>
                  </a:lnTo>
                  <a:cubicBezTo>
                    <a:pt x="5005" y="2585"/>
                    <a:pt x="5120" y="2470"/>
                    <a:pt x="5120" y="2326"/>
                  </a:cubicBezTo>
                  <a:lnTo>
                    <a:pt x="5120" y="1092"/>
                  </a:lnTo>
                  <a:cubicBezTo>
                    <a:pt x="5120" y="757"/>
                    <a:pt x="4891" y="451"/>
                    <a:pt x="4565" y="355"/>
                  </a:cubicBezTo>
                  <a:lnTo>
                    <a:pt x="3331" y="1"/>
                  </a:lnTo>
                  <a:lnTo>
                    <a:pt x="2555" y="518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9699;p69">
              <a:extLst>
                <a:ext uri="{FF2B5EF4-FFF2-40B4-BE49-F238E27FC236}">
                  <a16:creationId xmlns:a16="http://schemas.microsoft.com/office/drawing/2014/main" id="{B99A042A-014F-446E-83E2-AFE06AB50C68}"/>
                </a:ext>
              </a:extLst>
            </p:cNvPr>
            <p:cNvSpPr/>
            <p:nvPr/>
          </p:nvSpPr>
          <p:spPr>
            <a:xfrm>
              <a:off x="7377607" y="2265701"/>
              <a:ext cx="13340" cy="54306"/>
            </a:xfrm>
            <a:custGeom>
              <a:avLst/>
              <a:gdLst/>
              <a:ahLst/>
              <a:cxnLst/>
              <a:rect l="l" t="t" r="r" b="b"/>
              <a:pathLst>
                <a:path w="508" h="2068" extrusionOk="0">
                  <a:moveTo>
                    <a:pt x="125" y="1"/>
                  </a:moveTo>
                  <a:lnTo>
                    <a:pt x="1" y="2068"/>
                  </a:lnTo>
                  <a:lnTo>
                    <a:pt x="508" y="206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9700;p69">
              <a:extLst>
                <a:ext uri="{FF2B5EF4-FFF2-40B4-BE49-F238E27FC236}">
                  <a16:creationId xmlns:a16="http://schemas.microsoft.com/office/drawing/2014/main" id="{28BEF6F6-8813-4A60-883A-2D5C2708AFF2}"/>
                </a:ext>
              </a:extLst>
            </p:cNvPr>
            <p:cNvSpPr/>
            <p:nvPr/>
          </p:nvSpPr>
          <p:spPr>
            <a:xfrm>
              <a:off x="7343941" y="2168906"/>
              <a:ext cx="80697" cy="73712"/>
            </a:xfrm>
            <a:custGeom>
              <a:avLst/>
              <a:gdLst/>
              <a:ahLst/>
              <a:cxnLst/>
              <a:rect l="l" t="t" r="r" b="b"/>
              <a:pathLst>
                <a:path w="3073" h="2807" extrusionOk="0">
                  <a:moveTo>
                    <a:pt x="955" y="1"/>
                  </a:moveTo>
                  <a:cubicBezTo>
                    <a:pt x="823" y="1"/>
                    <a:pt x="701" y="57"/>
                    <a:pt x="613" y="155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78"/>
                  </a:cubicBezTo>
                  <a:lnTo>
                    <a:pt x="0" y="1275"/>
                  </a:lnTo>
                  <a:cubicBezTo>
                    <a:pt x="0" y="2117"/>
                    <a:pt x="689" y="2806"/>
                    <a:pt x="1531" y="2806"/>
                  </a:cubicBezTo>
                  <a:cubicBezTo>
                    <a:pt x="2383" y="2806"/>
                    <a:pt x="3072" y="2117"/>
                    <a:pt x="3072" y="1275"/>
                  </a:cubicBezTo>
                  <a:lnTo>
                    <a:pt x="3072" y="949"/>
                  </a:lnTo>
                  <a:cubicBezTo>
                    <a:pt x="3072" y="815"/>
                    <a:pt x="3015" y="682"/>
                    <a:pt x="2919" y="586"/>
                  </a:cubicBezTo>
                  <a:cubicBezTo>
                    <a:pt x="2527" y="203"/>
                    <a:pt x="1799" y="3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9701;p69">
              <a:extLst>
                <a:ext uri="{FF2B5EF4-FFF2-40B4-BE49-F238E27FC236}">
                  <a16:creationId xmlns:a16="http://schemas.microsoft.com/office/drawing/2014/main" id="{90C52496-61D3-4C99-94AE-C70237A35B62}"/>
                </a:ext>
              </a:extLst>
            </p:cNvPr>
            <p:cNvSpPr/>
            <p:nvPr/>
          </p:nvSpPr>
          <p:spPr>
            <a:xfrm>
              <a:off x="7343941" y="2168906"/>
              <a:ext cx="80434" cy="72189"/>
            </a:xfrm>
            <a:custGeom>
              <a:avLst/>
              <a:gdLst/>
              <a:ahLst/>
              <a:cxnLst/>
              <a:rect l="l" t="t" r="r" b="b"/>
              <a:pathLst>
                <a:path w="3063" h="2749" extrusionOk="0">
                  <a:moveTo>
                    <a:pt x="955" y="1"/>
                  </a:moveTo>
                  <a:cubicBezTo>
                    <a:pt x="823" y="1"/>
                    <a:pt x="701" y="57"/>
                    <a:pt x="613" y="146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69"/>
                  </a:cubicBezTo>
                  <a:lnTo>
                    <a:pt x="0" y="1275"/>
                  </a:lnTo>
                  <a:cubicBezTo>
                    <a:pt x="0" y="1954"/>
                    <a:pt x="450" y="2557"/>
                    <a:pt x="1110" y="2749"/>
                  </a:cubicBezTo>
                  <a:cubicBezTo>
                    <a:pt x="890" y="2471"/>
                    <a:pt x="766" y="2136"/>
                    <a:pt x="766" y="1792"/>
                  </a:cubicBezTo>
                  <a:lnTo>
                    <a:pt x="766" y="1036"/>
                  </a:lnTo>
                  <a:cubicBezTo>
                    <a:pt x="766" y="751"/>
                    <a:pt x="996" y="527"/>
                    <a:pt x="1277" y="527"/>
                  </a:cubicBezTo>
                  <a:cubicBezTo>
                    <a:pt x="1288" y="527"/>
                    <a:pt x="1300" y="528"/>
                    <a:pt x="1311" y="528"/>
                  </a:cubicBezTo>
                  <a:cubicBezTo>
                    <a:pt x="1828" y="557"/>
                    <a:pt x="2594" y="643"/>
                    <a:pt x="3063" y="873"/>
                  </a:cubicBezTo>
                  <a:cubicBezTo>
                    <a:pt x="3053" y="768"/>
                    <a:pt x="2996" y="662"/>
                    <a:pt x="2919" y="586"/>
                  </a:cubicBezTo>
                  <a:cubicBezTo>
                    <a:pt x="2527" y="203"/>
                    <a:pt x="1799" y="2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9702;p69">
              <a:extLst>
                <a:ext uri="{FF2B5EF4-FFF2-40B4-BE49-F238E27FC236}">
                  <a16:creationId xmlns:a16="http://schemas.microsoft.com/office/drawing/2014/main" id="{75C20D3D-C04D-462E-9F1D-362885741722}"/>
                </a:ext>
              </a:extLst>
            </p:cNvPr>
            <p:cNvSpPr/>
            <p:nvPr/>
          </p:nvSpPr>
          <p:spPr>
            <a:xfrm>
              <a:off x="7317051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144" y="0"/>
                  </a:moveTo>
                  <a:cubicBezTo>
                    <a:pt x="48" y="125"/>
                    <a:pt x="0" y="278"/>
                    <a:pt x="0" y="440"/>
                  </a:cubicBezTo>
                  <a:lnTo>
                    <a:pt x="0" y="1665"/>
                  </a:lnTo>
                  <a:cubicBezTo>
                    <a:pt x="0" y="1809"/>
                    <a:pt x="115" y="1924"/>
                    <a:pt x="258" y="1924"/>
                  </a:cubicBezTo>
                  <a:lnTo>
                    <a:pt x="1024" y="1924"/>
                  </a:lnTo>
                  <a:lnTo>
                    <a:pt x="1024" y="1206"/>
                  </a:lnTo>
                  <a:cubicBezTo>
                    <a:pt x="1024" y="995"/>
                    <a:pt x="948" y="804"/>
                    <a:pt x="804" y="66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9703;p69">
              <a:extLst>
                <a:ext uri="{FF2B5EF4-FFF2-40B4-BE49-F238E27FC236}">
                  <a16:creationId xmlns:a16="http://schemas.microsoft.com/office/drawing/2014/main" id="{E616DD9F-4CB7-42B2-B42D-EE157E8E11AF}"/>
                </a:ext>
              </a:extLst>
            </p:cNvPr>
            <p:cNvSpPr/>
            <p:nvPr/>
          </p:nvSpPr>
          <p:spPr>
            <a:xfrm>
              <a:off x="7424612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881" y="0"/>
                  </a:moveTo>
                  <a:lnTo>
                    <a:pt x="220" y="660"/>
                  </a:lnTo>
                  <a:cubicBezTo>
                    <a:pt x="77" y="804"/>
                    <a:pt x="0" y="995"/>
                    <a:pt x="0" y="1206"/>
                  </a:cubicBezTo>
                  <a:lnTo>
                    <a:pt x="0" y="1924"/>
                  </a:lnTo>
                  <a:lnTo>
                    <a:pt x="766" y="1924"/>
                  </a:lnTo>
                  <a:cubicBezTo>
                    <a:pt x="909" y="1924"/>
                    <a:pt x="1024" y="1809"/>
                    <a:pt x="1024" y="1665"/>
                  </a:cubicBezTo>
                  <a:lnTo>
                    <a:pt x="1024" y="440"/>
                  </a:lnTo>
                  <a:cubicBezTo>
                    <a:pt x="1024" y="278"/>
                    <a:pt x="976" y="125"/>
                    <a:pt x="881" y="0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9704;p69">
              <a:extLst>
                <a:ext uri="{FF2B5EF4-FFF2-40B4-BE49-F238E27FC236}">
                  <a16:creationId xmlns:a16="http://schemas.microsoft.com/office/drawing/2014/main" id="{A354D697-1D95-4518-BAB5-4C280FD9919B}"/>
                </a:ext>
              </a:extLst>
            </p:cNvPr>
            <p:cNvSpPr/>
            <p:nvPr/>
          </p:nvSpPr>
          <p:spPr>
            <a:xfrm>
              <a:off x="7377607" y="2265701"/>
              <a:ext cx="13340" cy="13340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1" y="1"/>
                  </a:moveTo>
                  <a:lnTo>
                    <a:pt x="1" y="403"/>
                  </a:lnTo>
                  <a:cubicBezTo>
                    <a:pt x="1" y="460"/>
                    <a:pt x="48" y="508"/>
                    <a:pt x="106" y="508"/>
                  </a:cubicBezTo>
                  <a:lnTo>
                    <a:pt x="402" y="508"/>
                  </a:lnTo>
                  <a:cubicBezTo>
                    <a:pt x="460" y="508"/>
                    <a:pt x="508" y="460"/>
                    <a:pt x="508" y="403"/>
                  </a:cubicBezTo>
                  <a:lnTo>
                    <a:pt x="508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9705;p69">
              <a:extLst>
                <a:ext uri="{FF2B5EF4-FFF2-40B4-BE49-F238E27FC236}">
                  <a16:creationId xmlns:a16="http://schemas.microsoft.com/office/drawing/2014/main" id="{1C9B22CC-8105-435F-8502-1B8205A70266}"/>
                </a:ext>
              </a:extLst>
            </p:cNvPr>
            <p:cNvSpPr/>
            <p:nvPr/>
          </p:nvSpPr>
          <p:spPr>
            <a:xfrm>
              <a:off x="7356756" y="2246899"/>
              <a:ext cx="27415" cy="28229"/>
            </a:xfrm>
            <a:custGeom>
              <a:avLst/>
              <a:gdLst/>
              <a:ahLst/>
              <a:cxnLst/>
              <a:rect l="l" t="t" r="r" b="b"/>
              <a:pathLst>
                <a:path w="1044" h="1075" extrusionOk="0">
                  <a:moveTo>
                    <a:pt x="235" y="1"/>
                  </a:moveTo>
                  <a:cubicBezTo>
                    <a:pt x="204" y="1"/>
                    <a:pt x="174" y="15"/>
                    <a:pt x="153" y="47"/>
                  </a:cubicBezTo>
                  <a:lnTo>
                    <a:pt x="0" y="286"/>
                  </a:lnTo>
                  <a:lnTo>
                    <a:pt x="383" y="994"/>
                  </a:lnTo>
                  <a:cubicBezTo>
                    <a:pt x="412" y="1047"/>
                    <a:pt x="464" y="1075"/>
                    <a:pt x="517" y="1075"/>
                  </a:cubicBezTo>
                  <a:cubicBezTo>
                    <a:pt x="550" y="1075"/>
                    <a:pt x="583" y="1064"/>
                    <a:pt x="613" y="1042"/>
                  </a:cubicBezTo>
                  <a:lnTo>
                    <a:pt x="1043" y="717"/>
                  </a:lnTo>
                  <a:lnTo>
                    <a:pt x="306" y="28"/>
                  </a:lnTo>
                  <a:cubicBezTo>
                    <a:pt x="285" y="10"/>
                    <a:pt x="260" y="1"/>
                    <a:pt x="235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9706;p69">
              <a:extLst>
                <a:ext uri="{FF2B5EF4-FFF2-40B4-BE49-F238E27FC236}">
                  <a16:creationId xmlns:a16="http://schemas.microsoft.com/office/drawing/2014/main" id="{61CE34C8-177C-45DB-A4A8-9950BB2ED81B}"/>
                </a:ext>
              </a:extLst>
            </p:cNvPr>
            <p:cNvSpPr/>
            <p:nvPr/>
          </p:nvSpPr>
          <p:spPr>
            <a:xfrm>
              <a:off x="7384146" y="2246899"/>
              <a:ext cx="27678" cy="28229"/>
            </a:xfrm>
            <a:custGeom>
              <a:avLst/>
              <a:gdLst/>
              <a:ahLst/>
              <a:cxnLst/>
              <a:rect l="l" t="t" r="r" b="b"/>
              <a:pathLst>
                <a:path w="1054" h="1075" extrusionOk="0">
                  <a:moveTo>
                    <a:pt x="813" y="1"/>
                  </a:moveTo>
                  <a:cubicBezTo>
                    <a:pt x="786" y="1"/>
                    <a:pt x="759" y="10"/>
                    <a:pt x="737" y="28"/>
                  </a:cubicBezTo>
                  <a:lnTo>
                    <a:pt x="0" y="717"/>
                  </a:lnTo>
                  <a:lnTo>
                    <a:pt x="441" y="1042"/>
                  </a:lnTo>
                  <a:cubicBezTo>
                    <a:pt x="466" y="1064"/>
                    <a:pt x="499" y="1075"/>
                    <a:pt x="532" y="1075"/>
                  </a:cubicBezTo>
                  <a:cubicBezTo>
                    <a:pt x="585" y="1075"/>
                    <a:pt x="637" y="1047"/>
                    <a:pt x="661" y="994"/>
                  </a:cubicBezTo>
                  <a:lnTo>
                    <a:pt x="1053" y="286"/>
                  </a:lnTo>
                  <a:lnTo>
                    <a:pt x="900" y="47"/>
                  </a:lnTo>
                  <a:cubicBezTo>
                    <a:pt x="879" y="15"/>
                    <a:pt x="846" y="1"/>
                    <a:pt x="813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9707;p69">
              <a:extLst>
                <a:ext uri="{FF2B5EF4-FFF2-40B4-BE49-F238E27FC236}">
                  <a16:creationId xmlns:a16="http://schemas.microsoft.com/office/drawing/2014/main" id="{C329F901-AC87-4564-BC77-0BECABA7C168}"/>
                </a:ext>
              </a:extLst>
            </p:cNvPr>
            <p:cNvSpPr/>
            <p:nvPr/>
          </p:nvSpPr>
          <p:spPr>
            <a:xfrm>
              <a:off x="7159964" y="1971904"/>
              <a:ext cx="190516" cy="164151"/>
            </a:xfrm>
            <a:custGeom>
              <a:avLst/>
              <a:gdLst/>
              <a:ahLst/>
              <a:cxnLst/>
              <a:rect l="l" t="t" r="r" b="b"/>
              <a:pathLst>
                <a:path w="7255" h="6251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9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987" y="4700"/>
                  </a:lnTo>
                  <a:lnTo>
                    <a:pt x="2632" y="6116"/>
                  </a:lnTo>
                  <a:cubicBezTo>
                    <a:pt x="2611" y="6189"/>
                    <a:pt x="2672" y="6251"/>
                    <a:pt x="2736" y="6251"/>
                  </a:cubicBezTo>
                  <a:cubicBezTo>
                    <a:pt x="2756" y="6251"/>
                    <a:pt x="2777" y="6245"/>
                    <a:pt x="2795" y="6231"/>
                  </a:cubicBezTo>
                  <a:lnTo>
                    <a:pt x="4901" y="4700"/>
                  </a:lnTo>
                  <a:lnTo>
                    <a:pt x="6614" y="4700"/>
                  </a:lnTo>
                  <a:cubicBezTo>
                    <a:pt x="6968" y="4700"/>
                    <a:pt x="7255" y="4413"/>
                    <a:pt x="7255" y="4059"/>
                  </a:cubicBezTo>
                  <a:lnTo>
                    <a:pt x="7255" y="642"/>
                  </a:lnTo>
                  <a:cubicBezTo>
                    <a:pt x="7255" y="288"/>
                    <a:pt x="6968" y="1"/>
                    <a:pt x="661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9708;p69">
              <a:extLst>
                <a:ext uri="{FF2B5EF4-FFF2-40B4-BE49-F238E27FC236}">
                  <a16:creationId xmlns:a16="http://schemas.microsoft.com/office/drawing/2014/main" id="{7E94097D-C2A6-4DA2-B29C-B646F1F03FA3}"/>
                </a:ext>
              </a:extLst>
            </p:cNvPr>
            <p:cNvSpPr/>
            <p:nvPr/>
          </p:nvSpPr>
          <p:spPr>
            <a:xfrm>
              <a:off x="7191896" y="2000055"/>
              <a:ext cx="31670" cy="11082"/>
            </a:xfrm>
            <a:custGeom>
              <a:avLst/>
              <a:gdLst/>
              <a:ahLst/>
              <a:cxnLst/>
              <a:rect l="l" t="t" r="r" b="b"/>
              <a:pathLst>
                <a:path w="1206" h="422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919" y="422"/>
                  </a:lnTo>
                  <a:cubicBezTo>
                    <a:pt x="1206" y="422"/>
                    <a:pt x="1206" y="1"/>
                    <a:pt x="9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9709;p69">
              <a:extLst>
                <a:ext uri="{FF2B5EF4-FFF2-40B4-BE49-F238E27FC236}">
                  <a16:creationId xmlns:a16="http://schemas.microsoft.com/office/drawing/2014/main" id="{EEB37D43-CA72-4318-877F-6E8E13470B91}"/>
                </a:ext>
              </a:extLst>
            </p:cNvPr>
            <p:cNvSpPr/>
            <p:nvPr/>
          </p:nvSpPr>
          <p:spPr>
            <a:xfrm>
              <a:off x="7231102" y="2000055"/>
              <a:ext cx="87735" cy="11082"/>
            </a:xfrm>
            <a:custGeom>
              <a:avLst/>
              <a:gdLst/>
              <a:ahLst/>
              <a:cxnLst/>
              <a:rect l="l" t="t" r="r" b="b"/>
              <a:pathLst>
                <a:path w="3341" h="422" extrusionOk="0">
                  <a:moveTo>
                    <a:pt x="278" y="1"/>
                  </a:moveTo>
                  <a:cubicBezTo>
                    <a:pt x="0" y="1"/>
                    <a:pt x="0" y="422"/>
                    <a:pt x="278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9710;p69">
              <a:extLst>
                <a:ext uri="{FF2B5EF4-FFF2-40B4-BE49-F238E27FC236}">
                  <a16:creationId xmlns:a16="http://schemas.microsoft.com/office/drawing/2014/main" id="{06F8E62C-58A3-4FB9-A23C-928890CE616B}"/>
                </a:ext>
              </a:extLst>
            </p:cNvPr>
            <p:cNvSpPr/>
            <p:nvPr/>
          </p:nvSpPr>
          <p:spPr>
            <a:xfrm>
              <a:off x="7191896" y="2027969"/>
              <a:ext cx="126941" cy="11318"/>
            </a:xfrm>
            <a:custGeom>
              <a:avLst/>
              <a:gdLst/>
              <a:ahLst/>
              <a:cxnLst/>
              <a:rect l="l" t="t" r="r" b="b"/>
              <a:pathLst>
                <a:path w="4834" h="431" extrusionOk="0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4546" y="431"/>
                  </a:lnTo>
                  <a:cubicBezTo>
                    <a:pt x="4833" y="431"/>
                    <a:pt x="4833" y="0"/>
                    <a:pt x="4546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9711;p69">
              <a:extLst>
                <a:ext uri="{FF2B5EF4-FFF2-40B4-BE49-F238E27FC236}">
                  <a16:creationId xmlns:a16="http://schemas.microsoft.com/office/drawing/2014/main" id="{F480DFAD-42BD-4408-8275-74A731CFDFDD}"/>
                </a:ext>
              </a:extLst>
            </p:cNvPr>
            <p:cNvSpPr/>
            <p:nvPr/>
          </p:nvSpPr>
          <p:spPr>
            <a:xfrm>
              <a:off x="7191896" y="2056093"/>
              <a:ext cx="87735" cy="11108"/>
            </a:xfrm>
            <a:custGeom>
              <a:avLst/>
              <a:gdLst/>
              <a:ahLst/>
              <a:cxnLst/>
              <a:rect l="l" t="t" r="r" b="b"/>
              <a:pathLst>
                <a:path w="3341" h="423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9712;p69">
              <a:extLst>
                <a:ext uri="{FF2B5EF4-FFF2-40B4-BE49-F238E27FC236}">
                  <a16:creationId xmlns:a16="http://schemas.microsoft.com/office/drawing/2014/main" id="{BDBCFAAC-F36F-49B2-BAC9-0911C6A1C389}"/>
                </a:ext>
              </a:extLst>
            </p:cNvPr>
            <p:cNvSpPr/>
            <p:nvPr/>
          </p:nvSpPr>
          <p:spPr>
            <a:xfrm>
              <a:off x="7286878" y="2056093"/>
              <a:ext cx="31958" cy="11108"/>
            </a:xfrm>
            <a:custGeom>
              <a:avLst/>
              <a:gdLst/>
              <a:ahLst/>
              <a:cxnLst/>
              <a:rect l="l" t="t" r="r" b="b"/>
              <a:pathLst>
                <a:path w="1217" h="423" extrusionOk="0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929" y="422"/>
                  </a:lnTo>
                  <a:cubicBezTo>
                    <a:pt x="1216" y="422"/>
                    <a:pt x="1216" y="1"/>
                    <a:pt x="929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3259655-21F4-49B4-9FE9-4A859B12C1EB}"/>
              </a:ext>
            </a:extLst>
          </p:cNvPr>
          <p:cNvCxnSpPr>
            <a:cxnSpLocks/>
          </p:cNvCxnSpPr>
          <p:nvPr/>
        </p:nvCxnSpPr>
        <p:spPr>
          <a:xfrm flipV="1">
            <a:off x="7441158" y="2875845"/>
            <a:ext cx="2266100" cy="9865"/>
          </a:xfrm>
          <a:prstGeom prst="straightConnector1">
            <a:avLst/>
          </a:prstGeom>
          <a:ln w="38100" cap="flat" cmpd="sng" algn="ctr">
            <a:solidFill>
              <a:srgbClr val="5C728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9" name="Text Placeholder 4">
            <a:extLst>
              <a:ext uri="{FF2B5EF4-FFF2-40B4-BE49-F238E27FC236}">
                <a16:creationId xmlns:a16="http://schemas.microsoft.com/office/drawing/2014/main" id="{27CD0EF0-F84A-4D59-8DFC-AB5392B4F920}"/>
              </a:ext>
            </a:extLst>
          </p:cNvPr>
          <p:cNvSpPr txBox="1">
            <a:spLocks/>
          </p:cNvSpPr>
          <p:nvPr/>
        </p:nvSpPr>
        <p:spPr>
          <a:xfrm>
            <a:off x="10439483" y="5737508"/>
            <a:ext cx="1901776" cy="87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2565" indent="0" defTabSz="1219170">
              <a:buClr>
                <a:prstClr val="white"/>
              </a:buClr>
              <a:buNone/>
              <a:defRPr/>
            </a:pPr>
            <a:r>
              <a:rPr lang="en-US" sz="2100" kern="0" dirty="0"/>
              <a:t>5 minutes</a:t>
            </a:r>
            <a:endParaRPr lang="en-US" sz="2100" dirty="0"/>
          </a:p>
          <a:p>
            <a:pPr marL="202565" indent="0" defTabSz="1219170">
              <a:buClr>
                <a:prstClr val="white"/>
              </a:buClr>
              <a:buNone/>
              <a:defRPr/>
            </a:pPr>
            <a:r>
              <a:rPr lang="en-US" sz="2100" kern="0" dirty="0"/>
              <a:t>5 minutes</a:t>
            </a:r>
          </a:p>
        </p:txBody>
      </p:sp>
      <p:grpSp>
        <p:nvGrpSpPr>
          <p:cNvPr id="140" name="Google Shape;6077;p67">
            <a:extLst>
              <a:ext uri="{FF2B5EF4-FFF2-40B4-BE49-F238E27FC236}">
                <a16:creationId xmlns:a16="http://schemas.microsoft.com/office/drawing/2014/main" id="{69A1A7F0-B117-420F-A366-B9EB81FDAB15}"/>
              </a:ext>
            </a:extLst>
          </p:cNvPr>
          <p:cNvGrpSpPr/>
          <p:nvPr/>
        </p:nvGrpSpPr>
        <p:grpSpPr>
          <a:xfrm>
            <a:off x="10076942" y="5891483"/>
            <a:ext cx="537983" cy="537983"/>
            <a:chOff x="5873617" y="2309901"/>
            <a:chExt cx="345720" cy="345720"/>
          </a:xfrm>
        </p:grpSpPr>
        <p:sp>
          <p:nvSpPr>
            <p:cNvPr id="141" name="Google Shape;6078;p67">
              <a:extLst>
                <a:ext uri="{FF2B5EF4-FFF2-40B4-BE49-F238E27FC236}">
                  <a16:creationId xmlns:a16="http://schemas.microsoft.com/office/drawing/2014/main" id="{05BA03D2-B480-4481-A3D3-0B300AC008AA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6079;p67">
              <a:extLst>
                <a:ext uri="{FF2B5EF4-FFF2-40B4-BE49-F238E27FC236}">
                  <a16:creationId xmlns:a16="http://schemas.microsoft.com/office/drawing/2014/main" id="{6F0D97DD-4823-41D6-976B-5233426B5606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6080;p67">
              <a:extLst>
                <a:ext uri="{FF2B5EF4-FFF2-40B4-BE49-F238E27FC236}">
                  <a16:creationId xmlns:a16="http://schemas.microsoft.com/office/drawing/2014/main" id="{A39D49AF-CD55-4A79-B978-88926CCB56D7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6081;p67">
              <a:extLst>
                <a:ext uri="{FF2B5EF4-FFF2-40B4-BE49-F238E27FC236}">
                  <a16:creationId xmlns:a16="http://schemas.microsoft.com/office/drawing/2014/main" id="{43890253-3ED1-4FF6-8B56-BB627E81FE80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6082;p67">
              <a:extLst>
                <a:ext uri="{FF2B5EF4-FFF2-40B4-BE49-F238E27FC236}">
                  <a16:creationId xmlns:a16="http://schemas.microsoft.com/office/drawing/2014/main" id="{32326706-E8F4-45CA-9A56-20D6BA4B1598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6083;p67">
              <a:extLst>
                <a:ext uri="{FF2B5EF4-FFF2-40B4-BE49-F238E27FC236}">
                  <a16:creationId xmlns:a16="http://schemas.microsoft.com/office/drawing/2014/main" id="{2A45AA7D-C49D-465B-84F8-A11B1FED79EC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6084;p67">
              <a:extLst>
                <a:ext uri="{FF2B5EF4-FFF2-40B4-BE49-F238E27FC236}">
                  <a16:creationId xmlns:a16="http://schemas.microsoft.com/office/drawing/2014/main" id="{CC2FA77A-7005-4D07-80E4-A9E54613333B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6085;p67">
              <a:extLst>
                <a:ext uri="{FF2B5EF4-FFF2-40B4-BE49-F238E27FC236}">
                  <a16:creationId xmlns:a16="http://schemas.microsoft.com/office/drawing/2014/main" id="{4D21261D-4102-401C-9DA0-A8D35BC5D74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6086;p67">
              <a:extLst>
                <a:ext uri="{FF2B5EF4-FFF2-40B4-BE49-F238E27FC236}">
                  <a16:creationId xmlns:a16="http://schemas.microsoft.com/office/drawing/2014/main" id="{3C141D2C-66B6-4955-92BB-0633A5DFA9D1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6087;p67">
              <a:extLst>
                <a:ext uri="{FF2B5EF4-FFF2-40B4-BE49-F238E27FC236}">
                  <a16:creationId xmlns:a16="http://schemas.microsoft.com/office/drawing/2014/main" id="{1949726C-4CB9-482B-9FDB-72F89F8BA0CB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6088;p67">
              <a:extLst>
                <a:ext uri="{FF2B5EF4-FFF2-40B4-BE49-F238E27FC236}">
                  <a16:creationId xmlns:a16="http://schemas.microsoft.com/office/drawing/2014/main" id="{8EECED90-BF97-4E7D-A2A2-0B2D0D152F62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6089;p67">
              <a:extLst>
                <a:ext uri="{FF2B5EF4-FFF2-40B4-BE49-F238E27FC236}">
                  <a16:creationId xmlns:a16="http://schemas.microsoft.com/office/drawing/2014/main" id="{19E59D90-BF82-4DA6-8EB8-6F9EBF700ED4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6090;p67">
              <a:extLst>
                <a:ext uri="{FF2B5EF4-FFF2-40B4-BE49-F238E27FC236}">
                  <a16:creationId xmlns:a16="http://schemas.microsoft.com/office/drawing/2014/main" id="{56AF77CE-0D92-44D8-83C4-C655BC755024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6091;p67">
              <a:extLst>
                <a:ext uri="{FF2B5EF4-FFF2-40B4-BE49-F238E27FC236}">
                  <a16:creationId xmlns:a16="http://schemas.microsoft.com/office/drawing/2014/main" id="{9EA9FADF-5F62-4F35-BAF0-C1CF3F051B08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6092;p67">
              <a:extLst>
                <a:ext uri="{FF2B5EF4-FFF2-40B4-BE49-F238E27FC236}">
                  <a16:creationId xmlns:a16="http://schemas.microsoft.com/office/drawing/2014/main" id="{0F65EB76-5C42-48FF-9FE8-9B6253AC01EC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6093;p67">
              <a:extLst>
                <a:ext uri="{FF2B5EF4-FFF2-40B4-BE49-F238E27FC236}">
                  <a16:creationId xmlns:a16="http://schemas.microsoft.com/office/drawing/2014/main" id="{C6C58187-5A64-4F16-8510-90B38BD7C1E6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6094;p67">
              <a:extLst>
                <a:ext uri="{FF2B5EF4-FFF2-40B4-BE49-F238E27FC236}">
                  <a16:creationId xmlns:a16="http://schemas.microsoft.com/office/drawing/2014/main" id="{945A2D23-9D84-4EA0-AD52-D00DA2402B6E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6095;p67">
              <a:extLst>
                <a:ext uri="{FF2B5EF4-FFF2-40B4-BE49-F238E27FC236}">
                  <a16:creationId xmlns:a16="http://schemas.microsoft.com/office/drawing/2014/main" id="{94695391-3121-4EC4-9380-22012955D5B4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6096;p67">
              <a:extLst>
                <a:ext uri="{FF2B5EF4-FFF2-40B4-BE49-F238E27FC236}">
                  <a16:creationId xmlns:a16="http://schemas.microsoft.com/office/drawing/2014/main" id="{3C3E3DA7-638E-4884-A1E2-F854F0BE1C74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6" name="Google Shape;6464;p67">
            <a:extLst>
              <a:ext uri="{FF2B5EF4-FFF2-40B4-BE49-F238E27FC236}">
                <a16:creationId xmlns:a16="http://schemas.microsoft.com/office/drawing/2014/main" id="{F226C1DB-B5E3-4D16-AC39-3D31BFAAA0C5}"/>
              </a:ext>
            </a:extLst>
          </p:cNvPr>
          <p:cNvGrpSpPr/>
          <p:nvPr/>
        </p:nvGrpSpPr>
        <p:grpSpPr>
          <a:xfrm>
            <a:off x="7029831" y="5927129"/>
            <a:ext cx="495955" cy="495955"/>
            <a:chOff x="4674908" y="3682271"/>
            <a:chExt cx="371966" cy="371966"/>
          </a:xfrm>
        </p:grpSpPr>
        <p:sp>
          <p:nvSpPr>
            <p:cNvPr id="237" name="Google Shape;6465;p67">
              <a:extLst>
                <a:ext uri="{FF2B5EF4-FFF2-40B4-BE49-F238E27FC236}">
                  <a16:creationId xmlns:a16="http://schemas.microsoft.com/office/drawing/2014/main" id="{E8A77770-CDE8-42C4-81FE-21C819C46E7B}"/>
                </a:ext>
              </a:extLst>
            </p:cNvPr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6466;p67">
              <a:extLst>
                <a:ext uri="{FF2B5EF4-FFF2-40B4-BE49-F238E27FC236}">
                  <a16:creationId xmlns:a16="http://schemas.microsoft.com/office/drawing/2014/main" id="{67DB5854-B202-41F0-A84A-C2CD5BD7E22A}"/>
                </a:ext>
              </a:extLst>
            </p:cNvPr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6467;p67">
              <a:extLst>
                <a:ext uri="{FF2B5EF4-FFF2-40B4-BE49-F238E27FC236}">
                  <a16:creationId xmlns:a16="http://schemas.microsoft.com/office/drawing/2014/main" id="{4CF869E8-6F67-4AAD-A031-CF1D5514EF18}"/>
                </a:ext>
              </a:extLst>
            </p:cNvPr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6468;p67">
              <a:extLst>
                <a:ext uri="{FF2B5EF4-FFF2-40B4-BE49-F238E27FC236}">
                  <a16:creationId xmlns:a16="http://schemas.microsoft.com/office/drawing/2014/main" id="{66B21DF6-6777-45D2-9834-2D065A3F1B3B}"/>
                </a:ext>
              </a:extLst>
            </p:cNvPr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1" name="Text Placeholder 4">
            <a:extLst>
              <a:ext uri="{FF2B5EF4-FFF2-40B4-BE49-F238E27FC236}">
                <a16:creationId xmlns:a16="http://schemas.microsoft.com/office/drawing/2014/main" id="{3C1DC97C-E581-4F24-9244-C03FBF9E0D27}"/>
              </a:ext>
            </a:extLst>
          </p:cNvPr>
          <p:cNvSpPr txBox="1">
            <a:spLocks/>
          </p:cNvSpPr>
          <p:nvPr/>
        </p:nvSpPr>
        <p:spPr>
          <a:xfrm>
            <a:off x="7321188" y="5831464"/>
            <a:ext cx="3184206" cy="59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202565" indent="0" defTabSz="1219170">
              <a:buClr>
                <a:prstClr val="white"/>
              </a:buClr>
              <a:buNone/>
              <a:defRPr/>
            </a:pPr>
            <a:r>
              <a:rPr lang="en-US" sz="2100" kern="0"/>
              <a:t>Independent</a:t>
            </a:r>
            <a:endParaRPr lang="en-US" sz="2100"/>
          </a:p>
          <a:p>
            <a:pPr marL="202565" indent="0" defTabSz="1219170">
              <a:buClr>
                <a:prstClr val="white"/>
              </a:buClr>
              <a:buNone/>
              <a:defRPr/>
            </a:pPr>
            <a:r>
              <a:rPr lang="en-US" sz="2100" kern="0"/>
              <a:t>Whole Group</a:t>
            </a:r>
          </a:p>
        </p:txBody>
      </p:sp>
      <p:sp>
        <p:nvSpPr>
          <p:cNvPr id="163" name="Google Shape;662;p43">
            <a:extLst>
              <a:ext uri="{FF2B5EF4-FFF2-40B4-BE49-F238E27FC236}">
                <a16:creationId xmlns:a16="http://schemas.microsoft.com/office/drawing/2014/main" id="{D6A72235-AE78-47C2-B0A0-92101730CB31}"/>
              </a:ext>
            </a:extLst>
          </p:cNvPr>
          <p:cNvSpPr/>
          <p:nvPr/>
        </p:nvSpPr>
        <p:spPr>
          <a:xfrm>
            <a:off x="10710443" y="467463"/>
            <a:ext cx="1158240" cy="11582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defRPr/>
            </a:pPr>
            <a:endParaRPr sz="2400" kern="0">
              <a:solidFill>
                <a:sysClr val="windowText" lastClr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C62F00B-97A2-4F7F-83B5-1073905E4159}"/>
              </a:ext>
            </a:extLst>
          </p:cNvPr>
          <p:cNvGrpSpPr/>
          <p:nvPr/>
        </p:nvGrpSpPr>
        <p:grpSpPr>
          <a:xfrm>
            <a:off x="10869680" y="698188"/>
            <a:ext cx="806237" cy="674497"/>
            <a:chOff x="5927593" y="419031"/>
            <a:chExt cx="2451625" cy="2051026"/>
          </a:xfrm>
        </p:grpSpPr>
        <p:grpSp>
          <p:nvGrpSpPr>
            <p:cNvPr id="165" name="Google Shape;16036;p73">
              <a:extLst>
                <a:ext uri="{FF2B5EF4-FFF2-40B4-BE49-F238E27FC236}">
                  <a16:creationId xmlns:a16="http://schemas.microsoft.com/office/drawing/2014/main" id="{0252F135-6FD8-4434-835E-E8743467AA3D}"/>
                </a:ext>
              </a:extLst>
            </p:cNvPr>
            <p:cNvGrpSpPr/>
            <p:nvPr/>
          </p:nvGrpSpPr>
          <p:grpSpPr>
            <a:xfrm>
              <a:off x="5927593" y="1181807"/>
              <a:ext cx="1725126" cy="1286091"/>
              <a:chOff x="1798763" y="3395401"/>
              <a:chExt cx="376185" cy="280448"/>
            </a:xfrm>
          </p:grpSpPr>
          <p:sp>
            <p:nvSpPr>
              <p:cNvPr id="188" name="Google Shape;16037;p73">
                <a:extLst>
                  <a:ext uri="{FF2B5EF4-FFF2-40B4-BE49-F238E27FC236}">
                    <a16:creationId xmlns:a16="http://schemas.microsoft.com/office/drawing/2014/main" id="{CDDA60AD-1837-48AA-B2F1-7BA60CF9053F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47711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401" y="1603"/>
                      <a:pt x="1819" y="1242"/>
                      <a:pt x="1819" y="809"/>
                    </a:cubicBezTo>
                    <a:cubicBezTo>
                      <a:pt x="1819" y="361"/>
                      <a:pt x="1401" y="1"/>
                      <a:pt x="910" y="1"/>
                    </a:cubicBezTo>
                    <a:close/>
                  </a:path>
                </a:pathLst>
              </a:custGeom>
              <a:solidFill>
                <a:srgbClr val="92A9B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6038;p73">
                <a:extLst>
                  <a:ext uri="{FF2B5EF4-FFF2-40B4-BE49-F238E27FC236}">
                    <a16:creationId xmlns:a16="http://schemas.microsoft.com/office/drawing/2014/main" id="{D04E1C8D-D836-4DF9-B965-93B7CC321655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32559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025" y="1603"/>
                      <a:pt x="1141" y="1574"/>
                      <a:pt x="1242" y="1545"/>
                    </a:cubicBezTo>
                    <a:cubicBezTo>
                      <a:pt x="924" y="1444"/>
                      <a:pt x="693" y="1141"/>
                      <a:pt x="679" y="809"/>
                    </a:cubicBezTo>
                    <a:cubicBezTo>
                      <a:pt x="693" y="462"/>
                      <a:pt x="924" y="159"/>
                      <a:pt x="1242" y="73"/>
                    </a:cubicBezTo>
                    <a:cubicBezTo>
                      <a:pt x="1141" y="29"/>
                      <a:pt x="1025" y="1"/>
                      <a:pt x="910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6039;p73">
                <a:extLst>
                  <a:ext uri="{FF2B5EF4-FFF2-40B4-BE49-F238E27FC236}">
                    <a16:creationId xmlns:a16="http://schemas.microsoft.com/office/drawing/2014/main" id="{3F035DC2-0EC7-4602-9CF7-E3ACD6751D07}"/>
                  </a:ext>
                </a:extLst>
              </p:cNvPr>
              <p:cNvSpPr/>
              <p:nvPr/>
            </p:nvSpPr>
            <p:spPr>
              <a:xfrm>
                <a:off x="2067441" y="3580452"/>
                <a:ext cx="107508" cy="95396"/>
              </a:xfrm>
              <a:custGeom>
                <a:avLst/>
                <a:gdLst/>
                <a:ahLst/>
                <a:cxnLst/>
                <a:rect l="l" t="t" r="r" b="b"/>
                <a:pathLst>
                  <a:path w="4101" h="3639" extrusionOk="0">
                    <a:moveTo>
                      <a:pt x="1358" y="1"/>
                    </a:moveTo>
                    <a:lnTo>
                      <a:pt x="1358" y="679"/>
                    </a:lnTo>
                    <a:cubicBezTo>
                      <a:pt x="1358" y="852"/>
                      <a:pt x="1271" y="1011"/>
                      <a:pt x="1113" y="1083"/>
                    </a:cubicBezTo>
                    <a:lnTo>
                      <a:pt x="376" y="1444"/>
                    </a:lnTo>
                    <a:cubicBezTo>
                      <a:pt x="145" y="1560"/>
                      <a:pt x="1" y="1805"/>
                      <a:pt x="1" y="2065"/>
                    </a:cubicBezTo>
                    <a:lnTo>
                      <a:pt x="1" y="3407"/>
                    </a:lnTo>
                    <a:cubicBezTo>
                      <a:pt x="1" y="3523"/>
                      <a:pt x="102" y="3638"/>
                      <a:pt x="232" y="3638"/>
                    </a:cubicBezTo>
                    <a:lnTo>
                      <a:pt x="3870" y="3638"/>
                    </a:lnTo>
                    <a:cubicBezTo>
                      <a:pt x="3985" y="3638"/>
                      <a:pt x="4101" y="3523"/>
                      <a:pt x="4101" y="3407"/>
                    </a:cubicBezTo>
                    <a:lnTo>
                      <a:pt x="4101" y="2065"/>
                    </a:lnTo>
                    <a:cubicBezTo>
                      <a:pt x="4086" y="1805"/>
                      <a:pt x="3942" y="1560"/>
                      <a:pt x="3711" y="1444"/>
                    </a:cubicBezTo>
                    <a:lnTo>
                      <a:pt x="2975" y="1083"/>
                    </a:lnTo>
                    <a:cubicBezTo>
                      <a:pt x="2830" y="1011"/>
                      <a:pt x="2729" y="852"/>
                      <a:pt x="2729" y="679"/>
                    </a:cubicBezTo>
                    <a:lnTo>
                      <a:pt x="272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6040;p73">
                <a:extLst>
                  <a:ext uri="{FF2B5EF4-FFF2-40B4-BE49-F238E27FC236}">
                    <a16:creationId xmlns:a16="http://schemas.microsoft.com/office/drawing/2014/main" id="{35C1A7B4-3C8C-47B1-9F50-764281743DEA}"/>
                  </a:ext>
                </a:extLst>
              </p:cNvPr>
              <p:cNvSpPr/>
              <p:nvPr/>
            </p:nvSpPr>
            <p:spPr>
              <a:xfrm>
                <a:off x="2103014" y="3580085"/>
                <a:ext cx="36360" cy="23856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910" extrusionOk="0">
                    <a:moveTo>
                      <a:pt x="1" y="0"/>
                    </a:moveTo>
                    <a:lnTo>
                      <a:pt x="1" y="693"/>
                    </a:lnTo>
                    <a:cubicBezTo>
                      <a:pt x="1" y="722"/>
                      <a:pt x="1" y="751"/>
                      <a:pt x="1" y="780"/>
                    </a:cubicBezTo>
                    <a:cubicBezTo>
                      <a:pt x="217" y="866"/>
                      <a:pt x="448" y="910"/>
                      <a:pt x="694" y="910"/>
                    </a:cubicBezTo>
                    <a:cubicBezTo>
                      <a:pt x="925" y="910"/>
                      <a:pt x="1170" y="866"/>
                      <a:pt x="1387" y="780"/>
                    </a:cubicBezTo>
                    <a:cubicBezTo>
                      <a:pt x="1372" y="751"/>
                      <a:pt x="1372" y="722"/>
                      <a:pt x="1372" y="693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6041;p73">
                <a:extLst>
                  <a:ext uri="{FF2B5EF4-FFF2-40B4-BE49-F238E27FC236}">
                    <a16:creationId xmlns:a16="http://schemas.microsoft.com/office/drawing/2014/main" id="{D2EE2643-CEB5-4CFD-A16D-383887D901B2}"/>
                  </a:ext>
                </a:extLst>
              </p:cNvPr>
              <p:cNvSpPr/>
              <p:nvPr/>
            </p:nvSpPr>
            <p:spPr>
              <a:xfrm>
                <a:off x="2067441" y="3611491"/>
                <a:ext cx="107141" cy="64358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455" extrusionOk="0">
                    <a:moveTo>
                      <a:pt x="896" y="0"/>
                    </a:moveTo>
                    <a:lnTo>
                      <a:pt x="376" y="260"/>
                    </a:lnTo>
                    <a:cubicBezTo>
                      <a:pt x="145" y="376"/>
                      <a:pt x="1" y="621"/>
                      <a:pt x="1" y="881"/>
                    </a:cubicBezTo>
                    <a:lnTo>
                      <a:pt x="1" y="2223"/>
                    </a:lnTo>
                    <a:cubicBezTo>
                      <a:pt x="1" y="2339"/>
                      <a:pt x="102" y="2454"/>
                      <a:pt x="218" y="2454"/>
                    </a:cubicBezTo>
                    <a:lnTo>
                      <a:pt x="3870" y="2454"/>
                    </a:lnTo>
                    <a:cubicBezTo>
                      <a:pt x="3985" y="2454"/>
                      <a:pt x="4086" y="2339"/>
                      <a:pt x="4086" y="2223"/>
                    </a:cubicBezTo>
                    <a:lnTo>
                      <a:pt x="4086" y="881"/>
                    </a:lnTo>
                    <a:cubicBezTo>
                      <a:pt x="4086" y="621"/>
                      <a:pt x="3942" y="376"/>
                      <a:pt x="3711" y="260"/>
                    </a:cubicBezTo>
                    <a:lnTo>
                      <a:pt x="3191" y="0"/>
                    </a:lnTo>
                    <a:cubicBezTo>
                      <a:pt x="2924" y="419"/>
                      <a:pt x="2484" y="628"/>
                      <a:pt x="2044" y="628"/>
                    </a:cubicBezTo>
                    <a:cubicBezTo>
                      <a:pt x="1603" y="628"/>
                      <a:pt x="1163" y="419"/>
                      <a:pt x="896" y="0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6042;p73">
                <a:extLst>
                  <a:ext uri="{FF2B5EF4-FFF2-40B4-BE49-F238E27FC236}">
                    <a16:creationId xmlns:a16="http://schemas.microsoft.com/office/drawing/2014/main" id="{F813BCBF-D845-414A-B3D6-C35D0E412591}"/>
                  </a:ext>
                </a:extLst>
              </p:cNvPr>
              <p:cNvSpPr/>
              <p:nvPr/>
            </p:nvSpPr>
            <p:spPr>
              <a:xfrm>
                <a:off x="2079185" y="3496827"/>
                <a:ext cx="83652" cy="83285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177" extrusionOk="0">
                    <a:moveTo>
                      <a:pt x="1603" y="0"/>
                    </a:moveTo>
                    <a:cubicBezTo>
                      <a:pt x="722" y="0"/>
                      <a:pt x="0" y="708"/>
                      <a:pt x="0" y="1588"/>
                    </a:cubicBezTo>
                    <a:cubicBezTo>
                      <a:pt x="0" y="2469"/>
                      <a:pt x="722" y="3176"/>
                      <a:pt x="1603" y="3176"/>
                    </a:cubicBezTo>
                    <a:cubicBezTo>
                      <a:pt x="2483" y="3176"/>
                      <a:pt x="3191" y="2469"/>
                      <a:pt x="3191" y="1588"/>
                    </a:cubicBezTo>
                    <a:cubicBezTo>
                      <a:pt x="3191" y="708"/>
                      <a:pt x="2483" y="0"/>
                      <a:pt x="1603" y="0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6043;p73">
                <a:extLst>
                  <a:ext uri="{FF2B5EF4-FFF2-40B4-BE49-F238E27FC236}">
                    <a16:creationId xmlns:a16="http://schemas.microsoft.com/office/drawing/2014/main" id="{84BBF8B7-5423-4B9C-9BE2-4167460AB947}"/>
                  </a:ext>
                </a:extLst>
              </p:cNvPr>
              <p:cNvSpPr/>
              <p:nvPr/>
            </p:nvSpPr>
            <p:spPr>
              <a:xfrm>
                <a:off x="2095071" y="3496827"/>
                <a:ext cx="69653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874" extrusionOk="0">
                    <a:moveTo>
                      <a:pt x="997" y="0"/>
                    </a:moveTo>
                    <a:cubicBezTo>
                      <a:pt x="246" y="0"/>
                      <a:pt x="1" y="1025"/>
                      <a:pt x="665" y="1372"/>
                    </a:cubicBezTo>
                    <a:cubicBezTo>
                      <a:pt x="694" y="1386"/>
                      <a:pt x="708" y="1401"/>
                      <a:pt x="737" y="1401"/>
                    </a:cubicBezTo>
                    <a:lnTo>
                      <a:pt x="1516" y="2844"/>
                    </a:lnTo>
                    <a:cubicBezTo>
                      <a:pt x="1516" y="2844"/>
                      <a:pt x="1733" y="2859"/>
                      <a:pt x="1950" y="2873"/>
                    </a:cubicBezTo>
                    <a:cubicBezTo>
                      <a:pt x="2411" y="2527"/>
                      <a:pt x="2657" y="1949"/>
                      <a:pt x="2570" y="1372"/>
                    </a:cubicBezTo>
                    <a:cubicBezTo>
                      <a:pt x="2484" y="708"/>
                      <a:pt x="1993" y="188"/>
                      <a:pt x="1343" y="29"/>
                    </a:cubicBezTo>
                    <a:cubicBezTo>
                      <a:pt x="1228" y="15"/>
                      <a:pt x="1112" y="0"/>
                      <a:pt x="997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6044;p73">
                <a:extLst>
                  <a:ext uri="{FF2B5EF4-FFF2-40B4-BE49-F238E27FC236}">
                    <a16:creationId xmlns:a16="http://schemas.microsoft.com/office/drawing/2014/main" id="{680A64C8-9A15-4E9A-8142-9CD921D5AB28}"/>
                  </a:ext>
                </a:extLst>
              </p:cNvPr>
              <p:cNvSpPr/>
              <p:nvPr/>
            </p:nvSpPr>
            <p:spPr>
              <a:xfrm>
                <a:off x="2085241" y="3533449"/>
                <a:ext cx="71541" cy="58774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242" extrusionOk="0">
                    <a:moveTo>
                      <a:pt x="1060" y="1"/>
                    </a:moveTo>
                    <a:cubicBezTo>
                      <a:pt x="972" y="1"/>
                      <a:pt x="890" y="45"/>
                      <a:pt x="852" y="134"/>
                    </a:cubicBezTo>
                    <a:cubicBezTo>
                      <a:pt x="766" y="292"/>
                      <a:pt x="664" y="422"/>
                      <a:pt x="535" y="538"/>
                    </a:cubicBezTo>
                    <a:cubicBezTo>
                      <a:pt x="419" y="653"/>
                      <a:pt x="275" y="740"/>
                      <a:pt x="130" y="812"/>
                    </a:cubicBezTo>
                    <a:cubicBezTo>
                      <a:pt x="44" y="855"/>
                      <a:pt x="0" y="956"/>
                      <a:pt x="15" y="1057"/>
                    </a:cubicBezTo>
                    <a:cubicBezTo>
                      <a:pt x="102" y="1736"/>
                      <a:pt x="679" y="2241"/>
                      <a:pt x="1372" y="2241"/>
                    </a:cubicBezTo>
                    <a:cubicBezTo>
                      <a:pt x="2079" y="2241"/>
                      <a:pt x="2671" y="1693"/>
                      <a:pt x="2729" y="985"/>
                    </a:cubicBezTo>
                    <a:cubicBezTo>
                      <a:pt x="2729" y="913"/>
                      <a:pt x="2700" y="841"/>
                      <a:pt x="2642" y="798"/>
                    </a:cubicBezTo>
                    <a:cubicBezTo>
                      <a:pt x="2195" y="422"/>
                      <a:pt x="1675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6045;p73">
                <a:extLst>
                  <a:ext uri="{FF2B5EF4-FFF2-40B4-BE49-F238E27FC236}">
                    <a16:creationId xmlns:a16="http://schemas.microsoft.com/office/drawing/2014/main" id="{6F5CE203-6278-4C49-A3B1-99B0907CD86C}"/>
                  </a:ext>
                </a:extLst>
              </p:cNvPr>
              <p:cNvSpPr/>
              <p:nvPr/>
            </p:nvSpPr>
            <p:spPr>
              <a:xfrm>
                <a:off x="2085608" y="3533449"/>
                <a:ext cx="71567" cy="58381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2227" extrusionOk="0">
                    <a:moveTo>
                      <a:pt x="1060" y="1"/>
                    </a:moveTo>
                    <a:cubicBezTo>
                      <a:pt x="969" y="1"/>
                      <a:pt x="876" y="45"/>
                      <a:pt x="838" y="134"/>
                    </a:cubicBezTo>
                    <a:cubicBezTo>
                      <a:pt x="780" y="249"/>
                      <a:pt x="723" y="350"/>
                      <a:pt x="636" y="437"/>
                    </a:cubicBezTo>
                    <a:cubicBezTo>
                      <a:pt x="607" y="480"/>
                      <a:pt x="564" y="509"/>
                      <a:pt x="535" y="538"/>
                    </a:cubicBezTo>
                    <a:cubicBezTo>
                      <a:pt x="405" y="653"/>
                      <a:pt x="275" y="740"/>
                      <a:pt x="131" y="812"/>
                    </a:cubicBezTo>
                    <a:cubicBezTo>
                      <a:pt x="44" y="855"/>
                      <a:pt x="1" y="956"/>
                      <a:pt x="1" y="1057"/>
                    </a:cubicBezTo>
                    <a:cubicBezTo>
                      <a:pt x="88" y="1649"/>
                      <a:pt x="549" y="2126"/>
                      <a:pt x="1156" y="2227"/>
                    </a:cubicBezTo>
                    <a:cubicBezTo>
                      <a:pt x="838" y="2025"/>
                      <a:pt x="665" y="1693"/>
                      <a:pt x="679" y="1332"/>
                    </a:cubicBezTo>
                    <a:lnTo>
                      <a:pt x="679" y="1000"/>
                    </a:lnTo>
                    <a:cubicBezTo>
                      <a:pt x="737" y="971"/>
                      <a:pt x="780" y="928"/>
                      <a:pt x="838" y="884"/>
                    </a:cubicBezTo>
                    <a:cubicBezTo>
                      <a:pt x="954" y="769"/>
                      <a:pt x="1069" y="639"/>
                      <a:pt x="1156" y="494"/>
                    </a:cubicBezTo>
                    <a:cubicBezTo>
                      <a:pt x="1589" y="624"/>
                      <a:pt x="1993" y="855"/>
                      <a:pt x="2339" y="1144"/>
                    </a:cubicBezTo>
                    <a:cubicBezTo>
                      <a:pt x="2383" y="1173"/>
                      <a:pt x="2498" y="1274"/>
                      <a:pt x="2614" y="1389"/>
                    </a:cubicBezTo>
                    <a:cubicBezTo>
                      <a:pt x="2671" y="1260"/>
                      <a:pt x="2715" y="1130"/>
                      <a:pt x="2715" y="985"/>
                    </a:cubicBezTo>
                    <a:cubicBezTo>
                      <a:pt x="2729" y="913"/>
                      <a:pt x="2700" y="841"/>
                      <a:pt x="2643" y="798"/>
                    </a:cubicBezTo>
                    <a:cubicBezTo>
                      <a:pt x="2195" y="422"/>
                      <a:pt x="1661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6046;p73">
                <a:extLst>
                  <a:ext uri="{FF2B5EF4-FFF2-40B4-BE49-F238E27FC236}">
                    <a16:creationId xmlns:a16="http://schemas.microsoft.com/office/drawing/2014/main" id="{BF57A928-997F-44F6-A60A-2ECEA76370A6}"/>
                  </a:ext>
                </a:extLst>
              </p:cNvPr>
              <p:cNvSpPr/>
              <p:nvPr/>
            </p:nvSpPr>
            <p:spPr>
              <a:xfrm>
                <a:off x="2150699" y="3623969"/>
                <a:ext cx="24249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925" h="1979" extrusionOk="0">
                    <a:moveTo>
                      <a:pt x="780" y="1"/>
                    </a:moveTo>
                    <a:lnTo>
                      <a:pt x="174" y="463"/>
                    </a:lnTo>
                    <a:cubicBezTo>
                      <a:pt x="73" y="549"/>
                      <a:pt x="1" y="694"/>
                      <a:pt x="15" y="824"/>
                    </a:cubicBezTo>
                    <a:lnTo>
                      <a:pt x="15" y="1978"/>
                    </a:lnTo>
                    <a:lnTo>
                      <a:pt x="694" y="1978"/>
                    </a:lnTo>
                    <a:cubicBezTo>
                      <a:pt x="809" y="1978"/>
                      <a:pt x="925" y="1877"/>
                      <a:pt x="925" y="1747"/>
                    </a:cubicBezTo>
                    <a:lnTo>
                      <a:pt x="925" y="405"/>
                    </a:lnTo>
                    <a:cubicBezTo>
                      <a:pt x="910" y="261"/>
                      <a:pt x="867" y="116"/>
                      <a:pt x="780" y="1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6047;p73">
                <a:extLst>
                  <a:ext uri="{FF2B5EF4-FFF2-40B4-BE49-F238E27FC236}">
                    <a16:creationId xmlns:a16="http://schemas.microsoft.com/office/drawing/2014/main" id="{D580831F-D69B-429A-B825-03A8AA678F10}"/>
                  </a:ext>
                </a:extLst>
              </p:cNvPr>
              <p:cNvSpPr/>
              <p:nvPr/>
            </p:nvSpPr>
            <p:spPr>
              <a:xfrm>
                <a:off x="1816930" y="3502882"/>
                <a:ext cx="29938" cy="6548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2498" extrusionOk="0">
                    <a:moveTo>
                      <a:pt x="679" y="0"/>
                    </a:moveTo>
                    <a:cubicBezTo>
                      <a:pt x="304" y="0"/>
                      <a:pt x="1" y="304"/>
                      <a:pt x="1" y="679"/>
                    </a:cubicBezTo>
                    <a:lnTo>
                      <a:pt x="1" y="838"/>
                    </a:lnTo>
                    <a:cubicBezTo>
                      <a:pt x="1" y="1025"/>
                      <a:pt x="30" y="1227"/>
                      <a:pt x="87" y="1415"/>
                    </a:cubicBezTo>
                    <a:lnTo>
                      <a:pt x="448" y="2498"/>
                    </a:lnTo>
                    <a:lnTo>
                      <a:pt x="1141" y="2498"/>
                    </a:lnTo>
                    <a:lnTo>
                      <a:pt x="1141" y="0"/>
                    </a:ln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6048;p73">
                <a:extLst>
                  <a:ext uri="{FF2B5EF4-FFF2-40B4-BE49-F238E27FC236}">
                    <a16:creationId xmlns:a16="http://schemas.microsoft.com/office/drawing/2014/main" id="{1EFD721C-6421-47BA-A0E7-47A07C8843BE}"/>
                  </a:ext>
                </a:extLst>
              </p:cNvPr>
              <p:cNvSpPr/>
              <p:nvPr/>
            </p:nvSpPr>
            <p:spPr>
              <a:xfrm>
                <a:off x="1828674" y="3496827"/>
                <a:ext cx="71541" cy="7154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729" extrusionOk="0">
                    <a:moveTo>
                      <a:pt x="693" y="0"/>
                    </a:moveTo>
                    <a:cubicBezTo>
                      <a:pt x="318" y="0"/>
                      <a:pt x="0" y="304"/>
                      <a:pt x="0" y="679"/>
                    </a:cubicBezTo>
                    <a:cubicBezTo>
                      <a:pt x="0" y="939"/>
                      <a:pt x="202" y="1141"/>
                      <a:pt x="462" y="1141"/>
                    </a:cubicBezTo>
                    <a:lnTo>
                      <a:pt x="2281" y="2729"/>
                    </a:lnTo>
                    <a:lnTo>
                      <a:pt x="2671" y="1386"/>
                    </a:lnTo>
                    <a:cubicBezTo>
                      <a:pt x="2714" y="1213"/>
                      <a:pt x="2729" y="1040"/>
                      <a:pt x="2729" y="881"/>
                    </a:cubicBezTo>
                    <a:lnTo>
                      <a:pt x="2729" y="448"/>
                    </a:lnTo>
                    <a:cubicBezTo>
                      <a:pt x="2729" y="203"/>
                      <a:pt x="2526" y="0"/>
                      <a:pt x="2281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16049;p73">
                <a:extLst>
                  <a:ext uri="{FF2B5EF4-FFF2-40B4-BE49-F238E27FC236}">
                    <a16:creationId xmlns:a16="http://schemas.microsoft.com/office/drawing/2014/main" id="{23055E72-A13F-4924-8158-DDBEC4874557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26503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011" extrusionOk="0">
                    <a:moveTo>
                      <a:pt x="0" y="0"/>
                    </a:moveTo>
                    <a:lnTo>
                      <a:pt x="0" y="1011"/>
                    </a:lnTo>
                    <a:lnTo>
                      <a:pt x="1372" y="1011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16050;p73">
                <a:extLst>
                  <a:ext uri="{FF2B5EF4-FFF2-40B4-BE49-F238E27FC236}">
                    <a16:creationId xmlns:a16="http://schemas.microsoft.com/office/drawing/2014/main" id="{EB444240-B280-4C12-AC06-123B02ED1ABD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14392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549" extrusionOk="0">
                    <a:moveTo>
                      <a:pt x="0" y="0"/>
                    </a:moveTo>
                    <a:lnTo>
                      <a:pt x="0" y="419"/>
                    </a:lnTo>
                    <a:cubicBezTo>
                      <a:pt x="217" y="505"/>
                      <a:pt x="448" y="549"/>
                      <a:pt x="680" y="549"/>
                    </a:cubicBezTo>
                    <a:cubicBezTo>
                      <a:pt x="913" y="549"/>
                      <a:pt x="1148" y="505"/>
                      <a:pt x="1372" y="419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16051;p73">
                <a:extLst>
                  <a:ext uri="{FF2B5EF4-FFF2-40B4-BE49-F238E27FC236}">
                    <a16:creationId xmlns:a16="http://schemas.microsoft.com/office/drawing/2014/main" id="{64635754-CA24-4B0A-8B64-6B3747752D5D}"/>
                  </a:ext>
                </a:extLst>
              </p:cNvPr>
              <p:cNvSpPr/>
              <p:nvPr/>
            </p:nvSpPr>
            <p:spPr>
              <a:xfrm>
                <a:off x="1799156" y="3600507"/>
                <a:ext cx="119226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874" extrusionOk="0">
                    <a:moveTo>
                      <a:pt x="1588" y="1"/>
                    </a:moveTo>
                    <a:lnTo>
                      <a:pt x="491" y="318"/>
                    </a:lnTo>
                    <a:cubicBezTo>
                      <a:pt x="202" y="405"/>
                      <a:pt x="0" y="679"/>
                      <a:pt x="0" y="982"/>
                    </a:cubicBezTo>
                    <a:lnTo>
                      <a:pt x="0" y="2642"/>
                    </a:lnTo>
                    <a:cubicBezTo>
                      <a:pt x="0" y="2772"/>
                      <a:pt x="87" y="2873"/>
                      <a:pt x="217" y="2873"/>
                    </a:cubicBezTo>
                    <a:lnTo>
                      <a:pt x="4316" y="2873"/>
                    </a:lnTo>
                    <a:cubicBezTo>
                      <a:pt x="4446" y="2873"/>
                      <a:pt x="4547" y="2772"/>
                      <a:pt x="4547" y="2642"/>
                    </a:cubicBezTo>
                    <a:lnTo>
                      <a:pt x="4547" y="968"/>
                    </a:lnTo>
                    <a:cubicBezTo>
                      <a:pt x="4547" y="665"/>
                      <a:pt x="4345" y="405"/>
                      <a:pt x="4057" y="318"/>
                    </a:cubicBezTo>
                    <a:lnTo>
                      <a:pt x="2960" y="1"/>
                    </a:lnTo>
                    <a:lnTo>
                      <a:pt x="2267" y="463"/>
                    </a:lnTo>
                    <a:lnTo>
                      <a:pt x="1588" y="1"/>
                    </a:lnTo>
                    <a:close/>
                  </a:path>
                </a:pathLst>
              </a:custGeom>
              <a:solidFill>
                <a:srgbClr val="EFF2F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16052;p73">
                <a:extLst>
                  <a:ext uri="{FF2B5EF4-FFF2-40B4-BE49-F238E27FC236}">
                    <a16:creationId xmlns:a16="http://schemas.microsoft.com/office/drawing/2014/main" id="{B0F6E564-5A5C-4127-955C-C559D6D4C611}"/>
                  </a:ext>
                </a:extLst>
              </p:cNvPr>
              <p:cNvSpPr/>
              <p:nvPr/>
            </p:nvSpPr>
            <p:spPr>
              <a:xfrm>
                <a:off x="1852897" y="3612618"/>
                <a:ext cx="11744" cy="63231"/>
              </a:xfrm>
              <a:custGeom>
                <a:avLst/>
                <a:gdLst/>
                <a:ahLst/>
                <a:cxnLst/>
                <a:rect l="l" t="t" r="r" b="b"/>
                <a:pathLst>
                  <a:path w="448" h="2412" extrusionOk="0">
                    <a:moveTo>
                      <a:pt x="101" y="1"/>
                    </a:moveTo>
                    <a:lnTo>
                      <a:pt x="0" y="2411"/>
                    </a:lnTo>
                    <a:lnTo>
                      <a:pt x="448" y="2411"/>
                    </a:lnTo>
                    <a:lnTo>
                      <a:pt x="332" y="1"/>
                    </a:ln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16053;p73">
                <a:extLst>
                  <a:ext uri="{FF2B5EF4-FFF2-40B4-BE49-F238E27FC236}">
                    <a16:creationId xmlns:a16="http://schemas.microsoft.com/office/drawing/2014/main" id="{594B1F87-BB6F-408B-AAC9-0CEF7B878DB2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541" cy="6551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499" extrusionOk="0">
                    <a:moveTo>
                      <a:pt x="881" y="1"/>
                    </a:moveTo>
                    <a:cubicBezTo>
                      <a:pt x="751" y="1"/>
                      <a:pt x="636" y="44"/>
                      <a:pt x="549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892"/>
                      <a:pt x="607" y="2498"/>
                      <a:pt x="1358" y="2498"/>
                    </a:cubicBezTo>
                    <a:cubicBezTo>
                      <a:pt x="2123" y="2498"/>
                      <a:pt x="2729" y="1892"/>
                      <a:pt x="2729" y="1127"/>
                    </a:cubicBezTo>
                    <a:lnTo>
                      <a:pt x="2729" y="838"/>
                    </a:lnTo>
                    <a:cubicBezTo>
                      <a:pt x="2729" y="723"/>
                      <a:pt x="2686" y="607"/>
                      <a:pt x="2599" y="520"/>
                    </a:cubicBezTo>
                    <a:cubicBezTo>
                      <a:pt x="2253" y="174"/>
                      <a:pt x="1603" y="15"/>
                      <a:pt x="881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16054;p73">
                <a:extLst>
                  <a:ext uri="{FF2B5EF4-FFF2-40B4-BE49-F238E27FC236}">
                    <a16:creationId xmlns:a16="http://schemas.microsoft.com/office/drawing/2014/main" id="{B869D487-C0FC-4DE8-A030-C836F1580945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174" cy="63991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2441" extrusionOk="0">
                    <a:moveTo>
                      <a:pt x="867" y="1"/>
                    </a:moveTo>
                    <a:cubicBezTo>
                      <a:pt x="751" y="1"/>
                      <a:pt x="636" y="44"/>
                      <a:pt x="535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733"/>
                      <a:pt x="405" y="2267"/>
                      <a:pt x="982" y="2440"/>
                    </a:cubicBezTo>
                    <a:cubicBezTo>
                      <a:pt x="780" y="2195"/>
                      <a:pt x="679" y="1892"/>
                      <a:pt x="679" y="1589"/>
                    </a:cubicBezTo>
                    <a:lnTo>
                      <a:pt x="679" y="925"/>
                    </a:lnTo>
                    <a:cubicBezTo>
                      <a:pt x="679" y="673"/>
                      <a:pt x="882" y="462"/>
                      <a:pt x="1131" y="462"/>
                    </a:cubicBezTo>
                    <a:cubicBezTo>
                      <a:pt x="1139" y="462"/>
                      <a:pt x="1147" y="462"/>
                      <a:pt x="1156" y="463"/>
                    </a:cubicBezTo>
                    <a:cubicBezTo>
                      <a:pt x="1617" y="492"/>
                      <a:pt x="2296" y="578"/>
                      <a:pt x="2715" y="780"/>
                    </a:cubicBezTo>
                    <a:cubicBezTo>
                      <a:pt x="2715" y="679"/>
                      <a:pt x="2657" y="593"/>
                      <a:pt x="2599" y="520"/>
                    </a:cubicBezTo>
                    <a:cubicBezTo>
                      <a:pt x="2238" y="174"/>
                      <a:pt x="1603" y="15"/>
                      <a:pt x="867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16055;p73">
                <a:extLst>
                  <a:ext uri="{FF2B5EF4-FFF2-40B4-BE49-F238E27FC236}">
                    <a16:creationId xmlns:a16="http://schemas.microsoft.com/office/drawing/2014/main" id="{8A5B79CB-689B-499A-A0A6-5C41055F291E}"/>
                  </a:ext>
                </a:extLst>
              </p:cNvPr>
              <p:cNvSpPr/>
              <p:nvPr/>
            </p:nvSpPr>
            <p:spPr>
              <a:xfrm>
                <a:off x="1798763" y="3616026"/>
                <a:ext cx="24249" cy="59823"/>
              </a:xfrm>
              <a:custGeom>
                <a:avLst/>
                <a:gdLst/>
                <a:ahLst/>
                <a:cxnLst/>
                <a:rect l="l" t="t" r="r" b="b"/>
                <a:pathLst>
                  <a:path w="925" h="2282" extrusionOk="0">
                    <a:moveTo>
                      <a:pt x="131" y="1"/>
                    </a:moveTo>
                    <a:cubicBezTo>
                      <a:pt x="59" y="102"/>
                      <a:pt x="15" y="246"/>
                      <a:pt x="15" y="390"/>
                    </a:cubicBezTo>
                    <a:lnTo>
                      <a:pt x="15" y="2050"/>
                    </a:lnTo>
                    <a:cubicBezTo>
                      <a:pt x="1" y="2180"/>
                      <a:pt x="102" y="2281"/>
                      <a:pt x="232" y="2281"/>
                    </a:cubicBezTo>
                    <a:lnTo>
                      <a:pt x="910" y="2281"/>
                    </a:lnTo>
                    <a:lnTo>
                      <a:pt x="925" y="1069"/>
                    </a:lnTo>
                    <a:cubicBezTo>
                      <a:pt x="925" y="881"/>
                      <a:pt x="852" y="708"/>
                      <a:pt x="723" y="578"/>
                    </a:cubicBezTo>
                    <a:lnTo>
                      <a:pt x="131" y="1"/>
                    </a:ln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16056;p73">
                <a:extLst>
                  <a:ext uri="{FF2B5EF4-FFF2-40B4-BE49-F238E27FC236}">
                    <a16:creationId xmlns:a16="http://schemas.microsoft.com/office/drawing/2014/main" id="{36F82D27-B39C-400B-98F0-EE0CB158586C}"/>
                  </a:ext>
                </a:extLst>
              </p:cNvPr>
              <p:cNvSpPr/>
              <p:nvPr/>
            </p:nvSpPr>
            <p:spPr>
              <a:xfrm>
                <a:off x="1852504" y="3612618"/>
                <a:ext cx="12138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49" extrusionOk="0">
                    <a:moveTo>
                      <a:pt x="1" y="1"/>
                    </a:moveTo>
                    <a:lnTo>
                      <a:pt x="1" y="347"/>
                    </a:lnTo>
                    <a:cubicBezTo>
                      <a:pt x="1" y="405"/>
                      <a:pt x="58" y="448"/>
                      <a:pt x="116" y="448"/>
                    </a:cubicBezTo>
                    <a:lnTo>
                      <a:pt x="347" y="448"/>
                    </a:lnTo>
                    <a:cubicBezTo>
                      <a:pt x="405" y="448"/>
                      <a:pt x="463" y="405"/>
                      <a:pt x="463" y="347"/>
                    </a:cubicBezTo>
                    <a:lnTo>
                      <a:pt x="463" y="1"/>
                    </a:lnTo>
                    <a:close/>
                  </a:path>
                </a:pathLst>
              </a:custGeom>
              <a:solidFill>
                <a:srgbClr val="37A7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16057;p73">
                <a:extLst>
                  <a:ext uri="{FF2B5EF4-FFF2-40B4-BE49-F238E27FC236}">
                    <a16:creationId xmlns:a16="http://schemas.microsoft.com/office/drawing/2014/main" id="{728609DE-6CA9-4B5F-AD65-ADFAAA4A2700}"/>
                  </a:ext>
                </a:extLst>
              </p:cNvPr>
              <p:cNvSpPr/>
              <p:nvPr/>
            </p:nvSpPr>
            <p:spPr>
              <a:xfrm>
                <a:off x="1834337" y="3595919"/>
                <a:ext cx="24249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58" extrusionOk="0">
                    <a:moveTo>
                      <a:pt x="203" y="0"/>
                    </a:moveTo>
                    <a:cubicBezTo>
                      <a:pt x="174" y="0"/>
                      <a:pt x="146" y="15"/>
                      <a:pt x="131" y="46"/>
                    </a:cubicBezTo>
                    <a:lnTo>
                      <a:pt x="1" y="248"/>
                    </a:lnTo>
                    <a:lnTo>
                      <a:pt x="347" y="883"/>
                    </a:lnTo>
                    <a:cubicBezTo>
                      <a:pt x="365" y="929"/>
                      <a:pt x="413" y="957"/>
                      <a:pt x="463" y="957"/>
                    </a:cubicBezTo>
                    <a:cubicBezTo>
                      <a:pt x="492" y="957"/>
                      <a:pt x="523" y="948"/>
                      <a:pt x="549" y="926"/>
                    </a:cubicBezTo>
                    <a:lnTo>
                      <a:pt x="925" y="638"/>
                    </a:lnTo>
                    <a:lnTo>
                      <a:pt x="275" y="31"/>
                    </a:lnTo>
                    <a:cubicBezTo>
                      <a:pt x="255" y="11"/>
                      <a:pt x="229" y="0"/>
                      <a:pt x="203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16058;p73">
                <a:extLst>
                  <a:ext uri="{FF2B5EF4-FFF2-40B4-BE49-F238E27FC236}">
                    <a16:creationId xmlns:a16="http://schemas.microsoft.com/office/drawing/2014/main" id="{85A04BF0-7D23-4003-B51C-9474A7254FE1}"/>
                  </a:ext>
                </a:extLst>
              </p:cNvPr>
              <p:cNvSpPr/>
              <p:nvPr/>
            </p:nvSpPr>
            <p:spPr>
              <a:xfrm>
                <a:off x="1858559" y="3595919"/>
                <a:ext cx="24616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58" extrusionOk="0">
                    <a:moveTo>
                      <a:pt x="730" y="0"/>
                    </a:moveTo>
                    <a:cubicBezTo>
                      <a:pt x="708" y="0"/>
                      <a:pt x="685" y="11"/>
                      <a:pt x="665" y="31"/>
                    </a:cubicBezTo>
                    <a:lnTo>
                      <a:pt x="1" y="638"/>
                    </a:lnTo>
                    <a:lnTo>
                      <a:pt x="390" y="926"/>
                    </a:lnTo>
                    <a:cubicBezTo>
                      <a:pt x="417" y="948"/>
                      <a:pt x="445" y="957"/>
                      <a:pt x="473" y="957"/>
                    </a:cubicBezTo>
                    <a:cubicBezTo>
                      <a:pt x="520" y="957"/>
                      <a:pt x="565" y="929"/>
                      <a:pt x="592" y="883"/>
                    </a:cubicBezTo>
                    <a:lnTo>
                      <a:pt x="939" y="248"/>
                    </a:lnTo>
                    <a:lnTo>
                      <a:pt x="795" y="46"/>
                    </a:lnTo>
                    <a:cubicBezTo>
                      <a:pt x="779" y="15"/>
                      <a:pt x="755" y="0"/>
                      <a:pt x="730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16059;p73">
                <a:extLst>
                  <a:ext uri="{FF2B5EF4-FFF2-40B4-BE49-F238E27FC236}">
                    <a16:creationId xmlns:a16="http://schemas.microsoft.com/office/drawing/2014/main" id="{8F4662D6-C875-43C0-A6F2-7BB151B050CC}"/>
                  </a:ext>
                </a:extLst>
              </p:cNvPr>
              <p:cNvSpPr/>
              <p:nvPr/>
            </p:nvSpPr>
            <p:spPr>
              <a:xfrm>
                <a:off x="1900556" y="3395401"/>
                <a:ext cx="178288" cy="20854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7955" extrusionOk="0">
                    <a:moveTo>
                      <a:pt x="3408" y="1"/>
                    </a:moveTo>
                    <a:cubicBezTo>
                      <a:pt x="1777" y="1"/>
                      <a:pt x="578" y="1141"/>
                      <a:pt x="448" y="2960"/>
                    </a:cubicBezTo>
                    <a:cubicBezTo>
                      <a:pt x="290" y="5212"/>
                      <a:pt x="88" y="6468"/>
                      <a:pt x="30" y="6886"/>
                    </a:cubicBezTo>
                    <a:cubicBezTo>
                      <a:pt x="1" y="6987"/>
                      <a:pt x="59" y="7089"/>
                      <a:pt x="145" y="7132"/>
                    </a:cubicBezTo>
                    <a:cubicBezTo>
                      <a:pt x="578" y="7348"/>
                      <a:pt x="1921" y="7955"/>
                      <a:pt x="3408" y="7955"/>
                    </a:cubicBezTo>
                    <a:cubicBezTo>
                      <a:pt x="4895" y="7955"/>
                      <a:pt x="6237" y="7348"/>
                      <a:pt x="6670" y="7132"/>
                    </a:cubicBezTo>
                    <a:cubicBezTo>
                      <a:pt x="6757" y="7089"/>
                      <a:pt x="6800" y="6987"/>
                      <a:pt x="6786" y="6886"/>
                    </a:cubicBezTo>
                    <a:cubicBezTo>
                      <a:pt x="6728" y="6468"/>
                      <a:pt x="6526" y="5212"/>
                      <a:pt x="6367" y="2960"/>
                    </a:cubicBezTo>
                    <a:cubicBezTo>
                      <a:pt x="6237" y="1127"/>
                      <a:pt x="5039" y="1"/>
                      <a:pt x="3408" y="1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16060;p73">
                <a:extLst>
                  <a:ext uri="{FF2B5EF4-FFF2-40B4-BE49-F238E27FC236}">
                    <a16:creationId xmlns:a16="http://schemas.microsoft.com/office/drawing/2014/main" id="{3C7F8523-2C4D-4859-B8E5-557E0FC8694F}"/>
                  </a:ext>
                </a:extLst>
              </p:cNvPr>
              <p:cNvSpPr/>
              <p:nvPr/>
            </p:nvSpPr>
            <p:spPr>
              <a:xfrm>
                <a:off x="1942579" y="3395401"/>
                <a:ext cx="136266" cy="208593"/>
              </a:xfrm>
              <a:custGeom>
                <a:avLst/>
                <a:gdLst/>
                <a:ahLst/>
                <a:cxnLst/>
                <a:rect l="l" t="t" r="r" b="b"/>
                <a:pathLst>
                  <a:path w="5198" h="7957" extrusionOk="0">
                    <a:moveTo>
                      <a:pt x="1805" y="1"/>
                    </a:moveTo>
                    <a:cubicBezTo>
                      <a:pt x="1689" y="1"/>
                      <a:pt x="1574" y="1"/>
                      <a:pt x="1473" y="15"/>
                    </a:cubicBezTo>
                    <a:cubicBezTo>
                      <a:pt x="202" y="145"/>
                      <a:pt x="0" y="1935"/>
                      <a:pt x="1227" y="2310"/>
                    </a:cubicBezTo>
                    <a:lnTo>
                      <a:pt x="1256" y="2310"/>
                    </a:lnTo>
                    <a:lnTo>
                      <a:pt x="1718" y="7955"/>
                    </a:lnTo>
                    <a:cubicBezTo>
                      <a:pt x="1768" y="7956"/>
                      <a:pt x="1817" y="7957"/>
                      <a:pt x="1867" y="7957"/>
                    </a:cubicBezTo>
                    <a:cubicBezTo>
                      <a:pt x="3324" y="7957"/>
                      <a:pt x="4634" y="7355"/>
                      <a:pt x="5067" y="7132"/>
                    </a:cubicBezTo>
                    <a:cubicBezTo>
                      <a:pt x="5154" y="7089"/>
                      <a:pt x="5197" y="6987"/>
                      <a:pt x="5183" y="6886"/>
                    </a:cubicBezTo>
                    <a:cubicBezTo>
                      <a:pt x="5125" y="6468"/>
                      <a:pt x="4923" y="5212"/>
                      <a:pt x="4764" y="2960"/>
                    </a:cubicBezTo>
                    <a:cubicBezTo>
                      <a:pt x="4634" y="1127"/>
                      <a:pt x="3436" y="1"/>
                      <a:pt x="1805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16061;p73">
                <a:extLst>
                  <a:ext uri="{FF2B5EF4-FFF2-40B4-BE49-F238E27FC236}">
                    <a16:creationId xmlns:a16="http://schemas.microsoft.com/office/drawing/2014/main" id="{35CD06AC-21D9-4D2D-95EF-CB4F3E12F20E}"/>
                  </a:ext>
                </a:extLst>
              </p:cNvPr>
              <p:cNvSpPr/>
              <p:nvPr/>
            </p:nvSpPr>
            <p:spPr>
              <a:xfrm>
                <a:off x="1888471" y="3556230"/>
                <a:ext cx="202852" cy="11961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4563" extrusionOk="0">
                    <a:moveTo>
                      <a:pt x="2728" y="1"/>
                    </a:moveTo>
                    <a:lnTo>
                      <a:pt x="2728" y="1011"/>
                    </a:lnTo>
                    <a:cubicBezTo>
                      <a:pt x="2728" y="1184"/>
                      <a:pt x="2627" y="1343"/>
                      <a:pt x="2454" y="1430"/>
                    </a:cubicBezTo>
                    <a:lnTo>
                      <a:pt x="549" y="2267"/>
                    </a:lnTo>
                    <a:cubicBezTo>
                      <a:pt x="217" y="2411"/>
                      <a:pt x="0" y="2744"/>
                      <a:pt x="0" y="3104"/>
                    </a:cubicBezTo>
                    <a:lnTo>
                      <a:pt x="0" y="4331"/>
                    </a:lnTo>
                    <a:cubicBezTo>
                      <a:pt x="0" y="4447"/>
                      <a:pt x="101" y="4562"/>
                      <a:pt x="231" y="4562"/>
                    </a:cubicBezTo>
                    <a:lnTo>
                      <a:pt x="7506" y="4562"/>
                    </a:lnTo>
                    <a:cubicBezTo>
                      <a:pt x="7636" y="4562"/>
                      <a:pt x="7737" y="4447"/>
                      <a:pt x="7737" y="4331"/>
                    </a:cubicBezTo>
                    <a:lnTo>
                      <a:pt x="7737" y="3104"/>
                    </a:lnTo>
                    <a:cubicBezTo>
                      <a:pt x="7737" y="2744"/>
                      <a:pt x="7521" y="2411"/>
                      <a:pt x="7189" y="2267"/>
                    </a:cubicBezTo>
                    <a:lnTo>
                      <a:pt x="5269" y="1430"/>
                    </a:lnTo>
                    <a:cubicBezTo>
                      <a:pt x="5110" y="1343"/>
                      <a:pt x="5009" y="1184"/>
                      <a:pt x="5009" y="1011"/>
                    </a:cubicBezTo>
                    <a:lnTo>
                      <a:pt x="500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16062;p73">
                <a:extLst>
                  <a:ext uri="{FF2B5EF4-FFF2-40B4-BE49-F238E27FC236}">
                    <a16:creationId xmlns:a16="http://schemas.microsoft.com/office/drawing/2014/main" id="{2C393050-EA06-4C86-BF18-C57AEBDED640}"/>
                  </a:ext>
                </a:extLst>
              </p:cNvPr>
              <p:cNvSpPr/>
              <p:nvPr/>
            </p:nvSpPr>
            <p:spPr>
              <a:xfrm>
                <a:off x="1888471" y="3599380"/>
                <a:ext cx="202852" cy="7646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2917" extrusionOk="0">
                    <a:moveTo>
                      <a:pt x="1963" y="0"/>
                    </a:moveTo>
                    <a:lnTo>
                      <a:pt x="549" y="621"/>
                    </a:lnTo>
                    <a:cubicBezTo>
                      <a:pt x="217" y="765"/>
                      <a:pt x="0" y="1098"/>
                      <a:pt x="0" y="1458"/>
                    </a:cubicBezTo>
                    <a:lnTo>
                      <a:pt x="0" y="2685"/>
                    </a:lnTo>
                    <a:cubicBezTo>
                      <a:pt x="0" y="2801"/>
                      <a:pt x="101" y="2916"/>
                      <a:pt x="231" y="2916"/>
                    </a:cubicBezTo>
                    <a:lnTo>
                      <a:pt x="7506" y="2916"/>
                    </a:lnTo>
                    <a:cubicBezTo>
                      <a:pt x="7636" y="2916"/>
                      <a:pt x="7737" y="2801"/>
                      <a:pt x="7737" y="2685"/>
                    </a:cubicBezTo>
                    <a:lnTo>
                      <a:pt x="7737" y="1458"/>
                    </a:lnTo>
                    <a:cubicBezTo>
                      <a:pt x="7737" y="1098"/>
                      <a:pt x="7521" y="765"/>
                      <a:pt x="7189" y="621"/>
                    </a:cubicBezTo>
                    <a:lnTo>
                      <a:pt x="5774" y="0"/>
                    </a:lnTo>
                    <a:cubicBezTo>
                      <a:pt x="5442" y="881"/>
                      <a:pt x="4655" y="1321"/>
                      <a:pt x="3869" y="1321"/>
                    </a:cubicBezTo>
                    <a:cubicBezTo>
                      <a:pt x="3082" y="1321"/>
                      <a:pt x="2295" y="881"/>
                      <a:pt x="1963" y="0"/>
                    </a:cubicBez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16063;p73">
                <a:extLst>
                  <a:ext uri="{FF2B5EF4-FFF2-40B4-BE49-F238E27FC236}">
                    <a16:creationId xmlns:a16="http://schemas.microsoft.com/office/drawing/2014/main" id="{CDEE17DC-80C0-4756-B892-8577AB8F9E40}"/>
                  </a:ext>
                </a:extLst>
              </p:cNvPr>
              <p:cNvSpPr/>
              <p:nvPr/>
            </p:nvSpPr>
            <p:spPr>
              <a:xfrm>
                <a:off x="1959985" y="3556230"/>
                <a:ext cx="59823" cy="23961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914" extrusionOk="0">
                    <a:moveTo>
                      <a:pt x="0" y="1"/>
                    </a:moveTo>
                    <a:lnTo>
                      <a:pt x="0" y="665"/>
                    </a:lnTo>
                    <a:cubicBezTo>
                      <a:pt x="361" y="831"/>
                      <a:pt x="751" y="914"/>
                      <a:pt x="1141" y="914"/>
                    </a:cubicBezTo>
                    <a:cubicBezTo>
                      <a:pt x="1530" y="914"/>
                      <a:pt x="1920" y="831"/>
                      <a:pt x="2281" y="665"/>
                    </a:cubicBezTo>
                    <a:lnTo>
                      <a:pt x="2281" y="1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16064;p73">
                <a:extLst>
                  <a:ext uri="{FF2B5EF4-FFF2-40B4-BE49-F238E27FC236}">
                    <a16:creationId xmlns:a16="http://schemas.microsoft.com/office/drawing/2014/main" id="{85429E91-42A6-4032-85BB-F71574B01CB5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9619" cy="112069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275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025" y="733"/>
                      <a:pt x="665" y="1137"/>
                      <a:pt x="203" y="1426"/>
                    </a:cubicBezTo>
                    <a:cubicBezTo>
                      <a:pt x="87" y="1512"/>
                      <a:pt x="15" y="1642"/>
                      <a:pt x="15" y="1786"/>
                    </a:cubicBezTo>
                    <a:lnTo>
                      <a:pt x="15" y="1916"/>
                    </a:lnTo>
                    <a:cubicBezTo>
                      <a:pt x="0" y="3143"/>
                      <a:pt x="924" y="4168"/>
                      <a:pt x="2137" y="4269"/>
                    </a:cubicBezTo>
                    <a:cubicBezTo>
                      <a:pt x="2188" y="4273"/>
                      <a:pt x="2239" y="4274"/>
                      <a:pt x="2290" y="4274"/>
                    </a:cubicBezTo>
                    <a:cubicBezTo>
                      <a:pt x="3536" y="4274"/>
                      <a:pt x="4562" y="3265"/>
                      <a:pt x="4562" y="2003"/>
                    </a:cubicBezTo>
                    <a:lnTo>
                      <a:pt x="4562" y="1599"/>
                    </a:lnTo>
                    <a:cubicBezTo>
                      <a:pt x="4562" y="1411"/>
                      <a:pt x="4490" y="1223"/>
                      <a:pt x="4346" y="1093"/>
                    </a:cubicBezTo>
                    <a:cubicBezTo>
                      <a:pt x="3985" y="776"/>
                      <a:pt x="3162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16065;p73">
                <a:extLst>
                  <a:ext uri="{FF2B5EF4-FFF2-40B4-BE49-F238E27FC236}">
                    <a16:creationId xmlns:a16="http://schemas.microsoft.com/office/drawing/2014/main" id="{A2747919-97AB-4266-9060-13423F10ED97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6971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270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227" y="328"/>
                      <a:pt x="1184" y="415"/>
                      <a:pt x="1126" y="487"/>
                    </a:cubicBezTo>
                    <a:cubicBezTo>
                      <a:pt x="895" y="863"/>
                      <a:pt x="578" y="1180"/>
                      <a:pt x="217" y="1426"/>
                    </a:cubicBezTo>
                    <a:cubicBezTo>
                      <a:pt x="87" y="1512"/>
                      <a:pt x="15" y="1656"/>
                      <a:pt x="15" y="1801"/>
                    </a:cubicBezTo>
                    <a:lnTo>
                      <a:pt x="15" y="1931"/>
                    </a:lnTo>
                    <a:cubicBezTo>
                      <a:pt x="0" y="3100"/>
                      <a:pt x="852" y="4096"/>
                      <a:pt x="2021" y="4269"/>
                    </a:cubicBezTo>
                    <a:cubicBezTo>
                      <a:pt x="1603" y="3836"/>
                      <a:pt x="1386" y="3273"/>
                      <a:pt x="1386" y="2696"/>
                    </a:cubicBezTo>
                    <a:lnTo>
                      <a:pt x="1386" y="1267"/>
                    </a:lnTo>
                    <a:cubicBezTo>
                      <a:pt x="1386" y="1021"/>
                      <a:pt x="1560" y="834"/>
                      <a:pt x="1790" y="805"/>
                    </a:cubicBezTo>
                    <a:cubicBezTo>
                      <a:pt x="1953" y="789"/>
                      <a:pt x="2115" y="782"/>
                      <a:pt x="2278" y="782"/>
                    </a:cubicBezTo>
                    <a:cubicBezTo>
                      <a:pt x="3027" y="782"/>
                      <a:pt x="3773" y="944"/>
                      <a:pt x="4461" y="1252"/>
                    </a:cubicBezTo>
                    <a:cubicBezTo>
                      <a:pt x="4432" y="1195"/>
                      <a:pt x="4389" y="1137"/>
                      <a:pt x="4346" y="1093"/>
                    </a:cubicBezTo>
                    <a:cubicBezTo>
                      <a:pt x="3985" y="776"/>
                      <a:pt x="3147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16066;p73">
                <a:extLst>
                  <a:ext uri="{FF2B5EF4-FFF2-40B4-BE49-F238E27FC236}">
                    <a16:creationId xmlns:a16="http://schemas.microsoft.com/office/drawing/2014/main" id="{385E2AD8-2490-46A5-BAD7-064B522AA99E}"/>
                  </a:ext>
                </a:extLst>
              </p:cNvPr>
              <p:cNvSpPr/>
              <p:nvPr/>
            </p:nvSpPr>
            <p:spPr>
              <a:xfrm>
                <a:off x="1888471" y="3619067"/>
                <a:ext cx="41629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2166" extrusionOk="0">
                    <a:moveTo>
                      <a:pt x="346" y="0"/>
                    </a:moveTo>
                    <a:cubicBezTo>
                      <a:pt x="130" y="173"/>
                      <a:pt x="0" y="433"/>
                      <a:pt x="0" y="707"/>
                    </a:cubicBezTo>
                    <a:lnTo>
                      <a:pt x="0" y="1934"/>
                    </a:lnTo>
                    <a:cubicBezTo>
                      <a:pt x="0" y="2064"/>
                      <a:pt x="101" y="2165"/>
                      <a:pt x="231" y="2165"/>
                    </a:cubicBezTo>
                    <a:lnTo>
                      <a:pt x="1588" y="2165"/>
                    </a:lnTo>
                    <a:lnTo>
                      <a:pt x="1588" y="1530"/>
                    </a:lnTo>
                    <a:cubicBezTo>
                      <a:pt x="1588" y="1357"/>
                      <a:pt x="1516" y="1184"/>
                      <a:pt x="1386" y="1054"/>
                    </a:cubicBez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16067;p73">
                <a:extLst>
                  <a:ext uri="{FF2B5EF4-FFF2-40B4-BE49-F238E27FC236}">
                    <a16:creationId xmlns:a16="http://schemas.microsoft.com/office/drawing/2014/main" id="{4F864B22-382D-4FB4-9710-98CE415C9DAC}"/>
                  </a:ext>
                </a:extLst>
              </p:cNvPr>
              <p:cNvSpPr/>
              <p:nvPr/>
            </p:nvSpPr>
            <p:spPr>
              <a:xfrm>
                <a:off x="2049667" y="3619067"/>
                <a:ext cx="41656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2166" extrusionOk="0">
                    <a:moveTo>
                      <a:pt x="1242" y="0"/>
                    </a:moveTo>
                    <a:lnTo>
                      <a:pt x="203" y="1054"/>
                    </a:lnTo>
                    <a:cubicBezTo>
                      <a:pt x="73" y="1184"/>
                      <a:pt x="1" y="1357"/>
                      <a:pt x="1" y="1530"/>
                    </a:cubicBezTo>
                    <a:lnTo>
                      <a:pt x="1" y="2165"/>
                    </a:lnTo>
                    <a:lnTo>
                      <a:pt x="1357" y="2165"/>
                    </a:lnTo>
                    <a:cubicBezTo>
                      <a:pt x="1487" y="2165"/>
                      <a:pt x="1588" y="2064"/>
                      <a:pt x="1588" y="1934"/>
                    </a:cubicBezTo>
                    <a:lnTo>
                      <a:pt x="1588" y="707"/>
                    </a:lnTo>
                    <a:cubicBezTo>
                      <a:pt x="1588" y="433"/>
                      <a:pt x="1459" y="173"/>
                      <a:pt x="124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6" name="Google Shape;9682;p69">
              <a:extLst>
                <a:ext uri="{FF2B5EF4-FFF2-40B4-BE49-F238E27FC236}">
                  <a16:creationId xmlns:a16="http://schemas.microsoft.com/office/drawing/2014/main" id="{84F4A6CB-CE7A-4254-A33B-A32B63CADE82}"/>
                </a:ext>
              </a:extLst>
            </p:cNvPr>
            <p:cNvGrpSpPr/>
            <p:nvPr/>
          </p:nvGrpSpPr>
          <p:grpSpPr>
            <a:xfrm>
              <a:off x="6661321" y="419031"/>
              <a:ext cx="1717897" cy="2051026"/>
              <a:chOff x="7159964" y="1971904"/>
              <a:chExt cx="291564" cy="348103"/>
            </a:xfrm>
          </p:grpSpPr>
          <p:sp>
            <p:nvSpPr>
              <p:cNvPr id="167" name="Google Shape;9683;p69">
                <a:extLst>
                  <a:ext uri="{FF2B5EF4-FFF2-40B4-BE49-F238E27FC236}">
                    <a16:creationId xmlns:a16="http://schemas.microsoft.com/office/drawing/2014/main" id="{19C78E83-5A24-4155-934A-7E1244B9F686}"/>
                  </a:ext>
                </a:extLst>
              </p:cNvPr>
              <p:cNvSpPr/>
              <p:nvPr/>
            </p:nvSpPr>
            <p:spPr>
              <a:xfrm>
                <a:off x="7204947" y="1994277"/>
                <a:ext cx="167906" cy="153752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55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8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345" y="4700"/>
                    </a:lnTo>
                    <a:lnTo>
                      <a:pt x="4059" y="5839"/>
                    </a:lnTo>
                    <a:cubicBezTo>
                      <a:pt x="4076" y="5850"/>
                      <a:pt x="4095" y="5855"/>
                      <a:pt x="4114" y="5855"/>
                    </a:cubicBezTo>
                    <a:cubicBezTo>
                      <a:pt x="4177" y="5855"/>
                      <a:pt x="4236" y="5800"/>
                      <a:pt x="4221" y="5733"/>
                    </a:cubicBezTo>
                    <a:lnTo>
                      <a:pt x="4049" y="4700"/>
                    </a:lnTo>
                    <a:lnTo>
                      <a:pt x="5752" y="4700"/>
                    </a:lnTo>
                    <a:cubicBezTo>
                      <a:pt x="6107" y="4700"/>
                      <a:pt x="6394" y="4413"/>
                      <a:pt x="6394" y="4058"/>
                    </a:cubicBezTo>
                    <a:lnTo>
                      <a:pt x="6394" y="642"/>
                    </a:lnTo>
                    <a:cubicBezTo>
                      <a:pt x="6394" y="288"/>
                      <a:pt x="6107" y="1"/>
                      <a:pt x="5752" y="1"/>
                    </a:cubicBezTo>
                    <a:close/>
                  </a:path>
                </a:pathLst>
              </a:custGeom>
              <a:solidFill>
                <a:srgbClr val="C5D1D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9684;p69">
                <a:extLst>
                  <a:ext uri="{FF2B5EF4-FFF2-40B4-BE49-F238E27FC236}">
                    <a16:creationId xmlns:a16="http://schemas.microsoft.com/office/drawing/2014/main" id="{C06E2220-AF4F-4228-AFA7-19192FDADDD7}"/>
                  </a:ext>
                </a:extLst>
              </p:cNvPr>
              <p:cNvSpPr/>
              <p:nvPr/>
            </p:nvSpPr>
            <p:spPr>
              <a:xfrm>
                <a:off x="7204711" y="1994277"/>
                <a:ext cx="156851" cy="112130"/>
              </a:xfrm>
              <a:custGeom>
                <a:avLst/>
                <a:gdLst/>
                <a:ahLst/>
                <a:cxnLst/>
                <a:rect l="l" t="t" r="r" b="b"/>
                <a:pathLst>
                  <a:path w="5973" h="4270" extrusionOk="0">
                    <a:moveTo>
                      <a:pt x="641" y="1"/>
                    </a:moveTo>
                    <a:cubicBezTo>
                      <a:pt x="297" y="1"/>
                      <a:pt x="0" y="288"/>
                      <a:pt x="10" y="642"/>
                    </a:cubicBezTo>
                    <a:lnTo>
                      <a:pt x="10" y="4058"/>
                    </a:lnTo>
                    <a:cubicBezTo>
                      <a:pt x="10" y="4125"/>
                      <a:pt x="19" y="4202"/>
                      <a:pt x="48" y="4269"/>
                    </a:cubicBezTo>
                    <a:lnTo>
                      <a:pt x="4910" y="4269"/>
                    </a:lnTo>
                    <a:cubicBezTo>
                      <a:pt x="5503" y="4269"/>
                      <a:pt x="5972" y="3791"/>
                      <a:pt x="5972" y="3207"/>
                    </a:cubicBezTo>
                    <a:lnTo>
                      <a:pt x="5972" y="39"/>
                    </a:lnTo>
                    <a:cubicBezTo>
                      <a:pt x="5905" y="20"/>
                      <a:pt x="5838" y="1"/>
                      <a:pt x="576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9694;p69">
                <a:extLst>
                  <a:ext uri="{FF2B5EF4-FFF2-40B4-BE49-F238E27FC236}">
                    <a16:creationId xmlns:a16="http://schemas.microsoft.com/office/drawing/2014/main" id="{FF5AADD0-EE37-4E9A-ACF1-E361277445E4}"/>
                  </a:ext>
                </a:extLst>
              </p:cNvPr>
              <p:cNvSpPr/>
              <p:nvPr/>
            </p:nvSpPr>
            <p:spPr>
              <a:xfrm>
                <a:off x="7337140" y="2141806"/>
                <a:ext cx="33718" cy="7392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2815" extrusionOk="0">
                    <a:moveTo>
                      <a:pt x="776" y="0"/>
                    </a:moveTo>
                    <a:cubicBezTo>
                      <a:pt x="345" y="0"/>
                      <a:pt x="1" y="345"/>
                      <a:pt x="1" y="776"/>
                    </a:cubicBezTo>
                    <a:lnTo>
                      <a:pt x="1" y="948"/>
                    </a:lnTo>
                    <a:cubicBezTo>
                      <a:pt x="1" y="1168"/>
                      <a:pt x="39" y="1388"/>
                      <a:pt x="106" y="1599"/>
                    </a:cubicBezTo>
                    <a:lnTo>
                      <a:pt x="518" y="2814"/>
                    </a:lnTo>
                    <a:lnTo>
                      <a:pt x="1283" y="2814"/>
                    </a:ln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9695;p69">
                <a:extLst>
                  <a:ext uri="{FF2B5EF4-FFF2-40B4-BE49-F238E27FC236}">
                    <a16:creationId xmlns:a16="http://schemas.microsoft.com/office/drawing/2014/main" id="{2B1C8523-5864-452A-A151-273B1DE38E43}"/>
                  </a:ext>
                </a:extLst>
              </p:cNvPr>
              <p:cNvSpPr/>
              <p:nvPr/>
            </p:nvSpPr>
            <p:spPr>
              <a:xfrm>
                <a:off x="7350717" y="2135031"/>
                <a:ext cx="80697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3073" extrusionOk="0">
                    <a:moveTo>
                      <a:pt x="766" y="0"/>
                    </a:moveTo>
                    <a:cubicBezTo>
                      <a:pt x="345" y="0"/>
                      <a:pt x="1" y="345"/>
                      <a:pt x="1" y="766"/>
                    </a:cubicBezTo>
                    <a:cubicBezTo>
                      <a:pt x="1" y="1053"/>
                      <a:pt x="230" y="1282"/>
                      <a:pt x="508" y="1282"/>
                    </a:cubicBezTo>
                    <a:lnTo>
                      <a:pt x="2556" y="3072"/>
                    </a:lnTo>
                    <a:lnTo>
                      <a:pt x="2986" y="1560"/>
                    </a:lnTo>
                    <a:cubicBezTo>
                      <a:pt x="3044" y="1378"/>
                      <a:pt x="3073" y="1187"/>
                      <a:pt x="3073" y="995"/>
                    </a:cubicBezTo>
                    <a:lnTo>
                      <a:pt x="3073" y="517"/>
                    </a:lnTo>
                    <a:cubicBezTo>
                      <a:pt x="3073" y="230"/>
                      <a:pt x="2843" y="0"/>
                      <a:pt x="2556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9696;p69">
                <a:extLst>
                  <a:ext uri="{FF2B5EF4-FFF2-40B4-BE49-F238E27FC236}">
                    <a16:creationId xmlns:a16="http://schemas.microsoft.com/office/drawing/2014/main" id="{D22AFB3A-4672-4A85-B4A3-0DEBE8FA811C}"/>
                  </a:ext>
                </a:extLst>
              </p:cNvPr>
              <p:cNvSpPr/>
              <p:nvPr/>
            </p:nvSpPr>
            <p:spPr>
              <a:xfrm>
                <a:off x="7364030" y="2235791"/>
                <a:ext cx="40493" cy="29936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140" extrusionOk="0">
                    <a:moveTo>
                      <a:pt x="1" y="1"/>
                    </a:moveTo>
                    <a:lnTo>
                      <a:pt x="1" y="1140"/>
                    </a:lnTo>
                    <a:lnTo>
                      <a:pt x="1542" y="1140"/>
                    </a:lnTo>
                    <a:lnTo>
                      <a:pt x="1542" y="1"/>
                    </a:ln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9697;p69">
                <a:extLst>
                  <a:ext uri="{FF2B5EF4-FFF2-40B4-BE49-F238E27FC236}">
                    <a16:creationId xmlns:a16="http://schemas.microsoft.com/office/drawing/2014/main" id="{D2B86695-3473-44AC-8A8D-E33EE525BC96}"/>
                  </a:ext>
                </a:extLst>
              </p:cNvPr>
              <p:cNvSpPr/>
              <p:nvPr/>
            </p:nvSpPr>
            <p:spPr>
              <a:xfrm>
                <a:off x="7364030" y="2236053"/>
                <a:ext cx="40493" cy="16281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620" extrusionOk="0">
                    <a:moveTo>
                      <a:pt x="1" y="0"/>
                    </a:moveTo>
                    <a:lnTo>
                      <a:pt x="1" y="469"/>
                    </a:lnTo>
                    <a:cubicBezTo>
                      <a:pt x="250" y="570"/>
                      <a:pt x="510" y="620"/>
                      <a:pt x="771" y="620"/>
                    </a:cubicBezTo>
                    <a:cubicBezTo>
                      <a:pt x="1032" y="620"/>
                      <a:pt x="1293" y="570"/>
                      <a:pt x="1542" y="469"/>
                    </a:cubicBezTo>
                    <a:lnTo>
                      <a:pt x="1542" y="0"/>
                    </a:lnTo>
                    <a:close/>
                  </a:path>
                </a:pathLst>
              </a:custGeom>
              <a:solidFill>
                <a:srgbClr val="96ABB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9698;p69">
                <a:extLst>
                  <a:ext uri="{FF2B5EF4-FFF2-40B4-BE49-F238E27FC236}">
                    <a16:creationId xmlns:a16="http://schemas.microsoft.com/office/drawing/2014/main" id="{403C34BF-6858-4B5A-9436-878620CD6B5D}"/>
                  </a:ext>
                </a:extLst>
              </p:cNvPr>
              <p:cNvSpPr/>
              <p:nvPr/>
            </p:nvSpPr>
            <p:spPr>
              <a:xfrm>
                <a:off x="7317051" y="2252124"/>
                <a:ext cx="134477" cy="67882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2585" extrusionOk="0">
                    <a:moveTo>
                      <a:pt x="1790" y="1"/>
                    </a:moveTo>
                    <a:lnTo>
                      <a:pt x="555" y="355"/>
                    </a:lnTo>
                    <a:cubicBezTo>
                      <a:pt x="230" y="451"/>
                      <a:pt x="0" y="757"/>
                      <a:pt x="0" y="1092"/>
                    </a:cubicBezTo>
                    <a:lnTo>
                      <a:pt x="0" y="2326"/>
                    </a:lnTo>
                    <a:cubicBezTo>
                      <a:pt x="0" y="2470"/>
                      <a:pt x="115" y="2585"/>
                      <a:pt x="258" y="2585"/>
                    </a:cubicBezTo>
                    <a:lnTo>
                      <a:pt x="4862" y="2585"/>
                    </a:lnTo>
                    <a:cubicBezTo>
                      <a:pt x="5005" y="2585"/>
                      <a:pt x="5120" y="2470"/>
                      <a:pt x="5120" y="2326"/>
                    </a:cubicBezTo>
                    <a:lnTo>
                      <a:pt x="5120" y="1092"/>
                    </a:lnTo>
                    <a:cubicBezTo>
                      <a:pt x="5120" y="757"/>
                      <a:pt x="4891" y="451"/>
                      <a:pt x="4565" y="355"/>
                    </a:cubicBezTo>
                    <a:lnTo>
                      <a:pt x="3331" y="1"/>
                    </a:lnTo>
                    <a:lnTo>
                      <a:pt x="2555" y="518"/>
                    </a:lnTo>
                    <a:lnTo>
                      <a:pt x="1790" y="1"/>
                    </a:lnTo>
                    <a:close/>
                  </a:path>
                </a:pathLst>
              </a:custGeom>
              <a:solidFill>
                <a:srgbClr val="6E829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9699;p69">
                <a:extLst>
                  <a:ext uri="{FF2B5EF4-FFF2-40B4-BE49-F238E27FC236}">
                    <a16:creationId xmlns:a16="http://schemas.microsoft.com/office/drawing/2014/main" id="{4799154A-3631-4E08-A30C-5CE57528D8CB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54306"/>
              </a:xfrm>
              <a:custGeom>
                <a:avLst/>
                <a:gdLst/>
                <a:ahLst/>
                <a:cxnLst/>
                <a:rect l="l" t="t" r="r" b="b"/>
                <a:pathLst>
                  <a:path w="508" h="2068" extrusionOk="0">
                    <a:moveTo>
                      <a:pt x="125" y="1"/>
                    </a:moveTo>
                    <a:lnTo>
                      <a:pt x="1" y="2068"/>
                    </a:lnTo>
                    <a:lnTo>
                      <a:pt x="508" y="2068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9700;p69">
                <a:extLst>
                  <a:ext uri="{FF2B5EF4-FFF2-40B4-BE49-F238E27FC236}">
                    <a16:creationId xmlns:a16="http://schemas.microsoft.com/office/drawing/2014/main" id="{34D283B0-372B-491A-B964-E21D35992845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697" cy="73712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2807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55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78"/>
                    </a:cubicBezTo>
                    <a:lnTo>
                      <a:pt x="0" y="1275"/>
                    </a:lnTo>
                    <a:cubicBezTo>
                      <a:pt x="0" y="2117"/>
                      <a:pt x="689" y="2806"/>
                      <a:pt x="1531" y="2806"/>
                    </a:cubicBezTo>
                    <a:cubicBezTo>
                      <a:pt x="2383" y="2806"/>
                      <a:pt x="3072" y="2117"/>
                      <a:pt x="3072" y="1275"/>
                    </a:cubicBezTo>
                    <a:lnTo>
                      <a:pt x="3072" y="949"/>
                    </a:lnTo>
                    <a:cubicBezTo>
                      <a:pt x="3072" y="815"/>
                      <a:pt x="3015" y="682"/>
                      <a:pt x="2919" y="586"/>
                    </a:cubicBezTo>
                    <a:cubicBezTo>
                      <a:pt x="2527" y="203"/>
                      <a:pt x="1799" y="3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9701;p69">
                <a:extLst>
                  <a:ext uri="{FF2B5EF4-FFF2-40B4-BE49-F238E27FC236}">
                    <a16:creationId xmlns:a16="http://schemas.microsoft.com/office/drawing/2014/main" id="{A89AAB7B-DADD-4A25-95F1-5603688230F1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434" cy="72189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749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46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69"/>
                    </a:cubicBezTo>
                    <a:lnTo>
                      <a:pt x="0" y="1275"/>
                    </a:lnTo>
                    <a:cubicBezTo>
                      <a:pt x="0" y="1954"/>
                      <a:pt x="450" y="2557"/>
                      <a:pt x="1110" y="2749"/>
                    </a:cubicBezTo>
                    <a:cubicBezTo>
                      <a:pt x="890" y="2471"/>
                      <a:pt x="766" y="2136"/>
                      <a:pt x="766" y="1792"/>
                    </a:cubicBezTo>
                    <a:lnTo>
                      <a:pt x="766" y="1036"/>
                    </a:lnTo>
                    <a:cubicBezTo>
                      <a:pt x="766" y="751"/>
                      <a:pt x="996" y="527"/>
                      <a:pt x="1277" y="527"/>
                    </a:cubicBezTo>
                    <a:cubicBezTo>
                      <a:pt x="1288" y="527"/>
                      <a:pt x="1300" y="528"/>
                      <a:pt x="1311" y="528"/>
                    </a:cubicBezTo>
                    <a:cubicBezTo>
                      <a:pt x="1828" y="557"/>
                      <a:pt x="2594" y="643"/>
                      <a:pt x="3063" y="873"/>
                    </a:cubicBezTo>
                    <a:cubicBezTo>
                      <a:pt x="3053" y="768"/>
                      <a:pt x="2996" y="662"/>
                      <a:pt x="2919" y="586"/>
                    </a:cubicBezTo>
                    <a:cubicBezTo>
                      <a:pt x="2527" y="203"/>
                      <a:pt x="1799" y="2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9702;p69">
                <a:extLst>
                  <a:ext uri="{FF2B5EF4-FFF2-40B4-BE49-F238E27FC236}">
                    <a16:creationId xmlns:a16="http://schemas.microsoft.com/office/drawing/2014/main" id="{83417B86-4EC9-4677-839E-46F27C39BB20}"/>
                  </a:ext>
                </a:extLst>
              </p:cNvPr>
              <p:cNvSpPr/>
              <p:nvPr/>
            </p:nvSpPr>
            <p:spPr>
              <a:xfrm>
                <a:off x="7317051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144" y="0"/>
                    </a:moveTo>
                    <a:cubicBezTo>
                      <a:pt x="48" y="125"/>
                      <a:pt x="0" y="278"/>
                      <a:pt x="0" y="440"/>
                    </a:cubicBezTo>
                    <a:lnTo>
                      <a:pt x="0" y="1665"/>
                    </a:lnTo>
                    <a:cubicBezTo>
                      <a:pt x="0" y="1809"/>
                      <a:pt x="115" y="1924"/>
                      <a:pt x="258" y="1924"/>
                    </a:cubicBezTo>
                    <a:lnTo>
                      <a:pt x="1024" y="1924"/>
                    </a:lnTo>
                    <a:lnTo>
                      <a:pt x="1024" y="1206"/>
                    </a:lnTo>
                    <a:cubicBezTo>
                      <a:pt x="1024" y="995"/>
                      <a:pt x="948" y="804"/>
                      <a:pt x="804" y="660"/>
                    </a:cubicBez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9703;p69">
                <a:extLst>
                  <a:ext uri="{FF2B5EF4-FFF2-40B4-BE49-F238E27FC236}">
                    <a16:creationId xmlns:a16="http://schemas.microsoft.com/office/drawing/2014/main" id="{D47CB38A-E30A-415B-8AF1-6C889E518045}"/>
                  </a:ext>
                </a:extLst>
              </p:cNvPr>
              <p:cNvSpPr/>
              <p:nvPr/>
            </p:nvSpPr>
            <p:spPr>
              <a:xfrm>
                <a:off x="7424612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881" y="0"/>
                    </a:moveTo>
                    <a:lnTo>
                      <a:pt x="220" y="660"/>
                    </a:lnTo>
                    <a:cubicBezTo>
                      <a:pt x="77" y="804"/>
                      <a:pt x="0" y="995"/>
                      <a:pt x="0" y="1206"/>
                    </a:cubicBezTo>
                    <a:lnTo>
                      <a:pt x="0" y="1924"/>
                    </a:lnTo>
                    <a:lnTo>
                      <a:pt x="766" y="1924"/>
                    </a:lnTo>
                    <a:cubicBezTo>
                      <a:pt x="909" y="1924"/>
                      <a:pt x="1024" y="1809"/>
                      <a:pt x="1024" y="1665"/>
                    </a:cubicBezTo>
                    <a:lnTo>
                      <a:pt x="1024" y="440"/>
                    </a:lnTo>
                    <a:cubicBezTo>
                      <a:pt x="1024" y="278"/>
                      <a:pt x="976" y="125"/>
                      <a:pt x="881" y="0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9704;p69">
                <a:extLst>
                  <a:ext uri="{FF2B5EF4-FFF2-40B4-BE49-F238E27FC236}">
                    <a16:creationId xmlns:a16="http://schemas.microsoft.com/office/drawing/2014/main" id="{FAF49E3B-9277-45BF-9810-46B34FC47F90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1334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08" extrusionOk="0">
                    <a:moveTo>
                      <a:pt x="1" y="1"/>
                    </a:moveTo>
                    <a:lnTo>
                      <a:pt x="1" y="403"/>
                    </a:lnTo>
                    <a:cubicBezTo>
                      <a:pt x="1" y="460"/>
                      <a:pt x="48" y="508"/>
                      <a:pt x="106" y="508"/>
                    </a:cubicBezTo>
                    <a:lnTo>
                      <a:pt x="402" y="508"/>
                    </a:lnTo>
                    <a:cubicBezTo>
                      <a:pt x="460" y="508"/>
                      <a:pt x="508" y="460"/>
                      <a:pt x="508" y="403"/>
                    </a:cubicBezTo>
                    <a:lnTo>
                      <a:pt x="508" y="1"/>
                    </a:lnTo>
                    <a:close/>
                  </a:path>
                </a:pathLst>
              </a:custGeom>
              <a:solidFill>
                <a:srgbClr val="63A537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9705;p69">
                <a:extLst>
                  <a:ext uri="{FF2B5EF4-FFF2-40B4-BE49-F238E27FC236}">
                    <a16:creationId xmlns:a16="http://schemas.microsoft.com/office/drawing/2014/main" id="{6EA2B194-1482-46AA-A286-F319953CF28D}"/>
                  </a:ext>
                </a:extLst>
              </p:cNvPr>
              <p:cNvSpPr/>
              <p:nvPr/>
            </p:nvSpPr>
            <p:spPr>
              <a:xfrm>
                <a:off x="7356756" y="2246899"/>
                <a:ext cx="2741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075" extrusionOk="0">
                    <a:moveTo>
                      <a:pt x="235" y="1"/>
                    </a:moveTo>
                    <a:cubicBezTo>
                      <a:pt x="204" y="1"/>
                      <a:pt x="174" y="15"/>
                      <a:pt x="153" y="47"/>
                    </a:cubicBezTo>
                    <a:lnTo>
                      <a:pt x="0" y="286"/>
                    </a:lnTo>
                    <a:lnTo>
                      <a:pt x="383" y="994"/>
                    </a:lnTo>
                    <a:cubicBezTo>
                      <a:pt x="412" y="1047"/>
                      <a:pt x="464" y="1075"/>
                      <a:pt x="517" y="1075"/>
                    </a:cubicBezTo>
                    <a:cubicBezTo>
                      <a:pt x="550" y="1075"/>
                      <a:pt x="583" y="1064"/>
                      <a:pt x="613" y="1042"/>
                    </a:cubicBezTo>
                    <a:lnTo>
                      <a:pt x="1043" y="717"/>
                    </a:lnTo>
                    <a:lnTo>
                      <a:pt x="306" y="28"/>
                    </a:lnTo>
                    <a:cubicBezTo>
                      <a:pt x="285" y="10"/>
                      <a:pt x="260" y="1"/>
                      <a:pt x="235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9706;p69">
                <a:extLst>
                  <a:ext uri="{FF2B5EF4-FFF2-40B4-BE49-F238E27FC236}">
                    <a16:creationId xmlns:a16="http://schemas.microsoft.com/office/drawing/2014/main" id="{136C6650-9612-46FC-AE7A-221C95053DED}"/>
                  </a:ext>
                </a:extLst>
              </p:cNvPr>
              <p:cNvSpPr/>
              <p:nvPr/>
            </p:nvSpPr>
            <p:spPr>
              <a:xfrm>
                <a:off x="7384146" y="2246899"/>
                <a:ext cx="27678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075" extrusionOk="0">
                    <a:moveTo>
                      <a:pt x="813" y="1"/>
                    </a:moveTo>
                    <a:cubicBezTo>
                      <a:pt x="786" y="1"/>
                      <a:pt x="759" y="10"/>
                      <a:pt x="737" y="28"/>
                    </a:cubicBezTo>
                    <a:lnTo>
                      <a:pt x="0" y="717"/>
                    </a:lnTo>
                    <a:lnTo>
                      <a:pt x="441" y="1042"/>
                    </a:lnTo>
                    <a:cubicBezTo>
                      <a:pt x="466" y="1064"/>
                      <a:pt x="499" y="1075"/>
                      <a:pt x="532" y="1075"/>
                    </a:cubicBezTo>
                    <a:cubicBezTo>
                      <a:pt x="585" y="1075"/>
                      <a:pt x="637" y="1047"/>
                      <a:pt x="661" y="994"/>
                    </a:cubicBezTo>
                    <a:lnTo>
                      <a:pt x="1053" y="286"/>
                    </a:lnTo>
                    <a:lnTo>
                      <a:pt x="900" y="47"/>
                    </a:lnTo>
                    <a:cubicBezTo>
                      <a:pt x="879" y="15"/>
                      <a:pt x="846" y="1"/>
                      <a:pt x="813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9707;p69">
                <a:extLst>
                  <a:ext uri="{FF2B5EF4-FFF2-40B4-BE49-F238E27FC236}">
                    <a16:creationId xmlns:a16="http://schemas.microsoft.com/office/drawing/2014/main" id="{2D83C3C2-2C8B-4306-B864-DA26E0CBBD54}"/>
                  </a:ext>
                </a:extLst>
              </p:cNvPr>
              <p:cNvSpPr/>
              <p:nvPr/>
            </p:nvSpPr>
            <p:spPr>
              <a:xfrm>
                <a:off x="7159964" y="1971904"/>
                <a:ext cx="190516" cy="164151"/>
              </a:xfrm>
              <a:custGeom>
                <a:avLst/>
                <a:gdLst/>
                <a:ahLst/>
                <a:cxnLst/>
                <a:rect l="l" t="t" r="r" b="b"/>
                <a:pathLst>
                  <a:path w="7255" h="6251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9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987" y="4700"/>
                    </a:lnTo>
                    <a:lnTo>
                      <a:pt x="2632" y="6116"/>
                    </a:lnTo>
                    <a:cubicBezTo>
                      <a:pt x="2611" y="6189"/>
                      <a:pt x="2672" y="6251"/>
                      <a:pt x="2736" y="6251"/>
                    </a:cubicBezTo>
                    <a:cubicBezTo>
                      <a:pt x="2756" y="6251"/>
                      <a:pt x="2777" y="6245"/>
                      <a:pt x="2795" y="6231"/>
                    </a:cubicBezTo>
                    <a:lnTo>
                      <a:pt x="4901" y="4700"/>
                    </a:lnTo>
                    <a:lnTo>
                      <a:pt x="6614" y="4700"/>
                    </a:lnTo>
                    <a:cubicBezTo>
                      <a:pt x="6968" y="4700"/>
                      <a:pt x="7255" y="4413"/>
                      <a:pt x="7255" y="4059"/>
                    </a:cubicBezTo>
                    <a:lnTo>
                      <a:pt x="7255" y="642"/>
                    </a:lnTo>
                    <a:cubicBezTo>
                      <a:pt x="7255" y="288"/>
                      <a:pt x="6968" y="1"/>
                      <a:pt x="6614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9708;p69">
                <a:extLst>
                  <a:ext uri="{FF2B5EF4-FFF2-40B4-BE49-F238E27FC236}">
                    <a16:creationId xmlns:a16="http://schemas.microsoft.com/office/drawing/2014/main" id="{5A08CDE2-9325-4775-9986-F9CB8382E210}"/>
                  </a:ext>
                </a:extLst>
              </p:cNvPr>
              <p:cNvSpPr/>
              <p:nvPr/>
            </p:nvSpPr>
            <p:spPr>
              <a:xfrm>
                <a:off x="7191896" y="2000055"/>
                <a:ext cx="31670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422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919" y="422"/>
                    </a:lnTo>
                    <a:cubicBezTo>
                      <a:pt x="1206" y="422"/>
                      <a:pt x="1206" y="1"/>
                      <a:pt x="919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9709;p69">
                <a:extLst>
                  <a:ext uri="{FF2B5EF4-FFF2-40B4-BE49-F238E27FC236}">
                    <a16:creationId xmlns:a16="http://schemas.microsoft.com/office/drawing/2014/main" id="{25CBD067-46D2-424E-ADF5-999638968438}"/>
                  </a:ext>
                </a:extLst>
              </p:cNvPr>
              <p:cNvSpPr/>
              <p:nvPr/>
            </p:nvSpPr>
            <p:spPr>
              <a:xfrm>
                <a:off x="7231102" y="2000055"/>
                <a:ext cx="87735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2" extrusionOk="0">
                    <a:moveTo>
                      <a:pt x="278" y="1"/>
                    </a:moveTo>
                    <a:cubicBezTo>
                      <a:pt x="0" y="1"/>
                      <a:pt x="0" y="422"/>
                      <a:pt x="278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9710;p69">
                <a:extLst>
                  <a:ext uri="{FF2B5EF4-FFF2-40B4-BE49-F238E27FC236}">
                    <a16:creationId xmlns:a16="http://schemas.microsoft.com/office/drawing/2014/main" id="{358A144E-A06C-447A-97F9-F8B3E5D20F85}"/>
                  </a:ext>
                </a:extLst>
              </p:cNvPr>
              <p:cNvSpPr/>
              <p:nvPr/>
            </p:nvSpPr>
            <p:spPr>
              <a:xfrm>
                <a:off x="7191896" y="2027969"/>
                <a:ext cx="126941" cy="11318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431" extrusionOk="0">
                    <a:moveTo>
                      <a:pt x="287" y="0"/>
                    </a:moveTo>
                    <a:cubicBezTo>
                      <a:pt x="0" y="0"/>
                      <a:pt x="0" y="431"/>
                      <a:pt x="287" y="431"/>
                    </a:cubicBezTo>
                    <a:lnTo>
                      <a:pt x="4546" y="431"/>
                    </a:lnTo>
                    <a:cubicBezTo>
                      <a:pt x="4833" y="431"/>
                      <a:pt x="4833" y="0"/>
                      <a:pt x="4546" y="0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9711;p69">
                <a:extLst>
                  <a:ext uri="{FF2B5EF4-FFF2-40B4-BE49-F238E27FC236}">
                    <a16:creationId xmlns:a16="http://schemas.microsoft.com/office/drawing/2014/main" id="{F53231B4-DAA1-4294-8828-CCCB95A81872}"/>
                  </a:ext>
                </a:extLst>
              </p:cNvPr>
              <p:cNvSpPr/>
              <p:nvPr/>
            </p:nvSpPr>
            <p:spPr>
              <a:xfrm>
                <a:off x="7191896" y="2056093"/>
                <a:ext cx="87735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3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379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9712;p69">
                <a:extLst>
                  <a:ext uri="{FF2B5EF4-FFF2-40B4-BE49-F238E27FC236}">
                    <a16:creationId xmlns:a16="http://schemas.microsoft.com/office/drawing/2014/main" id="{72E6EEC9-2F6A-424E-B2C9-176D5C0B61A0}"/>
                  </a:ext>
                </a:extLst>
              </p:cNvPr>
              <p:cNvSpPr/>
              <p:nvPr/>
            </p:nvSpPr>
            <p:spPr>
              <a:xfrm>
                <a:off x="7286878" y="2056093"/>
                <a:ext cx="31958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423" extrusionOk="0">
                    <a:moveTo>
                      <a:pt x="288" y="1"/>
                    </a:moveTo>
                    <a:cubicBezTo>
                      <a:pt x="1" y="1"/>
                      <a:pt x="1" y="422"/>
                      <a:pt x="288" y="422"/>
                    </a:cubicBezTo>
                    <a:lnTo>
                      <a:pt x="929" y="422"/>
                    </a:lnTo>
                    <a:cubicBezTo>
                      <a:pt x="1216" y="422"/>
                      <a:pt x="1216" y="1"/>
                      <a:pt x="929" y="1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defRPr/>
                </a:pPr>
                <a:endParaRPr sz="2400" kern="0">
                  <a:solidFill>
                    <a:sysClr val="windowText" lastClr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35767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3656BD-692E-4E1A-9B33-A8BFA25CA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ACTIVITY: ATTENDANCE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5B2C9F-C2F8-40E8-8EF9-4DF40796605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678667" y="1410218"/>
            <a:ext cx="7127875" cy="4559300"/>
          </a:xfrm>
        </p:spPr>
        <p:txBody>
          <a:bodyPr/>
          <a:lstStyle/>
          <a:p>
            <a:pPr>
              <a:spcAft>
                <a:spcPts val="1800"/>
              </a:spcAft>
              <a:buClr>
                <a:schemeClr val="bg1"/>
              </a:buClr>
              <a:buSzPct val="100000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 QR code on the left or follow the URL posted in the chat to access the online attendance survey</a:t>
            </a:r>
          </a:p>
          <a:p>
            <a:pPr>
              <a:spcAft>
                <a:spcPts val="1800"/>
              </a:spcAft>
              <a:buClr>
                <a:schemeClr val="bg1"/>
              </a:buClr>
              <a:buSzPct val="100000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prompts to enter attendance information</a:t>
            </a:r>
          </a:p>
          <a:p>
            <a:pPr>
              <a:spcAft>
                <a:spcPts val="1800"/>
              </a:spcAft>
              <a:buClr>
                <a:schemeClr val="bg1"/>
              </a:buClr>
              <a:buSzPct val="100000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Notify trainers if you require assistance (e.g., identifying your cohort or cohort group)</a:t>
            </a:r>
          </a:p>
          <a:p>
            <a:pPr>
              <a:spcAft>
                <a:spcPts val="1800"/>
              </a:spcAft>
              <a:buClr>
                <a:schemeClr val="bg1"/>
              </a:buClr>
              <a:buSzPct val="100000"/>
            </a:pP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Certificates of Attendance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 sent in February and June.  Attendance records will be use as verification</a:t>
            </a:r>
          </a:p>
          <a:p>
            <a:pPr marL="203190" indent="0" algn="r">
              <a:lnSpc>
                <a:spcPct val="150000"/>
              </a:lnSpc>
              <a:buClr>
                <a:schemeClr val="bg1"/>
              </a:buClr>
              <a:buNone/>
            </a:pPr>
            <a:r>
              <a:rPr lang="en-US" sz="2133" dirty="0">
                <a:solidFill>
                  <a:schemeClr val="bg1"/>
                </a:solidFill>
              </a:rPr>
              <a:t>	  </a:t>
            </a:r>
          </a:p>
          <a:p>
            <a:pPr marL="203190" indent="0" algn="r">
              <a:lnSpc>
                <a:spcPct val="150000"/>
              </a:lnSpc>
              <a:buClr>
                <a:schemeClr val="bg1"/>
              </a:buClr>
              <a:buNone/>
            </a:pPr>
            <a:endParaRPr lang="en-US" sz="2133" dirty="0">
              <a:solidFill>
                <a:schemeClr val="bg1"/>
              </a:solidFill>
            </a:endParaRPr>
          </a:p>
        </p:txBody>
      </p:sp>
      <p:grpSp>
        <p:nvGrpSpPr>
          <p:cNvPr id="6" name="Group 5" descr="pencil and ruler">
            <a:extLst>
              <a:ext uri="{FF2B5EF4-FFF2-40B4-BE49-F238E27FC236}">
                <a16:creationId xmlns:a16="http://schemas.microsoft.com/office/drawing/2014/main" id="{1A61BB3F-A561-4650-AB31-80BE6A096FC9}"/>
              </a:ext>
            </a:extLst>
          </p:cNvPr>
          <p:cNvGrpSpPr/>
          <p:nvPr/>
        </p:nvGrpSpPr>
        <p:grpSpPr>
          <a:xfrm>
            <a:off x="10652880" y="287492"/>
            <a:ext cx="1158240" cy="1158240"/>
            <a:chOff x="7429182" y="2594804"/>
            <a:chExt cx="868680" cy="868680"/>
          </a:xfrm>
        </p:grpSpPr>
        <p:sp>
          <p:nvSpPr>
            <p:cNvPr id="7" name="Google Shape;662;p43">
              <a:extLst>
                <a:ext uri="{FF2B5EF4-FFF2-40B4-BE49-F238E27FC236}">
                  <a16:creationId xmlns:a16="http://schemas.microsoft.com/office/drawing/2014/main" id="{8F922E58-9678-40F5-9EA1-A7258612794C}"/>
                </a:ext>
              </a:extLst>
            </p:cNvPr>
            <p:cNvSpPr/>
            <p:nvPr/>
          </p:nvSpPr>
          <p:spPr>
            <a:xfrm>
              <a:off x="7429182" y="2594804"/>
              <a:ext cx="868680" cy="86868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8" name="Google Shape;7825;p68">
              <a:extLst>
                <a:ext uri="{FF2B5EF4-FFF2-40B4-BE49-F238E27FC236}">
                  <a16:creationId xmlns:a16="http://schemas.microsoft.com/office/drawing/2014/main" id="{BA210673-EF27-47A9-B2DE-0A6577FCF113}"/>
                </a:ext>
              </a:extLst>
            </p:cNvPr>
            <p:cNvGrpSpPr/>
            <p:nvPr/>
          </p:nvGrpSpPr>
          <p:grpSpPr>
            <a:xfrm>
              <a:off x="7695803" y="2835669"/>
              <a:ext cx="354145" cy="351869"/>
              <a:chOff x="3514900" y="1489020"/>
              <a:chExt cx="354145" cy="351869"/>
            </a:xfrm>
          </p:grpSpPr>
          <p:sp>
            <p:nvSpPr>
              <p:cNvPr id="9" name="Google Shape;7826;p68">
                <a:extLst>
                  <a:ext uri="{FF2B5EF4-FFF2-40B4-BE49-F238E27FC236}">
                    <a16:creationId xmlns:a16="http://schemas.microsoft.com/office/drawing/2014/main" id="{E83D9B99-F43E-4D73-B125-512387751B34}"/>
                  </a:ext>
                </a:extLst>
              </p:cNvPr>
              <p:cNvSpPr/>
              <p:nvPr/>
            </p:nvSpPr>
            <p:spPr>
              <a:xfrm>
                <a:off x="3514900" y="1489020"/>
                <a:ext cx="354145" cy="351869"/>
              </a:xfrm>
              <a:custGeom>
                <a:avLst/>
                <a:gdLst/>
                <a:ahLst/>
                <a:cxnLst/>
                <a:rect l="l" t="t" r="r" b="b"/>
                <a:pathLst>
                  <a:path w="23653" h="23501" extrusionOk="0">
                    <a:moveTo>
                      <a:pt x="19698" y="1"/>
                    </a:moveTo>
                    <a:cubicBezTo>
                      <a:pt x="19495" y="1"/>
                      <a:pt x="19290" y="80"/>
                      <a:pt x="19133" y="237"/>
                    </a:cubicBezTo>
                    <a:lnTo>
                      <a:pt x="316" y="19075"/>
                    </a:lnTo>
                    <a:cubicBezTo>
                      <a:pt x="0" y="19369"/>
                      <a:pt x="0" y="19874"/>
                      <a:pt x="316" y="20168"/>
                    </a:cubicBezTo>
                    <a:lnTo>
                      <a:pt x="3406" y="23280"/>
                    </a:lnTo>
                    <a:cubicBezTo>
                      <a:pt x="3564" y="23427"/>
                      <a:pt x="3764" y="23501"/>
                      <a:pt x="3964" y="23501"/>
                    </a:cubicBezTo>
                    <a:cubicBezTo>
                      <a:pt x="4163" y="23501"/>
                      <a:pt x="4363" y="23427"/>
                      <a:pt x="4521" y="23280"/>
                    </a:cubicBezTo>
                    <a:lnTo>
                      <a:pt x="23358" y="4442"/>
                    </a:lnTo>
                    <a:cubicBezTo>
                      <a:pt x="23653" y="4148"/>
                      <a:pt x="23653" y="3643"/>
                      <a:pt x="23358" y="3328"/>
                    </a:cubicBezTo>
                    <a:lnTo>
                      <a:pt x="20247" y="237"/>
                    </a:lnTo>
                    <a:cubicBezTo>
                      <a:pt x="20100" y="80"/>
                      <a:pt x="19900" y="1"/>
                      <a:pt x="19698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" name="Google Shape;7827;p68">
                <a:extLst>
                  <a:ext uri="{FF2B5EF4-FFF2-40B4-BE49-F238E27FC236}">
                    <a16:creationId xmlns:a16="http://schemas.microsoft.com/office/drawing/2014/main" id="{B1E3BB45-79CD-4C32-9BCB-F5A36F99BC0C}"/>
                  </a:ext>
                </a:extLst>
              </p:cNvPr>
              <p:cNvSpPr/>
              <p:nvPr/>
            </p:nvSpPr>
            <p:spPr>
              <a:xfrm>
                <a:off x="3619094" y="1759498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1" y="548"/>
                    </a:lnTo>
                    <a:lnTo>
                      <a:pt x="1115" y="1662"/>
                    </a:lnTo>
                    <a:lnTo>
                      <a:pt x="1640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" name="Google Shape;7828;p68">
                <a:extLst>
                  <a:ext uri="{FF2B5EF4-FFF2-40B4-BE49-F238E27FC236}">
                    <a16:creationId xmlns:a16="http://schemas.microsoft.com/office/drawing/2014/main" id="{BBD68F72-108A-4DF2-85DE-67491B34D323}"/>
                  </a:ext>
                </a:extLst>
              </p:cNvPr>
              <p:cNvSpPr/>
              <p:nvPr/>
            </p:nvSpPr>
            <p:spPr>
              <a:xfrm>
                <a:off x="3623181" y="1722052"/>
                <a:ext cx="41249" cy="41249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55" extrusionOk="0">
                    <a:moveTo>
                      <a:pt x="526" y="0"/>
                    </a:moveTo>
                    <a:lnTo>
                      <a:pt x="1" y="526"/>
                    </a:lnTo>
                    <a:lnTo>
                      <a:pt x="2229" y="2754"/>
                    </a:lnTo>
                    <a:lnTo>
                      <a:pt x="2755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" name="Google Shape;7829;p68">
                <a:extLst>
                  <a:ext uri="{FF2B5EF4-FFF2-40B4-BE49-F238E27FC236}">
                    <a16:creationId xmlns:a16="http://schemas.microsoft.com/office/drawing/2014/main" id="{7044CE38-B734-4AC8-99B2-5BD16475D4A2}"/>
                  </a:ext>
                </a:extLst>
              </p:cNvPr>
              <p:cNvSpPr/>
              <p:nvPr/>
            </p:nvSpPr>
            <p:spPr>
              <a:xfrm>
                <a:off x="3560536" y="1784682"/>
                <a:ext cx="41264" cy="41579"/>
              </a:xfrm>
              <a:custGeom>
                <a:avLst/>
                <a:gdLst/>
                <a:ahLst/>
                <a:cxnLst/>
                <a:rect l="l" t="t" r="r" b="b"/>
                <a:pathLst>
                  <a:path w="2756" h="2777" extrusionOk="0">
                    <a:moveTo>
                      <a:pt x="527" y="1"/>
                    </a:moveTo>
                    <a:lnTo>
                      <a:pt x="1" y="548"/>
                    </a:lnTo>
                    <a:lnTo>
                      <a:pt x="2230" y="2776"/>
                    </a:lnTo>
                    <a:lnTo>
                      <a:pt x="2755" y="2251"/>
                    </a:lnTo>
                    <a:lnTo>
                      <a:pt x="527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" name="Google Shape;7830;p68">
                <a:extLst>
                  <a:ext uri="{FF2B5EF4-FFF2-40B4-BE49-F238E27FC236}">
                    <a16:creationId xmlns:a16="http://schemas.microsoft.com/office/drawing/2014/main" id="{1BDAE948-3AB9-4D52-ADF6-7CD8A0B740E4}"/>
                  </a:ext>
                </a:extLst>
              </p:cNvPr>
              <p:cNvSpPr/>
              <p:nvPr/>
            </p:nvSpPr>
            <p:spPr>
              <a:xfrm>
                <a:off x="3660957" y="1717635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1" y="547"/>
                    </a:lnTo>
                    <a:lnTo>
                      <a:pt x="1115" y="1662"/>
                    </a:lnTo>
                    <a:lnTo>
                      <a:pt x="1641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" name="Google Shape;7831;p68">
                <a:extLst>
                  <a:ext uri="{FF2B5EF4-FFF2-40B4-BE49-F238E27FC236}">
                    <a16:creationId xmlns:a16="http://schemas.microsoft.com/office/drawing/2014/main" id="{2CF165C3-9F5A-40CC-8E1A-57276BB026EA}"/>
                  </a:ext>
                </a:extLst>
              </p:cNvPr>
              <p:cNvSpPr/>
              <p:nvPr/>
            </p:nvSpPr>
            <p:spPr>
              <a:xfrm>
                <a:off x="3681739" y="1696868"/>
                <a:ext cx="24570" cy="2455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40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1115" y="1640"/>
                    </a:lnTo>
                    <a:lnTo>
                      <a:pt x="1640" y="1114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Google Shape;7832;p68">
                <a:extLst>
                  <a:ext uri="{FF2B5EF4-FFF2-40B4-BE49-F238E27FC236}">
                    <a16:creationId xmlns:a16="http://schemas.microsoft.com/office/drawing/2014/main" id="{051AC3A3-5FD0-4162-B78A-08FC0AA998D3}"/>
                  </a:ext>
                </a:extLst>
              </p:cNvPr>
              <p:cNvSpPr/>
              <p:nvPr/>
            </p:nvSpPr>
            <p:spPr>
              <a:xfrm>
                <a:off x="3686141" y="1659092"/>
                <a:ext cx="41249" cy="41564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76" extrusionOk="0">
                    <a:moveTo>
                      <a:pt x="526" y="0"/>
                    </a:moveTo>
                    <a:lnTo>
                      <a:pt x="1" y="547"/>
                    </a:lnTo>
                    <a:lnTo>
                      <a:pt x="2229" y="2775"/>
                    </a:lnTo>
                    <a:lnTo>
                      <a:pt x="2755" y="2250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" name="Google Shape;7833;p68">
                <a:extLst>
                  <a:ext uri="{FF2B5EF4-FFF2-40B4-BE49-F238E27FC236}">
                    <a16:creationId xmlns:a16="http://schemas.microsoft.com/office/drawing/2014/main" id="{3E61AA81-FFE5-43B7-9D9E-86C33377A184}"/>
                  </a:ext>
                </a:extLst>
              </p:cNvPr>
              <p:cNvSpPr/>
              <p:nvPr/>
            </p:nvSpPr>
            <p:spPr>
              <a:xfrm>
                <a:off x="3723602" y="1654990"/>
                <a:ext cx="24884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1641" extrusionOk="0">
                    <a:moveTo>
                      <a:pt x="526" y="1"/>
                    </a:moveTo>
                    <a:lnTo>
                      <a:pt x="1" y="526"/>
                    </a:lnTo>
                    <a:lnTo>
                      <a:pt x="1115" y="1641"/>
                    </a:lnTo>
                    <a:lnTo>
                      <a:pt x="1662" y="1115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Google Shape;7834;p68">
                <a:extLst>
                  <a:ext uri="{FF2B5EF4-FFF2-40B4-BE49-F238E27FC236}">
                    <a16:creationId xmlns:a16="http://schemas.microsoft.com/office/drawing/2014/main" id="{A18DA078-94DA-41BE-B3A7-09A63A60D4BD}"/>
                  </a:ext>
                </a:extLst>
              </p:cNvPr>
              <p:cNvSpPr/>
              <p:nvPr/>
            </p:nvSpPr>
            <p:spPr>
              <a:xfrm>
                <a:off x="3744698" y="1633909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0"/>
                    </a:moveTo>
                    <a:lnTo>
                      <a:pt x="0" y="547"/>
                    </a:lnTo>
                    <a:lnTo>
                      <a:pt x="1115" y="1661"/>
                    </a:lnTo>
                    <a:lnTo>
                      <a:pt x="1640" y="1115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" name="Google Shape;7835;p68">
                <a:extLst>
                  <a:ext uri="{FF2B5EF4-FFF2-40B4-BE49-F238E27FC236}">
                    <a16:creationId xmlns:a16="http://schemas.microsoft.com/office/drawing/2014/main" id="{1A28F0CE-ACD8-4CC5-ABB8-99937EE472F6}"/>
                  </a:ext>
                </a:extLst>
              </p:cNvPr>
              <p:cNvSpPr/>
              <p:nvPr/>
            </p:nvSpPr>
            <p:spPr>
              <a:xfrm>
                <a:off x="3748786" y="1596447"/>
                <a:ext cx="41564" cy="41249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755" extrusionOk="0">
                    <a:moveTo>
                      <a:pt x="526" y="0"/>
                    </a:moveTo>
                    <a:lnTo>
                      <a:pt x="1" y="526"/>
                    </a:lnTo>
                    <a:lnTo>
                      <a:pt x="2229" y="2755"/>
                    </a:lnTo>
                    <a:lnTo>
                      <a:pt x="2776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7836;p68">
                <a:extLst>
                  <a:ext uri="{FF2B5EF4-FFF2-40B4-BE49-F238E27FC236}">
                    <a16:creationId xmlns:a16="http://schemas.microsoft.com/office/drawing/2014/main" id="{FD3B88F4-CA42-478F-B7E8-367730F2E8D9}"/>
                  </a:ext>
                </a:extLst>
              </p:cNvPr>
              <p:cNvSpPr/>
              <p:nvPr/>
            </p:nvSpPr>
            <p:spPr>
              <a:xfrm>
                <a:off x="3786561" y="1592030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0" y="548"/>
                    </a:lnTo>
                    <a:lnTo>
                      <a:pt x="1115" y="1662"/>
                    </a:lnTo>
                    <a:lnTo>
                      <a:pt x="1640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7837;p68">
                <a:extLst>
                  <a:ext uri="{FF2B5EF4-FFF2-40B4-BE49-F238E27FC236}">
                    <a16:creationId xmlns:a16="http://schemas.microsoft.com/office/drawing/2014/main" id="{C8131860-F9AF-4BFD-A04F-F8FBF9FDB39C}"/>
                  </a:ext>
                </a:extLst>
              </p:cNvPr>
              <p:cNvSpPr/>
              <p:nvPr/>
            </p:nvSpPr>
            <p:spPr>
              <a:xfrm>
                <a:off x="3807343" y="1571264"/>
                <a:ext cx="24869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1641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1114" y="1640"/>
                    </a:lnTo>
                    <a:lnTo>
                      <a:pt x="1661" y="1115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7838;p68">
                <a:extLst>
                  <a:ext uri="{FF2B5EF4-FFF2-40B4-BE49-F238E27FC236}">
                    <a16:creationId xmlns:a16="http://schemas.microsoft.com/office/drawing/2014/main" id="{A75E7C0C-00B7-449B-8FC8-87BE8F66A825}"/>
                  </a:ext>
                </a:extLst>
              </p:cNvPr>
              <p:cNvSpPr/>
              <p:nvPr/>
            </p:nvSpPr>
            <p:spPr>
              <a:xfrm>
                <a:off x="3811745" y="1533488"/>
                <a:ext cx="41249" cy="41564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76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2229" y="2776"/>
                    </a:lnTo>
                    <a:lnTo>
                      <a:pt x="2755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" name="Google Shape;7839;p68">
                <a:extLst>
                  <a:ext uri="{FF2B5EF4-FFF2-40B4-BE49-F238E27FC236}">
                    <a16:creationId xmlns:a16="http://schemas.microsoft.com/office/drawing/2014/main" id="{F6424179-C46C-4799-A15B-74B59B080D5F}"/>
                  </a:ext>
                </a:extLst>
              </p:cNvPr>
              <p:cNvSpPr/>
              <p:nvPr/>
            </p:nvSpPr>
            <p:spPr>
              <a:xfrm>
                <a:off x="3597998" y="1780594"/>
                <a:ext cx="24570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41" extrusionOk="0">
                    <a:moveTo>
                      <a:pt x="526" y="1"/>
                    </a:moveTo>
                    <a:lnTo>
                      <a:pt x="1" y="526"/>
                    </a:lnTo>
                    <a:lnTo>
                      <a:pt x="1115" y="1640"/>
                    </a:lnTo>
                    <a:lnTo>
                      <a:pt x="1641" y="1115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7840;p68">
                <a:extLst>
                  <a:ext uri="{FF2B5EF4-FFF2-40B4-BE49-F238E27FC236}">
                    <a16:creationId xmlns:a16="http://schemas.microsoft.com/office/drawing/2014/main" id="{ADA67211-35EA-47DA-90F2-5B53FA87CAF1}"/>
                  </a:ext>
                </a:extLst>
              </p:cNvPr>
              <p:cNvSpPr/>
              <p:nvPr/>
            </p:nvSpPr>
            <p:spPr>
              <a:xfrm>
                <a:off x="3623181" y="1625090"/>
                <a:ext cx="108940" cy="108925"/>
              </a:xfrm>
              <a:custGeom>
                <a:avLst/>
                <a:gdLst/>
                <a:ahLst/>
                <a:cxnLst/>
                <a:rect l="l" t="t" r="r" b="b"/>
                <a:pathLst>
                  <a:path w="7276" h="7275" extrusionOk="0">
                    <a:moveTo>
                      <a:pt x="3070" y="1"/>
                    </a:moveTo>
                    <a:lnTo>
                      <a:pt x="1" y="3049"/>
                    </a:lnTo>
                    <a:lnTo>
                      <a:pt x="4206" y="7275"/>
                    </a:lnTo>
                    <a:lnTo>
                      <a:pt x="7275" y="4205"/>
                    </a:lnTo>
                    <a:lnTo>
                      <a:pt x="3070" y="1"/>
                    </a:lnTo>
                    <a:close/>
                  </a:path>
                </a:pathLst>
              </a:custGeom>
              <a:solidFill>
                <a:srgbClr val="B2C2C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" name="Google Shape;7841;p68">
                <a:extLst>
                  <a:ext uri="{FF2B5EF4-FFF2-40B4-BE49-F238E27FC236}">
                    <a16:creationId xmlns:a16="http://schemas.microsoft.com/office/drawing/2014/main" id="{2052BC9A-BF9F-4C91-8715-B559C66DEF81}"/>
                  </a:ext>
                </a:extLst>
              </p:cNvPr>
              <p:cNvSpPr/>
              <p:nvPr/>
            </p:nvSpPr>
            <p:spPr>
              <a:xfrm>
                <a:off x="3517416" y="1493826"/>
                <a:ext cx="316698" cy="313225"/>
              </a:xfrm>
              <a:custGeom>
                <a:avLst/>
                <a:gdLst/>
                <a:ahLst/>
                <a:cxnLst/>
                <a:rect l="l" t="t" r="r" b="b"/>
                <a:pathLst>
                  <a:path w="21152" h="20920" extrusionOk="0">
                    <a:moveTo>
                      <a:pt x="2387" y="0"/>
                    </a:moveTo>
                    <a:cubicBezTo>
                      <a:pt x="1835" y="0"/>
                      <a:pt x="1283" y="211"/>
                      <a:pt x="863" y="631"/>
                    </a:cubicBezTo>
                    <a:cubicBezTo>
                      <a:pt x="1" y="1472"/>
                      <a:pt x="1" y="2839"/>
                      <a:pt x="863" y="3701"/>
                    </a:cubicBezTo>
                    <a:lnTo>
                      <a:pt x="18082" y="20920"/>
                    </a:lnTo>
                    <a:lnTo>
                      <a:pt x="21151" y="17871"/>
                    </a:lnTo>
                    <a:lnTo>
                      <a:pt x="3911" y="631"/>
                    </a:lnTo>
                    <a:cubicBezTo>
                      <a:pt x="3491" y="211"/>
                      <a:pt x="2939" y="0"/>
                      <a:pt x="2387" y="0"/>
                    </a:cubicBezTo>
                    <a:close/>
                  </a:path>
                </a:pathLst>
              </a:custGeom>
              <a:solidFill>
                <a:srgbClr val="6B839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7842;p68">
                <a:extLst>
                  <a:ext uri="{FF2B5EF4-FFF2-40B4-BE49-F238E27FC236}">
                    <a16:creationId xmlns:a16="http://schemas.microsoft.com/office/drawing/2014/main" id="{EF55AD48-AAF7-4487-A58D-33E10F3BCFAE}"/>
                  </a:ext>
                </a:extLst>
              </p:cNvPr>
              <p:cNvSpPr/>
              <p:nvPr/>
            </p:nvSpPr>
            <p:spPr>
              <a:xfrm>
                <a:off x="3788133" y="1761399"/>
                <a:ext cx="73230" cy="72287"/>
              </a:xfrm>
              <a:custGeom>
                <a:avLst/>
                <a:gdLst/>
                <a:ahLst/>
                <a:cxnLst/>
                <a:rect l="l" t="t" r="r" b="b"/>
                <a:pathLst>
                  <a:path w="4891" h="4828" extrusionOk="0">
                    <a:moveTo>
                      <a:pt x="3070" y="0"/>
                    </a:moveTo>
                    <a:lnTo>
                      <a:pt x="1" y="3049"/>
                    </a:lnTo>
                    <a:lnTo>
                      <a:pt x="4521" y="4815"/>
                    </a:lnTo>
                    <a:cubicBezTo>
                      <a:pt x="4546" y="4823"/>
                      <a:pt x="4572" y="4827"/>
                      <a:pt x="4597" y="4827"/>
                    </a:cubicBezTo>
                    <a:cubicBezTo>
                      <a:pt x="4756" y="4827"/>
                      <a:pt x="4891" y="4666"/>
                      <a:pt x="4836" y="4520"/>
                    </a:cubicBezTo>
                    <a:lnTo>
                      <a:pt x="3070" y="0"/>
                    </a:ln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" name="Google Shape;7843;p68">
                <a:extLst>
                  <a:ext uri="{FF2B5EF4-FFF2-40B4-BE49-F238E27FC236}">
                    <a16:creationId xmlns:a16="http://schemas.microsoft.com/office/drawing/2014/main" id="{9E60AB6E-4922-4CF2-B0CD-6E840A2ED3A8}"/>
                  </a:ext>
                </a:extLst>
              </p:cNvPr>
              <p:cNvSpPr/>
              <p:nvPr/>
            </p:nvSpPr>
            <p:spPr>
              <a:xfrm>
                <a:off x="3822136" y="1761399"/>
                <a:ext cx="39198" cy="72407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4836" extrusionOk="0">
                    <a:moveTo>
                      <a:pt x="799" y="0"/>
                    </a:moveTo>
                    <a:lnTo>
                      <a:pt x="0" y="778"/>
                    </a:lnTo>
                    <a:lnTo>
                      <a:pt x="1451" y="4499"/>
                    </a:lnTo>
                    <a:lnTo>
                      <a:pt x="2250" y="4815"/>
                    </a:lnTo>
                    <a:cubicBezTo>
                      <a:pt x="2282" y="4829"/>
                      <a:pt x="2313" y="4835"/>
                      <a:pt x="2344" y="4835"/>
                    </a:cubicBezTo>
                    <a:cubicBezTo>
                      <a:pt x="2495" y="4835"/>
                      <a:pt x="2618" y="4678"/>
                      <a:pt x="2565" y="4520"/>
                    </a:cubicBezTo>
                    <a:lnTo>
                      <a:pt x="799" y="0"/>
                    </a:lnTo>
                    <a:close/>
                  </a:path>
                </a:pathLst>
              </a:custGeom>
              <a:solidFill>
                <a:srgbClr val="9FB3C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7844;p68">
                <a:extLst>
                  <a:ext uri="{FF2B5EF4-FFF2-40B4-BE49-F238E27FC236}">
                    <a16:creationId xmlns:a16="http://schemas.microsoft.com/office/drawing/2014/main" id="{9380EF8D-B88C-49BB-A40A-15C0B04A2AE1}"/>
                  </a:ext>
                </a:extLst>
              </p:cNvPr>
              <p:cNvSpPr/>
              <p:nvPr/>
            </p:nvSpPr>
            <p:spPr>
              <a:xfrm>
                <a:off x="3541656" y="1493781"/>
                <a:ext cx="292458" cy="313270"/>
              </a:xfrm>
              <a:custGeom>
                <a:avLst/>
                <a:gdLst/>
                <a:ahLst/>
                <a:cxnLst/>
                <a:rect l="l" t="t" r="r" b="b"/>
                <a:pathLst>
                  <a:path w="19533" h="20923" extrusionOk="0">
                    <a:moveTo>
                      <a:pt x="789" y="0"/>
                    </a:moveTo>
                    <a:cubicBezTo>
                      <a:pt x="524" y="0"/>
                      <a:pt x="257" y="49"/>
                      <a:pt x="1" y="151"/>
                    </a:cubicBezTo>
                    <a:cubicBezTo>
                      <a:pt x="295" y="256"/>
                      <a:pt x="547" y="424"/>
                      <a:pt x="778" y="634"/>
                    </a:cubicBezTo>
                    <a:lnTo>
                      <a:pt x="15706" y="15561"/>
                    </a:lnTo>
                    <a:cubicBezTo>
                      <a:pt x="16967" y="16844"/>
                      <a:pt x="16967" y="18904"/>
                      <a:pt x="15706" y="20166"/>
                    </a:cubicBezTo>
                    <a:lnTo>
                      <a:pt x="16463" y="20923"/>
                    </a:lnTo>
                    <a:lnTo>
                      <a:pt x="19532" y="17874"/>
                    </a:lnTo>
                    <a:lnTo>
                      <a:pt x="2292" y="634"/>
                    </a:lnTo>
                    <a:cubicBezTo>
                      <a:pt x="1893" y="220"/>
                      <a:pt x="1348" y="0"/>
                      <a:pt x="789" y="0"/>
                    </a:cubicBezTo>
                    <a:close/>
                  </a:path>
                </a:pathLst>
              </a:custGeom>
              <a:solidFill>
                <a:srgbClr val="4E677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" name="Google Shape;7845;p68">
                <a:extLst>
                  <a:ext uri="{FF2B5EF4-FFF2-40B4-BE49-F238E27FC236}">
                    <a16:creationId xmlns:a16="http://schemas.microsoft.com/office/drawing/2014/main" id="{11C085F3-029C-4305-8243-E0AB68B83CA3}"/>
                  </a:ext>
                </a:extLst>
              </p:cNvPr>
              <p:cNvSpPr/>
              <p:nvPr/>
            </p:nvSpPr>
            <p:spPr>
              <a:xfrm>
                <a:off x="3834728" y="1807979"/>
                <a:ext cx="26636" cy="25708"/>
              </a:xfrm>
              <a:custGeom>
                <a:avLst/>
                <a:gdLst/>
                <a:ahLst/>
                <a:cxnLst/>
                <a:rect l="l" t="t" r="r" b="b"/>
                <a:pathLst>
                  <a:path w="1779" h="1717" extrusionOk="0">
                    <a:moveTo>
                      <a:pt x="1157" y="1"/>
                    </a:moveTo>
                    <a:lnTo>
                      <a:pt x="0" y="1157"/>
                    </a:lnTo>
                    <a:lnTo>
                      <a:pt x="1409" y="1704"/>
                    </a:lnTo>
                    <a:cubicBezTo>
                      <a:pt x="1434" y="1712"/>
                      <a:pt x="1460" y="1716"/>
                      <a:pt x="1485" y="1716"/>
                    </a:cubicBezTo>
                    <a:cubicBezTo>
                      <a:pt x="1644" y="1716"/>
                      <a:pt x="1779" y="1555"/>
                      <a:pt x="1724" y="1409"/>
                    </a:cubicBezTo>
                    <a:lnTo>
                      <a:pt x="1157" y="1"/>
                    </a:lnTo>
                    <a:close/>
                  </a:path>
                </a:pathLst>
              </a:custGeom>
              <a:solidFill>
                <a:srgbClr val="2943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7846;p68">
                <a:extLst>
                  <a:ext uri="{FF2B5EF4-FFF2-40B4-BE49-F238E27FC236}">
                    <a16:creationId xmlns:a16="http://schemas.microsoft.com/office/drawing/2014/main" id="{57732370-041E-428E-BD4A-6AA5EAF87317}"/>
                  </a:ext>
                </a:extLst>
              </p:cNvPr>
              <p:cNvSpPr/>
              <p:nvPr/>
            </p:nvSpPr>
            <p:spPr>
              <a:xfrm>
                <a:off x="3552047" y="1524984"/>
                <a:ext cx="68320" cy="68334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564" extrusionOk="0">
                    <a:moveTo>
                      <a:pt x="3049" y="1"/>
                    </a:moveTo>
                    <a:lnTo>
                      <a:pt x="0" y="3070"/>
                    </a:lnTo>
                    <a:lnTo>
                      <a:pt x="1493" y="4563"/>
                    </a:lnTo>
                    <a:lnTo>
                      <a:pt x="4563" y="1494"/>
                    </a:lnTo>
                    <a:lnTo>
                      <a:pt x="3049" y="1"/>
                    </a:lnTo>
                    <a:close/>
                  </a:path>
                </a:pathLst>
              </a:custGeom>
              <a:solidFill>
                <a:srgbClr val="2943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" name="Google Shape;7847;p68">
                <a:extLst>
                  <a:ext uri="{FF2B5EF4-FFF2-40B4-BE49-F238E27FC236}">
                    <a16:creationId xmlns:a16="http://schemas.microsoft.com/office/drawing/2014/main" id="{CFF4EC09-AA47-4BF9-B6DD-BAFD3D676D58}"/>
                  </a:ext>
                </a:extLst>
              </p:cNvPr>
              <p:cNvSpPr/>
              <p:nvPr/>
            </p:nvSpPr>
            <p:spPr>
              <a:xfrm>
                <a:off x="3593281" y="1566218"/>
                <a:ext cx="221623" cy="221952"/>
              </a:xfrm>
              <a:custGeom>
                <a:avLst/>
                <a:gdLst/>
                <a:ahLst/>
                <a:cxnLst/>
                <a:rect l="l" t="t" r="r" b="b"/>
                <a:pathLst>
                  <a:path w="14802" h="14824" extrusionOk="0">
                    <a:moveTo>
                      <a:pt x="526" y="1"/>
                    </a:moveTo>
                    <a:lnTo>
                      <a:pt x="1" y="548"/>
                    </a:lnTo>
                    <a:lnTo>
                      <a:pt x="14276" y="14823"/>
                    </a:lnTo>
                    <a:lnTo>
                      <a:pt x="14802" y="14298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2" name="Google Shape;6077;p67" descr="clock">
            <a:extLst>
              <a:ext uri="{FF2B5EF4-FFF2-40B4-BE49-F238E27FC236}">
                <a16:creationId xmlns:a16="http://schemas.microsoft.com/office/drawing/2014/main" id="{7E9AEA36-D448-4F7F-BF42-74D8C366DEF5}"/>
              </a:ext>
            </a:extLst>
          </p:cNvPr>
          <p:cNvGrpSpPr/>
          <p:nvPr/>
        </p:nvGrpSpPr>
        <p:grpSpPr>
          <a:xfrm>
            <a:off x="9176260" y="6014033"/>
            <a:ext cx="537983" cy="537983"/>
            <a:chOff x="5873617" y="2309901"/>
            <a:chExt cx="345720" cy="345720"/>
          </a:xfrm>
        </p:grpSpPr>
        <p:sp>
          <p:nvSpPr>
            <p:cNvPr id="33" name="Google Shape;6078;p67">
              <a:extLst>
                <a:ext uri="{FF2B5EF4-FFF2-40B4-BE49-F238E27FC236}">
                  <a16:creationId xmlns:a16="http://schemas.microsoft.com/office/drawing/2014/main" id="{DFAE6B64-CBBA-482A-814D-A62C5DB3FD51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6079;p67">
              <a:extLst>
                <a:ext uri="{FF2B5EF4-FFF2-40B4-BE49-F238E27FC236}">
                  <a16:creationId xmlns:a16="http://schemas.microsoft.com/office/drawing/2014/main" id="{4A0C0596-40E9-4BC7-BBE5-38F138CD806B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6080;p67">
              <a:extLst>
                <a:ext uri="{FF2B5EF4-FFF2-40B4-BE49-F238E27FC236}">
                  <a16:creationId xmlns:a16="http://schemas.microsoft.com/office/drawing/2014/main" id="{E54246DA-CDA7-44D5-A9D8-BA91A2DD050A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6081;p67">
              <a:extLst>
                <a:ext uri="{FF2B5EF4-FFF2-40B4-BE49-F238E27FC236}">
                  <a16:creationId xmlns:a16="http://schemas.microsoft.com/office/drawing/2014/main" id="{B6094AA4-5509-4632-99C6-1CB0D9303EBB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6082;p67">
              <a:extLst>
                <a:ext uri="{FF2B5EF4-FFF2-40B4-BE49-F238E27FC236}">
                  <a16:creationId xmlns:a16="http://schemas.microsoft.com/office/drawing/2014/main" id="{65843CFF-3437-4FDF-81F5-9946F0196092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6083;p67">
              <a:extLst>
                <a:ext uri="{FF2B5EF4-FFF2-40B4-BE49-F238E27FC236}">
                  <a16:creationId xmlns:a16="http://schemas.microsoft.com/office/drawing/2014/main" id="{80FCCCDC-5147-4161-A906-6547943D4922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6084;p67">
              <a:extLst>
                <a:ext uri="{FF2B5EF4-FFF2-40B4-BE49-F238E27FC236}">
                  <a16:creationId xmlns:a16="http://schemas.microsoft.com/office/drawing/2014/main" id="{DB6B1A19-236B-46D1-8142-47C674B8A0E2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6085;p67">
              <a:extLst>
                <a:ext uri="{FF2B5EF4-FFF2-40B4-BE49-F238E27FC236}">
                  <a16:creationId xmlns:a16="http://schemas.microsoft.com/office/drawing/2014/main" id="{9ABED8E4-A18F-404E-89ED-8D8C991EDC9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6086;p67">
              <a:extLst>
                <a:ext uri="{FF2B5EF4-FFF2-40B4-BE49-F238E27FC236}">
                  <a16:creationId xmlns:a16="http://schemas.microsoft.com/office/drawing/2014/main" id="{6A14F321-6F11-4037-BF60-7DA5A01567D9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6087;p67">
              <a:extLst>
                <a:ext uri="{FF2B5EF4-FFF2-40B4-BE49-F238E27FC236}">
                  <a16:creationId xmlns:a16="http://schemas.microsoft.com/office/drawing/2014/main" id="{F9A616D1-8BB0-45C6-99FA-E439A535E5B0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6088;p67">
              <a:extLst>
                <a:ext uri="{FF2B5EF4-FFF2-40B4-BE49-F238E27FC236}">
                  <a16:creationId xmlns:a16="http://schemas.microsoft.com/office/drawing/2014/main" id="{301623FF-FCC9-4113-9C87-BBAE1575FAF1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6089;p67">
              <a:extLst>
                <a:ext uri="{FF2B5EF4-FFF2-40B4-BE49-F238E27FC236}">
                  <a16:creationId xmlns:a16="http://schemas.microsoft.com/office/drawing/2014/main" id="{AD788C01-35EA-4508-B478-4E1BA4980E60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6090;p67">
              <a:extLst>
                <a:ext uri="{FF2B5EF4-FFF2-40B4-BE49-F238E27FC236}">
                  <a16:creationId xmlns:a16="http://schemas.microsoft.com/office/drawing/2014/main" id="{AB67AA51-5433-48AC-A3BF-36687F3A76D1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6091;p67">
              <a:extLst>
                <a:ext uri="{FF2B5EF4-FFF2-40B4-BE49-F238E27FC236}">
                  <a16:creationId xmlns:a16="http://schemas.microsoft.com/office/drawing/2014/main" id="{F5B2CBAB-65A6-4126-9B01-0DEADA9E4EBE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6092;p67">
              <a:extLst>
                <a:ext uri="{FF2B5EF4-FFF2-40B4-BE49-F238E27FC236}">
                  <a16:creationId xmlns:a16="http://schemas.microsoft.com/office/drawing/2014/main" id="{E7F0B039-BB1E-49A2-922C-861C6DA56C82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6093;p67">
              <a:extLst>
                <a:ext uri="{FF2B5EF4-FFF2-40B4-BE49-F238E27FC236}">
                  <a16:creationId xmlns:a16="http://schemas.microsoft.com/office/drawing/2014/main" id="{CDA3C80F-B444-43A9-B650-76ACD3014E1A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6094;p67">
              <a:extLst>
                <a:ext uri="{FF2B5EF4-FFF2-40B4-BE49-F238E27FC236}">
                  <a16:creationId xmlns:a16="http://schemas.microsoft.com/office/drawing/2014/main" id="{D2BAADA8-E759-43CE-A3D8-71E03C626F29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6095;p67">
              <a:extLst>
                <a:ext uri="{FF2B5EF4-FFF2-40B4-BE49-F238E27FC236}">
                  <a16:creationId xmlns:a16="http://schemas.microsoft.com/office/drawing/2014/main" id="{5D4C3ECD-F635-4B6E-B294-CAFA9729E7F9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6096;p67">
              <a:extLst>
                <a:ext uri="{FF2B5EF4-FFF2-40B4-BE49-F238E27FC236}">
                  <a16:creationId xmlns:a16="http://schemas.microsoft.com/office/drawing/2014/main" id="{162ADBCE-35D3-432C-9701-198894247B0D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7AF46D5-A3C1-3349-B335-4273B11969F0}"/>
              </a:ext>
            </a:extLst>
          </p:cNvPr>
          <p:cNvSpPr txBox="1"/>
          <p:nvPr/>
        </p:nvSpPr>
        <p:spPr>
          <a:xfrm>
            <a:off x="9740859" y="6048113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minute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A45F97-9239-2AD6-FCCC-DC24FD78D2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3349" y="1445732"/>
            <a:ext cx="3834716" cy="383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3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C2B263-CF98-B7D3-52B9-E8B58209B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 descr="Presentation Content &amp; Coaching tasks">
            <a:extLst>
              <a:ext uri="{FF2B5EF4-FFF2-40B4-BE49-F238E27FC236}">
                <a16:creationId xmlns:a16="http://schemas.microsoft.com/office/drawing/2014/main" id="{418394C0-105E-A7F4-3181-EE8345C778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4956815"/>
              </p:ext>
            </p:extLst>
          </p:nvPr>
        </p:nvGraphicFramePr>
        <p:xfrm>
          <a:off x="277800" y="1313063"/>
          <a:ext cx="9481601" cy="5449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07559E1-CBDD-F65B-FF2A-DEA1F8CD7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&amp; Coaches' Tasks -Debrief</a:t>
            </a:r>
          </a:p>
        </p:txBody>
      </p:sp>
      <p:grpSp>
        <p:nvGrpSpPr>
          <p:cNvPr id="3" name="Google Shape;1742;p61">
            <a:extLst>
              <a:ext uri="{FF2B5EF4-FFF2-40B4-BE49-F238E27FC236}">
                <a16:creationId xmlns:a16="http://schemas.microsoft.com/office/drawing/2014/main" id="{56E6AF2E-02AA-3B95-0A51-38564D62410A}"/>
              </a:ext>
            </a:extLst>
          </p:cNvPr>
          <p:cNvGrpSpPr/>
          <p:nvPr/>
        </p:nvGrpSpPr>
        <p:grpSpPr>
          <a:xfrm flipH="1">
            <a:off x="7867649" y="1282024"/>
            <a:ext cx="3168204" cy="1876754"/>
            <a:chOff x="4411970" y="1801825"/>
            <a:chExt cx="734586" cy="409262"/>
          </a:xfrm>
          <a:solidFill>
            <a:schemeClr val="accent4"/>
          </a:solidFill>
        </p:grpSpPr>
        <p:sp>
          <p:nvSpPr>
            <p:cNvPr id="4" name="Google Shape;1743;p61">
              <a:extLst>
                <a:ext uri="{FF2B5EF4-FFF2-40B4-BE49-F238E27FC236}">
                  <a16:creationId xmlns:a16="http://schemas.microsoft.com/office/drawing/2014/main" id="{D8F28AF4-332E-2ED8-FC29-A92073DA4C0F}"/>
                </a:ext>
              </a:extLst>
            </p:cNvPr>
            <p:cNvSpPr/>
            <p:nvPr/>
          </p:nvSpPr>
          <p:spPr>
            <a:xfrm>
              <a:off x="4411970" y="1801825"/>
              <a:ext cx="734586" cy="409262"/>
            </a:xfrm>
            <a:custGeom>
              <a:avLst/>
              <a:gdLst/>
              <a:ahLst/>
              <a:cxnLst/>
              <a:rect l="l" t="t" r="r" b="b"/>
              <a:pathLst>
                <a:path w="16269" h="9064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12834" y="7328"/>
                  </a:lnTo>
                  <a:lnTo>
                    <a:pt x="13836" y="9064"/>
                  </a:lnTo>
                  <a:lnTo>
                    <a:pt x="14839" y="7328"/>
                  </a:lnTo>
                  <a:lnTo>
                    <a:pt x="15839" y="7328"/>
                  </a:lnTo>
                  <a:cubicBezTo>
                    <a:pt x="16076" y="7328"/>
                    <a:pt x="16269" y="7137"/>
                    <a:pt x="16269" y="6900"/>
                  </a:cubicBezTo>
                  <a:lnTo>
                    <a:pt x="16269" y="428"/>
                  </a:lnTo>
                  <a:cubicBezTo>
                    <a:pt x="16267" y="191"/>
                    <a:pt x="16076" y="0"/>
                    <a:pt x="15839" y="0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Google Shape;1744;p61">
              <a:extLst>
                <a:ext uri="{FF2B5EF4-FFF2-40B4-BE49-F238E27FC236}">
                  <a16:creationId xmlns:a16="http://schemas.microsoft.com/office/drawing/2014/main" id="{1217A012-3AEF-D3A9-D5E7-0A2ACA4E010D}"/>
                </a:ext>
              </a:extLst>
            </p:cNvPr>
            <p:cNvSpPr/>
            <p:nvPr/>
          </p:nvSpPr>
          <p:spPr>
            <a:xfrm>
              <a:off x="4411970" y="1801825"/>
              <a:ext cx="184087" cy="330923"/>
            </a:xfrm>
            <a:custGeom>
              <a:avLst/>
              <a:gdLst/>
              <a:ahLst/>
              <a:cxnLst/>
              <a:rect l="l" t="t" r="r" b="b"/>
              <a:pathLst>
                <a:path w="4077" h="7329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4076" y="7328"/>
                  </a:lnTo>
                  <a:lnTo>
                    <a:pt x="4076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F278565-69DD-9EBD-6A34-8B6ED7D909DA}"/>
              </a:ext>
            </a:extLst>
          </p:cNvPr>
          <p:cNvSpPr txBox="1"/>
          <p:nvPr/>
        </p:nvSpPr>
        <p:spPr>
          <a:xfrm>
            <a:off x="8007593" y="1474290"/>
            <a:ext cx="209268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anose="020B0604020202020204" charset="0"/>
                <a:ea typeface="+mn-ea"/>
                <a:cs typeface="Poppins Medium" panose="020B0604020202020204" charset="0"/>
              </a:rPr>
              <a:t>What questions do you have on today’s content?</a:t>
            </a:r>
          </a:p>
        </p:txBody>
      </p:sp>
      <p:grpSp>
        <p:nvGrpSpPr>
          <p:cNvPr id="8" name="Google Shape;1742;p61">
            <a:extLst>
              <a:ext uri="{FF2B5EF4-FFF2-40B4-BE49-F238E27FC236}">
                <a16:creationId xmlns:a16="http://schemas.microsoft.com/office/drawing/2014/main" id="{88164DC6-25A9-8CED-B4A6-B2F2CC319328}"/>
              </a:ext>
            </a:extLst>
          </p:cNvPr>
          <p:cNvGrpSpPr/>
          <p:nvPr/>
        </p:nvGrpSpPr>
        <p:grpSpPr>
          <a:xfrm flipH="1">
            <a:off x="8585646" y="3866822"/>
            <a:ext cx="3168204" cy="1876754"/>
            <a:chOff x="4411970" y="1801825"/>
            <a:chExt cx="734586" cy="409262"/>
          </a:xfrm>
          <a:solidFill>
            <a:schemeClr val="accent4"/>
          </a:solidFill>
        </p:grpSpPr>
        <p:sp>
          <p:nvSpPr>
            <p:cNvPr id="9" name="Google Shape;1743;p61">
              <a:extLst>
                <a:ext uri="{FF2B5EF4-FFF2-40B4-BE49-F238E27FC236}">
                  <a16:creationId xmlns:a16="http://schemas.microsoft.com/office/drawing/2014/main" id="{717E08E3-0F8D-EBEB-177E-DAE36F57C021}"/>
                </a:ext>
              </a:extLst>
            </p:cNvPr>
            <p:cNvSpPr/>
            <p:nvPr/>
          </p:nvSpPr>
          <p:spPr>
            <a:xfrm>
              <a:off x="4411970" y="1801825"/>
              <a:ext cx="734586" cy="409262"/>
            </a:xfrm>
            <a:custGeom>
              <a:avLst/>
              <a:gdLst/>
              <a:ahLst/>
              <a:cxnLst/>
              <a:rect l="l" t="t" r="r" b="b"/>
              <a:pathLst>
                <a:path w="16269" h="9064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12834" y="7328"/>
                  </a:lnTo>
                  <a:lnTo>
                    <a:pt x="13836" y="9064"/>
                  </a:lnTo>
                  <a:lnTo>
                    <a:pt x="14839" y="7328"/>
                  </a:lnTo>
                  <a:lnTo>
                    <a:pt x="15839" y="7328"/>
                  </a:lnTo>
                  <a:cubicBezTo>
                    <a:pt x="16076" y="7328"/>
                    <a:pt x="16269" y="7137"/>
                    <a:pt x="16269" y="6900"/>
                  </a:cubicBezTo>
                  <a:lnTo>
                    <a:pt x="16269" y="428"/>
                  </a:lnTo>
                  <a:cubicBezTo>
                    <a:pt x="16267" y="191"/>
                    <a:pt x="16076" y="0"/>
                    <a:pt x="15839" y="0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Google Shape;1744;p61">
              <a:extLst>
                <a:ext uri="{FF2B5EF4-FFF2-40B4-BE49-F238E27FC236}">
                  <a16:creationId xmlns:a16="http://schemas.microsoft.com/office/drawing/2014/main" id="{F1B12CE0-9C4B-440E-B147-4419373A34F3}"/>
                </a:ext>
              </a:extLst>
            </p:cNvPr>
            <p:cNvSpPr/>
            <p:nvPr/>
          </p:nvSpPr>
          <p:spPr>
            <a:xfrm>
              <a:off x="4411970" y="1801825"/>
              <a:ext cx="184087" cy="330923"/>
            </a:xfrm>
            <a:custGeom>
              <a:avLst/>
              <a:gdLst/>
              <a:ahLst/>
              <a:cxnLst/>
              <a:rect l="l" t="t" r="r" b="b"/>
              <a:pathLst>
                <a:path w="4077" h="7329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4076" y="7328"/>
                  </a:lnTo>
                  <a:lnTo>
                    <a:pt x="407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BD297C7-0E75-C3B4-BCCB-51C4D98253A6}"/>
              </a:ext>
            </a:extLst>
          </p:cNvPr>
          <p:cNvSpPr txBox="1"/>
          <p:nvPr/>
        </p:nvSpPr>
        <p:spPr>
          <a:xfrm>
            <a:off x="8725586" y="4135185"/>
            <a:ext cx="209268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anose="020B0604020202020204" charset="0"/>
                <a:ea typeface="+mn-ea"/>
                <a:cs typeface="Poppins Medium" panose="020B0604020202020204" charset="0"/>
              </a:rPr>
              <a:t>What questions do you have on the follow-up tasks?</a:t>
            </a:r>
          </a:p>
        </p:txBody>
      </p:sp>
    </p:spTree>
    <p:extLst>
      <p:ext uri="{BB962C8B-B14F-4D97-AF65-F5344CB8AC3E}">
        <p14:creationId xmlns:p14="http://schemas.microsoft.com/office/powerpoint/2010/main" val="28959760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>
          <a:extLst>
            <a:ext uri="{FF2B5EF4-FFF2-40B4-BE49-F238E27FC236}">
              <a16:creationId xmlns:a16="http://schemas.microsoft.com/office/drawing/2014/main" id="{9E21C0CA-0704-8B22-8645-0466CBF6C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54">
            <a:extLst>
              <a:ext uri="{FF2B5EF4-FFF2-40B4-BE49-F238E27FC236}">
                <a16:creationId xmlns:a16="http://schemas.microsoft.com/office/drawing/2014/main" id="{F0A45A37-3B56-03F1-F748-AE85826CB2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5779" y="590547"/>
            <a:ext cx="11378651" cy="84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 HELPFUL RESOURCES</a:t>
            </a:r>
            <a:endParaRPr/>
          </a:p>
        </p:txBody>
      </p:sp>
      <p:sp>
        <p:nvSpPr>
          <p:cNvPr id="12" name="Google Shape;1013;p54">
            <a:extLst>
              <a:ext uri="{FF2B5EF4-FFF2-40B4-BE49-F238E27FC236}">
                <a16:creationId xmlns:a16="http://schemas.microsoft.com/office/drawing/2014/main" id="{DEAA204F-7097-E502-09D4-F45BAF2F285D}"/>
              </a:ext>
            </a:extLst>
          </p:cNvPr>
          <p:cNvSpPr txBox="1">
            <a:spLocks/>
          </p:cNvSpPr>
          <p:nvPr/>
        </p:nvSpPr>
        <p:spPr>
          <a:xfrm flipH="1">
            <a:off x="4053259" y="1661470"/>
            <a:ext cx="7608818" cy="4029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ACC2"/>
                </a:solidFill>
                <a:effectLst/>
                <a:uLnTx/>
                <a:uFillTx/>
                <a:latin typeface="Arial"/>
                <a:cs typeface="Hind Vadodara"/>
                <a:sym typeface="Hind Vadodara"/>
              </a:rPr>
              <a:t>RESOURCES:</a:t>
            </a:r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ACC2"/>
                </a:solidFill>
                <a:effectLst/>
                <a:uLnTx/>
                <a:uFillTx/>
                <a:latin typeface="Arial"/>
                <a:cs typeface="Hind Vadodara"/>
                <a:sym typeface="Hind Vadodara"/>
                <a:hlinkClick r:id="rId3"/>
              </a:rPr>
              <a:t>Tiered Fidelity Inventory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ACC2"/>
              </a:solidFill>
              <a:effectLst/>
              <a:uLnTx/>
              <a:uFillTx/>
              <a:latin typeface="Arial"/>
              <a:cs typeface="Hind Vadodara"/>
              <a:sym typeface="Hind Vadodara"/>
            </a:endParaRPr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Hind Vadodara"/>
                <a:sym typeface="Hind Vadodara"/>
                <a:hlinkClick r:id="rId4"/>
              </a:rPr>
              <a:t>TFI Action Plan Template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Hind Vadodara"/>
              <a:sym typeface="Hind Vadodara"/>
            </a:endParaRPr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Hind Vadodara"/>
                <a:sym typeface="Hind Vadodara"/>
                <a:hlinkClick r:id="rId5"/>
              </a:rPr>
              <a:t>Tidy up with the TFI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Hind Vadodara"/>
              <a:sym typeface="Hind Vadodara"/>
            </a:endParaRPr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Hind Vadodara"/>
                <a:sym typeface="Hind Vadodara"/>
                <a:hlinkClick r:id="rId6"/>
              </a:rPr>
              <a:t>5 Questions Every Team Should Ask about Racial Disproportionality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Hind Vadodara"/>
              <a:sym typeface="Hind Vadodara"/>
            </a:endParaRPr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Hind Vadodara"/>
                <a:sym typeface="Hind Vadodara"/>
                <a:hlinkClick r:id="rId7"/>
              </a:rPr>
              <a:t>The Family School Practices Survey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ACC2"/>
              </a:solidFill>
              <a:effectLst/>
              <a:uLnTx/>
              <a:uFillTx/>
              <a:latin typeface="Arial"/>
              <a:cs typeface="Hind Vadodara"/>
              <a:sym typeface="Hind Vadodara"/>
            </a:endParaRPr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ACC2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</p:txBody>
      </p:sp>
      <p:grpSp>
        <p:nvGrpSpPr>
          <p:cNvPr id="21" name="Google Shape;1005;p54" descr="decorative box">
            <a:extLst>
              <a:ext uri="{FF2B5EF4-FFF2-40B4-BE49-F238E27FC236}">
                <a16:creationId xmlns:a16="http://schemas.microsoft.com/office/drawing/2014/main" id="{3DFA387E-4718-7BD5-A3AB-EE6C190BE7E2}"/>
              </a:ext>
            </a:extLst>
          </p:cNvPr>
          <p:cNvGrpSpPr/>
          <p:nvPr/>
        </p:nvGrpSpPr>
        <p:grpSpPr>
          <a:xfrm>
            <a:off x="689246" y="1779061"/>
            <a:ext cx="3128599" cy="3988372"/>
            <a:chOff x="3580725" y="2020075"/>
            <a:chExt cx="1344925" cy="1786275"/>
          </a:xfrm>
        </p:grpSpPr>
        <p:sp>
          <p:nvSpPr>
            <p:cNvPr id="22" name="Google Shape;1006;p54">
              <a:extLst>
                <a:ext uri="{FF2B5EF4-FFF2-40B4-BE49-F238E27FC236}">
                  <a16:creationId xmlns:a16="http://schemas.microsoft.com/office/drawing/2014/main" id="{85D31818-935F-50B3-A7C9-FD69CAD40F2C}"/>
                </a:ext>
              </a:extLst>
            </p:cNvPr>
            <p:cNvSpPr/>
            <p:nvPr/>
          </p:nvSpPr>
          <p:spPr>
            <a:xfrm>
              <a:off x="3681925" y="2020075"/>
              <a:ext cx="1243725" cy="1786275"/>
            </a:xfrm>
            <a:custGeom>
              <a:avLst/>
              <a:gdLst/>
              <a:ahLst/>
              <a:cxnLst/>
              <a:rect l="l" t="t" r="r" b="b"/>
              <a:pathLst>
                <a:path w="49749" h="71451" extrusionOk="0">
                  <a:moveTo>
                    <a:pt x="1574" y="1"/>
                  </a:moveTo>
                  <a:cubicBezTo>
                    <a:pt x="706" y="1"/>
                    <a:pt x="1" y="706"/>
                    <a:pt x="1" y="1574"/>
                  </a:cubicBezTo>
                  <a:lnTo>
                    <a:pt x="1" y="69877"/>
                  </a:lnTo>
                  <a:cubicBezTo>
                    <a:pt x="1" y="70746"/>
                    <a:pt x="706" y="71451"/>
                    <a:pt x="1574" y="71451"/>
                  </a:cubicBezTo>
                  <a:lnTo>
                    <a:pt x="48175" y="71451"/>
                  </a:lnTo>
                  <a:cubicBezTo>
                    <a:pt x="49044" y="71451"/>
                    <a:pt x="49748" y="70746"/>
                    <a:pt x="49748" y="69877"/>
                  </a:cubicBezTo>
                  <a:lnTo>
                    <a:pt x="49748" y="1574"/>
                  </a:lnTo>
                  <a:cubicBezTo>
                    <a:pt x="49748" y="706"/>
                    <a:pt x="49044" y="1"/>
                    <a:pt x="48175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Google Shape;1007;p54">
              <a:extLst>
                <a:ext uri="{FF2B5EF4-FFF2-40B4-BE49-F238E27FC236}">
                  <a16:creationId xmlns:a16="http://schemas.microsoft.com/office/drawing/2014/main" id="{19B0261C-97BC-F949-DC26-40F858C71FD7}"/>
                </a:ext>
              </a:extLst>
            </p:cNvPr>
            <p:cNvSpPr/>
            <p:nvPr/>
          </p:nvSpPr>
          <p:spPr>
            <a:xfrm>
              <a:off x="3580725" y="2020075"/>
              <a:ext cx="1250250" cy="1786275"/>
            </a:xfrm>
            <a:custGeom>
              <a:avLst/>
              <a:gdLst/>
              <a:ahLst/>
              <a:cxnLst/>
              <a:rect l="l" t="t" r="r" b="b"/>
              <a:pathLst>
                <a:path w="50010" h="71451" extrusionOk="0">
                  <a:moveTo>
                    <a:pt x="2527" y="1"/>
                  </a:moveTo>
                  <a:cubicBezTo>
                    <a:pt x="1147" y="1"/>
                    <a:pt x="33" y="1109"/>
                    <a:pt x="0" y="2492"/>
                  </a:cubicBezTo>
                  <a:lnTo>
                    <a:pt x="0" y="68975"/>
                  </a:lnTo>
                  <a:cubicBezTo>
                    <a:pt x="33" y="70358"/>
                    <a:pt x="1147" y="71451"/>
                    <a:pt x="2526" y="71451"/>
                  </a:cubicBezTo>
                  <a:cubicBezTo>
                    <a:pt x="2537" y="71451"/>
                    <a:pt x="2547" y="71451"/>
                    <a:pt x="2557" y="71451"/>
                  </a:cubicBezTo>
                  <a:lnTo>
                    <a:pt x="50010" y="71451"/>
                  </a:lnTo>
                  <a:lnTo>
                    <a:pt x="50010" y="1"/>
                  </a:lnTo>
                  <a:lnTo>
                    <a:pt x="2557" y="1"/>
                  </a:lnTo>
                  <a:cubicBezTo>
                    <a:pt x="2547" y="1"/>
                    <a:pt x="2537" y="1"/>
                    <a:pt x="2527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Google Shape;1008;p54">
              <a:extLst>
                <a:ext uri="{FF2B5EF4-FFF2-40B4-BE49-F238E27FC236}">
                  <a16:creationId xmlns:a16="http://schemas.microsoft.com/office/drawing/2014/main" id="{B2A99E53-878E-D613-A21F-3837418A706A}"/>
                </a:ext>
              </a:extLst>
            </p:cNvPr>
            <p:cNvSpPr/>
            <p:nvPr/>
          </p:nvSpPr>
          <p:spPr>
            <a:xfrm>
              <a:off x="3680303" y="2113921"/>
              <a:ext cx="1140025" cy="1511564"/>
            </a:xfrm>
            <a:custGeom>
              <a:avLst/>
              <a:gdLst/>
              <a:ahLst/>
              <a:cxnLst/>
              <a:rect l="l" t="t" r="r" b="b"/>
              <a:pathLst>
                <a:path w="45601" h="60944" extrusionOk="0">
                  <a:moveTo>
                    <a:pt x="426" y="1"/>
                  </a:moveTo>
                  <a:cubicBezTo>
                    <a:pt x="197" y="1"/>
                    <a:pt x="0" y="181"/>
                    <a:pt x="0" y="427"/>
                  </a:cubicBezTo>
                  <a:lnTo>
                    <a:pt x="0" y="60534"/>
                  </a:lnTo>
                  <a:cubicBezTo>
                    <a:pt x="0" y="60763"/>
                    <a:pt x="197" y="60943"/>
                    <a:pt x="426" y="60943"/>
                  </a:cubicBezTo>
                  <a:lnTo>
                    <a:pt x="45191" y="60943"/>
                  </a:lnTo>
                  <a:cubicBezTo>
                    <a:pt x="45421" y="60943"/>
                    <a:pt x="45601" y="60763"/>
                    <a:pt x="45601" y="60534"/>
                  </a:cubicBezTo>
                  <a:lnTo>
                    <a:pt x="45601" y="427"/>
                  </a:lnTo>
                  <a:cubicBezTo>
                    <a:pt x="45601" y="181"/>
                    <a:pt x="45421" y="1"/>
                    <a:pt x="4519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Google Shape;1009;p54">
              <a:extLst>
                <a:ext uri="{FF2B5EF4-FFF2-40B4-BE49-F238E27FC236}">
                  <a16:creationId xmlns:a16="http://schemas.microsoft.com/office/drawing/2014/main" id="{6F823A59-89B5-74E1-99FC-88A770748949}"/>
                </a:ext>
              </a:extLst>
            </p:cNvPr>
            <p:cNvSpPr/>
            <p:nvPr/>
          </p:nvSpPr>
          <p:spPr>
            <a:xfrm>
              <a:off x="4237099" y="2051650"/>
              <a:ext cx="28700" cy="24925"/>
            </a:xfrm>
            <a:custGeom>
              <a:avLst/>
              <a:gdLst/>
              <a:ahLst/>
              <a:cxnLst/>
              <a:rect l="l" t="t" r="r" b="b"/>
              <a:pathLst>
                <a:path w="1148" h="997" extrusionOk="0">
                  <a:moveTo>
                    <a:pt x="492" y="0"/>
                  </a:moveTo>
                  <a:cubicBezTo>
                    <a:pt x="214" y="0"/>
                    <a:pt x="0" y="230"/>
                    <a:pt x="0" y="508"/>
                  </a:cubicBezTo>
                  <a:cubicBezTo>
                    <a:pt x="0" y="798"/>
                    <a:pt x="243" y="996"/>
                    <a:pt x="496" y="996"/>
                  </a:cubicBezTo>
                  <a:cubicBezTo>
                    <a:pt x="615" y="996"/>
                    <a:pt x="737" y="952"/>
                    <a:pt x="836" y="852"/>
                  </a:cubicBezTo>
                  <a:cubicBezTo>
                    <a:pt x="1148" y="541"/>
                    <a:pt x="935" y="0"/>
                    <a:pt x="4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Google Shape;1010;p54">
              <a:extLst>
                <a:ext uri="{FF2B5EF4-FFF2-40B4-BE49-F238E27FC236}">
                  <a16:creationId xmlns:a16="http://schemas.microsoft.com/office/drawing/2014/main" id="{813B85AD-CA0D-B53A-7D66-44A4029153D7}"/>
                </a:ext>
              </a:extLst>
            </p:cNvPr>
            <p:cNvSpPr/>
            <p:nvPr/>
          </p:nvSpPr>
          <p:spPr>
            <a:xfrm>
              <a:off x="4179825" y="3667150"/>
              <a:ext cx="125000" cy="106825"/>
            </a:xfrm>
            <a:custGeom>
              <a:avLst/>
              <a:gdLst/>
              <a:ahLst/>
              <a:cxnLst/>
              <a:rect l="l" t="t" r="r" b="b"/>
              <a:pathLst>
                <a:path w="5000" h="4273" extrusionOk="0">
                  <a:moveTo>
                    <a:pt x="2869" y="355"/>
                  </a:moveTo>
                  <a:cubicBezTo>
                    <a:pt x="3836" y="355"/>
                    <a:pt x="4639" y="1158"/>
                    <a:pt x="4639" y="2142"/>
                  </a:cubicBezTo>
                  <a:cubicBezTo>
                    <a:pt x="4639" y="3206"/>
                    <a:pt x="3762" y="3917"/>
                    <a:pt x="2850" y="3917"/>
                  </a:cubicBezTo>
                  <a:cubicBezTo>
                    <a:pt x="2413" y="3917"/>
                    <a:pt x="1968" y="3754"/>
                    <a:pt x="1607" y="3387"/>
                  </a:cubicBezTo>
                  <a:cubicBezTo>
                    <a:pt x="492" y="2273"/>
                    <a:pt x="1279" y="355"/>
                    <a:pt x="2869" y="355"/>
                  </a:cubicBezTo>
                  <a:close/>
                  <a:moveTo>
                    <a:pt x="2849" y="1"/>
                  </a:moveTo>
                  <a:cubicBezTo>
                    <a:pt x="2320" y="1"/>
                    <a:pt x="1781" y="197"/>
                    <a:pt x="1344" y="634"/>
                  </a:cubicBezTo>
                  <a:cubicBezTo>
                    <a:pt x="0" y="1978"/>
                    <a:pt x="967" y="4273"/>
                    <a:pt x="2869" y="4273"/>
                  </a:cubicBezTo>
                  <a:cubicBezTo>
                    <a:pt x="4049" y="4273"/>
                    <a:pt x="5000" y="3306"/>
                    <a:pt x="5000" y="2142"/>
                  </a:cubicBezTo>
                  <a:cubicBezTo>
                    <a:pt x="5000" y="847"/>
                    <a:pt x="3946" y="1"/>
                    <a:pt x="28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AC4B178-5643-107A-0E17-35767A633C8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987491" y="2377324"/>
            <a:ext cx="2518746" cy="2597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24645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E555D-6515-4DAD-8DFA-CB7DD812E7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643" y="3429000"/>
            <a:ext cx="8751600" cy="1755600"/>
          </a:xfrm>
        </p:spPr>
        <p:txBody>
          <a:bodyPr/>
          <a:lstStyle/>
          <a:p>
            <a:br>
              <a:rPr lang="en-US" sz="2000" dirty="0"/>
            </a:br>
            <a:r>
              <a:rPr lang="en-US" sz="2000" dirty="0"/>
              <a:t> </a:t>
            </a:r>
            <a:b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A5131E-A50F-4164-B3C6-00A473B776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6778" y="5081574"/>
            <a:ext cx="6649330" cy="1056800"/>
          </a:xfrm>
        </p:spPr>
        <p:txBody>
          <a:bodyPr anchor="ctr"/>
          <a:lstStyle/>
          <a:p>
            <a:pPr marL="0" indent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Please remember to complete the evaluation! </a:t>
            </a:r>
          </a:p>
          <a:p>
            <a:pPr marL="0" indent="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Scan the QR code to access.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A25A53-0F0F-28BA-CD81-338D5D07C6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063218" y="666884"/>
            <a:ext cx="3131143" cy="313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98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E94FAB0F-B623-AB40-8872-3AC36BA2D2BC}"/>
              </a:ext>
            </a:extLst>
          </p:cNvPr>
          <p:cNvSpPr txBox="1"/>
          <p:nvPr/>
        </p:nvSpPr>
        <p:spPr>
          <a:xfrm>
            <a:off x="230221" y="269679"/>
            <a:ext cx="11731558" cy="6627885"/>
          </a:xfrm>
          <a:prstGeom prst="rect">
            <a:avLst/>
          </a:prstGeom>
          <a:noFill/>
          <a:ln w="139700" cmpd="tri">
            <a:solidFill>
              <a:schemeClr val="accent1">
                <a:lumMod val="75000"/>
                <a:alpha val="62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36B007C-F09C-E3A1-1473-DAB125F0F7AF}"/>
              </a:ext>
            </a:extLst>
          </p:cNvPr>
          <p:cNvSpPr/>
          <p:nvPr/>
        </p:nvSpPr>
        <p:spPr>
          <a:xfrm>
            <a:off x="5770320" y="2560820"/>
            <a:ext cx="6048562" cy="40888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4" name="Pie 13">
            <a:extLst>
              <a:ext uri="{FF2B5EF4-FFF2-40B4-BE49-F238E27FC236}">
                <a16:creationId xmlns:a16="http://schemas.microsoft.com/office/drawing/2014/main" id="{B05AED95-FDC2-F344-864E-5991374A71C8}"/>
              </a:ext>
            </a:extLst>
          </p:cNvPr>
          <p:cNvSpPr/>
          <p:nvPr/>
        </p:nvSpPr>
        <p:spPr>
          <a:xfrm>
            <a:off x="9542588" y="4929830"/>
            <a:ext cx="5907559" cy="4679253"/>
          </a:xfrm>
          <a:prstGeom prst="pie">
            <a:avLst>
              <a:gd name="adj1" fmla="val 10799999"/>
              <a:gd name="adj2" fmla="val 16203748"/>
            </a:avLst>
          </a:prstGeom>
          <a:solidFill>
            <a:schemeClr val="bg1"/>
          </a:solidFill>
          <a:ln w="228600" cmpd="tri">
            <a:solidFill>
              <a:schemeClr val="accent1">
                <a:lumMod val="75000"/>
                <a:alpha val="6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07CE92B9-1A52-9742-B46B-46E3044A1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491" y="5546035"/>
            <a:ext cx="1281020" cy="131764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BF19EE2-2EB2-63FC-3889-650ABB11D04E}"/>
              </a:ext>
            </a:extLst>
          </p:cNvPr>
          <p:cNvSpPr/>
          <p:nvPr/>
        </p:nvSpPr>
        <p:spPr>
          <a:xfrm>
            <a:off x="373117" y="329398"/>
            <a:ext cx="11445765" cy="21405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Mark your calendars now to join us at the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14th Annual NEPBIS LEADERSHIP FORUM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May 15-16, 2025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Mystic, CT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https://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nepbis.org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/forum/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0E15D3-E4E9-3148-6215-09AB121F9E3D}"/>
              </a:ext>
            </a:extLst>
          </p:cNvPr>
          <p:cNvSpPr txBox="1"/>
          <p:nvPr/>
        </p:nvSpPr>
        <p:spPr>
          <a:xfrm>
            <a:off x="503489" y="2560820"/>
            <a:ext cx="48758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ANNOUNCING OUR KEYNOTE PRESENTERS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1B078F-1091-AF27-D8B3-44C699EC25FC}"/>
              </a:ext>
            </a:extLst>
          </p:cNvPr>
          <p:cNvSpPr txBox="1"/>
          <p:nvPr/>
        </p:nvSpPr>
        <p:spPr>
          <a:xfrm>
            <a:off x="455288" y="5843074"/>
            <a:ext cx="22210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Clynita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Grafenreed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Ph.D.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3ECF21-69D9-0A31-651B-65440FFA9656}"/>
              </a:ext>
            </a:extLst>
          </p:cNvPr>
          <p:cNvSpPr txBox="1"/>
          <p:nvPr/>
        </p:nvSpPr>
        <p:spPr>
          <a:xfrm>
            <a:off x="6329119" y="2582597"/>
            <a:ext cx="53593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PRE-CONFERENCE WORKSHOPS on MAY 14th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00CCEB-CE7B-3F45-5EE0-D8FC027C8840}"/>
              </a:ext>
            </a:extLst>
          </p:cNvPr>
          <p:cNvSpPr txBox="1"/>
          <p:nvPr/>
        </p:nvSpPr>
        <p:spPr>
          <a:xfrm>
            <a:off x="3255424" y="5792449"/>
            <a:ext cx="22210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Kathleen Lynne Lane, Ph.D., BCBA-D, CF-L2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F0E2CC8-E0C1-1569-8AC1-22FA521B6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08" y="3030476"/>
            <a:ext cx="2319131" cy="278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17A3992C-D5A4-B90D-A034-8152F85D0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745" y="3042286"/>
            <a:ext cx="2291802" cy="275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301A8B1D-78E8-B21F-83FA-DFA1A1CC3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446" y="3041525"/>
            <a:ext cx="1369324" cy="136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7588F163-7DCA-80FB-52FE-D4C7137EA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943" y="3042286"/>
            <a:ext cx="1369324" cy="136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6C402B-98A0-491C-FD79-E4B5EBAAF823}"/>
              </a:ext>
            </a:extLst>
          </p:cNvPr>
          <p:cNvSpPr txBox="1"/>
          <p:nvPr/>
        </p:nvSpPr>
        <p:spPr>
          <a:xfrm>
            <a:off x="5770320" y="4417896"/>
            <a:ext cx="24111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Steve Goodman, Ph.D.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AB5F1B-C4E8-8406-9FA9-147D26475258}"/>
              </a:ext>
            </a:extLst>
          </p:cNvPr>
          <p:cNvSpPr txBox="1"/>
          <p:nvPr/>
        </p:nvSpPr>
        <p:spPr>
          <a:xfrm>
            <a:off x="9796071" y="4460703"/>
            <a:ext cx="22210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Cecelia Leong, M.P.P.</a:t>
            </a: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4139992B-7FEF-83EF-315C-91CDB179D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311" y="4936388"/>
            <a:ext cx="1361912" cy="136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1D16D16-3ED8-7479-A831-87A54DDB2C72}"/>
              </a:ext>
            </a:extLst>
          </p:cNvPr>
          <p:cNvSpPr txBox="1"/>
          <p:nvPr/>
        </p:nvSpPr>
        <p:spPr>
          <a:xfrm>
            <a:off x="5799007" y="6311076"/>
            <a:ext cx="22324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Sara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Estrapala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Ph.D.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523941-745B-0EE1-A0E2-E4A514F51015}"/>
              </a:ext>
            </a:extLst>
          </p:cNvPr>
          <p:cNvSpPr txBox="1"/>
          <p:nvPr/>
        </p:nvSpPr>
        <p:spPr>
          <a:xfrm>
            <a:off x="7466041" y="3132506"/>
            <a:ext cx="27327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mo"/>
                <a:ea typeface="+mn-ea"/>
                <a:cs typeface="+mn-cs"/>
              </a:rPr>
              <a:t>Come learn about how to improve 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mo"/>
                <a:ea typeface="+mn-ea"/>
                <a:cs typeface="+mn-cs"/>
              </a:rPr>
              <a:t>attendance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mo"/>
                <a:ea typeface="+mn-ea"/>
                <a:cs typeface="+mn-cs"/>
              </a:rPr>
              <a:t>through your PBIS framework!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5B23EF-2C4F-8B1C-89FE-315A93A42397}"/>
              </a:ext>
            </a:extLst>
          </p:cNvPr>
          <p:cNvSpPr txBox="1"/>
          <p:nvPr/>
        </p:nvSpPr>
        <p:spPr>
          <a:xfrm>
            <a:off x="7439223" y="5082409"/>
            <a:ext cx="26127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mo"/>
                <a:ea typeface="+mn-ea"/>
                <a:cs typeface="+mn-cs"/>
              </a:rPr>
              <a:t>This workshop will focus on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mo"/>
                <a:ea typeface="+mn-ea"/>
                <a:cs typeface="+mn-cs"/>
              </a:rPr>
              <a:t>student voice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mo"/>
                <a:ea typeface="+mn-ea"/>
                <a:cs typeface="+mn-cs"/>
              </a:rPr>
              <a:t>as a critical component of PBIS implementation.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82D90AC-A783-F098-FA20-568908ED1E67}"/>
              </a:ext>
            </a:extLst>
          </p:cNvPr>
          <p:cNvCxnSpPr/>
          <p:nvPr/>
        </p:nvCxnSpPr>
        <p:spPr>
          <a:xfrm>
            <a:off x="5799007" y="4799257"/>
            <a:ext cx="6019875" cy="0"/>
          </a:xfrm>
          <a:prstGeom prst="line">
            <a:avLst/>
          </a:prstGeom>
          <a:ln w="22225">
            <a:prstDash val="sysDot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820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 descr="Presentation Content &amp; Coaching tasks">
            <a:extLst>
              <a:ext uri="{FF2B5EF4-FFF2-40B4-BE49-F238E27FC236}">
                <a16:creationId xmlns:a16="http://schemas.microsoft.com/office/drawing/2014/main" id="{96CF4CDE-BCD6-8D4B-9AFC-DC0ABCE3A7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263136"/>
              </p:ext>
            </p:extLst>
          </p:nvPr>
        </p:nvGraphicFramePr>
        <p:xfrm>
          <a:off x="977174" y="1408901"/>
          <a:ext cx="10934877" cy="5449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2557F1F-64C0-A04E-8212-D036DFCFC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 &amp; Coaches' Tasks</a:t>
            </a:r>
          </a:p>
        </p:txBody>
      </p:sp>
    </p:spTree>
    <p:extLst>
      <p:ext uri="{BB962C8B-B14F-4D97-AF65-F5344CB8AC3E}">
        <p14:creationId xmlns:p14="http://schemas.microsoft.com/office/powerpoint/2010/main" val="2691291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54"/>
          <p:cNvSpPr txBox="1">
            <a:spLocks noGrp="1"/>
          </p:cNvSpPr>
          <p:nvPr>
            <p:ph type="title"/>
          </p:nvPr>
        </p:nvSpPr>
        <p:spPr>
          <a:xfrm>
            <a:off x="455779" y="590547"/>
            <a:ext cx="11378651" cy="84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 HELPFUL RESOURCES</a:t>
            </a:r>
            <a:endParaRPr/>
          </a:p>
        </p:txBody>
      </p:sp>
      <p:sp>
        <p:nvSpPr>
          <p:cNvPr id="12" name="Google Shape;1013;p54">
            <a:extLst>
              <a:ext uri="{FF2B5EF4-FFF2-40B4-BE49-F238E27FC236}">
                <a16:creationId xmlns:a16="http://schemas.microsoft.com/office/drawing/2014/main" id="{1F80FC8A-824C-084C-83E0-413165DCA5D7}"/>
              </a:ext>
            </a:extLst>
          </p:cNvPr>
          <p:cNvSpPr txBox="1">
            <a:spLocks/>
          </p:cNvSpPr>
          <p:nvPr/>
        </p:nvSpPr>
        <p:spPr>
          <a:xfrm flipH="1">
            <a:off x="4053259" y="1661470"/>
            <a:ext cx="7608818" cy="4029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numCol="1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ts val="1200"/>
              <a:buFont typeface="Hind Vadodara"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ACC2"/>
                </a:solidFill>
                <a:effectLst/>
                <a:uLnTx/>
                <a:uFillTx/>
                <a:latin typeface="+mn-lt"/>
                <a:cs typeface="Hind Vadodara"/>
                <a:sym typeface="Hind Vadodara"/>
              </a:rPr>
              <a:t>RESOURCES:</a:t>
            </a: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ACC2"/>
                </a:solidFill>
                <a:effectLst/>
                <a:uLnTx/>
                <a:uFillTx/>
                <a:latin typeface="+mn-lt"/>
                <a:cs typeface="Hind Vadodara"/>
                <a:sym typeface="Hind Vadodara"/>
                <a:hlinkClick r:id="rId3"/>
              </a:rPr>
              <a:t>Tiered Fidelity Inventory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ACC2"/>
              </a:solidFill>
              <a:effectLst/>
              <a:uLnTx/>
              <a:uFillTx/>
              <a:latin typeface="+mn-lt"/>
              <a:cs typeface="Hind Vadodara"/>
              <a:sym typeface="Hind Vadodara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tabLst/>
              <a:defRPr/>
            </a:pPr>
            <a:r>
              <a:rPr lang="en-US" sz="1800" dirty="0">
                <a:solidFill>
                  <a:schemeClr val="bg1"/>
                </a:solidFill>
                <a:latin typeface="+mn-lt"/>
                <a:hlinkClick r:id="rId4"/>
              </a:rPr>
              <a:t>TFI Action Plan Template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cs typeface="Hind Vadodara"/>
              <a:sym typeface="Hind Vadodara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tabLst/>
              <a:defRPr/>
            </a:pPr>
            <a:r>
              <a:rPr lang="en-US" sz="1800" dirty="0">
                <a:solidFill>
                  <a:schemeClr val="bg1"/>
                </a:solidFill>
                <a:latin typeface="+mn-lt"/>
                <a:hlinkClick r:id="rId5"/>
              </a:rPr>
              <a:t>Tidy up with the TFI </a:t>
            </a:r>
            <a:endParaRPr lang="en-US" sz="1800" dirty="0">
              <a:solidFill>
                <a:schemeClr val="bg1"/>
              </a:solidFill>
              <a:latin typeface="+mn-lt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tabLst/>
              <a:defRPr/>
            </a:pPr>
            <a:r>
              <a:rPr lang="en-US" sz="1800" i="0" dirty="0">
                <a:solidFill>
                  <a:schemeClr val="bg1"/>
                </a:solidFill>
                <a:effectLst/>
                <a:latin typeface="+mn-lt"/>
                <a:hlinkClick r:id="rId6"/>
              </a:rPr>
              <a:t>5 Questions Every Team Should Ask about Racial Disproportionality</a:t>
            </a:r>
            <a:endParaRPr lang="en-US" sz="1800" i="0" dirty="0">
              <a:solidFill>
                <a:schemeClr val="bg1"/>
              </a:solidFill>
              <a:effectLst/>
              <a:latin typeface="+mn-lt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Hind Vadodara"/>
                <a:sym typeface="Hind Vadodara"/>
                <a:hlinkClick r:id="rId7"/>
              </a:rPr>
              <a:t>The Family School Practices Survey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ACC2"/>
              </a:solidFill>
              <a:effectLst/>
              <a:uLnTx/>
              <a:uFillTx/>
              <a:latin typeface="+mn-lt"/>
              <a:cs typeface="Hind Vadodara"/>
              <a:sym typeface="Hind Vadodara"/>
            </a:endParaRPr>
          </a:p>
          <a:p>
            <a:pPr marL="342900" marR="0" lvl="0" indent="-34290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ACC2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</p:txBody>
      </p:sp>
      <p:grpSp>
        <p:nvGrpSpPr>
          <p:cNvPr id="21" name="Google Shape;1005;p54" descr="decorative box">
            <a:extLst>
              <a:ext uri="{FF2B5EF4-FFF2-40B4-BE49-F238E27FC236}">
                <a16:creationId xmlns:a16="http://schemas.microsoft.com/office/drawing/2014/main" id="{9E3B9A76-5B52-0E4A-B322-29D3648D9FEF}"/>
              </a:ext>
            </a:extLst>
          </p:cNvPr>
          <p:cNvGrpSpPr/>
          <p:nvPr/>
        </p:nvGrpSpPr>
        <p:grpSpPr>
          <a:xfrm>
            <a:off x="689246" y="1779061"/>
            <a:ext cx="3128599" cy="3988372"/>
            <a:chOff x="3580725" y="2020075"/>
            <a:chExt cx="1344925" cy="1786275"/>
          </a:xfrm>
        </p:grpSpPr>
        <p:sp>
          <p:nvSpPr>
            <p:cNvPr id="22" name="Google Shape;1006;p54">
              <a:extLst>
                <a:ext uri="{FF2B5EF4-FFF2-40B4-BE49-F238E27FC236}">
                  <a16:creationId xmlns:a16="http://schemas.microsoft.com/office/drawing/2014/main" id="{71B709D9-82A6-2B4A-AB46-2205A27E2295}"/>
                </a:ext>
              </a:extLst>
            </p:cNvPr>
            <p:cNvSpPr/>
            <p:nvPr/>
          </p:nvSpPr>
          <p:spPr>
            <a:xfrm>
              <a:off x="3681925" y="2020075"/>
              <a:ext cx="1243725" cy="1786275"/>
            </a:xfrm>
            <a:custGeom>
              <a:avLst/>
              <a:gdLst/>
              <a:ahLst/>
              <a:cxnLst/>
              <a:rect l="l" t="t" r="r" b="b"/>
              <a:pathLst>
                <a:path w="49749" h="71451" extrusionOk="0">
                  <a:moveTo>
                    <a:pt x="1574" y="1"/>
                  </a:moveTo>
                  <a:cubicBezTo>
                    <a:pt x="706" y="1"/>
                    <a:pt x="1" y="706"/>
                    <a:pt x="1" y="1574"/>
                  </a:cubicBezTo>
                  <a:lnTo>
                    <a:pt x="1" y="69877"/>
                  </a:lnTo>
                  <a:cubicBezTo>
                    <a:pt x="1" y="70746"/>
                    <a:pt x="706" y="71451"/>
                    <a:pt x="1574" y="71451"/>
                  </a:cubicBezTo>
                  <a:lnTo>
                    <a:pt x="48175" y="71451"/>
                  </a:lnTo>
                  <a:cubicBezTo>
                    <a:pt x="49044" y="71451"/>
                    <a:pt x="49748" y="70746"/>
                    <a:pt x="49748" y="69877"/>
                  </a:cubicBezTo>
                  <a:lnTo>
                    <a:pt x="49748" y="1574"/>
                  </a:lnTo>
                  <a:cubicBezTo>
                    <a:pt x="49748" y="706"/>
                    <a:pt x="49044" y="1"/>
                    <a:pt x="48175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Google Shape;1007;p54">
              <a:extLst>
                <a:ext uri="{FF2B5EF4-FFF2-40B4-BE49-F238E27FC236}">
                  <a16:creationId xmlns:a16="http://schemas.microsoft.com/office/drawing/2014/main" id="{AA87A6D8-49C3-A54C-9E71-F4B3A0FEB9B3}"/>
                </a:ext>
              </a:extLst>
            </p:cNvPr>
            <p:cNvSpPr/>
            <p:nvPr/>
          </p:nvSpPr>
          <p:spPr>
            <a:xfrm>
              <a:off x="3580725" y="2020075"/>
              <a:ext cx="1250250" cy="1786275"/>
            </a:xfrm>
            <a:custGeom>
              <a:avLst/>
              <a:gdLst/>
              <a:ahLst/>
              <a:cxnLst/>
              <a:rect l="l" t="t" r="r" b="b"/>
              <a:pathLst>
                <a:path w="50010" h="71451" extrusionOk="0">
                  <a:moveTo>
                    <a:pt x="2527" y="1"/>
                  </a:moveTo>
                  <a:cubicBezTo>
                    <a:pt x="1147" y="1"/>
                    <a:pt x="33" y="1109"/>
                    <a:pt x="0" y="2492"/>
                  </a:cubicBezTo>
                  <a:lnTo>
                    <a:pt x="0" y="68975"/>
                  </a:lnTo>
                  <a:cubicBezTo>
                    <a:pt x="33" y="70358"/>
                    <a:pt x="1147" y="71451"/>
                    <a:pt x="2526" y="71451"/>
                  </a:cubicBezTo>
                  <a:cubicBezTo>
                    <a:pt x="2537" y="71451"/>
                    <a:pt x="2547" y="71451"/>
                    <a:pt x="2557" y="71451"/>
                  </a:cubicBezTo>
                  <a:lnTo>
                    <a:pt x="50010" y="71451"/>
                  </a:lnTo>
                  <a:lnTo>
                    <a:pt x="50010" y="1"/>
                  </a:lnTo>
                  <a:lnTo>
                    <a:pt x="2557" y="1"/>
                  </a:lnTo>
                  <a:cubicBezTo>
                    <a:pt x="2547" y="1"/>
                    <a:pt x="2537" y="1"/>
                    <a:pt x="2527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Google Shape;1008;p54">
              <a:extLst>
                <a:ext uri="{FF2B5EF4-FFF2-40B4-BE49-F238E27FC236}">
                  <a16:creationId xmlns:a16="http://schemas.microsoft.com/office/drawing/2014/main" id="{E0827C78-34E4-EF48-9AC0-B4FADF42AD67}"/>
                </a:ext>
              </a:extLst>
            </p:cNvPr>
            <p:cNvSpPr/>
            <p:nvPr/>
          </p:nvSpPr>
          <p:spPr>
            <a:xfrm>
              <a:off x="3680303" y="2113921"/>
              <a:ext cx="1140025" cy="1511564"/>
            </a:xfrm>
            <a:custGeom>
              <a:avLst/>
              <a:gdLst/>
              <a:ahLst/>
              <a:cxnLst/>
              <a:rect l="l" t="t" r="r" b="b"/>
              <a:pathLst>
                <a:path w="45601" h="60944" extrusionOk="0">
                  <a:moveTo>
                    <a:pt x="426" y="1"/>
                  </a:moveTo>
                  <a:cubicBezTo>
                    <a:pt x="197" y="1"/>
                    <a:pt x="0" y="181"/>
                    <a:pt x="0" y="427"/>
                  </a:cubicBezTo>
                  <a:lnTo>
                    <a:pt x="0" y="60534"/>
                  </a:lnTo>
                  <a:cubicBezTo>
                    <a:pt x="0" y="60763"/>
                    <a:pt x="197" y="60943"/>
                    <a:pt x="426" y="60943"/>
                  </a:cubicBezTo>
                  <a:lnTo>
                    <a:pt x="45191" y="60943"/>
                  </a:lnTo>
                  <a:cubicBezTo>
                    <a:pt x="45421" y="60943"/>
                    <a:pt x="45601" y="60763"/>
                    <a:pt x="45601" y="60534"/>
                  </a:cubicBezTo>
                  <a:lnTo>
                    <a:pt x="45601" y="427"/>
                  </a:lnTo>
                  <a:cubicBezTo>
                    <a:pt x="45601" y="181"/>
                    <a:pt x="45421" y="1"/>
                    <a:pt x="4519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Google Shape;1009;p54">
              <a:extLst>
                <a:ext uri="{FF2B5EF4-FFF2-40B4-BE49-F238E27FC236}">
                  <a16:creationId xmlns:a16="http://schemas.microsoft.com/office/drawing/2014/main" id="{1014025B-D1B7-FA4D-A0C8-D9253E148BC5}"/>
                </a:ext>
              </a:extLst>
            </p:cNvPr>
            <p:cNvSpPr/>
            <p:nvPr/>
          </p:nvSpPr>
          <p:spPr>
            <a:xfrm>
              <a:off x="4237099" y="2051650"/>
              <a:ext cx="28700" cy="24925"/>
            </a:xfrm>
            <a:custGeom>
              <a:avLst/>
              <a:gdLst/>
              <a:ahLst/>
              <a:cxnLst/>
              <a:rect l="l" t="t" r="r" b="b"/>
              <a:pathLst>
                <a:path w="1148" h="997" extrusionOk="0">
                  <a:moveTo>
                    <a:pt x="492" y="0"/>
                  </a:moveTo>
                  <a:cubicBezTo>
                    <a:pt x="214" y="0"/>
                    <a:pt x="0" y="230"/>
                    <a:pt x="0" y="508"/>
                  </a:cubicBezTo>
                  <a:cubicBezTo>
                    <a:pt x="0" y="798"/>
                    <a:pt x="243" y="996"/>
                    <a:pt x="496" y="996"/>
                  </a:cubicBezTo>
                  <a:cubicBezTo>
                    <a:pt x="615" y="996"/>
                    <a:pt x="737" y="952"/>
                    <a:pt x="836" y="852"/>
                  </a:cubicBezTo>
                  <a:cubicBezTo>
                    <a:pt x="1148" y="541"/>
                    <a:pt x="935" y="0"/>
                    <a:pt x="4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Google Shape;1010;p54">
              <a:extLst>
                <a:ext uri="{FF2B5EF4-FFF2-40B4-BE49-F238E27FC236}">
                  <a16:creationId xmlns:a16="http://schemas.microsoft.com/office/drawing/2014/main" id="{37FC96D6-BC24-2947-AA35-0BFCE4EBCE89}"/>
                </a:ext>
              </a:extLst>
            </p:cNvPr>
            <p:cNvSpPr/>
            <p:nvPr/>
          </p:nvSpPr>
          <p:spPr>
            <a:xfrm>
              <a:off x="4179825" y="3667150"/>
              <a:ext cx="125000" cy="106825"/>
            </a:xfrm>
            <a:custGeom>
              <a:avLst/>
              <a:gdLst/>
              <a:ahLst/>
              <a:cxnLst/>
              <a:rect l="l" t="t" r="r" b="b"/>
              <a:pathLst>
                <a:path w="5000" h="4273" extrusionOk="0">
                  <a:moveTo>
                    <a:pt x="2869" y="355"/>
                  </a:moveTo>
                  <a:cubicBezTo>
                    <a:pt x="3836" y="355"/>
                    <a:pt x="4639" y="1158"/>
                    <a:pt x="4639" y="2142"/>
                  </a:cubicBezTo>
                  <a:cubicBezTo>
                    <a:pt x="4639" y="3206"/>
                    <a:pt x="3762" y="3917"/>
                    <a:pt x="2850" y="3917"/>
                  </a:cubicBezTo>
                  <a:cubicBezTo>
                    <a:pt x="2413" y="3917"/>
                    <a:pt x="1968" y="3754"/>
                    <a:pt x="1607" y="3387"/>
                  </a:cubicBezTo>
                  <a:cubicBezTo>
                    <a:pt x="492" y="2273"/>
                    <a:pt x="1279" y="355"/>
                    <a:pt x="2869" y="355"/>
                  </a:cubicBezTo>
                  <a:close/>
                  <a:moveTo>
                    <a:pt x="2849" y="1"/>
                  </a:moveTo>
                  <a:cubicBezTo>
                    <a:pt x="2320" y="1"/>
                    <a:pt x="1781" y="197"/>
                    <a:pt x="1344" y="634"/>
                  </a:cubicBezTo>
                  <a:cubicBezTo>
                    <a:pt x="0" y="1978"/>
                    <a:pt x="967" y="4273"/>
                    <a:pt x="2869" y="4273"/>
                  </a:cubicBezTo>
                  <a:cubicBezTo>
                    <a:pt x="4049" y="4273"/>
                    <a:pt x="5000" y="3306"/>
                    <a:pt x="5000" y="2142"/>
                  </a:cubicBezTo>
                  <a:cubicBezTo>
                    <a:pt x="5000" y="847"/>
                    <a:pt x="3946" y="1"/>
                    <a:pt x="28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D0F4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CA03DAF-9606-6003-26B4-73B9F6A489F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987491" y="2377324"/>
            <a:ext cx="2518746" cy="2597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8213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8"/>
          <p:cNvSpPr txBox="1">
            <a:spLocks noGrp="1"/>
          </p:cNvSpPr>
          <p:nvPr>
            <p:ph type="title"/>
          </p:nvPr>
        </p:nvSpPr>
        <p:spPr>
          <a:xfrm rot="-294">
            <a:off x="938739" y="2572031"/>
            <a:ext cx="7029196" cy="215476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4800" b="1" dirty="0"/>
              <a:t>Glows &amp; Grows:</a:t>
            </a:r>
            <a:br>
              <a:rPr lang="en" sz="4800" b="1" dirty="0"/>
            </a:br>
            <a:r>
              <a:rPr lang="en" sz="3000" b="1" dirty="0"/>
              <a:t>Action Planning from TFI / Classroom Content</a:t>
            </a:r>
            <a:endParaRPr lang="en" sz="3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69406C-0E34-4163-8B3C-9A7B3412C2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2381" y="6066333"/>
            <a:ext cx="2833687" cy="7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58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B472DFAD-69D6-4658-9A3E-AC34023588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FE10FA-BF03-C46A-7411-A4760913AA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0216" y="308039"/>
            <a:ext cx="5773848" cy="30001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23E28A-39E2-510A-0E76-5757DB6001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34" y="290680"/>
            <a:ext cx="3693457" cy="48632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CD03E7-72DC-65DE-D863-D9E6B1E8B30E}"/>
              </a:ext>
            </a:extLst>
          </p:cNvPr>
          <p:cNvSpPr txBox="1"/>
          <p:nvPr/>
        </p:nvSpPr>
        <p:spPr>
          <a:xfrm>
            <a:off x="753674" y="5153977"/>
            <a:ext cx="34749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Center on PBIS. (2022). Supporting and responding to student’s social, emotional, and behavioral needs: Evidence-based practices for educators (Version 2.0). Center on PBIS, University of Oregon.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www.pbis.org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0B4EE1-47B0-52BB-0E2C-7EF6B34C7EA2}"/>
              </a:ext>
            </a:extLst>
          </p:cNvPr>
          <p:cNvSpPr/>
          <p:nvPr/>
        </p:nvSpPr>
        <p:spPr>
          <a:xfrm>
            <a:off x="5773718" y="1974894"/>
            <a:ext cx="1347518" cy="39837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9B703B-FDCC-6EE4-BEAC-9B7B77B4E1C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1354" y="3335303"/>
            <a:ext cx="6277600" cy="339432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C9A2EB1-8160-7A6A-265C-EA3313F8F2A5}"/>
              </a:ext>
            </a:extLst>
          </p:cNvPr>
          <p:cNvCxnSpPr>
            <a:cxnSpLocks/>
          </p:cNvCxnSpPr>
          <p:nvPr/>
        </p:nvCxnSpPr>
        <p:spPr>
          <a:xfrm flipH="1">
            <a:off x="6964218" y="2373264"/>
            <a:ext cx="157018" cy="1275068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3C75068D-6702-9B0E-4D61-D06E7EE2C842}"/>
              </a:ext>
            </a:extLst>
          </p:cNvPr>
          <p:cNvSpPr/>
          <p:nvPr/>
        </p:nvSpPr>
        <p:spPr>
          <a:xfrm>
            <a:off x="5651809" y="3844466"/>
            <a:ext cx="6050663" cy="43286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08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B75411-0055-38B0-4440-77FE98A62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390302F-ED14-7C50-8C48-003BE238F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you updated your Action Plan based on your TFI results?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9FDFAF-503A-9001-CB7A-90E8241EC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367" y="2126145"/>
            <a:ext cx="6176565" cy="3268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807C8803-2F5D-D508-D388-09D90AA6525F}"/>
              </a:ext>
            </a:extLst>
          </p:cNvPr>
          <p:cNvSpPr/>
          <p:nvPr/>
        </p:nvSpPr>
        <p:spPr>
          <a:xfrm>
            <a:off x="554380" y="2369076"/>
            <a:ext cx="4853354" cy="3268679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What was one or two things that you added to your action plan based on the TFI self-assessment last month?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4632BD98-C3EE-E2DC-1CC4-4554D5940F34}"/>
              </a:ext>
            </a:extLst>
          </p:cNvPr>
          <p:cNvSpPr/>
          <p:nvPr/>
        </p:nvSpPr>
        <p:spPr>
          <a:xfrm rot="13156624">
            <a:off x="10350109" y="4006164"/>
            <a:ext cx="730069" cy="20215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7F76D938-4270-7BB1-248A-47575DCBDC97}"/>
              </a:ext>
            </a:extLst>
          </p:cNvPr>
          <p:cNvSpPr/>
          <p:nvPr/>
        </p:nvSpPr>
        <p:spPr>
          <a:xfrm>
            <a:off x="7588602" y="5125317"/>
            <a:ext cx="2358069" cy="1528227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Click on reports to access TFI Results!</a:t>
            </a:r>
          </a:p>
        </p:txBody>
      </p:sp>
    </p:spTree>
    <p:extLst>
      <p:ext uri="{BB962C8B-B14F-4D97-AF65-F5344CB8AC3E}">
        <p14:creationId xmlns:p14="http://schemas.microsoft.com/office/powerpoint/2010/main" val="3641986227"/>
      </p:ext>
    </p:extLst>
  </p:cSld>
  <p:clrMapOvr>
    <a:masterClrMapping/>
  </p:clrMapOvr>
</p:sld>
</file>

<file path=ppt/theme/theme1.xml><?xml version="1.0" encoding="utf-8"?>
<a:theme xmlns:a="http://schemas.openxmlformats.org/drawingml/2006/main" name="Ophthalmology Center by Slidesgo">
  <a:themeElements>
    <a:clrScheme name="Simple Light">
      <a:dk1>
        <a:srgbClr val="0D0F41"/>
      </a:dk1>
      <a:lt1>
        <a:srgbClr val="FFFFFF"/>
      </a:lt1>
      <a:dk2>
        <a:srgbClr val="545454"/>
      </a:dk2>
      <a:lt2>
        <a:srgbClr val="B8B8B8"/>
      </a:lt2>
      <a:accent1>
        <a:srgbClr val="00A791"/>
      </a:accent1>
      <a:accent2>
        <a:srgbClr val="00ACC2"/>
      </a:accent2>
      <a:accent3>
        <a:srgbClr val="160E44"/>
      </a:accent3>
      <a:accent4>
        <a:srgbClr val="00A791"/>
      </a:accent4>
      <a:accent5>
        <a:srgbClr val="00ACC2"/>
      </a:accent5>
      <a:accent6>
        <a:srgbClr val="292C7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phthalmology Center by Slidesgo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phthalmology Center by Slidesgo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phthalmology Center by Slidesgo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phthalmology Center by Slidesgo">
  <a:themeElements>
    <a:clrScheme name="Simple Light">
      <a:dk1>
        <a:srgbClr val="0D0F41"/>
      </a:dk1>
      <a:lt1>
        <a:srgbClr val="FFFFFF"/>
      </a:lt1>
      <a:dk2>
        <a:srgbClr val="545454"/>
      </a:dk2>
      <a:lt2>
        <a:srgbClr val="B8B8B8"/>
      </a:lt2>
      <a:accent1>
        <a:srgbClr val="00A791"/>
      </a:accent1>
      <a:accent2>
        <a:srgbClr val="00ACC2"/>
      </a:accent2>
      <a:accent3>
        <a:srgbClr val="160E44"/>
      </a:accent3>
      <a:accent4>
        <a:srgbClr val="00A791"/>
      </a:accent4>
      <a:accent5>
        <a:srgbClr val="00ACC2"/>
      </a:accent5>
      <a:accent6>
        <a:srgbClr val="292C7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phthalmology Center by Slidesgo">
  <a:themeElements>
    <a:clrScheme name="Simple Light">
      <a:dk1>
        <a:srgbClr val="0D0F41"/>
      </a:dk1>
      <a:lt1>
        <a:srgbClr val="FFFFFF"/>
      </a:lt1>
      <a:dk2>
        <a:srgbClr val="545454"/>
      </a:dk2>
      <a:lt2>
        <a:srgbClr val="B8B8B8"/>
      </a:lt2>
      <a:accent1>
        <a:srgbClr val="00A791"/>
      </a:accent1>
      <a:accent2>
        <a:srgbClr val="00ACC2"/>
      </a:accent2>
      <a:accent3>
        <a:srgbClr val="160E44"/>
      </a:accent3>
      <a:accent4>
        <a:srgbClr val="00A791"/>
      </a:accent4>
      <a:accent5>
        <a:srgbClr val="00ACC2"/>
      </a:accent5>
      <a:accent6>
        <a:srgbClr val="292C7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phthalmology Center by Slidesgo">
  <a:themeElements>
    <a:clrScheme name="Simple Light">
      <a:dk1>
        <a:srgbClr val="0D0F41"/>
      </a:dk1>
      <a:lt1>
        <a:srgbClr val="FFFFFF"/>
      </a:lt1>
      <a:dk2>
        <a:srgbClr val="545454"/>
      </a:dk2>
      <a:lt2>
        <a:srgbClr val="B8B8B8"/>
      </a:lt2>
      <a:accent1>
        <a:srgbClr val="00A791"/>
      </a:accent1>
      <a:accent2>
        <a:srgbClr val="00ACC2"/>
      </a:accent2>
      <a:accent3>
        <a:srgbClr val="160E44"/>
      </a:accent3>
      <a:accent4>
        <a:srgbClr val="00A791"/>
      </a:accent4>
      <a:accent5>
        <a:srgbClr val="00ACC2"/>
      </a:accent5>
      <a:accent6>
        <a:srgbClr val="292C7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0A378D024F5544BFCBBCF972FBD70E" ma:contentTypeVersion="7" ma:contentTypeDescription="Create a new document." ma:contentTypeScope="" ma:versionID="885040d69728397c3d5d52774614518a">
  <xsd:schema xmlns:xsd="http://www.w3.org/2001/XMLSchema" xmlns:xs="http://www.w3.org/2001/XMLSchema" xmlns:p="http://schemas.microsoft.com/office/2006/metadata/properties" xmlns:ns2="58515f2e-3801-43e5-bcd7-101839fff532" xmlns:ns3="http://schemas.microsoft.com/sharepoint/v4" targetNamespace="http://schemas.microsoft.com/office/2006/metadata/properties" ma:root="true" ma:fieldsID="6257d5cb0da9cfb74c1e1d1651d5b275" ns2:_="" ns3:_="">
    <xsd:import namespace="58515f2e-3801-43e5-bcd7-101839fff532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IconOverlay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515f2e-3801-43e5-bcd7-101839fff5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2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20F956-0994-4B09-BBF1-E2EB9703DEDD}">
  <ds:schemaRefs>
    <ds:schemaRef ds:uri="58515f2e-3801-43e5-bcd7-101839fff53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D577243-7449-4828-B465-693D13CCB182}">
  <ds:schemaRefs>
    <ds:schemaRef ds:uri="bd4136c0-7c27-4378-bc59-5e31d22b10cd"/>
    <ds:schemaRef ds:uri="fa4c7253-cea3-4165-8b8a-85647680684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41A1EAC-92A5-4DF3-B26F-FDC5D999A7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2448</TotalTime>
  <Words>2346</Words>
  <Application>Microsoft Office PowerPoint</Application>
  <PresentationFormat>Widescreen</PresentationFormat>
  <Paragraphs>297</Paragraphs>
  <Slides>32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32</vt:i4>
      </vt:variant>
    </vt:vector>
  </HeadingPairs>
  <TitlesOfParts>
    <vt:vector size="62" baseType="lpstr">
      <vt:lpstr>Arial</vt:lpstr>
      <vt:lpstr>Arimo</vt:lpstr>
      <vt:lpstr>Calibri</vt:lpstr>
      <vt:lpstr>Calibri Light</vt:lpstr>
      <vt:lpstr>Cambria</vt:lpstr>
      <vt:lpstr>Courier New</vt:lpstr>
      <vt:lpstr>Fira Sans Extra Condensed Medium</vt:lpstr>
      <vt:lpstr>Franklin Gothic Book</vt:lpstr>
      <vt:lpstr>Franklin Gothic Medium</vt:lpstr>
      <vt:lpstr>Hind Vadodara</vt:lpstr>
      <vt:lpstr>Montserrat SemiBold</vt:lpstr>
      <vt:lpstr>Nunito Light</vt:lpstr>
      <vt:lpstr>Open Sans</vt:lpstr>
      <vt:lpstr>Open Sans SemiBold</vt:lpstr>
      <vt:lpstr>Oswald</vt:lpstr>
      <vt:lpstr>Poppins</vt:lpstr>
      <vt:lpstr>Poppins Medium</vt:lpstr>
      <vt:lpstr>Poppins SemiBold</vt:lpstr>
      <vt:lpstr>Raleway Thin</vt:lpstr>
      <vt:lpstr>Roboto Condensed Light</vt:lpstr>
      <vt:lpstr>Times New Roman</vt:lpstr>
      <vt:lpstr>Wingdings</vt:lpstr>
      <vt:lpstr>Ophthalmology Center by Slidesgo</vt:lpstr>
      <vt:lpstr>7_Ophthalmology Center by Slidesgo</vt:lpstr>
      <vt:lpstr>1_Ophthalmology Center by Slidesgo</vt:lpstr>
      <vt:lpstr>4_Ophthalmology Center by Slidesgo</vt:lpstr>
      <vt:lpstr>2_Ophthalmology Center by Slidesgo</vt:lpstr>
      <vt:lpstr>5_Ophthalmology Center by Slidesgo</vt:lpstr>
      <vt:lpstr>3_Ophthalmology Center by Slidesgo</vt:lpstr>
      <vt:lpstr>Office Theme</vt:lpstr>
      <vt:lpstr>PBIS Coaches’ Training Year 2:  February 2024</vt:lpstr>
      <vt:lpstr>EXPECTATIONS</vt:lpstr>
      <vt:lpstr>ACTIVITY: ATTENDANCE</vt:lpstr>
      <vt:lpstr>PowerPoint Presentation</vt:lpstr>
      <vt:lpstr>Agenda &amp; Coaches' Tasks</vt:lpstr>
      <vt:lpstr> HELPFUL RESOURCES</vt:lpstr>
      <vt:lpstr>Glows &amp; Grows: Action Planning from TFI / Classroom Content</vt:lpstr>
      <vt:lpstr>PowerPoint Presentation</vt:lpstr>
      <vt:lpstr>Have you updated your Action Plan based on your TFI results?</vt:lpstr>
      <vt:lpstr>DISCUSSION: Action Planning from TFI / Classroom Assessment and PD</vt:lpstr>
      <vt:lpstr>Big Idea Check-in:  DBDM – School Family Partnerships</vt:lpstr>
      <vt:lpstr>PowerPoint Presentation</vt:lpstr>
      <vt:lpstr>Data-Based Decision Making</vt:lpstr>
      <vt:lpstr>Primary vs. Precision Statements</vt:lpstr>
      <vt:lpstr>Solution Development &amp; Action Planning</vt:lpstr>
      <vt:lpstr>Present Problem to Staff:    “Aggression on the playground”</vt:lpstr>
      <vt:lpstr>Present  Goal to Staff: “Playground Improvement Goal”</vt:lpstr>
      <vt:lpstr>Present Results to Staff: “Improved Playground”</vt:lpstr>
      <vt:lpstr>ACTIVITY: Drilling into Data and Presenting Problem and Solutions to staff MONTHLY</vt:lpstr>
      <vt:lpstr>PBIS Resource Spotlight: 5 Questions Every Team Should Ask about Racial Disproportionality </vt:lpstr>
      <vt:lpstr>5 QUESTIONS EVERY TEAM SHOULD ASK ABOUT RACIAL DISPROPORTIONALITY</vt:lpstr>
      <vt:lpstr>ACTIVITY: RESOURCE SPOTLIGHT</vt:lpstr>
      <vt:lpstr>PBIS Intro to Topic: School-Family Partnerships</vt:lpstr>
      <vt:lpstr>Why Family-School Partnerships </vt:lpstr>
      <vt:lpstr>Family-School Partnerships – </vt:lpstr>
      <vt:lpstr>Include Families in Creating Products and in Acknowledgments </vt:lpstr>
      <vt:lpstr>Creating a space for ALL Families </vt:lpstr>
      <vt:lpstr>How do measure what we are already doing?</vt:lpstr>
      <vt:lpstr>ACTIVITY: RESOURCE SPOTLIGHT</vt:lpstr>
      <vt:lpstr>Agenda &amp; Coaches' Tasks -Debrief</vt:lpstr>
      <vt:lpstr> HELPFUL RESOURCES</vt:lpstr>
      <vt:lpstr>   EVALUATION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Year 2 of  PBIS School-Wide COACHES Training!</dc:title>
  <dc:creator>Robbie, Karen</dc:creator>
  <cp:lastModifiedBy>Christine Downs</cp:lastModifiedBy>
  <cp:revision>36</cp:revision>
  <dcterms:created xsi:type="dcterms:W3CDTF">2021-09-01T22:16:30Z</dcterms:created>
  <dcterms:modified xsi:type="dcterms:W3CDTF">2025-02-19T15:56:17Z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0x010100100A378D024F5544BFCBBCF972FBD70E</vt:lpwstr>
  </property>
</Properties>
</file>