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 id="2147483703" r:id="rId6"/>
    <p:sldMasterId id="2147483729" r:id="rId7"/>
    <p:sldMasterId id="2147483777" r:id="rId8"/>
  </p:sldMasterIdLst>
  <p:notesMasterIdLst>
    <p:notesMasterId r:id="rId49"/>
  </p:notesMasterIdLst>
  <p:sldIdLst>
    <p:sldId id="4570" r:id="rId9"/>
    <p:sldId id="4056" r:id="rId10"/>
    <p:sldId id="4493" r:id="rId11"/>
    <p:sldId id="4887" r:id="rId12"/>
    <p:sldId id="4888" r:id="rId13"/>
    <p:sldId id="3210" r:id="rId14"/>
    <p:sldId id="4525" r:id="rId15"/>
    <p:sldId id="4026" r:id="rId16"/>
    <p:sldId id="4527" r:id="rId17"/>
    <p:sldId id="4061" r:id="rId18"/>
    <p:sldId id="4036" r:id="rId19"/>
    <p:sldId id="4018" r:id="rId20"/>
    <p:sldId id="1163" r:id="rId21"/>
    <p:sldId id="289" r:id="rId22"/>
    <p:sldId id="1060" r:id="rId23"/>
    <p:sldId id="4528" r:id="rId24"/>
    <p:sldId id="3437" r:id="rId25"/>
    <p:sldId id="1062" r:id="rId26"/>
    <p:sldId id="4492" r:id="rId27"/>
    <p:sldId id="3410" r:id="rId28"/>
    <p:sldId id="3385" r:id="rId29"/>
    <p:sldId id="4482" r:id="rId30"/>
    <p:sldId id="4520" r:id="rId31"/>
    <p:sldId id="4511" r:id="rId32"/>
    <p:sldId id="4519" r:id="rId33"/>
    <p:sldId id="4522" r:id="rId34"/>
    <p:sldId id="4514" r:id="rId35"/>
    <p:sldId id="4521" r:id="rId36"/>
    <p:sldId id="3422" r:id="rId37"/>
    <p:sldId id="4489" r:id="rId38"/>
    <p:sldId id="4032" r:id="rId39"/>
    <p:sldId id="1071" r:id="rId40"/>
    <p:sldId id="3486" r:id="rId41"/>
    <p:sldId id="4029" r:id="rId42"/>
    <p:sldId id="3467" r:id="rId43"/>
    <p:sldId id="3476" r:id="rId44"/>
    <p:sldId id="4529" r:id="rId45"/>
    <p:sldId id="343" r:id="rId46"/>
    <p:sldId id="4524" r:id="rId47"/>
    <p:sldId id="485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 (5 minutes)" id="{D4CE4683-096C-B14E-B28E-FC6D7AF69508}">
          <p14:sldIdLst>
            <p14:sldId id="4570"/>
            <p14:sldId id="4056"/>
            <p14:sldId id="4493"/>
            <p14:sldId id="4887"/>
            <p14:sldId id="4888"/>
            <p14:sldId id="3210"/>
            <p14:sldId id="4525"/>
          </p14:sldIdLst>
        </p14:section>
        <p14:section name="Glows and Grows (15 minutes)" id="{E918D8D8-C51E-CF45-8A07-ABB390550EA3}">
          <p14:sldIdLst>
            <p14:sldId id="4026"/>
            <p14:sldId id="4527"/>
            <p14:sldId id="4061"/>
            <p14:sldId id="4036"/>
          </p14:sldIdLst>
        </p14:section>
        <p14:section name="Big Idea Check In- Behavior and Continuum for Error Correction (35 Mins)" id="{4FAC4393-89DA-9E43-AB5C-27C393F04C63}">
          <p14:sldIdLst>
            <p14:sldId id="4018"/>
            <p14:sldId id="1163"/>
            <p14:sldId id="289"/>
            <p14:sldId id="1060"/>
            <p14:sldId id="4528"/>
            <p14:sldId id="3437"/>
            <p14:sldId id="1062"/>
            <p14:sldId id="4492"/>
            <p14:sldId id="3410"/>
            <p14:sldId id="3385"/>
            <p14:sldId id="4482"/>
            <p14:sldId id="4520"/>
            <p14:sldId id="4511"/>
            <p14:sldId id="4519"/>
            <p14:sldId id="4522"/>
            <p14:sldId id="4514"/>
            <p14:sldId id="4521"/>
            <p14:sldId id="3422"/>
            <p14:sldId id="4489"/>
          </p14:sldIdLst>
        </p14:section>
        <p14:section name="Resource Spotlight (15 minutes)" id="{FFB80B17-0214-DE42-B553-A6E35539407C}">
          <p14:sldIdLst>
            <p14:sldId id="4032"/>
            <p14:sldId id="1071"/>
            <p14:sldId id="3486"/>
          </p14:sldIdLst>
        </p14:section>
        <p14:section name="Looking Ahead (5 minutes)" id="{EF4E117E-C94B-5045-8826-1052C5708A86}">
          <p14:sldIdLst>
            <p14:sldId id="4029"/>
            <p14:sldId id="3467"/>
            <p14:sldId id="3476"/>
            <p14:sldId id="4529"/>
          </p14:sldIdLst>
        </p14:section>
        <p14:section name="Wrapping Up (5 minutes)" id="{6F051F88-AA7C-3348-A7B8-892BA6C75A0D}">
          <p14:sldIdLst>
            <p14:sldId id="343"/>
            <p14:sldId id="4524"/>
            <p14:sldId id="485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36F11-5947-14D3-7DDE-FF04CA9C99AE}" name="Robbie, Karen" initials="RK" userId="S::karen.robbie@uconn.edu::a0e2d4cb-cdb8-43fd-ac47-453d7da32a99" providerId="AD"/>
  <p188:author id="{AFBB9F1B-4E77-B9E9-84E8-99C6F99F2F79}" name="Feinberg, Adam" initials="FA" userId="S::adam.feinberg@uconn.edu::177393b2-bc5b-4b41-8d24-c053677daf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einberg, Adam" initials="FA" lastIdx="2" clrIdx="0">
    <p:extLst>
      <p:ext uri="{19B8F6BF-5375-455C-9EA6-DF929625EA0E}">
        <p15:presenceInfo xmlns:p15="http://schemas.microsoft.com/office/powerpoint/2012/main" userId="S::adam.feinberg@uconn.edu::177393b2-bc5b-4b41-8d24-c053677daf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FFFF"/>
    <a:srgbClr val="99FF66"/>
    <a:srgbClr val="00FF00"/>
    <a:srgbClr val="261840"/>
    <a:srgbClr val="36611F"/>
    <a:srgbClr val="321D40"/>
    <a:srgbClr val="3B66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75374"/>
  </p:normalViewPr>
  <p:slideViewPr>
    <p:cSldViewPr snapToGrid="0" snapToObjects="1">
      <p:cViewPr varScale="1">
        <p:scale>
          <a:sx n="84" d="100"/>
          <a:sy n="84" d="100"/>
        </p:scale>
        <p:origin x="834" y="60"/>
      </p:cViewPr>
      <p:guideLst/>
    </p:cSldViewPr>
  </p:slideViewPr>
  <p:notesTextViewPr>
    <p:cViewPr>
      <p:scale>
        <a:sx n="1" d="1"/>
        <a:sy n="1" d="1"/>
      </p:scale>
      <p:origin x="0" y="0"/>
    </p:cViewPr>
  </p:notesTextViewPr>
  <p:sorterViewPr>
    <p:cViewPr varScale="1">
      <p:scale>
        <a:sx n="1" d="1"/>
        <a:sy n="1" d="1"/>
      </p:scale>
      <p:origin x="0" y="-101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a:solidFill>
          <a:schemeClr val="accent1">
            <a:lumMod val="50000"/>
          </a:schemeClr>
        </a:solidFill>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a:solidFill>
          <a:schemeClr val="accent1">
            <a:lumMod val="50000"/>
          </a:schemeClr>
        </a:solidFill>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a:solidFill>
          <a:schemeClr val="accent1">
            <a:lumMod val="50000"/>
          </a:schemeClr>
        </a:solidFill>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a:t>Mute when listening, unmute to talk​</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a:t>unmute</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2222AE15-9F24-E443-8164-A27C6D1BDB59}">
      <dgm:prSet/>
      <dgm:spPr/>
      <dgm:t>
        <a:bodyPr/>
        <a:lstStyle/>
        <a:p>
          <a:r>
            <a:rPr lang="en-US"/>
            <a:t>use the chat box</a:t>
          </a:r>
        </a:p>
      </dgm:t>
    </dgm:pt>
    <dgm:pt modelId="{8BBA8F93-D816-284E-9FEF-2D85B40CB46B}" type="parTrans" cxnId="{B58681FF-6057-C14B-871B-7C410A2FEF02}">
      <dgm:prSet/>
      <dgm:spPr/>
      <dgm:t>
        <a:bodyPr/>
        <a:lstStyle/>
        <a:p>
          <a:endParaRPr lang="en-US"/>
        </a:p>
      </dgm:t>
    </dgm:pt>
    <dgm:pt modelId="{9060FF86-F017-1747-872A-73B37DE96F7F}" type="sibTrans" cxnId="{B58681FF-6057-C14B-871B-7C410A2FEF02}">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3499" custLinFactNeighborY="33098"/>
      <dgm:spPr/>
    </dgm:pt>
    <dgm:pt modelId="{DEEF4213-91C0-4DFA-A1E8-D6E76A9D48BD}" type="pres">
      <dgm:prSet presAssocID="{125DE95B-E3E9-488D-843B-7EA58128D643}" presName="adorn" presStyleLbl="fgAccFollowNode1" presStyleIdx="0" presStyleCnt="3" custScaleX="76805" custScaleY="73125" custLinFactNeighborX="-17549" custLinFactNeighborY="11129"/>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custScaleX="73647" custScaleY="73388" custLinFactNeighborX="-19306" custLinFactNeighborY="11138"/>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custScaleX="75622" custScaleY="73678" custLinFactNeighborX="-15894" custLinFactNeighborY="1505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358E2222-F57D-C14C-88A4-328B5778AB4A}" type="presOf" srcId="{2222AE15-9F24-E443-8164-A27C6D1BDB59}" destId="{F51D0157-A438-46CA-8EB0-F10C3EDBB633}" srcOrd="0" destOrd="8"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B58681FF-6057-C14B-871B-7C410A2FEF02}" srcId="{DCC1A310-1C79-CA41-BC8F-F2F7F4B654F7}" destId="{2222AE15-9F24-E443-8164-A27C6D1BDB59}" srcOrd="1" destOrd="0" parTransId="{8BBA8F93-D816-284E-9FEF-2D85B40CB46B}" sibTransId="{9060FF86-F017-1747-872A-73B37DE96F7F}"/>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1" csCatId="colorful" phldr="1"/>
      <dgm:spPr/>
      <dgm:t>
        <a:bodyPr/>
        <a:lstStyle/>
        <a:p>
          <a:endParaRPr lang="en-US"/>
        </a:p>
      </dgm:t>
    </dgm:pt>
    <dgm:pt modelId="{88926E0B-BFF6-E944-B1DF-44240C496CA1}">
      <dgm:prSet/>
      <dgm:spPr/>
      <dgm:t>
        <a:bodyPr/>
        <a:lstStyle/>
        <a:p>
          <a:r>
            <a:rPr lang="en-US"/>
            <a:t>Coaches’ Tasks:</a:t>
          </a:r>
        </a:p>
      </dgm:t>
    </dgm:pt>
    <dgm:pt modelId="{53B66600-AFAC-9844-8FF3-FF95E01497A1}" type="parTrans" cxnId="{CF70A1AD-5B90-CC41-AC82-8AF355283DE9}">
      <dgm:prSet/>
      <dgm:spPr/>
      <dgm:t>
        <a:bodyPr/>
        <a:lstStyle/>
        <a:p>
          <a:endParaRPr lang="en-US"/>
        </a:p>
      </dgm:t>
    </dgm:pt>
    <dgm:pt modelId="{FAC168E4-A658-DD48-B776-1AB6580C5053}" type="sibTrans" cxnId="{CF70A1AD-5B90-CC41-AC82-8AF355283DE9}">
      <dgm:prSet/>
      <dgm:spPr/>
      <dgm:t>
        <a:bodyPr/>
        <a:lstStyle/>
        <a:p>
          <a:endParaRPr lang="en-US"/>
        </a:p>
      </dgm:t>
    </dgm:pt>
    <dgm:pt modelId="{9E770DC0-ADC3-6F49-9603-390041B9028C}">
      <dgm:prSet/>
      <dgm:spPr/>
      <dgm:t>
        <a:bodyPr/>
        <a:lstStyle/>
        <a:p>
          <a:pPr rtl="0"/>
          <a:r>
            <a:rPr lang="en-US" b="0" i="0" dirty="0">
              <a:latin typeface="Hind Vadodara" panose="020B0604020202020204" charset="0"/>
              <a:cs typeface="Hind Vadodara" panose="020B0604020202020204" charset="0"/>
            </a:rPr>
            <a:t>Work to complete or update Flow Chart, Definitions and Referral Form.</a:t>
          </a:r>
          <a:endParaRPr lang="en-US" dirty="0"/>
        </a:p>
      </dgm:t>
    </dgm:pt>
    <dgm:pt modelId="{DF559CD0-5B01-D54A-8E06-F10310F9A6A6}" type="parTrans" cxnId="{5B5B1C97-4D72-364B-9991-95AC217DC39E}">
      <dgm:prSet/>
      <dgm:spPr/>
      <dgm:t>
        <a:bodyPr/>
        <a:lstStyle/>
        <a:p>
          <a:endParaRPr lang="en-US"/>
        </a:p>
      </dgm:t>
    </dgm:pt>
    <dgm:pt modelId="{2AE7D53E-5748-B340-A3B2-69C78DDF3C05}" type="sibTrans" cxnId="{5B5B1C97-4D72-364B-9991-95AC217DC39E}">
      <dgm:prSet/>
      <dgm:spPr/>
      <dgm:t>
        <a:bodyPr/>
        <a:lstStyle/>
        <a:p>
          <a:endParaRPr lang="en-US"/>
        </a:p>
      </dgm:t>
    </dgm:pt>
    <dgm:pt modelId="{76937503-7550-41B3-8D88-C860E600B4A5}">
      <dgm:prSet phldr="0"/>
      <dgm:spPr/>
      <dgm:t>
        <a:bodyPr/>
        <a:lstStyle/>
        <a:p>
          <a:r>
            <a:rPr lang="en-US"/>
            <a:t>Presentation Content:</a:t>
          </a:r>
          <a:endParaRPr lang="en-US" noProof="0"/>
        </a:p>
      </dgm:t>
    </dgm:pt>
    <dgm:pt modelId="{CB879ED8-C3F0-4B59-B2E3-178A8DD63439}" type="parTrans" cxnId="{CFA36605-B483-445C-89DB-7C5A5F0F44E2}">
      <dgm:prSet/>
      <dgm:spPr/>
      <dgm:t>
        <a:bodyPr/>
        <a:lstStyle/>
        <a:p>
          <a:endParaRPr lang="en-US"/>
        </a:p>
      </dgm:t>
    </dgm:pt>
    <dgm:pt modelId="{D7118AEF-A539-46B0-983D-619275A2AEA0}" type="sibTrans" cxnId="{CFA36605-B483-445C-89DB-7C5A5F0F44E2}">
      <dgm:prSet/>
      <dgm:spPr/>
      <dgm:t>
        <a:bodyPr/>
        <a:lstStyle/>
        <a:p>
          <a:endParaRPr lang="en-US"/>
        </a:p>
      </dgm:t>
    </dgm:pt>
    <dgm:pt modelId="{B233C6D1-31FC-9E44-988B-1DE61F134A43}">
      <dgm:prSet phldr="0"/>
      <dgm:spPr/>
      <dgm:t>
        <a:bodyPr/>
        <a:lstStyle/>
        <a:p>
          <a:pPr rtl="0"/>
          <a:r>
            <a:rPr lang="en-US" b="0" i="0" dirty="0">
              <a:latin typeface="Hind Vadodara" panose="020B0604020202020204" charset="0"/>
              <a:cs typeface="Hind Vadodara" panose="020B0604020202020204" charset="0"/>
            </a:rPr>
            <a:t>Acknowledgement Systems Check-in</a:t>
          </a:r>
          <a:endParaRPr lang="en-US" dirty="0"/>
        </a:p>
      </dgm:t>
    </dgm:pt>
    <dgm:pt modelId="{4BC0583A-A1D4-334D-972A-15CA92DF2D40}" type="parTrans" cxnId="{C2D2098D-49B3-A04D-9FB3-0FED3991A0DF}">
      <dgm:prSet/>
      <dgm:spPr/>
      <dgm:t>
        <a:bodyPr/>
        <a:lstStyle/>
        <a:p>
          <a:endParaRPr lang="en-US"/>
        </a:p>
      </dgm:t>
    </dgm:pt>
    <dgm:pt modelId="{4073BC8B-074F-8B4F-BF43-A44AC4433C6A}" type="sibTrans" cxnId="{C2D2098D-49B3-A04D-9FB3-0FED3991A0DF}">
      <dgm:prSet/>
      <dgm:spPr/>
      <dgm:t>
        <a:bodyPr/>
        <a:lstStyle/>
        <a:p>
          <a:endParaRPr lang="en-US"/>
        </a:p>
      </dgm:t>
    </dgm:pt>
    <dgm:pt modelId="{6349BB54-06E7-4424-B998-3D48BA4AA9C7}">
      <dgm:prSet/>
      <dgm:spPr/>
      <dgm:t>
        <a:bodyPr/>
        <a:lstStyle/>
        <a:p>
          <a:pPr rtl="0"/>
          <a:r>
            <a:rPr lang="en-US" i="0">
              <a:latin typeface="Hind Vadodara" panose="02000000000000000000" pitchFamily="2" charset="0"/>
              <a:cs typeface="Hind Vadodara" panose="02000000000000000000" pitchFamily="2" charset="0"/>
            </a:rPr>
            <a:t>Developing a Continuum to Respond to Behavior Errors</a:t>
          </a:r>
          <a:endParaRPr lang="en-US" b="0" i="0" dirty="0">
            <a:latin typeface="Hind Vadodara" panose="02000000000000000000" pitchFamily="2" charset="0"/>
            <a:cs typeface="Hind Vadodara" panose="02000000000000000000" pitchFamily="2" charset="0"/>
          </a:endParaRPr>
        </a:p>
      </dgm:t>
    </dgm:pt>
    <dgm:pt modelId="{8F51D5EE-7862-4E67-A0BC-10F65918EFDA}" type="parTrans" cxnId="{854F858F-42A2-4A2A-8C32-7751FF4189F3}">
      <dgm:prSet/>
      <dgm:spPr/>
      <dgm:t>
        <a:bodyPr/>
        <a:lstStyle/>
        <a:p>
          <a:endParaRPr lang="en-US"/>
        </a:p>
      </dgm:t>
    </dgm:pt>
    <dgm:pt modelId="{9C130A6D-A4E9-497C-969D-7BAB61F120E7}" type="sibTrans" cxnId="{854F858F-42A2-4A2A-8C32-7751FF4189F3}">
      <dgm:prSet/>
      <dgm:spPr/>
      <dgm:t>
        <a:bodyPr/>
        <a:lstStyle/>
        <a:p>
          <a:endParaRPr lang="en-US"/>
        </a:p>
      </dgm:t>
    </dgm:pt>
    <dgm:pt modelId="{599A3463-F141-408D-ABCC-2A9B307BCB6F}">
      <dgm:prSet/>
      <dgm:spPr/>
      <dgm:t>
        <a:bodyPr/>
        <a:lstStyle/>
        <a:p>
          <a:pPr rtl="0"/>
          <a:r>
            <a:rPr lang="en-US" b="0" i="0" dirty="0">
              <a:latin typeface="Hind Vadodara" panose="02000000000000000000" pitchFamily="2" charset="0"/>
              <a:cs typeface="Hind Vadodara" panose="02000000000000000000" pitchFamily="2" charset="0"/>
            </a:rPr>
            <a:t>Resource Spotlight</a:t>
          </a:r>
        </a:p>
      </dgm:t>
    </dgm:pt>
    <dgm:pt modelId="{97EBC74E-15D0-4BF9-AADC-31B5C71B5773}" type="parTrans" cxnId="{A826DB51-5C9F-4BC5-A724-074EB35E8BDE}">
      <dgm:prSet/>
      <dgm:spPr/>
      <dgm:t>
        <a:bodyPr/>
        <a:lstStyle/>
        <a:p>
          <a:endParaRPr lang="en-US"/>
        </a:p>
      </dgm:t>
    </dgm:pt>
    <dgm:pt modelId="{A874F30A-5F7C-4693-9B29-C6ADF9BA16BA}" type="sibTrans" cxnId="{A826DB51-5C9F-4BC5-A724-074EB35E8BDE}">
      <dgm:prSet/>
      <dgm:spPr/>
      <dgm:t>
        <a:bodyPr/>
        <a:lstStyle/>
        <a:p>
          <a:endParaRPr lang="en-US"/>
        </a:p>
      </dgm:t>
    </dgm:pt>
    <dgm:pt modelId="{9F974219-2641-4D99-8914-09ECB4BBC1A4}">
      <dgm:prSet/>
      <dgm:spPr/>
      <dgm:t>
        <a:bodyPr/>
        <a:lstStyle/>
        <a:p>
          <a:pPr rtl="0"/>
          <a:r>
            <a:rPr lang="en-US" b="0" i="0" dirty="0">
              <a:latin typeface="Hind Vadodara" panose="020B0604020202020204" charset="0"/>
              <a:cs typeface="Hind Vadodara" panose="020B0604020202020204" charset="0"/>
            </a:rPr>
            <a:t>Share video links with team</a:t>
          </a:r>
        </a:p>
      </dgm:t>
    </dgm:pt>
    <dgm:pt modelId="{932B1487-2EFB-4504-B016-1A5DB14FE058}" type="parTrans" cxnId="{48033700-FE0C-4F3A-A3C0-A36BA7087B97}">
      <dgm:prSet/>
      <dgm:spPr/>
      <dgm:t>
        <a:bodyPr/>
        <a:lstStyle/>
        <a:p>
          <a:endParaRPr lang="en-US"/>
        </a:p>
      </dgm:t>
    </dgm:pt>
    <dgm:pt modelId="{4146BAD1-8065-42AD-A699-91F477D0B4D9}" type="sibTrans" cxnId="{48033700-FE0C-4F3A-A3C0-A36BA7087B97}">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48033700-FE0C-4F3A-A3C0-A36BA7087B97}" srcId="{88926E0B-BFF6-E944-B1DF-44240C496CA1}" destId="{9F974219-2641-4D99-8914-09ECB4BBC1A4}" srcOrd="1" destOrd="0" parTransId="{932B1487-2EFB-4504-B016-1A5DB14FE058}" sibTransId="{4146BAD1-8065-42AD-A699-91F477D0B4D9}"/>
    <dgm:cxn modelId="{CFA36605-B483-445C-89DB-7C5A5F0F44E2}" srcId="{139B28B7-98AE-2442-8242-E675E9F54483}" destId="{76937503-7550-41B3-8D88-C860E600B4A5}" srcOrd="0" destOrd="0" parTransId="{CB879ED8-C3F0-4B59-B2E3-178A8DD63439}" sibTransId="{D7118AEF-A539-46B0-983D-619275A2AEA0}"/>
    <dgm:cxn modelId="{B3D52860-45E4-4AD0-BF9E-73BA57A5DBD3}" type="presOf" srcId="{6349BB54-06E7-4424-B998-3D48BA4AA9C7}" destId="{CDAAD9AB-76BA-4F20-9C80-4020D86AF54F}" srcOrd="0" destOrd="1" presId="urn:microsoft.com/office/officeart/2005/8/layout/list1"/>
    <dgm:cxn modelId="{A826DB51-5C9F-4BC5-A724-074EB35E8BDE}" srcId="{76937503-7550-41B3-8D88-C860E600B4A5}" destId="{599A3463-F141-408D-ABCC-2A9B307BCB6F}" srcOrd="2" destOrd="0" parTransId="{97EBC74E-15D0-4BF9-AADC-31B5C71B5773}" sibTransId="{A874F30A-5F7C-4693-9B29-C6ADF9BA16BA}"/>
    <dgm:cxn modelId="{09970252-8FAC-4220-B3D6-2253984884D2}" type="presOf" srcId="{88926E0B-BFF6-E944-B1DF-44240C496CA1}" destId="{1B39FE62-9822-43D6-A8AA-85DD7F2BE897}" srcOrd="0" destOrd="0" presId="urn:microsoft.com/office/officeart/2005/8/layout/list1"/>
    <dgm:cxn modelId="{867FB954-09FA-4931-8A85-A992DC8FFD13}" type="presOf" srcId="{9F974219-2641-4D99-8914-09ECB4BBC1A4}" destId="{183C8042-F222-4C5B-948A-CA63CABAB28E}"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854F858F-42A2-4A2A-8C32-7751FF4189F3}" srcId="{76937503-7550-41B3-8D88-C860E600B4A5}" destId="{6349BB54-06E7-4424-B998-3D48BA4AA9C7}" srcOrd="1" destOrd="0" parTransId="{8F51D5EE-7862-4E67-A0BC-10F65918EFDA}" sibTransId="{9C130A6D-A4E9-497C-969D-7BAB61F120E7}"/>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3DAFC5DD-8784-4E7E-9AB6-92575DD074D0}" type="presOf" srcId="{76937503-7550-41B3-8D88-C860E600B4A5}" destId="{24EE546A-203E-45A1-AB96-5A4CB77AC5EC}" srcOrd="1" destOrd="0" presId="urn:microsoft.com/office/officeart/2005/8/layout/list1"/>
    <dgm:cxn modelId="{A1B98CE0-68B7-401A-8692-424F79F64A50}" type="presOf" srcId="{599A3463-F141-408D-ABCC-2A9B307BCB6F}" destId="{CDAAD9AB-76BA-4F20-9C80-4020D86AF54F}" srcOrd="0" destOrd="2" presId="urn:microsoft.com/office/officeart/2005/8/layout/list1"/>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800" b="0" i="0" dirty="0">
              <a:latin typeface="Hind Vadodara" panose="020B0604020202020204" charset="0"/>
              <a:cs typeface="Hind Vadodara" panose="020B0604020202020204" charset="0"/>
            </a:rPr>
            <a:t>Coaches’</a:t>
          </a:r>
          <a:r>
            <a:rPr lang="en-US" sz="2800" dirty="0">
              <a:latin typeface="Hind Vadodara" panose="020B0604020202020204" charset="0"/>
              <a:cs typeface="Hind Vadodara" panose="020B0604020202020204" charset="0"/>
            </a:rPr>
            <a:t> T</a:t>
          </a:r>
          <a:r>
            <a:rPr lang="en-US" sz="2800" b="0" i="0" dirty="0">
              <a:latin typeface="Hind Vadodara" panose="020B0604020202020204" charset="0"/>
              <a:cs typeface="Hind Vadodara" panose="020B0604020202020204" charset="0"/>
            </a:rPr>
            <a:t>asks:</a:t>
          </a:r>
          <a:endParaRPr lang="en-US" sz="2800" dirty="0">
            <a:latin typeface="Hind Vadodara" panose="020B0604020202020204" charset="0"/>
            <a:cs typeface="Hind Vadodara" panose="020B0604020202020204" charset="0"/>
          </a:endParaRPr>
        </a:p>
      </dgm:t>
    </dgm:pt>
    <dgm:pt modelId="{53B66600-AFAC-9844-8FF3-FF95E01497A1}" type="parTrans" cxnId="{CF70A1AD-5B90-CC41-AC82-8AF355283DE9}">
      <dgm:prSet/>
      <dgm:spPr/>
      <dgm:t>
        <a:bodyPr/>
        <a:lstStyle/>
        <a:p>
          <a:endParaRPr lang="en-US" sz="2400">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sz="2400">
            <a:latin typeface="Hind Vadodara" panose="020B0604020202020204" charset="0"/>
            <a:cs typeface="Hind Vadodara" panose="020B0604020202020204" charset="0"/>
          </a:endParaRPr>
        </a:p>
      </dgm:t>
    </dgm:pt>
    <dgm:pt modelId="{76937503-7550-41B3-8D88-C860E600B4A5}">
      <dgm:prSet phldr="0" custT="1"/>
      <dgm:spPr/>
      <dgm:t>
        <a:bodyPr/>
        <a:lstStyle/>
        <a:p>
          <a:r>
            <a:rPr lang="en-US" sz="2800" b="0" i="0">
              <a:latin typeface="Hind Vadodara" panose="020B0604020202020204" charset="0"/>
              <a:cs typeface="Hind Vadodara" panose="020B0604020202020204" charset="0"/>
            </a:rPr>
            <a:t>Presentation Content:</a:t>
          </a:r>
          <a:endParaRPr lang="en-US" sz="2800" b="0" i="0" u="none" strike="noStrike" cap="none" baseline="0" noProof="0">
            <a:solidFill>
              <a:srgbClr val="010000"/>
            </a:solidFill>
            <a:latin typeface="Hind Vadodara" panose="020B0604020202020204" charset="0"/>
            <a:cs typeface="Hind Vadodara" panose="020B0604020202020204" charset="0"/>
          </a:endParaRPr>
        </a:p>
      </dgm:t>
    </dgm:pt>
    <dgm:pt modelId="{CB879ED8-C3F0-4B59-B2E3-178A8DD63439}" type="parTrans" cxnId="{CFA36605-B483-445C-89DB-7C5A5F0F44E2}">
      <dgm:prSet/>
      <dgm:spPr/>
      <dgm:t>
        <a:bodyPr/>
        <a:lstStyle/>
        <a:p>
          <a:endParaRPr lang="en-US" sz="2400">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sz="2400">
            <a:latin typeface="Hind Vadodara" panose="020B0604020202020204" charset="0"/>
            <a:cs typeface="Hind Vadodara" panose="020B0604020202020204" charset="0"/>
          </a:endParaRPr>
        </a:p>
      </dgm:t>
    </dgm:pt>
    <dgm:pt modelId="{B233C6D1-31FC-9E44-988B-1DE61F134A43}">
      <dgm:prSet phldr="0" custT="1"/>
      <dgm:spPr/>
      <dgm:t>
        <a:bodyPr/>
        <a:lstStyle/>
        <a:p>
          <a:pPr rtl="0"/>
          <a:r>
            <a:rPr lang="en-US" sz="2400" b="0" i="0" dirty="0">
              <a:latin typeface="Hind Vadodara" panose="020B0604020202020204" charset="0"/>
              <a:cs typeface="Hind Vadodara" panose="020B0604020202020204" charset="0"/>
            </a:rPr>
            <a:t>Glows and Grows</a:t>
          </a:r>
        </a:p>
      </dgm:t>
    </dgm:pt>
    <dgm:pt modelId="{4BC0583A-A1D4-334D-972A-15CA92DF2D40}" type="parTrans" cxnId="{C2D2098D-49B3-A04D-9FB3-0FED3991A0DF}">
      <dgm:prSet/>
      <dgm:spPr/>
      <dgm:t>
        <a:bodyPr/>
        <a:lstStyle/>
        <a:p>
          <a:endParaRPr lang="en-US" sz="2400"/>
        </a:p>
      </dgm:t>
    </dgm:pt>
    <dgm:pt modelId="{4073BC8B-074F-8B4F-BF43-A44AC4433C6A}" type="sibTrans" cxnId="{C2D2098D-49B3-A04D-9FB3-0FED3991A0DF}">
      <dgm:prSet/>
      <dgm:spPr/>
      <dgm:t>
        <a:bodyPr/>
        <a:lstStyle/>
        <a:p>
          <a:endParaRPr lang="en-US" sz="2400"/>
        </a:p>
      </dgm:t>
    </dgm:pt>
    <dgm:pt modelId="{E2B70AE9-A4B6-A841-B9FE-88116A79EFDD}">
      <dgm:prSet phldr="0" custT="1"/>
      <dgm:spPr/>
      <dgm:t>
        <a:bodyPr/>
        <a:lstStyle/>
        <a:p>
          <a:pPr rtl="0"/>
          <a:r>
            <a:rPr lang="en-US" sz="2400" b="0" i="0" dirty="0">
              <a:latin typeface="Hind Vadodara" panose="020B0604020202020204" charset="0"/>
              <a:cs typeface="Hind Vadodara" panose="020B0604020202020204" charset="0"/>
            </a:rPr>
            <a:t>Staff/Students/Family input Check-in</a:t>
          </a:r>
        </a:p>
      </dgm:t>
    </dgm:pt>
    <dgm:pt modelId="{3AFC79EB-7738-DE42-A518-9553E0AB3417}" type="parTrans" cxnId="{940C0BD9-1AD8-344B-91D8-1CDC85A40DA1}">
      <dgm:prSet/>
      <dgm:spPr/>
      <dgm:t>
        <a:bodyPr/>
        <a:lstStyle/>
        <a:p>
          <a:endParaRPr lang="en-US" sz="2400"/>
        </a:p>
      </dgm:t>
    </dgm:pt>
    <dgm:pt modelId="{8F8FD21F-517B-8848-8F2F-954DBAD458EF}" type="sibTrans" cxnId="{940C0BD9-1AD8-344B-91D8-1CDC85A40DA1}">
      <dgm:prSet/>
      <dgm:spPr/>
      <dgm:t>
        <a:bodyPr/>
        <a:lstStyle/>
        <a:p>
          <a:endParaRPr lang="en-US" sz="2400"/>
        </a:p>
      </dgm:t>
    </dgm:pt>
    <dgm:pt modelId="{8B6A4699-61D9-4AB1-A117-2773E102F1E4}">
      <dgm:prSet phldr="0" custT="1"/>
      <dgm:spPr/>
      <dgm:t>
        <a:bodyPr/>
        <a:lstStyle/>
        <a:p>
          <a:pPr rtl="0"/>
          <a:r>
            <a:rPr lang="en-US" sz="2400" i="0" dirty="0">
              <a:latin typeface="Hind Vadodara" panose="02000000000000000000" pitchFamily="2" charset="0"/>
              <a:cs typeface="Hind Vadodara" panose="02000000000000000000" pitchFamily="2" charset="0"/>
            </a:rPr>
            <a:t>Developing a Continuum to Respond to Behavior Errors</a:t>
          </a:r>
          <a:endParaRPr lang="en-US" sz="2400" b="0" i="0" dirty="0">
            <a:latin typeface="Hind Vadodara" panose="02000000000000000000" pitchFamily="2" charset="0"/>
            <a:cs typeface="Hind Vadodara" panose="02000000000000000000" pitchFamily="2" charset="0"/>
          </a:endParaRPr>
        </a:p>
      </dgm:t>
    </dgm:pt>
    <dgm:pt modelId="{63C73CF0-718F-491D-BD69-0ABF5B37B17D}" type="parTrans" cxnId="{C243817C-E5A3-497F-ADEC-6FDBF4A1D4E9}">
      <dgm:prSet/>
      <dgm:spPr/>
      <dgm:t>
        <a:bodyPr/>
        <a:lstStyle/>
        <a:p>
          <a:endParaRPr lang="en-US"/>
        </a:p>
      </dgm:t>
    </dgm:pt>
    <dgm:pt modelId="{9329D5A1-5A9A-4926-8494-7FF451EC9AC9}" type="sibTrans" cxnId="{C243817C-E5A3-497F-ADEC-6FDBF4A1D4E9}">
      <dgm:prSet/>
      <dgm:spPr/>
      <dgm:t>
        <a:bodyPr/>
        <a:lstStyle/>
        <a:p>
          <a:endParaRPr lang="en-US"/>
        </a:p>
      </dgm:t>
    </dgm:pt>
    <dgm:pt modelId="{9549EA39-D26B-43BB-913E-5950F85F0B89}">
      <dgm:prSet phldr="0" custT="1"/>
      <dgm:spPr/>
      <dgm:t>
        <a:bodyPr/>
        <a:lstStyle/>
        <a:p>
          <a:pPr rtl="0"/>
          <a:r>
            <a:rPr lang="en-US" sz="2400" b="0" i="0" dirty="0">
              <a:latin typeface="Hind Vadodara" panose="02000000000000000000" pitchFamily="2" charset="0"/>
              <a:cs typeface="Hind Vadodara" panose="02000000000000000000" pitchFamily="2" charset="0"/>
            </a:rPr>
            <a:t>Resource Spotlight</a:t>
          </a:r>
        </a:p>
      </dgm:t>
    </dgm:pt>
    <dgm:pt modelId="{05C16C44-2502-40E3-99BE-E731B77A0A58}" type="parTrans" cxnId="{BDF0C601-E1BE-41C8-9197-C3E396F42A43}">
      <dgm:prSet/>
      <dgm:spPr/>
      <dgm:t>
        <a:bodyPr/>
        <a:lstStyle/>
        <a:p>
          <a:endParaRPr lang="en-US"/>
        </a:p>
      </dgm:t>
    </dgm:pt>
    <dgm:pt modelId="{67C27F45-0CEB-475D-B230-1131DE887A0D}" type="sibTrans" cxnId="{BDF0C601-E1BE-41C8-9197-C3E396F42A43}">
      <dgm:prSet/>
      <dgm:spPr/>
      <dgm:t>
        <a:bodyPr/>
        <a:lstStyle/>
        <a:p>
          <a:endParaRPr lang="en-US"/>
        </a:p>
      </dgm:t>
    </dgm:pt>
    <dgm:pt modelId="{D82DD124-23C8-3B4E-BE0F-7CD776641137}">
      <dgm:prSet custT="1"/>
      <dgm:spPr/>
      <dgm:t>
        <a:bodyPr/>
        <a:lstStyle/>
        <a:p>
          <a:pPr rtl="0"/>
          <a:r>
            <a:rPr lang="en-US" sz="2400" b="0" i="0" dirty="0">
              <a:latin typeface="Hind Vadodara" panose="020B0604020202020204" charset="0"/>
              <a:cs typeface="Hind Vadodara" panose="020B0604020202020204" charset="0"/>
            </a:rPr>
            <a:t>Work to complete or update Flow Chart, Definitions and Referral Form.</a:t>
          </a:r>
        </a:p>
      </dgm:t>
    </dgm:pt>
    <dgm:pt modelId="{0CFF6D3B-338C-734B-9755-C282C4F801B6}" type="sibTrans" cxnId="{E33E4217-DD03-3640-9B5A-9428A7265A22}">
      <dgm:prSet/>
      <dgm:spPr/>
      <dgm:t>
        <a:bodyPr/>
        <a:lstStyle/>
        <a:p>
          <a:endParaRPr lang="en-US" sz="2400"/>
        </a:p>
      </dgm:t>
    </dgm:pt>
    <dgm:pt modelId="{82DE1183-1ADF-7547-8BFA-C0697EF5B8F6}" type="parTrans" cxnId="{E33E4217-DD03-3640-9B5A-9428A7265A22}">
      <dgm:prSet/>
      <dgm:spPr/>
      <dgm:t>
        <a:bodyPr/>
        <a:lstStyle/>
        <a:p>
          <a:endParaRPr lang="en-US" sz="2400"/>
        </a:p>
      </dgm:t>
    </dgm:pt>
    <dgm:pt modelId="{9E770DC0-ADC3-6F49-9603-390041B9028C}">
      <dgm:prSet custT="1"/>
      <dgm:spPr/>
      <dgm:t>
        <a:bodyPr/>
        <a:lstStyle/>
        <a:p>
          <a:pPr rtl="0"/>
          <a:endParaRPr lang="en-US" sz="2400" b="0" i="0" dirty="0">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sz="2400">
            <a:latin typeface="Hind Vadodara" panose="020B0604020202020204" charset="0"/>
            <a:cs typeface="Hind Vadodara" panose="020B0604020202020204" charset="0"/>
          </a:endParaRPr>
        </a:p>
      </dgm:t>
    </dgm:pt>
    <dgm:pt modelId="{DF559CD0-5B01-D54A-8E06-F10310F9A6A6}" type="parTrans" cxnId="{5B5B1C97-4D72-364B-9991-95AC217DC39E}">
      <dgm:prSet/>
      <dgm:spPr/>
      <dgm:t>
        <a:bodyPr/>
        <a:lstStyle/>
        <a:p>
          <a:endParaRPr lang="en-US" sz="2400">
            <a:latin typeface="Hind Vadodara" panose="020B0604020202020204" charset="0"/>
            <a:cs typeface="Hind Vadodara" panose="020B0604020202020204" charset="0"/>
          </a:endParaRPr>
        </a:p>
      </dgm:t>
    </dgm:pt>
    <dgm:pt modelId="{CA9492B3-B757-4CF2-80B6-295CCDCD8D12}">
      <dgm:prSet custT="1"/>
      <dgm:spPr/>
      <dgm:t>
        <a:bodyPr/>
        <a:lstStyle/>
        <a:p>
          <a:pPr rtl="0"/>
          <a:r>
            <a:rPr lang="en-US" sz="2400" b="0" i="0" dirty="0">
              <a:latin typeface="Hind Vadodara" panose="020B0604020202020204" charset="0"/>
              <a:cs typeface="Hind Vadodara" panose="020B0604020202020204" charset="0"/>
            </a:rPr>
            <a:t>Share video links with team</a:t>
          </a:r>
        </a:p>
      </dgm:t>
    </dgm:pt>
    <dgm:pt modelId="{051337B2-451A-4F05-8FB7-0BAAB1D96635}" type="parTrans" cxnId="{CC167EFA-0BFC-4012-9BCE-CF729611015B}">
      <dgm:prSet/>
      <dgm:spPr/>
    </dgm:pt>
    <dgm:pt modelId="{776E7E1B-F99B-48FF-964F-359F7050C99C}" type="sibTrans" cxnId="{CC167EFA-0BFC-4012-9BCE-CF729611015B}">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custScaleY="42669" custLinFactNeighborX="-19450" custLinFactNeighborY="-17686">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custScaleY="66307" custLinFactNeighborY="-17534">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custScaleY="46066" custLinFactNeighborX="-2766" custLinFactNeighborY="-16343">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custScaleY="73394">
        <dgm:presLayoutVars>
          <dgm:bulletEnabled val="1"/>
        </dgm:presLayoutVars>
      </dgm:prSet>
      <dgm:spPr>
        <a:prstGeom prst="roundRect">
          <a:avLst/>
        </a:prstGeom>
      </dgm:spPr>
    </dgm:pt>
  </dgm:ptLst>
  <dgm:cxnLst>
    <dgm:cxn modelId="{7AAA4700-233D-A642-BD93-3F4B6D295E56}" type="presOf" srcId="{D82DD124-23C8-3B4E-BE0F-7CD776641137}" destId="{183C8042-F222-4C5B-948A-CA63CABAB28E}" srcOrd="0" destOrd="1" presId="urn:microsoft.com/office/officeart/2005/8/layout/list1"/>
    <dgm:cxn modelId="{BDF0C601-E1BE-41C8-9197-C3E396F42A43}" srcId="{76937503-7550-41B3-8D88-C860E600B4A5}" destId="{9549EA39-D26B-43BB-913E-5950F85F0B89}" srcOrd="3" destOrd="0" parTransId="{05C16C44-2502-40E3-99BE-E731B77A0A58}" sibTransId="{67C27F45-0CEB-475D-B230-1131DE887A0D}"/>
    <dgm:cxn modelId="{CFA36605-B483-445C-89DB-7C5A5F0F44E2}" srcId="{139B28B7-98AE-2442-8242-E675E9F54483}" destId="{76937503-7550-41B3-8D88-C860E600B4A5}" srcOrd="0" destOrd="0" parTransId="{CB879ED8-C3F0-4B59-B2E3-178A8DD63439}" sibTransId="{D7118AEF-A539-46B0-983D-619275A2AEA0}"/>
    <dgm:cxn modelId="{E33E4217-DD03-3640-9B5A-9428A7265A22}" srcId="{88926E0B-BFF6-E944-B1DF-44240C496CA1}" destId="{D82DD124-23C8-3B4E-BE0F-7CD776641137}" srcOrd="1" destOrd="0" parTransId="{82DE1183-1ADF-7547-8BFA-C0697EF5B8F6}" sibTransId="{0CFF6D3B-338C-734B-9755-C282C4F801B6}"/>
    <dgm:cxn modelId="{C7176D1E-CA11-B445-9234-507A4692C4E3}" type="presOf" srcId="{E2B70AE9-A4B6-A841-B9FE-88116A79EFDD}" destId="{CDAAD9AB-76BA-4F20-9C80-4020D86AF54F}" srcOrd="0" destOrd="1" presId="urn:microsoft.com/office/officeart/2005/8/layout/list1"/>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4833D575-359A-41B0-8D48-F0CD3CE8CE54}" type="presOf" srcId="{9549EA39-D26B-43BB-913E-5950F85F0B89}" destId="{CDAAD9AB-76BA-4F20-9C80-4020D86AF54F}" srcOrd="0" destOrd="3" presId="urn:microsoft.com/office/officeart/2005/8/layout/list1"/>
    <dgm:cxn modelId="{C243817C-E5A3-497F-ADEC-6FDBF4A1D4E9}" srcId="{76937503-7550-41B3-8D88-C860E600B4A5}" destId="{8B6A4699-61D9-4AB1-A117-2773E102F1E4}" srcOrd="2" destOrd="0" parTransId="{63C73CF0-718F-491D-BD69-0ABF5B37B17D}" sibTransId="{9329D5A1-5A9A-4926-8494-7FF451EC9AC9}"/>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C1D8A9A4-9F2D-4BB7-B5B8-CFA50B4BE3D0}" type="presOf" srcId="{CA9492B3-B757-4CF2-80B6-295CCDCD8D12}" destId="{183C8042-F222-4C5B-948A-CA63CABAB28E}" srcOrd="0" destOrd="2"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84A0C3CF-A5B2-42E9-9CF2-6205A00BC616}" type="presOf" srcId="{8B6A4699-61D9-4AB1-A117-2773E102F1E4}" destId="{CDAAD9AB-76BA-4F20-9C80-4020D86AF54F}" srcOrd="0" destOrd="2" presId="urn:microsoft.com/office/officeart/2005/8/layout/list1"/>
    <dgm:cxn modelId="{940C0BD9-1AD8-344B-91D8-1CDC85A40DA1}" srcId="{76937503-7550-41B3-8D88-C860E600B4A5}" destId="{E2B70AE9-A4B6-A841-B9FE-88116A79EFDD}" srcOrd="1" destOrd="0" parTransId="{3AFC79EB-7738-DE42-A518-9553E0AB3417}" sibTransId="{8F8FD21F-517B-8848-8F2F-954DBAD458EF}"/>
    <dgm:cxn modelId="{3DAFC5DD-8784-4E7E-9AB6-92575DD074D0}" type="presOf" srcId="{76937503-7550-41B3-8D88-C860E600B4A5}" destId="{24EE546A-203E-45A1-AB96-5A4CB77AC5EC}" srcOrd="1" destOrd="0" presId="urn:microsoft.com/office/officeart/2005/8/layout/list1"/>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CC167EFA-0BFC-4012-9BCE-CF729611015B}" srcId="{88926E0B-BFF6-E944-B1DF-44240C496CA1}" destId="{CA9492B3-B757-4CF2-80B6-295CCDCD8D12}" srcOrd="2" destOrd="0" parTransId="{051337B2-451A-4F05-8FB7-0BAAB1D96635}" sibTransId="{776E7E1B-F99B-48FF-964F-359F7050C99C}"/>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66DBD23-47FC-504C-B3E9-5CB69F1F51D9}"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229F1C0A-BB30-9843-93EE-1F6738DF5E33}">
      <dgm:prSet custT="1"/>
      <dgm:spPr>
        <a:solidFill>
          <a:srgbClr val="0070C0"/>
        </a:solidFill>
      </dgm:spPr>
      <dgm:t>
        <a:bodyPr/>
        <a:lstStyle/>
        <a:p>
          <a:r>
            <a:rPr lang="en-US" sz="3200" b="0" i="0">
              <a:solidFill>
                <a:schemeClr val="bg1"/>
              </a:solidFill>
            </a:rPr>
            <a:t>Use data to monitor the </a:t>
          </a:r>
          <a:r>
            <a:rPr lang="en-US" sz="3200" b="1" i="0">
              <a:solidFill>
                <a:schemeClr val="bg1"/>
              </a:solidFill>
            </a:rPr>
            <a:t>implementation</a:t>
          </a:r>
          <a:r>
            <a:rPr lang="en-US" sz="3200" b="0" i="0">
              <a:solidFill>
                <a:schemeClr val="bg1"/>
              </a:solidFill>
            </a:rPr>
            <a:t> &amp; </a:t>
          </a:r>
          <a:r>
            <a:rPr lang="en-US" sz="3200" b="1" i="0">
              <a:solidFill>
                <a:schemeClr val="bg1"/>
              </a:solidFill>
            </a:rPr>
            <a:t>effectiveness </a:t>
          </a:r>
          <a:r>
            <a:rPr lang="en-US" sz="3200" b="0" i="0">
              <a:solidFill>
                <a:schemeClr val="bg1"/>
              </a:solidFill>
            </a:rPr>
            <a:t>of PBIS practices</a:t>
          </a:r>
          <a:endParaRPr lang="en-US" sz="3200">
            <a:solidFill>
              <a:schemeClr val="bg1"/>
            </a:solidFill>
          </a:endParaRPr>
        </a:p>
      </dgm:t>
    </dgm:pt>
    <dgm:pt modelId="{B67B9EB0-294F-CF4D-BCF4-9F7333AC2B5A}" type="parTrans" cxnId="{0D475A11-9D0F-4248-BE85-8F206D7AF9A2}">
      <dgm:prSet/>
      <dgm:spPr/>
      <dgm:t>
        <a:bodyPr/>
        <a:lstStyle/>
        <a:p>
          <a:endParaRPr lang="en-US"/>
        </a:p>
      </dgm:t>
    </dgm:pt>
    <dgm:pt modelId="{949F545C-9EF3-7747-A41D-7D767B2757B6}" type="sibTrans" cxnId="{0D475A11-9D0F-4248-BE85-8F206D7AF9A2}">
      <dgm:prSet/>
      <dgm:spPr/>
      <dgm:t>
        <a:bodyPr/>
        <a:lstStyle/>
        <a:p>
          <a:endParaRPr lang="en-US"/>
        </a:p>
      </dgm:t>
    </dgm:pt>
    <dgm:pt modelId="{5D27D66D-EC63-114F-AC87-B6766276A3C7}">
      <dgm:prSet/>
      <dgm:spPr>
        <a:solidFill>
          <a:schemeClr val="accent1">
            <a:lumMod val="75000"/>
          </a:schemeClr>
        </a:solidFill>
      </dgm:spPr>
      <dgm:t>
        <a:bodyPr/>
        <a:lstStyle/>
        <a:p>
          <a:r>
            <a:rPr lang="en-US" b="0" i="0"/>
            <a:t>Linked with meaningful outcome goals</a:t>
          </a:r>
          <a:endParaRPr lang="en-US"/>
        </a:p>
      </dgm:t>
    </dgm:pt>
    <dgm:pt modelId="{6245EA5D-61D0-B34F-8102-DBE0ED66EF13}" type="parTrans" cxnId="{1AAEC8AA-F57B-B547-AE00-62512759EA5D}">
      <dgm:prSet/>
      <dgm:spPr/>
      <dgm:t>
        <a:bodyPr/>
        <a:lstStyle/>
        <a:p>
          <a:endParaRPr lang="en-US"/>
        </a:p>
      </dgm:t>
    </dgm:pt>
    <dgm:pt modelId="{B12409E8-4BF9-824A-ADFD-9D46420A22DA}" type="sibTrans" cxnId="{1AAEC8AA-F57B-B547-AE00-62512759EA5D}">
      <dgm:prSet/>
      <dgm:spPr/>
      <dgm:t>
        <a:bodyPr/>
        <a:lstStyle/>
        <a:p>
          <a:endParaRPr lang="en-US"/>
        </a:p>
      </dgm:t>
    </dgm:pt>
    <dgm:pt modelId="{21E83F32-64F3-8847-BA16-CEB6E22290AF}">
      <dgm:prSet/>
      <dgm:spPr>
        <a:solidFill>
          <a:schemeClr val="accent2">
            <a:lumMod val="75000"/>
          </a:schemeClr>
        </a:solidFill>
      </dgm:spPr>
      <dgm:t>
        <a:bodyPr/>
        <a:lstStyle/>
        <a:p>
          <a:r>
            <a:rPr lang="en-US" b="0" i="0"/>
            <a:t>Communicates purpose</a:t>
          </a:r>
          <a:endParaRPr lang="en-US"/>
        </a:p>
      </dgm:t>
    </dgm:pt>
    <dgm:pt modelId="{934266BC-5708-3340-8327-E8E741470989}" type="parTrans" cxnId="{56C05FFE-8E55-4046-B69B-9D2317C4E928}">
      <dgm:prSet/>
      <dgm:spPr/>
      <dgm:t>
        <a:bodyPr/>
        <a:lstStyle/>
        <a:p>
          <a:endParaRPr lang="en-US"/>
        </a:p>
      </dgm:t>
    </dgm:pt>
    <dgm:pt modelId="{E89239B6-0C93-0F49-AA84-C975B0415C18}" type="sibTrans" cxnId="{56C05FFE-8E55-4046-B69B-9D2317C4E928}">
      <dgm:prSet/>
      <dgm:spPr/>
      <dgm:t>
        <a:bodyPr/>
        <a:lstStyle/>
        <a:p>
          <a:endParaRPr lang="en-US"/>
        </a:p>
      </dgm:t>
    </dgm:pt>
    <dgm:pt modelId="{E8967C69-6B9F-6740-87A0-6B7B1BF98416}">
      <dgm:prSet/>
      <dgm:spPr>
        <a:solidFill>
          <a:schemeClr val="accent1">
            <a:lumMod val="75000"/>
          </a:schemeClr>
        </a:solidFill>
      </dgm:spPr>
      <dgm:t>
        <a:bodyPr/>
        <a:lstStyle/>
        <a:p>
          <a:r>
            <a:rPr lang="en-US" b="0" i="0"/>
            <a:t>Guides action planning</a:t>
          </a:r>
          <a:endParaRPr lang="en-US"/>
        </a:p>
      </dgm:t>
    </dgm:pt>
    <dgm:pt modelId="{21CB70D3-9BCC-774F-BA4C-5124BFD1754B}" type="parTrans" cxnId="{DFC578DA-6345-F443-B016-C93285FC9FAA}">
      <dgm:prSet/>
      <dgm:spPr/>
      <dgm:t>
        <a:bodyPr/>
        <a:lstStyle/>
        <a:p>
          <a:endParaRPr lang="en-US"/>
        </a:p>
      </dgm:t>
    </dgm:pt>
    <dgm:pt modelId="{6CBA3776-396A-EB43-8370-ED10E8388A0D}" type="sibTrans" cxnId="{DFC578DA-6345-F443-B016-C93285FC9FAA}">
      <dgm:prSet/>
      <dgm:spPr/>
      <dgm:t>
        <a:bodyPr/>
        <a:lstStyle/>
        <a:p>
          <a:endParaRPr lang="en-US"/>
        </a:p>
      </dgm:t>
    </dgm:pt>
    <dgm:pt modelId="{58539FBF-B615-2748-BBBA-AEBF662DBAA4}">
      <dgm:prSet/>
      <dgm:spPr>
        <a:solidFill>
          <a:schemeClr val="accent2">
            <a:lumMod val="75000"/>
          </a:schemeClr>
        </a:solidFill>
      </dgm:spPr>
      <dgm:t>
        <a:bodyPr/>
        <a:lstStyle/>
        <a:p>
          <a:r>
            <a:rPr lang="en-US" b="0" i="0"/>
            <a:t>Used to measure and demonstrate progress</a:t>
          </a:r>
          <a:endParaRPr lang="en-US"/>
        </a:p>
      </dgm:t>
    </dgm:pt>
    <dgm:pt modelId="{F66D2A3D-DB87-B142-89D8-16EB2CE360B4}" type="parTrans" cxnId="{3769675E-03EC-BD48-B827-8E1A1AAF7BB2}">
      <dgm:prSet/>
      <dgm:spPr/>
      <dgm:t>
        <a:bodyPr/>
        <a:lstStyle/>
        <a:p>
          <a:endParaRPr lang="en-US"/>
        </a:p>
      </dgm:t>
    </dgm:pt>
    <dgm:pt modelId="{87ABF836-A682-2D42-9C0E-0DB2C6D2C939}" type="sibTrans" cxnId="{3769675E-03EC-BD48-B827-8E1A1AAF7BB2}">
      <dgm:prSet/>
      <dgm:spPr/>
      <dgm:t>
        <a:bodyPr/>
        <a:lstStyle/>
        <a:p>
          <a:endParaRPr lang="en-US"/>
        </a:p>
      </dgm:t>
    </dgm:pt>
    <dgm:pt modelId="{77DCF8BB-3131-F246-905C-94E30E50BE4D}" type="pres">
      <dgm:prSet presAssocID="{766DBD23-47FC-504C-B3E9-5CB69F1F51D9}" presName="Name0" presStyleCnt="0">
        <dgm:presLayoutVars>
          <dgm:chPref val="1"/>
          <dgm:dir/>
          <dgm:animOne val="branch"/>
          <dgm:animLvl val="lvl"/>
          <dgm:resizeHandles/>
        </dgm:presLayoutVars>
      </dgm:prSet>
      <dgm:spPr/>
    </dgm:pt>
    <dgm:pt modelId="{EEC77A42-9CD1-C147-B969-5F87481E0015}" type="pres">
      <dgm:prSet presAssocID="{229F1C0A-BB30-9843-93EE-1F6738DF5E33}" presName="vertOne" presStyleCnt="0"/>
      <dgm:spPr/>
    </dgm:pt>
    <dgm:pt modelId="{BAD6AE76-E235-8C42-85D3-16E2F936BEF8}" type="pres">
      <dgm:prSet presAssocID="{229F1C0A-BB30-9843-93EE-1F6738DF5E33}" presName="txOne" presStyleLbl="node0" presStyleIdx="0" presStyleCnt="1">
        <dgm:presLayoutVars>
          <dgm:chPref val="3"/>
        </dgm:presLayoutVars>
      </dgm:prSet>
      <dgm:spPr/>
    </dgm:pt>
    <dgm:pt modelId="{F8FB220C-3D72-BE44-AC33-DA8507290BC4}" type="pres">
      <dgm:prSet presAssocID="{229F1C0A-BB30-9843-93EE-1F6738DF5E33}" presName="parTransOne" presStyleCnt="0"/>
      <dgm:spPr/>
    </dgm:pt>
    <dgm:pt modelId="{4D0707C3-31ED-E342-AAC2-FA966FBF119F}" type="pres">
      <dgm:prSet presAssocID="{229F1C0A-BB30-9843-93EE-1F6738DF5E33}" presName="horzOne" presStyleCnt="0"/>
      <dgm:spPr/>
    </dgm:pt>
    <dgm:pt modelId="{E4F46B50-1ABA-3F4C-BACD-1A19522333BA}" type="pres">
      <dgm:prSet presAssocID="{5D27D66D-EC63-114F-AC87-B6766276A3C7}" presName="vertTwo" presStyleCnt="0"/>
      <dgm:spPr/>
    </dgm:pt>
    <dgm:pt modelId="{663F09FA-2D45-0C43-839B-812B271BB9C5}" type="pres">
      <dgm:prSet presAssocID="{5D27D66D-EC63-114F-AC87-B6766276A3C7}" presName="txTwo" presStyleLbl="node2" presStyleIdx="0" presStyleCnt="4">
        <dgm:presLayoutVars>
          <dgm:chPref val="3"/>
        </dgm:presLayoutVars>
      </dgm:prSet>
      <dgm:spPr/>
    </dgm:pt>
    <dgm:pt modelId="{4309ECAA-5A7A-FC40-8E97-CF888761252F}" type="pres">
      <dgm:prSet presAssocID="{5D27D66D-EC63-114F-AC87-B6766276A3C7}" presName="horzTwo" presStyleCnt="0"/>
      <dgm:spPr/>
    </dgm:pt>
    <dgm:pt modelId="{E0CC2282-7424-6742-B1DC-FBBFC7017D58}" type="pres">
      <dgm:prSet presAssocID="{B12409E8-4BF9-824A-ADFD-9D46420A22DA}" presName="sibSpaceTwo" presStyleCnt="0"/>
      <dgm:spPr/>
    </dgm:pt>
    <dgm:pt modelId="{B8DDE5A0-8119-5B4C-9C1D-6E0758AE15F5}" type="pres">
      <dgm:prSet presAssocID="{21E83F32-64F3-8847-BA16-CEB6E22290AF}" presName="vertTwo" presStyleCnt="0"/>
      <dgm:spPr/>
    </dgm:pt>
    <dgm:pt modelId="{3595CE65-EC7F-064B-A07D-DD986DBE86EE}" type="pres">
      <dgm:prSet presAssocID="{21E83F32-64F3-8847-BA16-CEB6E22290AF}" presName="txTwo" presStyleLbl="node2" presStyleIdx="1" presStyleCnt="4">
        <dgm:presLayoutVars>
          <dgm:chPref val="3"/>
        </dgm:presLayoutVars>
      </dgm:prSet>
      <dgm:spPr/>
    </dgm:pt>
    <dgm:pt modelId="{6188DE3D-611C-114D-8C87-1684B1E64ED8}" type="pres">
      <dgm:prSet presAssocID="{21E83F32-64F3-8847-BA16-CEB6E22290AF}" presName="horzTwo" presStyleCnt="0"/>
      <dgm:spPr/>
    </dgm:pt>
    <dgm:pt modelId="{2B915427-8A57-FB47-B66D-0D160EEBB714}" type="pres">
      <dgm:prSet presAssocID="{E89239B6-0C93-0F49-AA84-C975B0415C18}" presName="sibSpaceTwo" presStyleCnt="0"/>
      <dgm:spPr/>
    </dgm:pt>
    <dgm:pt modelId="{2315D13C-9631-3A48-8919-DE25E2F27932}" type="pres">
      <dgm:prSet presAssocID="{E8967C69-6B9F-6740-87A0-6B7B1BF98416}" presName="vertTwo" presStyleCnt="0"/>
      <dgm:spPr/>
    </dgm:pt>
    <dgm:pt modelId="{0A24CCBB-C249-8640-804E-B766E7C88632}" type="pres">
      <dgm:prSet presAssocID="{E8967C69-6B9F-6740-87A0-6B7B1BF98416}" presName="txTwo" presStyleLbl="node2" presStyleIdx="2" presStyleCnt="4">
        <dgm:presLayoutVars>
          <dgm:chPref val="3"/>
        </dgm:presLayoutVars>
      </dgm:prSet>
      <dgm:spPr/>
    </dgm:pt>
    <dgm:pt modelId="{3DE80BE9-FB4F-6B47-9E40-016C0CF20F57}" type="pres">
      <dgm:prSet presAssocID="{E8967C69-6B9F-6740-87A0-6B7B1BF98416}" presName="horzTwo" presStyleCnt="0"/>
      <dgm:spPr/>
    </dgm:pt>
    <dgm:pt modelId="{C20ED5F2-73A8-EA4A-9C96-DB3A2A693783}" type="pres">
      <dgm:prSet presAssocID="{6CBA3776-396A-EB43-8370-ED10E8388A0D}" presName="sibSpaceTwo" presStyleCnt="0"/>
      <dgm:spPr/>
    </dgm:pt>
    <dgm:pt modelId="{18C0D92E-5C42-EE4F-82C8-8F05CEC48005}" type="pres">
      <dgm:prSet presAssocID="{58539FBF-B615-2748-BBBA-AEBF662DBAA4}" presName="vertTwo" presStyleCnt="0"/>
      <dgm:spPr/>
    </dgm:pt>
    <dgm:pt modelId="{E51CB7B1-8B10-6D4D-8240-C9C2A1BEA402}" type="pres">
      <dgm:prSet presAssocID="{58539FBF-B615-2748-BBBA-AEBF662DBAA4}" presName="txTwo" presStyleLbl="node2" presStyleIdx="3" presStyleCnt="4">
        <dgm:presLayoutVars>
          <dgm:chPref val="3"/>
        </dgm:presLayoutVars>
      </dgm:prSet>
      <dgm:spPr/>
    </dgm:pt>
    <dgm:pt modelId="{50EE32D3-8F73-004E-A8E6-D1FC0690DF4B}" type="pres">
      <dgm:prSet presAssocID="{58539FBF-B615-2748-BBBA-AEBF662DBAA4}" presName="horzTwo" presStyleCnt="0"/>
      <dgm:spPr/>
    </dgm:pt>
  </dgm:ptLst>
  <dgm:cxnLst>
    <dgm:cxn modelId="{1FF1D008-85B3-6B43-9452-DCD97C490878}" type="presOf" srcId="{229F1C0A-BB30-9843-93EE-1F6738DF5E33}" destId="{BAD6AE76-E235-8C42-85D3-16E2F936BEF8}" srcOrd="0" destOrd="0" presId="urn:microsoft.com/office/officeart/2005/8/layout/hierarchy4"/>
    <dgm:cxn modelId="{0D475A11-9D0F-4248-BE85-8F206D7AF9A2}" srcId="{766DBD23-47FC-504C-B3E9-5CB69F1F51D9}" destId="{229F1C0A-BB30-9843-93EE-1F6738DF5E33}" srcOrd="0" destOrd="0" parTransId="{B67B9EB0-294F-CF4D-BCF4-9F7333AC2B5A}" sibTransId="{949F545C-9EF3-7747-A41D-7D767B2757B6}"/>
    <dgm:cxn modelId="{0D4D1440-FF60-3341-9E9C-26F8D284E5A8}" type="presOf" srcId="{E8967C69-6B9F-6740-87A0-6B7B1BF98416}" destId="{0A24CCBB-C249-8640-804E-B766E7C88632}" srcOrd="0" destOrd="0" presId="urn:microsoft.com/office/officeart/2005/8/layout/hierarchy4"/>
    <dgm:cxn modelId="{3769675E-03EC-BD48-B827-8E1A1AAF7BB2}" srcId="{229F1C0A-BB30-9843-93EE-1F6738DF5E33}" destId="{58539FBF-B615-2748-BBBA-AEBF662DBAA4}" srcOrd="3" destOrd="0" parTransId="{F66D2A3D-DB87-B142-89D8-16EB2CE360B4}" sibTransId="{87ABF836-A682-2D42-9C0E-0DB2C6D2C939}"/>
    <dgm:cxn modelId="{2A50F17B-0094-B545-AA99-B799794713E5}" type="presOf" srcId="{58539FBF-B615-2748-BBBA-AEBF662DBAA4}" destId="{E51CB7B1-8B10-6D4D-8240-C9C2A1BEA402}" srcOrd="0" destOrd="0" presId="urn:microsoft.com/office/officeart/2005/8/layout/hierarchy4"/>
    <dgm:cxn modelId="{685A7187-A81D-3942-BA68-A820F2C5B871}" type="presOf" srcId="{21E83F32-64F3-8847-BA16-CEB6E22290AF}" destId="{3595CE65-EC7F-064B-A07D-DD986DBE86EE}" srcOrd="0" destOrd="0" presId="urn:microsoft.com/office/officeart/2005/8/layout/hierarchy4"/>
    <dgm:cxn modelId="{1EE0EC9E-BCEC-A14D-9D6D-504D2A2A5752}" type="presOf" srcId="{5D27D66D-EC63-114F-AC87-B6766276A3C7}" destId="{663F09FA-2D45-0C43-839B-812B271BB9C5}" srcOrd="0" destOrd="0" presId="urn:microsoft.com/office/officeart/2005/8/layout/hierarchy4"/>
    <dgm:cxn modelId="{1AAEC8AA-F57B-B547-AE00-62512759EA5D}" srcId="{229F1C0A-BB30-9843-93EE-1F6738DF5E33}" destId="{5D27D66D-EC63-114F-AC87-B6766276A3C7}" srcOrd="0" destOrd="0" parTransId="{6245EA5D-61D0-B34F-8102-DBE0ED66EF13}" sibTransId="{B12409E8-4BF9-824A-ADFD-9D46420A22DA}"/>
    <dgm:cxn modelId="{31D1FEC6-5CAE-3E46-951C-0FE5639099F0}" type="presOf" srcId="{766DBD23-47FC-504C-B3E9-5CB69F1F51D9}" destId="{77DCF8BB-3131-F246-905C-94E30E50BE4D}" srcOrd="0" destOrd="0" presId="urn:microsoft.com/office/officeart/2005/8/layout/hierarchy4"/>
    <dgm:cxn modelId="{DFC578DA-6345-F443-B016-C93285FC9FAA}" srcId="{229F1C0A-BB30-9843-93EE-1F6738DF5E33}" destId="{E8967C69-6B9F-6740-87A0-6B7B1BF98416}" srcOrd="2" destOrd="0" parTransId="{21CB70D3-9BCC-774F-BA4C-5124BFD1754B}" sibTransId="{6CBA3776-396A-EB43-8370-ED10E8388A0D}"/>
    <dgm:cxn modelId="{56C05FFE-8E55-4046-B69B-9D2317C4E928}" srcId="{229F1C0A-BB30-9843-93EE-1F6738DF5E33}" destId="{21E83F32-64F3-8847-BA16-CEB6E22290AF}" srcOrd="1" destOrd="0" parTransId="{934266BC-5708-3340-8327-E8E741470989}" sibTransId="{E89239B6-0C93-0F49-AA84-C975B0415C18}"/>
    <dgm:cxn modelId="{3C4B3D22-0FA3-B348-94C3-5B1B14988026}" type="presParOf" srcId="{77DCF8BB-3131-F246-905C-94E30E50BE4D}" destId="{EEC77A42-9CD1-C147-B969-5F87481E0015}" srcOrd="0" destOrd="0" presId="urn:microsoft.com/office/officeart/2005/8/layout/hierarchy4"/>
    <dgm:cxn modelId="{4C0BE8AD-AF04-7A41-AA38-839F89985298}" type="presParOf" srcId="{EEC77A42-9CD1-C147-B969-5F87481E0015}" destId="{BAD6AE76-E235-8C42-85D3-16E2F936BEF8}" srcOrd="0" destOrd="0" presId="urn:microsoft.com/office/officeart/2005/8/layout/hierarchy4"/>
    <dgm:cxn modelId="{F78123B5-DC0A-9445-AE25-0B58A5C6ADA2}" type="presParOf" srcId="{EEC77A42-9CD1-C147-B969-5F87481E0015}" destId="{F8FB220C-3D72-BE44-AC33-DA8507290BC4}" srcOrd="1" destOrd="0" presId="urn:microsoft.com/office/officeart/2005/8/layout/hierarchy4"/>
    <dgm:cxn modelId="{3C41ABFE-1170-8045-90AE-B1B9CB82B889}" type="presParOf" srcId="{EEC77A42-9CD1-C147-B969-5F87481E0015}" destId="{4D0707C3-31ED-E342-AAC2-FA966FBF119F}" srcOrd="2" destOrd="0" presId="urn:microsoft.com/office/officeart/2005/8/layout/hierarchy4"/>
    <dgm:cxn modelId="{0800B9FA-B10C-4547-AAA7-ED06E9BF4488}" type="presParOf" srcId="{4D0707C3-31ED-E342-AAC2-FA966FBF119F}" destId="{E4F46B50-1ABA-3F4C-BACD-1A19522333BA}" srcOrd="0" destOrd="0" presId="urn:microsoft.com/office/officeart/2005/8/layout/hierarchy4"/>
    <dgm:cxn modelId="{CFB7D3A5-170A-4E4D-8E17-AC77D7D340F7}" type="presParOf" srcId="{E4F46B50-1ABA-3F4C-BACD-1A19522333BA}" destId="{663F09FA-2D45-0C43-839B-812B271BB9C5}" srcOrd="0" destOrd="0" presId="urn:microsoft.com/office/officeart/2005/8/layout/hierarchy4"/>
    <dgm:cxn modelId="{093D2DB7-21B5-F646-A3EE-0E4EC84B2A25}" type="presParOf" srcId="{E4F46B50-1ABA-3F4C-BACD-1A19522333BA}" destId="{4309ECAA-5A7A-FC40-8E97-CF888761252F}" srcOrd="1" destOrd="0" presId="urn:microsoft.com/office/officeart/2005/8/layout/hierarchy4"/>
    <dgm:cxn modelId="{F8365859-A539-7F45-A065-07845CE957D5}" type="presParOf" srcId="{4D0707C3-31ED-E342-AAC2-FA966FBF119F}" destId="{E0CC2282-7424-6742-B1DC-FBBFC7017D58}" srcOrd="1" destOrd="0" presId="urn:microsoft.com/office/officeart/2005/8/layout/hierarchy4"/>
    <dgm:cxn modelId="{15CCE5F1-221E-4244-BA7B-EF1D254296F7}" type="presParOf" srcId="{4D0707C3-31ED-E342-AAC2-FA966FBF119F}" destId="{B8DDE5A0-8119-5B4C-9C1D-6E0758AE15F5}" srcOrd="2" destOrd="0" presId="urn:microsoft.com/office/officeart/2005/8/layout/hierarchy4"/>
    <dgm:cxn modelId="{800A97EC-42C6-D741-9DB3-F00DA64ED23E}" type="presParOf" srcId="{B8DDE5A0-8119-5B4C-9C1D-6E0758AE15F5}" destId="{3595CE65-EC7F-064B-A07D-DD986DBE86EE}" srcOrd="0" destOrd="0" presId="urn:microsoft.com/office/officeart/2005/8/layout/hierarchy4"/>
    <dgm:cxn modelId="{92D736AC-B064-0640-B36D-34ADEE769136}" type="presParOf" srcId="{B8DDE5A0-8119-5B4C-9C1D-6E0758AE15F5}" destId="{6188DE3D-611C-114D-8C87-1684B1E64ED8}" srcOrd="1" destOrd="0" presId="urn:microsoft.com/office/officeart/2005/8/layout/hierarchy4"/>
    <dgm:cxn modelId="{2341D88D-F04D-604C-AE53-88C0743C03BC}" type="presParOf" srcId="{4D0707C3-31ED-E342-AAC2-FA966FBF119F}" destId="{2B915427-8A57-FB47-B66D-0D160EEBB714}" srcOrd="3" destOrd="0" presId="urn:microsoft.com/office/officeart/2005/8/layout/hierarchy4"/>
    <dgm:cxn modelId="{AD387C3C-1AD1-BB43-9665-29402E50A0B0}" type="presParOf" srcId="{4D0707C3-31ED-E342-AAC2-FA966FBF119F}" destId="{2315D13C-9631-3A48-8919-DE25E2F27932}" srcOrd="4" destOrd="0" presId="urn:microsoft.com/office/officeart/2005/8/layout/hierarchy4"/>
    <dgm:cxn modelId="{EB5F26BE-8D7A-024E-994D-2DB257DEA4F1}" type="presParOf" srcId="{2315D13C-9631-3A48-8919-DE25E2F27932}" destId="{0A24CCBB-C249-8640-804E-B766E7C88632}" srcOrd="0" destOrd="0" presId="urn:microsoft.com/office/officeart/2005/8/layout/hierarchy4"/>
    <dgm:cxn modelId="{C5D27959-FA21-134D-AC06-EF6F84D9D280}" type="presParOf" srcId="{2315D13C-9631-3A48-8919-DE25E2F27932}" destId="{3DE80BE9-FB4F-6B47-9E40-016C0CF20F57}" srcOrd="1" destOrd="0" presId="urn:microsoft.com/office/officeart/2005/8/layout/hierarchy4"/>
    <dgm:cxn modelId="{7858EBA6-D80C-934D-B4B2-1A8A995B780F}" type="presParOf" srcId="{4D0707C3-31ED-E342-AAC2-FA966FBF119F}" destId="{C20ED5F2-73A8-EA4A-9C96-DB3A2A693783}" srcOrd="5" destOrd="0" presId="urn:microsoft.com/office/officeart/2005/8/layout/hierarchy4"/>
    <dgm:cxn modelId="{2E236800-CAF8-5F42-88A2-B646D07C16F9}" type="presParOf" srcId="{4D0707C3-31ED-E342-AAC2-FA966FBF119F}" destId="{18C0D92E-5C42-EE4F-82C8-8F05CEC48005}" srcOrd="6" destOrd="0" presId="urn:microsoft.com/office/officeart/2005/8/layout/hierarchy4"/>
    <dgm:cxn modelId="{8EEBBF56-8567-7344-B114-E3F552644645}" type="presParOf" srcId="{18C0D92E-5C42-EE4F-82C8-8F05CEC48005}" destId="{E51CB7B1-8B10-6D4D-8240-C9C2A1BEA402}" srcOrd="0" destOrd="0" presId="urn:microsoft.com/office/officeart/2005/8/layout/hierarchy4"/>
    <dgm:cxn modelId="{78E5C282-36CE-7A4E-A196-EF05E14C7DEB}" type="presParOf" srcId="{18C0D92E-5C42-EE4F-82C8-8F05CEC48005}" destId="{50EE32D3-8F73-004E-A8E6-D1FC0690DF4B}"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6FA862-0EEC-944B-88C2-3DF325C3D107}"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9D946DF1-72C8-4246-9E96-84FB1D00B02C}">
      <dgm:prSet/>
      <dgm:spPr>
        <a:solidFill>
          <a:schemeClr val="accent2">
            <a:hueOff val="0"/>
            <a:satOff val="0"/>
            <a:lumOff val="0"/>
            <a:alpha val="49831"/>
          </a:schemeClr>
        </a:solidFill>
        <a:ln>
          <a:solidFill>
            <a:schemeClr val="lt1">
              <a:hueOff val="0"/>
              <a:satOff val="0"/>
              <a:lumOff val="0"/>
            </a:schemeClr>
          </a:solidFill>
        </a:ln>
      </dgm:spPr>
      <dgm:t>
        <a:bodyPr/>
        <a:lstStyle/>
        <a:p>
          <a:r>
            <a:rPr lang="en-US">
              <a:solidFill>
                <a:schemeClr val="bg1"/>
              </a:solidFill>
            </a:rPr>
            <a:t>Behavior is communication.</a:t>
          </a:r>
        </a:p>
      </dgm:t>
    </dgm:pt>
    <dgm:pt modelId="{2F6F5301-9E9E-CA42-8DF9-6920A7012B1F}" type="parTrans" cxnId="{BD8B3DFF-F9D5-0441-AC19-247A5E2C4470}">
      <dgm:prSet/>
      <dgm:spPr/>
      <dgm:t>
        <a:bodyPr/>
        <a:lstStyle/>
        <a:p>
          <a:endParaRPr lang="en-US">
            <a:solidFill>
              <a:schemeClr val="bg1"/>
            </a:solidFill>
          </a:endParaRPr>
        </a:p>
      </dgm:t>
    </dgm:pt>
    <dgm:pt modelId="{A4D16692-EE24-1D4B-922C-A7A87FDAF428}" type="sibTrans" cxnId="{BD8B3DFF-F9D5-0441-AC19-247A5E2C4470}">
      <dgm:prSet/>
      <dgm:spPr/>
      <dgm:t>
        <a:bodyPr/>
        <a:lstStyle/>
        <a:p>
          <a:endParaRPr lang="en-US">
            <a:solidFill>
              <a:schemeClr val="bg1"/>
            </a:solidFill>
          </a:endParaRPr>
        </a:p>
      </dgm:t>
    </dgm:pt>
    <dgm:pt modelId="{B2BC184D-6850-044C-983A-7300A801A49B}">
      <dgm:prSet/>
      <dgm:spPr>
        <a:solidFill>
          <a:schemeClr val="accent1">
            <a:alpha val="50446"/>
          </a:schemeClr>
        </a:solidFill>
      </dgm:spPr>
      <dgm:t>
        <a:bodyPr/>
        <a:lstStyle/>
        <a:p>
          <a:r>
            <a:rPr lang="en-US">
              <a:solidFill>
                <a:schemeClr val="bg1"/>
              </a:solidFill>
            </a:rPr>
            <a:t>Behavior occurs in the context of an antecedent and consequence. </a:t>
          </a:r>
        </a:p>
      </dgm:t>
    </dgm:pt>
    <dgm:pt modelId="{81EB0C93-6000-B04A-A0D3-7A11BC8B42F9}" type="parTrans" cxnId="{7DA552AC-ADD5-AF4B-ACED-E2D29A06905A}">
      <dgm:prSet/>
      <dgm:spPr/>
      <dgm:t>
        <a:bodyPr/>
        <a:lstStyle/>
        <a:p>
          <a:endParaRPr lang="en-US">
            <a:solidFill>
              <a:schemeClr val="bg1"/>
            </a:solidFill>
          </a:endParaRPr>
        </a:p>
      </dgm:t>
    </dgm:pt>
    <dgm:pt modelId="{56DEB495-338C-7848-A26A-64A85EEE108A}" type="sibTrans" cxnId="{7DA552AC-ADD5-AF4B-ACED-E2D29A06905A}">
      <dgm:prSet/>
      <dgm:spPr/>
      <dgm:t>
        <a:bodyPr/>
        <a:lstStyle/>
        <a:p>
          <a:endParaRPr lang="en-US">
            <a:solidFill>
              <a:schemeClr val="bg1"/>
            </a:solidFill>
          </a:endParaRPr>
        </a:p>
      </dgm:t>
    </dgm:pt>
    <dgm:pt modelId="{3D209813-20EE-D34A-82CE-F8F17DD96FE7}">
      <dgm:prSet/>
      <dgm:spPr>
        <a:solidFill>
          <a:schemeClr val="accent4">
            <a:hueOff val="0"/>
            <a:satOff val="0"/>
            <a:lumOff val="0"/>
            <a:alpha val="50000"/>
          </a:schemeClr>
        </a:solidFill>
      </dgm:spPr>
      <dgm:t>
        <a:bodyPr/>
        <a:lstStyle/>
        <a:p>
          <a:r>
            <a:rPr lang="en-US" dirty="0">
              <a:solidFill>
                <a:schemeClr val="bg1"/>
              </a:solidFill>
            </a:rPr>
            <a:t>Behavior is learned (function).</a:t>
          </a:r>
        </a:p>
      </dgm:t>
    </dgm:pt>
    <dgm:pt modelId="{B2F7A388-7E30-3943-864B-477F2BCA4BCC}" type="parTrans" cxnId="{75738AF7-DBDE-6E4C-AF1D-3C5E3B638F26}">
      <dgm:prSet/>
      <dgm:spPr/>
      <dgm:t>
        <a:bodyPr/>
        <a:lstStyle/>
        <a:p>
          <a:endParaRPr lang="en-US">
            <a:solidFill>
              <a:schemeClr val="bg1"/>
            </a:solidFill>
          </a:endParaRPr>
        </a:p>
      </dgm:t>
    </dgm:pt>
    <dgm:pt modelId="{4C7A243B-DE6C-7447-B437-E733827B1ED2}" type="sibTrans" cxnId="{75738AF7-DBDE-6E4C-AF1D-3C5E3B638F26}">
      <dgm:prSet/>
      <dgm:spPr/>
      <dgm:t>
        <a:bodyPr/>
        <a:lstStyle/>
        <a:p>
          <a:endParaRPr lang="en-US">
            <a:solidFill>
              <a:schemeClr val="bg1"/>
            </a:solidFill>
          </a:endParaRPr>
        </a:p>
      </dgm:t>
    </dgm:pt>
    <dgm:pt modelId="{C4A48EA0-8650-A246-A6B3-54618367AF3B}">
      <dgm:prSet/>
      <dgm:spPr>
        <a:solidFill>
          <a:schemeClr val="accent5">
            <a:hueOff val="0"/>
            <a:satOff val="0"/>
            <a:lumOff val="0"/>
            <a:alpha val="49832"/>
          </a:schemeClr>
        </a:solidFill>
      </dgm:spPr>
      <dgm:t>
        <a:bodyPr/>
        <a:lstStyle/>
        <a:p>
          <a:r>
            <a:rPr lang="en-US">
              <a:solidFill>
                <a:schemeClr val="bg1"/>
              </a:solidFill>
            </a:rPr>
            <a:t>Behavior is lawful (function).</a:t>
          </a:r>
        </a:p>
      </dgm:t>
    </dgm:pt>
    <dgm:pt modelId="{1557C733-74B5-2842-ABA5-73167327C4FE}" type="parTrans" cxnId="{5056AAC8-3C99-B742-8A0A-03BF122D8530}">
      <dgm:prSet/>
      <dgm:spPr/>
      <dgm:t>
        <a:bodyPr/>
        <a:lstStyle/>
        <a:p>
          <a:endParaRPr lang="en-US">
            <a:solidFill>
              <a:schemeClr val="bg1"/>
            </a:solidFill>
          </a:endParaRPr>
        </a:p>
      </dgm:t>
    </dgm:pt>
    <dgm:pt modelId="{DADE6A87-EB22-2048-AA9F-972CF5D57E86}" type="sibTrans" cxnId="{5056AAC8-3C99-B742-8A0A-03BF122D8530}">
      <dgm:prSet/>
      <dgm:spPr/>
      <dgm:t>
        <a:bodyPr/>
        <a:lstStyle/>
        <a:p>
          <a:endParaRPr lang="en-US">
            <a:solidFill>
              <a:schemeClr val="bg1"/>
            </a:solidFill>
          </a:endParaRPr>
        </a:p>
      </dgm:t>
    </dgm:pt>
    <dgm:pt modelId="{F4B71408-83DD-9E4D-B610-DAD7936E0DDB}">
      <dgm:prSet/>
      <dgm:spPr>
        <a:solidFill>
          <a:schemeClr val="accent5">
            <a:alpha val="50000"/>
          </a:schemeClr>
        </a:solidFill>
      </dgm:spPr>
      <dgm:t>
        <a:bodyPr/>
        <a:lstStyle/>
        <a:p>
          <a:r>
            <a:rPr lang="en-US" dirty="0">
              <a:solidFill>
                <a:schemeClr val="bg1"/>
              </a:solidFill>
            </a:rPr>
            <a:t>Behavior is escalated through successive interactions (practice).</a:t>
          </a:r>
        </a:p>
      </dgm:t>
    </dgm:pt>
    <dgm:pt modelId="{3F4E3EC3-00B3-8445-A33F-3FD8C7CB2F61}" type="parTrans" cxnId="{7C39318A-78DD-8949-970C-466B627A2662}">
      <dgm:prSet/>
      <dgm:spPr/>
      <dgm:t>
        <a:bodyPr/>
        <a:lstStyle/>
        <a:p>
          <a:endParaRPr lang="en-US">
            <a:solidFill>
              <a:schemeClr val="bg1"/>
            </a:solidFill>
          </a:endParaRPr>
        </a:p>
      </dgm:t>
    </dgm:pt>
    <dgm:pt modelId="{8D8962B0-4FC2-C34D-952B-60E26FE7F44B}" type="sibTrans" cxnId="{7C39318A-78DD-8949-970C-466B627A2662}">
      <dgm:prSet/>
      <dgm:spPr/>
      <dgm:t>
        <a:bodyPr/>
        <a:lstStyle/>
        <a:p>
          <a:endParaRPr lang="en-US">
            <a:solidFill>
              <a:schemeClr val="bg1"/>
            </a:solidFill>
          </a:endParaRPr>
        </a:p>
      </dgm:t>
    </dgm:pt>
    <dgm:pt modelId="{ED4C46AF-ADD2-8C48-AEEB-8083B713F62B}">
      <dgm:prSet/>
      <dgm:spPr>
        <a:solidFill>
          <a:schemeClr val="accent1">
            <a:alpha val="49000"/>
          </a:schemeClr>
        </a:solidFill>
      </dgm:spPr>
      <dgm:t>
        <a:bodyPr/>
        <a:lstStyle/>
        <a:p>
          <a:r>
            <a:rPr lang="en-US">
              <a:solidFill>
                <a:schemeClr val="bg1"/>
              </a:solidFill>
            </a:rPr>
            <a:t>Behavior can be changed through an instructional approach.</a:t>
          </a:r>
        </a:p>
      </dgm:t>
    </dgm:pt>
    <dgm:pt modelId="{980CE2AD-361F-644F-A6B3-2AB7B434FE90}" type="parTrans" cxnId="{74AAC2DB-5E8F-2748-A1F2-9DD6B78ABA4A}">
      <dgm:prSet/>
      <dgm:spPr/>
      <dgm:t>
        <a:bodyPr/>
        <a:lstStyle/>
        <a:p>
          <a:endParaRPr lang="en-US">
            <a:solidFill>
              <a:schemeClr val="bg1"/>
            </a:solidFill>
          </a:endParaRPr>
        </a:p>
      </dgm:t>
    </dgm:pt>
    <dgm:pt modelId="{B9BAA9F7-8EE7-9445-952A-20C1216D57A2}" type="sibTrans" cxnId="{74AAC2DB-5E8F-2748-A1F2-9DD6B78ABA4A}">
      <dgm:prSet/>
      <dgm:spPr/>
      <dgm:t>
        <a:bodyPr/>
        <a:lstStyle/>
        <a:p>
          <a:endParaRPr lang="en-US">
            <a:solidFill>
              <a:schemeClr val="bg1"/>
            </a:solidFill>
          </a:endParaRPr>
        </a:p>
      </dgm:t>
    </dgm:pt>
    <dgm:pt modelId="{3079067E-A0BC-6D4B-9B3B-CB87FF89EEF2}" type="pres">
      <dgm:prSet presAssocID="{A96FA862-0EEC-944B-88C2-3DF325C3D107}" presName="diagram" presStyleCnt="0">
        <dgm:presLayoutVars>
          <dgm:dir/>
          <dgm:resizeHandles val="exact"/>
        </dgm:presLayoutVars>
      </dgm:prSet>
      <dgm:spPr/>
    </dgm:pt>
    <dgm:pt modelId="{3BD6D315-ACFA-0041-A804-352B8169D516}" type="pres">
      <dgm:prSet presAssocID="{9D946DF1-72C8-4246-9E96-84FB1D00B02C}" presName="node" presStyleLbl="node1" presStyleIdx="0" presStyleCnt="6">
        <dgm:presLayoutVars>
          <dgm:bulletEnabled val="1"/>
        </dgm:presLayoutVars>
      </dgm:prSet>
      <dgm:spPr/>
    </dgm:pt>
    <dgm:pt modelId="{1F034334-76AE-7D48-962F-E48D97CAB7BE}" type="pres">
      <dgm:prSet presAssocID="{A4D16692-EE24-1D4B-922C-A7A87FDAF428}" presName="sibTrans" presStyleCnt="0"/>
      <dgm:spPr/>
    </dgm:pt>
    <dgm:pt modelId="{DA4FEA85-6722-CF44-BC65-549EF23DF04E}" type="pres">
      <dgm:prSet presAssocID="{B2BC184D-6850-044C-983A-7300A801A49B}" presName="node" presStyleLbl="node1" presStyleIdx="1" presStyleCnt="6">
        <dgm:presLayoutVars>
          <dgm:bulletEnabled val="1"/>
        </dgm:presLayoutVars>
      </dgm:prSet>
      <dgm:spPr/>
    </dgm:pt>
    <dgm:pt modelId="{719AC2A7-D54C-1949-AED8-0D03788C8264}" type="pres">
      <dgm:prSet presAssocID="{56DEB495-338C-7848-A26A-64A85EEE108A}" presName="sibTrans" presStyleCnt="0"/>
      <dgm:spPr/>
    </dgm:pt>
    <dgm:pt modelId="{C359A428-A356-6941-BF0B-E936277F3D51}" type="pres">
      <dgm:prSet presAssocID="{3D209813-20EE-D34A-82CE-F8F17DD96FE7}" presName="node" presStyleLbl="node1" presStyleIdx="2" presStyleCnt="6">
        <dgm:presLayoutVars>
          <dgm:bulletEnabled val="1"/>
        </dgm:presLayoutVars>
      </dgm:prSet>
      <dgm:spPr/>
    </dgm:pt>
    <dgm:pt modelId="{25B9E6D5-53CD-9442-96FF-03F50550562E}" type="pres">
      <dgm:prSet presAssocID="{4C7A243B-DE6C-7447-B437-E733827B1ED2}" presName="sibTrans" presStyleCnt="0"/>
      <dgm:spPr/>
    </dgm:pt>
    <dgm:pt modelId="{23272C58-DAE8-7848-850B-6255C7F693B2}" type="pres">
      <dgm:prSet presAssocID="{C4A48EA0-8650-A246-A6B3-54618367AF3B}" presName="node" presStyleLbl="node1" presStyleIdx="3" presStyleCnt="6">
        <dgm:presLayoutVars>
          <dgm:bulletEnabled val="1"/>
        </dgm:presLayoutVars>
      </dgm:prSet>
      <dgm:spPr/>
    </dgm:pt>
    <dgm:pt modelId="{5538F71D-69AD-9B4C-AF89-2BB394CB719A}" type="pres">
      <dgm:prSet presAssocID="{DADE6A87-EB22-2048-AA9F-972CF5D57E86}" presName="sibTrans" presStyleCnt="0"/>
      <dgm:spPr/>
    </dgm:pt>
    <dgm:pt modelId="{CDD1949F-6312-C54E-8A66-9AD01A027021}" type="pres">
      <dgm:prSet presAssocID="{F4B71408-83DD-9E4D-B610-DAD7936E0DDB}" presName="node" presStyleLbl="node1" presStyleIdx="4" presStyleCnt="6">
        <dgm:presLayoutVars>
          <dgm:bulletEnabled val="1"/>
        </dgm:presLayoutVars>
      </dgm:prSet>
      <dgm:spPr/>
    </dgm:pt>
    <dgm:pt modelId="{63B7C782-61EB-D044-9E57-C78BCE343804}" type="pres">
      <dgm:prSet presAssocID="{8D8962B0-4FC2-C34D-952B-60E26FE7F44B}" presName="sibTrans" presStyleCnt="0"/>
      <dgm:spPr/>
    </dgm:pt>
    <dgm:pt modelId="{B4E428A4-77C3-BE48-94A4-333F3639B5D5}" type="pres">
      <dgm:prSet presAssocID="{ED4C46AF-ADD2-8C48-AEEB-8083B713F62B}" presName="node" presStyleLbl="node1" presStyleIdx="5" presStyleCnt="6">
        <dgm:presLayoutVars>
          <dgm:bulletEnabled val="1"/>
        </dgm:presLayoutVars>
      </dgm:prSet>
      <dgm:spPr/>
    </dgm:pt>
  </dgm:ptLst>
  <dgm:cxnLst>
    <dgm:cxn modelId="{30406B33-4A31-2B4F-90AB-6CA5923DB0C8}" type="presOf" srcId="{ED4C46AF-ADD2-8C48-AEEB-8083B713F62B}" destId="{B4E428A4-77C3-BE48-94A4-333F3639B5D5}" srcOrd="0" destOrd="0" presId="urn:microsoft.com/office/officeart/2005/8/layout/default"/>
    <dgm:cxn modelId="{742A9D76-0064-3A41-9620-295DBD1A230B}" type="presOf" srcId="{B2BC184D-6850-044C-983A-7300A801A49B}" destId="{DA4FEA85-6722-CF44-BC65-549EF23DF04E}" srcOrd="0" destOrd="0" presId="urn:microsoft.com/office/officeart/2005/8/layout/default"/>
    <dgm:cxn modelId="{8A59AF59-8170-6046-936F-15CA9ED7819D}" type="presOf" srcId="{9D946DF1-72C8-4246-9E96-84FB1D00B02C}" destId="{3BD6D315-ACFA-0041-A804-352B8169D516}" srcOrd="0" destOrd="0" presId="urn:microsoft.com/office/officeart/2005/8/layout/default"/>
    <dgm:cxn modelId="{F7CF8D7D-7CA4-E541-AE03-43B03AD771A4}" type="presOf" srcId="{F4B71408-83DD-9E4D-B610-DAD7936E0DDB}" destId="{CDD1949F-6312-C54E-8A66-9AD01A027021}" srcOrd="0" destOrd="0" presId="urn:microsoft.com/office/officeart/2005/8/layout/default"/>
    <dgm:cxn modelId="{1C2B397F-851C-7240-9B07-7C03B079A58C}" type="presOf" srcId="{A96FA862-0EEC-944B-88C2-3DF325C3D107}" destId="{3079067E-A0BC-6D4B-9B3B-CB87FF89EEF2}" srcOrd="0" destOrd="0" presId="urn:microsoft.com/office/officeart/2005/8/layout/default"/>
    <dgm:cxn modelId="{7C39318A-78DD-8949-970C-466B627A2662}" srcId="{A96FA862-0EEC-944B-88C2-3DF325C3D107}" destId="{F4B71408-83DD-9E4D-B610-DAD7936E0DDB}" srcOrd="4" destOrd="0" parTransId="{3F4E3EC3-00B3-8445-A33F-3FD8C7CB2F61}" sibTransId="{8D8962B0-4FC2-C34D-952B-60E26FE7F44B}"/>
    <dgm:cxn modelId="{7DA552AC-ADD5-AF4B-ACED-E2D29A06905A}" srcId="{A96FA862-0EEC-944B-88C2-3DF325C3D107}" destId="{B2BC184D-6850-044C-983A-7300A801A49B}" srcOrd="1" destOrd="0" parTransId="{81EB0C93-6000-B04A-A0D3-7A11BC8B42F9}" sibTransId="{56DEB495-338C-7848-A26A-64A85EEE108A}"/>
    <dgm:cxn modelId="{5056AAC8-3C99-B742-8A0A-03BF122D8530}" srcId="{A96FA862-0EEC-944B-88C2-3DF325C3D107}" destId="{C4A48EA0-8650-A246-A6B3-54618367AF3B}" srcOrd="3" destOrd="0" parTransId="{1557C733-74B5-2842-ABA5-73167327C4FE}" sibTransId="{DADE6A87-EB22-2048-AA9F-972CF5D57E86}"/>
    <dgm:cxn modelId="{74AAC2DB-5E8F-2748-A1F2-9DD6B78ABA4A}" srcId="{A96FA862-0EEC-944B-88C2-3DF325C3D107}" destId="{ED4C46AF-ADD2-8C48-AEEB-8083B713F62B}" srcOrd="5" destOrd="0" parTransId="{980CE2AD-361F-644F-A6B3-2AB7B434FE90}" sibTransId="{B9BAA9F7-8EE7-9445-952A-20C1216D57A2}"/>
    <dgm:cxn modelId="{829860EE-EDE6-1747-84A7-63BC829F9443}" type="presOf" srcId="{3D209813-20EE-D34A-82CE-F8F17DD96FE7}" destId="{C359A428-A356-6941-BF0B-E936277F3D51}" srcOrd="0" destOrd="0" presId="urn:microsoft.com/office/officeart/2005/8/layout/default"/>
    <dgm:cxn modelId="{62AC5DEF-85BB-164E-B784-855917C423FD}" type="presOf" srcId="{C4A48EA0-8650-A246-A6B3-54618367AF3B}" destId="{23272C58-DAE8-7848-850B-6255C7F693B2}" srcOrd="0" destOrd="0" presId="urn:microsoft.com/office/officeart/2005/8/layout/default"/>
    <dgm:cxn modelId="{75738AF7-DBDE-6E4C-AF1D-3C5E3B638F26}" srcId="{A96FA862-0EEC-944B-88C2-3DF325C3D107}" destId="{3D209813-20EE-D34A-82CE-F8F17DD96FE7}" srcOrd="2" destOrd="0" parTransId="{B2F7A388-7E30-3943-864B-477F2BCA4BCC}" sibTransId="{4C7A243B-DE6C-7447-B437-E733827B1ED2}"/>
    <dgm:cxn modelId="{BD8B3DFF-F9D5-0441-AC19-247A5E2C4470}" srcId="{A96FA862-0EEC-944B-88C2-3DF325C3D107}" destId="{9D946DF1-72C8-4246-9E96-84FB1D00B02C}" srcOrd="0" destOrd="0" parTransId="{2F6F5301-9E9E-CA42-8DF9-6920A7012B1F}" sibTransId="{A4D16692-EE24-1D4B-922C-A7A87FDAF428}"/>
    <dgm:cxn modelId="{C6ADD831-E843-E84F-AB5B-7C8581821590}" type="presParOf" srcId="{3079067E-A0BC-6D4B-9B3B-CB87FF89EEF2}" destId="{3BD6D315-ACFA-0041-A804-352B8169D516}" srcOrd="0" destOrd="0" presId="urn:microsoft.com/office/officeart/2005/8/layout/default"/>
    <dgm:cxn modelId="{628AF970-2CE5-3047-A73D-5348F2853C75}" type="presParOf" srcId="{3079067E-A0BC-6D4B-9B3B-CB87FF89EEF2}" destId="{1F034334-76AE-7D48-962F-E48D97CAB7BE}" srcOrd="1" destOrd="0" presId="urn:microsoft.com/office/officeart/2005/8/layout/default"/>
    <dgm:cxn modelId="{3C5B98F2-36DE-944F-8F9D-A09704668A85}" type="presParOf" srcId="{3079067E-A0BC-6D4B-9B3B-CB87FF89EEF2}" destId="{DA4FEA85-6722-CF44-BC65-549EF23DF04E}" srcOrd="2" destOrd="0" presId="urn:microsoft.com/office/officeart/2005/8/layout/default"/>
    <dgm:cxn modelId="{7E4628B3-7B10-FD4B-B3B8-7903A866E4BE}" type="presParOf" srcId="{3079067E-A0BC-6D4B-9B3B-CB87FF89EEF2}" destId="{719AC2A7-D54C-1949-AED8-0D03788C8264}" srcOrd="3" destOrd="0" presId="urn:microsoft.com/office/officeart/2005/8/layout/default"/>
    <dgm:cxn modelId="{2E594BD1-18EE-3841-A49F-DA9A33CFC08B}" type="presParOf" srcId="{3079067E-A0BC-6D4B-9B3B-CB87FF89EEF2}" destId="{C359A428-A356-6941-BF0B-E936277F3D51}" srcOrd="4" destOrd="0" presId="urn:microsoft.com/office/officeart/2005/8/layout/default"/>
    <dgm:cxn modelId="{EE0A93D0-D946-3740-8474-70E0F3D8009F}" type="presParOf" srcId="{3079067E-A0BC-6D4B-9B3B-CB87FF89EEF2}" destId="{25B9E6D5-53CD-9442-96FF-03F50550562E}" srcOrd="5" destOrd="0" presId="urn:microsoft.com/office/officeart/2005/8/layout/default"/>
    <dgm:cxn modelId="{D9CE5BCE-F6C3-C545-8DF5-5E3D448E77E4}" type="presParOf" srcId="{3079067E-A0BC-6D4B-9B3B-CB87FF89EEF2}" destId="{23272C58-DAE8-7848-850B-6255C7F693B2}" srcOrd="6" destOrd="0" presId="urn:microsoft.com/office/officeart/2005/8/layout/default"/>
    <dgm:cxn modelId="{B52AAEC9-BD4C-0D4A-A7E7-70C61A7B9619}" type="presParOf" srcId="{3079067E-A0BC-6D4B-9B3B-CB87FF89EEF2}" destId="{5538F71D-69AD-9B4C-AF89-2BB394CB719A}" srcOrd="7" destOrd="0" presId="urn:microsoft.com/office/officeart/2005/8/layout/default"/>
    <dgm:cxn modelId="{D22D726F-30E0-3A49-9838-F403919B6FEA}" type="presParOf" srcId="{3079067E-A0BC-6D4B-9B3B-CB87FF89EEF2}" destId="{CDD1949F-6312-C54E-8A66-9AD01A027021}" srcOrd="8" destOrd="0" presId="urn:microsoft.com/office/officeart/2005/8/layout/default"/>
    <dgm:cxn modelId="{025608AA-A7F6-0845-8A34-AB8DD59071A5}" type="presParOf" srcId="{3079067E-A0BC-6D4B-9B3B-CB87FF89EEF2}" destId="{63B7C782-61EB-D044-9E57-C78BCE343804}" srcOrd="9" destOrd="0" presId="urn:microsoft.com/office/officeart/2005/8/layout/default"/>
    <dgm:cxn modelId="{BD3AB40A-1D50-4E4A-AB00-750288D145D4}" type="presParOf" srcId="{3079067E-A0BC-6D4B-9B3B-CB87FF89EEF2}" destId="{B4E428A4-77C3-BE48-94A4-333F3639B5D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C2DAD6-246E-5D41-925D-F249619757F1}"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49EE3F7F-CF9E-5E4D-BBD1-BA7F2FDFD0A6}">
      <dgm:prSet phldrT="[Text]" custT="1"/>
      <dgm:spPr>
        <a:solidFill>
          <a:srgbClr val="587D33">
            <a:alpha val="25172"/>
          </a:srgbClr>
        </a:solidFill>
        <a:ln>
          <a:solidFill>
            <a:srgbClr val="587D33"/>
          </a:solidFill>
        </a:ln>
      </dgm:spPr>
      <dgm:t>
        <a:bodyPr/>
        <a:lstStyle/>
        <a:p>
          <a:r>
            <a:rPr lang="en-US" sz="4000" b="1" dirty="0">
              <a:solidFill>
                <a:schemeClr val="bg1"/>
              </a:solidFill>
            </a:rPr>
            <a:t>Get/Obtain</a:t>
          </a:r>
        </a:p>
      </dgm:t>
    </dgm:pt>
    <dgm:pt modelId="{39FFD5F8-DB32-8643-BA51-A484B9947794}" type="parTrans" cxnId="{2EC1E994-7A00-6C4A-9903-EAAAEC779F57}">
      <dgm:prSet/>
      <dgm:spPr/>
      <dgm:t>
        <a:bodyPr/>
        <a:lstStyle/>
        <a:p>
          <a:endParaRPr lang="en-US"/>
        </a:p>
      </dgm:t>
    </dgm:pt>
    <dgm:pt modelId="{2F8C9041-4067-EF45-9257-1FEE5EAF3920}" type="sibTrans" cxnId="{2EC1E994-7A00-6C4A-9903-EAAAEC779F57}">
      <dgm:prSet/>
      <dgm:spPr/>
      <dgm:t>
        <a:bodyPr/>
        <a:lstStyle/>
        <a:p>
          <a:endParaRPr lang="en-US"/>
        </a:p>
      </dgm:t>
    </dgm:pt>
    <dgm:pt modelId="{BAD0C613-874B-FA46-80FF-364A97919376}">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desired activities</a:t>
          </a:r>
        </a:p>
      </dgm:t>
    </dgm:pt>
    <dgm:pt modelId="{BEF77A93-5A9B-4848-A0AF-8D90DD731FCC}" type="parTrans" cxnId="{BB0E6597-137B-5B40-9F93-D91E8ACD57DA}">
      <dgm:prSet/>
      <dgm:spPr/>
      <dgm:t>
        <a:bodyPr/>
        <a:lstStyle/>
        <a:p>
          <a:endParaRPr lang="en-US"/>
        </a:p>
      </dgm:t>
    </dgm:pt>
    <dgm:pt modelId="{2639A600-E9FE-3049-A71A-0D18C21754AC}" type="sibTrans" cxnId="{BB0E6597-137B-5B40-9F93-D91E8ACD57DA}">
      <dgm:prSet/>
      <dgm:spPr/>
      <dgm:t>
        <a:bodyPr/>
        <a:lstStyle/>
        <a:p>
          <a:endParaRPr lang="en-US"/>
        </a:p>
      </dgm:t>
    </dgm:pt>
    <dgm:pt modelId="{FF1A4C27-3039-8A4E-8998-077C5745A4EE}">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tangible items</a:t>
          </a:r>
        </a:p>
      </dgm:t>
    </dgm:pt>
    <dgm:pt modelId="{7ADA0CCB-A976-834B-99BA-AB702E15AED5}" type="parTrans" cxnId="{F2276792-678C-B849-A469-4034641C6A02}">
      <dgm:prSet/>
      <dgm:spPr/>
      <dgm:t>
        <a:bodyPr/>
        <a:lstStyle/>
        <a:p>
          <a:endParaRPr lang="en-US"/>
        </a:p>
      </dgm:t>
    </dgm:pt>
    <dgm:pt modelId="{73A65BAD-E7B3-E345-9E0B-5FE71935F002}" type="sibTrans" cxnId="{F2276792-678C-B849-A469-4034641C6A02}">
      <dgm:prSet/>
      <dgm:spPr/>
      <dgm:t>
        <a:bodyPr/>
        <a:lstStyle/>
        <a:p>
          <a:endParaRPr lang="en-US"/>
        </a:p>
      </dgm:t>
    </dgm:pt>
    <dgm:pt modelId="{586CBF68-E1C4-A742-BB28-9B28A2F00A9C}">
      <dgm:prSet phldrT="[Text]" custT="1"/>
      <dgm:spPr>
        <a:solidFill>
          <a:srgbClr val="881864">
            <a:alpha val="25300"/>
          </a:srgbClr>
        </a:solidFill>
        <a:ln>
          <a:solidFill>
            <a:srgbClr val="881864"/>
          </a:solidFill>
        </a:ln>
      </dgm:spPr>
      <dgm:t>
        <a:bodyPr/>
        <a:lstStyle/>
        <a:p>
          <a:r>
            <a:rPr lang="en-US" sz="4000" b="1" dirty="0">
              <a:solidFill>
                <a:schemeClr val="bg1"/>
              </a:solidFill>
            </a:rPr>
            <a:t>Avoid/Escape</a:t>
          </a:r>
        </a:p>
      </dgm:t>
    </dgm:pt>
    <dgm:pt modelId="{FBED175B-B281-5945-BEC8-D07F4B414002}" type="parTrans" cxnId="{1D3E8A9D-8C57-2047-A97A-720FC7A6D162}">
      <dgm:prSet/>
      <dgm:spPr/>
      <dgm:t>
        <a:bodyPr/>
        <a:lstStyle/>
        <a:p>
          <a:endParaRPr lang="en-US"/>
        </a:p>
      </dgm:t>
    </dgm:pt>
    <dgm:pt modelId="{7F980CCE-88A2-D944-888B-8D76B31A2FC2}" type="sibTrans" cxnId="{1D3E8A9D-8C57-2047-A97A-720FC7A6D162}">
      <dgm:prSet/>
      <dgm:spPr/>
      <dgm:t>
        <a:bodyPr/>
        <a:lstStyle/>
        <a:p>
          <a:endParaRPr lang="en-US"/>
        </a:p>
      </dgm:t>
    </dgm:pt>
    <dgm:pt modelId="{0A0D6A5B-E384-A54F-BC7B-E7273B55292E}">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aversive activities</a:t>
          </a:r>
        </a:p>
      </dgm:t>
    </dgm:pt>
    <dgm:pt modelId="{56656C49-6D6C-254C-A390-92E8E4AAD9A8}" type="parTrans" cxnId="{505392CE-427A-684B-AC57-41694A8A55A5}">
      <dgm:prSet/>
      <dgm:spPr/>
      <dgm:t>
        <a:bodyPr/>
        <a:lstStyle/>
        <a:p>
          <a:endParaRPr lang="en-US"/>
        </a:p>
      </dgm:t>
    </dgm:pt>
    <dgm:pt modelId="{8C67FE03-C85D-FB48-B801-2016780FEC19}" type="sibTrans" cxnId="{505392CE-427A-684B-AC57-41694A8A55A5}">
      <dgm:prSet/>
      <dgm:spPr/>
      <dgm:t>
        <a:bodyPr/>
        <a:lstStyle/>
        <a:p>
          <a:endParaRPr lang="en-US"/>
        </a:p>
      </dgm:t>
    </dgm:pt>
    <dgm:pt modelId="{09828494-1FC4-9F4A-A096-ECA990FD059B}">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tangible items</a:t>
          </a:r>
        </a:p>
      </dgm:t>
    </dgm:pt>
    <dgm:pt modelId="{7A68E563-B1A7-DA43-A59C-D4E7276CDE40}" type="parTrans" cxnId="{EFA3DC5D-00B1-A34E-9D28-1BEC121263D4}">
      <dgm:prSet/>
      <dgm:spPr/>
      <dgm:t>
        <a:bodyPr/>
        <a:lstStyle/>
        <a:p>
          <a:endParaRPr lang="en-US"/>
        </a:p>
      </dgm:t>
    </dgm:pt>
    <dgm:pt modelId="{EDB30A87-322E-5546-9434-1645C631E431}" type="sibTrans" cxnId="{EFA3DC5D-00B1-A34E-9D28-1BEC121263D4}">
      <dgm:prSet/>
      <dgm:spPr/>
      <dgm:t>
        <a:bodyPr/>
        <a:lstStyle/>
        <a:p>
          <a:endParaRPr lang="en-US"/>
        </a:p>
      </dgm:t>
    </dgm:pt>
    <dgm:pt modelId="{8460AB15-591B-B64A-9948-EF85CC6C2490}">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attention</a:t>
          </a:r>
        </a:p>
      </dgm:t>
    </dgm:pt>
    <dgm:pt modelId="{1880A7CD-2140-0647-8FB8-C96CEC1BAB4C}" type="parTrans" cxnId="{B28C6DCB-F8E8-6F4F-B17E-5D58CC11F89E}">
      <dgm:prSet/>
      <dgm:spPr/>
      <dgm:t>
        <a:bodyPr/>
        <a:lstStyle/>
        <a:p>
          <a:endParaRPr lang="en-US"/>
        </a:p>
      </dgm:t>
    </dgm:pt>
    <dgm:pt modelId="{9A662EC0-F11D-FE4A-998F-56D1C4BEBE25}" type="sibTrans" cxnId="{B28C6DCB-F8E8-6F4F-B17E-5D58CC11F89E}">
      <dgm:prSet/>
      <dgm:spPr/>
      <dgm:t>
        <a:bodyPr/>
        <a:lstStyle/>
        <a:p>
          <a:endParaRPr lang="en-US"/>
        </a:p>
      </dgm:t>
    </dgm:pt>
    <dgm:pt modelId="{AD54228F-FF08-4543-9044-61166746F5BD}">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sensory stimulation</a:t>
          </a:r>
        </a:p>
      </dgm:t>
    </dgm:pt>
    <dgm:pt modelId="{8067960B-5268-374A-BC1D-F72BCA2705E1}" type="parTrans" cxnId="{87D93EAD-0698-7244-8A1F-BEF8AA0B2775}">
      <dgm:prSet/>
      <dgm:spPr/>
      <dgm:t>
        <a:bodyPr/>
        <a:lstStyle/>
        <a:p>
          <a:endParaRPr lang="en-US"/>
        </a:p>
      </dgm:t>
    </dgm:pt>
    <dgm:pt modelId="{88BD06EE-5B51-E64D-982F-7ED96AE5E29F}" type="sibTrans" cxnId="{87D93EAD-0698-7244-8A1F-BEF8AA0B2775}">
      <dgm:prSet/>
      <dgm:spPr/>
      <dgm:t>
        <a:bodyPr/>
        <a:lstStyle/>
        <a:p>
          <a:endParaRPr lang="en-US"/>
        </a:p>
      </dgm:t>
    </dgm:pt>
    <dgm:pt modelId="{16577DA3-3DA7-6E4D-885A-BFFCDAF9EC24}">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attention</a:t>
          </a:r>
        </a:p>
      </dgm:t>
    </dgm:pt>
    <dgm:pt modelId="{A777E390-AD3A-714D-9EC1-38469B8E714A}" type="parTrans" cxnId="{A4BDFFF7-59FA-5045-841A-AD16AAD91D73}">
      <dgm:prSet/>
      <dgm:spPr/>
      <dgm:t>
        <a:bodyPr/>
        <a:lstStyle/>
        <a:p>
          <a:endParaRPr lang="en-US"/>
        </a:p>
      </dgm:t>
    </dgm:pt>
    <dgm:pt modelId="{AE1EDC5E-82A4-EB4C-BA8C-E68E0B3FD8E2}" type="sibTrans" cxnId="{A4BDFFF7-59FA-5045-841A-AD16AAD91D73}">
      <dgm:prSet/>
      <dgm:spPr/>
      <dgm:t>
        <a:bodyPr/>
        <a:lstStyle/>
        <a:p>
          <a:endParaRPr lang="en-US"/>
        </a:p>
      </dgm:t>
    </dgm:pt>
    <dgm:pt modelId="{D42D889B-81E8-384C-A7D8-3C7DA0AFCEC6}">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sensory stimulation</a:t>
          </a:r>
        </a:p>
      </dgm:t>
    </dgm:pt>
    <dgm:pt modelId="{6DAD23FB-21E8-844A-B9F7-0B0FABAE319A}" type="parTrans" cxnId="{660FF42C-BCBF-BD46-959D-C8DAF74240E5}">
      <dgm:prSet/>
      <dgm:spPr/>
      <dgm:t>
        <a:bodyPr/>
        <a:lstStyle/>
        <a:p>
          <a:endParaRPr lang="en-US"/>
        </a:p>
      </dgm:t>
    </dgm:pt>
    <dgm:pt modelId="{ABEB9077-910B-D94A-B7E2-3D4D4FE6BD41}" type="sibTrans" cxnId="{660FF42C-BCBF-BD46-959D-C8DAF74240E5}">
      <dgm:prSet/>
      <dgm:spPr/>
      <dgm:t>
        <a:bodyPr/>
        <a:lstStyle/>
        <a:p>
          <a:endParaRPr lang="en-US"/>
        </a:p>
      </dgm:t>
    </dgm:pt>
    <dgm:pt modelId="{B5DB49E8-A4F5-8E42-A40A-48A02C42DC62}" type="pres">
      <dgm:prSet presAssocID="{9DC2DAD6-246E-5D41-925D-F249619757F1}" presName="Name0" presStyleCnt="0">
        <dgm:presLayoutVars>
          <dgm:dir/>
          <dgm:animLvl val="lvl"/>
          <dgm:resizeHandles val="exact"/>
        </dgm:presLayoutVars>
      </dgm:prSet>
      <dgm:spPr/>
    </dgm:pt>
    <dgm:pt modelId="{5CF435AB-324F-B340-9CE2-DF23922FF2DD}" type="pres">
      <dgm:prSet presAssocID="{49EE3F7F-CF9E-5E4D-BBD1-BA7F2FDFD0A6}" presName="composite" presStyleCnt="0"/>
      <dgm:spPr/>
    </dgm:pt>
    <dgm:pt modelId="{A10E8E2E-B9A7-AB42-8ED5-58A7A9E3F9EC}" type="pres">
      <dgm:prSet presAssocID="{49EE3F7F-CF9E-5E4D-BBD1-BA7F2FDFD0A6}" presName="parTx" presStyleLbl="alignNode1" presStyleIdx="0" presStyleCnt="2">
        <dgm:presLayoutVars>
          <dgm:chMax val="0"/>
          <dgm:chPref val="0"/>
          <dgm:bulletEnabled val="1"/>
        </dgm:presLayoutVars>
      </dgm:prSet>
      <dgm:spPr/>
    </dgm:pt>
    <dgm:pt modelId="{CE7759D0-9996-A24B-A98E-98FD82D5065B}" type="pres">
      <dgm:prSet presAssocID="{49EE3F7F-CF9E-5E4D-BBD1-BA7F2FDFD0A6}" presName="desTx" presStyleLbl="alignAccFollowNode1" presStyleIdx="0" presStyleCnt="2">
        <dgm:presLayoutVars>
          <dgm:bulletEnabled val="1"/>
        </dgm:presLayoutVars>
      </dgm:prSet>
      <dgm:spPr/>
    </dgm:pt>
    <dgm:pt modelId="{0A38BB41-0E8A-4247-8F59-86A99FA12045}" type="pres">
      <dgm:prSet presAssocID="{2F8C9041-4067-EF45-9257-1FEE5EAF3920}" presName="space" presStyleCnt="0"/>
      <dgm:spPr/>
    </dgm:pt>
    <dgm:pt modelId="{60FEA6B2-D3D3-D54F-860F-A67200E444A1}" type="pres">
      <dgm:prSet presAssocID="{586CBF68-E1C4-A742-BB28-9B28A2F00A9C}" presName="composite" presStyleCnt="0"/>
      <dgm:spPr/>
    </dgm:pt>
    <dgm:pt modelId="{8DD7900E-B2BB-D545-8051-2396A8BFA852}" type="pres">
      <dgm:prSet presAssocID="{586CBF68-E1C4-A742-BB28-9B28A2F00A9C}" presName="parTx" presStyleLbl="alignNode1" presStyleIdx="1" presStyleCnt="2">
        <dgm:presLayoutVars>
          <dgm:chMax val="0"/>
          <dgm:chPref val="0"/>
          <dgm:bulletEnabled val="1"/>
        </dgm:presLayoutVars>
      </dgm:prSet>
      <dgm:spPr/>
    </dgm:pt>
    <dgm:pt modelId="{A1C154F3-DD66-8047-ACF5-9E98F49E155B}" type="pres">
      <dgm:prSet presAssocID="{586CBF68-E1C4-A742-BB28-9B28A2F00A9C}" presName="desTx" presStyleLbl="alignAccFollowNode1" presStyleIdx="1" presStyleCnt="2">
        <dgm:presLayoutVars>
          <dgm:bulletEnabled val="1"/>
        </dgm:presLayoutVars>
      </dgm:prSet>
      <dgm:spPr/>
    </dgm:pt>
  </dgm:ptLst>
  <dgm:cxnLst>
    <dgm:cxn modelId="{7E7C080D-CFE8-3843-B80C-DAE821E73CDC}" type="presOf" srcId="{FF1A4C27-3039-8A4E-8998-077C5745A4EE}" destId="{CE7759D0-9996-A24B-A98E-98FD82D5065B}" srcOrd="0" destOrd="1" presId="urn:microsoft.com/office/officeart/2005/8/layout/hList1"/>
    <dgm:cxn modelId="{660FF42C-BCBF-BD46-959D-C8DAF74240E5}" srcId="{586CBF68-E1C4-A742-BB28-9B28A2F00A9C}" destId="{D42D889B-81E8-384C-A7D8-3C7DA0AFCEC6}" srcOrd="3" destOrd="0" parTransId="{6DAD23FB-21E8-844A-B9F7-0B0FABAE319A}" sibTransId="{ABEB9077-910B-D94A-B7E2-3D4D4FE6BD41}"/>
    <dgm:cxn modelId="{808CF936-F66B-0E4E-8C20-B5EFA2A30EA5}" type="presOf" srcId="{BAD0C613-874B-FA46-80FF-364A97919376}" destId="{CE7759D0-9996-A24B-A98E-98FD82D5065B}" srcOrd="0" destOrd="0" presId="urn:microsoft.com/office/officeart/2005/8/layout/hList1"/>
    <dgm:cxn modelId="{CBF04B39-754E-B647-B135-13EA2CADF178}" type="presOf" srcId="{8460AB15-591B-B64A-9948-EF85CC6C2490}" destId="{CE7759D0-9996-A24B-A98E-98FD82D5065B}" srcOrd="0" destOrd="2" presId="urn:microsoft.com/office/officeart/2005/8/layout/hList1"/>
    <dgm:cxn modelId="{0504C040-A960-1B4D-ABD3-140BBD4EB663}" type="presOf" srcId="{586CBF68-E1C4-A742-BB28-9B28A2F00A9C}" destId="{8DD7900E-B2BB-D545-8051-2396A8BFA852}" srcOrd="0" destOrd="0" presId="urn:microsoft.com/office/officeart/2005/8/layout/hList1"/>
    <dgm:cxn modelId="{EFA3DC5D-00B1-A34E-9D28-1BEC121263D4}" srcId="{586CBF68-E1C4-A742-BB28-9B28A2F00A9C}" destId="{09828494-1FC4-9F4A-A096-ECA990FD059B}" srcOrd="1" destOrd="0" parTransId="{7A68E563-B1A7-DA43-A59C-D4E7276CDE40}" sibTransId="{EDB30A87-322E-5546-9434-1645C631E431}"/>
    <dgm:cxn modelId="{59739961-05A2-4645-B806-3778CC854226}" type="presOf" srcId="{0A0D6A5B-E384-A54F-BC7B-E7273B55292E}" destId="{A1C154F3-DD66-8047-ACF5-9E98F49E155B}" srcOrd="0" destOrd="0" presId="urn:microsoft.com/office/officeart/2005/8/layout/hList1"/>
    <dgm:cxn modelId="{B7CFBA46-7301-BE47-B066-029C3DB6F9BC}" type="presOf" srcId="{AD54228F-FF08-4543-9044-61166746F5BD}" destId="{CE7759D0-9996-A24B-A98E-98FD82D5065B}" srcOrd="0" destOrd="3" presId="urn:microsoft.com/office/officeart/2005/8/layout/hList1"/>
    <dgm:cxn modelId="{2A61CD6E-0C54-FD49-A740-CDABABB2440B}" type="presOf" srcId="{09828494-1FC4-9F4A-A096-ECA990FD059B}" destId="{A1C154F3-DD66-8047-ACF5-9E98F49E155B}" srcOrd="0" destOrd="1" presId="urn:microsoft.com/office/officeart/2005/8/layout/hList1"/>
    <dgm:cxn modelId="{8D670A7C-17A4-4349-80A7-2C8DAA0D07A2}" type="presOf" srcId="{D42D889B-81E8-384C-A7D8-3C7DA0AFCEC6}" destId="{A1C154F3-DD66-8047-ACF5-9E98F49E155B}" srcOrd="0" destOrd="3" presId="urn:microsoft.com/office/officeart/2005/8/layout/hList1"/>
    <dgm:cxn modelId="{F2276792-678C-B849-A469-4034641C6A02}" srcId="{49EE3F7F-CF9E-5E4D-BBD1-BA7F2FDFD0A6}" destId="{FF1A4C27-3039-8A4E-8998-077C5745A4EE}" srcOrd="1" destOrd="0" parTransId="{7ADA0CCB-A976-834B-99BA-AB702E15AED5}" sibTransId="{73A65BAD-E7B3-E345-9E0B-5FE71935F002}"/>
    <dgm:cxn modelId="{2EC1E994-7A00-6C4A-9903-EAAAEC779F57}" srcId="{9DC2DAD6-246E-5D41-925D-F249619757F1}" destId="{49EE3F7F-CF9E-5E4D-BBD1-BA7F2FDFD0A6}" srcOrd="0" destOrd="0" parTransId="{39FFD5F8-DB32-8643-BA51-A484B9947794}" sibTransId="{2F8C9041-4067-EF45-9257-1FEE5EAF3920}"/>
    <dgm:cxn modelId="{BB0E6597-137B-5B40-9F93-D91E8ACD57DA}" srcId="{49EE3F7F-CF9E-5E4D-BBD1-BA7F2FDFD0A6}" destId="{BAD0C613-874B-FA46-80FF-364A97919376}" srcOrd="0" destOrd="0" parTransId="{BEF77A93-5A9B-4848-A0AF-8D90DD731FCC}" sibTransId="{2639A600-E9FE-3049-A71A-0D18C21754AC}"/>
    <dgm:cxn modelId="{1D3E8A9D-8C57-2047-A97A-720FC7A6D162}" srcId="{9DC2DAD6-246E-5D41-925D-F249619757F1}" destId="{586CBF68-E1C4-A742-BB28-9B28A2F00A9C}" srcOrd="1" destOrd="0" parTransId="{FBED175B-B281-5945-BEC8-D07F4B414002}" sibTransId="{7F980CCE-88A2-D944-888B-8D76B31A2FC2}"/>
    <dgm:cxn modelId="{87D93EAD-0698-7244-8A1F-BEF8AA0B2775}" srcId="{49EE3F7F-CF9E-5E4D-BBD1-BA7F2FDFD0A6}" destId="{AD54228F-FF08-4543-9044-61166746F5BD}" srcOrd="3" destOrd="0" parTransId="{8067960B-5268-374A-BC1D-F72BCA2705E1}" sibTransId="{88BD06EE-5B51-E64D-982F-7ED96AE5E29F}"/>
    <dgm:cxn modelId="{B940DCB0-722F-E941-A5DB-A49F68028EB3}" type="presOf" srcId="{16577DA3-3DA7-6E4D-885A-BFFCDAF9EC24}" destId="{A1C154F3-DD66-8047-ACF5-9E98F49E155B}" srcOrd="0" destOrd="2" presId="urn:microsoft.com/office/officeart/2005/8/layout/hList1"/>
    <dgm:cxn modelId="{B28C6DCB-F8E8-6F4F-B17E-5D58CC11F89E}" srcId="{49EE3F7F-CF9E-5E4D-BBD1-BA7F2FDFD0A6}" destId="{8460AB15-591B-B64A-9948-EF85CC6C2490}" srcOrd="2" destOrd="0" parTransId="{1880A7CD-2140-0647-8FB8-C96CEC1BAB4C}" sibTransId="{9A662EC0-F11D-FE4A-998F-56D1C4BEBE25}"/>
    <dgm:cxn modelId="{3993E6CD-020D-6C44-9B88-89F86CF0E9CB}" type="presOf" srcId="{9DC2DAD6-246E-5D41-925D-F249619757F1}" destId="{B5DB49E8-A4F5-8E42-A40A-48A02C42DC62}" srcOrd="0" destOrd="0" presId="urn:microsoft.com/office/officeart/2005/8/layout/hList1"/>
    <dgm:cxn modelId="{505392CE-427A-684B-AC57-41694A8A55A5}" srcId="{586CBF68-E1C4-A742-BB28-9B28A2F00A9C}" destId="{0A0D6A5B-E384-A54F-BC7B-E7273B55292E}" srcOrd="0" destOrd="0" parTransId="{56656C49-6D6C-254C-A390-92E8E4AAD9A8}" sibTransId="{8C67FE03-C85D-FB48-B801-2016780FEC19}"/>
    <dgm:cxn modelId="{A4BDFFF7-59FA-5045-841A-AD16AAD91D73}" srcId="{586CBF68-E1C4-A742-BB28-9B28A2F00A9C}" destId="{16577DA3-3DA7-6E4D-885A-BFFCDAF9EC24}" srcOrd="2" destOrd="0" parTransId="{A777E390-AD3A-714D-9EC1-38469B8E714A}" sibTransId="{AE1EDC5E-82A4-EB4C-BA8C-E68E0B3FD8E2}"/>
    <dgm:cxn modelId="{B740ABFE-5A92-844F-B3AF-C7901C09FEAA}" type="presOf" srcId="{49EE3F7F-CF9E-5E4D-BBD1-BA7F2FDFD0A6}" destId="{A10E8E2E-B9A7-AB42-8ED5-58A7A9E3F9EC}" srcOrd="0" destOrd="0" presId="urn:microsoft.com/office/officeart/2005/8/layout/hList1"/>
    <dgm:cxn modelId="{F825CBD4-8424-AC4E-89A8-E209762DFC40}" type="presParOf" srcId="{B5DB49E8-A4F5-8E42-A40A-48A02C42DC62}" destId="{5CF435AB-324F-B340-9CE2-DF23922FF2DD}" srcOrd="0" destOrd="0" presId="urn:microsoft.com/office/officeart/2005/8/layout/hList1"/>
    <dgm:cxn modelId="{A0B567D9-E609-6A4A-B554-652A1D584631}" type="presParOf" srcId="{5CF435AB-324F-B340-9CE2-DF23922FF2DD}" destId="{A10E8E2E-B9A7-AB42-8ED5-58A7A9E3F9EC}" srcOrd="0" destOrd="0" presId="urn:microsoft.com/office/officeart/2005/8/layout/hList1"/>
    <dgm:cxn modelId="{C35122CD-A954-354B-8092-FCD8D75F448E}" type="presParOf" srcId="{5CF435AB-324F-B340-9CE2-DF23922FF2DD}" destId="{CE7759D0-9996-A24B-A98E-98FD82D5065B}" srcOrd="1" destOrd="0" presId="urn:microsoft.com/office/officeart/2005/8/layout/hList1"/>
    <dgm:cxn modelId="{8C1E3094-C04C-4D4C-BBCA-ADB1D426B718}" type="presParOf" srcId="{B5DB49E8-A4F5-8E42-A40A-48A02C42DC62}" destId="{0A38BB41-0E8A-4247-8F59-86A99FA12045}" srcOrd="1" destOrd="0" presId="urn:microsoft.com/office/officeart/2005/8/layout/hList1"/>
    <dgm:cxn modelId="{075C1DAA-89CE-4949-86C3-A9480A797907}" type="presParOf" srcId="{B5DB49E8-A4F5-8E42-A40A-48A02C42DC62}" destId="{60FEA6B2-D3D3-D54F-860F-A67200E444A1}" srcOrd="2" destOrd="0" presId="urn:microsoft.com/office/officeart/2005/8/layout/hList1"/>
    <dgm:cxn modelId="{4FDEDA29-BF33-614C-B036-3ACAC50D606C}" type="presParOf" srcId="{60FEA6B2-D3D3-D54F-860F-A67200E444A1}" destId="{8DD7900E-B2BB-D545-8051-2396A8BFA852}" srcOrd="0" destOrd="0" presId="urn:microsoft.com/office/officeart/2005/8/layout/hList1"/>
    <dgm:cxn modelId="{8FE62089-8C6F-D544-83E7-941865BE16A9}" type="presParOf" srcId="{60FEA6B2-D3D3-D54F-860F-A67200E444A1}" destId="{A1C154F3-DD66-8047-ACF5-9E98F49E155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ECE0C9-3903-409A-A090-9DEEFF7EFEEE}" type="doc">
      <dgm:prSet loTypeId="urn:microsoft.com/office/officeart/2009/3/layout/OpposingIdeas" loCatId="" qsTypeId="urn:microsoft.com/office/officeart/2005/8/quickstyle/simple1" qsCatId="simple" csTypeId="urn:microsoft.com/office/officeart/2005/8/colors/accent2_1" csCatId="accent2" phldr="1"/>
      <dgm:spPr/>
      <dgm:t>
        <a:bodyPr/>
        <a:lstStyle/>
        <a:p>
          <a:endParaRPr lang="en-US"/>
        </a:p>
      </dgm:t>
    </dgm:pt>
    <dgm:pt modelId="{E15D3A26-9D71-435D-B79D-F50C645009E3}">
      <dgm:prSet phldrT="[Text]" custT="1"/>
      <dgm:spPr>
        <a:solidFill>
          <a:srgbClr val="0070C0">
            <a:alpha val="24000"/>
          </a:srgbClr>
        </a:solidFill>
        <a:ln>
          <a:solidFill>
            <a:schemeClr val="accent5">
              <a:lumMod val="20000"/>
              <a:lumOff val="80000"/>
            </a:schemeClr>
          </a:solidFill>
        </a:ln>
      </dgm:spPr>
      <dgm:t>
        <a:bodyPr/>
        <a:lstStyle/>
        <a:p>
          <a:pPr algn="ctr"/>
          <a:r>
            <a:rPr lang="en-US" sz="3200" b="1" u="none" dirty="0">
              <a:solidFill>
                <a:schemeClr val="bg1"/>
              </a:solidFill>
              <a:latin typeface="Calibri" panose="020F0502020204030204" pitchFamily="34" charset="0"/>
              <a:cs typeface="Calibri" panose="020F0502020204030204" pitchFamily="34" charset="0"/>
            </a:rPr>
            <a:t>Reinforcement</a:t>
          </a:r>
          <a:endParaRPr lang="en-US" sz="3200" u="none" dirty="0">
            <a:solidFill>
              <a:schemeClr val="bg1"/>
            </a:solidFill>
            <a:latin typeface="Calibri" panose="020F0502020204030204" pitchFamily="34" charset="0"/>
            <a:cs typeface="Calibri" panose="020F0502020204030204" pitchFamily="34" charset="0"/>
          </a:endParaRPr>
        </a:p>
      </dgm:t>
    </dgm:pt>
    <dgm:pt modelId="{91C860B5-E4F5-4BD9-AB2A-19B12549A204}" type="parTrans" cxnId="{9C7D9DF3-5BB6-4A74-8E39-7B3453E918E9}">
      <dgm:prSet/>
      <dgm:spPr/>
      <dgm:t>
        <a:bodyPr/>
        <a:lstStyle/>
        <a:p>
          <a:endParaRPr lang="en-US">
            <a:latin typeface="Hind Vadodara" panose="020B0604020202020204" charset="0"/>
            <a:cs typeface="Hind Vadodara" panose="020B0604020202020204" charset="0"/>
          </a:endParaRPr>
        </a:p>
      </dgm:t>
    </dgm:pt>
    <dgm:pt modelId="{6C9F0775-14DE-498A-BDBD-E767A9DC8889}" type="sibTrans" cxnId="{9C7D9DF3-5BB6-4A74-8E39-7B3453E918E9}">
      <dgm:prSet/>
      <dgm:spPr/>
      <dgm:t>
        <a:bodyPr/>
        <a:lstStyle/>
        <a:p>
          <a:endParaRPr lang="en-US">
            <a:latin typeface="Hind Vadodara" panose="020B0604020202020204" charset="0"/>
            <a:cs typeface="Hind Vadodara" panose="020B0604020202020204" charset="0"/>
          </a:endParaRPr>
        </a:p>
      </dgm:t>
    </dgm:pt>
    <dgm:pt modelId="{8630CBE3-A9F9-4CFF-9699-BE94456E0385}">
      <dgm:prSet phldrT="[Text]" custT="1"/>
      <dgm:spPr>
        <a:solidFill>
          <a:schemeClr val="tx1">
            <a:lumMod val="75000"/>
            <a:lumOff val="25000"/>
            <a:alpha val="22935"/>
          </a:schemeClr>
        </a:solidFill>
        <a:ln>
          <a:solidFill>
            <a:schemeClr val="accent5">
              <a:lumMod val="20000"/>
              <a:lumOff val="80000"/>
            </a:schemeClr>
          </a:solidFill>
        </a:ln>
      </dgm:spPr>
      <dgm:t>
        <a:bodyPr/>
        <a:lstStyle/>
        <a:p>
          <a:pPr algn="ctr"/>
          <a:r>
            <a:rPr lang="en-US" sz="3200" b="1" u="none" dirty="0">
              <a:solidFill>
                <a:schemeClr val="bg1"/>
              </a:solidFill>
              <a:latin typeface="Calibri" panose="020F0502020204030204" pitchFamily="34" charset="0"/>
              <a:cs typeface="Calibri" panose="020F0502020204030204" pitchFamily="34" charset="0"/>
            </a:rPr>
            <a:t>Punishment</a:t>
          </a:r>
          <a:endParaRPr lang="en-US" sz="3200" u="none" dirty="0">
            <a:solidFill>
              <a:schemeClr val="bg1"/>
            </a:solidFill>
            <a:latin typeface="Calibri" panose="020F0502020204030204" pitchFamily="34" charset="0"/>
            <a:cs typeface="Calibri" panose="020F0502020204030204" pitchFamily="34" charset="0"/>
          </a:endParaRPr>
        </a:p>
      </dgm:t>
    </dgm:pt>
    <dgm:pt modelId="{F97A8807-5D7D-4107-9F0C-EA6CABEF3A8F}" type="parTrans" cxnId="{B3DA832F-979A-4005-915C-19FE34740CE9}">
      <dgm:prSet/>
      <dgm:spPr/>
      <dgm:t>
        <a:bodyPr/>
        <a:lstStyle/>
        <a:p>
          <a:endParaRPr lang="en-US">
            <a:latin typeface="Hind Vadodara" panose="020B0604020202020204" charset="0"/>
            <a:cs typeface="Hind Vadodara" panose="020B0604020202020204" charset="0"/>
          </a:endParaRPr>
        </a:p>
      </dgm:t>
    </dgm:pt>
    <dgm:pt modelId="{21AC7323-F6C4-4E57-B6C3-5C3B9579FEB7}" type="sibTrans" cxnId="{B3DA832F-979A-4005-915C-19FE34740CE9}">
      <dgm:prSet/>
      <dgm:spPr/>
      <dgm:t>
        <a:bodyPr/>
        <a:lstStyle/>
        <a:p>
          <a:endParaRPr lang="en-US">
            <a:latin typeface="Hind Vadodara" panose="020B0604020202020204" charset="0"/>
            <a:cs typeface="Hind Vadodara" panose="020B0604020202020204" charset="0"/>
          </a:endParaRPr>
        </a:p>
      </dgm:t>
    </dgm:pt>
    <dgm:pt modelId="{C63FC377-6346-5949-B275-9324B3A6CE5F}">
      <dgm:prSet phldrT="[Text]"/>
      <dgm:spPr/>
      <dgm:t>
        <a:bodyPr/>
        <a:lstStyle/>
        <a:p>
          <a:r>
            <a:rPr lang="en-US" dirty="0">
              <a:latin typeface="Calibri" panose="020F0502020204030204" pitchFamily="34" charset="0"/>
              <a:cs typeface="Calibri" panose="020F0502020204030204" pitchFamily="34" charset="0"/>
            </a:rPr>
            <a:t>when a consequence of a behavior functions to </a:t>
          </a:r>
          <a:r>
            <a:rPr lang="en-US" b="1" dirty="0">
              <a:latin typeface="Calibri" panose="020F0502020204030204" pitchFamily="34" charset="0"/>
              <a:cs typeface="Calibri" panose="020F0502020204030204" pitchFamily="34" charset="0"/>
            </a:rPr>
            <a:t>INCREASE</a:t>
          </a:r>
          <a:r>
            <a:rPr lang="en-US" dirty="0">
              <a:latin typeface="Calibri" panose="020F0502020204030204" pitchFamily="34" charset="0"/>
              <a:cs typeface="Calibri" panose="020F0502020204030204" pitchFamily="34" charset="0"/>
            </a:rPr>
            <a:t> the likelihood of future occurrences of that behavior</a:t>
          </a:r>
          <a:endParaRPr lang="en-US" dirty="0"/>
        </a:p>
      </dgm:t>
    </dgm:pt>
    <dgm:pt modelId="{816C01F0-CFEF-884F-8103-C239D5370202}" type="parTrans" cxnId="{B8976B80-90D2-E04E-9CF8-3EE177243CDE}">
      <dgm:prSet/>
      <dgm:spPr/>
      <dgm:t>
        <a:bodyPr/>
        <a:lstStyle/>
        <a:p>
          <a:endParaRPr lang="en-US"/>
        </a:p>
      </dgm:t>
    </dgm:pt>
    <dgm:pt modelId="{B5E5A11C-9C0D-A64C-966F-3C33BB447364}" type="sibTrans" cxnId="{B8976B80-90D2-E04E-9CF8-3EE177243CDE}">
      <dgm:prSet/>
      <dgm:spPr/>
      <dgm:t>
        <a:bodyPr/>
        <a:lstStyle/>
        <a:p>
          <a:endParaRPr lang="en-US"/>
        </a:p>
      </dgm:t>
    </dgm:pt>
    <dgm:pt modelId="{A421BC6E-0203-5F42-BBF4-15ABADC52098}">
      <dgm:prSet phldrT="[Text]" custT="1"/>
      <dgm:spPr/>
      <dgm:t>
        <a:bodyPr/>
        <a:lstStyle/>
        <a:p>
          <a:r>
            <a:rPr lang="en-US" sz="2400" dirty="0">
              <a:latin typeface="Calibri" panose="020F0502020204030204" pitchFamily="34" charset="0"/>
              <a:cs typeface="Calibri" panose="020F0502020204030204" pitchFamily="34" charset="0"/>
            </a:rPr>
            <a:t>when a consequence of a behavior functions to </a:t>
          </a:r>
          <a:r>
            <a:rPr lang="en-US" sz="2400" b="1" dirty="0">
              <a:latin typeface="Calibri" panose="020F0502020204030204" pitchFamily="34" charset="0"/>
              <a:cs typeface="Calibri" panose="020F0502020204030204" pitchFamily="34" charset="0"/>
            </a:rPr>
            <a:t>DECREASE</a:t>
          </a:r>
          <a:r>
            <a:rPr lang="en-US" sz="2400" dirty="0">
              <a:latin typeface="Calibri" panose="020F0502020204030204" pitchFamily="34" charset="0"/>
              <a:cs typeface="Calibri" panose="020F0502020204030204" pitchFamily="34" charset="0"/>
            </a:rPr>
            <a:t> the likelihood of future occurrences of that behavior</a:t>
          </a:r>
        </a:p>
      </dgm:t>
    </dgm:pt>
    <dgm:pt modelId="{65C43C65-4A58-5D4D-A387-3DAC498D3372}" type="parTrans" cxnId="{652517D0-7B9B-354E-954D-676011EB04DD}">
      <dgm:prSet/>
      <dgm:spPr/>
      <dgm:t>
        <a:bodyPr/>
        <a:lstStyle/>
        <a:p>
          <a:endParaRPr lang="en-US"/>
        </a:p>
      </dgm:t>
    </dgm:pt>
    <dgm:pt modelId="{39914323-8CB8-9C48-B9C5-FE996BB55245}" type="sibTrans" cxnId="{652517D0-7B9B-354E-954D-676011EB04DD}">
      <dgm:prSet/>
      <dgm:spPr/>
      <dgm:t>
        <a:bodyPr/>
        <a:lstStyle/>
        <a:p>
          <a:endParaRPr lang="en-US"/>
        </a:p>
      </dgm:t>
    </dgm:pt>
    <dgm:pt modelId="{06C57177-A4BF-A449-BC8E-8CC8D04A44A6}" type="pres">
      <dgm:prSet presAssocID="{AEECE0C9-3903-409A-A090-9DEEFF7EFEEE}" presName="Name0" presStyleCnt="0">
        <dgm:presLayoutVars>
          <dgm:chMax val="2"/>
          <dgm:dir/>
          <dgm:animOne val="branch"/>
          <dgm:animLvl val="lvl"/>
          <dgm:resizeHandles val="exact"/>
        </dgm:presLayoutVars>
      </dgm:prSet>
      <dgm:spPr/>
    </dgm:pt>
    <dgm:pt modelId="{95A015B9-2941-784E-9462-D78A4531A42D}" type="pres">
      <dgm:prSet presAssocID="{AEECE0C9-3903-409A-A090-9DEEFF7EFEEE}" presName="Background" presStyleLbl="node1" presStyleIdx="0" presStyleCnt="1"/>
      <dgm:spPr>
        <a:ln>
          <a:solidFill>
            <a:schemeClr val="accent6">
              <a:lumMod val="50000"/>
            </a:schemeClr>
          </a:solidFill>
        </a:ln>
      </dgm:spPr>
    </dgm:pt>
    <dgm:pt modelId="{8D707F9F-F150-B843-8666-BEC26BE76600}" type="pres">
      <dgm:prSet presAssocID="{AEECE0C9-3903-409A-A090-9DEEFF7EFEEE}" presName="Divider" presStyleLbl="callout" presStyleIdx="0" presStyleCnt="1"/>
      <dgm:spPr>
        <a:ln>
          <a:solidFill>
            <a:schemeClr val="accent6">
              <a:lumMod val="50000"/>
            </a:schemeClr>
          </a:solidFill>
        </a:ln>
      </dgm:spPr>
    </dgm:pt>
    <dgm:pt modelId="{B1C6E067-4156-3445-AF6C-36FD1EFAE2B7}" type="pres">
      <dgm:prSet presAssocID="{AEECE0C9-3903-409A-A090-9DEEFF7EFEEE}" presName="ChildText1" presStyleLbl="revTx" presStyleIdx="0" presStyleCnt="0">
        <dgm:presLayoutVars>
          <dgm:chMax val="0"/>
          <dgm:chPref val="0"/>
          <dgm:bulletEnabled val="1"/>
        </dgm:presLayoutVars>
      </dgm:prSet>
      <dgm:spPr/>
    </dgm:pt>
    <dgm:pt modelId="{F76D91E3-A2C7-0A4A-9A08-99B4BC1287DC}" type="pres">
      <dgm:prSet presAssocID="{AEECE0C9-3903-409A-A090-9DEEFF7EFEEE}" presName="ChildText2" presStyleLbl="revTx" presStyleIdx="0" presStyleCnt="0">
        <dgm:presLayoutVars>
          <dgm:chMax val="0"/>
          <dgm:chPref val="0"/>
          <dgm:bulletEnabled val="1"/>
        </dgm:presLayoutVars>
      </dgm:prSet>
      <dgm:spPr/>
    </dgm:pt>
    <dgm:pt modelId="{B5E69B9C-8AEE-2745-89B3-A28F916C0BAD}" type="pres">
      <dgm:prSet presAssocID="{AEECE0C9-3903-409A-A090-9DEEFF7EFEEE}" presName="ParentText1" presStyleLbl="revTx" presStyleIdx="0" presStyleCnt="0">
        <dgm:presLayoutVars>
          <dgm:chMax val="1"/>
          <dgm:chPref val="1"/>
        </dgm:presLayoutVars>
      </dgm:prSet>
      <dgm:spPr/>
    </dgm:pt>
    <dgm:pt modelId="{2B5AAF37-CFCE-374E-9E21-885AAC59FFC7}" type="pres">
      <dgm:prSet presAssocID="{AEECE0C9-3903-409A-A090-9DEEFF7EFEEE}" presName="ParentShape1" presStyleLbl="alignImgPlace1" presStyleIdx="0" presStyleCnt="2">
        <dgm:presLayoutVars/>
      </dgm:prSet>
      <dgm:spPr/>
    </dgm:pt>
    <dgm:pt modelId="{0660607C-99BE-844A-8DC2-01EC7B00AD5A}" type="pres">
      <dgm:prSet presAssocID="{AEECE0C9-3903-409A-A090-9DEEFF7EFEEE}" presName="ParentText2" presStyleLbl="revTx" presStyleIdx="0" presStyleCnt="0">
        <dgm:presLayoutVars>
          <dgm:chMax val="1"/>
          <dgm:chPref val="1"/>
        </dgm:presLayoutVars>
      </dgm:prSet>
      <dgm:spPr/>
    </dgm:pt>
    <dgm:pt modelId="{D811A819-A14E-A548-B6AE-67661EE9FB69}" type="pres">
      <dgm:prSet presAssocID="{AEECE0C9-3903-409A-A090-9DEEFF7EFEEE}" presName="ParentShape2" presStyleLbl="alignImgPlace1" presStyleIdx="1" presStyleCnt="2">
        <dgm:presLayoutVars/>
      </dgm:prSet>
      <dgm:spPr/>
    </dgm:pt>
  </dgm:ptLst>
  <dgm:cxnLst>
    <dgm:cxn modelId="{986C130A-8E35-9745-94CB-2462052E7175}" type="presOf" srcId="{8630CBE3-A9F9-4CFF-9699-BE94456E0385}" destId="{0660607C-99BE-844A-8DC2-01EC7B00AD5A}" srcOrd="0" destOrd="0" presId="urn:microsoft.com/office/officeart/2009/3/layout/OpposingIdeas"/>
    <dgm:cxn modelId="{B3DA832F-979A-4005-915C-19FE34740CE9}" srcId="{AEECE0C9-3903-409A-A090-9DEEFF7EFEEE}" destId="{8630CBE3-A9F9-4CFF-9699-BE94456E0385}" srcOrd="1" destOrd="0" parTransId="{F97A8807-5D7D-4107-9F0C-EA6CABEF3A8F}" sibTransId="{21AC7323-F6C4-4E57-B6C3-5C3B9579FEB7}"/>
    <dgm:cxn modelId="{4FC52A43-C2BA-8540-84F1-E3634EEE5C49}" type="presOf" srcId="{A421BC6E-0203-5F42-BBF4-15ABADC52098}" destId="{F76D91E3-A2C7-0A4A-9A08-99B4BC1287DC}" srcOrd="0" destOrd="0" presId="urn:microsoft.com/office/officeart/2009/3/layout/OpposingIdeas"/>
    <dgm:cxn modelId="{8FABA453-25AD-8949-AD4C-9993FCBA9782}" type="presOf" srcId="{C63FC377-6346-5949-B275-9324B3A6CE5F}" destId="{B1C6E067-4156-3445-AF6C-36FD1EFAE2B7}" srcOrd="0" destOrd="0" presId="urn:microsoft.com/office/officeart/2009/3/layout/OpposingIdeas"/>
    <dgm:cxn modelId="{33BDC856-2D3B-1744-8B3A-9F53B6BA777F}" type="presOf" srcId="{AEECE0C9-3903-409A-A090-9DEEFF7EFEEE}" destId="{06C57177-A4BF-A449-BC8E-8CC8D04A44A6}" srcOrd="0" destOrd="0" presId="urn:microsoft.com/office/officeart/2009/3/layout/OpposingIdeas"/>
    <dgm:cxn modelId="{B8976B80-90D2-E04E-9CF8-3EE177243CDE}" srcId="{E15D3A26-9D71-435D-B79D-F50C645009E3}" destId="{C63FC377-6346-5949-B275-9324B3A6CE5F}" srcOrd="0" destOrd="0" parTransId="{816C01F0-CFEF-884F-8103-C239D5370202}" sibTransId="{B5E5A11C-9C0D-A64C-966F-3C33BB447364}"/>
    <dgm:cxn modelId="{21E03F95-3A63-054A-96E9-825649EA1CD3}" type="presOf" srcId="{E15D3A26-9D71-435D-B79D-F50C645009E3}" destId="{B5E69B9C-8AEE-2745-89B3-A28F916C0BAD}" srcOrd="0" destOrd="0" presId="urn:microsoft.com/office/officeart/2009/3/layout/OpposingIdeas"/>
    <dgm:cxn modelId="{DC7FB2A7-4729-9942-A5C1-0A978D5442B9}" type="presOf" srcId="{E15D3A26-9D71-435D-B79D-F50C645009E3}" destId="{2B5AAF37-CFCE-374E-9E21-885AAC59FFC7}" srcOrd="1" destOrd="0" presId="urn:microsoft.com/office/officeart/2009/3/layout/OpposingIdeas"/>
    <dgm:cxn modelId="{5E0C55B1-B580-BF49-AA60-D9E666C87004}" type="presOf" srcId="{8630CBE3-A9F9-4CFF-9699-BE94456E0385}" destId="{D811A819-A14E-A548-B6AE-67661EE9FB69}" srcOrd="1" destOrd="0" presId="urn:microsoft.com/office/officeart/2009/3/layout/OpposingIdeas"/>
    <dgm:cxn modelId="{652517D0-7B9B-354E-954D-676011EB04DD}" srcId="{8630CBE3-A9F9-4CFF-9699-BE94456E0385}" destId="{A421BC6E-0203-5F42-BBF4-15ABADC52098}" srcOrd="0" destOrd="0" parTransId="{65C43C65-4A58-5D4D-A387-3DAC498D3372}" sibTransId="{39914323-8CB8-9C48-B9C5-FE996BB55245}"/>
    <dgm:cxn modelId="{9C7D9DF3-5BB6-4A74-8E39-7B3453E918E9}" srcId="{AEECE0C9-3903-409A-A090-9DEEFF7EFEEE}" destId="{E15D3A26-9D71-435D-B79D-F50C645009E3}" srcOrd="0" destOrd="0" parTransId="{91C860B5-E4F5-4BD9-AB2A-19B12549A204}" sibTransId="{6C9F0775-14DE-498A-BDBD-E767A9DC8889}"/>
    <dgm:cxn modelId="{0C6700F5-8542-F744-9871-87F6AEB059AD}" type="presParOf" srcId="{06C57177-A4BF-A449-BC8E-8CC8D04A44A6}" destId="{95A015B9-2941-784E-9462-D78A4531A42D}" srcOrd="0" destOrd="0" presId="urn:microsoft.com/office/officeart/2009/3/layout/OpposingIdeas"/>
    <dgm:cxn modelId="{B6D3E5B3-B8A0-D341-9FD5-85B73C1E1EA5}" type="presParOf" srcId="{06C57177-A4BF-A449-BC8E-8CC8D04A44A6}" destId="{8D707F9F-F150-B843-8666-BEC26BE76600}" srcOrd="1" destOrd="0" presId="urn:microsoft.com/office/officeart/2009/3/layout/OpposingIdeas"/>
    <dgm:cxn modelId="{41484BAC-2E2F-DC4D-81BF-BF7E648B8D21}" type="presParOf" srcId="{06C57177-A4BF-A449-BC8E-8CC8D04A44A6}" destId="{B1C6E067-4156-3445-AF6C-36FD1EFAE2B7}" srcOrd="2" destOrd="0" presId="urn:microsoft.com/office/officeart/2009/3/layout/OpposingIdeas"/>
    <dgm:cxn modelId="{8D22989B-4F22-C344-8A5B-31897B354760}" type="presParOf" srcId="{06C57177-A4BF-A449-BC8E-8CC8D04A44A6}" destId="{F76D91E3-A2C7-0A4A-9A08-99B4BC1287DC}" srcOrd="3" destOrd="0" presId="urn:microsoft.com/office/officeart/2009/3/layout/OpposingIdeas"/>
    <dgm:cxn modelId="{D871C30D-D9EE-FE49-9C34-C4CBC23D54FF}" type="presParOf" srcId="{06C57177-A4BF-A449-BC8E-8CC8D04A44A6}" destId="{B5E69B9C-8AEE-2745-89B3-A28F916C0BAD}" srcOrd="4" destOrd="0" presId="urn:microsoft.com/office/officeart/2009/3/layout/OpposingIdeas"/>
    <dgm:cxn modelId="{C43E0F12-D6A7-BF4A-ABA5-6BCCD1917272}" type="presParOf" srcId="{06C57177-A4BF-A449-BC8E-8CC8D04A44A6}" destId="{2B5AAF37-CFCE-374E-9E21-885AAC59FFC7}" srcOrd="5" destOrd="0" presId="urn:microsoft.com/office/officeart/2009/3/layout/OpposingIdeas"/>
    <dgm:cxn modelId="{A788D22C-23C6-3142-AB85-53ACB001A8C4}" type="presParOf" srcId="{06C57177-A4BF-A449-BC8E-8CC8D04A44A6}" destId="{0660607C-99BE-844A-8DC2-01EC7B00AD5A}" srcOrd="6" destOrd="0" presId="urn:microsoft.com/office/officeart/2009/3/layout/OpposingIdeas"/>
    <dgm:cxn modelId="{771EDBBF-D1F7-5846-9D08-A679C8E408D3}" type="presParOf" srcId="{06C57177-A4BF-A449-BC8E-8CC8D04A44A6}" destId="{D811A819-A14E-A548-B6AE-67661EE9FB69}"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E208EA-82D5-CF40-B17A-25816537FC5E}" type="doc">
      <dgm:prSet loTypeId="urn:microsoft.com/office/officeart/2005/8/layout/bList2" loCatId="list" qsTypeId="urn:microsoft.com/office/officeart/2005/8/quickstyle/simple1" qsCatId="simple" csTypeId="urn:microsoft.com/office/officeart/2005/8/colors/colorful4" csCatId="colorful" phldr="1"/>
      <dgm:spPr/>
      <dgm:t>
        <a:bodyPr/>
        <a:lstStyle/>
        <a:p>
          <a:endParaRPr lang="en-US"/>
        </a:p>
      </dgm:t>
    </dgm:pt>
    <dgm:pt modelId="{96AB20E0-CB07-F641-870C-A00F2E3156F3}">
      <dgm:prSet phldrT="[Text]" custT="1"/>
      <dgm:spPr/>
      <dgm:t>
        <a:bodyPr/>
        <a:lstStyle/>
        <a:p>
          <a:pPr algn="ctr"/>
          <a:r>
            <a:rPr lang="en-US" sz="4000" dirty="0">
              <a:solidFill>
                <a:schemeClr val="bg1"/>
              </a:solidFill>
            </a:rPr>
            <a:t>IT IS…</a:t>
          </a:r>
        </a:p>
      </dgm:t>
    </dgm:pt>
    <dgm:pt modelId="{4518E6A2-9AAC-EC47-8429-F1B3296BA48B}" type="parTrans" cxnId="{2AD7FD69-30DA-464E-9913-4D00B65AF1A9}">
      <dgm:prSet/>
      <dgm:spPr/>
      <dgm:t>
        <a:bodyPr/>
        <a:lstStyle/>
        <a:p>
          <a:endParaRPr lang="en-US"/>
        </a:p>
      </dgm:t>
    </dgm:pt>
    <dgm:pt modelId="{7EB71B81-F576-BE48-B85C-7635FA0E391E}" type="sibTrans" cxnId="{2AD7FD69-30DA-464E-9913-4D00B65AF1A9}">
      <dgm:prSet/>
      <dgm:spPr/>
      <dgm:t>
        <a:bodyPr/>
        <a:lstStyle/>
        <a:p>
          <a:endParaRPr lang="en-US"/>
        </a:p>
      </dgm:t>
    </dgm:pt>
    <dgm:pt modelId="{90A26ED3-5984-7144-B741-29CE12125674}">
      <dgm:prSet phldrT="[Text]" custT="1"/>
      <dgm:spPr/>
      <dgm:t>
        <a:bodyPr/>
        <a:lstStyle/>
        <a:p>
          <a:pPr algn="r"/>
          <a:r>
            <a:rPr lang="en-US" sz="4000" dirty="0">
              <a:solidFill>
                <a:schemeClr val="bg1"/>
              </a:solidFill>
            </a:rPr>
            <a:t> IT IS NOT…</a:t>
          </a:r>
        </a:p>
      </dgm:t>
    </dgm:pt>
    <dgm:pt modelId="{10DD9479-89D3-874C-BEB5-EAE3C080F87A}" type="parTrans" cxnId="{D89222AC-37EF-6143-9965-813C97C24D98}">
      <dgm:prSet/>
      <dgm:spPr/>
      <dgm:t>
        <a:bodyPr/>
        <a:lstStyle/>
        <a:p>
          <a:endParaRPr lang="en-US"/>
        </a:p>
      </dgm:t>
    </dgm:pt>
    <dgm:pt modelId="{C181AE32-2289-F646-98F0-2276912C05EA}" type="sibTrans" cxnId="{D89222AC-37EF-6143-9965-813C97C24D98}">
      <dgm:prSet/>
      <dgm:spPr/>
      <dgm:t>
        <a:bodyPr/>
        <a:lstStyle/>
        <a:p>
          <a:endParaRPr lang="en-US"/>
        </a:p>
      </dgm:t>
    </dgm:pt>
    <dgm:pt modelId="{34C28A54-F150-9A4B-A1C3-C88EA4E98134}">
      <dgm:prSet custT="1"/>
      <dgm:spPr/>
      <dgm:t>
        <a:bodyPr/>
        <a:lstStyle/>
        <a:p>
          <a:r>
            <a:rPr lang="en-US" altLang="en-US" sz="2400" dirty="0"/>
            <a:t>Clear, mutually exclusive, exhaustive definitions</a:t>
          </a:r>
        </a:p>
      </dgm:t>
    </dgm:pt>
    <dgm:pt modelId="{E90F7E6D-05CC-4E4C-A577-98C4F0643885}" type="parTrans" cxnId="{3111E329-6570-5848-842E-1667AC607BD7}">
      <dgm:prSet/>
      <dgm:spPr/>
      <dgm:t>
        <a:bodyPr/>
        <a:lstStyle/>
        <a:p>
          <a:endParaRPr lang="en-US"/>
        </a:p>
      </dgm:t>
    </dgm:pt>
    <dgm:pt modelId="{576DAF0A-1D12-8041-B5D9-03B70A328510}" type="sibTrans" cxnId="{3111E329-6570-5848-842E-1667AC607BD7}">
      <dgm:prSet/>
      <dgm:spPr/>
      <dgm:t>
        <a:bodyPr/>
        <a:lstStyle/>
        <a:p>
          <a:endParaRPr lang="en-US"/>
        </a:p>
      </dgm:t>
    </dgm:pt>
    <dgm:pt modelId="{D33AE3DE-42D9-344C-9C88-A75D272631A8}">
      <dgm:prSet custT="1"/>
      <dgm:spPr/>
      <dgm:t>
        <a:bodyPr/>
        <a:lstStyle/>
        <a:p>
          <a:r>
            <a:rPr lang="en-US" altLang="en-US" sz="2400" dirty="0"/>
            <a:t>Underestimation of actual behavior</a:t>
          </a:r>
        </a:p>
      </dgm:t>
    </dgm:pt>
    <dgm:pt modelId="{7CE8637B-C168-BE45-9ED4-F7BE4BFF46D4}" type="parTrans" cxnId="{DE9C3D72-C423-5043-BF1A-A158E9DDB0A6}">
      <dgm:prSet/>
      <dgm:spPr/>
      <dgm:t>
        <a:bodyPr/>
        <a:lstStyle/>
        <a:p>
          <a:endParaRPr lang="en-US"/>
        </a:p>
      </dgm:t>
    </dgm:pt>
    <dgm:pt modelId="{F94C064B-8C80-2648-B0D2-3CEA49713767}" type="sibTrans" cxnId="{DE9C3D72-C423-5043-BF1A-A158E9DDB0A6}">
      <dgm:prSet/>
      <dgm:spPr/>
      <dgm:t>
        <a:bodyPr/>
        <a:lstStyle/>
        <a:p>
          <a:endParaRPr lang="en-US"/>
        </a:p>
      </dgm:t>
    </dgm:pt>
    <dgm:pt modelId="{7AA66CB9-D9F8-154E-AD70-41735B3BAFB0}">
      <dgm:prSet custT="1"/>
      <dgm:spPr/>
      <dgm:t>
        <a:bodyPr/>
        <a:lstStyle/>
        <a:p>
          <a:r>
            <a:rPr lang="en-US" altLang="en-US" sz="2400" dirty="0"/>
            <a:t>Piece of information used to make decisions</a:t>
          </a:r>
        </a:p>
      </dgm:t>
    </dgm:pt>
    <dgm:pt modelId="{32CFCABE-431E-F34D-ADDA-BFB348D8C248}" type="parTrans" cxnId="{0696532F-7380-6442-A6AF-ADF9C429E182}">
      <dgm:prSet/>
      <dgm:spPr/>
      <dgm:t>
        <a:bodyPr/>
        <a:lstStyle/>
        <a:p>
          <a:endParaRPr lang="en-US"/>
        </a:p>
      </dgm:t>
    </dgm:pt>
    <dgm:pt modelId="{A78FC708-DAF3-D044-B809-3F8E1B7C56E4}" type="sibTrans" cxnId="{0696532F-7380-6442-A6AF-ADF9C429E182}">
      <dgm:prSet/>
      <dgm:spPr/>
      <dgm:t>
        <a:bodyPr/>
        <a:lstStyle/>
        <a:p>
          <a:endParaRPr lang="en-US"/>
        </a:p>
      </dgm:t>
    </dgm:pt>
    <dgm:pt modelId="{74F4845D-665B-4D4F-BC47-2C7D1FA5C373}">
      <dgm:prSet custT="1"/>
      <dgm:spPr/>
      <dgm:t>
        <a:bodyPr/>
        <a:lstStyle/>
        <a:p>
          <a:r>
            <a:rPr lang="en-US" altLang="en-US" sz="2400" dirty="0"/>
            <a:t>A reflection on teacher’s skills</a:t>
          </a:r>
        </a:p>
      </dgm:t>
    </dgm:pt>
    <dgm:pt modelId="{F6128D8C-7069-7B40-90CD-AC086206A025}" type="parTrans" cxnId="{BB8D4E9C-E2BA-A444-A998-3C7A54A71382}">
      <dgm:prSet/>
      <dgm:spPr/>
      <dgm:t>
        <a:bodyPr/>
        <a:lstStyle/>
        <a:p>
          <a:endParaRPr lang="en-US"/>
        </a:p>
      </dgm:t>
    </dgm:pt>
    <dgm:pt modelId="{585EBD33-8D82-2647-AE26-D6F53AD6CAE9}" type="sibTrans" cxnId="{BB8D4E9C-E2BA-A444-A998-3C7A54A71382}">
      <dgm:prSet/>
      <dgm:spPr/>
      <dgm:t>
        <a:bodyPr/>
        <a:lstStyle/>
        <a:p>
          <a:endParaRPr lang="en-US"/>
        </a:p>
      </dgm:t>
    </dgm:pt>
    <dgm:pt modelId="{5B2D4FFB-F36F-014C-9618-2D946BA4528A}">
      <dgm:prSet custT="1"/>
      <dgm:spPr/>
      <dgm:t>
        <a:bodyPr/>
        <a:lstStyle/>
        <a:p>
          <a:r>
            <a:rPr lang="en-US" altLang="en-US" sz="2400" b="1" dirty="0"/>
            <a:t>A way to change or re-teach behavior</a:t>
          </a:r>
          <a:endParaRPr lang="en-US" altLang="en-US" sz="2400" dirty="0"/>
        </a:p>
      </dgm:t>
    </dgm:pt>
    <dgm:pt modelId="{BF37B90C-62A1-9A4C-A906-AE548A8AAB69}" type="parTrans" cxnId="{3DB65160-AD74-3846-97A3-AA1097C8B3FB}">
      <dgm:prSet/>
      <dgm:spPr/>
      <dgm:t>
        <a:bodyPr/>
        <a:lstStyle/>
        <a:p>
          <a:endParaRPr lang="en-US"/>
        </a:p>
      </dgm:t>
    </dgm:pt>
    <dgm:pt modelId="{EBD41C5E-15B9-0347-9F76-084F9203B54A}" type="sibTrans" cxnId="{3DB65160-AD74-3846-97A3-AA1097C8B3FB}">
      <dgm:prSet/>
      <dgm:spPr/>
      <dgm:t>
        <a:bodyPr/>
        <a:lstStyle/>
        <a:p>
          <a:endParaRPr lang="en-US"/>
        </a:p>
      </dgm:t>
    </dgm:pt>
    <dgm:pt modelId="{7E1F066F-85EA-AA48-A266-F395F45A9BD8}">
      <dgm:prSet phldrT="[Text]" custT="1"/>
      <dgm:spPr/>
      <dgm:t>
        <a:bodyPr/>
        <a:lstStyle/>
        <a:p>
          <a:r>
            <a:rPr lang="en-US" altLang="en-US" sz="2400"/>
            <a:t>Punishment</a:t>
          </a:r>
          <a:endParaRPr lang="en-US" sz="2600" dirty="0"/>
        </a:p>
      </dgm:t>
    </dgm:pt>
    <dgm:pt modelId="{5EC2EAF7-AAB4-574C-A768-A0D7970C7B08}" type="parTrans" cxnId="{B0072839-2B66-0749-8FDE-F620D057F129}">
      <dgm:prSet/>
      <dgm:spPr/>
      <dgm:t>
        <a:bodyPr/>
        <a:lstStyle/>
        <a:p>
          <a:endParaRPr lang="en-US"/>
        </a:p>
      </dgm:t>
    </dgm:pt>
    <dgm:pt modelId="{436E0112-FE48-B34A-8ECD-EEBFB2C3378E}" type="sibTrans" cxnId="{B0072839-2B66-0749-8FDE-F620D057F129}">
      <dgm:prSet/>
      <dgm:spPr/>
      <dgm:t>
        <a:bodyPr/>
        <a:lstStyle/>
        <a:p>
          <a:endParaRPr lang="en-US"/>
        </a:p>
      </dgm:t>
    </dgm:pt>
    <dgm:pt modelId="{44BBDE9D-86A5-4F4B-82D5-D5C1C7B39C58}">
      <dgm:prSet phldrT="[Text]" custT="1"/>
      <dgm:spPr/>
      <dgm:t>
        <a:bodyPr/>
        <a:lstStyle/>
        <a:p>
          <a:pPr>
            <a:buFont typeface="Arial" panose="020B0604020202020204" pitchFamily="34" charset="0"/>
            <a:buChar char="•"/>
          </a:pPr>
          <a:r>
            <a:rPr lang="en-US" altLang="en-US" sz="2400" dirty="0"/>
            <a:t>An interaction between Kid - Staff Member - Administrator</a:t>
          </a:r>
          <a:endParaRPr lang="en-US" sz="2300" dirty="0"/>
        </a:p>
      </dgm:t>
    </dgm:pt>
    <dgm:pt modelId="{298ECAEF-48AD-D044-9180-7A936A41EA3E}" type="parTrans" cxnId="{782A1A62-3925-E140-94A4-AD375DA96239}">
      <dgm:prSet/>
      <dgm:spPr/>
      <dgm:t>
        <a:bodyPr/>
        <a:lstStyle/>
        <a:p>
          <a:endParaRPr lang="en-US"/>
        </a:p>
      </dgm:t>
    </dgm:pt>
    <dgm:pt modelId="{4E4FFC11-9A88-4A4A-8D9D-F2E88E28595E}" type="sibTrans" cxnId="{782A1A62-3925-E140-94A4-AD375DA96239}">
      <dgm:prSet/>
      <dgm:spPr/>
      <dgm:t>
        <a:bodyPr/>
        <a:lstStyle/>
        <a:p>
          <a:endParaRPr lang="en-US"/>
        </a:p>
      </dgm:t>
    </dgm:pt>
    <dgm:pt modelId="{6A5E16CF-8370-AF4A-B0C6-1524EC9DCEBC}">
      <dgm:prSet custT="1"/>
      <dgm:spPr/>
      <dgm:t>
        <a:bodyPr/>
        <a:lstStyle/>
        <a:p>
          <a:endParaRPr lang="en-US" altLang="en-US" sz="2400" dirty="0"/>
        </a:p>
      </dgm:t>
    </dgm:pt>
    <dgm:pt modelId="{807DE53C-7732-F544-907A-19A5479E79F3}" type="parTrans" cxnId="{177E00C9-DA0D-9C48-8647-AF76D3BFD964}">
      <dgm:prSet/>
      <dgm:spPr/>
      <dgm:t>
        <a:bodyPr/>
        <a:lstStyle/>
        <a:p>
          <a:endParaRPr lang="en-US"/>
        </a:p>
      </dgm:t>
    </dgm:pt>
    <dgm:pt modelId="{F167F6A9-4707-604F-969B-C18EB1D7B70A}" type="sibTrans" cxnId="{177E00C9-DA0D-9C48-8647-AF76D3BFD964}">
      <dgm:prSet/>
      <dgm:spPr/>
      <dgm:t>
        <a:bodyPr/>
        <a:lstStyle/>
        <a:p>
          <a:endParaRPr lang="en-US"/>
        </a:p>
      </dgm:t>
    </dgm:pt>
    <dgm:pt modelId="{E5E69AB1-7BF6-4F44-996F-8032CC2FCC6A}">
      <dgm:prSet custT="1"/>
      <dgm:spPr/>
      <dgm:t>
        <a:bodyPr/>
        <a:lstStyle/>
        <a:p>
          <a:r>
            <a:rPr lang="en-US" altLang="en-US" sz="2400" dirty="0"/>
            <a:t>Allows teacher to continue teaching</a:t>
          </a:r>
        </a:p>
      </dgm:t>
    </dgm:pt>
    <dgm:pt modelId="{0D8F4030-35E8-4BE6-9419-C331D92494EF}" type="parTrans" cxnId="{98343C69-5E4F-4FC7-9FA0-E30810AE8A6D}">
      <dgm:prSet/>
      <dgm:spPr/>
      <dgm:t>
        <a:bodyPr/>
        <a:lstStyle/>
        <a:p>
          <a:endParaRPr lang="en-US"/>
        </a:p>
      </dgm:t>
    </dgm:pt>
    <dgm:pt modelId="{096F37B0-B211-4D70-89EA-AF278609EDBB}" type="sibTrans" cxnId="{98343C69-5E4F-4FC7-9FA0-E30810AE8A6D}">
      <dgm:prSet/>
      <dgm:spPr/>
      <dgm:t>
        <a:bodyPr/>
        <a:lstStyle/>
        <a:p>
          <a:endParaRPr lang="en-US"/>
        </a:p>
      </dgm:t>
    </dgm:pt>
    <dgm:pt modelId="{B478B122-F352-491A-AE9C-4053FB0408AD}">
      <dgm:prSet custT="1"/>
      <dgm:spPr/>
      <dgm:t>
        <a:bodyPr/>
        <a:lstStyle/>
        <a:p>
          <a:r>
            <a:rPr lang="en-US" altLang="en-US" sz="2400" dirty="0"/>
            <a:t>A first attempt at correcting behavior</a:t>
          </a:r>
        </a:p>
      </dgm:t>
    </dgm:pt>
    <dgm:pt modelId="{300FA62E-1F13-4FD9-94EB-F5693FDE8C88}" type="parTrans" cxnId="{15E04291-41D1-48ED-9F43-2FFF661B4CA0}">
      <dgm:prSet/>
      <dgm:spPr/>
      <dgm:t>
        <a:bodyPr/>
        <a:lstStyle/>
        <a:p>
          <a:endParaRPr lang="en-US"/>
        </a:p>
      </dgm:t>
    </dgm:pt>
    <dgm:pt modelId="{48157F0A-A619-43BB-BFAD-5A26E63C4C49}" type="sibTrans" cxnId="{15E04291-41D1-48ED-9F43-2FFF661B4CA0}">
      <dgm:prSet/>
      <dgm:spPr/>
      <dgm:t>
        <a:bodyPr/>
        <a:lstStyle/>
        <a:p>
          <a:endParaRPr lang="en-US"/>
        </a:p>
      </dgm:t>
    </dgm:pt>
    <dgm:pt modelId="{FBAFED8C-16FD-5D46-B8F1-0047D50D9114}" type="pres">
      <dgm:prSet presAssocID="{9DE208EA-82D5-CF40-B17A-25816537FC5E}" presName="diagram" presStyleCnt="0">
        <dgm:presLayoutVars>
          <dgm:dir/>
          <dgm:animLvl val="lvl"/>
          <dgm:resizeHandles val="exact"/>
        </dgm:presLayoutVars>
      </dgm:prSet>
      <dgm:spPr/>
    </dgm:pt>
    <dgm:pt modelId="{E65D6D9D-6D11-EF41-83D4-4BC0CAD2C7C6}" type="pres">
      <dgm:prSet presAssocID="{96AB20E0-CB07-F641-870C-A00F2E3156F3}" presName="compNode" presStyleCnt="0"/>
      <dgm:spPr/>
    </dgm:pt>
    <dgm:pt modelId="{891C04EA-1D9F-AE45-BE63-965D5580B929}" type="pres">
      <dgm:prSet presAssocID="{96AB20E0-CB07-F641-870C-A00F2E3156F3}" presName="childRect" presStyleLbl="bgAcc1" presStyleIdx="0" presStyleCnt="2" custScaleX="115891" custScaleY="125811">
        <dgm:presLayoutVars>
          <dgm:bulletEnabled val="1"/>
        </dgm:presLayoutVars>
      </dgm:prSet>
      <dgm:spPr/>
    </dgm:pt>
    <dgm:pt modelId="{262CE5DD-D2A8-7649-8773-0BF25095A541}" type="pres">
      <dgm:prSet presAssocID="{96AB20E0-CB07-F641-870C-A00F2E3156F3}" presName="parentText" presStyleLbl="node1" presStyleIdx="0" presStyleCnt="0">
        <dgm:presLayoutVars>
          <dgm:chMax val="0"/>
          <dgm:bulletEnabled val="1"/>
        </dgm:presLayoutVars>
      </dgm:prSet>
      <dgm:spPr/>
    </dgm:pt>
    <dgm:pt modelId="{DE27F5DC-4A9A-4244-AF9B-240AC17CF325}" type="pres">
      <dgm:prSet presAssocID="{96AB20E0-CB07-F641-870C-A00F2E3156F3}" presName="parentRect" presStyleLbl="alignNode1" presStyleIdx="0" presStyleCnt="2" custScaleX="120283"/>
      <dgm:spPr/>
    </dgm:pt>
    <dgm:pt modelId="{25BBD3AE-C805-8D41-9BC8-FFF5B3F1FF1F}" type="pres">
      <dgm:prSet presAssocID="{96AB20E0-CB07-F641-870C-A00F2E3156F3}" presName="adorn" presStyleLbl="fgAccFollowNode1" presStyleIdx="0" presStyleCnt="2" custLinFactNeighborX="-18923" custLinFactNeighborY="-8320"/>
      <dgm:spPr/>
    </dgm:pt>
    <dgm:pt modelId="{9A801753-5535-1041-88E5-D58444809B67}" type="pres">
      <dgm:prSet presAssocID="{7EB71B81-F576-BE48-B85C-7635FA0E391E}" presName="sibTrans" presStyleLbl="sibTrans2D1" presStyleIdx="0" presStyleCnt="0"/>
      <dgm:spPr/>
    </dgm:pt>
    <dgm:pt modelId="{07E46B4B-2C95-344B-B3A5-A7C42279DD1B}" type="pres">
      <dgm:prSet presAssocID="{90A26ED3-5984-7144-B741-29CE12125674}" presName="compNode" presStyleCnt="0"/>
      <dgm:spPr/>
    </dgm:pt>
    <dgm:pt modelId="{4075102F-DA26-5842-BD36-DFB43B86014A}" type="pres">
      <dgm:prSet presAssocID="{90A26ED3-5984-7144-B741-29CE12125674}" presName="childRect" presStyleLbl="bgAcc1" presStyleIdx="1" presStyleCnt="2">
        <dgm:presLayoutVars>
          <dgm:bulletEnabled val="1"/>
        </dgm:presLayoutVars>
      </dgm:prSet>
      <dgm:spPr/>
    </dgm:pt>
    <dgm:pt modelId="{249738EA-7F5F-A84E-BF96-A52FA4AFBCF9}" type="pres">
      <dgm:prSet presAssocID="{90A26ED3-5984-7144-B741-29CE12125674}" presName="parentText" presStyleLbl="node1" presStyleIdx="0" presStyleCnt="0">
        <dgm:presLayoutVars>
          <dgm:chMax val="0"/>
          <dgm:bulletEnabled val="1"/>
        </dgm:presLayoutVars>
      </dgm:prSet>
      <dgm:spPr/>
    </dgm:pt>
    <dgm:pt modelId="{B949CF3B-BA51-A449-9EF9-FC05F7177FEF}" type="pres">
      <dgm:prSet presAssocID="{90A26ED3-5984-7144-B741-29CE12125674}" presName="parentRect" presStyleLbl="alignNode1" presStyleIdx="1" presStyleCnt="2"/>
      <dgm:spPr/>
    </dgm:pt>
    <dgm:pt modelId="{FAE7F3B6-F181-0643-A8C3-9B1F9142B04C}" type="pres">
      <dgm:prSet presAssocID="{90A26ED3-5984-7144-B741-29CE12125674}" presName="adorn" presStyleLbl="fgAccFollowNode1" presStyleIdx="1" presStyleCnt="2" custLinFactNeighborX="-3474" custLinFactNeighborY="4532"/>
      <dgm:spPr/>
    </dgm:pt>
  </dgm:ptLst>
  <dgm:cxnLst>
    <dgm:cxn modelId="{56B47A05-700F-F94F-B112-A76121D3BB8A}" type="presOf" srcId="{90A26ED3-5984-7144-B741-29CE12125674}" destId="{249738EA-7F5F-A84E-BF96-A52FA4AFBCF9}" srcOrd="0" destOrd="0" presId="urn:microsoft.com/office/officeart/2005/8/layout/bList2"/>
    <dgm:cxn modelId="{7962C005-EC0A-3347-8CB1-15EE9F2534EA}" type="presOf" srcId="{7AA66CB9-D9F8-154E-AD70-41735B3BAFB0}" destId="{891C04EA-1D9F-AE45-BE63-965D5580B929}" srcOrd="0" destOrd="3" presId="urn:microsoft.com/office/officeart/2005/8/layout/bList2"/>
    <dgm:cxn modelId="{5EE55A13-4BCF-0348-B29F-C4A0503E8900}" type="presOf" srcId="{74F4845D-665B-4D4F-BC47-2C7D1FA5C373}" destId="{4075102F-DA26-5842-BD36-DFB43B86014A}" srcOrd="0" destOrd="1" presId="urn:microsoft.com/office/officeart/2005/8/layout/bList2"/>
    <dgm:cxn modelId="{3111E329-6570-5848-842E-1667AC607BD7}" srcId="{96AB20E0-CB07-F641-870C-A00F2E3156F3}" destId="{34C28A54-F150-9A4B-A1C3-C88EA4E98134}" srcOrd="1" destOrd="0" parTransId="{E90F7E6D-05CC-4E4C-A577-98C4F0643885}" sibTransId="{576DAF0A-1D12-8041-B5D9-03B70A328510}"/>
    <dgm:cxn modelId="{9476E529-9847-0443-ACD6-703A866D02EF}" type="presOf" srcId="{6A5E16CF-8370-AF4A-B0C6-1524EC9DCEBC}" destId="{891C04EA-1D9F-AE45-BE63-965D5580B929}" srcOrd="0" destOrd="5" presId="urn:microsoft.com/office/officeart/2005/8/layout/bList2"/>
    <dgm:cxn modelId="{0696532F-7380-6442-A6AF-ADF9C429E182}" srcId="{96AB20E0-CB07-F641-870C-A00F2E3156F3}" destId="{7AA66CB9-D9F8-154E-AD70-41735B3BAFB0}" srcOrd="3" destOrd="0" parTransId="{32CFCABE-431E-F34D-ADDA-BFB348D8C248}" sibTransId="{A78FC708-DAF3-D044-B809-3F8E1B7C56E4}"/>
    <dgm:cxn modelId="{34FCB22F-B038-4460-8B8E-721689440D37}" type="presOf" srcId="{B478B122-F352-491A-AE9C-4053FB0408AD}" destId="{4075102F-DA26-5842-BD36-DFB43B86014A}" srcOrd="0" destOrd="2" presId="urn:microsoft.com/office/officeart/2005/8/layout/bList2"/>
    <dgm:cxn modelId="{B0072839-2B66-0749-8FDE-F620D057F129}" srcId="{90A26ED3-5984-7144-B741-29CE12125674}" destId="{7E1F066F-85EA-AA48-A266-F395F45A9BD8}" srcOrd="0" destOrd="0" parTransId="{5EC2EAF7-AAB4-574C-A768-A0D7970C7B08}" sibTransId="{436E0112-FE48-B34A-8ECD-EEBFB2C3378E}"/>
    <dgm:cxn modelId="{3DB65160-AD74-3846-97A3-AA1097C8B3FB}" srcId="{90A26ED3-5984-7144-B741-29CE12125674}" destId="{5B2D4FFB-F36F-014C-9618-2D946BA4528A}" srcOrd="3" destOrd="0" parTransId="{BF37B90C-62A1-9A4C-A906-AE548A8AAB69}" sibTransId="{EBD41C5E-15B9-0347-9F76-084F9203B54A}"/>
    <dgm:cxn modelId="{782A1A62-3925-E140-94A4-AD375DA96239}" srcId="{96AB20E0-CB07-F641-870C-A00F2E3156F3}" destId="{44BBDE9D-86A5-4F4B-82D5-D5C1C7B39C58}" srcOrd="0" destOrd="0" parTransId="{298ECAEF-48AD-D044-9180-7A936A41EA3E}" sibTransId="{4E4FFC11-9A88-4A4A-8D9D-F2E88E28595E}"/>
    <dgm:cxn modelId="{B69EB547-5BC5-0B4A-A72A-45E0E39AF818}" type="presOf" srcId="{7EB71B81-F576-BE48-B85C-7635FA0E391E}" destId="{9A801753-5535-1041-88E5-D58444809B67}" srcOrd="0" destOrd="0" presId="urn:microsoft.com/office/officeart/2005/8/layout/bList2"/>
    <dgm:cxn modelId="{CFA9B468-B73A-594C-81B2-80A87BA9F41E}" type="presOf" srcId="{44BBDE9D-86A5-4F4B-82D5-D5C1C7B39C58}" destId="{891C04EA-1D9F-AE45-BE63-965D5580B929}" srcOrd="0" destOrd="0" presId="urn:microsoft.com/office/officeart/2005/8/layout/bList2"/>
    <dgm:cxn modelId="{98343C69-5E4F-4FC7-9FA0-E30810AE8A6D}" srcId="{96AB20E0-CB07-F641-870C-A00F2E3156F3}" destId="{E5E69AB1-7BF6-4F44-996F-8032CC2FCC6A}" srcOrd="4" destOrd="0" parTransId="{0D8F4030-35E8-4BE6-9419-C331D92494EF}" sibTransId="{096F37B0-B211-4D70-89EA-AF278609EDBB}"/>
    <dgm:cxn modelId="{2AD7FD69-30DA-464E-9913-4D00B65AF1A9}" srcId="{9DE208EA-82D5-CF40-B17A-25816537FC5E}" destId="{96AB20E0-CB07-F641-870C-A00F2E3156F3}" srcOrd="0" destOrd="0" parTransId="{4518E6A2-9AAC-EC47-8429-F1B3296BA48B}" sibTransId="{7EB71B81-F576-BE48-B85C-7635FA0E391E}"/>
    <dgm:cxn modelId="{DE9C3D72-C423-5043-BF1A-A158E9DDB0A6}" srcId="{96AB20E0-CB07-F641-870C-A00F2E3156F3}" destId="{D33AE3DE-42D9-344C-9C88-A75D272631A8}" srcOrd="2" destOrd="0" parTransId="{7CE8637B-C168-BE45-9ED4-F7BE4BFF46D4}" sibTransId="{F94C064B-8C80-2648-B0D2-3CEA49713767}"/>
    <dgm:cxn modelId="{34BDC052-80FC-46C7-B191-313B5EFFE886}" type="presOf" srcId="{E5E69AB1-7BF6-4F44-996F-8032CC2FCC6A}" destId="{891C04EA-1D9F-AE45-BE63-965D5580B929}" srcOrd="0" destOrd="4" presId="urn:microsoft.com/office/officeart/2005/8/layout/bList2"/>
    <dgm:cxn modelId="{0B841385-7713-CE4A-ABEA-9E383D383A06}" type="presOf" srcId="{D33AE3DE-42D9-344C-9C88-A75D272631A8}" destId="{891C04EA-1D9F-AE45-BE63-965D5580B929}" srcOrd="0" destOrd="2" presId="urn:microsoft.com/office/officeart/2005/8/layout/bList2"/>
    <dgm:cxn modelId="{15E04291-41D1-48ED-9F43-2FFF661B4CA0}" srcId="{90A26ED3-5984-7144-B741-29CE12125674}" destId="{B478B122-F352-491A-AE9C-4053FB0408AD}" srcOrd="2" destOrd="0" parTransId="{300FA62E-1F13-4FD9-94EB-F5693FDE8C88}" sibTransId="{48157F0A-A619-43BB-BFAD-5A26E63C4C49}"/>
    <dgm:cxn modelId="{BB8D4E9C-E2BA-A444-A998-3C7A54A71382}" srcId="{90A26ED3-5984-7144-B741-29CE12125674}" destId="{74F4845D-665B-4D4F-BC47-2C7D1FA5C373}" srcOrd="1" destOrd="0" parTransId="{F6128D8C-7069-7B40-90CD-AC086206A025}" sibTransId="{585EBD33-8D82-2647-AE26-D6F53AD6CAE9}"/>
    <dgm:cxn modelId="{E232109E-CB0E-D646-BEBE-B07428E356DC}" type="presOf" srcId="{90A26ED3-5984-7144-B741-29CE12125674}" destId="{B949CF3B-BA51-A449-9EF9-FC05F7177FEF}" srcOrd="1" destOrd="0" presId="urn:microsoft.com/office/officeart/2005/8/layout/bList2"/>
    <dgm:cxn modelId="{D89222AC-37EF-6143-9965-813C97C24D98}" srcId="{9DE208EA-82D5-CF40-B17A-25816537FC5E}" destId="{90A26ED3-5984-7144-B741-29CE12125674}" srcOrd="1" destOrd="0" parTransId="{10DD9479-89D3-874C-BEB5-EAE3C080F87A}" sibTransId="{C181AE32-2289-F646-98F0-2276912C05EA}"/>
    <dgm:cxn modelId="{A0A9DEAC-0E39-F94B-831E-7287651E40F4}" type="presOf" srcId="{5B2D4FFB-F36F-014C-9618-2D946BA4528A}" destId="{4075102F-DA26-5842-BD36-DFB43B86014A}" srcOrd="0" destOrd="3" presId="urn:microsoft.com/office/officeart/2005/8/layout/bList2"/>
    <dgm:cxn modelId="{2965ECB9-6FEF-0140-AE3C-32B87E310C9B}" type="presOf" srcId="{96AB20E0-CB07-F641-870C-A00F2E3156F3}" destId="{262CE5DD-D2A8-7649-8773-0BF25095A541}" srcOrd="0" destOrd="0" presId="urn:microsoft.com/office/officeart/2005/8/layout/bList2"/>
    <dgm:cxn modelId="{AEA1FDC0-CC7B-934D-95F9-EE4061CFF2CF}" type="presOf" srcId="{7E1F066F-85EA-AA48-A266-F395F45A9BD8}" destId="{4075102F-DA26-5842-BD36-DFB43B86014A}" srcOrd="0" destOrd="0" presId="urn:microsoft.com/office/officeart/2005/8/layout/bList2"/>
    <dgm:cxn modelId="{177E00C9-DA0D-9C48-8647-AF76D3BFD964}" srcId="{96AB20E0-CB07-F641-870C-A00F2E3156F3}" destId="{6A5E16CF-8370-AF4A-B0C6-1524EC9DCEBC}" srcOrd="5" destOrd="0" parTransId="{807DE53C-7732-F544-907A-19A5479E79F3}" sibTransId="{F167F6A9-4707-604F-969B-C18EB1D7B70A}"/>
    <dgm:cxn modelId="{023510D2-67F1-804B-A703-78AAFBC146A9}" type="presOf" srcId="{9DE208EA-82D5-CF40-B17A-25816537FC5E}" destId="{FBAFED8C-16FD-5D46-B8F1-0047D50D9114}" srcOrd="0" destOrd="0" presId="urn:microsoft.com/office/officeart/2005/8/layout/bList2"/>
    <dgm:cxn modelId="{96BFC7D5-86E4-4E4A-ADB1-DB191F6BD26E}" type="presOf" srcId="{96AB20E0-CB07-F641-870C-A00F2E3156F3}" destId="{DE27F5DC-4A9A-4244-AF9B-240AC17CF325}" srcOrd="1" destOrd="0" presId="urn:microsoft.com/office/officeart/2005/8/layout/bList2"/>
    <dgm:cxn modelId="{FE0F0FE8-10B9-1D40-9E81-7087024E6AFA}" type="presOf" srcId="{34C28A54-F150-9A4B-A1C3-C88EA4E98134}" destId="{891C04EA-1D9F-AE45-BE63-965D5580B929}" srcOrd="0" destOrd="1" presId="urn:microsoft.com/office/officeart/2005/8/layout/bList2"/>
    <dgm:cxn modelId="{6EBC4D3C-3B69-6842-BD56-96A7CB9C02E5}" type="presParOf" srcId="{FBAFED8C-16FD-5D46-B8F1-0047D50D9114}" destId="{E65D6D9D-6D11-EF41-83D4-4BC0CAD2C7C6}" srcOrd="0" destOrd="0" presId="urn:microsoft.com/office/officeart/2005/8/layout/bList2"/>
    <dgm:cxn modelId="{19B7B612-20F4-B14C-A45F-4818D31B784E}" type="presParOf" srcId="{E65D6D9D-6D11-EF41-83D4-4BC0CAD2C7C6}" destId="{891C04EA-1D9F-AE45-BE63-965D5580B929}" srcOrd="0" destOrd="0" presId="urn:microsoft.com/office/officeart/2005/8/layout/bList2"/>
    <dgm:cxn modelId="{9A893F39-1E6A-7548-BD9A-A09CB0E69750}" type="presParOf" srcId="{E65D6D9D-6D11-EF41-83D4-4BC0CAD2C7C6}" destId="{262CE5DD-D2A8-7649-8773-0BF25095A541}" srcOrd="1" destOrd="0" presId="urn:microsoft.com/office/officeart/2005/8/layout/bList2"/>
    <dgm:cxn modelId="{479E3393-CC7F-AC45-82F8-BECA88D0AD2C}" type="presParOf" srcId="{E65D6D9D-6D11-EF41-83D4-4BC0CAD2C7C6}" destId="{DE27F5DC-4A9A-4244-AF9B-240AC17CF325}" srcOrd="2" destOrd="0" presId="urn:microsoft.com/office/officeart/2005/8/layout/bList2"/>
    <dgm:cxn modelId="{8A8ED5E3-88BF-1F4D-A11B-28BF81A3A50A}" type="presParOf" srcId="{E65D6D9D-6D11-EF41-83D4-4BC0CAD2C7C6}" destId="{25BBD3AE-C805-8D41-9BC8-FFF5B3F1FF1F}" srcOrd="3" destOrd="0" presId="urn:microsoft.com/office/officeart/2005/8/layout/bList2"/>
    <dgm:cxn modelId="{CB971CEA-B413-FC47-94F9-CF56BD18520B}" type="presParOf" srcId="{FBAFED8C-16FD-5D46-B8F1-0047D50D9114}" destId="{9A801753-5535-1041-88E5-D58444809B67}" srcOrd="1" destOrd="0" presId="urn:microsoft.com/office/officeart/2005/8/layout/bList2"/>
    <dgm:cxn modelId="{D4CE7F15-A92B-1848-8336-B492EA1CCE66}" type="presParOf" srcId="{FBAFED8C-16FD-5D46-B8F1-0047D50D9114}" destId="{07E46B4B-2C95-344B-B3A5-A7C42279DD1B}" srcOrd="2" destOrd="0" presId="urn:microsoft.com/office/officeart/2005/8/layout/bList2"/>
    <dgm:cxn modelId="{FEC783CA-275D-9B4C-AF54-0ACC77E447EF}" type="presParOf" srcId="{07E46B4B-2C95-344B-B3A5-A7C42279DD1B}" destId="{4075102F-DA26-5842-BD36-DFB43B86014A}" srcOrd="0" destOrd="0" presId="urn:microsoft.com/office/officeart/2005/8/layout/bList2"/>
    <dgm:cxn modelId="{4D3BFEDC-701E-4046-93E9-489AB5AD3A27}" type="presParOf" srcId="{07E46B4B-2C95-344B-B3A5-A7C42279DD1B}" destId="{249738EA-7F5F-A84E-BF96-A52FA4AFBCF9}" srcOrd="1" destOrd="0" presId="urn:microsoft.com/office/officeart/2005/8/layout/bList2"/>
    <dgm:cxn modelId="{2D297910-B2C1-804B-8B7B-7A066C8B0687}" type="presParOf" srcId="{07E46B4B-2C95-344B-B3A5-A7C42279DD1B}" destId="{B949CF3B-BA51-A449-9EF9-FC05F7177FEF}" srcOrd="2" destOrd="0" presId="urn:microsoft.com/office/officeart/2005/8/layout/bList2"/>
    <dgm:cxn modelId="{9AD5807E-5BAE-254F-B9D0-B94B6AE42D67}" type="presParOf" srcId="{07E46B4B-2C95-344B-B3A5-A7C42279DD1B}" destId="{FAE7F3B6-F181-0643-A8C3-9B1F9142B04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6DBD23-47FC-504C-B3E9-5CB69F1F51D9}"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229F1C0A-BB30-9843-93EE-1F6738DF5E33}">
      <dgm:prSet custT="1">
        <dgm:style>
          <a:lnRef idx="2">
            <a:schemeClr val="accent1"/>
          </a:lnRef>
          <a:fillRef idx="1">
            <a:schemeClr val="lt1"/>
          </a:fillRef>
          <a:effectRef idx="0">
            <a:schemeClr val="accent1"/>
          </a:effectRef>
          <a:fontRef idx="minor">
            <a:schemeClr val="dk1"/>
          </a:fontRef>
        </dgm:style>
      </dgm:prSet>
      <dgm:spPr/>
      <dgm:t>
        <a:bodyPr/>
        <a:lstStyle/>
        <a:p>
          <a:r>
            <a:rPr lang="en-US" sz="3200" b="0" i="0" dirty="0"/>
            <a:t>Use data to monitor the </a:t>
          </a:r>
          <a:r>
            <a:rPr lang="en-US" sz="3200" b="1" i="0" dirty="0"/>
            <a:t>implementation</a:t>
          </a:r>
          <a:r>
            <a:rPr lang="en-US" sz="3200" b="0" i="0" dirty="0"/>
            <a:t> &amp; </a:t>
          </a:r>
          <a:r>
            <a:rPr lang="en-US" sz="3200" b="1" i="0" dirty="0"/>
            <a:t>effectiveness</a:t>
          </a:r>
          <a:r>
            <a:rPr lang="en-US" sz="3200" b="0" i="0" dirty="0"/>
            <a:t> of PBIS practices</a:t>
          </a:r>
          <a:endParaRPr lang="en-US" sz="3200" dirty="0"/>
        </a:p>
      </dgm:t>
    </dgm:pt>
    <dgm:pt modelId="{B67B9EB0-294F-CF4D-BCF4-9F7333AC2B5A}" type="parTrans" cxnId="{0D475A11-9D0F-4248-BE85-8F206D7AF9A2}">
      <dgm:prSet/>
      <dgm:spPr/>
      <dgm:t>
        <a:bodyPr/>
        <a:lstStyle/>
        <a:p>
          <a:endParaRPr lang="en-US"/>
        </a:p>
      </dgm:t>
    </dgm:pt>
    <dgm:pt modelId="{949F545C-9EF3-7747-A41D-7D767B2757B6}" type="sibTrans" cxnId="{0D475A11-9D0F-4248-BE85-8F206D7AF9A2}">
      <dgm:prSet/>
      <dgm:spPr/>
      <dgm:t>
        <a:bodyPr/>
        <a:lstStyle/>
        <a:p>
          <a:endParaRPr lang="en-US"/>
        </a:p>
      </dgm:t>
    </dgm:pt>
    <dgm:pt modelId="{5D27D66D-EC63-114F-AC87-B6766276A3C7}">
      <dgm:prSet>
        <dgm:style>
          <a:lnRef idx="1">
            <a:schemeClr val="accent2"/>
          </a:lnRef>
          <a:fillRef idx="2">
            <a:schemeClr val="accent2"/>
          </a:fillRef>
          <a:effectRef idx="1">
            <a:schemeClr val="accent2"/>
          </a:effectRef>
          <a:fontRef idx="minor">
            <a:schemeClr val="dk1"/>
          </a:fontRef>
        </dgm:style>
      </dgm:prSet>
      <dgm:spPr/>
      <dgm:t>
        <a:bodyPr/>
        <a:lstStyle/>
        <a:p>
          <a:r>
            <a:rPr lang="en-US" b="0" i="0" dirty="0"/>
            <a:t>Linked with meaningful outcome goals</a:t>
          </a:r>
          <a:endParaRPr lang="en-US" dirty="0"/>
        </a:p>
      </dgm:t>
    </dgm:pt>
    <dgm:pt modelId="{6245EA5D-61D0-B34F-8102-DBE0ED66EF13}" type="parTrans" cxnId="{1AAEC8AA-F57B-B547-AE00-62512759EA5D}">
      <dgm:prSet/>
      <dgm:spPr/>
      <dgm:t>
        <a:bodyPr/>
        <a:lstStyle/>
        <a:p>
          <a:endParaRPr lang="en-US"/>
        </a:p>
      </dgm:t>
    </dgm:pt>
    <dgm:pt modelId="{B12409E8-4BF9-824A-ADFD-9D46420A22DA}" type="sibTrans" cxnId="{1AAEC8AA-F57B-B547-AE00-62512759EA5D}">
      <dgm:prSet/>
      <dgm:spPr/>
      <dgm:t>
        <a:bodyPr/>
        <a:lstStyle/>
        <a:p>
          <a:endParaRPr lang="en-US"/>
        </a:p>
      </dgm:t>
    </dgm:pt>
    <dgm:pt modelId="{21E83F32-64F3-8847-BA16-CEB6E22290AF}">
      <dgm:prSet>
        <dgm:style>
          <a:lnRef idx="1">
            <a:schemeClr val="accent5"/>
          </a:lnRef>
          <a:fillRef idx="2">
            <a:schemeClr val="accent5"/>
          </a:fillRef>
          <a:effectRef idx="1">
            <a:schemeClr val="accent5"/>
          </a:effectRef>
          <a:fontRef idx="minor">
            <a:schemeClr val="dk1"/>
          </a:fontRef>
        </dgm:style>
      </dgm:prSet>
      <dgm:spPr/>
      <dgm:t>
        <a:bodyPr/>
        <a:lstStyle/>
        <a:p>
          <a:r>
            <a:rPr lang="en-US" b="0" i="0" dirty="0"/>
            <a:t>Communicates purpose</a:t>
          </a:r>
          <a:endParaRPr lang="en-US" dirty="0"/>
        </a:p>
      </dgm:t>
    </dgm:pt>
    <dgm:pt modelId="{934266BC-5708-3340-8327-E8E741470989}" type="parTrans" cxnId="{56C05FFE-8E55-4046-B69B-9D2317C4E928}">
      <dgm:prSet/>
      <dgm:spPr/>
      <dgm:t>
        <a:bodyPr/>
        <a:lstStyle/>
        <a:p>
          <a:endParaRPr lang="en-US"/>
        </a:p>
      </dgm:t>
    </dgm:pt>
    <dgm:pt modelId="{E89239B6-0C93-0F49-AA84-C975B0415C18}" type="sibTrans" cxnId="{56C05FFE-8E55-4046-B69B-9D2317C4E928}">
      <dgm:prSet/>
      <dgm:spPr/>
      <dgm:t>
        <a:bodyPr/>
        <a:lstStyle/>
        <a:p>
          <a:endParaRPr lang="en-US"/>
        </a:p>
      </dgm:t>
    </dgm:pt>
    <dgm:pt modelId="{E8967C69-6B9F-6740-87A0-6B7B1BF98416}">
      <dgm:prSet>
        <dgm:style>
          <a:lnRef idx="1">
            <a:schemeClr val="accent1"/>
          </a:lnRef>
          <a:fillRef idx="2">
            <a:schemeClr val="accent1"/>
          </a:fillRef>
          <a:effectRef idx="1">
            <a:schemeClr val="accent1"/>
          </a:effectRef>
          <a:fontRef idx="minor">
            <a:schemeClr val="dk1"/>
          </a:fontRef>
        </dgm:style>
      </dgm:prSet>
      <dgm:spPr/>
      <dgm:t>
        <a:bodyPr/>
        <a:lstStyle/>
        <a:p>
          <a:r>
            <a:rPr lang="en-US" b="0" i="0"/>
            <a:t>Guides action planning</a:t>
          </a:r>
          <a:endParaRPr lang="en-US"/>
        </a:p>
      </dgm:t>
    </dgm:pt>
    <dgm:pt modelId="{21CB70D3-9BCC-774F-BA4C-5124BFD1754B}" type="parTrans" cxnId="{DFC578DA-6345-F443-B016-C93285FC9FAA}">
      <dgm:prSet/>
      <dgm:spPr/>
      <dgm:t>
        <a:bodyPr/>
        <a:lstStyle/>
        <a:p>
          <a:endParaRPr lang="en-US"/>
        </a:p>
      </dgm:t>
    </dgm:pt>
    <dgm:pt modelId="{6CBA3776-396A-EB43-8370-ED10E8388A0D}" type="sibTrans" cxnId="{DFC578DA-6345-F443-B016-C93285FC9FAA}">
      <dgm:prSet/>
      <dgm:spPr/>
      <dgm:t>
        <a:bodyPr/>
        <a:lstStyle/>
        <a:p>
          <a:endParaRPr lang="en-US"/>
        </a:p>
      </dgm:t>
    </dgm:pt>
    <dgm:pt modelId="{58539FBF-B615-2748-BBBA-AEBF662DBAA4}">
      <dgm:prSet>
        <dgm:style>
          <a:lnRef idx="1">
            <a:schemeClr val="accent3"/>
          </a:lnRef>
          <a:fillRef idx="2">
            <a:schemeClr val="accent3"/>
          </a:fillRef>
          <a:effectRef idx="1">
            <a:schemeClr val="accent3"/>
          </a:effectRef>
          <a:fontRef idx="minor">
            <a:schemeClr val="dk1"/>
          </a:fontRef>
        </dgm:style>
      </dgm:prSet>
      <dgm:spPr/>
      <dgm:t>
        <a:bodyPr/>
        <a:lstStyle/>
        <a:p>
          <a:r>
            <a:rPr lang="en-US" b="0" i="0"/>
            <a:t>Used to measure and demonstrate progress</a:t>
          </a:r>
          <a:endParaRPr lang="en-US"/>
        </a:p>
      </dgm:t>
    </dgm:pt>
    <dgm:pt modelId="{F66D2A3D-DB87-B142-89D8-16EB2CE360B4}" type="parTrans" cxnId="{3769675E-03EC-BD48-B827-8E1A1AAF7BB2}">
      <dgm:prSet/>
      <dgm:spPr/>
      <dgm:t>
        <a:bodyPr/>
        <a:lstStyle/>
        <a:p>
          <a:endParaRPr lang="en-US"/>
        </a:p>
      </dgm:t>
    </dgm:pt>
    <dgm:pt modelId="{87ABF836-A682-2D42-9C0E-0DB2C6D2C939}" type="sibTrans" cxnId="{3769675E-03EC-BD48-B827-8E1A1AAF7BB2}">
      <dgm:prSet/>
      <dgm:spPr/>
      <dgm:t>
        <a:bodyPr/>
        <a:lstStyle/>
        <a:p>
          <a:endParaRPr lang="en-US"/>
        </a:p>
      </dgm:t>
    </dgm:pt>
    <dgm:pt modelId="{77DCF8BB-3131-F246-905C-94E30E50BE4D}" type="pres">
      <dgm:prSet presAssocID="{766DBD23-47FC-504C-B3E9-5CB69F1F51D9}" presName="Name0" presStyleCnt="0">
        <dgm:presLayoutVars>
          <dgm:chPref val="1"/>
          <dgm:dir/>
          <dgm:animOne val="branch"/>
          <dgm:animLvl val="lvl"/>
          <dgm:resizeHandles/>
        </dgm:presLayoutVars>
      </dgm:prSet>
      <dgm:spPr/>
    </dgm:pt>
    <dgm:pt modelId="{EEC77A42-9CD1-C147-B969-5F87481E0015}" type="pres">
      <dgm:prSet presAssocID="{229F1C0A-BB30-9843-93EE-1F6738DF5E33}" presName="vertOne" presStyleCnt="0"/>
      <dgm:spPr/>
    </dgm:pt>
    <dgm:pt modelId="{BAD6AE76-E235-8C42-85D3-16E2F936BEF8}" type="pres">
      <dgm:prSet presAssocID="{229F1C0A-BB30-9843-93EE-1F6738DF5E33}" presName="txOne" presStyleLbl="node0" presStyleIdx="0" presStyleCnt="1" custLinFactNeighborX="-2915" custLinFactNeighborY="-93963">
        <dgm:presLayoutVars>
          <dgm:chPref val="3"/>
        </dgm:presLayoutVars>
      </dgm:prSet>
      <dgm:spPr/>
    </dgm:pt>
    <dgm:pt modelId="{F8FB220C-3D72-BE44-AC33-DA8507290BC4}" type="pres">
      <dgm:prSet presAssocID="{229F1C0A-BB30-9843-93EE-1F6738DF5E33}" presName="parTransOne" presStyleCnt="0"/>
      <dgm:spPr/>
    </dgm:pt>
    <dgm:pt modelId="{4D0707C3-31ED-E342-AAC2-FA966FBF119F}" type="pres">
      <dgm:prSet presAssocID="{229F1C0A-BB30-9843-93EE-1F6738DF5E33}" presName="horzOne" presStyleCnt="0"/>
      <dgm:spPr/>
    </dgm:pt>
    <dgm:pt modelId="{E4F46B50-1ABA-3F4C-BACD-1A19522333BA}" type="pres">
      <dgm:prSet presAssocID="{5D27D66D-EC63-114F-AC87-B6766276A3C7}" presName="vertTwo" presStyleCnt="0"/>
      <dgm:spPr/>
    </dgm:pt>
    <dgm:pt modelId="{663F09FA-2D45-0C43-839B-812B271BB9C5}" type="pres">
      <dgm:prSet presAssocID="{5D27D66D-EC63-114F-AC87-B6766276A3C7}" presName="txTwo" presStyleLbl="node2" presStyleIdx="0" presStyleCnt="4">
        <dgm:presLayoutVars>
          <dgm:chPref val="3"/>
        </dgm:presLayoutVars>
      </dgm:prSet>
      <dgm:spPr/>
    </dgm:pt>
    <dgm:pt modelId="{4309ECAA-5A7A-FC40-8E97-CF888761252F}" type="pres">
      <dgm:prSet presAssocID="{5D27D66D-EC63-114F-AC87-B6766276A3C7}" presName="horzTwo" presStyleCnt="0"/>
      <dgm:spPr/>
    </dgm:pt>
    <dgm:pt modelId="{E0CC2282-7424-6742-B1DC-FBBFC7017D58}" type="pres">
      <dgm:prSet presAssocID="{B12409E8-4BF9-824A-ADFD-9D46420A22DA}" presName="sibSpaceTwo" presStyleCnt="0"/>
      <dgm:spPr/>
    </dgm:pt>
    <dgm:pt modelId="{B8DDE5A0-8119-5B4C-9C1D-6E0758AE15F5}" type="pres">
      <dgm:prSet presAssocID="{21E83F32-64F3-8847-BA16-CEB6E22290AF}" presName="vertTwo" presStyleCnt="0"/>
      <dgm:spPr/>
    </dgm:pt>
    <dgm:pt modelId="{3595CE65-EC7F-064B-A07D-DD986DBE86EE}" type="pres">
      <dgm:prSet presAssocID="{21E83F32-64F3-8847-BA16-CEB6E22290AF}" presName="txTwo" presStyleLbl="node2" presStyleIdx="1" presStyleCnt="4">
        <dgm:presLayoutVars>
          <dgm:chPref val="3"/>
        </dgm:presLayoutVars>
      </dgm:prSet>
      <dgm:spPr/>
    </dgm:pt>
    <dgm:pt modelId="{6188DE3D-611C-114D-8C87-1684B1E64ED8}" type="pres">
      <dgm:prSet presAssocID="{21E83F32-64F3-8847-BA16-CEB6E22290AF}" presName="horzTwo" presStyleCnt="0"/>
      <dgm:spPr/>
    </dgm:pt>
    <dgm:pt modelId="{2B915427-8A57-FB47-B66D-0D160EEBB714}" type="pres">
      <dgm:prSet presAssocID="{E89239B6-0C93-0F49-AA84-C975B0415C18}" presName="sibSpaceTwo" presStyleCnt="0"/>
      <dgm:spPr/>
    </dgm:pt>
    <dgm:pt modelId="{2315D13C-9631-3A48-8919-DE25E2F27932}" type="pres">
      <dgm:prSet presAssocID="{E8967C69-6B9F-6740-87A0-6B7B1BF98416}" presName="vertTwo" presStyleCnt="0"/>
      <dgm:spPr/>
    </dgm:pt>
    <dgm:pt modelId="{0A24CCBB-C249-8640-804E-B766E7C88632}" type="pres">
      <dgm:prSet presAssocID="{E8967C69-6B9F-6740-87A0-6B7B1BF98416}" presName="txTwo" presStyleLbl="node2" presStyleIdx="2" presStyleCnt="4">
        <dgm:presLayoutVars>
          <dgm:chPref val="3"/>
        </dgm:presLayoutVars>
      </dgm:prSet>
      <dgm:spPr/>
    </dgm:pt>
    <dgm:pt modelId="{3DE80BE9-FB4F-6B47-9E40-016C0CF20F57}" type="pres">
      <dgm:prSet presAssocID="{E8967C69-6B9F-6740-87A0-6B7B1BF98416}" presName="horzTwo" presStyleCnt="0"/>
      <dgm:spPr/>
    </dgm:pt>
    <dgm:pt modelId="{C20ED5F2-73A8-EA4A-9C96-DB3A2A693783}" type="pres">
      <dgm:prSet presAssocID="{6CBA3776-396A-EB43-8370-ED10E8388A0D}" presName="sibSpaceTwo" presStyleCnt="0"/>
      <dgm:spPr/>
    </dgm:pt>
    <dgm:pt modelId="{18C0D92E-5C42-EE4F-82C8-8F05CEC48005}" type="pres">
      <dgm:prSet presAssocID="{58539FBF-B615-2748-BBBA-AEBF662DBAA4}" presName="vertTwo" presStyleCnt="0"/>
      <dgm:spPr/>
    </dgm:pt>
    <dgm:pt modelId="{E51CB7B1-8B10-6D4D-8240-C9C2A1BEA402}" type="pres">
      <dgm:prSet presAssocID="{58539FBF-B615-2748-BBBA-AEBF662DBAA4}" presName="txTwo" presStyleLbl="node2" presStyleIdx="3" presStyleCnt="4">
        <dgm:presLayoutVars>
          <dgm:chPref val="3"/>
        </dgm:presLayoutVars>
      </dgm:prSet>
      <dgm:spPr/>
    </dgm:pt>
    <dgm:pt modelId="{50EE32D3-8F73-004E-A8E6-D1FC0690DF4B}" type="pres">
      <dgm:prSet presAssocID="{58539FBF-B615-2748-BBBA-AEBF662DBAA4}" presName="horzTwo" presStyleCnt="0"/>
      <dgm:spPr/>
    </dgm:pt>
  </dgm:ptLst>
  <dgm:cxnLst>
    <dgm:cxn modelId="{1FF1D008-85B3-6B43-9452-DCD97C490878}" type="presOf" srcId="{229F1C0A-BB30-9843-93EE-1F6738DF5E33}" destId="{BAD6AE76-E235-8C42-85D3-16E2F936BEF8}" srcOrd="0" destOrd="0" presId="urn:microsoft.com/office/officeart/2005/8/layout/hierarchy4"/>
    <dgm:cxn modelId="{0D475A11-9D0F-4248-BE85-8F206D7AF9A2}" srcId="{766DBD23-47FC-504C-B3E9-5CB69F1F51D9}" destId="{229F1C0A-BB30-9843-93EE-1F6738DF5E33}" srcOrd="0" destOrd="0" parTransId="{B67B9EB0-294F-CF4D-BCF4-9F7333AC2B5A}" sibTransId="{949F545C-9EF3-7747-A41D-7D767B2757B6}"/>
    <dgm:cxn modelId="{0D4D1440-FF60-3341-9E9C-26F8D284E5A8}" type="presOf" srcId="{E8967C69-6B9F-6740-87A0-6B7B1BF98416}" destId="{0A24CCBB-C249-8640-804E-B766E7C88632}" srcOrd="0" destOrd="0" presId="urn:microsoft.com/office/officeart/2005/8/layout/hierarchy4"/>
    <dgm:cxn modelId="{3769675E-03EC-BD48-B827-8E1A1AAF7BB2}" srcId="{229F1C0A-BB30-9843-93EE-1F6738DF5E33}" destId="{58539FBF-B615-2748-BBBA-AEBF662DBAA4}" srcOrd="3" destOrd="0" parTransId="{F66D2A3D-DB87-B142-89D8-16EB2CE360B4}" sibTransId="{87ABF836-A682-2D42-9C0E-0DB2C6D2C939}"/>
    <dgm:cxn modelId="{2A50F17B-0094-B545-AA99-B799794713E5}" type="presOf" srcId="{58539FBF-B615-2748-BBBA-AEBF662DBAA4}" destId="{E51CB7B1-8B10-6D4D-8240-C9C2A1BEA402}" srcOrd="0" destOrd="0" presId="urn:microsoft.com/office/officeart/2005/8/layout/hierarchy4"/>
    <dgm:cxn modelId="{685A7187-A81D-3942-BA68-A820F2C5B871}" type="presOf" srcId="{21E83F32-64F3-8847-BA16-CEB6E22290AF}" destId="{3595CE65-EC7F-064B-A07D-DD986DBE86EE}" srcOrd="0" destOrd="0" presId="urn:microsoft.com/office/officeart/2005/8/layout/hierarchy4"/>
    <dgm:cxn modelId="{1EE0EC9E-BCEC-A14D-9D6D-504D2A2A5752}" type="presOf" srcId="{5D27D66D-EC63-114F-AC87-B6766276A3C7}" destId="{663F09FA-2D45-0C43-839B-812B271BB9C5}" srcOrd="0" destOrd="0" presId="urn:microsoft.com/office/officeart/2005/8/layout/hierarchy4"/>
    <dgm:cxn modelId="{1AAEC8AA-F57B-B547-AE00-62512759EA5D}" srcId="{229F1C0A-BB30-9843-93EE-1F6738DF5E33}" destId="{5D27D66D-EC63-114F-AC87-B6766276A3C7}" srcOrd="0" destOrd="0" parTransId="{6245EA5D-61D0-B34F-8102-DBE0ED66EF13}" sibTransId="{B12409E8-4BF9-824A-ADFD-9D46420A22DA}"/>
    <dgm:cxn modelId="{31D1FEC6-5CAE-3E46-951C-0FE5639099F0}" type="presOf" srcId="{766DBD23-47FC-504C-B3E9-5CB69F1F51D9}" destId="{77DCF8BB-3131-F246-905C-94E30E50BE4D}" srcOrd="0" destOrd="0" presId="urn:microsoft.com/office/officeart/2005/8/layout/hierarchy4"/>
    <dgm:cxn modelId="{DFC578DA-6345-F443-B016-C93285FC9FAA}" srcId="{229F1C0A-BB30-9843-93EE-1F6738DF5E33}" destId="{E8967C69-6B9F-6740-87A0-6B7B1BF98416}" srcOrd="2" destOrd="0" parTransId="{21CB70D3-9BCC-774F-BA4C-5124BFD1754B}" sibTransId="{6CBA3776-396A-EB43-8370-ED10E8388A0D}"/>
    <dgm:cxn modelId="{56C05FFE-8E55-4046-B69B-9D2317C4E928}" srcId="{229F1C0A-BB30-9843-93EE-1F6738DF5E33}" destId="{21E83F32-64F3-8847-BA16-CEB6E22290AF}" srcOrd="1" destOrd="0" parTransId="{934266BC-5708-3340-8327-E8E741470989}" sibTransId="{E89239B6-0C93-0F49-AA84-C975B0415C18}"/>
    <dgm:cxn modelId="{3C4B3D22-0FA3-B348-94C3-5B1B14988026}" type="presParOf" srcId="{77DCF8BB-3131-F246-905C-94E30E50BE4D}" destId="{EEC77A42-9CD1-C147-B969-5F87481E0015}" srcOrd="0" destOrd="0" presId="urn:microsoft.com/office/officeart/2005/8/layout/hierarchy4"/>
    <dgm:cxn modelId="{4C0BE8AD-AF04-7A41-AA38-839F89985298}" type="presParOf" srcId="{EEC77A42-9CD1-C147-B969-5F87481E0015}" destId="{BAD6AE76-E235-8C42-85D3-16E2F936BEF8}" srcOrd="0" destOrd="0" presId="urn:microsoft.com/office/officeart/2005/8/layout/hierarchy4"/>
    <dgm:cxn modelId="{F78123B5-DC0A-9445-AE25-0B58A5C6ADA2}" type="presParOf" srcId="{EEC77A42-9CD1-C147-B969-5F87481E0015}" destId="{F8FB220C-3D72-BE44-AC33-DA8507290BC4}" srcOrd="1" destOrd="0" presId="urn:microsoft.com/office/officeart/2005/8/layout/hierarchy4"/>
    <dgm:cxn modelId="{3C41ABFE-1170-8045-90AE-B1B9CB82B889}" type="presParOf" srcId="{EEC77A42-9CD1-C147-B969-5F87481E0015}" destId="{4D0707C3-31ED-E342-AAC2-FA966FBF119F}" srcOrd="2" destOrd="0" presId="urn:microsoft.com/office/officeart/2005/8/layout/hierarchy4"/>
    <dgm:cxn modelId="{0800B9FA-B10C-4547-AAA7-ED06E9BF4488}" type="presParOf" srcId="{4D0707C3-31ED-E342-AAC2-FA966FBF119F}" destId="{E4F46B50-1ABA-3F4C-BACD-1A19522333BA}" srcOrd="0" destOrd="0" presId="urn:microsoft.com/office/officeart/2005/8/layout/hierarchy4"/>
    <dgm:cxn modelId="{CFB7D3A5-170A-4E4D-8E17-AC77D7D340F7}" type="presParOf" srcId="{E4F46B50-1ABA-3F4C-BACD-1A19522333BA}" destId="{663F09FA-2D45-0C43-839B-812B271BB9C5}" srcOrd="0" destOrd="0" presId="urn:microsoft.com/office/officeart/2005/8/layout/hierarchy4"/>
    <dgm:cxn modelId="{093D2DB7-21B5-F646-A3EE-0E4EC84B2A25}" type="presParOf" srcId="{E4F46B50-1ABA-3F4C-BACD-1A19522333BA}" destId="{4309ECAA-5A7A-FC40-8E97-CF888761252F}" srcOrd="1" destOrd="0" presId="urn:microsoft.com/office/officeart/2005/8/layout/hierarchy4"/>
    <dgm:cxn modelId="{F8365859-A539-7F45-A065-07845CE957D5}" type="presParOf" srcId="{4D0707C3-31ED-E342-AAC2-FA966FBF119F}" destId="{E0CC2282-7424-6742-B1DC-FBBFC7017D58}" srcOrd="1" destOrd="0" presId="urn:microsoft.com/office/officeart/2005/8/layout/hierarchy4"/>
    <dgm:cxn modelId="{15CCE5F1-221E-4244-BA7B-EF1D254296F7}" type="presParOf" srcId="{4D0707C3-31ED-E342-AAC2-FA966FBF119F}" destId="{B8DDE5A0-8119-5B4C-9C1D-6E0758AE15F5}" srcOrd="2" destOrd="0" presId="urn:microsoft.com/office/officeart/2005/8/layout/hierarchy4"/>
    <dgm:cxn modelId="{800A97EC-42C6-D741-9DB3-F00DA64ED23E}" type="presParOf" srcId="{B8DDE5A0-8119-5B4C-9C1D-6E0758AE15F5}" destId="{3595CE65-EC7F-064B-A07D-DD986DBE86EE}" srcOrd="0" destOrd="0" presId="urn:microsoft.com/office/officeart/2005/8/layout/hierarchy4"/>
    <dgm:cxn modelId="{92D736AC-B064-0640-B36D-34ADEE769136}" type="presParOf" srcId="{B8DDE5A0-8119-5B4C-9C1D-6E0758AE15F5}" destId="{6188DE3D-611C-114D-8C87-1684B1E64ED8}" srcOrd="1" destOrd="0" presId="urn:microsoft.com/office/officeart/2005/8/layout/hierarchy4"/>
    <dgm:cxn modelId="{2341D88D-F04D-604C-AE53-88C0743C03BC}" type="presParOf" srcId="{4D0707C3-31ED-E342-AAC2-FA966FBF119F}" destId="{2B915427-8A57-FB47-B66D-0D160EEBB714}" srcOrd="3" destOrd="0" presId="urn:microsoft.com/office/officeart/2005/8/layout/hierarchy4"/>
    <dgm:cxn modelId="{AD387C3C-1AD1-BB43-9665-29402E50A0B0}" type="presParOf" srcId="{4D0707C3-31ED-E342-AAC2-FA966FBF119F}" destId="{2315D13C-9631-3A48-8919-DE25E2F27932}" srcOrd="4" destOrd="0" presId="urn:microsoft.com/office/officeart/2005/8/layout/hierarchy4"/>
    <dgm:cxn modelId="{EB5F26BE-8D7A-024E-994D-2DB257DEA4F1}" type="presParOf" srcId="{2315D13C-9631-3A48-8919-DE25E2F27932}" destId="{0A24CCBB-C249-8640-804E-B766E7C88632}" srcOrd="0" destOrd="0" presId="urn:microsoft.com/office/officeart/2005/8/layout/hierarchy4"/>
    <dgm:cxn modelId="{C5D27959-FA21-134D-AC06-EF6F84D9D280}" type="presParOf" srcId="{2315D13C-9631-3A48-8919-DE25E2F27932}" destId="{3DE80BE9-FB4F-6B47-9E40-016C0CF20F57}" srcOrd="1" destOrd="0" presId="urn:microsoft.com/office/officeart/2005/8/layout/hierarchy4"/>
    <dgm:cxn modelId="{7858EBA6-D80C-934D-B4B2-1A8A995B780F}" type="presParOf" srcId="{4D0707C3-31ED-E342-AAC2-FA966FBF119F}" destId="{C20ED5F2-73A8-EA4A-9C96-DB3A2A693783}" srcOrd="5" destOrd="0" presId="urn:microsoft.com/office/officeart/2005/8/layout/hierarchy4"/>
    <dgm:cxn modelId="{2E236800-CAF8-5F42-88A2-B646D07C16F9}" type="presParOf" srcId="{4D0707C3-31ED-E342-AAC2-FA966FBF119F}" destId="{18C0D92E-5C42-EE4F-82C8-8F05CEC48005}" srcOrd="6" destOrd="0" presId="urn:microsoft.com/office/officeart/2005/8/layout/hierarchy4"/>
    <dgm:cxn modelId="{8EEBBF56-8567-7344-B114-E3F552644645}" type="presParOf" srcId="{18C0D92E-5C42-EE4F-82C8-8F05CEC48005}" destId="{E51CB7B1-8B10-6D4D-8240-C9C2A1BEA402}" srcOrd="0" destOrd="0" presId="urn:microsoft.com/office/officeart/2005/8/layout/hierarchy4"/>
    <dgm:cxn modelId="{78E5C282-36CE-7A4E-A196-EF05E14C7DEB}" type="presParOf" srcId="{18C0D92E-5C42-EE4F-82C8-8F05CEC48005}" destId="{50EE32D3-8F73-004E-A8E6-D1FC0690DF4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6A1A252-2707-F744-B2EC-0090B860B044}"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432C1DB1-05BD-7745-A1A1-AC0A7ED34E24}">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latin typeface="+mj-lt"/>
              <a:ea typeface="Britannic Bold" pitchFamily="-108" charset="0"/>
              <a:cs typeface="Britannic Bold" pitchFamily="-108" charset="0"/>
            </a:rPr>
            <a:t>Step 1: Develop evaluation questions.</a:t>
          </a:r>
          <a:endParaRPr lang="en-US" dirty="0"/>
        </a:p>
      </dgm:t>
    </dgm:pt>
    <dgm:pt modelId="{4C55A609-5694-2A4F-9D7F-1299CEA50070}" type="parTrans" cxnId="{A2F548AD-BD2F-4041-A04E-9F9B249F7DEC}">
      <dgm:prSet/>
      <dgm:spPr/>
      <dgm:t>
        <a:bodyPr/>
        <a:lstStyle/>
        <a:p>
          <a:endParaRPr lang="en-US"/>
        </a:p>
      </dgm:t>
    </dgm:pt>
    <dgm:pt modelId="{6D39C6EC-DC46-8745-A014-0D5AED241DFC}" type="sibTrans" cxnId="{A2F548AD-BD2F-4041-A04E-9F9B249F7DEC}">
      <dgm:prSet/>
      <dgm:spPr/>
      <dgm:t>
        <a:bodyPr/>
        <a:lstStyle/>
        <a:p>
          <a:endParaRPr lang="en-US"/>
        </a:p>
      </dgm:t>
    </dgm:pt>
    <dgm:pt modelId="{B2536F73-7371-6D44-903E-171DBE8A96B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latin typeface="+mj-lt"/>
              <a:ea typeface="Britannic Bold" pitchFamily="-108" charset="0"/>
              <a:cs typeface="Britannic Bold" pitchFamily="-108" charset="0"/>
            </a:rPr>
            <a:t>Step 2: Identify indicators or measures.</a:t>
          </a:r>
          <a:endParaRPr lang="en-US" dirty="0"/>
        </a:p>
      </dgm:t>
    </dgm:pt>
    <dgm:pt modelId="{994A17F7-AAB4-C640-9898-C5F4A605AB96}" type="parTrans" cxnId="{075C2D18-2CA6-4B44-9D13-A12B99D03C36}">
      <dgm:prSet/>
      <dgm:spPr/>
      <dgm:t>
        <a:bodyPr/>
        <a:lstStyle/>
        <a:p>
          <a:endParaRPr lang="en-US"/>
        </a:p>
      </dgm:t>
    </dgm:pt>
    <dgm:pt modelId="{224872AD-6F54-E148-A411-322D2A5AF05D}" type="sibTrans" cxnId="{075C2D18-2CA6-4B44-9D13-A12B99D03C36}">
      <dgm:prSet/>
      <dgm:spPr/>
      <dgm:t>
        <a:bodyPr/>
        <a:lstStyle/>
        <a:p>
          <a:endParaRPr lang="en-US"/>
        </a:p>
      </dgm:t>
    </dgm:pt>
    <dgm:pt modelId="{8CAD3B80-5006-EE44-A6A9-7FBB3628F5AA}">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latin typeface="+mj-lt"/>
              <a:ea typeface="Britannic Bold" pitchFamily="-108" charset="0"/>
              <a:cs typeface="Britannic Bold" pitchFamily="-108" charset="0"/>
            </a:rPr>
            <a:t>Step 3: Develop methods for collecting and analyzing indicators.</a:t>
          </a:r>
          <a:endParaRPr lang="en-US" dirty="0"/>
        </a:p>
      </dgm:t>
    </dgm:pt>
    <dgm:pt modelId="{D99179AB-DECA-344F-B9D6-10A369806BE4}" type="parTrans" cxnId="{B688C074-ED9C-9C4A-B318-9622EBEA4CD7}">
      <dgm:prSet/>
      <dgm:spPr/>
      <dgm:t>
        <a:bodyPr/>
        <a:lstStyle/>
        <a:p>
          <a:endParaRPr lang="en-US"/>
        </a:p>
      </dgm:t>
    </dgm:pt>
    <dgm:pt modelId="{E63A48BF-BEF9-F843-A1DF-E0DCE32713A5}" type="sibTrans" cxnId="{B688C074-ED9C-9C4A-B318-9622EBEA4CD7}">
      <dgm:prSet/>
      <dgm:spPr/>
      <dgm:t>
        <a:bodyPr/>
        <a:lstStyle/>
        <a:p>
          <a:endParaRPr lang="en-US"/>
        </a:p>
      </dgm:t>
    </dgm:pt>
    <dgm:pt modelId="{D62CA23F-1726-D04F-9B9F-C46CDFA44993}">
      <dgm:prSet phldrT="[Text]"/>
      <dgm:spPr/>
      <dgm:t>
        <a:bodyPr/>
        <a:lstStyle/>
        <a:p>
          <a:pPr>
            <a:buClrTx/>
            <a:buSzTx/>
            <a:buFont typeface="Arial"/>
            <a:buNone/>
          </a:pPr>
          <a:r>
            <a:rPr kumimoji="0" lang="en-US" b="0" i="0" u="none" strike="noStrike" cap="none" spc="0" normalizeH="0" baseline="0" noProof="0" dirty="0">
              <a:ln/>
              <a:effectLst/>
              <a:uLnTx/>
              <a:uFillTx/>
              <a:latin typeface="Franklin Gothic Medium"/>
              <a:ea typeface="Britannic Bold" pitchFamily="-108" charset="0"/>
              <a:cs typeface="Britannic Bold" pitchFamily="-108" charset="0"/>
              <a:sym typeface="Arial"/>
            </a:rPr>
            <a:t>What do you want to know?</a:t>
          </a:r>
          <a:endParaRPr lang="en-US" dirty="0"/>
        </a:p>
      </dgm:t>
    </dgm:pt>
    <dgm:pt modelId="{5A50A386-D6AB-9D46-BEFB-435FAA82F206}" type="parTrans" cxnId="{4537F2B4-9EF3-BF43-87A1-DD0487FE5E60}">
      <dgm:prSet/>
      <dgm:spPr/>
      <dgm:t>
        <a:bodyPr/>
        <a:lstStyle/>
        <a:p>
          <a:endParaRPr lang="en-US"/>
        </a:p>
      </dgm:t>
    </dgm:pt>
    <dgm:pt modelId="{A43E0EFE-743E-3A46-8A91-8696C1056511}" type="sibTrans" cxnId="{4537F2B4-9EF3-BF43-87A1-DD0487FE5E60}">
      <dgm:prSet/>
      <dgm:spPr/>
      <dgm:t>
        <a:bodyPr/>
        <a:lstStyle/>
        <a:p>
          <a:endParaRPr lang="en-US"/>
        </a:p>
      </dgm:t>
    </dgm:pt>
    <dgm:pt modelId="{665E303C-D99B-CF49-9C09-A1706172A9BD}">
      <dgm:prSet phldrT="[Text]"/>
      <dgm:spPr/>
      <dgm:t>
        <a:bodyPr/>
        <a:lstStyle/>
        <a:p>
          <a:pPr>
            <a:buClrTx/>
            <a:buSzTx/>
            <a:buFont typeface="Arial"/>
            <a:buNone/>
          </a:pPr>
          <a:r>
            <a:rPr kumimoji="0" lang="en-US" b="0" i="0" u="none" strike="noStrike" cap="none" spc="0" normalizeH="0" baseline="0" noProof="0">
              <a:ln/>
              <a:effectLst/>
              <a:uLnTx/>
              <a:uFillTx/>
              <a:latin typeface="Franklin Gothic Medium"/>
              <a:ea typeface="Britannic Bold" pitchFamily="-108" charset="0"/>
              <a:cs typeface="Britannic Bold" pitchFamily="-108" charset="0"/>
              <a:sym typeface="Arial"/>
            </a:rPr>
            <a:t>What information can be collected?</a:t>
          </a:r>
          <a:endParaRPr lang="en-US" dirty="0"/>
        </a:p>
      </dgm:t>
    </dgm:pt>
    <dgm:pt modelId="{5B49AC4B-2DCB-BD4B-AC6E-384EF2256F03}" type="parTrans" cxnId="{ED7C1C0F-94EA-194D-9A2E-B384EF13CD21}">
      <dgm:prSet/>
      <dgm:spPr/>
      <dgm:t>
        <a:bodyPr/>
        <a:lstStyle/>
        <a:p>
          <a:endParaRPr lang="en-US"/>
        </a:p>
      </dgm:t>
    </dgm:pt>
    <dgm:pt modelId="{6B5C6ED7-6A5D-4345-A429-08182DAAC28F}" type="sibTrans" cxnId="{ED7C1C0F-94EA-194D-9A2E-B384EF13CD21}">
      <dgm:prSet/>
      <dgm:spPr/>
      <dgm:t>
        <a:bodyPr/>
        <a:lstStyle/>
        <a:p>
          <a:endParaRPr lang="en-US"/>
        </a:p>
      </dgm:t>
    </dgm:pt>
    <dgm:pt modelId="{6B7A47D5-A625-1C43-84DE-DA81FCA63131}">
      <dgm:prSet phldrT="[Text]"/>
      <dgm:spPr/>
      <dgm:t>
        <a:bodyPr/>
        <a:lstStyle/>
        <a:p>
          <a:pPr>
            <a:buClrTx/>
            <a:buSzTx/>
            <a:buFont typeface="Arial"/>
            <a:buNone/>
          </a:pPr>
          <a:r>
            <a:rPr kumimoji="0" lang="en-US" b="0" i="0" u="none" strike="noStrike" cap="none" spc="0" normalizeH="0" baseline="0" noProof="0">
              <a:ln/>
              <a:effectLst/>
              <a:uLnTx/>
              <a:uFillTx/>
              <a:latin typeface="Franklin Gothic Medium"/>
              <a:ea typeface="Britannic Bold" pitchFamily="-108" charset="0"/>
              <a:cs typeface="Britannic Bold" pitchFamily="-108" charset="0"/>
              <a:sym typeface="Arial"/>
            </a:rPr>
            <a:t>How/when should information be gathered?</a:t>
          </a:r>
          <a:endParaRPr lang="en-US" dirty="0"/>
        </a:p>
      </dgm:t>
    </dgm:pt>
    <dgm:pt modelId="{D2354C80-5929-744F-99D7-770F4BF19C5B}" type="parTrans" cxnId="{5EF0027D-43C0-8248-AC34-94C19EC2D0A3}">
      <dgm:prSet/>
      <dgm:spPr/>
      <dgm:t>
        <a:bodyPr/>
        <a:lstStyle/>
        <a:p>
          <a:endParaRPr lang="en-US"/>
        </a:p>
      </dgm:t>
    </dgm:pt>
    <dgm:pt modelId="{9A3FE52D-D71A-3646-ABD9-E97F13F3D680}" type="sibTrans" cxnId="{5EF0027D-43C0-8248-AC34-94C19EC2D0A3}">
      <dgm:prSet/>
      <dgm:spPr/>
      <dgm:t>
        <a:bodyPr/>
        <a:lstStyle/>
        <a:p>
          <a:endParaRPr lang="en-US"/>
        </a:p>
      </dgm:t>
    </dgm:pt>
    <dgm:pt modelId="{A6639C2C-F91F-EF4A-8D40-0C2082B5C8FA}">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latin typeface="+mj-lt"/>
              <a:ea typeface="Britannic Bold" pitchFamily="-108" charset="0"/>
              <a:cs typeface="Britannic Bold" pitchFamily="-108" charset="0"/>
            </a:rPr>
            <a:t>Step 4: Make decisions and action plan from analysis of indicators.</a:t>
          </a:r>
          <a:endParaRPr lang="en-US" dirty="0"/>
        </a:p>
      </dgm:t>
    </dgm:pt>
    <dgm:pt modelId="{A4D8963D-8E64-E54B-896E-5149CCBFFDC4}" type="parTrans" cxnId="{05A2A1CD-799F-BD40-A928-EB3744300D86}">
      <dgm:prSet/>
      <dgm:spPr/>
      <dgm:t>
        <a:bodyPr/>
        <a:lstStyle/>
        <a:p>
          <a:endParaRPr lang="en-US"/>
        </a:p>
      </dgm:t>
    </dgm:pt>
    <dgm:pt modelId="{4F9DAB67-56EF-5E47-9A6F-0E8860C8132E}" type="sibTrans" cxnId="{05A2A1CD-799F-BD40-A928-EB3744300D86}">
      <dgm:prSet/>
      <dgm:spPr/>
      <dgm:t>
        <a:bodyPr/>
        <a:lstStyle/>
        <a:p>
          <a:endParaRPr lang="en-US"/>
        </a:p>
      </dgm:t>
    </dgm:pt>
    <dgm:pt modelId="{C13E84B5-19EE-6646-BEA6-F09FECDD3BE1}">
      <dgm:prSet phldrT="[Text]"/>
      <dgm:spPr/>
      <dgm:t>
        <a:bodyPr/>
        <a:lstStyle/>
        <a:p>
          <a:pPr>
            <a:buClrTx/>
            <a:buSzTx/>
            <a:buFont typeface="Arial"/>
            <a:buNone/>
          </a:pPr>
          <a:r>
            <a:rPr kumimoji="0" lang="en-US" b="0" i="0" u="none" strike="noStrike" cap="none" spc="0" normalizeH="0" baseline="0" noProof="0">
              <a:ln/>
              <a:effectLst/>
              <a:uLnTx/>
              <a:uFillTx/>
              <a:latin typeface="Franklin Gothic Medium"/>
              <a:ea typeface="Britannic Bold" pitchFamily="-108" charset="0"/>
              <a:cs typeface="Britannic Bold" pitchFamily="-108" charset="0"/>
              <a:sym typeface="Arial"/>
            </a:rPr>
            <a:t>How will the question answered and what should be done next?</a:t>
          </a:r>
          <a:endParaRPr lang="en-US" dirty="0"/>
        </a:p>
      </dgm:t>
    </dgm:pt>
    <dgm:pt modelId="{A9F6D82D-2768-D749-B289-BD53FDDBD2D3}" type="parTrans" cxnId="{679CAF9F-4FB3-0E49-9C27-286BE36EF0D8}">
      <dgm:prSet/>
      <dgm:spPr/>
      <dgm:t>
        <a:bodyPr/>
        <a:lstStyle/>
        <a:p>
          <a:endParaRPr lang="en-US"/>
        </a:p>
      </dgm:t>
    </dgm:pt>
    <dgm:pt modelId="{90A56C00-6215-F649-AC1E-B3EF874B60E0}" type="sibTrans" cxnId="{679CAF9F-4FB3-0E49-9C27-286BE36EF0D8}">
      <dgm:prSet/>
      <dgm:spPr/>
      <dgm:t>
        <a:bodyPr/>
        <a:lstStyle/>
        <a:p>
          <a:endParaRPr lang="en-US"/>
        </a:p>
      </dgm:t>
    </dgm:pt>
    <dgm:pt modelId="{B6B5463A-49A5-BD44-970E-EC6A13E9275E}" type="pres">
      <dgm:prSet presAssocID="{66A1A252-2707-F744-B2EC-0090B860B044}" presName="linear" presStyleCnt="0">
        <dgm:presLayoutVars>
          <dgm:dir/>
          <dgm:animLvl val="lvl"/>
          <dgm:resizeHandles val="exact"/>
        </dgm:presLayoutVars>
      </dgm:prSet>
      <dgm:spPr/>
    </dgm:pt>
    <dgm:pt modelId="{53073D35-49F8-004C-A128-FC84A0AED5E8}" type="pres">
      <dgm:prSet presAssocID="{432C1DB1-05BD-7745-A1A1-AC0A7ED34E24}" presName="parentLin" presStyleCnt="0"/>
      <dgm:spPr/>
    </dgm:pt>
    <dgm:pt modelId="{93BC6C00-57A9-D143-812A-C54382A7F055}" type="pres">
      <dgm:prSet presAssocID="{432C1DB1-05BD-7745-A1A1-AC0A7ED34E24}" presName="parentLeftMargin" presStyleLbl="node1" presStyleIdx="0" presStyleCnt="4"/>
      <dgm:spPr/>
    </dgm:pt>
    <dgm:pt modelId="{8A4F8C30-7EBE-6E41-AE1E-94090520E542}" type="pres">
      <dgm:prSet presAssocID="{432C1DB1-05BD-7745-A1A1-AC0A7ED34E24}" presName="parentText" presStyleLbl="node1" presStyleIdx="0" presStyleCnt="4" custScaleX="134220">
        <dgm:presLayoutVars>
          <dgm:chMax val="0"/>
          <dgm:bulletEnabled val="1"/>
        </dgm:presLayoutVars>
      </dgm:prSet>
      <dgm:spPr/>
    </dgm:pt>
    <dgm:pt modelId="{0A44469A-218B-2446-93A8-6F140EEDB55F}" type="pres">
      <dgm:prSet presAssocID="{432C1DB1-05BD-7745-A1A1-AC0A7ED34E24}" presName="negativeSpace" presStyleCnt="0"/>
      <dgm:spPr/>
    </dgm:pt>
    <dgm:pt modelId="{E2B4DDB9-3762-9647-B196-BBBE602253FC}" type="pres">
      <dgm:prSet presAssocID="{432C1DB1-05BD-7745-A1A1-AC0A7ED34E24}" presName="childText" presStyleLbl="conFgAcc1" presStyleIdx="0" presStyleCnt="4">
        <dgm:presLayoutVars>
          <dgm:bulletEnabled val="1"/>
        </dgm:presLayoutVars>
      </dgm:prSet>
      <dgm:spPr/>
    </dgm:pt>
    <dgm:pt modelId="{8D618FA6-1C54-5748-8920-0596A7E241FC}" type="pres">
      <dgm:prSet presAssocID="{6D39C6EC-DC46-8745-A014-0D5AED241DFC}" presName="spaceBetweenRectangles" presStyleCnt="0"/>
      <dgm:spPr/>
    </dgm:pt>
    <dgm:pt modelId="{8131DFAE-3315-724F-B58A-75B30ED7B33A}" type="pres">
      <dgm:prSet presAssocID="{B2536F73-7371-6D44-903E-171DBE8A96B6}" presName="parentLin" presStyleCnt="0"/>
      <dgm:spPr/>
    </dgm:pt>
    <dgm:pt modelId="{B19CDCA4-AA17-354E-9DCB-5AB403D2D309}" type="pres">
      <dgm:prSet presAssocID="{B2536F73-7371-6D44-903E-171DBE8A96B6}" presName="parentLeftMargin" presStyleLbl="node1" presStyleIdx="0" presStyleCnt="4"/>
      <dgm:spPr/>
    </dgm:pt>
    <dgm:pt modelId="{C1FD982B-03C2-A347-A694-A5461B722A44}" type="pres">
      <dgm:prSet presAssocID="{B2536F73-7371-6D44-903E-171DBE8A96B6}" presName="parentText" presStyleLbl="node1" presStyleIdx="1" presStyleCnt="4" custScaleX="134599">
        <dgm:presLayoutVars>
          <dgm:chMax val="0"/>
          <dgm:bulletEnabled val="1"/>
        </dgm:presLayoutVars>
      </dgm:prSet>
      <dgm:spPr/>
    </dgm:pt>
    <dgm:pt modelId="{53E846C5-6213-1543-9459-7CB1E55E1860}" type="pres">
      <dgm:prSet presAssocID="{B2536F73-7371-6D44-903E-171DBE8A96B6}" presName="negativeSpace" presStyleCnt="0"/>
      <dgm:spPr/>
    </dgm:pt>
    <dgm:pt modelId="{F4BE3D05-C1DD-7040-8DAB-B84519021991}" type="pres">
      <dgm:prSet presAssocID="{B2536F73-7371-6D44-903E-171DBE8A96B6}" presName="childText" presStyleLbl="conFgAcc1" presStyleIdx="1" presStyleCnt="4">
        <dgm:presLayoutVars>
          <dgm:bulletEnabled val="1"/>
        </dgm:presLayoutVars>
      </dgm:prSet>
      <dgm:spPr/>
    </dgm:pt>
    <dgm:pt modelId="{2A4AA80B-C900-E14E-9014-D780A67B68FE}" type="pres">
      <dgm:prSet presAssocID="{224872AD-6F54-E148-A411-322D2A5AF05D}" presName="spaceBetweenRectangles" presStyleCnt="0"/>
      <dgm:spPr/>
    </dgm:pt>
    <dgm:pt modelId="{24A5F8D5-ABDA-AF4F-BA24-E9446D2F2735}" type="pres">
      <dgm:prSet presAssocID="{8CAD3B80-5006-EE44-A6A9-7FBB3628F5AA}" presName="parentLin" presStyleCnt="0"/>
      <dgm:spPr/>
    </dgm:pt>
    <dgm:pt modelId="{1E6DF516-B9FA-0349-A31C-90FFAED1B295}" type="pres">
      <dgm:prSet presAssocID="{8CAD3B80-5006-EE44-A6A9-7FBB3628F5AA}" presName="parentLeftMargin" presStyleLbl="node1" presStyleIdx="1" presStyleCnt="4"/>
      <dgm:spPr/>
    </dgm:pt>
    <dgm:pt modelId="{DEF402DB-AC55-4F4E-861B-05D744ECE75A}" type="pres">
      <dgm:prSet presAssocID="{8CAD3B80-5006-EE44-A6A9-7FBB3628F5AA}" presName="parentText" presStyleLbl="node1" presStyleIdx="2" presStyleCnt="4" custScaleX="134157">
        <dgm:presLayoutVars>
          <dgm:chMax val="0"/>
          <dgm:bulletEnabled val="1"/>
        </dgm:presLayoutVars>
      </dgm:prSet>
      <dgm:spPr/>
    </dgm:pt>
    <dgm:pt modelId="{BB9AC87C-A0FA-B847-8BBC-91B822A92CF3}" type="pres">
      <dgm:prSet presAssocID="{8CAD3B80-5006-EE44-A6A9-7FBB3628F5AA}" presName="negativeSpace" presStyleCnt="0"/>
      <dgm:spPr/>
    </dgm:pt>
    <dgm:pt modelId="{B2DD9DC9-6E4D-3040-A9EC-B81E6FF2C26A}" type="pres">
      <dgm:prSet presAssocID="{8CAD3B80-5006-EE44-A6A9-7FBB3628F5AA}" presName="childText" presStyleLbl="conFgAcc1" presStyleIdx="2" presStyleCnt="4">
        <dgm:presLayoutVars>
          <dgm:bulletEnabled val="1"/>
        </dgm:presLayoutVars>
      </dgm:prSet>
      <dgm:spPr/>
    </dgm:pt>
    <dgm:pt modelId="{ABEA979E-CD31-A740-A039-E95A1BFE8E7B}" type="pres">
      <dgm:prSet presAssocID="{E63A48BF-BEF9-F843-A1DF-E0DCE32713A5}" presName="spaceBetweenRectangles" presStyleCnt="0"/>
      <dgm:spPr/>
    </dgm:pt>
    <dgm:pt modelId="{10B724BD-5467-5C48-B5AD-8961AA000C22}" type="pres">
      <dgm:prSet presAssocID="{A6639C2C-F91F-EF4A-8D40-0C2082B5C8FA}" presName="parentLin" presStyleCnt="0"/>
      <dgm:spPr/>
    </dgm:pt>
    <dgm:pt modelId="{DF428153-04F3-4D46-BC91-6EF64177CAF5}" type="pres">
      <dgm:prSet presAssocID="{A6639C2C-F91F-EF4A-8D40-0C2082B5C8FA}" presName="parentLeftMargin" presStyleLbl="node1" presStyleIdx="2" presStyleCnt="4"/>
      <dgm:spPr/>
    </dgm:pt>
    <dgm:pt modelId="{FC4240E7-DE94-DF45-946B-2BBC72C2A8EB}" type="pres">
      <dgm:prSet presAssocID="{A6639C2C-F91F-EF4A-8D40-0C2082B5C8FA}" presName="parentText" presStyleLbl="node1" presStyleIdx="3" presStyleCnt="4" custScaleX="134286">
        <dgm:presLayoutVars>
          <dgm:chMax val="0"/>
          <dgm:bulletEnabled val="1"/>
        </dgm:presLayoutVars>
      </dgm:prSet>
      <dgm:spPr/>
    </dgm:pt>
    <dgm:pt modelId="{E38F33C4-97EB-3F4B-AD55-95665FEF97E8}" type="pres">
      <dgm:prSet presAssocID="{A6639C2C-F91F-EF4A-8D40-0C2082B5C8FA}" presName="negativeSpace" presStyleCnt="0"/>
      <dgm:spPr/>
    </dgm:pt>
    <dgm:pt modelId="{7A139621-7F7D-3840-9996-016E6C26E736}" type="pres">
      <dgm:prSet presAssocID="{A6639C2C-F91F-EF4A-8D40-0C2082B5C8FA}" presName="childText" presStyleLbl="conFgAcc1" presStyleIdx="3" presStyleCnt="4">
        <dgm:presLayoutVars>
          <dgm:bulletEnabled val="1"/>
        </dgm:presLayoutVars>
      </dgm:prSet>
      <dgm:spPr/>
    </dgm:pt>
  </dgm:ptLst>
  <dgm:cxnLst>
    <dgm:cxn modelId="{ED7C1C0F-94EA-194D-9A2E-B384EF13CD21}" srcId="{B2536F73-7371-6D44-903E-171DBE8A96B6}" destId="{665E303C-D99B-CF49-9C09-A1706172A9BD}" srcOrd="0" destOrd="0" parTransId="{5B49AC4B-2DCB-BD4B-AC6E-384EF2256F03}" sibTransId="{6B5C6ED7-6A5D-4345-A429-08182DAAC28F}"/>
    <dgm:cxn modelId="{80C4550F-1FC8-2843-824E-26F9DDBE4A6D}" type="presOf" srcId="{8CAD3B80-5006-EE44-A6A9-7FBB3628F5AA}" destId="{DEF402DB-AC55-4F4E-861B-05D744ECE75A}" srcOrd="1" destOrd="0" presId="urn:microsoft.com/office/officeart/2005/8/layout/list1"/>
    <dgm:cxn modelId="{075C2D18-2CA6-4B44-9D13-A12B99D03C36}" srcId="{66A1A252-2707-F744-B2EC-0090B860B044}" destId="{B2536F73-7371-6D44-903E-171DBE8A96B6}" srcOrd="1" destOrd="0" parTransId="{994A17F7-AAB4-C640-9898-C5F4A605AB96}" sibTransId="{224872AD-6F54-E148-A411-322D2A5AF05D}"/>
    <dgm:cxn modelId="{B71FEB19-6AFD-0F40-8350-76DD3FCC726F}" type="presOf" srcId="{A6639C2C-F91F-EF4A-8D40-0C2082B5C8FA}" destId="{DF428153-04F3-4D46-BC91-6EF64177CAF5}" srcOrd="0" destOrd="0" presId="urn:microsoft.com/office/officeart/2005/8/layout/list1"/>
    <dgm:cxn modelId="{D2E7FC29-227B-3B4F-BF7A-F0FAB0670DD7}" type="presOf" srcId="{A6639C2C-F91F-EF4A-8D40-0C2082B5C8FA}" destId="{FC4240E7-DE94-DF45-946B-2BBC72C2A8EB}" srcOrd="1" destOrd="0" presId="urn:microsoft.com/office/officeart/2005/8/layout/list1"/>
    <dgm:cxn modelId="{FB923B39-B23E-EE44-A81E-615F384DEA6B}" type="presOf" srcId="{C13E84B5-19EE-6646-BEA6-F09FECDD3BE1}" destId="{7A139621-7F7D-3840-9996-016E6C26E736}" srcOrd="0" destOrd="0" presId="urn:microsoft.com/office/officeart/2005/8/layout/list1"/>
    <dgm:cxn modelId="{B688C074-ED9C-9C4A-B318-9622EBEA4CD7}" srcId="{66A1A252-2707-F744-B2EC-0090B860B044}" destId="{8CAD3B80-5006-EE44-A6A9-7FBB3628F5AA}" srcOrd="2" destOrd="0" parTransId="{D99179AB-DECA-344F-B9D6-10A369806BE4}" sibTransId="{E63A48BF-BEF9-F843-A1DF-E0DCE32713A5}"/>
    <dgm:cxn modelId="{FA0FD75A-2DC5-5E4D-B93F-975FCE3EA1AD}" type="presOf" srcId="{B2536F73-7371-6D44-903E-171DBE8A96B6}" destId="{C1FD982B-03C2-A347-A694-A5461B722A44}" srcOrd="1" destOrd="0" presId="urn:microsoft.com/office/officeart/2005/8/layout/list1"/>
    <dgm:cxn modelId="{5EF0027D-43C0-8248-AC34-94C19EC2D0A3}" srcId="{8CAD3B80-5006-EE44-A6A9-7FBB3628F5AA}" destId="{6B7A47D5-A625-1C43-84DE-DA81FCA63131}" srcOrd="0" destOrd="0" parTransId="{D2354C80-5929-744F-99D7-770F4BF19C5B}" sibTransId="{9A3FE52D-D71A-3646-ABD9-E97F13F3D680}"/>
    <dgm:cxn modelId="{C6B0D298-2225-F741-84ED-088906F46E1B}" type="presOf" srcId="{665E303C-D99B-CF49-9C09-A1706172A9BD}" destId="{F4BE3D05-C1DD-7040-8DAB-B84519021991}" srcOrd="0" destOrd="0" presId="urn:microsoft.com/office/officeart/2005/8/layout/list1"/>
    <dgm:cxn modelId="{7D51A79C-FB43-D647-8359-D347797260FF}" type="presOf" srcId="{8CAD3B80-5006-EE44-A6A9-7FBB3628F5AA}" destId="{1E6DF516-B9FA-0349-A31C-90FFAED1B295}" srcOrd="0" destOrd="0" presId="urn:microsoft.com/office/officeart/2005/8/layout/list1"/>
    <dgm:cxn modelId="{07978C9F-1E5F-6342-B596-341EFA4D61C9}" type="presOf" srcId="{D62CA23F-1726-D04F-9B9F-C46CDFA44993}" destId="{E2B4DDB9-3762-9647-B196-BBBE602253FC}" srcOrd="0" destOrd="0" presId="urn:microsoft.com/office/officeart/2005/8/layout/list1"/>
    <dgm:cxn modelId="{679CAF9F-4FB3-0E49-9C27-286BE36EF0D8}" srcId="{A6639C2C-F91F-EF4A-8D40-0C2082B5C8FA}" destId="{C13E84B5-19EE-6646-BEA6-F09FECDD3BE1}" srcOrd="0" destOrd="0" parTransId="{A9F6D82D-2768-D749-B289-BD53FDDBD2D3}" sibTransId="{90A56C00-6215-F649-AC1E-B3EF874B60E0}"/>
    <dgm:cxn modelId="{C371DBA4-B453-D942-AEBE-7FD5EAF51B24}" type="presOf" srcId="{B2536F73-7371-6D44-903E-171DBE8A96B6}" destId="{B19CDCA4-AA17-354E-9DCB-5AB403D2D309}" srcOrd="0" destOrd="0" presId="urn:microsoft.com/office/officeart/2005/8/layout/list1"/>
    <dgm:cxn modelId="{A2F548AD-BD2F-4041-A04E-9F9B249F7DEC}" srcId="{66A1A252-2707-F744-B2EC-0090B860B044}" destId="{432C1DB1-05BD-7745-A1A1-AC0A7ED34E24}" srcOrd="0" destOrd="0" parTransId="{4C55A609-5694-2A4F-9D7F-1299CEA50070}" sibTransId="{6D39C6EC-DC46-8745-A014-0D5AED241DFC}"/>
    <dgm:cxn modelId="{0BD285B1-32DF-5D46-AC8D-C2F075A530FA}" type="presOf" srcId="{66A1A252-2707-F744-B2EC-0090B860B044}" destId="{B6B5463A-49A5-BD44-970E-EC6A13E9275E}" srcOrd="0" destOrd="0" presId="urn:microsoft.com/office/officeart/2005/8/layout/list1"/>
    <dgm:cxn modelId="{4537F2B4-9EF3-BF43-87A1-DD0487FE5E60}" srcId="{432C1DB1-05BD-7745-A1A1-AC0A7ED34E24}" destId="{D62CA23F-1726-D04F-9B9F-C46CDFA44993}" srcOrd="0" destOrd="0" parTransId="{5A50A386-D6AB-9D46-BEFB-435FAA82F206}" sibTransId="{A43E0EFE-743E-3A46-8A91-8696C1056511}"/>
    <dgm:cxn modelId="{CABEFAB7-A40F-5049-8CE9-83887FF834D0}" type="presOf" srcId="{6B7A47D5-A625-1C43-84DE-DA81FCA63131}" destId="{B2DD9DC9-6E4D-3040-A9EC-B81E6FF2C26A}" srcOrd="0" destOrd="0" presId="urn:microsoft.com/office/officeart/2005/8/layout/list1"/>
    <dgm:cxn modelId="{925C0BBD-BCE8-1C45-A0B5-3BBAEE554419}" type="presOf" srcId="{432C1DB1-05BD-7745-A1A1-AC0A7ED34E24}" destId="{8A4F8C30-7EBE-6E41-AE1E-94090520E542}" srcOrd="1" destOrd="0" presId="urn:microsoft.com/office/officeart/2005/8/layout/list1"/>
    <dgm:cxn modelId="{05A2A1CD-799F-BD40-A928-EB3744300D86}" srcId="{66A1A252-2707-F744-B2EC-0090B860B044}" destId="{A6639C2C-F91F-EF4A-8D40-0C2082B5C8FA}" srcOrd="3" destOrd="0" parTransId="{A4D8963D-8E64-E54B-896E-5149CCBFFDC4}" sibTransId="{4F9DAB67-56EF-5E47-9A6F-0E8860C8132E}"/>
    <dgm:cxn modelId="{A42D65D3-1EE1-F64B-9A01-8B894C71EF62}" type="presOf" srcId="{432C1DB1-05BD-7745-A1A1-AC0A7ED34E24}" destId="{93BC6C00-57A9-D143-812A-C54382A7F055}" srcOrd="0" destOrd="0" presId="urn:microsoft.com/office/officeart/2005/8/layout/list1"/>
    <dgm:cxn modelId="{0FB6A501-9336-DD4D-ACC3-4F3CA7BBED4E}" type="presParOf" srcId="{B6B5463A-49A5-BD44-970E-EC6A13E9275E}" destId="{53073D35-49F8-004C-A128-FC84A0AED5E8}" srcOrd="0" destOrd="0" presId="urn:microsoft.com/office/officeart/2005/8/layout/list1"/>
    <dgm:cxn modelId="{B0D4D928-0F9C-4541-8CAB-53E8B7E32ED1}" type="presParOf" srcId="{53073D35-49F8-004C-A128-FC84A0AED5E8}" destId="{93BC6C00-57A9-D143-812A-C54382A7F055}" srcOrd="0" destOrd="0" presId="urn:microsoft.com/office/officeart/2005/8/layout/list1"/>
    <dgm:cxn modelId="{31C1D99D-9B41-4B4F-99FB-C3D4FA775C73}" type="presParOf" srcId="{53073D35-49F8-004C-A128-FC84A0AED5E8}" destId="{8A4F8C30-7EBE-6E41-AE1E-94090520E542}" srcOrd="1" destOrd="0" presId="urn:microsoft.com/office/officeart/2005/8/layout/list1"/>
    <dgm:cxn modelId="{742EEFB7-10D2-3641-A38A-DDE89ADCE450}" type="presParOf" srcId="{B6B5463A-49A5-BD44-970E-EC6A13E9275E}" destId="{0A44469A-218B-2446-93A8-6F140EEDB55F}" srcOrd="1" destOrd="0" presId="urn:microsoft.com/office/officeart/2005/8/layout/list1"/>
    <dgm:cxn modelId="{6FF45843-A7E7-9644-873C-17048A874C17}" type="presParOf" srcId="{B6B5463A-49A5-BD44-970E-EC6A13E9275E}" destId="{E2B4DDB9-3762-9647-B196-BBBE602253FC}" srcOrd="2" destOrd="0" presId="urn:microsoft.com/office/officeart/2005/8/layout/list1"/>
    <dgm:cxn modelId="{094AA06C-24E6-6144-B044-CE2363CE0017}" type="presParOf" srcId="{B6B5463A-49A5-BD44-970E-EC6A13E9275E}" destId="{8D618FA6-1C54-5748-8920-0596A7E241FC}" srcOrd="3" destOrd="0" presId="urn:microsoft.com/office/officeart/2005/8/layout/list1"/>
    <dgm:cxn modelId="{2E241D4B-D095-3447-82B4-948A4EB46795}" type="presParOf" srcId="{B6B5463A-49A5-BD44-970E-EC6A13E9275E}" destId="{8131DFAE-3315-724F-B58A-75B30ED7B33A}" srcOrd="4" destOrd="0" presId="urn:microsoft.com/office/officeart/2005/8/layout/list1"/>
    <dgm:cxn modelId="{D6DA9A13-CACD-6640-8AD1-64723DD3945E}" type="presParOf" srcId="{8131DFAE-3315-724F-B58A-75B30ED7B33A}" destId="{B19CDCA4-AA17-354E-9DCB-5AB403D2D309}" srcOrd="0" destOrd="0" presId="urn:microsoft.com/office/officeart/2005/8/layout/list1"/>
    <dgm:cxn modelId="{1A4D5181-7D1D-3E4D-89A2-DAECEBD4BB64}" type="presParOf" srcId="{8131DFAE-3315-724F-B58A-75B30ED7B33A}" destId="{C1FD982B-03C2-A347-A694-A5461B722A44}" srcOrd="1" destOrd="0" presId="urn:microsoft.com/office/officeart/2005/8/layout/list1"/>
    <dgm:cxn modelId="{462F0807-72F6-C44D-AEE2-5354A08A65B4}" type="presParOf" srcId="{B6B5463A-49A5-BD44-970E-EC6A13E9275E}" destId="{53E846C5-6213-1543-9459-7CB1E55E1860}" srcOrd="5" destOrd="0" presId="urn:microsoft.com/office/officeart/2005/8/layout/list1"/>
    <dgm:cxn modelId="{1C2EE98F-DBA7-4F4E-929F-6A6E78B302CF}" type="presParOf" srcId="{B6B5463A-49A5-BD44-970E-EC6A13E9275E}" destId="{F4BE3D05-C1DD-7040-8DAB-B84519021991}" srcOrd="6" destOrd="0" presId="urn:microsoft.com/office/officeart/2005/8/layout/list1"/>
    <dgm:cxn modelId="{93796B4B-8684-C947-9345-64442880D68D}" type="presParOf" srcId="{B6B5463A-49A5-BD44-970E-EC6A13E9275E}" destId="{2A4AA80B-C900-E14E-9014-D780A67B68FE}" srcOrd="7" destOrd="0" presId="urn:microsoft.com/office/officeart/2005/8/layout/list1"/>
    <dgm:cxn modelId="{871B98C7-802B-344C-8E72-A09C9A1F4C07}" type="presParOf" srcId="{B6B5463A-49A5-BD44-970E-EC6A13E9275E}" destId="{24A5F8D5-ABDA-AF4F-BA24-E9446D2F2735}" srcOrd="8" destOrd="0" presId="urn:microsoft.com/office/officeart/2005/8/layout/list1"/>
    <dgm:cxn modelId="{98F49F24-C591-384C-BAA6-8C2AF5C1D5B8}" type="presParOf" srcId="{24A5F8D5-ABDA-AF4F-BA24-E9446D2F2735}" destId="{1E6DF516-B9FA-0349-A31C-90FFAED1B295}" srcOrd="0" destOrd="0" presId="urn:microsoft.com/office/officeart/2005/8/layout/list1"/>
    <dgm:cxn modelId="{D0500051-0497-FF45-8FFF-1DCB6D6E8E6D}" type="presParOf" srcId="{24A5F8D5-ABDA-AF4F-BA24-E9446D2F2735}" destId="{DEF402DB-AC55-4F4E-861B-05D744ECE75A}" srcOrd="1" destOrd="0" presId="urn:microsoft.com/office/officeart/2005/8/layout/list1"/>
    <dgm:cxn modelId="{FE865B01-8C4D-D246-9A57-8FFFBADE8257}" type="presParOf" srcId="{B6B5463A-49A5-BD44-970E-EC6A13E9275E}" destId="{BB9AC87C-A0FA-B847-8BBC-91B822A92CF3}" srcOrd="9" destOrd="0" presId="urn:microsoft.com/office/officeart/2005/8/layout/list1"/>
    <dgm:cxn modelId="{E351A4AE-593D-6B4B-91A1-0E89C71C7BD5}" type="presParOf" srcId="{B6B5463A-49A5-BD44-970E-EC6A13E9275E}" destId="{B2DD9DC9-6E4D-3040-A9EC-B81E6FF2C26A}" srcOrd="10" destOrd="0" presId="urn:microsoft.com/office/officeart/2005/8/layout/list1"/>
    <dgm:cxn modelId="{94D56F85-14B7-B242-98B7-374179BE9045}" type="presParOf" srcId="{B6B5463A-49A5-BD44-970E-EC6A13E9275E}" destId="{ABEA979E-CD31-A740-A039-E95A1BFE8E7B}" srcOrd="11" destOrd="0" presId="urn:microsoft.com/office/officeart/2005/8/layout/list1"/>
    <dgm:cxn modelId="{FB071FD6-75DD-2747-80B0-6D766F0957D1}" type="presParOf" srcId="{B6B5463A-49A5-BD44-970E-EC6A13E9275E}" destId="{10B724BD-5467-5C48-B5AD-8961AA000C22}" srcOrd="12" destOrd="0" presId="urn:microsoft.com/office/officeart/2005/8/layout/list1"/>
    <dgm:cxn modelId="{C573FC56-8310-F540-824A-6DFD8B762D34}" type="presParOf" srcId="{10B724BD-5467-5C48-B5AD-8961AA000C22}" destId="{DF428153-04F3-4D46-BC91-6EF64177CAF5}" srcOrd="0" destOrd="0" presId="urn:microsoft.com/office/officeart/2005/8/layout/list1"/>
    <dgm:cxn modelId="{C7D9AE92-1AE8-FD4D-992E-A9247C1E32DB}" type="presParOf" srcId="{10B724BD-5467-5C48-B5AD-8961AA000C22}" destId="{FC4240E7-DE94-DF45-946B-2BBC72C2A8EB}" srcOrd="1" destOrd="0" presId="urn:microsoft.com/office/officeart/2005/8/layout/list1"/>
    <dgm:cxn modelId="{CD038A7F-B8AC-D94D-8D1F-3841FF5A6A7C}" type="presParOf" srcId="{B6B5463A-49A5-BD44-970E-EC6A13E9275E}" destId="{E38F33C4-97EB-3F4B-AD55-95665FEF97E8}" srcOrd="13" destOrd="0" presId="urn:microsoft.com/office/officeart/2005/8/layout/list1"/>
    <dgm:cxn modelId="{4D69FB2D-74F4-4746-BA62-0ED3BAD15B25}" type="presParOf" srcId="{B6B5463A-49A5-BD44-970E-EC6A13E9275E}" destId="{7A139621-7F7D-3840-9996-016E6C26E73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12263" y="1978862"/>
          <a:ext cx="3633401" cy="377372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If you have questions or comments:</a:t>
          </a:r>
        </a:p>
        <a:p>
          <a:pPr marL="457200" lvl="2" indent="-228600" algn="l" defTabSz="889000">
            <a:lnSpc>
              <a:spcPct val="90000"/>
            </a:lnSpc>
            <a:spcBef>
              <a:spcPct val="0"/>
            </a:spcBef>
            <a:spcAft>
              <a:spcPct val="15000"/>
            </a:spcAft>
            <a:buChar char="•"/>
          </a:pPr>
          <a:r>
            <a:rPr lang="en-US" sz="2000" kern="1200"/>
            <a:t>unmute</a:t>
          </a:r>
        </a:p>
        <a:p>
          <a:pPr marL="457200" lvl="2" indent="-228600" algn="l" defTabSz="889000">
            <a:lnSpc>
              <a:spcPct val="90000"/>
            </a:lnSpc>
            <a:spcBef>
              <a:spcPct val="0"/>
            </a:spcBef>
            <a:spcAft>
              <a:spcPct val="15000"/>
            </a:spcAft>
            <a:buChar char="•"/>
          </a:pPr>
          <a:r>
            <a:rPr lang="en-US" sz="2000" kern="1200"/>
            <a:t>use the chat box</a:t>
          </a:r>
        </a:p>
      </dsp:txBody>
      <dsp:txXfrm>
        <a:off x="97398" y="2063997"/>
        <a:ext cx="3463131" cy="3688591"/>
      </dsp:txXfrm>
    </dsp:sp>
    <dsp:sp modelId="{D5C674EC-98A5-4D45-9168-E941BC46FCF6}">
      <dsp:nvSpPr>
        <dsp:cNvPr id="0" name=""/>
        <dsp:cNvSpPr/>
      </dsp:nvSpPr>
      <dsp:spPr>
        <a:xfrm>
          <a:off x="0" y="5607866"/>
          <a:ext cx="3633401" cy="1166270"/>
        </a:xfrm>
        <a:prstGeom prst="rect">
          <a:avLst/>
        </a:prstGeom>
        <a:solidFill>
          <a:schemeClr val="accent1">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marL="0" lvl="0" indent="0" algn="l" defTabSz="1466850">
            <a:lnSpc>
              <a:spcPct val="90000"/>
            </a:lnSpc>
            <a:spcBef>
              <a:spcPct val="0"/>
            </a:spcBef>
            <a:spcAft>
              <a:spcPct val="35000"/>
            </a:spcAft>
            <a:buNone/>
          </a:pPr>
          <a:r>
            <a:rPr lang="en-US" sz="3300" kern="1200"/>
            <a:t>Self</a:t>
          </a:r>
        </a:p>
      </dsp:txBody>
      <dsp:txXfrm>
        <a:off x="0" y="5607866"/>
        <a:ext cx="2558733" cy="1166270"/>
      </dsp:txXfrm>
    </dsp:sp>
    <dsp:sp modelId="{DEEF4213-91C0-4DFA-A1E8-D6E76A9D48BD}">
      <dsp:nvSpPr>
        <dsp:cNvPr id="0" name=""/>
        <dsp:cNvSpPr/>
      </dsp:nvSpPr>
      <dsp:spPr>
        <a:xfrm>
          <a:off x="2598094" y="5719515"/>
          <a:ext cx="976721" cy="929923"/>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113039" y="1998191"/>
          <a:ext cx="3633401" cy="369306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Mute when listening, unmute to talk​</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98174" y="2083326"/>
        <a:ext cx="3463131" cy="3607928"/>
      </dsp:txXfrm>
    </dsp:sp>
    <dsp:sp modelId="{219636A1-9D00-4675-967E-CA57FCDEAB1E}">
      <dsp:nvSpPr>
        <dsp:cNvPr id="0" name=""/>
        <dsp:cNvSpPr/>
      </dsp:nvSpPr>
      <dsp:spPr>
        <a:xfrm>
          <a:off x="4155041" y="5576484"/>
          <a:ext cx="3633401" cy="1166270"/>
        </a:xfrm>
        <a:prstGeom prst="rect">
          <a:avLst/>
        </a:prstGeom>
        <a:solidFill>
          <a:schemeClr val="accent1">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marL="0" lvl="0" indent="0" algn="l" defTabSz="1466850">
            <a:lnSpc>
              <a:spcPct val="90000"/>
            </a:lnSpc>
            <a:spcBef>
              <a:spcPct val="0"/>
            </a:spcBef>
            <a:spcAft>
              <a:spcPct val="35000"/>
            </a:spcAft>
            <a:buNone/>
          </a:pPr>
          <a:r>
            <a:rPr lang="en-US" sz="3300" kern="1200"/>
            <a:t>Others</a:t>
          </a:r>
        </a:p>
      </dsp:txBody>
      <dsp:txXfrm>
        <a:off x="4155041" y="5576484"/>
        <a:ext cx="2558733" cy="1166270"/>
      </dsp:txXfrm>
    </dsp:sp>
    <dsp:sp modelId="{161E2365-CB26-459A-8F0C-B10C3E646E56}">
      <dsp:nvSpPr>
        <dsp:cNvPr id="0" name=""/>
        <dsp:cNvSpPr/>
      </dsp:nvSpPr>
      <dsp:spPr>
        <a:xfrm>
          <a:off x="6696607" y="5696955"/>
          <a:ext cx="936561" cy="933268"/>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93735" y="2034400"/>
          <a:ext cx="3633401" cy="354454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76788" y="2117453"/>
        <a:ext cx="3467295" cy="3461487"/>
      </dsp:txXfrm>
    </dsp:sp>
    <dsp:sp modelId="{B634D077-9CEB-4360-83EE-5D4C6FFB98DD}">
      <dsp:nvSpPr>
        <dsp:cNvPr id="0" name=""/>
        <dsp:cNvSpPr/>
      </dsp:nvSpPr>
      <dsp:spPr>
        <a:xfrm>
          <a:off x="8149226" y="5576009"/>
          <a:ext cx="3633401" cy="1166270"/>
        </a:xfrm>
        <a:prstGeom prst="rect">
          <a:avLst/>
        </a:prstGeom>
        <a:solidFill>
          <a:schemeClr val="accent1">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marL="0" lvl="0" indent="0" algn="l" defTabSz="1466850">
            <a:lnSpc>
              <a:spcPct val="90000"/>
            </a:lnSpc>
            <a:spcBef>
              <a:spcPct val="0"/>
            </a:spcBef>
            <a:spcAft>
              <a:spcPct val="35000"/>
            </a:spcAft>
            <a:buNone/>
          </a:pPr>
          <a:r>
            <a:rPr lang="en-US" sz="3300" kern="1200"/>
            <a:t>Environment</a:t>
          </a:r>
        </a:p>
      </dsp:txBody>
      <dsp:txXfrm>
        <a:off x="8149226" y="5576009"/>
        <a:ext cx="2558733" cy="1166270"/>
      </dsp:txXfrm>
    </dsp:sp>
    <dsp:sp modelId="{EE5FFD93-52F3-418C-BBBA-24CAF019EF16}">
      <dsp:nvSpPr>
        <dsp:cNvPr id="0" name=""/>
        <dsp:cNvSpPr/>
      </dsp:nvSpPr>
      <dsp:spPr>
        <a:xfrm>
          <a:off x="10808135" y="5706871"/>
          <a:ext cx="961677" cy="936956"/>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91749"/>
          <a:ext cx="10217426" cy="2305800"/>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2986" tIns="499872" rIns="792986" bIns="170688" numCol="1" spcCol="1270" anchor="t" anchorCtr="0">
          <a:noAutofit/>
        </a:bodyPr>
        <a:lstStyle/>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Acknowledgement Systems Check-in</a:t>
          </a:r>
          <a:endParaRPr lang="en-US" sz="2400" kern="1200" dirty="0"/>
        </a:p>
        <a:p>
          <a:pPr marL="228600" lvl="1" indent="-228600" algn="l" defTabSz="1066800" rtl="0">
            <a:lnSpc>
              <a:spcPct val="90000"/>
            </a:lnSpc>
            <a:spcBef>
              <a:spcPct val="0"/>
            </a:spcBef>
            <a:spcAft>
              <a:spcPct val="15000"/>
            </a:spcAft>
            <a:buChar char="•"/>
          </a:pPr>
          <a:r>
            <a:rPr lang="en-US" sz="2400" i="0" kern="1200">
              <a:latin typeface="Hind Vadodara" panose="02000000000000000000" pitchFamily="2" charset="0"/>
              <a:cs typeface="Hind Vadodara" panose="02000000000000000000" pitchFamily="2" charset="0"/>
            </a:rPr>
            <a:t>Developing a Continuum to Respond to Behavior Errors</a:t>
          </a:r>
          <a:endParaRPr lang="en-US" sz="2400" b="0" i="0" kern="1200" dirty="0">
            <a:latin typeface="Hind Vadodara" panose="02000000000000000000" pitchFamily="2" charset="0"/>
            <a:cs typeface="Hind Vadodara" panose="02000000000000000000" pitchFamily="2" charset="0"/>
          </a:endParaRPr>
        </a:p>
        <a:p>
          <a:pPr marL="228600" lvl="1" indent="-228600" algn="l" defTabSz="1066800" rtl="0">
            <a:lnSpc>
              <a:spcPct val="90000"/>
            </a:lnSpc>
            <a:spcBef>
              <a:spcPct val="0"/>
            </a:spcBef>
            <a:spcAft>
              <a:spcPct val="15000"/>
            </a:spcAft>
            <a:buChar char="•"/>
          </a:pPr>
          <a:r>
            <a:rPr lang="en-US" sz="2400" b="0" i="0" kern="1200" dirty="0">
              <a:latin typeface="Hind Vadodara" panose="02000000000000000000" pitchFamily="2" charset="0"/>
              <a:cs typeface="Hind Vadodara" panose="02000000000000000000" pitchFamily="2" charset="0"/>
            </a:rPr>
            <a:t>Resource Spotlight</a:t>
          </a:r>
        </a:p>
      </dsp:txBody>
      <dsp:txXfrm>
        <a:off x="112560" y="504309"/>
        <a:ext cx="9992306" cy="2080680"/>
      </dsp:txXfrm>
    </dsp:sp>
    <dsp:sp modelId="{24EE546A-203E-45A1-AB96-5A4CB77AC5EC}">
      <dsp:nvSpPr>
        <dsp:cNvPr id="0" name=""/>
        <dsp:cNvSpPr/>
      </dsp:nvSpPr>
      <dsp:spPr>
        <a:xfrm>
          <a:off x="510871" y="37509"/>
          <a:ext cx="7152198" cy="7084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0336" tIns="0" rIns="270336" bIns="0" numCol="1" spcCol="1270" anchor="ctr" anchorCtr="0">
          <a:noAutofit/>
        </a:bodyPr>
        <a:lstStyle/>
        <a:p>
          <a:pPr marL="0" lvl="0" indent="0" algn="l" defTabSz="1066800">
            <a:lnSpc>
              <a:spcPct val="90000"/>
            </a:lnSpc>
            <a:spcBef>
              <a:spcPct val="0"/>
            </a:spcBef>
            <a:spcAft>
              <a:spcPct val="35000"/>
            </a:spcAft>
            <a:buNone/>
          </a:pPr>
          <a:r>
            <a:rPr lang="en-US" sz="2400" kern="1200"/>
            <a:t>Presentation Content:</a:t>
          </a:r>
          <a:endParaRPr lang="en-US" sz="2400" kern="1200" noProof="0"/>
        </a:p>
      </dsp:txBody>
      <dsp:txXfrm>
        <a:off x="545456" y="72094"/>
        <a:ext cx="7083028" cy="639310"/>
      </dsp:txXfrm>
    </dsp:sp>
    <dsp:sp modelId="{183C8042-F222-4C5B-948A-CA63CABAB28E}">
      <dsp:nvSpPr>
        <dsp:cNvPr id="0" name=""/>
        <dsp:cNvSpPr/>
      </dsp:nvSpPr>
      <dsp:spPr>
        <a:xfrm>
          <a:off x="0" y="3181389"/>
          <a:ext cx="10217426" cy="2230200"/>
        </a:xfrm>
        <a:prstGeom prst="round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2986" tIns="499872" rIns="792986" bIns="170688" numCol="1" spcCol="1270" anchor="t" anchorCtr="0">
          <a:noAutofit/>
        </a:bodyPr>
        <a:lstStyle/>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Work to complete or update Flow Chart, Definitions and Referral Form.</a:t>
          </a:r>
          <a:endParaRPr lang="en-US" sz="2400" kern="1200" dirty="0"/>
        </a:p>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Share video links with team</a:t>
          </a:r>
        </a:p>
      </dsp:txBody>
      <dsp:txXfrm>
        <a:off x="108869" y="3290258"/>
        <a:ext cx="9999688" cy="2012462"/>
      </dsp:txXfrm>
    </dsp:sp>
    <dsp:sp modelId="{3EE32B02-DB9E-4A32-B892-2B06787A9E31}">
      <dsp:nvSpPr>
        <dsp:cNvPr id="0" name=""/>
        <dsp:cNvSpPr/>
      </dsp:nvSpPr>
      <dsp:spPr>
        <a:xfrm>
          <a:off x="510871" y="2827149"/>
          <a:ext cx="7152198" cy="70848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0336" tIns="0" rIns="270336" bIns="0" numCol="1" spcCol="1270" anchor="ctr" anchorCtr="0">
          <a:noAutofit/>
        </a:bodyPr>
        <a:lstStyle/>
        <a:p>
          <a:pPr marL="0" lvl="0" indent="0" algn="l" defTabSz="1066800">
            <a:lnSpc>
              <a:spcPct val="90000"/>
            </a:lnSpc>
            <a:spcBef>
              <a:spcPct val="0"/>
            </a:spcBef>
            <a:spcAft>
              <a:spcPct val="35000"/>
            </a:spcAft>
            <a:buNone/>
          </a:pPr>
          <a:r>
            <a:rPr lang="en-US" sz="2400" kern="1200"/>
            <a:t>Coaches’ Tasks:</a:t>
          </a:r>
        </a:p>
      </dsp:txBody>
      <dsp:txXfrm>
        <a:off x="545456" y="2861734"/>
        <a:ext cx="7083028"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9371"/>
          <a:ext cx="9478145" cy="247298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5609" tIns="187452" rIns="735609" bIns="170688" numCol="1" spcCol="1270" anchor="t" anchorCtr="0">
          <a:noAutofit/>
        </a:bodyPr>
        <a:lstStyle/>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Glows and Grows</a:t>
          </a:r>
        </a:p>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Staff/Students/Family input Check-in</a:t>
          </a:r>
        </a:p>
        <a:p>
          <a:pPr marL="228600" lvl="1" indent="-228600" algn="l" defTabSz="1066800" rtl="0">
            <a:lnSpc>
              <a:spcPct val="90000"/>
            </a:lnSpc>
            <a:spcBef>
              <a:spcPct val="0"/>
            </a:spcBef>
            <a:spcAft>
              <a:spcPct val="15000"/>
            </a:spcAft>
            <a:buChar char="•"/>
          </a:pPr>
          <a:r>
            <a:rPr lang="en-US" sz="2400" i="0" kern="1200" dirty="0">
              <a:latin typeface="Hind Vadodara" panose="02000000000000000000" pitchFamily="2" charset="0"/>
              <a:cs typeface="Hind Vadodara" panose="02000000000000000000" pitchFamily="2" charset="0"/>
            </a:rPr>
            <a:t>Developing a Continuum to Respond to Behavior Errors</a:t>
          </a:r>
          <a:endParaRPr lang="en-US" sz="2400" b="0" i="0" kern="1200" dirty="0">
            <a:latin typeface="Hind Vadodara" panose="02000000000000000000" pitchFamily="2" charset="0"/>
            <a:cs typeface="Hind Vadodara" panose="02000000000000000000" pitchFamily="2" charset="0"/>
          </a:endParaRPr>
        </a:p>
        <a:p>
          <a:pPr marL="228600" lvl="1" indent="-228600" algn="l" defTabSz="1066800" rtl="0">
            <a:lnSpc>
              <a:spcPct val="90000"/>
            </a:lnSpc>
            <a:spcBef>
              <a:spcPct val="0"/>
            </a:spcBef>
            <a:spcAft>
              <a:spcPct val="15000"/>
            </a:spcAft>
            <a:buChar char="•"/>
          </a:pPr>
          <a:r>
            <a:rPr lang="en-US" sz="2400" b="0" i="0" kern="1200" dirty="0">
              <a:latin typeface="Hind Vadodara" panose="02000000000000000000" pitchFamily="2" charset="0"/>
              <a:cs typeface="Hind Vadodara" panose="02000000000000000000" pitchFamily="2" charset="0"/>
            </a:rPr>
            <a:t>Resource Spotlight</a:t>
          </a:r>
        </a:p>
      </dsp:txBody>
      <dsp:txXfrm>
        <a:off x="120721" y="160092"/>
        <a:ext cx="9236703" cy="2231543"/>
      </dsp:txXfrm>
    </dsp:sp>
    <dsp:sp modelId="{24EE546A-203E-45A1-AB96-5A4CB77AC5EC}">
      <dsp:nvSpPr>
        <dsp:cNvPr id="0" name=""/>
        <dsp:cNvSpPr/>
      </dsp:nvSpPr>
      <dsp:spPr>
        <a:xfrm>
          <a:off x="381732" y="0"/>
          <a:ext cx="6634701" cy="806136"/>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0776" tIns="0" rIns="250776" bIns="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Hind Vadodara" panose="020B0604020202020204" charset="0"/>
              <a:cs typeface="Hind Vadodara" panose="020B0604020202020204" charset="0"/>
            </a:rPr>
            <a:t>Presentation Content:</a:t>
          </a:r>
          <a:endParaRPr lang="en-US" sz="2800" b="0" i="0" u="none" strike="noStrike" kern="1200" cap="none" baseline="0" noProof="0">
            <a:solidFill>
              <a:srgbClr val="010000"/>
            </a:solidFill>
            <a:latin typeface="Hind Vadodara" panose="020B0604020202020204" charset="0"/>
            <a:cs typeface="Hind Vadodara" panose="020B0604020202020204" charset="0"/>
          </a:endParaRPr>
        </a:p>
      </dsp:txBody>
      <dsp:txXfrm>
        <a:off x="421084" y="39352"/>
        <a:ext cx="6555997" cy="727432"/>
      </dsp:txXfrm>
    </dsp:sp>
    <dsp:sp modelId="{183C8042-F222-4C5B-948A-CA63CABAB28E}">
      <dsp:nvSpPr>
        <dsp:cNvPr id="0" name=""/>
        <dsp:cNvSpPr/>
      </dsp:nvSpPr>
      <dsp:spPr>
        <a:xfrm>
          <a:off x="0" y="2844230"/>
          <a:ext cx="9478145" cy="2737302"/>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5609" tIns="187452" rIns="735609" bIns="170688" numCol="1" spcCol="1270" anchor="t" anchorCtr="0">
          <a:noAutofit/>
        </a:bodyPr>
        <a:lstStyle/>
        <a:p>
          <a:pPr marL="228600" lvl="1" indent="-228600" algn="l" defTabSz="1066800" rtl="0">
            <a:lnSpc>
              <a:spcPct val="90000"/>
            </a:lnSpc>
            <a:spcBef>
              <a:spcPct val="0"/>
            </a:spcBef>
            <a:spcAft>
              <a:spcPct val="15000"/>
            </a:spcAft>
            <a:buChar char="•"/>
          </a:pPr>
          <a:endParaRPr lang="en-US" sz="2400" b="0" i="0" kern="1200" dirty="0">
            <a:latin typeface="Hind Vadodara" panose="020B0604020202020204" charset="0"/>
            <a:cs typeface="Hind Vadodara" panose="020B0604020202020204" charset="0"/>
          </a:endParaRPr>
        </a:p>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Work to complete or update Flow Chart, Definitions and Referral Form.</a:t>
          </a:r>
        </a:p>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Share video links with team</a:t>
          </a:r>
        </a:p>
      </dsp:txBody>
      <dsp:txXfrm>
        <a:off x="133624" y="2977854"/>
        <a:ext cx="9210897" cy="2470054"/>
      </dsp:txXfrm>
    </dsp:sp>
    <dsp:sp modelId="{3EE32B02-DB9E-4A32-B892-2B06787A9E31}">
      <dsp:nvSpPr>
        <dsp:cNvPr id="0" name=""/>
        <dsp:cNvSpPr/>
      </dsp:nvSpPr>
      <dsp:spPr>
        <a:xfrm>
          <a:off x="460798" y="2609790"/>
          <a:ext cx="6634701" cy="870315"/>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0776" tIns="0" rIns="250776" bIns="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Hind Vadodara" panose="020B0604020202020204" charset="0"/>
              <a:cs typeface="Hind Vadodara" panose="020B0604020202020204" charset="0"/>
            </a:rPr>
            <a:t>Coaches’</a:t>
          </a:r>
          <a:r>
            <a:rPr lang="en-US" sz="2800" kern="1200" dirty="0">
              <a:latin typeface="Hind Vadodara" panose="020B0604020202020204" charset="0"/>
              <a:cs typeface="Hind Vadodara" panose="020B0604020202020204" charset="0"/>
            </a:rPr>
            <a:t> T</a:t>
          </a:r>
          <a:r>
            <a:rPr lang="en-US" sz="2800" b="0" i="0" kern="1200" dirty="0">
              <a:latin typeface="Hind Vadodara" panose="020B0604020202020204" charset="0"/>
              <a:cs typeface="Hind Vadodara" panose="020B0604020202020204" charset="0"/>
            </a:rPr>
            <a:t>asks:</a:t>
          </a:r>
          <a:endParaRPr lang="en-US" sz="2800" kern="1200" dirty="0">
            <a:latin typeface="Hind Vadodara" panose="020B0604020202020204" charset="0"/>
            <a:cs typeface="Hind Vadodara" panose="020B0604020202020204" charset="0"/>
          </a:endParaRPr>
        </a:p>
      </dsp:txBody>
      <dsp:txXfrm>
        <a:off x="503283" y="2652275"/>
        <a:ext cx="6549731" cy="785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6AE76-E235-8C42-85D3-16E2F936BEF8}">
      <dsp:nvSpPr>
        <dsp:cNvPr id="0" name=""/>
        <dsp:cNvSpPr/>
      </dsp:nvSpPr>
      <dsp:spPr>
        <a:xfrm>
          <a:off x="1453" y="293"/>
          <a:ext cx="8989930" cy="1414189"/>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a:solidFill>
                <a:schemeClr val="bg1"/>
              </a:solidFill>
            </a:rPr>
            <a:t>Use data to monitor the </a:t>
          </a:r>
          <a:r>
            <a:rPr lang="en-US" sz="3200" b="1" i="0" kern="1200">
              <a:solidFill>
                <a:schemeClr val="bg1"/>
              </a:solidFill>
            </a:rPr>
            <a:t>implementation</a:t>
          </a:r>
          <a:r>
            <a:rPr lang="en-US" sz="3200" b="0" i="0" kern="1200">
              <a:solidFill>
                <a:schemeClr val="bg1"/>
              </a:solidFill>
            </a:rPr>
            <a:t> &amp; </a:t>
          </a:r>
          <a:r>
            <a:rPr lang="en-US" sz="3200" b="1" i="0" kern="1200">
              <a:solidFill>
                <a:schemeClr val="bg1"/>
              </a:solidFill>
            </a:rPr>
            <a:t>effectiveness </a:t>
          </a:r>
          <a:r>
            <a:rPr lang="en-US" sz="3200" b="0" i="0" kern="1200">
              <a:solidFill>
                <a:schemeClr val="bg1"/>
              </a:solidFill>
            </a:rPr>
            <a:t>of PBIS practices</a:t>
          </a:r>
          <a:endParaRPr lang="en-US" sz="3200" kern="1200">
            <a:solidFill>
              <a:schemeClr val="bg1"/>
            </a:solidFill>
          </a:endParaRPr>
        </a:p>
      </dsp:txBody>
      <dsp:txXfrm>
        <a:off x="42873" y="41713"/>
        <a:ext cx="8907090" cy="1331349"/>
      </dsp:txXfrm>
    </dsp:sp>
    <dsp:sp modelId="{663F09FA-2D45-0C43-839B-812B271BB9C5}">
      <dsp:nvSpPr>
        <dsp:cNvPr id="0" name=""/>
        <dsp:cNvSpPr/>
      </dsp:nvSpPr>
      <dsp:spPr>
        <a:xfrm>
          <a:off x="1453" y="1647102"/>
          <a:ext cx="2114282" cy="141418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Linked with meaningful outcome goals</a:t>
          </a:r>
          <a:endParaRPr lang="en-US" sz="2100" kern="1200"/>
        </a:p>
      </dsp:txBody>
      <dsp:txXfrm>
        <a:off x="42873" y="1688522"/>
        <a:ext cx="2031442" cy="1331349"/>
      </dsp:txXfrm>
    </dsp:sp>
    <dsp:sp modelId="{3595CE65-EC7F-064B-A07D-DD986DBE86EE}">
      <dsp:nvSpPr>
        <dsp:cNvPr id="0" name=""/>
        <dsp:cNvSpPr/>
      </dsp:nvSpPr>
      <dsp:spPr>
        <a:xfrm>
          <a:off x="2293335" y="1647102"/>
          <a:ext cx="2114282" cy="141418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Communicates purpose</a:t>
          </a:r>
          <a:endParaRPr lang="en-US" sz="2100" kern="1200"/>
        </a:p>
      </dsp:txBody>
      <dsp:txXfrm>
        <a:off x="2334755" y="1688522"/>
        <a:ext cx="2031442" cy="1331349"/>
      </dsp:txXfrm>
    </dsp:sp>
    <dsp:sp modelId="{0A24CCBB-C249-8640-804E-B766E7C88632}">
      <dsp:nvSpPr>
        <dsp:cNvPr id="0" name=""/>
        <dsp:cNvSpPr/>
      </dsp:nvSpPr>
      <dsp:spPr>
        <a:xfrm>
          <a:off x="4585218" y="1647102"/>
          <a:ext cx="2114282" cy="141418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Guides action planning</a:t>
          </a:r>
          <a:endParaRPr lang="en-US" sz="2100" kern="1200"/>
        </a:p>
      </dsp:txBody>
      <dsp:txXfrm>
        <a:off x="4626638" y="1688522"/>
        <a:ext cx="2031442" cy="1331349"/>
      </dsp:txXfrm>
    </dsp:sp>
    <dsp:sp modelId="{E51CB7B1-8B10-6D4D-8240-C9C2A1BEA402}">
      <dsp:nvSpPr>
        <dsp:cNvPr id="0" name=""/>
        <dsp:cNvSpPr/>
      </dsp:nvSpPr>
      <dsp:spPr>
        <a:xfrm>
          <a:off x="6877100" y="1647102"/>
          <a:ext cx="2114282" cy="141418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Used to measure and demonstrate progress</a:t>
          </a:r>
          <a:endParaRPr lang="en-US" sz="2100" kern="1200"/>
        </a:p>
      </dsp:txBody>
      <dsp:txXfrm>
        <a:off x="6918520" y="1688522"/>
        <a:ext cx="2031442" cy="13313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D315-ACFA-0041-A804-352B8169D516}">
      <dsp:nvSpPr>
        <dsp:cNvPr id="0" name=""/>
        <dsp:cNvSpPr/>
      </dsp:nvSpPr>
      <dsp:spPr>
        <a:xfrm>
          <a:off x="824" y="23387"/>
          <a:ext cx="3215112" cy="1929067"/>
        </a:xfrm>
        <a:prstGeom prst="rect">
          <a:avLst/>
        </a:prstGeom>
        <a:solidFill>
          <a:schemeClr val="accent2">
            <a:hueOff val="0"/>
            <a:satOff val="0"/>
            <a:lumOff val="0"/>
            <a:alpha val="49831"/>
          </a:scheme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is communication.</a:t>
          </a:r>
        </a:p>
      </dsp:txBody>
      <dsp:txXfrm>
        <a:off x="824" y="23387"/>
        <a:ext cx="3215112" cy="1929067"/>
      </dsp:txXfrm>
    </dsp:sp>
    <dsp:sp modelId="{DA4FEA85-6722-CF44-BC65-549EF23DF04E}">
      <dsp:nvSpPr>
        <dsp:cNvPr id="0" name=""/>
        <dsp:cNvSpPr/>
      </dsp:nvSpPr>
      <dsp:spPr>
        <a:xfrm>
          <a:off x="3537448" y="23387"/>
          <a:ext cx="3215112" cy="1929067"/>
        </a:xfrm>
        <a:prstGeom prst="rect">
          <a:avLst/>
        </a:prstGeom>
        <a:solidFill>
          <a:schemeClr val="accent1">
            <a:alpha val="50446"/>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occurs in the context of an antecedent and consequence. </a:t>
          </a:r>
        </a:p>
      </dsp:txBody>
      <dsp:txXfrm>
        <a:off x="3537448" y="23387"/>
        <a:ext cx="3215112" cy="1929067"/>
      </dsp:txXfrm>
    </dsp:sp>
    <dsp:sp modelId="{C359A428-A356-6941-BF0B-E936277F3D51}">
      <dsp:nvSpPr>
        <dsp:cNvPr id="0" name=""/>
        <dsp:cNvSpPr/>
      </dsp:nvSpPr>
      <dsp:spPr>
        <a:xfrm>
          <a:off x="824" y="2273966"/>
          <a:ext cx="3215112" cy="1929067"/>
        </a:xfrm>
        <a:prstGeom prst="rect">
          <a:avLst/>
        </a:prstGeom>
        <a:solidFill>
          <a:schemeClr val="accent4">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learned (function).</a:t>
          </a:r>
        </a:p>
      </dsp:txBody>
      <dsp:txXfrm>
        <a:off x="824" y="2273966"/>
        <a:ext cx="3215112" cy="1929067"/>
      </dsp:txXfrm>
    </dsp:sp>
    <dsp:sp modelId="{23272C58-DAE8-7848-850B-6255C7F693B2}">
      <dsp:nvSpPr>
        <dsp:cNvPr id="0" name=""/>
        <dsp:cNvSpPr/>
      </dsp:nvSpPr>
      <dsp:spPr>
        <a:xfrm>
          <a:off x="3537448" y="2273966"/>
          <a:ext cx="3215112" cy="1929067"/>
        </a:xfrm>
        <a:prstGeom prst="rect">
          <a:avLst/>
        </a:prstGeom>
        <a:solidFill>
          <a:schemeClr val="accent5">
            <a:hueOff val="0"/>
            <a:satOff val="0"/>
            <a:lumOff val="0"/>
            <a:alpha val="49832"/>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is lawful (function).</a:t>
          </a:r>
        </a:p>
      </dsp:txBody>
      <dsp:txXfrm>
        <a:off x="3537448" y="2273966"/>
        <a:ext cx="3215112" cy="1929067"/>
      </dsp:txXfrm>
    </dsp:sp>
    <dsp:sp modelId="{CDD1949F-6312-C54E-8A66-9AD01A027021}">
      <dsp:nvSpPr>
        <dsp:cNvPr id="0" name=""/>
        <dsp:cNvSpPr/>
      </dsp:nvSpPr>
      <dsp:spPr>
        <a:xfrm>
          <a:off x="824" y="4524545"/>
          <a:ext cx="3215112" cy="1929067"/>
        </a:xfrm>
        <a:prstGeom prst="rect">
          <a:avLst/>
        </a:prstGeom>
        <a:solidFill>
          <a:schemeClr val="accent5">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escalated through successive interactions (practice).</a:t>
          </a:r>
        </a:p>
      </dsp:txBody>
      <dsp:txXfrm>
        <a:off x="824" y="4524545"/>
        <a:ext cx="3215112" cy="1929067"/>
      </dsp:txXfrm>
    </dsp:sp>
    <dsp:sp modelId="{B4E428A4-77C3-BE48-94A4-333F3639B5D5}">
      <dsp:nvSpPr>
        <dsp:cNvPr id="0" name=""/>
        <dsp:cNvSpPr/>
      </dsp:nvSpPr>
      <dsp:spPr>
        <a:xfrm>
          <a:off x="3537448" y="4524545"/>
          <a:ext cx="3215112" cy="1929067"/>
        </a:xfrm>
        <a:prstGeom prst="rect">
          <a:avLst/>
        </a:prstGeom>
        <a:solidFill>
          <a:schemeClr val="accent1">
            <a:alpha val="4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can be changed through an instructional approach.</a:t>
          </a:r>
        </a:p>
      </dsp:txBody>
      <dsp:txXfrm>
        <a:off x="3537448" y="4524545"/>
        <a:ext cx="3215112" cy="19290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E8E2E-B9A7-AB42-8ED5-58A7A9E3F9EC}">
      <dsp:nvSpPr>
        <dsp:cNvPr id="0" name=""/>
        <dsp:cNvSpPr/>
      </dsp:nvSpPr>
      <dsp:spPr>
        <a:xfrm>
          <a:off x="53" y="13355"/>
          <a:ext cx="5144781" cy="1584000"/>
        </a:xfrm>
        <a:prstGeom prst="rect">
          <a:avLst/>
        </a:prstGeom>
        <a:solidFill>
          <a:srgbClr val="587D33">
            <a:alpha val="25172"/>
          </a:srgbClr>
        </a:solidFill>
        <a:ln w="25400" cap="flat" cmpd="sng" algn="ctr">
          <a:solidFill>
            <a:srgbClr val="587D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Get/Obtain</a:t>
          </a:r>
        </a:p>
      </dsp:txBody>
      <dsp:txXfrm>
        <a:off x="53" y="13355"/>
        <a:ext cx="5144781" cy="1584000"/>
      </dsp:txXfrm>
    </dsp:sp>
    <dsp:sp modelId="{CE7759D0-9996-A24B-A98E-98FD82D5065B}">
      <dsp:nvSpPr>
        <dsp:cNvPr id="0" name=""/>
        <dsp:cNvSpPr/>
      </dsp:nvSpPr>
      <dsp:spPr>
        <a:xfrm>
          <a:off x="53" y="1597355"/>
          <a:ext cx="5144781" cy="2415599"/>
        </a:xfrm>
        <a:prstGeom prst="rect">
          <a:avLst/>
        </a:prstGeom>
        <a:solidFill>
          <a:schemeClr val="lt1"/>
        </a:solidFill>
        <a:ln w="25400" cap="flat" cmpd="sng" algn="ctr">
          <a:solidFill>
            <a:srgbClr val="587D33"/>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desired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3" y="1597355"/>
        <a:ext cx="5144781" cy="2415599"/>
      </dsp:txXfrm>
    </dsp:sp>
    <dsp:sp modelId="{8DD7900E-B2BB-D545-8051-2396A8BFA852}">
      <dsp:nvSpPr>
        <dsp:cNvPr id="0" name=""/>
        <dsp:cNvSpPr/>
      </dsp:nvSpPr>
      <dsp:spPr>
        <a:xfrm>
          <a:off x="5865104" y="13355"/>
          <a:ext cx="5144781" cy="1584000"/>
        </a:xfrm>
        <a:prstGeom prst="rect">
          <a:avLst/>
        </a:prstGeom>
        <a:solidFill>
          <a:srgbClr val="881864">
            <a:alpha val="25300"/>
          </a:srgbClr>
        </a:solidFill>
        <a:ln w="25400" cap="flat" cmpd="sng" algn="ctr">
          <a:solidFill>
            <a:srgbClr val="8818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Avoid/Escape</a:t>
          </a:r>
        </a:p>
      </dsp:txBody>
      <dsp:txXfrm>
        <a:off x="5865104" y="13355"/>
        <a:ext cx="5144781" cy="1584000"/>
      </dsp:txXfrm>
    </dsp:sp>
    <dsp:sp modelId="{A1C154F3-DD66-8047-ACF5-9E98F49E155B}">
      <dsp:nvSpPr>
        <dsp:cNvPr id="0" name=""/>
        <dsp:cNvSpPr/>
      </dsp:nvSpPr>
      <dsp:spPr>
        <a:xfrm>
          <a:off x="5865104" y="1597355"/>
          <a:ext cx="5144781" cy="2415599"/>
        </a:xfrm>
        <a:prstGeom prst="rect">
          <a:avLst/>
        </a:prstGeom>
        <a:solidFill>
          <a:schemeClr val="lt1"/>
        </a:solidFill>
        <a:ln w="25400" cap="flat" cmpd="sng" algn="ctr">
          <a:solidFill>
            <a:srgbClr val="881864"/>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aversive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865104" y="1597355"/>
        <a:ext cx="5144781" cy="2415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015B9-2941-784E-9462-D78A4531A42D}">
      <dsp:nvSpPr>
        <dsp:cNvPr id="0" name=""/>
        <dsp:cNvSpPr/>
      </dsp:nvSpPr>
      <dsp:spPr>
        <a:xfrm>
          <a:off x="1757610" y="920404"/>
          <a:ext cx="6644778" cy="3573335"/>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8D707F9F-F150-B843-8666-BEC26BE76600}">
      <dsp:nvSpPr>
        <dsp:cNvPr id="0" name=""/>
        <dsp:cNvSpPr/>
      </dsp:nvSpPr>
      <dsp:spPr>
        <a:xfrm>
          <a:off x="5080000" y="1299394"/>
          <a:ext cx="885" cy="2815354"/>
        </a:xfrm>
        <a:prstGeom prst="line">
          <a:avLst/>
        </a:prstGeom>
        <a:solidFill>
          <a:schemeClr val="accent2">
            <a:hueOff val="0"/>
            <a:satOff val="0"/>
            <a:lumOff val="0"/>
            <a:alphaOff val="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dsp:style>
    </dsp:sp>
    <dsp:sp modelId="{B1C6E067-4156-3445-AF6C-36FD1EFAE2B7}">
      <dsp:nvSpPr>
        <dsp:cNvPr id="0" name=""/>
        <dsp:cNvSpPr/>
      </dsp:nvSpPr>
      <dsp:spPr>
        <a:xfrm>
          <a:off x="1979103" y="1191111"/>
          <a:ext cx="2879404" cy="30319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Calibri" panose="020F0502020204030204" pitchFamily="34" charset="0"/>
              <a:cs typeface="Calibri" panose="020F0502020204030204" pitchFamily="34" charset="0"/>
            </a:rPr>
            <a:t>when a consequence of a behavior functions to </a:t>
          </a:r>
          <a:r>
            <a:rPr lang="en-US" sz="2700" b="1" kern="1200" dirty="0">
              <a:latin typeface="Calibri" panose="020F0502020204030204" pitchFamily="34" charset="0"/>
              <a:cs typeface="Calibri" panose="020F0502020204030204" pitchFamily="34" charset="0"/>
            </a:rPr>
            <a:t>INCREASE</a:t>
          </a:r>
          <a:r>
            <a:rPr lang="en-US" sz="2700" kern="1200" dirty="0">
              <a:latin typeface="Calibri" panose="020F0502020204030204" pitchFamily="34" charset="0"/>
              <a:cs typeface="Calibri" panose="020F0502020204030204" pitchFamily="34" charset="0"/>
            </a:rPr>
            <a:t> the likelihood of future occurrences of that behavior</a:t>
          </a:r>
          <a:endParaRPr lang="en-US" sz="2700" kern="1200" dirty="0"/>
        </a:p>
      </dsp:txBody>
      <dsp:txXfrm>
        <a:off x="1979103" y="1191111"/>
        <a:ext cx="2879404" cy="3031920"/>
      </dsp:txXfrm>
    </dsp:sp>
    <dsp:sp modelId="{F76D91E3-A2C7-0A4A-9A08-99B4BC1287DC}">
      <dsp:nvSpPr>
        <dsp:cNvPr id="0" name=""/>
        <dsp:cNvSpPr/>
      </dsp:nvSpPr>
      <dsp:spPr>
        <a:xfrm>
          <a:off x="5301492" y="1191111"/>
          <a:ext cx="2879404" cy="30319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when a consequence of a behavior functions to </a:t>
          </a:r>
          <a:r>
            <a:rPr lang="en-US" sz="2400" b="1" kern="1200" dirty="0">
              <a:latin typeface="Calibri" panose="020F0502020204030204" pitchFamily="34" charset="0"/>
              <a:cs typeface="Calibri" panose="020F0502020204030204" pitchFamily="34" charset="0"/>
            </a:rPr>
            <a:t>DECREASE</a:t>
          </a:r>
          <a:r>
            <a:rPr lang="en-US" sz="2400" kern="1200" dirty="0">
              <a:latin typeface="Calibri" panose="020F0502020204030204" pitchFamily="34" charset="0"/>
              <a:cs typeface="Calibri" panose="020F0502020204030204" pitchFamily="34" charset="0"/>
            </a:rPr>
            <a:t> the likelihood of future occurrences of that behavior</a:t>
          </a:r>
        </a:p>
      </dsp:txBody>
      <dsp:txXfrm>
        <a:off x="5301492" y="1191111"/>
        <a:ext cx="2879404" cy="3031920"/>
      </dsp:txXfrm>
    </dsp:sp>
    <dsp:sp modelId="{2B5AAF37-CFCE-374E-9E21-885AAC59FFC7}">
      <dsp:nvSpPr>
        <dsp:cNvPr id="0" name=""/>
        <dsp:cNvSpPr/>
      </dsp:nvSpPr>
      <dsp:spPr>
        <a:xfrm rot="16200000">
          <a:off x="-745212" y="1395360"/>
          <a:ext cx="3898183" cy="1107463"/>
        </a:xfrm>
        <a:prstGeom prst="rightArrow">
          <a:avLst>
            <a:gd name="adj1" fmla="val 49830"/>
            <a:gd name="adj2" fmla="val 60660"/>
          </a:avLst>
        </a:prstGeom>
        <a:solidFill>
          <a:srgbClr val="0070C0">
            <a:alpha val="24000"/>
          </a:srgbClr>
        </a:solidFill>
        <a:ln w="25400" cap="flat" cmpd="sng" algn="ctr">
          <a:solidFill>
            <a:schemeClr val="accent5">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u="none" kern="1200" dirty="0">
              <a:solidFill>
                <a:schemeClr val="bg1"/>
              </a:solidFill>
              <a:latin typeface="Calibri" panose="020F0502020204030204" pitchFamily="34" charset="0"/>
              <a:cs typeface="Calibri" panose="020F0502020204030204" pitchFamily="34" charset="0"/>
            </a:rPr>
            <a:t>Reinforcement</a:t>
          </a:r>
          <a:endParaRPr lang="en-US" sz="3200" u="none" kern="1200" dirty="0">
            <a:solidFill>
              <a:schemeClr val="bg1"/>
            </a:solidFill>
            <a:latin typeface="Calibri" panose="020F0502020204030204" pitchFamily="34" charset="0"/>
            <a:cs typeface="Calibri" panose="020F0502020204030204" pitchFamily="34" charset="0"/>
          </a:endParaRPr>
        </a:p>
      </dsp:txBody>
      <dsp:txXfrm>
        <a:off x="-577837" y="1840543"/>
        <a:ext cx="3563432" cy="551849"/>
      </dsp:txXfrm>
    </dsp:sp>
    <dsp:sp modelId="{D811A819-A14E-A548-B6AE-67661EE9FB69}">
      <dsp:nvSpPr>
        <dsp:cNvPr id="0" name=""/>
        <dsp:cNvSpPr/>
      </dsp:nvSpPr>
      <dsp:spPr>
        <a:xfrm rot="5400000">
          <a:off x="7007029" y="2911320"/>
          <a:ext cx="3898183" cy="1107463"/>
        </a:xfrm>
        <a:prstGeom prst="rightArrow">
          <a:avLst>
            <a:gd name="adj1" fmla="val 49830"/>
            <a:gd name="adj2" fmla="val 60660"/>
          </a:avLst>
        </a:prstGeom>
        <a:solidFill>
          <a:schemeClr val="tx1">
            <a:lumMod val="75000"/>
            <a:lumOff val="25000"/>
            <a:alpha val="22935"/>
          </a:schemeClr>
        </a:solidFill>
        <a:ln w="25400" cap="flat" cmpd="sng" algn="ctr">
          <a:solidFill>
            <a:schemeClr val="accent5">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u="none" kern="1200" dirty="0">
              <a:solidFill>
                <a:schemeClr val="bg1"/>
              </a:solidFill>
              <a:latin typeface="Calibri" panose="020F0502020204030204" pitchFamily="34" charset="0"/>
              <a:cs typeface="Calibri" panose="020F0502020204030204" pitchFamily="34" charset="0"/>
            </a:rPr>
            <a:t>Punishment</a:t>
          </a:r>
          <a:endParaRPr lang="en-US" sz="3200" u="none" kern="1200" dirty="0">
            <a:solidFill>
              <a:schemeClr val="bg1"/>
            </a:solidFill>
            <a:latin typeface="Calibri" panose="020F0502020204030204" pitchFamily="34" charset="0"/>
            <a:cs typeface="Calibri" panose="020F0502020204030204" pitchFamily="34" charset="0"/>
          </a:endParaRPr>
        </a:p>
      </dsp:txBody>
      <dsp:txXfrm>
        <a:off x="7174405" y="3021752"/>
        <a:ext cx="3563432" cy="5518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C04EA-1D9F-AE45-BE63-965D5580B929}">
      <dsp:nvSpPr>
        <dsp:cNvPr id="0" name=""/>
        <dsp:cNvSpPr/>
      </dsp:nvSpPr>
      <dsp:spPr>
        <a:xfrm>
          <a:off x="99960" y="4497"/>
          <a:ext cx="5040452" cy="408466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altLang="en-US" sz="2400" kern="1200" dirty="0"/>
            <a:t>An interaction between Kid - Staff Member - Administrator</a:t>
          </a:r>
          <a:endParaRPr lang="en-US" sz="2300" kern="1200" dirty="0"/>
        </a:p>
        <a:p>
          <a:pPr marL="228600" lvl="1" indent="-228600" algn="l" defTabSz="1066800">
            <a:lnSpc>
              <a:spcPct val="90000"/>
            </a:lnSpc>
            <a:spcBef>
              <a:spcPct val="0"/>
            </a:spcBef>
            <a:spcAft>
              <a:spcPct val="15000"/>
            </a:spcAft>
            <a:buChar char="•"/>
          </a:pPr>
          <a:r>
            <a:rPr lang="en-US" altLang="en-US" sz="2400" kern="1200" dirty="0"/>
            <a:t>Clear, mutually exclusive, exhaustive definitions</a:t>
          </a:r>
        </a:p>
        <a:p>
          <a:pPr marL="228600" lvl="1" indent="-228600" algn="l" defTabSz="1066800">
            <a:lnSpc>
              <a:spcPct val="90000"/>
            </a:lnSpc>
            <a:spcBef>
              <a:spcPct val="0"/>
            </a:spcBef>
            <a:spcAft>
              <a:spcPct val="15000"/>
            </a:spcAft>
            <a:buChar char="•"/>
          </a:pPr>
          <a:r>
            <a:rPr lang="en-US" altLang="en-US" sz="2400" kern="1200" dirty="0"/>
            <a:t>Underestimation of actual behavior</a:t>
          </a:r>
        </a:p>
        <a:p>
          <a:pPr marL="228600" lvl="1" indent="-228600" algn="l" defTabSz="1066800">
            <a:lnSpc>
              <a:spcPct val="90000"/>
            </a:lnSpc>
            <a:spcBef>
              <a:spcPct val="0"/>
            </a:spcBef>
            <a:spcAft>
              <a:spcPct val="15000"/>
            </a:spcAft>
            <a:buChar char="•"/>
          </a:pPr>
          <a:r>
            <a:rPr lang="en-US" altLang="en-US" sz="2400" kern="1200" dirty="0"/>
            <a:t>Piece of information used to make decisions</a:t>
          </a:r>
        </a:p>
        <a:p>
          <a:pPr marL="228600" lvl="1" indent="-228600" algn="l" defTabSz="1066800">
            <a:lnSpc>
              <a:spcPct val="90000"/>
            </a:lnSpc>
            <a:spcBef>
              <a:spcPct val="0"/>
            </a:spcBef>
            <a:spcAft>
              <a:spcPct val="15000"/>
            </a:spcAft>
            <a:buChar char="•"/>
          </a:pPr>
          <a:r>
            <a:rPr lang="en-US" altLang="en-US" sz="2400" kern="1200" dirty="0"/>
            <a:t>Allows teacher to continue teaching</a:t>
          </a:r>
        </a:p>
        <a:p>
          <a:pPr marL="228600" lvl="1" indent="-228600" algn="l" defTabSz="1066800">
            <a:lnSpc>
              <a:spcPct val="90000"/>
            </a:lnSpc>
            <a:spcBef>
              <a:spcPct val="0"/>
            </a:spcBef>
            <a:spcAft>
              <a:spcPct val="15000"/>
            </a:spcAft>
            <a:buChar char="•"/>
          </a:pPr>
          <a:endParaRPr lang="en-US" altLang="en-US" sz="2400" kern="1200" dirty="0"/>
        </a:p>
      </dsp:txBody>
      <dsp:txXfrm>
        <a:off x="195668" y="100205"/>
        <a:ext cx="4849036" cy="3988952"/>
      </dsp:txXfrm>
    </dsp:sp>
    <dsp:sp modelId="{DE27F5DC-4A9A-4244-AF9B-240AC17CF325}">
      <dsp:nvSpPr>
        <dsp:cNvPr id="0" name=""/>
        <dsp:cNvSpPr/>
      </dsp:nvSpPr>
      <dsp:spPr>
        <a:xfrm>
          <a:off x="4450" y="3670160"/>
          <a:ext cx="5231474" cy="139606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IT IS…</a:t>
          </a:r>
        </a:p>
      </dsp:txBody>
      <dsp:txXfrm>
        <a:off x="4450" y="3670160"/>
        <a:ext cx="3684136" cy="1396065"/>
      </dsp:txXfrm>
    </dsp:sp>
    <dsp:sp modelId="{25BBD3AE-C805-8D41-9BC8-FFF5B3F1FF1F}">
      <dsp:nvSpPr>
        <dsp:cNvPr id="0" name=""/>
        <dsp:cNvSpPr/>
      </dsp:nvSpPr>
      <dsp:spPr>
        <a:xfrm>
          <a:off x="3343403" y="3765260"/>
          <a:ext cx="1522256" cy="1522256"/>
        </a:xfrm>
        <a:prstGeom prst="ellips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75102F-DA26-5842-BD36-DFB43B86014A}">
      <dsp:nvSpPr>
        <dsp:cNvPr id="0" name=""/>
        <dsp:cNvSpPr/>
      </dsp:nvSpPr>
      <dsp:spPr>
        <a:xfrm>
          <a:off x="5613053" y="213997"/>
          <a:ext cx="4349304" cy="324666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882505"/>
              <a:satOff val="0"/>
              <a:lumOff val="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en-US" altLang="en-US" sz="2400" kern="1200"/>
            <a:t>Punishment</a:t>
          </a:r>
          <a:endParaRPr lang="en-US" sz="2600" kern="1200" dirty="0"/>
        </a:p>
        <a:p>
          <a:pPr marL="228600" lvl="1" indent="-228600" algn="l" defTabSz="1066800">
            <a:lnSpc>
              <a:spcPct val="90000"/>
            </a:lnSpc>
            <a:spcBef>
              <a:spcPct val="0"/>
            </a:spcBef>
            <a:spcAft>
              <a:spcPct val="15000"/>
            </a:spcAft>
            <a:buChar char="•"/>
          </a:pPr>
          <a:r>
            <a:rPr lang="en-US" altLang="en-US" sz="2400" kern="1200" dirty="0"/>
            <a:t>A reflection on teacher’s skills</a:t>
          </a:r>
        </a:p>
        <a:p>
          <a:pPr marL="228600" lvl="1" indent="-228600" algn="l" defTabSz="1066800">
            <a:lnSpc>
              <a:spcPct val="90000"/>
            </a:lnSpc>
            <a:spcBef>
              <a:spcPct val="0"/>
            </a:spcBef>
            <a:spcAft>
              <a:spcPct val="15000"/>
            </a:spcAft>
            <a:buChar char="•"/>
          </a:pPr>
          <a:r>
            <a:rPr lang="en-US" altLang="en-US" sz="2400" kern="1200" dirty="0"/>
            <a:t>A first attempt at correcting behavior</a:t>
          </a:r>
        </a:p>
        <a:p>
          <a:pPr marL="228600" lvl="1" indent="-228600" algn="l" defTabSz="1066800">
            <a:lnSpc>
              <a:spcPct val="90000"/>
            </a:lnSpc>
            <a:spcBef>
              <a:spcPct val="0"/>
            </a:spcBef>
            <a:spcAft>
              <a:spcPct val="15000"/>
            </a:spcAft>
            <a:buChar char="•"/>
          </a:pPr>
          <a:r>
            <a:rPr lang="en-US" altLang="en-US" sz="2400" b="1" kern="1200" dirty="0"/>
            <a:t>A way to change or re-teach behavior</a:t>
          </a:r>
          <a:endParaRPr lang="en-US" altLang="en-US" sz="2400" kern="1200" dirty="0"/>
        </a:p>
      </dsp:txBody>
      <dsp:txXfrm>
        <a:off x="5689126" y="290070"/>
        <a:ext cx="4197158" cy="3170591"/>
      </dsp:txXfrm>
    </dsp:sp>
    <dsp:sp modelId="{B949CF3B-BA51-A449-9EF9-FC05F7177FEF}">
      <dsp:nvSpPr>
        <dsp:cNvPr id="0" name=""/>
        <dsp:cNvSpPr/>
      </dsp:nvSpPr>
      <dsp:spPr>
        <a:xfrm>
          <a:off x="5613053" y="3460661"/>
          <a:ext cx="4349304" cy="1396065"/>
        </a:xfrm>
        <a:prstGeom prst="rect">
          <a:avLst/>
        </a:prstGeom>
        <a:solidFill>
          <a:schemeClr val="accent4">
            <a:hueOff val="882505"/>
            <a:satOff val="0"/>
            <a:lumOff val="5294"/>
            <a:alphaOff val="0"/>
          </a:schemeClr>
        </a:solidFill>
        <a:ln w="25400" cap="flat" cmpd="sng" algn="ctr">
          <a:solidFill>
            <a:schemeClr val="accent4">
              <a:hueOff val="882505"/>
              <a:satOff val="0"/>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r" defTabSz="1778000">
            <a:lnSpc>
              <a:spcPct val="90000"/>
            </a:lnSpc>
            <a:spcBef>
              <a:spcPct val="0"/>
            </a:spcBef>
            <a:spcAft>
              <a:spcPct val="35000"/>
            </a:spcAft>
            <a:buNone/>
          </a:pPr>
          <a:r>
            <a:rPr lang="en-US" sz="4000" kern="1200" dirty="0">
              <a:solidFill>
                <a:schemeClr val="bg1"/>
              </a:solidFill>
            </a:rPr>
            <a:t> IT IS NOT…</a:t>
          </a:r>
        </a:p>
      </dsp:txBody>
      <dsp:txXfrm>
        <a:off x="5613053" y="3460661"/>
        <a:ext cx="3062890" cy="1396065"/>
      </dsp:txXfrm>
    </dsp:sp>
    <dsp:sp modelId="{FAE7F3B6-F181-0643-A8C3-9B1F9142B04C}">
      <dsp:nvSpPr>
        <dsp:cNvPr id="0" name=""/>
        <dsp:cNvSpPr/>
      </dsp:nvSpPr>
      <dsp:spPr>
        <a:xfrm>
          <a:off x="8746096" y="3751402"/>
          <a:ext cx="1522256" cy="1522256"/>
        </a:xfrm>
        <a:prstGeom prst="ellipse">
          <a:avLst/>
        </a:prstGeom>
        <a:solidFill>
          <a:schemeClr val="accent4">
            <a:tint val="40000"/>
            <a:alpha val="90000"/>
            <a:hueOff val="1707859"/>
            <a:satOff val="13642"/>
            <a:lumOff val="1550"/>
            <a:alphaOff val="0"/>
          </a:schemeClr>
        </a:solidFill>
        <a:ln w="25400" cap="flat" cmpd="sng" algn="ctr">
          <a:solidFill>
            <a:schemeClr val="accent4">
              <a:tint val="40000"/>
              <a:alpha val="90000"/>
              <a:hueOff val="1707859"/>
              <a:satOff val="13642"/>
              <a:lumOff val="155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6AE76-E235-8C42-85D3-16E2F936BEF8}">
      <dsp:nvSpPr>
        <dsp:cNvPr id="0" name=""/>
        <dsp:cNvSpPr/>
      </dsp:nvSpPr>
      <dsp:spPr>
        <a:xfrm>
          <a:off x="0" y="0"/>
          <a:ext cx="10215811" cy="1839399"/>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dirty="0"/>
            <a:t>Use data to monitor the </a:t>
          </a:r>
          <a:r>
            <a:rPr lang="en-US" sz="3200" b="1" i="0" kern="1200" dirty="0"/>
            <a:t>implementation</a:t>
          </a:r>
          <a:r>
            <a:rPr lang="en-US" sz="3200" b="0" i="0" kern="1200" dirty="0"/>
            <a:t> &amp; </a:t>
          </a:r>
          <a:r>
            <a:rPr lang="en-US" sz="3200" b="1" i="0" kern="1200" dirty="0"/>
            <a:t>effectiveness</a:t>
          </a:r>
          <a:r>
            <a:rPr lang="en-US" sz="3200" b="0" i="0" kern="1200" dirty="0"/>
            <a:t> of PBIS practices</a:t>
          </a:r>
          <a:endParaRPr lang="en-US" sz="3200" kern="1200" dirty="0"/>
        </a:p>
      </dsp:txBody>
      <dsp:txXfrm>
        <a:off x="53874" y="53874"/>
        <a:ext cx="10108063" cy="1731651"/>
      </dsp:txXfrm>
    </dsp:sp>
    <dsp:sp modelId="{663F09FA-2D45-0C43-839B-812B271BB9C5}">
      <dsp:nvSpPr>
        <dsp:cNvPr id="0" name=""/>
        <dsp:cNvSpPr/>
      </dsp:nvSpPr>
      <dsp:spPr>
        <a:xfrm>
          <a:off x="1651" y="2107653"/>
          <a:ext cx="2402589" cy="1839399"/>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Linked with meaningful outcome goals</a:t>
          </a:r>
          <a:endParaRPr lang="en-US" sz="2400" kern="1200" dirty="0"/>
        </a:p>
      </dsp:txBody>
      <dsp:txXfrm>
        <a:off x="55525" y="2161527"/>
        <a:ext cx="2294841" cy="1731651"/>
      </dsp:txXfrm>
    </dsp:sp>
    <dsp:sp modelId="{3595CE65-EC7F-064B-A07D-DD986DBE86EE}">
      <dsp:nvSpPr>
        <dsp:cNvPr id="0" name=""/>
        <dsp:cNvSpPr/>
      </dsp:nvSpPr>
      <dsp:spPr>
        <a:xfrm>
          <a:off x="2606058" y="2107653"/>
          <a:ext cx="2402589" cy="1839399"/>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Communicates purpose</a:t>
          </a:r>
          <a:endParaRPr lang="en-US" sz="2400" kern="1200" dirty="0"/>
        </a:p>
      </dsp:txBody>
      <dsp:txXfrm>
        <a:off x="2659932" y="2161527"/>
        <a:ext cx="2294841" cy="1731651"/>
      </dsp:txXfrm>
    </dsp:sp>
    <dsp:sp modelId="{0A24CCBB-C249-8640-804E-B766E7C88632}">
      <dsp:nvSpPr>
        <dsp:cNvPr id="0" name=""/>
        <dsp:cNvSpPr/>
      </dsp:nvSpPr>
      <dsp:spPr>
        <a:xfrm>
          <a:off x="5210466" y="2107653"/>
          <a:ext cx="2402589" cy="1839399"/>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t>Guides action planning</a:t>
          </a:r>
          <a:endParaRPr lang="en-US" sz="2400" kern="1200"/>
        </a:p>
      </dsp:txBody>
      <dsp:txXfrm>
        <a:off x="5264340" y="2161527"/>
        <a:ext cx="2294841" cy="1731651"/>
      </dsp:txXfrm>
    </dsp:sp>
    <dsp:sp modelId="{E51CB7B1-8B10-6D4D-8240-C9C2A1BEA402}">
      <dsp:nvSpPr>
        <dsp:cNvPr id="0" name=""/>
        <dsp:cNvSpPr/>
      </dsp:nvSpPr>
      <dsp:spPr>
        <a:xfrm>
          <a:off x="7814873" y="2107653"/>
          <a:ext cx="2402589" cy="1839399"/>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t>Used to measure and demonstrate progress</a:t>
          </a:r>
          <a:endParaRPr lang="en-US" sz="2400" kern="1200"/>
        </a:p>
      </dsp:txBody>
      <dsp:txXfrm>
        <a:off x="7868747" y="2161527"/>
        <a:ext cx="2294841" cy="17316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4DDB9-3762-9647-B196-BBBE602253FC}">
      <dsp:nvSpPr>
        <dsp:cNvPr id="0" name=""/>
        <dsp:cNvSpPr/>
      </dsp:nvSpPr>
      <dsp:spPr>
        <a:xfrm>
          <a:off x="0" y="369963"/>
          <a:ext cx="10172700" cy="9182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9515" tIns="458216" rIns="789515" bIns="156464" numCol="1" spcCol="1270" anchor="t" anchorCtr="0">
          <a:noAutofit/>
        </a:bodyPr>
        <a:lstStyle/>
        <a:p>
          <a:pPr marL="228600" lvl="1" indent="-228600" algn="l" defTabSz="977900">
            <a:lnSpc>
              <a:spcPct val="90000"/>
            </a:lnSpc>
            <a:spcBef>
              <a:spcPct val="0"/>
            </a:spcBef>
            <a:spcAft>
              <a:spcPct val="15000"/>
            </a:spcAft>
            <a:buClrTx/>
            <a:buSzTx/>
            <a:buFont typeface="Arial"/>
            <a:buNone/>
          </a:pPr>
          <a:r>
            <a:rPr kumimoji="0" lang="en-US" sz="2200" b="0" i="0" u="none" strike="noStrike" kern="1200" cap="none" spc="0" normalizeH="0" baseline="0" noProof="0" dirty="0">
              <a:ln/>
              <a:effectLst/>
              <a:uLnTx/>
              <a:uFillTx/>
              <a:latin typeface="Franklin Gothic Medium"/>
              <a:ea typeface="Britannic Bold" pitchFamily="-108" charset="0"/>
              <a:cs typeface="Britannic Bold" pitchFamily="-108" charset="0"/>
              <a:sym typeface="Arial"/>
            </a:rPr>
            <a:t>What do you want to know?</a:t>
          </a:r>
          <a:endParaRPr lang="en-US" sz="2200" kern="1200" dirty="0"/>
        </a:p>
      </dsp:txBody>
      <dsp:txXfrm>
        <a:off x="0" y="369963"/>
        <a:ext cx="10172700" cy="918225"/>
      </dsp:txXfrm>
    </dsp:sp>
    <dsp:sp modelId="{8A4F8C30-7EBE-6E41-AE1E-94090520E542}">
      <dsp:nvSpPr>
        <dsp:cNvPr id="0" name=""/>
        <dsp:cNvSpPr/>
      </dsp:nvSpPr>
      <dsp:spPr>
        <a:xfrm>
          <a:off x="508635" y="45243"/>
          <a:ext cx="9557658" cy="649440"/>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9153" tIns="0" rIns="269153"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mj-lt"/>
              <a:ea typeface="Britannic Bold" pitchFamily="-108" charset="0"/>
              <a:cs typeface="Britannic Bold" pitchFamily="-108" charset="0"/>
            </a:rPr>
            <a:t>Step 1: Develop evaluation questions.</a:t>
          </a:r>
          <a:endParaRPr lang="en-US" sz="2200" kern="1200" dirty="0"/>
        </a:p>
      </dsp:txBody>
      <dsp:txXfrm>
        <a:off x="540338" y="76946"/>
        <a:ext cx="9494252" cy="586034"/>
      </dsp:txXfrm>
    </dsp:sp>
    <dsp:sp modelId="{F4BE3D05-C1DD-7040-8DAB-B84519021991}">
      <dsp:nvSpPr>
        <dsp:cNvPr id="0" name=""/>
        <dsp:cNvSpPr/>
      </dsp:nvSpPr>
      <dsp:spPr>
        <a:xfrm>
          <a:off x="0" y="1731708"/>
          <a:ext cx="10172700" cy="9182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9515" tIns="458216" rIns="789515" bIns="156464" numCol="1" spcCol="1270" anchor="t" anchorCtr="0">
          <a:noAutofit/>
        </a:bodyPr>
        <a:lstStyle/>
        <a:p>
          <a:pPr marL="228600" lvl="1" indent="-228600" algn="l" defTabSz="977900">
            <a:lnSpc>
              <a:spcPct val="90000"/>
            </a:lnSpc>
            <a:spcBef>
              <a:spcPct val="0"/>
            </a:spcBef>
            <a:spcAft>
              <a:spcPct val="15000"/>
            </a:spcAft>
            <a:buClrTx/>
            <a:buSzTx/>
            <a:buFont typeface="Arial"/>
            <a:buNone/>
          </a:pPr>
          <a:r>
            <a:rPr kumimoji="0" lang="en-US" sz="2200" b="0" i="0" u="none" strike="noStrike" kern="1200" cap="none" spc="0" normalizeH="0" baseline="0" noProof="0">
              <a:ln/>
              <a:effectLst/>
              <a:uLnTx/>
              <a:uFillTx/>
              <a:latin typeface="Franklin Gothic Medium"/>
              <a:ea typeface="Britannic Bold" pitchFamily="-108" charset="0"/>
              <a:cs typeface="Britannic Bold" pitchFamily="-108" charset="0"/>
              <a:sym typeface="Arial"/>
            </a:rPr>
            <a:t>What information can be collected?</a:t>
          </a:r>
          <a:endParaRPr lang="en-US" sz="2200" kern="1200" dirty="0"/>
        </a:p>
      </dsp:txBody>
      <dsp:txXfrm>
        <a:off x="0" y="1731708"/>
        <a:ext cx="10172700" cy="918225"/>
      </dsp:txXfrm>
    </dsp:sp>
    <dsp:sp modelId="{C1FD982B-03C2-A347-A694-A5461B722A44}">
      <dsp:nvSpPr>
        <dsp:cNvPr id="0" name=""/>
        <dsp:cNvSpPr/>
      </dsp:nvSpPr>
      <dsp:spPr>
        <a:xfrm>
          <a:off x="508635" y="1406988"/>
          <a:ext cx="9584646" cy="649440"/>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9153" tIns="0" rIns="269153"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mj-lt"/>
              <a:ea typeface="Britannic Bold" pitchFamily="-108" charset="0"/>
              <a:cs typeface="Britannic Bold" pitchFamily="-108" charset="0"/>
            </a:rPr>
            <a:t>Step 2: Identify indicators or measures.</a:t>
          </a:r>
          <a:endParaRPr lang="en-US" sz="2200" kern="1200" dirty="0"/>
        </a:p>
      </dsp:txBody>
      <dsp:txXfrm>
        <a:off x="540338" y="1438691"/>
        <a:ext cx="9521240" cy="586034"/>
      </dsp:txXfrm>
    </dsp:sp>
    <dsp:sp modelId="{B2DD9DC9-6E4D-3040-A9EC-B81E6FF2C26A}">
      <dsp:nvSpPr>
        <dsp:cNvPr id="0" name=""/>
        <dsp:cNvSpPr/>
      </dsp:nvSpPr>
      <dsp:spPr>
        <a:xfrm>
          <a:off x="0" y="3093453"/>
          <a:ext cx="10172700" cy="9182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9515" tIns="458216" rIns="789515" bIns="156464" numCol="1" spcCol="1270" anchor="t" anchorCtr="0">
          <a:noAutofit/>
        </a:bodyPr>
        <a:lstStyle/>
        <a:p>
          <a:pPr marL="228600" lvl="1" indent="-228600" algn="l" defTabSz="977900">
            <a:lnSpc>
              <a:spcPct val="90000"/>
            </a:lnSpc>
            <a:spcBef>
              <a:spcPct val="0"/>
            </a:spcBef>
            <a:spcAft>
              <a:spcPct val="15000"/>
            </a:spcAft>
            <a:buClrTx/>
            <a:buSzTx/>
            <a:buFont typeface="Arial"/>
            <a:buNone/>
          </a:pPr>
          <a:r>
            <a:rPr kumimoji="0" lang="en-US" sz="2200" b="0" i="0" u="none" strike="noStrike" kern="1200" cap="none" spc="0" normalizeH="0" baseline="0" noProof="0">
              <a:ln/>
              <a:effectLst/>
              <a:uLnTx/>
              <a:uFillTx/>
              <a:latin typeface="Franklin Gothic Medium"/>
              <a:ea typeface="Britannic Bold" pitchFamily="-108" charset="0"/>
              <a:cs typeface="Britannic Bold" pitchFamily="-108" charset="0"/>
              <a:sym typeface="Arial"/>
            </a:rPr>
            <a:t>How/when should information be gathered?</a:t>
          </a:r>
          <a:endParaRPr lang="en-US" sz="2200" kern="1200" dirty="0"/>
        </a:p>
      </dsp:txBody>
      <dsp:txXfrm>
        <a:off x="0" y="3093453"/>
        <a:ext cx="10172700" cy="918225"/>
      </dsp:txXfrm>
    </dsp:sp>
    <dsp:sp modelId="{DEF402DB-AC55-4F4E-861B-05D744ECE75A}">
      <dsp:nvSpPr>
        <dsp:cNvPr id="0" name=""/>
        <dsp:cNvSpPr/>
      </dsp:nvSpPr>
      <dsp:spPr>
        <a:xfrm>
          <a:off x="508635" y="2768733"/>
          <a:ext cx="9553172" cy="649440"/>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9153" tIns="0" rIns="269153"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mj-lt"/>
              <a:ea typeface="Britannic Bold" pitchFamily="-108" charset="0"/>
              <a:cs typeface="Britannic Bold" pitchFamily="-108" charset="0"/>
            </a:rPr>
            <a:t>Step 3: Develop methods for collecting and analyzing indicators.</a:t>
          </a:r>
          <a:endParaRPr lang="en-US" sz="2200" kern="1200" dirty="0"/>
        </a:p>
      </dsp:txBody>
      <dsp:txXfrm>
        <a:off x="540338" y="2800436"/>
        <a:ext cx="9489766" cy="586034"/>
      </dsp:txXfrm>
    </dsp:sp>
    <dsp:sp modelId="{7A139621-7F7D-3840-9996-016E6C26E736}">
      <dsp:nvSpPr>
        <dsp:cNvPr id="0" name=""/>
        <dsp:cNvSpPr/>
      </dsp:nvSpPr>
      <dsp:spPr>
        <a:xfrm>
          <a:off x="0" y="4455198"/>
          <a:ext cx="10172700" cy="9182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9515" tIns="458216" rIns="789515" bIns="156464" numCol="1" spcCol="1270" anchor="t" anchorCtr="0">
          <a:noAutofit/>
        </a:bodyPr>
        <a:lstStyle/>
        <a:p>
          <a:pPr marL="228600" lvl="1" indent="-228600" algn="l" defTabSz="977900">
            <a:lnSpc>
              <a:spcPct val="90000"/>
            </a:lnSpc>
            <a:spcBef>
              <a:spcPct val="0"/>
            </a:spcBef>
            <a:spcAft>
              <a:spcPct val="15000"/>
            </a:spcAft>
            <a:buClrTx/>
            <a:buSzTx/>
            <a:buFont typeface="Arial"/>
            <a:buNone/>
          </a:pPr>
          <a:r>
            <a:rPr kumimoji="0" lang="en-US" sz="2200" b="0" i="0" u="none" strike="noStrike" kern="1200" cap="none" spc="0" normalizeH="0" baseline="0" noProof="0">
              <a:ln/>
              <a:effectLst/>
              <a:uLnTx/>
              <a:uFillTx/>
              <a:latin typeface="Franklin Gothic Medium"/>
              <a:ea typeface="Britannic Bold" pitchFamily="-108" charset="0"/>
              <a:cs typeface="Britannic Bold" pitchFamily="-108" charset="0"/>
              <a:sym typeface="Arial"/>
            </a:rPr>
            <a:t>How will the question answered and what should be done next?</a:t>
          </a:r>
          <a:endParaRPr lang="en-US" sz="2200" kern="1200" dirty="0"/>
        </a:p>
      </dsp:txBody>
      <dsp:txXfrm>
        <a:off x="0" y="4455198"/>
        <a:ext cx="10172700" cy="918225"/>
      </dsp:txXfrm>
    </dsp:sp>
    <dsp:sp modelId="{FC4240E7-DE94-DF45-946B-2BBC72C2A8EB}">
      <dsp:nvSpPr>
        <dsp:cNvPr id="0" name=""/>
        <dsp:cNvSpPr/>
      </dsp:nvSpPr>
      <dsp:spPr>
        <a:xfrm>
          <a:off x="508635" y="4130478"/>
          <a:ext cx="9562358" cy="649440"/>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9153" tIns="0" rIns="269153"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mj-lt"/>
              <a:ea typeface="Britannic Bold" pitchFamily="-108" charset="0"/>
              <a:cs typeface="Britannic Bold" pitchFamily="-108" charset="0"/>
            </a:rPr>
            <a:t>Step 4: Make decisions and action plan from analysis of indicators.</a:t>
          </a:r>
          <a:endParaRPr lang="en-US" sz="2200" kern="1200" dirty="0"/>
        </a:p>
      </dsp:txBody>
      <dsp:txXfrm>
        <a:off x="540338" y="4162181"/>
        <a:ext cx="9498952"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c.co1.qualtrics.com/jfe/form/SV_81vbI1jl3cwmLY2"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sebacademy.edc.org/discipline-flow-chart-activity"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rotect-us.mimecast.com/s/c6GUCv2v5pc704zAFyMtnc?domain=urldefense.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ebacademy.edc.org/discipline-flow-chart-activit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ebacademy.edc.org/discipline-flow-chart-activit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bisapps.org/resource/feedback-input-surveys-fis-manua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Discussion Prompt:</a:t>
            </a:r>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2">
                    <a:lumMod val="50000"/>
                  </a:schemeClr>
                </a:solidFill>
              </a:rPr>
              <a:t>What is something to </a:t>
            </a:r>
            <a:r>
              <a:rPr lang="en-US" sz="1600" b="1" dirty="0">
                <a:solidFill>
                  <a:schemeClr val="accent2">
                    <a:lumMod val="50000"/>
                  </a:schemeClr>
                </a:solidFill>
              </a:rPr>
              <a:t>celebrate</a:t>
            </a:r>
            <a:r>
              <a:rPr lang="en-US" sz="1600" dirty="0">
                <a:solidFill>
                  <a:schemeClr val="accent2">
                    <a:lumMod val="50000"/>
                  </a:schemeClr>
                </a:solidFill>
              </a:rPr>
              <a:t> &amp; something you’re </a:t>
            </a:r>
            <a:r>
              <a:rPr lang="en-US" sz="1600" b="1" dirty="0">
                <a:solidFill>
                  <a:schemeClr val="accent2">
                    <a:lumMod val="50000"/>
                  </a:schemeClr>
                </a:solidFill>
              </a:rPr>
              <a:t>working on </a:t>
            </a:r>
            <a:r>
              <a:rPr lang="en-US" sz="1600" dirty="0">
                <a:solidFill>
                  <a:schemeClr val="accent2">
                    <a:lumMod val="50000"/>
                  </a:schemeClr>
                </a:solidFill>
              </a:rPr>
              <a:t>regarding acknowledging students for demonstrating your schoolwide expectations ?</a:t>
            </a:r>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40336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TRAINERS: This is a review of asynchronous material</a:t>
            </a:r>
          </a:p>
        </p:txBody>
      </p:sp>
    </p:spTree>
    <p:extLst>
      <p:ext uri="{BB962C8B-B14F-4D97-AF65-F5344CB8AC3E}">
        <p14:creationId xmlns:p14="http://schemas.microsoft.com/office/powerpoint/2010/main" val="986581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14</a:t>
            </a:fld>
            <a:endParaRPr lang="en-US"/>
          </a:p>
        </p:txBody>
      </p:sp>
    </p:spTree>
    <p:extLst>
      <p:ext uri="{BB962C8B-B14F-4D97-AF65-F5344CB8AC3E}">
        <p14:creationId xmlns:p14="http://schemas.microsoft.com/office/powerpoint/2010/main" val="3745569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15</a:t>
            </a:fld>
            <a:endParaRPr lang="en-US"/>
          </a:p>
        </p:txBody>
      </p:sp>
    </p:spTree>
    <p:extLst>
      <p:ext uri="{BB962C8B-B14F-4D97-AF65-F5344CB8AC3E}">
        <p14:creationId xmlns:p14="http://schemas.microsoft.com/office/powerpoint/2010/main" val="777924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16</a:t>
            </a:fld>
            <a:endParaRPr lang="en-US"/>
          </a:p>
        </p:txBody>
      </p:sp>
    </p:spTree>
    <p:extLst>
      <p:ext uri="{BB962C8B-B14F-4D97-AF65-F5344CB8AC3E}">
        <p14:creationId xmlns:p14="http://schemas.microsoft.com/office/powerpoint/2010/main" val="675549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17</a:t>
            </a:fld>
            <a:endParaRPr lang="en-US"/>
          </a:p>
        </p:txBody>
      </p:sp>
    </p:spTree>
    <p:extLst>
      <p:ext uri="{BB962C8B-B14F-4D97-AF65-F5344CB8AC3E}">
        <p14:creationId xmlns:p14="http://schemas.microsoft.com/office/powerpoint/2010/main" val="70551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18</a:t>
            </a:fld>
            <a:endParaRPr lang="en-US"/>
          </a:p>
        </p:txBody>
      </p:sp>
    </p:spTree>
    <p:extLst>
      <p:ext uri="{BB962C8B-B14F-4D97-AF65-F5344CB8AC3E}">
        <p14:creationId xmlns:p14="http://schemas.microsoft.com/office/powerpoint/2010/main" val="3855457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endParaRPr lang="en-US" dirty="0"/>
          </a:p>
          <a:p>
            <a:endParaRPr lang="en-US" dirty="0"/>
          </a:p>
        </p:txBody>
      </p:sp>
    </p:spTree>
    <p:extLst>
      <p:ext uri="{BB962C8B-B14F-4D97-AF65-F5344CB8AC3E}">
        <p14:creationId xmlns:p14="http://schemas.microsoft.com/office/powerpoint/2010/main" val="4011551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Trainer note:  </a:t>
            </a:r>
            <a:r>
              <a:rPr lang="en-US" b="1" dirty="0"/>
              <a:t>DO NOT GO IN DEPTH with this slide!  </a:t>
            </a:r>
            <a:r>
              <a:rPr lang="en-US" dirty="0"/>
              <a:t>Please just review the content then reference the videos.  The next set of slides go into each area in depth.</a:t>
            </a:r>
          </a:p>
          <a:p>
            <a:endParaRPr lang="en-US" dirty="0"/>
          </a:p>
          <a:p>
            <a:r>
              <a:rPr lang="en-US" b="1" dirty="0"/>
              <a:t>Behavior Flow Chart Video: </a:t>
            </a:r>
            <a:r>
              <a:rPr lang="en-US" dirty="0"/>
              <a:t>https://sebacademy.edc.org/behavior-flow-chart-video</a:t>
            </a:r>
          </a:p>
          <a:p>
            <a:r>
              <a:rPr lang="en-US" b="1" dirty="0"/>
              <a:t>Defining Behaviors Video:  </a:t>
            </a:r>
            <a:r>
              <a:rPr lang="en-US" b="0" dirty="0"/>
              <a:t>https://sebacademy.edc.org/defining-behaviors-video</a:t>
            </a:r>
          </a:p>
          <a:p>
            <a:r>
              <a:rPr lang="en-US" b="1" dirty="0"/>
              <a:t>Referral Form Video:  </a:t>
            </a:r>
            <a:r>
              <a:rPr lang="en-US" b="0" dirty="0"/>
              <a:t>https://sebacademy.edc.org/referral-form-video</a:t>
            </a:r>
          </a:p>
          <a:p>
            <a:endParaRPr lang="en-US" dirty="0"/>
          </a:p>
        </p:txBody>
      </p:sp>
    </p:spTree>
    <p:extLst>
      <p:ext uri="{BB962C8B-B14F-4D97-AF65-F5344CB8AC3E}">
        <p14:creationId xmlns:p14="http://schemas.microsoft.com/office/powerpoint/2010/main" val="79846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ATTENDANCE:  </a:t>
            </a:r>
            <a:r>
              <a:rPr lang="en-US" sz="1800" dirty="0">
                <a:hlinkClick r:id="rId3"/>
              </a:rPr>
              <a:t>https://edc.co1.qualtrics.com/jfe/form/SV_81vbI1jl3cwmLY2</a:t>
            </a:r>
            <a:r>
              <a:rPr lang="en-US" sz="1800" dirty="0"/>
              <a:t>  </a:t>
            </a:r>
          </a:p>
          <a:p>
            <a:pPr marL="158750"/>
            <a:endParaRPr lang="en-US"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Defining Behaviors Video:  </a:t>
            </a:r>
            <a:r>
              <a:rPr lang="en-US" b="0" dirty="0"/>
              <a:t>https://sebacademy.edc.org/defining-behaviors-video</a:t>
            </a:r>
          </a:p>
          <a:p>
            <a:endParaRPr lang="en-US" b="1" dirty="0"/>
          </a:p>
        </p:txBody>
      </p:sp>
    </p:spTree>
    <p:extLst>
      <p:ext uri="{BB962C8B-B14F-4D97-AF65-F5344CB8AC3E}">
        <p14:creationId xmlns:p14="http://schemas.microsoft.com/office/powerpoint/2010/main" val="1856075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191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a:p>
            <a:endParaRPr lang="en-US" dirty="0"/>
          </a:p>
        </p:txBody>
      </p:sp>
    </p:spTree>
    <p:extLst>
      <p:ext uri="{BB962C8B-B14F-4D97-AF65-F5344CB8AC3E}">
        <p14:creationId xmlns:p14="http://schemas.microsoft.com/office/powerpoint/2010/main" val="1394433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Behavior Flow Chart Video: </a:t>
            </a:r>
            <a:r>
              <a:rPr lang="en-US" dirty="0"/>
              <a:t>https://sebacademy.edc.org/behavior-flow-chart-video</a:t>
            </a:r>
          </a:p>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25</a:t>
            </a:fld>
            <a:endParaRPr lang="en-US"/>
          </a:p>
        </p:txBody>
      </p:sp>
    </p:spTree>
    <p:extLst>
      <p:ext uri="{BB962C8B-B14F-4D97-AF65-F5344CB8AC3E}">
        <p14:creationId xmlns:p14="http://schemas.microsoft.com/office/powerpoint/2010/main" val="736773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26</a:t>
            </a:fld>
            <a:endParaRPr lang="en-US"/>
          </a:p>
        </p:txBody>
      </p:sp>
    </p:spTree>
    <p:extLst>
      <p:ext uri="{BB962C8B-B14F-4D97-AF65-F5344CB8AC3E}">
        <p14:creationId xmlns:p14="http://schemas.microsoft.com/office/powerpoint/2010/main" val="3798630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a:p>
            <a:r>
              <a:rPr lang="en-US" b="1" dirty="0"/>
              <a:t>Referral Form Video:  </a:t>
            </a:r>
            <a:r>
              <a:rPr lang="en-US" dirty="0"/>
              <a:t>https://sebacademy.edc.org/referral-form-video</a:t>
            </a:r>
          </a:p>
          <a:p>
            <a:endParaRPr lang="en-US" dirty="0"/>
          </a:p>
        </p:txBody>
      </p:sp>
    </p:spTree>
    <p:extLst>
      <p:ext uri="{BB962C8B-B14F-4D97-AF65-F5344CB8AC3E}">
        <p14:creationId xmlns:p14="http://schemas.microsoft.com/office/powerpoint/2010/main" val="2349976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28</a:t>
            </a:fld>
            <a:endParaRPr lang="en-US"/>
          </a:p>
        </p:txBody>
      </p:sp>
    </p:spTree>
    <p:extLst>
      <p:ext uri="{BB962C8B-B14F-4D97-AF65-F5344CB8AC3E}">
        <p14:creationId xmlns:p14="http://schemas.microsoft.com/office/powerpoint/2010/main" val="1076877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29</a:t>
            </a:fld>
            <a:endParaRPr lang="en-US"/>
          </a:p>
        </p:txBody>
      </p:sp>
    </p:spTree>
    <p:extLst>
      <p:ext uri="{BB962C8B-B14F-4D97-AF65-F5344CB8AC3E}">
        <p14:creationId xmlns:p14="http://schemas.microsoft.com/office/powerpoint/2010/main" val="1798655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Discussion Prompt:</a:t>
            </a:r>
          </a:p>
          <a:p>
            <a:pPr marL="186262" indent="0">
              <a:buNone/>
            </a:pPr>
            <a:r>
              <a:rPr lang="en-US" sz="1600" dirty="0">
                <a:solidFill>
                  <a:schemeClr val="accent2">
                    <a:lumMod val="50000"/>
                  </a:schemeClr>
                </a:solidFill>
              </a:rPr>
              <a:t>How has your team moved forward with developing a continuum to respond to behavior errors?</a:t>
            </a:r>
          </a:p>
          <a:p>
            <a:pPr marL="186262" indent="0">
              <a:buNone/>
            </a:pPr>
            <a:endParaRPr lang="en-US" sz="1600" dirty="0">
              <a:solidFill>
                <a:schemeClr val="accent2">
                  <a:lumMod val="50000"/>
                </a:schemeClr>
              </a:solidFill>
            </a:endParaRPr>
          </a:p>
          <a:p>
            <a:pPr marL="186262" indent="0">
              <a:buNone/>
            </a:pPr>
            <a:r>
              <a:rPr lang="en-US" sz="1600" dirty="0">
                <a:solidFill>
                  <a:schemeClr val="accent2">
                    <a:lumMod val="50000"/>
                  </a:schemeClr>
                </a:solidFill>
              </a:rPr>
              <a:t>What further support do you need so you can support your team with this work?</a:t>
            </a:r>
          </a:p>
          <a:p>
            <a:pPr marL="186262" indent="0">
              <a:buNone/>
            </a:pPr>
            <a:endParaRPr lang="en-US" sz="1600" dirty="0">
              <a:solidFill>
                <a:schemeClr val="accent2">
                  <a:lumMod val="50000"/>
                </a:schemeClr>
              </a:solidFill>
            </a:endParaRPr>
          </a:p>
          <a:p>
            <a:pPr marL="186262" indent="0">
              <a:buNone/>
            </a:pPr>
            <a:r>
              <a:rPr lang="en-US" sz="1600" dirty="0">
                <a:solidFill>
                  <a:schemeClr val="accent2">
                    <a:lumMod val="50000"/>
                  </a:schemeClr>
                </a:solidFill>
              </a:rPr>
              <a:t>What examples can you share?</a:t>
            </a:r>
          </a:p>
          <a:p>
            <a:pPr marL="158750" indent="0">
              <a:buNone/>
            </a:pPr>
            <a:endParaRPr lang="en-US" sz="1600" dirty="0">
              <a:solidFill>
                <a:srgbClr val="000000"/>
              </a:solidFill>
            </a:endParaRPr>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06315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Erik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10:00</a:t>
            </a:r>
            <a:endParaRPr dirty="0"/>
          </a:p>
        </p:txBody>
      </p:sp>
    </p:spTree>
    <p:extLst>
      <p:ext uri="{BB962C8B-B14F-4D97-AF65-F5344CB8AC3E}">
        <p14:creationId xmlns:p14="http://schemas.microsoft.com/office/powerpoint/2010/main" val="2831234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Putting a Definition Back in Defiance - https://sebacademy.edc.org/putting-definition-back-defiance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532E49-F89D-E342-BAEF-9A4CFB470C31}"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2874474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TRAINERS:</a:t>
            </a:r>
          </a:p>
          <a:p>
            <a:pPr marL="158750" indent="0">
              <a:buNone/>
            </a:pPr>
            <a:endParaRPr lang="en-US" sz="1600" dirty="0">
              <a:solidFill>
                <a:srgbClr val="000000"/>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600" dirty="0"/>
              <a:t>Integrated TFI Companion Guide: https://</a:t>
            </a:r>
            <a:r>
              <a:rPr lang="en-US" sz="1600" dirty="0" err="1"/>
              <a:t>www.pbis.org</a:t>
            </a:r>
            <a:r>
              <a:rPr lang="en-US" sz="1600" dirty="0"/>
              <a:t>/resource/integrated-tiered-fidelity-inventory-companion-guide</a:t>
            </a:r>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4641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Erik</a:t>
            </a:r>
          </a:p>
          <a:p>
            <a:pPr marL="0" lvl="0" indent="0" algn="l" rtl="0">
              <a:spcBef>
                <a:spcPts val="0"/>
              </a:spcBef>
              <a:spcAft>
                <a:spcPts val="0"/>
              </a:spcAft>
              <a:buNone/>
            </a:pPr>
            <a:endParaRPr lang="en-US" dirty="0"/>
          </a:p>
          <a:p>
            <a:pPr marL="0" lvl="0" indent="0" algn="l" rtl="0">
              <a:spcBef>
                <a:spcPts val="0"/>
              </a:spcBef>
              <a:spcAft>
                <a:spcPts val="0"/>
              </a:spcAft>
              <a:buNone/>
            </a:pPr>
            <a:r>
              <a:rPr lang="en-US"/>
              <a:t>10:20</a:t>
            </a:r>
            <a:endParaRPr dirty="0"/>
          </a:p>
        </p:txBody>
      </p:sp>
    </p:spTree>
    <p:extLst>
      <p:ext uri="{BB962C8B-B14F-4D97-AF65-F5344CB8AC3E}">
        <p14:creationId xmlns:p14="http://schemas.microsoft.com/office/powerpoint/2010/main" val="682516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35</a:t>
            </a:fld>
            <a:endParaRPr lang="en-US"/>
          </a:p>
        </p:txBody>
      </p:sp>
    </p:spTree>
    <p:extLst>
      <p:ext uri="{BB962C8B-B14F-4D97-AF65-F5344CB8AC3E}">
        <p14:creationId xmlns:p14="http://schemas.microsoft.com/office/powerpoint/2010/main" val="3645495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36</a:t>
            </a:fld>
            <a:endParaRPr lang="en-US"/>
          </a:p>
        </p:txBody>
      </p:sp>
    </p:spTree>
    <p:extLst>
      <p:ext uri="{BB962C8B-B14F-4D97-AF65-F5344CB8AC3E}">
        <p14:creationId xmlns:p14="http://schemas.microsoft.com/office/powerpoint/2010/main" val="1442847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402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6983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Putting a Definition Back in Defiance </a:t>
            </a:r>
            <a:r>
              <a:rPr lang="en-US" dirty="0"/>
              <a:t>- https://sebacademy.edc.org/putting-definition-back-defiance </a:t>
            </a:r>
          </a:p>
          <a:p>
            <a:endParaRPr lang="en-US" b="1" dirty="0"/>
          </a:p>
          <a:p>
            <a:r>
              <a:rPr lang="en-US" b="1" dirty="0"/>
              <a:t>Behavior Flow Chart Video: </a:t>
            </a:r>
            <a:r>
              <a:rPr lang="en-US" dirty="0"/>
              <a:t>https://sebacademy.edc.org/behavior-flow-chart-video</a:t>
            </a:r>
          </a:p>
          <a:p>
            <a:r>
              <a:rPr lang="en-US" b="1" dirty="0"/>
              <a:t>Defining Behaviors Video:  </a:t>
            </a:r>
            <a:r>
              <a:rPr lang="en-US" b="0" dirty="0"/>
              <a:t>https://sebacademy.edc.org/defining-behaviors-video</a:t>
            </a:r>
          </a:p>
          <a:p>
            <a:r>
              <a:rPr lang="en-US" b="1" dirty="0"/>
              <a:t>Referral Form Video:  </a:t>
            </a:r>
            <a:r>
              <a:rPr lang="en-US" b="0" dirty="0"/>
              <a:t>https://sebacademy.edc.org/referral-form-video</a:t>
            </a:r>
            <a:br>
              <a:rPr lang="en-US" b="0" dirty="0"/>
            </a:br>
            <a:endParaRPr lang="en-US" b="0" dirty="0"/>
          </a:p>
          <a:p>
            <a:pPr>
              <a:spcBef>
                <a:spcPts val="600"/>
              </a:spcBef>
              <a:spcAft>
                <a:spcPts val="600"/>
              </a:spcAft>
            </a:pPr>
            <a:r>
              <a:rPr lang="en-US" sz="1200" b="1" i="0" kern="1200" dirty="0">
                <a:solidFill>
                  <a:schemeClr val="tx1"/>
                </a:solidFill>
                <a:effectLst/>
                <a:latin typeface="+mn-lt"/>
                <a:ea typeface="+mn-ea"/>
                <a:cs typeface="+mn-cs"/>
              </a:rPr>
              <a:t>Sample Flow Charts and Templates: </a:t>
            </a:r>
            <a:r>
              <a:rPr lang="en-US" sz="1200" b="0" i="0" kern="1200" dirty="0">
                <a:solidFill>
                  <a:schemeClr val="tx1"/>
                </a:solidFill>
                <a:effectLst/>
                <a:latin typeface="+mn-lt"/>
                <a:ea typeface="+mn-ea"/>
                <a:cs typeface="+mn-cs"/>
              </a:rPr>
              <a:t>https://sebacademy.edc.org/list-of-pbis-resources?keyword=Flow+Chart&amp;pbis_resource_type=113&amp;pbis_resource_topic=All&amp;sort_by=field_date_value&amp;sort_order=DESC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Discipline Flow Chart Activity:</a:t>
            </a:r>
            <a:r>
              <a:rPr lang="en-US" sz="1200" b="0" i="0" kern="1200" dirty="0">
                <a:solidFill>
                  <a:schemeClr val="tx1"/>
                </a:solidFill>
                <a:effectLst/>
                <a:latin typeface="+mn-lt"/>
                <a:ea typeface="+mn-ea"/>
                <a:cs typeface="+mn-cs"/>
              </a:rPr>
              <a:t>  </a:t>
            </a:r>
            <a:r>
              <a:rPr lang="en-US" dirty="0">
                <a:hlinkClick r:id="rId3"/>
              </a:rPr>
              <a:t>https://sebacademy.edc.org/discipline-flow-chart-activity</a:t>
            </a:r>
            <a:br>
              <a:rPr lang="en-US" dirty="0"/>
            </a:br>
            <a:endParaRPr lang="en-US" dirty="0"/>
          </a:p>
          <a:p>
            <a:pPr>
              <a:spcBef>
                <a:spcPts val="600"/>
              </a:spcBef>
              <a:spcAft>
                <a:spcPts val="600"/>
              </a:spcAft>
            </a:pPr>
            <a:r>
              <a:rPr lang="en-US" sz="1200" b="1" i="0" kern="1200" dirty="0">
                <a:solidFill>
                  <a:schemeClr val="tx1"/>
                </a:solidFill>
                <a:effectLst/>
                <a:latin typeface="+mn-lt"/>
                <a:ea typeface="+mn-ea"/>
                <a:cs typeface="+mn-cs"/>
              </a:rPr>
              <a:t>Sample Definitions:  </a:t>
            </a:r>
            <a:r>
              <a:rPr lang="en-US" sz="1200" b="0" i="0" kern="1200" dirty="0">
                <a:solidFill>
                  <a:schemeClr val="tx1"/>
                </a:solidFill>
                <a:effectLst/>
                <a:latin typeface="+mn-lt"/>
                <a:ea typeface="+mn-ea"/>
                <a:cs typeface="+mn-cs"/>
              </a:rPr>
              <a:t>https://sebacademy.edc.org/list-of-pbis-resources?keyword=Sample+behavior+definitions&amp;pbis_resource_type=All&amp;pbis_resource_topic=All&amp;sort_by=field_date_value&amp;sort_order=DESC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Behavior Definition Activity:  </a:t>
            </a:r>
            <a:r>
              <a:rPr lang="en-US" sz="1200" b="0" i="0" kern="1200" dirty="0">
                <a:solidFill>
                  <a:schemeClr val="tx1"/>
                </a:solidFill>
                <a:effectLst/>
                <a:latin typeface="+mn-lt"/>
                <a:ea typeface="+mn-ea"/>
                <a:cs typeface="+mn-cs"/>
              </a:rPr>
              <a:t>https://sebacademy.edc.org/behavior-definitions-activity</a:t>
            </a:r>
          </a:p>
          <a:p>
            <a:pPr>
              <a:spcBef>
                <a:spcPts val="600"/>
              </a:spcBef>
              <a:spcAft>
                <a:spcPts val="600"/>
              </a:spcAft>
            </a:pPr>
            <a:endParaRPr lang="en-US" sz="1200" b="0" i="0" kern="1200" dirty="0">
              <a:solidFill>
                <a:schemeClr val="tx1"/>
              </a:solidFill>
              <a:effectLst/>
              <a:latin typeface="+mn-lt"/>
              <a:ea typeface="+mn-ea"/>
              <a:cs typeface="+mn-cs"/>
            </a:endParaRPr>
          </a:p>
          <a:p>
            <a:pPr>
              <a:spcBef>
                <a:spcPts val="600"/>
              </a:spcBef>
              <a:spcAft>
                <a:spcPts val="600"/>
              </a:spcAft>
            </a:pPr>
            <a:r>
              <a:rPr lang="en-US" sz="1200" b="1" i="0" kern="1200" dirty="0">
                <a:solidFill>
                  <a:schemeClr val="tx1"/>
                </a:solidFill>
                <a:effectLst/>
                <a:latin typeface="+mn-lt"/>
                <a:ea typeface="+mn-ea"/>
                <a:cs typeface="+mn-cs"/>
              </a:rPr>
              <a:t>Sample Referral Forms</a:t>
            </a:r>
            <a:r>
              <a:rPr lang="en-US" sz="1200" b="0" i="0" kern="1200" dirty="0">
                <a:solidFill>
                  <a:schemeClr val="tx1"/>
                </a:solidFill>
                <a:effectLst/>
                <a:latin typeface="+mn-lt"/>
                <a:ea typeface="+mn-ea"/>
                <a:cs typeface="+mn-cs"/>
              </a:rPr>
              <a:t>:  https://sebacademy.edc.org/list-of-pbis-resources?keyword=Sample+Referral+Form&amp;pbis_resource_type=All&amp;pbis_resource_topic=All&amp;sort_by=field_date_value&amp;sort_order=DESC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Referral Form Activity: </a:t>
            </a:r>
            <a:r>
              <a:rPr lang="en-US" sz="1200" b="0" i="0" kern="1200" dirty="0">
                <a:solidFill>
                  <a:schemeClr val="tx1"/>
                </a:solidFill>
                <a:effectLst/>
                <a:latin typeface="+mn-lt"/>
                <a:ea typeface="+mn-ea"/>
                <a:cs typeface="+mn-cs"/>
              </a:rPr>
              <a:t>https://sebacademy.edc.org/referral-form-activity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981164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Evaluation Survey: </a:t>
            </a:r>
            <a:r>
              <a:rPr lang="en-US" sz="1800" u="sng" dirty="0">
                <a:solidFill>
                  <a:srgbClr val="0563C1"/>
                </a:solidFill>
                <a:effectLst/>
                <a:latin typeface="Calibri" panose="020F0502020204030204" pitchFamily="34" charset="0"/>
                <a:ea typeface="Calibri" panose="020F0502020204030204" pitchFamily="34" charset="0"/>
                <a:hlinkClick r:id="rId3"/>
              </a:rPr>
              <a:t>https://edc.co1.qualtrics.com/jfe/form/SV_cBF9GI7gVEBsfSC</a:t>
            </a:r>
            <a:endParaRPr lang="en-US" sz="1800" dirty="0">
              <a:effectLst/>
              <a:latin typeface="Calibri" panose="020F0502020204030204" pitchFamily="34" charset="0"/>
              <a:ea typeface="Calibri" panose="020F0502020204030204" pitchFamily="34" charset="0"/>
            </a:endParaRPr>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57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99FF"/>
                </a:solidFill>
              </a:rPr>
              <a:t>REGISTER FOR ALL EVENTS HERE </a:t>
            </a:r>
            <a:r>
              <a:rPr lang="en-US" dirty="0">
                <a:solidFill>
                  <a:srgbClr val="FFFF00"/>
                </a:solidFill>
              </a:rPr>
              <a:t>https://sebacademy.edc.org/upcoming-events </a:t>
            </a:r>
          </a:p>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5</a:t>
            </a:fld>
            <a:endParaRPr lang="en-US"/>
          </a:p>
        </p:txBody>
      </p:sp>
    </p:spTree>
    <p:extLst>
      <p:ext uri="{BB962C8B-B14F-4D97-AF65-F5344CB8AC3E}">
        <p14:creationId xmlns:p14="http://schemas.microsoft.com/office/powerpoint/2010/main" val="1757737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Discipline Flow Chart Activity:</a:t>
            </a:r>
            <a:r>
              <a:rPr lang="en-US" sz="1200" b="0" i="0" kern="1200" dirty="0">
                <a:solidFill>
                  <a:schemeClr val="tx1"/>
                </a:solidFill>
                <a:effectLst/>
                <a:latin typeface="+mn-lt"/>
                <a:ea typeface="+mn-ea"/>
                <a:cs typeface="+mn-cs"/>
              </a:rPr>
              <a:t>  </a:t>
            </a:r>
            <a:r>
              <a:rPr lang="en-US" dirty="0">
                <a:hlinkClick r:id="rId3"/>
              </a:rPr>
              <a:t>https://sebacademy.edc.org/discipline-flow-chart-activity</a:t>
            </a:r>
            <a:br>
              <a:rPr lang="en-US" dirty="0"/>
            </a:br>
            <a:r>
              <a:rPr lang="en-US" sz="1200" b="1" i="0" kern="1200" dirty="0">
                <a:solidFill>
                  <a:schemeClr val="tx1"/>
                </a:solidFill>
                <a:effectLst/>
                <a:latin typeface="+mn-lt"/>
                <a:ea typeface="+mn-ea"/>
                <a:cs typeface="+mn-cs"/>
              </a:rPr>
              <a:t>Behavior Definition Activity:  </a:t>
            </a:r>
            <a:r>
              <a:rPr lang="en-US" sz="1200" b="0" i="0" kern="1200" dirty="0">
                <a:solidFill>
                  <a:schemeClr val="tx1"/>
                </a:solidFill>
                <a:effectLst/>
                <a:latin typeface="+mn-lt"/>
                <a:ea typeface="+mn-ea"/>
                <a:cs typeface="+mn-cs"/>
              </a:rPr>
              <a:t>https://sebacademy.edc.org/behavior-definitions-activity</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Referral Form Activity: </a:t>
            </a:r>
            <a:r>
              <a:rPr lang="en-US" sz="1200" b="0" i="0" kern="1200" dirty="0">
                <a:solidFill>
                  <a:schemeClr val="tx1"/>
                </a:solidFill>
                <a:effectLst/>
                <a:latin typeface="+mn-lt"/>
                <a:ea typeface="+mn-ea"/>
                <a:cs typeface="+mn-cs"/>
              </a:rPr>
              <a:t>https://sebacademy.edc.org/referral-form-activity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rtl="0" fontAlgn="base"/>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Putting a Definition Back in Defiance </a:t>
            </a:r>
            <a:r>
              <a:rPr lang="en-US" dirty="0"/>
              <a:t>- https://sebacademy.edc.org/putting-definition-back-defiance </a:t>
            </a:r>
          </a:p>
          <a:p>
            <a:endParaRPr lang="en-US" b="1" dirty="0"/>
          </a:p>
          <a:p>
            <a:r>
              <a:rPr lang="en-US" b="1" dirty="0"/>
              <a:t>Behavior Flow Chart Video: </a:t>
            </a:r>
            <a:r>
              <a:rPr lang="en-US" dirty="0"/>
              <a:t>https://sebacademy.edc.org/behavior-flow-chart-video</a:t>
            </a:r>
          </a:p>
          <a:p>
            <a:r>
              <a:rPr lang="en-US" b="1" dirty="0"/>
              <a:t>Defining Behaviors Video:  </a:t>
            </a:r>
            <a:r>
              <a:rPr lang="en-US" b="0" dirty="0"/>
              <a:t>https://sebacademy.edc.org/defining-behaviors-video</a:t>
            </a:r>
          </a:p>
          <a:p>
            <a:r>
              <a:rPr lang="en-US" b="1" dirty="0"/>
              <a:t>Referral Form Video:  </a:t>
            </a:r>
            <a:r>
              <a:rPr lang="en-US" b="0" dirty="0"/>
              <a:t>https://sebacademy.edc.org/referral-form-video</a:t>
            </a:r>
            <a:br>
              <a:rPr lang="en-US" b="0" dirty="0"/>
            </a:br>
            <a:endParaRPr lang="en-US" b="0" dirty="0"/>
          </a:p>
          <a:p>
            <a:pPr>
              <a:spcBef>
                <a:spcPts val="600"/>
              </a:spcBef>
              <a:spcAft>
                <a:spcPts val="600"/>
              </a:spcAft>
            </a:pPr>
            <a:r>
              <a:rPr lang="en-US" sz="1200" b="1" i="0" kern="1200" dirty="0">
                <a:solidFill>
                  <a:schemeClr val="tx1"/>
                </a:solidFill>
                <a:effectLst/>
                <a:latin typeface="+mn-lt"/>
                <a:ea typeface="+mn-ea"/>
                <a:cs typeface="+mn-cs"/>
              </a:rPr>
              <a:t>Sample Flow Charts and Templates: </a:t>
            </a:r>
            <a:r>
              <a:rPr lang="en-US" sz="1200" b="0" i="0" kern="1200" dirty="0">
                <a:solidFill>
                  <a:schemeClr val="tx1"/>
                </a:solidFill>
                <a:effectLst/>
                <a:latin typeface="+mn-lt"/>
                <a:ea typeface="+mn-ea"/>
                <a:cs typeface="+mn-cs"/>
              </a:rPr>
              <a:t>https://sebacademy.edc.org/list-of-pbis-resources?keyword=Flow+Chart&amp;pbis_resource_type=All&amp;pbis_resource_topic=All&amp;sort_by=field_date_value&amp;sort_order=DESC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Discipline Flow Chart Activity:</a:t>
            </a:r>
            <a:r>
              <a:rPr lang="en-US" sz="1200" b="0" i="0" kern="1200" dirty="0">
                <a:solidFill>
                  <a:schemeClr val="tx1"/>
                </a:solidFill>
                <a:effectLst/>
                <a:latin typeface="+mn-lt"/>
                <a:ea typeface="+mn-ea"/>
                <a:cs typeface="+mn-cs"/>
              </a:rPr>
              <a:t>  </a:t>
            </a:r>
            <a:r>
              <a:rPr lang="en-US" dirty="0">
                <a:hlinkClick r:id="rId3"/>
              </a:rPr>
              <a:t>https://sebacademy.edc.org/discipline-flow-chart-activity</a:t>
            </a:r>
            <a:br>
              <a:rPr lang="en-US" dirty="0"/>
            </a:br>
            <a:endParaRPr lang="en-US" dirty="0"/>
          </a:p>
          <a:p>
            <a:pPr>
              <a:spcBef>
                <a:spcPts val="600"/>
              </a:spcBef>
              <a:spcAft>
                <a:spcPts val="600"/>
              </a:spcAft>
            </a:pPr>
            <a:r>
              <a:rPr lang="en-US" sz="1200" b="1" i="0" kern="1200" dirty="0">
                <a:solidFill>
                  <a:schemeClr val="tx1"/>
                </a:solidFill>
                <a:effectLst/>
                <a:latin typeface="+mn-lt"/>
                <a:ea typeface="+mn-ea"/>
                <a:cs typeface="+mn-cs"/>
              </a:rPr>
              <a:t>Sample Definitions:  </a:t>
            </a:r>
            <a:r>
              <a:rPr lang="en-US" sz="1200" b="0" i="0" kern="1200" dirty="0">
                <a:solidFill>
                  <a:schemeClr val="tx1"/>
                </a:solidFill>
                <a:effectLst/>
                <a:latin typeface="+mn-lt"/>
                <a:ea typeface="+mn-ea"/>
                <a:cs typeface="+mn-cs"/>
              </a:rPr>
              <a:t>https://sebacademy.edc.org/list-of-pbis-resources?keyword=Sample+-+behavior+definitions&amp;pbis_resource_type=All&amp;pbis_resource_topic=All&amp;sort_by=field_date_value&amp;sort_order=DESC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Behavior Definition Activity:  </a:t>
            </a:r>
            <a:r>
              <a:rPr lang="en-US" sz="1200" b="0" i="0" kern="1200" dirty="0">
                <a:solidFill>
                  <a:schemeClr val="tx1"/>
                </a:solidFill>
                <a:effectLst/>
                <a:latin typeface="+mn-lt"/>
                <a:ea typeface="+mn-ea"/>
                <a:cs typeface="+mn-cs"/>
              </a:rPr>
              <a:t>https://sebacademy.edc.org/behavior-definitions-activity</a:t>
            </a:r>
          </a:p>
          <a:p>
            <a:pPr>
              <a:spcBef>
                <a:spcPts val="600"/>
              </a:spcBef>
              <a:spcAft>
                <a:spcPts val="600"/>
              </a:spcAft>
            </a:pPr>
            <a:r>
              <a:rPr lang="en-US" sz="1200" b="1" i="0" kern="1200" dirty="0">
                <a:solidFill>
                  <a:schemeClr val="tx1"/>
                </a:solidFill>
                <a:effectLst/>
                <a:latin typeface="+mn-lt"/>
                <a:ea typeface="+mn-ea"/>
                <a:cs typeface="+mn-cs"/>
              </a:rPr>
              <a:t>Sample Referral Forms</a:t>
            </a:r>
            <a:r>
              <a:rPr lang="en-US" sz="1200" b="0" i="0" kern="1200" dirty="0">
                <a:solidFill>
                  <a:schemeClr val="tx1"/>
                </a:solidFill>
                <a:effectLst/>
                <a:latin typeface="+mn-lt"/>
                <a:ea typeface="+mn-ea"/>
                <a:cs typeface="+mn-cs"/>
              </a:rPr>
              <a:t>:  https://sebacademy.edc.org/list-of-pbis-resources?keyword=Sample+Referral+Form&amp;pbis_resource_type=All&amp;pbis_resource_topic=All&amp;sort_by=field_date_value&amp;sort_order=DESC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Referral Form Activity: </a:t>
            </a:r>
            <a:r>
              <a:rPr lang="en-US" sz="1200" b="0" i="0" kern="1200" dirty="0">
                <a:solidFill>
                  <a:schemeClr val="tx1"/>
                </a:solidFill>
                <a:effectLst/>
                <a:latin typeface="+mn-lt"/>
                <a:ea typeface="+mn-ea"/>
                <a:cs typeface="+mn-cs"/>
              </a:rPr>
              <a:t>https://sebacademy.edc.org/referral-form-activity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27466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9:05</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Karen </a:t>
            </a:r>
            <a:endParaRPr dirty="0"/>
          </a:p>
        </p:txBody>
      </p:sp>
    </p:spTree>
    <p:extLst>
      <p:ext uri="{BB962C8B-B14F-4D97-AF65-F5344CB8AC3E}">
        <p14:creationId xmlns:p14="http://schemas.microsoft.com/office/powerpoint/2010/main" val="694123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r>
              <a:rPr lang="en-US" sz="1200" dirty="0">
                <a:solidFill>
                  <a:srgbClr val="00ACC2"/>
                </a:solidFill>
                <a:hlinkClick r:id="rId3"/>
              </a:rPr>
              <a:t>Feedback &amp; Input Survey Manual</a:t>
            </a:r>
            <a:r>
              <a:rPr lang="en-US" sz="1200" dirty="0">
                <a:solidFill>
                  <a:srgbClr val="00ACC2"/>
                </a:solidFill>
              </a:rPr>
              <a:t>  https://www.pbisapps.org/resource/feedback-input-surveys-fis-manual</a:t>
            </a: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endParaRPr lang="en-US" sz="1200" dirty="0">
              <a:solidFill>
                <a:srgbClr val="00ACC2"/>
              </a:solidFill>
            </a:endParaRP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r>
              <a:rPr lang="en-US" sz="1200" b="0" i="0" kern="1200" dirty="0">
                <a:solidFill>
                  <a:schemeClr val="tx1"/>
                </a:solidFill>
                <a:effectLst/>
                <a:latin typeface="+mn-lt"/>
                <a:ea typeface="+mn-ea"/>
                <a:cs typeface="+mn-cs"/>
              </a:rPr>
              <a:t>School Climate Survey - https://sebacademy.edc.org/pbis-climate-survey-manual</a:t>
            </a: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endParaRPr lang="en-US" sz="1200" dirty="0">
              <a:solidFill>
                <a:srgbClr val="00ACC2"/>
              </a:solidFill>
            </a:endParaRP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r>
              <a:rPr lang="en-US" sz="1200" dirty="0">
                <a:solidFill>
                  <a:schemeClr val="bg1"/>
                </a:solidFill>
              </a:rPr>
              <a:t>Self-Assessment Survey for Staff -https://sebacademy.edc.org/</a:t>
            </a:r>
            <a:r>
              <a:rPr lang="en-US" sz="1200" dirty="0" err="1">
                <a:solidFill>
                  <a:schemeClr val="bg1"/>
                </a:solidFill>
              </a:rPr>
              <a:t>pbis</a:t>
            </a:r>
            <a:r>
              <a:rPr lang="en-US" sz="1200" dirty="0">
                <a:solidFill>
                  <a:schemeClr val="bg1"/>
                </a:solidFill>
              </a:rPr>
              <a:t>-self-assessment-survey-</a:t>
            </a:r>
            <a:r>
              <a:rPr lang="en-US" sz="1200" dirty="0" err="1">
                <a:solidFill>
                  <a:schemeClr val="bg1"/>
                </a:solidFill>
              </a:rPr>
              <a:t>sas</a:t>
            </a:r>
            <a:endParaRPr lang="en-US" sz="1200" dirty="0">
              <a:solidFill>
                <a:schemeClr val="bg1"/>
              </a:solidFill>
            </a:endParaRP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endParaRPr lang="en-US" sz="1200" dirty="0">
              <a:solidFill>
                <a:srgbClr val="00ACC2"/>
              </a:solidFill>
            </a:endParaRP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endParaRPr kumimoji="0" lang="en-US" sz="1200" i="0" u="none" strike="noStrike" kern="1200" cap="none" spc="0" normalizeH="0" baseline="0" noProof="0" dirty="0">
              <a:ln>
                <a:noFill/>
              </a:ln>
              <a:solidFill>
                <a:srgbClr val="00ACC2"/>
              </a:solidFill>
              <a:effectLst/>
              <a:uLnTx/>
              <a:uFillTx/>
              <a:latin typeface="Hind Vadodara"/>
              <a:cs typeface="Hind Vadodara"/>
              <a:sym typeface="Hind Vadodar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761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3110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3493787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13689630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12158252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144201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19282191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148678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76353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1609348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03319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3524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433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98892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831005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1756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98513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86440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9069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49116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3820341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558816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094819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3545306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564771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428329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3826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483400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8450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8139654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5835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57503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2.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theme" Target="../theme/theme3.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theme" Target="../theme/theme4.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theme" Target="../theme/theme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26823081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5" r:id="rId3"/>
    <p:sldLayoutId id="2147483669" r:id="rId4"/>
    <p:sldLayoutId id="2147483670" r:id="rId5"/>
    <p:sldLayoutId id="2147483671" r:id="rId6"/>
    <p:sldLayoutId id="2147483672" r:id="rId7"/>
    <p:sldLayoutId id="2147483674" r:id="rId8"/>
    <p:sldLayoutId id="2147483675" r:id="rId9"/>
    <p:sldLayoutId id="2147483773" r:id="rId10"/>
    <p:sldLayoutId id="2147483775" r:id="rId11"/>
    <p:sldLayoutId id="2147483776" r:id="rId12"/>
    <p:sldLayoutId id="2147483795" r:id="rId13"/>
    <p:sldLayoutId id="2147483796" r:id="rId14"/>
    <p:sldLayoutId id="214748379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53248424"/>
      </p:ext>
    </p:extLst>
  </p:cSld>
  <p:clrMap bg1="lt1" tx1="dk1" bg2="dk2" tx2="lt2" accent1="accent1" accent2="accent2" accent3="accent3" accent4="accent4" accent5="accent5" accent6="accent6" hlink="hlink" folHlink="folHlink"/>
  <p:sldLayoutIdLst>
    <p:sldLayoutId id="2147483778"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5.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xml"/><Relationship Id="rId1" Type="http://schemas.openxmlformats.org/officeDocument/2006/relationships/slideLayout" Target="../slideLayouts/slideLayout8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4.xml"/><Relationship Id="rId1" Type="http://schemas.openxmlformats.org/officeDocument/2006/relationships/slideLayout" Target="../slideLayouts/slideLayout8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8" Type="http://schemas.openxmlformats.org/officeDocument/2006/relationships/hyperlink" Target="https://sebacademy.edc.org/list-of-pbis-resources?keyword=Flow+Chart&amp;pbis_resource_type=113&amp;pbis_resource_topic=All&amp;sort_by=field_date_value&amp;sort_order=DESC" TargetMode="External"/><Relationship Id="rId13" Type="http://schemas.openxmlformats.org/officeDocument/2006/relationships/image" Target="../media/image16.png"/><Relationship Id="rId3" Type="http://schemas.openxmlformats.org/officeDocument/2006/relationships/hyperlink" Target="https://sebacademy.edc.org/putting-definition-back-defiance" TargetMode="External"/><Relationship Id="rId7" Type="http://schemas.openxmlformats.org/officeDocument/2006/relationships/hyperlink" Target="https://sebacademy.edc.org/discipline-flow-chart-activity" TargetMode="External"/><Relationship Id="rId12" Type="http://schemas.openxmlformats.org/officeDocument/2006/relationships/hyperlink" Target="https://sebacademy.edc.org/referral-form-activity"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hyperlink" Target="https://sebacademy.edc.org/referral-form-video" TargetMode="External"/><Relationship Id="rId11" Type="http://schemas.openxmlformats.org/officeDocument/2006/relationships/hyperlink" Target="https://sebacademy.edc.org/list-of-pbis-resources?keyword=Sample+Referral+Form&amp;pbis_resource_type=All&amp;pbis_resource_topic=All&amp;sort_by=field_date_value&amp;sort_order=DESC" TargetMode="External"/><Relationship Id="rId5" Type="http://schemas.openxmlformats.org/officeDocument/2006/relationships/hyperlink" Target="https://sebacademy.edc.org/defining-behaviors-video" TargetMode="External"/><Relationship Id="rId10" Type="http://schemas.openxmlformats.org/officeDocument/2006/relationships/hyperlink" Target="https://sebacademy.edc.org/behavior-definitions-activity" TargetMode="External"/><Relationship Id="rId4" Type="http://schemas.openxmlformats.org/officeDocument/2006/relationships/hyperlink" Target="https://sebacademy.edc.org/behavior-flow-chart-video" TargetMode="External"/><Relationship Id="rId9" Type="http://schemas.openxmlformats.org/officeDocument/2006/relationships/hyperlink" Target="https://sebacademy.edc.org/list-of-pbis-resources?keyword=Sample+behavior+definitions&amp;pbis_resource_type=All&amp;pbis_resource_topic=All&amp;sort_by=field_date_value&amp;sort_order=DES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nepbis.org/foru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9.xml"/><Relationship Id="rId5" Type="http://schemas.openxmlformats.org/officeDocument/2006/relationships/image" Target="../media/image15.png"/><Relationship Id="rId4" Type="http://schemas.openxmlformats.org/officeDocument/2006/relationships/hyperlink" Target="https://sebacademy.edc.org/upcoming-events"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9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sebacademy.edc.org/list-of-pbis-resources?keyword=Flow+Chart&amp;pbis_resource_type=All&amp;pbis_resource_topic=All&amp;sort_by=field_date_value&amp;sort_order=DESC" TargetMode="External"/><Relationship Id="rId13" Type="http://schemas.openxmlformats.org/officeDocument/2006/relationships/image" Target="../media/image16.png"/><Relationship Id="rId3" Type="http://schemas.openxmlformats.org/officeDocument/2006/relationships/hyperlink" Target="https://sebacademy.edc.org/putting-definition-back-defiance" TargetMode="External"/><Relationship Id="rId7" Type="http://schemas.openxmlformats.org/officeDocument/2006/relationships/hyperlink" Target="https://sebacademy.edc.org/discipline-flow-chart-activity" TargetMode="External"/><Relationship Id="rId12" Type="http://schemas.openxmlformats.org/officeDocument/2006/relationships/hyperlink" Target="https://sebacademy.edc.org/referral-form-activity"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sebacademy.edc.org/referral-form-video" TargetMode="External"/><Relationship Id="rId11" Type="http://schemas.openxmlformats.org/officeDocument/2006/relationships/hyperlink" Target="https://sebacademy.edc.org/list-of-pbis-resources?keyword=Sample+Referral+Form&amp;pbis_resource_type=All&amp;pbis_resource_topic=All&amp;sort_by=field_date_value&amp;sort_order=DESC" TargetMode="External"/><Relationship Id="rId5" Type="http://schemas.openxmlformats.org/officeDocument/2006/relationships/hyperlink" Target="https://sebacademy.edc.org/defining-behaviors-video" TargetMode="External"/><Relationship Id="rId10" Type="http://schemas.openxmlformats.org/officeDocument/2006/relationships/hyperlink" Target="https://sebacademy.edc.org/behavior-definitions-activity" TargetMode="External"/><Relationship Id="rId4" Type="http://schemas.openxmlformats.org/officeDocument/2006/relationships/hyperlink" Target="https://sebacademy.edc.org/behavior-flow-chart-video" TargetMode="External"/><Relationship Id="rId9" Type="http://schemas.openxmlformats.org/officeDocument/2006/relationships/hyperlink" Target="https://sebacademy.edc.org/list-of-pbis-resources?keyword=Sample+-+behavior+definitions&amp;pbis_resource_type=All&amp;pbis_resource_topic=All&amp;sort_by=field_date_value&amp;sort_order=DES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Coach Training</a:t>
            </a:r>
            <a:br>
              <a:rPr lang="en-US" sz="4267" dirty="0">
                <a:latin typeface="Arial" panose="020B0604020202020204" pitchFamily="34" charset="0"/>
                <a:cs typeface="Arial" panose="020B0604020202020204" pitchFamily="34" charset="0"/>
              </a:rPr>
            </a:br>
            <a:r>
              <a:rPr lang="en-US" sz="3733" dirty="0">
                <a:solidFill>
                  <a:schemeClr val="accent5">
                    <a:lumMod val="60000"/>
                    <a:lumOff val="40000"/>
                  </a:schemeClr>
                </a:solidFill>
                <a:latin typeface="Arial" panose="020B0604020202020204" pitchFamily="34" charset="0"/>
                <a:cs typeface="Arial" panose="020B0604020202020204" pitchFamily="34" charset="0"/>
              </a:rPr>
              <a:t>Year 1:  March 2024</a:t>
            </a:r>
            <a:endParaRPr lang="en-US" sz="4267"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Trainer Names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F942-D670-3855-63DD-6C61A85CA1CE}"/>
              </a:ext>
            </a:extLst>
          </p:cNvPr>
          <p:cNvSpPr>
            <a:spLocks noGrp="1"/>
          </p:cNvSpPr>
          <p:nvPr>
            <p:ph type="title"/>
          </p:nvPr>
        </p:nvSpPr>
        <p:spPr>
          <a:xfrm>
            <a:off x="431904" y="438257"/>
            <a:ext cx="3600237" cy="845600"/>
          </a:xfrm>
        </p:spPr>
        <p:txBody>
          <a:bodyPr/>
          <a:lstStyle/>
          <a:p>
            <a:r>
              <a:rPr lang="en-US" sz="3600" dirty="0"/>
              <a:t>Feedback &amp; Input Surveys</a:t>
            </a:r>
          </a:p>
        </p:txBody>
      </p:sp>
      <p:pic>
        <p:nvPicPr>
          <p:cNvPr id="5" name="Picture 4">
            <a:extLst>
              <a:ext uri="{FF2B5EF4-FFF2-40B4-BE49-F238E27FC236}">
                <a16:creationId xmlns:a16="http://schemas.microsoft.com/office/drawing/2014/main" id="{1B91F128-BA9F-3C69-A64C-FB67B769FBF7}"/>
              </a:ext>
            </a:extLst>
          </p:cNvPr>
          <p:cNvPicPr>
            <a:picLocks noChangeAspect="1"/>
          </p:cNvPicPr>
          <p:nvPr/>
        </p:nvPicPr>
        <p:blipFill>
          <a:blip r:embed="rId3"/>
          <a:stretch>
            <a:fillRect/>
          </a:stretch>
        </p:blipFill>
        <p:spPr>
          <a:xfrm>
            <a:off x="153962" y="1737874"/>
            <a:ext cx="3603859" cy="4681869"/>
          </a:xfrm>
          <a:prstGeom prst="rect">
            <a:avLst/>
          </a:prstGeom>
        </p:spPr>
      </p:pic>
      <p:pic>
        <p:nvPicPr>
          <p:cNvPr id="4" name="Picture 3">
            <a:extLst>
              <a:ext uri="{FF2B5EF4-FFF2-40B4-BE49-F238E27FC236}">
                <a16:creationId xmlns:a16="http://schemas.microsoft.com/office/drawing/2014/main" id="{B269C185-B628-15D3-CAF2-5F9C65FF1C8F}"/>
              </a:ext>
            </a:extLst>
          </p:cNvPr>
          <p:cNvPicPr>
            <a:picLocks noChangeAspect="1"/>
          </p:cNvPicPr>
          <p:nvPr/>
        </p:nvPicPr>
        <p:blipFill>
          <a:blip r:embed="rId4"/>
          <a:srcRect/>
          <a:stretch/>
        </p:blipFill>
        <p:spPr>
          <a:xfrm>
            <a:off x="3974510" y="1741828"/>
            <a:ext cx="3603859" cy="4677915"/>
          </a:xfrm>
          <a:prstGeom prst="rect">
            <a:avLst/>
          </a:prstGeom>
        </p:spPr>
      </p:pic>
      <p:sp>
        <p:nvSpPr>
          <p:cNvPr id="11" name="TextBox 10">
            <a:extLst>
              <a:ext uri="{FF2B5EF4-FFF2-40B4-BE49-F238E27FC236}">
                <a16:creationId xmlns:a16="http://schemas.microsoft.com/office/drawing/2014/main" id="{84EB8B60-43F3-D38A-1D5C-BCBE50A66AC3}"/>
              </a:ext>
            </a:extLst>
          </p:cNvPr>
          <p:cNvSpPr txBox="1"/>
          <p:nvPr/>
        </p:nvSpPr>
        <p:spPr>
          <a:xfrm>
            <a:off x="4617720" y="438257"/>
            <a:ext cx="2331720" cy="1200329"/>
          </a:xfrm>
          <a:prstGeom prst="rect">
            <a:avLst/>
          </a:prstGeom>
          <a:noFill/>
        </p:spPr>
        <p:txBody>
          <a:bodyPr wrap="square">
            <a:spAutoFit/>
          </a:bodyPr>
          <a:lstStyle/>
          <a:p>
            <a:r>
              <a:rPr kumimoji="0" lang="en-US" sz="3600" b="0" i="0" u="none" strike="noStrike" kern="0" cap="none" spc="0" normalizeH="0" baseline="0" noProof="0" dirty="0">
                <a:ln>
                  <a:noFill/>
                </a:ln>
                <a:solidFill>
                  <a:srgbClr val="FFFFFF"/>
                </a:solidFill>
                <a:effectLst/>
                <a:uLnTx/>
                <a:uFillTx/>
                <a:latin typeface="Poppins SemiBold"/>
                <a:cs typeface="Poppins SemiBold"/>
                <a:sym typeface="Poppins SemiBold"/>
              </a:rPr>
              <a:t>Climate Surveys</a:t>
            </a:r>
            <a:endParaRPr lang="en-US" dirty="0"/>
          </a:p>
        </p:txBody>
      </p:sp>
      <p:pic>
        <p:nvPicPr>
          <p:cNvPr id="12" name="Picture 2">
            <a:extLst>
              <a:ext uri="{FF2B5EF4-FFF2-40B4-BE49-F238E27FC236}">
                <a16:creationId xmlns:a16="http://schemas.microsoft.com/office/drawing/2014/main" id="{B6DBCEA2-A0A5-79D3-6782-35235072AB6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a:xfrm>
            <a:off x="7829349" y="1741828"/>
            <a:ext cx="4206441" cy="4702753"/>
          </a:xfrm>
          <a:prstGeom prst="rect">
            <a:avLst/>
          </a:prstGeom>
          <a:noFill/>
          <a:ln>
            <a:noFill/>
          </a:ln>
          <a:effectLst>
            <a:reflection endPos="0" dir="5400000" sy="-100000" algn="bl" rotWithShape="0"/>
          </a:effectLst>
        </p:spPr>
      </p:pic>
      <p:sp>
        <p:nvSpPr>
          <p:cNvPr id="13" name="TextBox 12">
            <a:extLst>
              <a:ext uri="{FF2B5EF4-FFF2-40B4-BE49-F238E27FC236}">
                <a16:creationId xmlns:a16="http://schemas.microsoft.com/office/drawing/2014/main" id="{1CFEFF99-DB95-F83D-F65F-4123661F789D}"/>
              </a:ext>
            </a:extLst>
          </p:cNvPr>
          <p:cNvSpPr txBox="1"/>
          <p:nvPr/>
        </p:nvSpPr>
        <p:spPr>
          <a:xfrm>
            <a:off x="7829349" y="571934"/>
            <a:ext cx="4640782" cy="1077218"/>
          </a:xfrm>
          <a:prstGeom prst="rect">
            <a:avLst/>
          </a:prstGeom>
          <a:noFill/>
        </p:spPr>
        <p:txBody>
          <a:bodyPr wrap="square">
            <a:spAutoFit/>
          </a:bodyPr>
          <a:lstStyle/>
          <a:p>
            <a:r>
              <a:rPr kumimoji="0" lang="en-US" sz="3200" b="0" i="0" u="none" strike="noStrike" kern="0" cap="none" spc="0" normalizeH="0" baseline="0" noProof="0" dirty="0">
                <a:ln>
                  <a:noFill/>
                </a:ln>
                <a:solidFill>
                  <a:srgbClr val="FFFFFF"/>
                </a:solidFill>
                <a:effectLst/>
                <a:uLnTx/>
                <a:uFillTx/>
                <a:latin typeface="Poppins SemiBold"/>
                <a:cs typeface="Poppins SemiBold"/>
                <a:sym typeface="Poppins SemiBold"/>
              </a:rPr>
              <a:t>PBIS Self-Assessment Survey</a:t>
            </a:r>
            <a:endParaRPr lang="en-US" sz="1600" dirty="0"/>
          </a:p>
        </p:txBody>
      </p:sp>
    </p:spTree>
    <p:extLst>
      <p:ext uri="{BB962C8B-B14F-4D97-AF65-F5344CB8AC3E}">
        <p14:creationId xmlns:p14="http://schemas.microsoft.com/office/powerpoint/2010/main" val="3534556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284617" y="1500105"/>
            <a:ext cx="10630172" cy="3574012"/>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lgn="ctr">
              <a:lnSpc>
                <a:spcPct val="150000"/>
              </a:lnSpc>
              <a:buNone/>
            </a:pPr>
            <a:r>
              <a:rPr lang="en-US" sz="2800" dirty="0">
                <a:solidFill>
                  <a:schemeClr val="accent2">
                    <a:lumMod val="50000"/>
                  </a:schemeClr>
                </a:solidFill>
              </a:rPr>
              <a:t>What group or groups have you decided to collect input from?  Staff Students or Families?</a:t>
            </a:r>
          </a:p>
          <a:p>
            <a:pPr marL="186055" indent="0" algn="ctr">
              <a:lnSpc>
                <a:spcPct val="150000"/>
              </a:lnSpc>
              <a:buNone/>
            </a:pPr>
            <a:r>
              <a:rPr lang="en-US" sz="2800" dirty="0">
                <a:solidFill>
                  <a:schemeClr val="accent2">
                    <a:lumMod val="50000"/>
                  </a:schemeClr>
                </a:solidFill>
              </a:rPr>
              <a:t>How (what source) are you collecting that data? Climate Survey, Feedback Input Survey, or PBIS Self-Assessment Survey</a:t>
            </a:r>
            <a:endParaRPr lang="en-US" dirty="0">
              <a:solidFill>
                <a:schemeClr val="accent2">
                  <a:lumMod val="50000"/>
                </a:schemeClr>
              </a:solidFill>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33" b="1">
                <a:solidFill>
                  <a:schemeClr val="bg1"/>
                </a:solidFill>
                <a:cs typeface="Calibri Light"/>
              </a:rPr>
              <a:t>DISCUSSION: </a:t>
            </a:r>
            <a:r>
              <a:rPr lang="en-US" sz="3733">
                <a:solidFill>
                  <a:schemeClr val="bg1"/>
                </a:solidFill>
                <a:cs typeface="Calibri Light"/>
              </a:rPr>
              <a:t>GLOWS &amp; GROWS</a:t>
            </a:r>
            <a:endParaRPr lang="en-US" sz="3733">
              <a:solidFill>
                <a:schemeClr val="bg1"/>
              </a:solidFill>
            </a:endParaRPr>
          </a:p>
        </p:txBody>
      </p: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5645687" y="5643033"/>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3 minutes</a:t>
            </a:r>
          </a:p>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10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5116065" y="5873104"/>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1171437" y="5925397"/>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1571316" y="5831464"/>
            <a:ext cx="3575533"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Co-Coach / Independent</a:t>
            </a:r>
          </a:p>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885735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8" y="4024820"/>
            <a:ext cx="9202185" cy="2154763"/>
          </a:xfrm>
          <a:prstGeom prst="rect">
            <a:avLst/>
          </a:prstGeom>
        </p:spPr>
        <p:txBody>
          <a:bodyPr spcFirstLastPara="1" wrap="square" lIns="121900" tIns="121900" rIns="121900" bIns="121900" anchor="ctr" anchorCtr="0">
            <a:noAutofit/>
          </a:bodyPr>
          <a:lstStyle/>
          <a:p>
            <a:r>
              <a:rPr lang="en-US" sz="7200" b="1" dirty="0"/>
              <a:t>Big Idea </a:t>
            </a:r>
            <a:br>
              <a:rPr lang="en-US" sz="7200" b="1" dirty="0"/>
            </a:br>
            <a:r>
              <a:rPr lang="en-US" sz="7200" b="1" dirty="0"/>
              <a:t>Check In</a:t>
            </a:r>
            <a:br>
              <a:rPr lang="en-US" sz="7200" b="1" dirty="0"/>
            </a:br>
            <a:r>
              <a:rPr lang="en-US" sz="2400" i="1" dirty="0"/>
              <a:t>Understanding Behavior and Developing a Continuum to </a:t>
            </a:r>
            <a:br>
              <a:rPr lang="en-US" sz="2400" i="1" dirty="0"/>
            </a:br>
            <a:r>
              <a:rPr lang="en-US" sz="2400" i="1" dirty="0"/>
              <a:t>Respond to Behavior Errors</a:t>
            </a:r>
            <a:endParaRPr sz="2400" i="1" dirty="0"/>
          </a:p>
        </p:txBody>
      </p:sp>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3"/>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2204950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D7BB-8340-6646-99C1-6FE9ABEA6743}"/>
              </a:ext>
            </a:extLst>
          </p:cNvPr>
          <p:cNvSpPr>
            <a:spLocks noGrp="1"/>
          </p:cNvSpPr>
          <p:nvPr>
            <p:ph type="title"/>
          </p:nvPr>
        </p:nvSpPr>
        <p:spPr>
          <a:xfrm>
            <a:off x="431392" y="1508779"/>
            <a:ext cx="4746794" cy="3840442"/>
          </a:xfrm>
        </p:spPr>
        <p:txBody>
          <a:bodyPr/>
          <a:lstStyle/>
          <a:p>
            <a:r>
              <a:rPr lang="en-US" sz="3200" b="0" dirty="0">
                <a:solidFill>
                  <a:schemeClr val="bg1"/>
                </a:solidFill>
              </a:rPr>
              <a:t>Before we can effectively encourage or discourage behavior, </a:t>
            </a:r>
            <a:br>
              <a:rPr lang="en-US" sz="3200" b="0" dirty="0">
                <a:solidFill>
                  <a:schemeClr val="bg1"/>
                </a:solidFill>
              </a:rPr>
            </a:br>
            <a:r>
              <a:rPr lang="en-US" sz="3200" b="0" dirty="0">
                <a:solidFill>
                  <a:schemeClr val="bg1"/>
                </a:solidFill>
              </a:rPr>
              <a:t>we need to understand why behavior happens AND how to identify why the behavior is continuing!</a:t>
            </a:r>
          </a:p>
        </p:txBody>
      </p:sp>
      <p:pic>
        <p:nvPicPr>
          <p:cNvPr id="5" name="Picture 2" descr="Amazon.com : Dairy Queen Scream - Funny Happy Father&amp;#39;s Day Greeting Card  with Envelope (4.63 x 6.75 Inch) - Ice Cream and Kids, Fathers Day Note  Card for Dad, Men - Cute">
            <a:extLst>
              <a:ext uri="{FF2B5EF4-FFF2-40B4-BE49-F238E27FC236}">
                <a16:creationId xmlns:a16="http://schemas.microsoft.com/office/drawing/2014/main" id="{B008E6E6-D9BB-5C49-86CD-995BC1BF54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570"/>
          <a:stretch/>
        </p:blipFill>
        <p:spPr bwMode="auto">
          <a:xfrm>
            <a:off x="5969452" y="671051"/>
            <a:ext cx="4722813" cy="551589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23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51778" y="190500"/>
            <a:ext cx="4794971" cy="6630888"/>
          </a:xfrm>
        </p:spPr>
        <p:style>
          <a:lnRef idx="2">
            <a:schemeClr val="accent2"/>
          </a:lnRef>
          <a:fillRef idx="1">
            <a:schemeClr val="lt1"/>
          </a:fillRef>
          <a:effectRef idx="0">
            <a:schemeClr val="accent2"/>
          </a:effectRef>
          <a:fontRef idx="minor">
            <a:schemeClr val="dk1"/>
          </a:fontRef>
        </p:style>
        <p:txBody>
          <a:bodyPr>
            <a:noAutofit/>
          </a:bodyPr>
          <a:lstStyle/>
          <a:p>
            <a:pPr marL="169329" indent="0">
              <a:spcAft>
                <a:spcPts val="1200"/>
              </a:spcAft>
              <a:buNone/>
            </a:pPr>
            <a:r>
              <a:rPr lang="en-US" sz="2800" dirty="0">
                <a:solidFill>
                  <a:schemeClr val="accent6">
                    <a:lumMod val="50000"/>
                  </a:schemeClr>
                </a:solidFill>
                <a:latin typeface="+mn-lt"/>
              </a:rPr>
              <a:t>A basic understanding of the science of behavior change: </a:t>
            </a:r>
          </a:p>
          <a:p>
            <a:pPr>
              <a:spcAft>
                <a:spcPts val="1200"/>
              </a:spcAft>
            </a:pPr>
            <a:r>
              <a:rPr lang="en-US" sz="2800" dirty="0">
                <a:solidFill>
                  <a:schemeClr val="accent6">
                    <a:lumMod val="50000"/>
                  </a:schemeClr>
                </a:solidFill>
                <a:latin typeface="+mn-lt"/>
              </a:rPr>
              <a:t>Gives us tools to observe, measure, teach, and correct behaviors </a:t>
            </a:r>
            <a:r>
              <a:rPr lang="en-US" sz="2800" b="1" u="sng" dirty="0">
                <a:solidFill>
                  <a:schemeClr val="accent6">
                    <a:lumMod val="50000"/>
                  </a:schemeClr>
                </a:solidFill>
                <a:latin typeface="+mn-lt"/>
              </a:rPr>
              <a:t>effectively</a:t>
            </a:r>
            <a:r>
              <a:rPr lang="en-US" sz="2800" dirty="0">
                <a:solidFill>
                  <a:schemeClr val="accent6">
                    <a:lumMod val="50000"/>
                  </a:schemeClr>
                </a:solidFill>
                <a:latin typeface="+mn-lt"/>
              </a:rPr>
              <a:t> and </a:t>
            </a:r>
            <a:r>
              <a:rPr lang="en-US" sz="2800" b="1" u="sng" dirty="0">
                <a:solidFill>
                  <a:schemeClr val="accent6">
                    <a:lumMod val="50000"/>
                  </a:schemeClr>
                </a:solidFill>
                <a:latin typeface="+mn-lt"/>
              </a:rPr>
              <a:t>efficiently</a:t>
            </a:r>
            <a:r>
              <a:rPr lang="en-US" sz="2800" dirty="0">
                <a:solidFill>
                  <a:schemeClr val="accent6">
                    <a:lumMod val="50000"/>
                  </a:schemeClr>
                </a:solidFill>
                <a:latin typeface="+mn-lt"/>
              </a:rPr>
              <a:t>.</a:t>
            </a:r>
            <a:endParaRPr lang="en-US" sz="1400" dirty="0">
              <a:solidFill>
                <a:schemeClr val="accent6">
                  <a:lumMod val="50000"/>
                </a:schemeClr>
              </a:solidFill>
              <a:latin typeface="+mn-lt"/>
            </a:endParaRPr>
          </a:p>
          <a:p>
            <a:pPr>
              <a:spcAft>
                <a:spcPts val="1200"/>
              </a:spcAft>
            </a:pPr>
            <a:r>
              <a:rPr lang="en-US" sz="2800" dirty="0">
                <a:solidFill>
                  <a:schemeClr val="accent6">
                    <a:lumMod val="50000"/>
                  </a:schemeClr>
                </a:solidFill>
                <a:latin typeface="+mn-lt"/>
              </a:rPr>
              <a:t>Moves us away from perceptions, opinions, and assumptions about motivations or intentions</a:t>
            </a:r>
          </a:p>
          <a:p>
            <a:pPr>
              <a:spcAft>
                <a:spcPts val="1200"/>
              </a:spcAft>
            </a:pPr>
            <a:r>
              <a:rPr lang="en-US" sz="2800" dirty="0">
                <a:solidFill>
                  <a:schemeClr val="accent6">
                    <a:lumMod val="50000"/>
                  </a:schemeClr>
                </a:solidFill>
                <a:latin typeface="+mn-lt"/>
              </a:rPr>
              <a:t>Shares the following assumptions (see right)</a:t>
            </a:r>
          </a:p>
        </p:txBody>
      </p:sp>
      <p:graphicFrame>
        <p:nvGraphicFramePr>
          <p:cNvPr id="10" name="Diagram 9">
            <a:extLst>
              <a:ext uri="{FF2B5EF4-FFF2-40B4-BE49-F238E27FC236}">
                <a16:creationId xmlns:a16="http://schemas.microsoft.com/office/drawing/2014/main" id="{C8E0D0EB-75AD-9B40-8487-5DA722C5E95C}"/>
              </a:ext>
            </a:extLst>
          </p:cNvPr>
          <p:cNvGraphicFramePr/>
          <p:nvPr>
            <p:extLst>
              <p:ext uri="{D42A27DB-BD31-4B8C-83A1-F6EECF244321}">
                <p14:modId xmlns:p14="http://schemas.microsoft.com/office/powerpoint/2010/main" val="4097312885"/>
              </p:ext>
            </p:extLst>
          </p:nvPr>
        </p:nvGraphicFramePr>
        <p:xfrm>
          <a:off x="5242561" y="190500"/>
          <a:ext cx="6753386"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Box 47">
            <a:extLst>
              <a:ext uri="{FF2B5EF4-FFF2-40B4-BE49-F238E27FC236}">
                <a16:creationId xmlns:a16="http://schemas.microsoft.com/office/drawing/2014/main" id="{1C9FB740-2FE7-2E48-9E71-1D7251B8A590}"/>
              </a:ext>
            </a:extLst>
          </p:cNvPr>
          <p:cNvSpPr txBox="1">
            <a:spLocks noChangeArrowheads="1"/>
          </p:cNvSpPr>
          <p:nvPr/>
        </p:nvSpPr>
        <p:spPr bwMode="auto">
          <a:xfrm>
            <a:off x="2593538" y="6513611"/>
            <a:ext cx="2057400" cy="3077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(Colvin &amp; Sugai, 1989)</a:t>
            </a:r>
          </a:p>
        </p:txBody>
      </p:sp>
    </p:spTree>
    <p:extLst>
      <p:ext uri="{BB962C8B-B14F-4D97-AF65-F5344CB8AC3E}">
        <p14:creationId xmlns:p14="http://schemas.microsoft.com/office/powerpoint/2010/main" val="289837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3BD6D315-ACFA-0041-A804-352B8169D5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DA4FEA85-6722-CF44-BC65-549EF23DF0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C359A428-A356-6941-BF0B-E936277F3D5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dgm id="{23272C58-DAE8-7848-850B-6255C7F693B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graphicEl>
                                              <a:dgm id="{CDD1949F-6312-C54E-8A66-9AD01A02702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dgm id="{B4E428A4-77C3-BE48-94A4-333F3639B5D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D4202-1E41-8F4B-AA0C-56B1323AC4A4}"/>
              </a:ext>
            </a:extLst>
          </p:cNvPr>
          <p:cNvSpPr>
            <a:spLocks noGrp="1"/>
          </p:cNvSpPr>
          <p:nvPr>
            <p:ph type="title"/>
          </p:nvPr>
        </p:nvSpPr>
        <p:spPr>
          <a:xfrm>
            <a:off x="398208" y="415298"/>
            <a:ext cx="9797352" cy="845600"/>
          </a:xfrm>
        </p:spPr>
        <p:txBody>
          <a:bodyPr/>
          <a:lstStyle/>
          <a:p>
            <a:pPr algn="l"/>
            <a:r>
              <a:rPr lang="en-US" sz="4400" dirty="0">
                <a:solidFill>
                  <a:schemeClr val="bg1"/>
                </a:solidFill>
              </a:rPr>
              <a:t>All behavior serves a function...</a:t>
            </a:r>
          </a:p>
        </p:txBody>
      </p:sp>
      <p:graphicFrame>
        <p:nvGraphicFramePr>
          <p:cNvPr id="6" name="Diagram 5">
            <a:extLst>
              <a:ext uri="{FF2B5EF4-FFF2-40B4-BE49-F238E27FC236}">
                <a16:creationId xmlns:a16="http://schemas.microsoft.com/office/drawing/2014/main" id="{C0230508-9998-0348-8990-5A47C75E8584}"/>
              </a:ext>
            </a:extLst>
          </p:cNvPr>
          <p:cNvGraphicFramePr/>
          <p:nvPr>
            <p:extLst>
              <p:ext uri="{D42A27DB-BD31-4B8C-83A1-F6EECF244321}">
                <p14:modId xmlns:p14="http://schemas.microsoft.com/office/powerpoint/2010/main" val="650762052"/>
              </p:ext>
            </p:extLst>
          </p:nvPr>
        </p:nvGraphicFramePr>
        <p:xfrm>
          <a:off x="398208" y="1696065"/>
          <a:ext cx="11009940" cy="4026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CBB43AB4-B844-0143-841B-872DE5496D38}"/>
              </a:ext>
            </a:extLst>
          </p:cNvPr>
          <p:cNvSpPr txBox="1">
            <a:spLocks noChangeArrowheads="1"/>
          </p:cNvSpPr>
          <p:nvPr/>
        </p:nvSpPr>
        <p:spPr>
          <a:xfrm>
            <a:off x="1009929" y="6011892"/>
            <a:ext cx="9786498" cy="795020"/>
          </a:xfrm>
          <a:prstGeom prst="rect">
            <a:avLst/>
          </a:prstGeom>
          <a:noFill/>
          <a:ln w="38100" cap="flat" cmpd="sng" algn="ctr">
            <a:noFill/>
            <a:prstDash val="solid"/>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a:buFontTx/>
              <a:buNone/>
            </a:pPr>
            <a:r>
              <a:rPr lang="en-US" sz="3200" b="1" kern="0" dirty="0">
                <a:solidFill>
                  <a:schemeClr val="accent6">
                    <a:lumMod val="50000"/>
                  </a:schemeClr>
                </a:solidFill>
                <a:latin typeface="Calibri" panose="020F0502020204030204" pitchFamily="34" charset="0"/>
                <a:cs typeface="Calibri" panose="020F0502020204030204" pitchFamily="34" charset="0"/>
              </a:rPr>
              <a:t>	“Function” </a:t>
            </a:r>
            <a:r>
              <a:rPr lang="en-US" sz="3000" kern="0" dirty="0">
                <a:solidFill>
                  <a:schemeClr val="accent6">
                    <a:lumMod val="50000"/>
                  </a:schemeClr>
                </a:solidFill>
                <a:latin typeface="Calibri" panose="020F0502020204030204" pitchFamily="34" charset="0"/>
                <a:cs typeface="Calibri" panose="020F0502020204030204" pitchFamily="34" charset="0"/>
              </a:rPr>
              <a:t>= outcome, result, purpose, consequence</a:t>
            </a:r>
          </a:p>
        </p:txBody>
      </p:sp>
    </p:spTree>
    <p:extLst>
      <p:ext uri="{BB962C8B-B14F-4D97-AF65-F5344CB8AC3E}">
        <p14:creationId xmlns:p14="http://schemas.microsoft.com/office/powerpoint/2010/main" val="3680143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EFDE71-570E-724D-A79F-AC41240C0004}"/>
              </a:ext>
            </a:extLst>
          </p:cNvPr>
          <p:cNvSpPr>
            <a:spLocks noGrp="1"/>
          </p:cNvSpPr>
          <p:nvPr>
            <p:ph type="title"/>
          </p:nvPr>
        </p:nvSpPr>
        <p:spPr>
          <a:xfrm>
            <a:off x="208915" y="203991"/>
            <a:ext cx="9378000" cy="845600"/>
          </a:xfrm>
        </p:spPr>
        <p:txBody>
          <a:bodyPr/>
          <a:lstStyle/>
          <a:p>
            <a:r>
              <a:rPr lang="en-US" dirty="0"/>
              <a:t>What's the function?</a:t>
            </a:r>
          </a:p>
        </p:txBody>
      </p:sp>
      <p:pic>
        <p:nvPicPr>
          <p:cNvPr id="5" name="Picture 4">
            <a:extLst>
              <a:ext uri="{FF2B5EF4-FFF2-40B4-BE49-F238E27FC236}">
                <a16:creationId xmlns:a16="http://schemas.microsoft.com/office/drawing/2014/main" id="{4576E5D3-D578-F446-9A6B-D14E8AD2F388}"/>
              </a:ext>
            </a:extLst>
          </p:cNvPr>
          <p:cNvPicPr>
            <a:picLocks noChangeAspect="1"/>
          </p:cNvPicPr>
          <p:nvPr/>
        </p:nvPicPr>
        <p:blipFill rotWithShape="1">
          <a:blip r:embed="rId3"/>
          <a:srcRect l="58079" t="41898" r="8098" b="25748"/>
          <a:stretch/>
        </p:blipFill>
        <p:spPr>
          <a:xfrm>
            <a:off x="6755905" y="3715655"/>
            <a:ext cx="5333224" cy="2938353"/>
          </a:xfrm>
          <a:prstGeom prst="rect">
            <a:avLst/>
          </a:prstGeom>
          <a:ln w="19050">
            <a:solidFill>
              <a:schemeClr val="bg2"/>
            </a:solidFill>
          </a:ln>
        </p:spPr>
      </p:pic>
      <p:pic>
        <p:nvPicPr>
          <p:cNvPr id="6" name="Picture 5">
            <a:extLst>
              <a:ext uri="{FF2B5EF4-FFF2-40B4-BE49-F238E27FC236}">
                <a16:creationId xmlns:a16="http://schemas.microsoft.com/office/drawing/2014/main" id="{3814B8AD-CB7A-8745-A202-3DDC234CA0D2}"/>
              </a:ext>
            </a:extLst>
          </p:cNvPr>
          <p:cNvPicPr>
            <a:picLocks noChangeAspect="1"/>
          </p:cNvPicPr>
          <p:nvPr/>
        </p:nvPicPr>
        <p:blipFill rotWithShape="1">
          <a:blip r:embed="rId3"/>
          <a:srcRect l="33660" t="41847" r="43011" b="23366"/>
          <a:stretch/>
        </p:blipFill>
        <p:spPr>
          <a:xfrm>
            <a:off x="3535617" y="3715655"/>
            <a:ext cx="3220288" cy="2938353"/>
          </a:xfrm>
          <a:prstGeom prst="rect">
            <a:avLst/>
          </a:prstGeom>
          <a:ln w="19050">
            <a:solidFill>
              <a:schemeClr val="bg2"/>
            </a:solidFill>
          </a:ln>
        </p:spPr>
      </p:pic>
      <p:pic>
        <p:nvPicPr>
          <p:cNvPr id="9" name="Picture 8">
            <a:extLst>
              <a:ext uri="{FF2B5EF4-FFF2-40B4-BE49-F238E27FC236}">
                <a16:creationId xmlns:a16="http://schemas.microsoft.com/office/drawing/2014/main" id="{5C9BD004-F4F9-DF46-A017-DB09366B7358}"/>
              </a:ext>
            </a:extLst>
          </p:cNvPr>
          <p:cNvPicPr>
            <a:picLocks noChangeAspect="1"/>
          </p:cNvPicPr>
          <p:nvPr/>
        </p:nvPicPr>
        <p:blipFill rotWithShape="1">
          <a:blip r:embed="rId3"/>
          <a:srcRect l="55954" t="13850" r="9165" b="56899"/>
          <a:stretch/>
        </p:blipFill>
        <p:spPr>
          <a:xfrm>
            <a:off x="7084701" y="1065620"/>
            <a:ext cx="5004428" cy="2634006"/>
          </a:xfrm>
          <a:prstGeom prst="rect">
            <a:avLst/>
          </a:prstGeom>
          <a:ln w="19050">
            <a:solidFill>
              <a:schemeClr val="bg2"/>
            </a:solidFill>
          </a:ln>
        </p:spPr>
      </p:pic>
      <p:pic>
        <p:nvPicPr>
          <p:cNvPr id="10" name="Picture 9">
            <a:extLst>
              <a:ext uri="{FF2B5EF4-FFF2-40B4-BE49-F238E27FC236}">
                <a16:creationId xmlns:a16="http://schemas.microsoft.com/office/drawing/2014/main" id="{BFD5113F-754A-A04A-84B0-D87BF1E02639}"/>
              </a:ext>
            </a:extLst>
          </p:cNvPr>
          <p:cNvPicPr>
            <a:picLocks noChangeAspect="1"/>
          </p:cNvPicPr>
          <p:nvPr/>
        </p:nvPicPr>
        <p:blipFill rotWithShape="1">
          <a:blip r:embed="rId3"/>
          <a:srcRect l="28040" t="13251" r="45932" b="57473"/>
          <a:stretch/>
        </p:blipFill>
        <p:spPr>
          <a:xfrm>
            <a:off x="3353487" y="1065620"/>
            <a:ext cx="3731214" cy="2634006"/>
          </a:xfrm>
          <a:prstGeom prst="rect">
            <a:avLst/>
          </a:prstGeom>
          <a:ln w="19050">
            <a:solidFill>
              <a:schemeClr val="bg2"/>
            </a:solidFill>
          </a:ln>
        </p:spPr>
      </p:pic>
      <p:pic>
        <p:nvPicPr>
          <p:cNvPr id="11" name="Picture 10">
            <a:extLst>
              <a:ext uri="{FF2B5EF4-FFF2-40B4-BE49-F238E27FC236}">
                <a16:creationId xmlns:a16="http://schemas.microsoft.com/office/drawing/2014/main" id="{8593795D-66F4-4140-8B9F-9B22771B24E8}"/>
              </a:ext>
            </a:extLst>
          </p:cNvPr>
          <p:cNvPicPr>
            <a:picLocks noChangeAspect="1"/>
          </p:cNvPicPr>
          <p:nvPr/>
        </p:nvPicPr>
        <p:blipFill rotWithShape="1">
          <a:blip r:embed="rId3"/>
          <a:srcRect l="5532" t="13249" r="71457" b="57474"/>
          <a:stretch/>
        </p:blipFill>
        <p:spPr>
          <a:xfrm>
            <a:off x="39639" y="1065621"/>
            <a:ext cx="3298610" cy="2634006"/>
          </a:xfrm>
          <a:prstGeom prst="rect">
            <a:avLst/>
          </a:prstGeom>
          <a:ln w="19050">
            <a:solidFill>
              <a:schemeClr val="bg2"/>
            </a:solidFill>
          </a:ln>
        </p:spPr>
      </p:pic>
      <p:pic>
        <p:nvPicPr>
          <p:cNvPr id="7" name="Picture 6">
            <a:extLst>
              <a:ext uri="{FF2B5EF4-FFF2-40B4-BE49-F238E27FC236}">
                <a16:creationId xmlns:a16="http://schemas.microsoft.com/office/drawing/2014/main" id="{0C6FAE7B-49BC-5047-A104-14927D71E16E}"/>
              </a:ext>
            </a:extLst>
          </p:cNvPr>
          <p:cNvPicPr>
            <a:picLocks noChangeAspect="1"/>
          </p:cNvPicPr>
          <p:nvPr/>
        </p:nvPicPr>
        <p:blipFill rotWithShape="1">
          <a:blip r:embed="rId3"/>
          <a:srcRect l="4651" t="39896" r="69068" b="25056"/>
          <a:stretch/>
        </p:blipFill>
        <p:spPr>
          <a:xfrm>
            <a:off x="39639" y="3715656"/>
            <a:ext cx="3510464" cy="2938352"/>
          </a:xfrm>
          <a:prstGeom prst="rect">
            <a:avLst/>
          </a:prstGeom>
          <a:ln w="19050">
            <a:solidFill>
              <a:schemeClr val="bg2"/>
            </a:solidFill>
          </a:ln>
        </p:spPr>
      </p:pic>
      <p:pic>
        <p:nvPicPr>
          <p:cNvPr id="4" name="Picture 3">
            <a:extLst>
              <a:ext uri="{FF2B5EF4-FFF2-40B4-BE49-F238E27FC236}">
                <a16:creationId xmlns:a16="http://schemas.microsoft.com/office/drawing/2014/main" id="{74DBD18D-69C6-134C-A88A-AC923CD879B1}"/>
              </a:ext>
            </a:extLst>
          </p:cNvPr>
          <p:cNvPicPr>
            <a:picLocks noChangeAspect="1"/>
          </p:cNvPicPr>
          <p:nvPr/>
        </p:nvPicPr>
        <p:blipFill rotWithShape="1">
          <a:blip r:embed="rId3"/>
          <a:srcRect l="4528" t="5013" r="44257" b="86714"/>
          <a:stretch/>
        </p:blipFill>
        <p:spPr>
          <a:xfrm rot="21421162">
            <a:off x="9354" y="6456656"/>
            <a:ext cx="3510464" cy="451101"/>
          </a:xfrm>
          <a:prstGeom prst="rect">
            <a:avLst/>
          </a:prstGeom>
        </p:spPr>
      </p:pic>
    </p:spTree>
    <p:extLst>
      <p:ext uri="{BB962C8B-B14F-4D97-AF65-F5344CB8AC3E}">
        <p14:creationId xmlns:p14="http://schemas.microsoft.com/office/powerpoint/2010/main" val="1481881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8EF20A-D297-43DD-896E-76B4BAE0411E}"/>
              </a:ext>
            </a:extLst>
          </p:cNvPr>
          <p:cNvSpPr>
            <a:spLocks noGrp="1"/>
          </p:cNvSpPr>
          <p:nvPr>
            <p:ph type="title"/>
          </p:nvPr>
        </p:nvSpPr>
        <p:spPr>
          <a:xfrm>
            <a:off x="270909" y="254779"/>
            <a:ext cx="9378000" cy="845600"/>
          </a:xfrm>
        </p:spPr>
        <p:txBody>
          <a:bodyPr/>
          <a:lstStyle/>
          <a:p>
            <a:r>
              <a:rPr lang="en-US" dirty="0">
                <a:solidFill>
                  <a:schemeClr val="bg1"/>
                </a:solidFill>
              </a:rPr>
              <a:t>REINFORCEMENT &amp; PUNISHMENT</a:t>
            </a:r>
          </a:p>
        </p:txBody>
      </p:sp>
      <p:graphicFrame>
        <p:nvGraphicFramePr>
          <p:cNvPr id="5" name="Diagram 4">
            <a:extLst>
              <a:ext uri="{FF2B5EF4-FFF2-40B4-BE49-F238E27FC236}">
                <a16:creationId xmlns:a16="http://schemas.microsoft.com/office/drawing/2014/main" id="{671FC51B-71DC-4417-868E-BB2B983C3BAE}"/>
              </a:ext>
            </a:extLst>
          </p:cNvPr>
          <p:cNvGraphicFramePr/>
          <p:nvPr>
            <p:extLst>
              <p:ext uri="{D42A27DB-BD31-4B8C-83A1-F6EECF244321}">
                <p14:modId xmlns:p14="http://schemas.microsoft.com/office/powerpoint/2010/main" val="2641729217"/>
              </p:ext>
            </p:extLst>
          </p:nvPr>
        </p:nvGraphicFramePr>
        <p:xfrm>
          <a:off x="859660" y="1035823"/>
          <a:ext cx="10160000" cy="5414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6695D75-697C-66B2-4F27-67A9B1F4CBAF}"/>
              </a:ext>
            </a:extLst>
          </p:cNvPr>
          <p:cNvSpPr txBox="1"/>
          <p:nvPr/>
        </p:nvSpPr>
        <p:spPr>
          <a:xfrm>
            <a:off x="3594540" y="5625694"/>
            <a:ext cx="4690240" cy="1015663"/>
          </a:xfrm>
          <a:prstGeom prst="rect">
            <a:avLst/>
          </a:prstGeom>
          <a:noFill/>
          <a:ln>
            <a:solidFill>
              <a:schemeClr val="accent5">
                <a:lumMod val="20000"/>
                <a:lumOff val="80000"/>
              </a:schemeClr>
            </a:solidFill>
          </a:ln>
        </p:spPr>
        <p:txBody>
          <a:bodyPr wrap="square" rtlCol="0">
            <a:spAutoFit/>
          </a:bodyPr>
          <a:lstStyle/>
          <a:p>
            <a:r>
              <a:rPr lang="en-US" sz="2000" dirty="0">
                <a:solidFill>
                  <a:schemeClr val="bg1"/>
                </a:solidFill>
              </a:rPr>
              <a:t>The only way to know if a consequence was a punishment or reinforcement is to look at future behavior.</a:t>
            </a:r>
          </a:p>
        </p:txBody>
      </p:sp>
    </p:spTree>
    <p:extLst>
      <p:ext uri="{BB962C8B-B14F-4D97-AF65-F5344CB8AC3E}">
        <p14:creationId xmlns:p14="http://schemas.microsoft.com/office/powerpoint/2010/main" val="407207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5A015B9-2941-784E-9462-D78A4531A42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8D707F9F-F150-B843-8666-BEC26BE76600}"/>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2B5AAF37-CFCE-374E-9E21-885AAC59FFC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1C6E067-4156-3445-AF6C-36FD1EFAE2B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D811A819-A14E-A548-B6AE-67661EE9FB6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F76D91E3-A2C7-0A4A-9A08-99B4BC1287D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80" y="211389"/>
            <a:ext cx="9378000" cy="845600"/>
          </a:xfrm>
          <a:solidFill>
            <a:srgbClr val="FFFFFF"/>
          </a:solidFill>
        </p:spPr>
        <p:txBody>
          <a:bodyPr/>
          <a:lstStyle/>
          <a:p>
            <a:pPr eaLnBrk="1" hangingPunct="1"/>
            <a:r>
              <a:rPr lang="en-US" sz="3400" dirty="0"/>
              <a:t>Non-examples of Function-Based Approach</a:t>
            </a:r>
          </a:p>
        </p:txBody>
      </p:sp>
      <p:pic>
        <p:nvPicPr>
          <p:cNvPr id="6" name="Picture 5">
            <a:extLst>
              <a:ext uri="{FF2B5EF4-FFF2-40B4-BE49-F238E27FC236}">
                <a16:creationId xmlns:a16="http://schemas.microsoft.com/office/drawing/2014/main" id="{03C84FEE-42A8-7E4F-BBA2-8242D08708B5}"/>
              </a:ext>
            </a:extLst>
          </p:cNvPr>
          <p:cNvPicPr>
            <a:picLocks noChangeAspect="1"/>
          </p:cNvPicPr>
          <p:nvPr/>
        </p:nvPicPr>
        <p:blipFill rotWithShape="1">
          <a:blip r:embed="rId3"/>
          <a:srcRect l="22607" t="16464" r="18776" b="15253"/>
          <a:stretch/>
        </p:blipFill>
        <p:spPr>
          <a:xfrm>
            <a:off x="10928231" y="5768611"/>
            <a:ext cx="1135955" cy="1089389"/>
          </a:xfrm>
          <a:prstGeom prst="ellipse">
            <a:avLst/>
          </a:prstGeom>
          <a:ln w="19050">
            <a:solidFill>
              <a:schemeClr val="accent2">
                <a:lumMod val="50000"/>
              </a:schemeClr>
            </a:solidFill>
          </a:ln>
        </p:spPr>
      </p:pic>
      <p:sp>
        <p:nvSpPr>
          <p:cNvPr id="4" name="Rounded Rectangular Callout 3">
            <a:extLst>
              <a:ext uri="{FF2B5EF4-FFF2-40B4-BE49-F238E27FC236}">
                <a16:creationId xmlns:a16="http://schemas.microsoft.com/office/drawing/2014/main" id="{E0C23DB7-F158-DD40-A6DF-C72E22752B19}"/>
              </a:ext>
            </a:extLst>
          </p:cNvPr>
          <p:cNvSpPr/>
          <p:nvPr/>
        </p:nvSpPr>
        <p:spPr>
          <a:xfrm>
            <a:off x="127814" y="1113557"/>
            <a:ext cx="4875150" cy="1727681"/>
          </a:xfrm>
          <a:prstGeom prst="wedgeRoundRectCallout">
            <a:avLst>
              <a:gd name="adj1" fmla="val -7051"/>
              <a:gd name="adj2" fmla="val 8021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2800" i="1" dirty="0">
                <a:solidFill>
                  <a:schemeClr val="accent6">
                    <a:lumMod val="50000"/>
                  </a:schemeClr>
                </a:solidFill>
              </a:rPr>
              <a:t>“Latanya, you skipped 2 school days, so we’re going to suspend you for 2 more.”</a:t>
            </a:r>
          </a:p>
        </p:txBody>
      </p:sp>
      <p:sp>
        <p:nvSpPr>
          <p:cNvPr id="7" name="Rounded Rectangular Callout 6">
            <a:extLst>
              <a:ext uri="{FF2B5EF4-FFF2-40B4-BE49-F238E27FC236}">
                <a16:creationId xmlns:a16="http://schemas.microsoft.com/office/drawing/2014/main" id="{443F8377-CCE8-4344-8EBB-44A23CDED942}"/>
              </a:ext>
            </a:extLst>
          </p:cNvPr>
          <p:cNvSpPr/>
          <p:nvPr/>
        </p:nvSpPr>
        <p:spPr>
          <a:xfrm>
            <a:off x="5871681" y="1301034"/>
            <a:ext cx="4688378" cy="1727682"/>
          </a:xfrm>
          <a:prstGeom prst="wedgeRoundRectCallout">
            <a:avLst>
              <a:gd name="adj1" fmla="val 3689"/>
              <a:gd name="adj2" fmla="val 971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buClrTx/>
              <a:buSzTx/>
            </a:pPr>
            <a:r>
              <a:rPr lang="en-US" sz="2800" i="1" dirty="0">
                <a:solidFill>
                  <a:schemeClr val="accent6">
                    <a:lumMod val="50000"/>
                  </a:schemeClr>
                </a:solidFill>
              </a:rPr>
              <a:t>“Phebe, I’m taking your book away because you obviously aren’t ready to learn.”</a:t>
            </a:r>
            <a:endParaRPr lang="en-US" sz="2800" dirty="0"/>
          </a:p>
        </p:txBody>
      </p:sp>
      <p:sp>
        <p:nvSpPr>
          <p:cNvPr id="9" name="Rounded Rectangular Callout 8">
            <a:extLst>
              <a:ext uri="{FF2B5EF4-FFF2-40B4-BE49-F238E27FC236}">
                <a16:creationId xmlns:a16="http://schemas.microsoft.com/office/drawing/2014/main" id="{FB3E9B3C-45C0-1E4C-A5B5-B37BBEB40239}"/>
              </a:ext>
            </a:extLst>
          </p:cNvPr>
          <p:cNvSpPr/>
          <p:nvPr/>
        </p:nvSpPr>
        <p:spPr>
          <a:xfrm>
            <a:off x="2031145" y="3272761"/>
            <a:ext cx="6184725" cy="2659409"/>
          </a:xfrm>
          <a:prstGeom prst="wedgeRoundRectCallout">
            <a:avLst>
              <a:gd name="adj1" fmla="val -36170"/>
              <a:gd name="adj2" fmla="val 7629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1" algn="ctr">
              <a:spcBef>
                <a:spcPct val="20000"/>
              </a:spcBef>
              <a:defRPr/>
            </a:pPr>
            <a:r>
              <a:rPr lang="en-US" sz="2800" i="1" dirty="0">
                <a:solidFill>
                  <a:schemeClr val="accent6">
                    <a:lumMod val="50000"/>
                  </a:schemeClr>
                </a:solidFill>
              </a:rPr>
              <a:t>“You want my attention?! I’ll show you attention…</a:t>
            </a:r>
          </a:p>
          <a:p>
            <a:pPr lvl="1" algn="ctr">
              <a:spcBef>
                <a:spcPct val="20000"/>
              </a:spcBef>
              <a:defRPr/>
            </a:pPr>
            <a:r>
              <a:rPr lang="en-US" sz="2800" i="1" dirty="0">
                <a:solidFill>
                  <a:schemeClr val="accent6">
                    <a:lumMod val="50000"/>
                  </a:schemeClr>
                </a:solidFill>
              </a:rPr>
              <a:t>let’s take a walk down to the office &amp; have a little chat with the principal.”</a:t>
            </a:r>
          </a:p>
        </p:txBody>
      </p:sp>
      <p:sp>
        <p:nvSpPr>
          <p:cNvPr id="10" name="Cloud Callout 9">
            <a:extLst>
              <a:ext uri="{FF2B5EF4-FFF2-40B4-BE49-F238E27FC236}">
                <a16:creationId xmlns:a16="http://schemas.microsoft.com/office/drawing/2014/main" id="{AE7161AA-1290-364E-9F5C-4730674F0D3F}"/>
              </a:ext>
            </a:extLst>
          </p:cNvPr>
          <p:cNvSpPr/>
          <p:nvPr/>
        </p:nvSpPr>
        <p:spPr>
          <a:xfrm>
            <a:off x="8215870" y="2862628"/>
            <a:ext cx="4557635" cy="346068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Why are these </a:t>
            </a:r>
          </a:p>
          <a:p>
            <a:pPr algn="ctr"/>
            <a:r>
              <a:rPr lang="en-US" sz="2800" b="1" dirty="0"/>
              <a:t>NON-examples </a:t>
            </a:r>
            <a:r>
              <a:rPr lang="en-US" sz="2800" dirty="0"/>
              <a:t>of a </a:t>
            </a:r>
          </a:p>
          <a:p>
            <a:pPr algn="ctr"/>
            <a:r>
              <a:rPr lang="en-US" sz="2800" dirty="0"/>
              <a:t>function-based approach?</a:t>
            </a:r>
          </a:p>
        </p:txBody>
      </p:sp>
    </p:spTree>
    <p:extLst>
      <p:ext uri="{BB962C8B-B14F-4D97-AF65-F5344CB8AC3E}">
        <p14:creationId xmlns:p14="http://schemas.microsoft.com/office/powerpoint/2010/main" val="1735692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7" name="Content Placeholder 4" descr="A close up of a piece of paper&#10;&#10;Description automatically generated">
            <a:extLst>
              <a:ext uri="{FF2B5EF4-FFF2-40B4-BE49-F238E27FC236}">
                <a16:creationId xmlns:a16="http://schemas.microsoft.com/office/drawing/2014/main" id="{3E86A9E3-272E-3741-A07F-1DA5A8AD30EE}"/>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t="6165"/>
          <a:stretch/>
        </p:blipFill>
        <p:spPr>
          <a:xfrm>
            <a:off x="5317877" y="2403630"/>
            <a:ext cx="6829445" cy="3285175"/>
          </a:xfrm>
          <a:prstGeom prst="rect">
            <a:avLst/>
          </a:prstGeom>
          <a:noFill/>
          <a:ln>
            <a:noFill/>
          </a:ln>
        </p:spPr>
      </p:pic>
      <p:pic>
        <p:nvPicPr>
          <p:cNvPr id="5" name="Picture 4">
            <a:extLst>
              <a:ext uri="{FF2B5EF4-FFF2-40B4-BE49-F238E27FC236}">
                <a16:creationId xmlns:a16="http://schemas.microsoft.com/office/drawing/2014/main" id="{B71BBFE6-CBFC-1E5E-8804-4D854E4E72F9}"/>
              </a:ext>
            </a:extLst>
          </p:cNvPr>
          <p:cNvPicPr>
            <a:picLocks noChangeAspect="1"/>
          </p:cNvPicPr>
          <p:nvPr/>
        </p:nvPicPr>
        <p:blipFill>
          <a:blip r:embed="rId4"/>
          <a:stretch>
            <a:fillRect/>
          </a:stretch>
        </p:blipFill>
        <p:spPr>
          <a:xfrm>
            <a:off x="164311" y="2125812"/>
            <a:ext cx="5084505" cy="3840813"/>
          </a:xfrm>
          <a:prstGeom prst="rect">
            <a:avLst/>
          </a:prstGeom>
        </p:spPr>
      </p:pic>
      <p:sp>
        <p:nvSpPr>
          <p:cNvPr id="8" name="Title 7">
            <a:extLst>
              <a:ext uri="{FF2B5EF4-FFF2-40B4-BE49-F238E27FC236}">
                <a16:creationId xmlns:a16="http://schemas.microsoft.com/office/drawing/2014/main" id="{EF89724E-E0C1-05A0-31F4-B72F58770713}"/>
              </a:ext>
            </a:extLst>
          </p:cNvPr>
          <p:cNvSpPr>
            <a:spLocks noGrp="1"/>
          </p:cNvSpPr>
          <p:nvPr>
            <p:ph type="title"/>
          </p:nvPr>
        </p:nvSpPr>
        <p:spPr>
          <a:xfrm>
            <a:off x="297180" y="467463"/>
            <a:ext cx="11850141" cy="845600"/>
          </a:xfrm>
        </p:spPr>
        <p:txBody>
          <a:bodyPr/>
          <a:lstStyle/>
          <a:p>
            <a:r>
              <a:rPr lang="en-US" sz="4000" i="1" dirty="0"/>
              <a:t>Developing a Continuum to Respond to Behavior Errors</a:t>
            </a:r>
            <a:endParaRPr lang="en-US" dirty="0"/>
          </a:p>
        </p:txBody>
      </p:sp>
    </p:spTree>
    <p:extLst>
      <p:ext uri="{BB962C8B-B14F-4D97-AF65-F5344CB8AC3E}">
        <p14:creationId xmlns:p14="http://schemas.microsoft.com/office/powerpoint/2010/main" val="3777712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a:t>
            </a:r>
            <a:r>
              <a:rPr lang="en-US" sz="2400">
                <a:solidFill>
                  <a:schemeClr val="bg1"/>
                </a:solidFill>
                <a:latin typeface="Arial" panose="020B0604020202020204" pitchFamily="34" charset="0"/>
                <a:cs typeface="Arial" panose="020B0604020202020204" pitchFamily="34" charset="0"/>
              </a:rPr>
              <a:t>in June</a:t>
            </a:r>
            <a:r>
              <a:rPr lang="en-US" sz="2400" dirty="0">
                <a:solidFill>
                  <a:schemeClr val="bg1"/>
                </a:solidFill>
                <a:latin typeface="Arial" panose="020B0604020202020204" pitchFamily="34" charset="0"/>
                <a:cs typeface="Arial" panose="020B0604020202020204" pitchFamily="34" charset="0"/>
              </a:rPr>
              <a:t>.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 name="Google Shape;6464;p67" descr="Information symbol">
            <a:extLst>
              <a:ext uri="{FF2B5EF4-FFF2-40B4-BE49-F238E27FC236}">
                <a16:creationId xmlns:a16="http://schemas.microsoft.com/office/drawing/2014/main" id="{B4AAFC87-4409-CD41-908B-0540148241AB}"/>
              </a:ext>
            </a:extLst>
          </p:cNvPr>
          <p:cNvGrpSpPr/>
          <p:nvPr/>
        </p:nvGrpSpPr>
        <p:grpSpPr>
          <a:xfrm>
            <a:off x="3582509" y="5952768"/>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982408" y="5596586"/>
            <a:ext cx="4756300"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rPr>
              <a:t>You are in Cohort 10</a:t>
            </a:r>
            <a:endParaRPr kumimoji="0" lang="en-US" sz="32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tretch>
            <a:fillRect/>
          </a:stretch>
        </p:blipFill>
        <p:spPr>
          <a:xfrm>
            <a:off x="813349" y="1445732"/>
            <a:ext cx="3834716" cy="3834716"/>
          </a:xfrm>
          <a:prstGeom prst="rect">
            <a:avLst/>
          </a:prstGeom>
        </p:spPr>
      </p:pic>
    </p:spTree>
    <p:extLst>
      <p:ext uri="{BB962C8B-B14F-4D97-AF65-F5344CB8AC3E}">
        <p14:creationId xmlns:p14="http://schemas.microsoft.com/office/powerpoint/2010/main" val="8219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A9A4CF-EA61-FD42-9C08-2D6827456219}"/>
              </a:ext>
            </a:extLst>
          </p:cNvPr>
          <p:cNvSpPr>
            <a:spLocks noGrp="1"/>
          </p:cNvSpPr>
          <p:nvPr>
            <p:ph type="title"/>
          </p:nvPr>
        </p:nvSpPr>
        <p:spPr>
          <a:xfrm>
            <a:off x="409311" y="355984"/>
            <a:ext cx="11031321" cy="845600"/>
          </a:xfrm>
        </p:spPr>
        <p:txBody>
          <a:bodyPr/>
          <a:lstStyle/>
          <a:p>
            <a:r>
              <a:rPr lang="en-US" dirty="0">
                <a:solidFill>
                  <a:schemeClr val="bg1"/>
                </a:solidFill>
              </a:rPr>
              <a:t>Critical Features of a </a:t>
            </a:r>
            <a:br>
              <a:rPr lang="en-US" dirty="0">
                <a:solidFill>
                  <a:schemeClr val="bg1"/>
                </a:solidFill>
              </a:rPr>
            </a:br>
            <a:r>
              <a:rPr lang="en-US" dirty="0">
                <a:solidFill>
                  <a:schemeClr val="bg1"/>
                </a:solidFill>
              </a:rPr>
              <a:t>Continuum to Respond to Behavior Errors</a:t>
            </a:r>
          </a:p>
        </p:txBody>
      </p:sp>
      <p:sp>
        <p:nvSpPr>
          <p:cNvPr id="4" name="Content Placeholder 2">
            <a:extLst>
              <a:ext uri="{FF2B5EF4-FFF2-40B4-BE49-F238E27FC236}">
                <a16:creationId xmlns:a16="http://schemas.microsoft.com/office/drawing/2014/main" id="{800211FB-C613-7E4B-B24F-AA4E464EFB4D}"/>
              </a:ext>
            </a:extLst>
          </p:cNvPr>
          <p:cNvSpPr txBox="1">
            <a:spLocks/>
          </p:cNvSpPr>
          <p:nvPr/>
        </p:nvSpPr>
        <p:spPr bwMode="auto">
          <a:xfrm>
            <a:off x="1072516" y="1940300"/>
            <a:ext cx="10368116" cy="3992563"/>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8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a:lstStyle>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Relate to the </a:t>
            </a: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function</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 of the behavior! </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Align with </a:t>
            </a: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clearly defined school-wide expectations</a:t>
            </a: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Exist as one component of a larger system of behavior change for the student.</a:t>
            </a: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Teaching expectations</a:t>
            </a: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Acknowledging appropriate behaviors	</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System of support </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exists including review, teaching, and monitoring of current responses to problem behavior</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endParaRP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Tx/>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p:txBody>
      </p:sp>
    </p:spTree>
    <p:extLst>
      <p:ext uri="{BB962C8B-B14F-4D97-AF65-F5344CB8AC3E}">
        <p14:creationId xmlns:p14="http://schemas.microsoft.com/office/powerpoint/2010/main" val="3861795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2A24BFD-EDB9-5B4F-AA2D-09ECB0A0FAB8}"/>
              </a:ext>
            </a:extLst>
          </p:cNvPr>
          <p:cNvSpPr/>
          <p:nvPr/>
        </p:nvSpPr>
        <p:spPr>
          <a:xfrm>
            <a:off x="732432" y="2130069"/>
            <a:ext cx="3191537"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how violations of  behavior expectations  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 violations of behavior expectations?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violations of behavior expectations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solidFill>
                  <a:schemeClr val="bg1"/>
                </a:solidFill>
              </a:rPr>
              <a:t>Organizing Responses: 3 Important Components</a:t>
            </a:r>
          </a:p>
        </p:txBody>
      </p:sp>
      <p:sp>
        <p:nvSpPr>
          <p:cNvPr id="3" name="Rounded Rectangle 2">
            <a:extLst>
              <a:ext uri="{FF2B5EF4-FFF2-40B4-BE49-F238E27FC236}">
                <a16:creationId xmlns:a16="http://schemas.microsoft.com/office/drawing/2014/main" id="{BFEDEEA7-FC05-2F45-BDAA-6224B66C6E12}"/>
              </a:ext>
            </a:extLst>
          </p:cNvPr>
          <p:cNvSpPr/>
          <p:nvPr/>
        </p:nvSpPr>
        <p:spPr>
          <a:xfrm>
            <a:off x="778395" y="1199400"/>
            <a:ext cx="3191537" cy="762000"/>
          </a:xfrm>
          <a:prstGeom prst="round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Clearly Defined Behaviors</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Referral Form</a:t>
            </a:r>
          </a:p>
        </p:txBody>
      </p:sp>
      <p:sp>
        <p:nvSpPr>
          <p:cNvPr id="9" name="Rounded Rectangle 8">
            <a:extLst>
              <a:ext uri="{FF2B5EF4-FFF2-40B4-BE49-F238E27FC236}">
                <a16:creationId xmlns:a16="http://schemas.microsoft.com/office/drawing/2014/main" id="{E251C75E-F8F1-B947-BD29-2E740A24B69D}"/>
              </a:ext>
            </a:extLst>
          </p:cNvPr>
          <p:cNvSpPr/>
          <p:nvPr/>
        </p:nvSpPr>
        <p:spPr>
          <a:xfrm>
            <a:off x="924701" y="5108780"/>
            <a:ext cx="2806997" cy="1372478"/>
          </a:xfrm>
          <a:prstGeom prst="roundRect">
            <a:avLst/>
          </a:prstGeom>
          <a:solidFill>
            <a:schemeClr val="accent1">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ommunication</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D</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ata</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eview</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M</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anagement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Tracking of Behaviors</a:t>
            </a:r>
          </a:p>
        </p:txBody>
      </p:sp>
      <p:sp>
        <p:nvSpPr>
          <p:cNvPr id="12" name="TextBox 11">
            <a:extLst>
              <a:ext uri="{FF2B5EF4-FFF2-40B4-BE49-F238E27FC236}">
                <a16:creationId xmlns:a16="http://schemas.microsoft.com/office/drawing/2014/main" id="{150DCD1F-7AEB-AE45-A7EF-78D2A5175FA5}"/>
              </a:ext>
            </a:extLst>
          </p:cNvPr>
          <p:cNvSpPr txBox="1"/>
          <p:nvPr/>
        </p:nvSpPr>
        <p:spPr>
          <a:xfrm>
            <a:off x="652681" y="2082334"/>
            <a:ext cx="10286333"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sz="3200" dirty="0"/>
          </a:p>
          <a:p>
            <a:pPr algn="ctr"/>
            <a:r>
              <a:rPr lang="en-US" sz="3200" dirty="0"/>
              <a:t>There are 3 important videos linked on the Website to provide an in-depth understanding of this critical content to share with your team. </a:t>
            </a:r>
          </a:p>
          <a:p>
            <a:pPr algn="ctr"/>
            <a:endParaRPr lang="en-US" sz="3200" dirty="0"/>
          </a:p>
          <a:p>
            <a:pPr algn="ctr"/>
            <a:r>
              <a:rPr lang="en-US" sz="3200" dirty="0"/>
              <a:t>How can you plan for your team to watch/discuss those videos and action plan accordingly?</a:t>
            </a:r>
          </a:p>
          <a:p>
            <a:endParaRPr lang="en-US" sz="3200" dirty="0"/>
          </a:p>
          <a:p>
            <a:endParaRPr lang="en-US" sz="3200" dirty="0"/>
          </a:p>
        </p:txBody>
      </p:sp>
    </p:spTree>
    <p:extLst>
      <p:ext uri="{BB962C8B-B14F-4D97-AF65-F5344CB8AC3E}">
        <p14:creationId xmlns:p14="http://schemas.microsoft.com/office/powerpoint/2010/main" val="87988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481107" y="143165"/>
            <a:ext cx="9378000" cy="845600"/>
          </a:xfrm>
          <a:noFill/>
        </p:spPr>
        <p:txBody>
          <a:bodyPr>
            <a:noAutofit/>
          </a:bodyPr>
          <a:lstStyle/>
          <a:p>
            <a:r>
              <a:rPr lang="en-US" sz="3500" b="1" dirty="0">
                <a:solidFill>
                  <a:schemeClr val="bg1"/>
                </a:solidFill>
              </a:rPr>
              <a:t>Clearly Defined Behaviors</a:t>
            </a:r>
          </a:p>
        </p:txBody>
      </p:sp>
      <p:sp>
        <p:nvSpPr>
          <p:cNvPr id="10" name="Rounded Rectangle 9">
            <a:extLst>
              <a:ext uri="{FF2B5EF4-FFF2-40B4-BE49-F238E27FC236}">
                <a16:creationId xmlns:a16="http://schemas.microsoft.com/office/drawing/2014/main" id="{9D226D1C-CCBA-B04A-8FF1-50EB2DE12935}"/>
              </a:ext>
            </a:extLst>
          </p:cNvPr>
          <p:cNvSpPr/>
          <p:nvPr/>
        </p:nvSpPr>
        <p:spPr>
          <a:xfrm>
            <a:off x="4561683" y="2130066"/>
            <a:ext cx="3706350" cy="3531348"/>
          </a:xfrm>
          <a:prstGeom prst="roundRect">
            <a:avLst/>
          </a:prstGeom>
          <a:solidFill>
            <a:schemeClr val="bg1"/>
          </a:solidFill>
          <a:ln/>
        </p:spPr>
        <p:style>
          <a:lnRef idx="2">
            <a:schemeClr val="accent4"/>
          </a:lnRef>
          <a:fillRef idx="1">
            <a:schemeClr val="lt1"/>
          </a:fillRef>
          <a:effectRef idx="0">
            <a:schemeClr val="accent4"/>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Minor Behaviors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Identify those behaviors that generally should be managed in the classroom</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frequent, low intensity behaviors</a:t>
            </a:r>
          </a:p>
        </p:txBody>
      </p:sp>
      <p:sp>
        <p:nvSpPr>
          <p:cNvPr id="11" name="Rounded Rectangle 10">
            <a:extLst>
              <a:ext uri="{FF2B5EF4-FFF2-40B4-BE49-F238E27FC236}">
                <a16:creationId xmlns:a16="http://schemas.microsoft.com/office/drawing/2014/main" id="{72562A19-D64B-AD46-8B1B-E2253146315B}"/>
              </a:ext>
            </a:extLst>
          </p:cNvPr>
          <p:cNvSpPr/>
          <p:nvPr/>
        </p:nvSpPr>
        <p:spPr>
          <a:xfrm>
            <a:off x="8268033" y="2130065"/>
            <a:ext cx="3706350" cy="3531349"/>
          </a:xfrm>
          <a:prstGeom prst="roundRect">
            <a:avLst/>
          </a:prstGeom>
          <a:solidFill>
            <a:schemeClr val="bg1"/>
          </a:solidFill>
          <a:ln/>
        </p:spPr>
        <p:style>
          <a:lnRef idx="2">
            <a:schemeClr val="accent4"/>
          </a:lnRef>
          <a:fillRef idx="1">
            <a:schemeClr val="lt1"/>
          </a:fillRef>
          <a:effectRef idx="0">
            <a:schemeClr val="accent4"/>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Major Behaviors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Identify those behaviors that generally should be managed in the office</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in-frequent, high intensity behaviors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9BFACFB9-DA44-3F44-9D44-C1CD78B49F01}"/>
              </a:ext>
            </a:extLst>
          </p:cNvPr>
          <p:cNvSpPr/>
          <p:nvPr/>
        </p:nvSpPr>
        <p:spPr>
          <a:xfrm>
            <a:off x="4561683" y="1103990"/>
            <a:ext cx="7275156" cy="994451"/>
          </a:xfrm>
          <a:prstGeom prst="round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Organize your responses around those that are classroom managed &amp; those that are office managed</a:t>
            </a:r>
          </a:p>
        </p:txBody>
      </p:sp>
      <p:sp>
        <p:nvSpPr>
          <p:cNvPr id="13" name="Rounded Rectangle 12">
            <a:extLst>
              <a:ext uri="{FF2B5EF4-FFF2-40B4-BE49-F238E27FC236}">
                <a16:creationId xmlns:a16="http://schemas.microsoft.com/office/drawing/2014/main" id="{B4AFD171-39A1-3B46-9BBA-8FA0DDA9DF5C}"/>
              </a:ext>
            </a:extLst>
          </p:cNvPr>
          <p:cNvSpPr/>
          <p:nvPr/>
        </p:nvSpPr>
        <p:spPr>
          <a:xfrm>
            <a:off x="481107" y="2003319"/>
            <a:ext cx="2888491"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Are all staff consistent with how violations of  behavior expectations  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4" name="Rounded Rectangle 13">
            <a:extLst>
              <a:ext uri="{FF2B5EF4-FFF2-40B4-BE49-F238E27FC236}">
                <a16:creationId xmlns:a16="http://schemas.microsoft.com/office/drawing/2014/main" id="{46376DA6-D6D8-7B4D-81E6-232087150B3C}"/>
              </a:ext>
            </a:extLst>
          </p:cNvPr>
          <p:cNvSpPr/>
          <p:nvPr/>
        </p:nvSpPr>
        <p:spPr>
          <a:xfrm>
            <a:off x="622448" y="1184039"/>
            <a:ext cx="258544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Clearly Defined B</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ehaviors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5" name="Rounded Rectangle 14">
            <a:extLst>
              <a:ext uri="{FF2B5EF4-FFF2-40B4-BE49-F238E27FC236}">
                <a16:creationId xmlns:a16="http://schemas.microsoft.com/office/drawing/2014/main" id="{F5C9AA23-36C4-0746-BBA1-7E8063156152}"/>
              </a:ext>
            </a:extLst>
          </p:cNvPr>
          <p:cNvSpPr/>
          <p:nvPr/>
        </p:nvSpPr>
        <p:spPr>
          <a:xfrm>
            <a:off x="466780" y="4710883"/>
            <a:ext cx="2806997" cy="1372478"/>
          </a:xfrm>
          <a:prstGeom prst="roundRect">
            <a:avLst/>
          </a:prstGeom>
          <a:solidFill>
            <a:schemeClr val="accent4">
              <a:lumMod val="20000"/>
              <a:lumOff val="80000"/>
              <a:alpha val="39631"/>
            </a:schemeClr>
          </a:solidFill>
          <a:ln w="952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Communication &amp; Data Review</a:t>
            </a:r>
          </a:p>
        </p:txBody>
      </p:sp>
      <p:sp>
        <p:nvSpPr>
          <p:cNvPr id="3" name="Right Arrow 2">
            <a:extLst>
              <a:ext uri="{FF2B5EF4-FFF2-40B4-BE49-F238E27FC236}">
                <a16:creationId xmlns:a16="http://schemas.microsoft.com/office/drawing/2014/main" id="{B4117D57-49B7-0F40-A709-E132733A9405}"/>
              </a:ext>
            </a:extLst>
          </p:cNvPr>
          <p:cNvSpPr/>
          <p:nvPr/>
        </p:nvSpPr>
        <p:spPr>
          <a:xfrm>
            <a:off x="3740439" y="1288460"/>
            <a:ext cx="659541" cy="4184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pic>
        <p:nvPicPr>
          <p:cNvPr id="16" name="Content Placeholder 6">
            <a:extLst>
              <a:ext uri="{FF2B5EF4-FFF2-40B4-BE49-F238E27FC236}">
                <a16:creationId xmlns:a16="http://schemas.microsoft.com/office/drawing/2014/main" id="{5F1B0599-7BC1-BA40-8301-4161A165309A}"/>
              </a:ext>
            </a:extLst>
          </p:cNvPr>
          <p:cNvPicPr>
            <a:picLocks noChangeAspect="1"/>
          </p:cNvPicPr>
          <p:nvPr/>
        </p:nvPicPr>
        <p:blipFill rotWithShape="1">
          <a:blip r:embed="rId3"/>
          <a:srcRect t="13102"/>
          <a:stretch/>
        </p:blipFill>
        <p:spPr>
          <a:xfrm>
            <a:off x="3530930" y="2213666"/>
            <a:ext cx="4738385" cy="3540344"/>
          </a:xfrm>
          <a:prstGeom prst="rect">
            <a:avLst/>
          </a:prstGeom>
          <a:solidFill>
            <a:schemeClr val="lt1"/>
          </a:solidFill>
          <a:ln w="76200" cap="flat" cmpd="sng" algn="ctr">
            <a:solidFill>
              <a:schemeClr val="accent5"/>
            </a:solidFill>
            <a:prstDash val="solid"/>
          </a:ln>
          <a:effectLst/>
        </p:spPr>
      </p:pic>
      <p:pic>
        <p:nvPicPr>
          <p:cNvPr id="17" name="Picture 2">
            <a:extLst>
              <a:ext uri="{FF2B5EF4-FFF2-40B4-BE49-F238E27FC236}">
                <a16:creationId xmlns:a16="http://schemas.microsoft.com/office/drawing/2014/main" id="{BF0DEF21-DA82-844C-B001-25392F28ADB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3707"/>
          <a:stretch/>
        </p:blipFill>
        <p:spPr bwMode="auto">
          <a:xfrm>
            <a:off x="8430648" y="2213666"/>
            <a:ext cx="3728676" cy="4234337"/>
          </a:xfrm>
          <a:prstGeom prst="rect">
            <a:avLst/>
          </a:prstGeom>
          <a:noFill/>
          <a:ln w="76200">
            <a:solidFill>
              <a:schemeClr val="accent5"/>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08690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BA12-44EA-33A5-D63D-38E7CC84D075}"/>
              </a:ext>
            </a:extLst>
          </p:cNvPr>
          <p:cNvSpPr>
            <a:spLocks noGrp="1"/>
          </p:cNvSpPr>
          <p:nvPr>
            <p:ph type="title"/>
          </p:nvPr>
        </p:nvSpPr>
        <p:spPr>
          <a:xfrm>
            <a:off x="270510" y="228600"/>
            <a:ext cx="9378000" cy="845600"/>
          </a:xfrm>
        </p:spPr>
        <p:txBody>
          <a:bodyPr/>
          <a:lstStyle/>
          <a:p>
            <a:r>
              <a:rPr lang="en-US" dirty="0">
                <a:solidFill>
                  <a:schemeClr val="bg1"/>
                </a:solidFill>
              </a:rPr>
              <a:t>Definition</a:t>
            </a:r>
            <a:br>
              <a:rPr lang="en-US" dirty="0">
                <a:solidFill>
                  <a:schemeClr val="bg1"/>
                </a:solidFill>
              </a:rPr>
            </a:br>
            <a:r>
              <a:rPr lang="en-US" dirty="0">
                <a:solidFill>
                  <a:schemeClr val="bg1"/>
                </a:solidFill>
              </a:rPr>
              <a:t>Sample</a:t>
            </a:r>
          </a:p>
        </p:txBody>
      </p:sp>
      <p:pic>
        <p:nvPicPr>
          <p:cNvPr id="5" name="Picture 4">
            <a:extLst>
              <a:ext uri="{FF2B5EF4-FFF2-40B4-BE49-F238E27FC236}">
                <a16:creationId xmlns:a16="http://schemas.microsoft.com/office/drawing/2014/main" id="{BDEE6429-577B-0AF1-0654-513487123DDC}"/>
              </a:ext>
            </a:extLst>
          </p:cNvPr>
          <p:cNvPicPr>
            <a:picLocks noChangeAspect="1"/>
          </p:cNvPicPr>
          <p:nvPr/>
        </p:nvPicPr>
        <p:blipFill>
          <a:blip r:embed="rId3"/>
          <a:stretch>
            <a:fillRect/>
          </a:stretch>
        </p:blipFill>
        <p:spPr>
          <a:xfrm>
            <a:off x="6486561" y="228600"/>
            <a:ext cx="5434929" cy="6508598"/>
          </a:xfrm>
          <a:prstGeom prst="rect">
            <a:avLst/>
          </a:prstGeom>
        </p:spPr>
      </p:pic>
      <p:pic>
        <p:nvPicPr>
          <p:cNvPr id="7" name="Picture 6">
            <a:extLst>
              <a:ext uri="{FF2B5EF4-FFF2-40B4-BE49-F238E27FC236}">
                <a16:creationId xmlns:a16="http://schemas.microsoft.com/office/drawing/2014/main" id="{F6C11FF3-849A-4973-1C6B-05A6D54BEC2E}"/>
              </a:ext>
            </a:extLst>
          </p:cNvPr>
          <p:cNvPicPr>
            <a:picLocks noChangeAspect="1"/>
          </p:cNvPicPr>
          <p:nvPr/>
        </p:nvPicPr>
        <p:blipFill>
          <a:blip r:embed="rId4"/>
          <a:srcRect/>
          <a:stretch/>
        </p:blipFill>
        <p:spPr>
          <a:xfrm>
            <a:off x="331927" y="1657020"/>
            <a:ext cx="5764073" cy="4972380"/>
          </a:xfrm>
          <a:prstGeom prst="rect">
            <a:avLst/>
          </a:prstGeom>
        </p:spPr>
      </p:pic>
    </p:spTree>
    <p:extLst>
      <p:ext uri="{BB962C8B-B14F-4D97-AF65-F5344CB8AC3E}">
        <p14:creationId xmlns:p14="http://schemas.microsoft.com/office/powerpoint/2010/main" val="2688323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FF3306E-0BEC-E44B-99B5-5A37D3F85DDB}"/>
              </a:ext>
            </a:extLst>
          </p:cNvPr>
          <p:cNvSpPr/>
          <p:nvPr/>
        </p:nvSpPr>
        <p:spPr>
          <a:xfrm>
            <a:off x="0" y="2359534"/>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 violations of behavior expectations?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solidFill>
                  <a:schemeClr val="bg1"/>
                </a:solidFill>
              </a:rPr>
              <a:t>Discipline Flow Chart</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192269" y="1220908"/>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10" name="Rounded Rectangle 9">
            <a:extLst>
              <a:ext uri="{FF2B5EF4-FFF2-40B4-BE49-F238E27FC236}">
                <a16:creationId xmlns:a16="http://schemas.microsoft.com/office/drawing/2014/main" id="{EF15C805-06FF-A64D-96F2-C1235B7C4E53}"/>
              </a:ext>
            </a:extLst>
          </p:cNvPr>
          <p:cNvSpPr/>
          <p:nvPr/>
        </p:nvSpPr>
        <p:spPr>
          <a:xfrm>
            <a:off x="192269" y="5390133"/>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2" name="Rounded Rectangle 11">
            <a:extLst>
              <a:ext uri="{FF2B5EF4-FFF2-40B4-BE49-F238E27FC236}">
                <a16:creationId xmlns:a16="http://schemas.microsoft.com/office/drawing/2014/main" id="{693CF403-8473-4C4C-A680-DA02F3B4075F}"/>
              </a:ext>
            </a:extLst>
          </p:cNvPr>
          <p:cNvSpPr/>
          <p:nvPr/>
        </p:nvSpPr>
        <p:spPr>
          <a:xfrm>
            <a:off x="4186915" y="2099346"/>
            <a:ext cx="3405387" cy="38696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Staff Responses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Outline responses linked to various levels of behavior and a process for both classroom and office managed behavior that is clear to both staff and students. </a:t>
            </a:r>
          </a:p>
        </p:txBody>
      </p:sp>
      <p:sp>
        <p:nvSpPr>
          <p:cNvPr id="13" name="Rounded Rectangle 12">
            <a:extLst>
              <a:ext uri="{FF2B5EF4-FFF2-40B4-BE49-F238E27FC236}">
                <a16:creationId xmlns:a16="http://schemas.microsoft.com/office/drawing/2014/main" id="{E64A7DE0-EF21-E744-BBC2-76D8239DF8A1}"/>
              </a:ext>
            </a:extLst>
          </p:cNvPr>
          <p:cNvSpPr/>
          <p:nvPr/>
        </p:nvSpPr>
        <p:spPr>
          <a:xfrm>
            <a:off x="7583887" y="2076287"/>
            <a:ext cx="3451754" cy="3832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Behavior Tracking</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Outline what information is tracked at which points and where that data will be collected and housed.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D981391C-D6C4-8B4A-B001-368BD0047A09}"/>
              </a:ext>
            </a:extLst>
          </p:cNvPr>
          <p:cNvSpPr/>
          <p:nvPr/>
        </p:nvSpPr>
        <p:spPr>
          <a:xfrm>
            <a:off x="4373479" y="773241"/>
            <a:ext cx="7093659" cy="1115188"/>
          </a:xfrm>
          <a:prstGeom prst="roundRect">
            <a:avLst/>
          </a:prstGeom>
          <a:solidFill>
            <a:schemeClr val="accent4">
              <a:lumMod val="20000"/>
              <a:lumOff val="80000"/>
            </a:schemeClr>
          </a:solidFill>
          <a:ln w="28575">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ea typeface="+mn-ea"/>
                <a:cs typeface="+mn-cs"/>
              </a:rPr>
              <a:t>Clearly outline process for responding to behavior as well as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ea typeface="+mn-ea"/>
                <a:cs typeface="+mn-cs"/>
              </a:rPr>
              <a:t>how we track student/staff behavior</a:t>
            </a:r>
          </a:p>
        </p:txBody>
      </p:sp>
      <p:sp>
        <p:nvSpPr>
          <p:cNvPr id="15" name="Right Arrow 14">
            <a:extLst>
              <a:ext uri="{FF2B5EF4-FFF2-40B4-BE49-F238E27FC236}">
                <a16:creationId xmlns:a16="http://schemas.microsoft.com/office/drawing/2014/main" id="{010AB893-6365-0D45-B5D5-347939431410}"/>
              </a:ext>
            </a:extLst>
          </p:cNvPr>
          <p:cNvSpPr/>
          <p:nvPr/>
        </p:nvSpPr>
        <p:spPr>
          <a:xfrm>
            <a:off x="3516923" y="1377732"/>
            <a:ext cx="632041" cy="4184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6" name="Picture 3">
            <a:extLst>
              <a:ext uri="{FF2B5EF4-FFF2-40B4-BE49-F238E27FC236}">
                <a16:creationId xmlns:a16="http://schemas.microsoft.com/office/drawing/2014/main" id="{7B3D30A4-B342-9740-9CA6-FD07C9208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78" y="2038908"/>
            <a:ext cx="7031047" cy="4633960"/>
          </a:xfrm>
          <a:prstGeom prst="rect">
            <a:avLst/>
          </a:prstGeom>
          <a:noFill/>
          <a:ln w="1143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6785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BA12-44EA-33A5-D63D-38E7CC84D075}"/>
              </a:ext>
            </a:extLst>
          </p:cNvPr>
          <p:cNvSpPr>
            <a:spLocks noGrp="1"/>
          </p:cNvSpPr>
          <p:nvPr>
            <p:ph type="title"/>
          </p:nvPr>
        </p:nvSpPr>
        <p:spPr>
          <a:xfrm>
            <a:off x="270510" y="228600"/>
            <a:ext cx="9378000" cy="845600"/>
          </a:xfrm>
        </p:spPr>
        <p:txBody>
          <a:bodyPr/>
          <a:lstStyle/>
          <a:p>
            <a:r>
              <a:rPr lang="en-US" dirty="0">
                <a:solidFill>
                  <a:schemeClr val="bg1"/>
                </a:solidFill>
              </a:rPr>
              <a:t>FLOW Chart </a:t>
            </a:r>
            <a:br>
              <a:rPr lang="en-US" dirty="0">
                <a:solidFill>
                  <a:schemeClr val="bg1"/>
                </a:solidFill>
              </a:rPr>
            </a:br>
            <a:r>
              <a:rPr lang="en-US" dirty="0">
                <a:solidFill>
                  <a:schemeClr val="bg1"/>
                </a:solidFill>
              </a:rPr>
              <a:t>Sample</a:t>
            </a:r>
          </a:p>
        </p:txBody>
      </p:sp>
      <p:pic>
        <p:nvPicPr>
          <p:cNvPr id="4" name="Picture 3">
            <a:extLst>
              <a:ext uri="{FF2B5EF4-FFF2-40B4-BE49-F238E27FC236}">
                <a16:creationId xmlns:a16="http://schemas.microsoft.com/office/drawing/2014/main" id="{60D814E7-8DD9-A238-27FF-6FDACCCF995E}"/>
              </a:ext>
            </a:extLst>
          </p:cNvPr>
          <p:cNvPicPr>
            <a:picLocks noChangeAspect="1"/>
          </p:cNvPicPr>
          <p:nvPr/>
        </p:nvPicPr>
        <p:blipFill>
          <a:blip r:embed="rId3"/>
          <a:stretch>
            <a:fillRect/>
          </a:stretch>
        </p:blipFill>
        <p:spPr>
          <a:xfrm>
            <a:off x="3440430" y="140285"/>
            <a:ext cx="8606790" cy="6534309"/>
          </a:xfrm>
          <a:prstGeom prst="rect">
            <a:avLst/>
          </a:prstGeom>
        </p:spPr>
      </p:pic>
    </p:spTree>
    <p:extLst>
      <p:ext uri="{BB962C8B-B14F-4D97-AF65-F5344CB8AC3E}">
        <p14:creationId xmlns:p14="http://schemas.microsoft.com/office/powerpoint/2010/main" val="1288386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8373CC-EF79-D984-FB54-3B81F96DB9A6}"/>
              </a:ext>
            </a:extLst>
          </p:cNvPr>
          <p:cNvPicPr>
            <a:picLocks noChangeAspect="1"/>
          </p:cNvPicPr>
          <p:nvPr/>
        </p:nvPicPr>
        <p:blipFill>
          <a:blip r:embed="rId3"/>
          <a:stretch>
            <a:fillRect/>
          </a:stretch>
        </p:blipFill>
        <p:spPr>
          <a:xfrm>
            <a:off x="391864" y="729074"/>
            <a:ext cx="5082608" cy="5669280"/>
          </a:xfrm>
          <a:prstGeom prst="rect">
            <a:avLst/>
          </a:prstGeom>
        </p:spPr>
      </p:pic>
      <p:pic>
        <p:nvPicPr>
          <p:cNvPr id="6" name="Picture 5">
            <a:extLst>
              <a:ext uri="{FF2B5EF4-FFF2-40B4-BE49-F238E27FC236}">
                <a16:creationId xmlns:a16="http://schemas.microsoft.com/office/drawing/2014/main" id="{6C62BF79-4E99-8582-E81F-6BB30C94E0DD}"/>
              </a:ext>
            </a:extLst>
          </p:cNvPr>
          <p:cNvPicPr>
            <a:picLocks noChangeAspect="1"/>
          </p:cNvPicPr>
          <p:nvPr/>
        </p:nvPicPr>
        <p:blipFill>
          <a:blip r:embed="rId4"/>
          <a:stretch>
            <a:fillRect/>
          </a:stretch>
        </p:blipFill>
        <p:spPr>
          <a:xfrm>
            <a:off x="5903280" y="1472024"/>
            <a:ext cx="6148316" cy="4546290"/>
          </a:xfrm>
          <a:prstGeom prst="rect">
            <a:avLst/>
          </a:prstGeom>
        </p:spPr>
      </p:pic>
    </p:spTree>
    <p:extLst>
      <p:ext uri="{BB962C8B-B14F-4D97-AF65-F5344CB8AC3E}">
        <p14:creationId xmlns:p14="http://schemas.microsoft.com/office/powerpoint/2010/main" val="847038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violations of behavior expectations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solidFill>
                  <a:schemeClr val="bg1"/>
                </a:solidFill>
              </a:rPr>
              <a:t>Discipline Referral Form</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Referral Form</a:t>
            </a: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Consistent Management &amp; Tracking of Behaviors</a:t>
            </a:r>
          </a:p>
        </p:txBody>
      </p:sp>
      <p:sp>
        <p:nvSpPr>
          <p:cNvPr id="12" name="Rounded Rectangle 11">
            <a:extLst>
              <a:ext uri="{FF2B5EF4-FFF2-40B4-BE49-F238E27FC236}">
                <a16:creationId xmlns:a16="http://schemas.microsoft.com/office/drawing/2014/main" id="{F4FF6CD7-080B-5045-A727-5DB7E61FF788}"/>
              </a:ext>
            </a:extLst>
          </p:cNvPr>
          <p:cNvSpPr/>
          <p:nvPr/>
        </p:nvSpPr>
        <p:spPr>
          <a:xfrm>
            <a:off x="194565" y="2070975"/>
            <a:ext cx="3459053" cy="40344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Referral Form(s)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Develop referral forms with adequate specificity to support data-based decision making at the universal level.</a:t>
            </a:r>
          </a:p>
        </p:txBody>
      </p:sp>
      <p:sp>
        <p:nvSpPr>
          <p:cNvPr id="13" name="Rounded Rectangle 12">
            <a:extLst>
              <a:ext uri="{FF2B5EF4-FFF2-40B4-BE49-F238E27FC236}">
                <a16:creationId xmlns:a16="http://schemas.microsoft.com/office/drawing/2014/main" id="{A2FA3899-F0D0-C046-A600-513979BB735C}"/>
              </a:ext>
            </a:extLst>
          </p:cNvPr>
          <p:cNvSpPr/>
          <p:nvPr/>
        </p:nvSpPr>
        <p:spPr>
          <a:xfrm>
            <a:off x="3653618" y="2070975"/>
            <a:ext cx="3731919" cy="40344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System to Support Fidelity</a:t>
            </a: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Ensure language is consistent with behavior definitions and flow chart, form can be completed quickly, and staff are trained and supported with use.</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9EE18A5F-85F2-334E-84F3-9A5C0F26378C}"/>
              </a:ext>
            </a:extLst>
          </p:cNvPr>
          <p:cNvSpPr/>
          <p:nvPr/>
        </p:nvSpPr>
        <p:spPr>
          <a:xfrm>
            <a:off x="323557" y="1028429"/>
            <a:ext cx="6848128" cy="1044850"/>
          </a:xfrm>
          <a:prstGeom prst="roundRect">
            <a:avLst/>
          </a:prstGeom>
          <a:solidFill>
            <a:schemeClr val="accent4">
              <a:lumMod val="20000"/>
              <a:lumOff val="80000"/>
            </a:schemeClr>
          </a:solidFill>
          <a:ln w="28575">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Clearly outline a system for tracking behavioral infractions that will support decision making.</a:t>
            </a:r>
          </a:p>
        </p:txBody>
      </p:sp>
      <p:sp>
        <p:nvSpPr>
          <p:cNvPr id="15" name="Right Arrow 14">
            <a:extLst>
              <a:ext uri="{FF2B5EF4-FFF2-40B4-BE49-F238E27FC236}">
                <a16:creationId xmlns:a16="http://schemas.microsoft.com/office/drawing/2014/main" id="{6C995D75-0EC2-F84E-8CA7-E59ACE5FEAC0}"/>
              </a:ext>
            </a:extLst>
          </p:cNvPr>
          <p:cNvSpPr/>
          <p:nvPr/>
        </p:nvSpPr>
        <p:spPr>
          <a:xfrm rot="10800000">
            <a:off x="7171684" y="1355817"/>
            <a:ext cx="503795" cy="4184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 name="Picture 2">
            <a:extLst>
              <a:ext uri="{FF2B5EF4-FFF2-40B4-BE49-F238E27FC236}">
                <a16:creationId xmlns:a16="http://schemas.microsoft.com/office/drawing/2014/main" id="{44F31BFA-66D3-8D47-809E-DB05A3731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05" y="2070974"/>
            <a:ext cx="3575762" cy="4601893"/>
          </a:xfrm>
          <a:prstGeom prst="rect">
            <a:avLst/>
          </a:prstGeom>
          <a:noFill/>
          <a:ln w="1143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Content Placeholder 7">
            <a:extLst>
              <a:ext uri="{FF2B5EF4-FFF2-40B4-BE49-F238E27FC236}">
                <a16:creationId xmlns:a16="http://schemas.microsoft.com/office/drawing/2014/main" id="{52607000-9FE3-AF40-A3D8-6B29D9BC2C8F}"/>
              </a:ext>
            </a:extLst>
          </p:cNvPr>
          <p:cNvPicPr>
            <a:picLocks noChangeAspect="1"/>
          </p:cNvPicPr>
          <p:nvPr/>
        </p:nvPicPr>
        <p:blipFill>
          <a:blip r:embed="rId4"/>
          <a:stretch>
            <a:fillRect/>
          </a:stretch>
        </p:blipFill>
        <p:spPr>
          <a:xfrm>
            <a:off x="3782636" y="2070974"/>
            <a:ext cx="3731919" cy="4601893"/>
          </a:xfrm>
          <a:prstGeom prst="rect">
            <a:avLst/>
          </a:prstGeom>
          <a:ln w="114300">
            <a:solidFill>
              <a:schemeClr val="accent1"/>
            </a:solidFill>
          </a:ln>
        </p:spPr>
      </p:pic>
    </p:spTree>
    <p:extLst>
      <p:ext uri="{BB962C8B-B14F-4D97-AF65-F5344CB8AC3E}">
        <p14:creationId xmlns:p14="http://schemas.microsoft.com/office/powerpoint/2010/main" val="1489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886CD-387D-D2D9-82C7-7FAB7DE4E4C7}"/>
              </a:ext>
            </a:extLst>
          </p:cNvPr>
          <p:cNvSpPr>
            <a:spLocks noGrp="1"/>
          </p:cNvSpPr>
          <p:nvPr>
            <p:ph type="title"/>
          </p:nvPr>
        </p:nvSpPr>
        <p:spPr/>
        <p:txBody>
          <a:bodyPr/>
          <a:lstStyle/>
          <a:p>
            <a:r>
              <a:rPr lang="en-US" dirty="0">
                <a:solidFill>
                  <a:schemeClr val="bg1"/>
                </a:solidFill>
              </a:rPr>
              <a:t>SWIS has Electronic Referral Option </a:t>
            </a:r>
          </a:p>
        </p:txBody>
      </p:sp>
      <p:pic>
        <p:nvPicPr>
          <p:cNvPr id="4" name="Picture 3">
            <a:extLst>
              <a:ext uri="{FF2B5EF4-FFF2-40B4-BE49-F238E27FC236}">
                <a16:creationId xmlns:a16="http://schemas.microsoft.com/office/drawing/2014/main" id="{E89DDB33-2B29-D4FF-1BF5-0F907562212A}"/>
              </a:ext>
            </a:extLst>
          </p:cNvPr>
          <p:cNvPicPr>
            <a:picLocks noChangeAspect="1"/>
          </p:cNvPicPr>
          <p:nvPr/>
        </p:nvPicPr>
        <p:blipFill>
          <a:blip r:embed="rId3"/>
          <a:stretch>
            <a:fillRect/>
          </a:stretch>
        </p:blipFill>
        <p:spPr>
          <a:xfrm>
            <a:off x="2280118" y="1351012"/>
            <a:ext cx="8254131" cy="5039525"/>
          </a:xfrm>
          <a:prstGeom prst="rect">
            <a:avLst/>
          </a:prstGeom>
        </p:spPr>
      </p:pic>
    </p:spTree>
    <p:extLst>
      <p:ext uri="{BB962C8B-B14F-4D97-AF65-F5344CB8AC3E}">
        <p14:creationId xmlns:p14="http://schemas.microsoft.com/office/powerpoint/2010/main" val="1316286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7B75AC-679D-EE49-8768-9401ECCC8ABF}"/>
              </a:ext>
            </a:extLst>
          </p:cNvPr>
          <p:cNvSpPr>
            <a:spLocks noGrp="1"/>
          </p:cNvSpPr>
          <p:nvPr>
            <p:ph type="title"/>
          </p:nvPr>
        </p:nvSpPr>
        <p:spPr>
          <a:xfrm>
            <a:off x="447589" y="369368"/>
            <a:ext cx="9378000" cy="845600"/>
          </a:xfrm>
          <a:noFill/>
        </p:spPr>
        <p:txBody>
          <a:bodyPr/>
          <a:lstStyle/>
          <a:p>
            <a:r>
              <a:rPr lang="en-US" dirty="0">
                <a:solidFill>
                  <a:schemeClr val="bg1"/>
                </a:solidFill>
                <a:latin typeface="Calibri"/>
                <a:cs typeface="Calibri"/>
              </a:rPr>
              <a:t>Office Discipline Referral (ODR) Form</a:t>
            </a:r>
          </a:p>
        </p:txBody>
      </p:sp>
      <p:graphicFrame>
        <p:nvGraphicFramePr>
          <p:cNvPr id="4" name="Diagram 3">
            <a:extLst>
              <a:ext uri="{FF2B5EF4-FFF2-40B4-BE49-F238E27FC236}">
                <a16:creationId xmlns:a16="http://schemas.microsoft.com/office/drawing/2014/main" id="{C63778C4-B87F-8340-BAD4-B020CB04CE8F}"/>
              </a:ext>
            </a:extLst>
          </p:cNvPr>
          <p:cNvGraphicFramePr/>
          <p:nvPr>
            <p:extLst>
              <p:ext uri="{D42A27DB-BD31-4B8C-83A1-F6EECF244321}">
                <p14:modId xmlns:p14="http://schemas.microsoft.com/office/powerpoint/2010/main" val="2272397846"/>
              </p:ext>
            </p:extLst>
          </p:nvPr>
        </p:nvGraphicFramePr>
        <p:xfrm>
          <a:off x="618979" y="1214968"/>
          <a:ext cx="1032568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2859A65-B2D2-F04F-8318-E5B979F12EFE}"/>
              </a:ext>
            </a:extLst>
          </p:cNvPr>
          <p:cNvPicPr>
            <a:picLocks noChangeAspect="1"/>
          </p:cNvPicPr>
          <p:nvPr/>
        </p:nvPicPr>
        <p:blipFill rotWithShape="1">
          <a:blip r:embed="rId8"/>
          <a:srcRect l="6733" t="15855" r="11160"/>
          <a:stretch/>
        </p:blipFill>
        <p:spPr>
          <a:xfrm>
            <a:off x="4051497" y="5048455"/>
            <a:ext cx="1411458" cy="1385794"/>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EA489DF8-D140-7D48-AEC1-E1E80A923BC1}"/>
              </a:ext>
            </a:extLst>
          </p:cNvPr>
          <p:cNvPicPr>
            <a:picLocks noChangeAspect="1"/>
          </p:cNvPicPr>
          <p:nvPr/>
        </p:nvPicPr>
        <p:blipFill rotWithShape="1">
          <a:blip r:embed="rId9"/>
          <a:srcRect l="22607" t="16464" r="18776" b="15253"/>
          <a:stretch/>
        </p:blipFill>
        <p:spPr>
          <a:xfrm>
            <a:off x="9403692" y="5048455"/>
            <a:ext cx="1445030" cy="1385794"/>
          </a:xfrm>
          <a:prstGeom prst="ellipse">
            <a:avLst/>
          </a:prstGeom>
          <a:ln w="19050">
            <a:solidFill>
              <a:schemeClr val="accent2">
                <a:lumMod val="50000"/>
              </a:schemeClr>
            </a:solidFill>
          </a:ln>
        </p:spPr>
      </p:pic>
    </p:spTree>
    <p:extLst>
      <p:ext uri="{BB962C8B-B14F-4D97-AF65-F5344CB8AC3E}">
        <p14:creationId xmlns:p14="http://schemas.microsoft.com/office/powerpoint/2010/main" val="3600818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latin typeface="Arial" panose="020B0604020202020204" pitchFamily="34" charset="0"/>
                <a:cs typeface="Arial" panose="020B0604020202020204" pitchFamily="34" charset="0"/>
              </a:rPr>
              <a:t>EXPECTATIONS</a:t>
            </a:r>
            <a:endParaRPr>
              <a:latin typeface="Arial" panose="020B0604020202020204" pitchFamily="34" charset="0"/>
              <a:cs typeface="Arial" panose="020B0604020202020204" pitchFamily="34" charset="0"/>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056928" y="3562429"/>
            <a:ext cx="7127313" cy="442104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95297" y="1661158"/>
            <a:ext cx="7051176" cy="45596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262" indent="0">
              <a:buNone/>
            </a:pPr>
            <a:r>
              <a:rPr lang="en-US" sz="2800" dirty="0">
                <a:solidFill>
                  <a:schemeClr val="accent2">
                    <a:lumMod val="50000"/>
                  </a:schemeClr>
                </a:solidFill>
              </a:rPr>
              <a:t>What does your school use currently to identify and respond to behavioral errors?</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What further support do you need so you can support your team with this work?</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What examples can you share?</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154565" cy="845600"/>
          </a:xfrm>
        </p:spPr>
        <p:txBody>
          <a:bodyPr>
            <a:noAutofit/>
          </a:bodyPr>
          <a:lstStyle/>
          <a:p>
            <a:r>
              <a:rPr lang="en-US" sz="3200" b="1" dirty="0">
                <a:solidFill>
                  <a:schemeClr val="bg1"/>
                </a:solidFill>
                <a:cs typeface="Calibri Light"/>
              </a:rPr>
              <a:t>DISCUSSION: Developing a Continuum to Respond to Behavior Errors</a:t>
            </a:r>
            <a:endParaRPr lang="en-US" sz="3200"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8140" y="566044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 5 minutes</a:t>
            </a:r>
          </a:p>
          <a:p>
            <a:pPr marL="203195" indent="0" defTabSz="1219170">
              <a:lnSpc>
                <a:spcPct val="150000"/>
              </a:lnSpc>
              <a:buClr>
                <a:prstClr val="white"/>
              </a:buClr>
              <a:buNone/>
              <a:defRPr/>
            </a:pPr>
            <a:r>
              <a:rPr lang="en-US" sz="2133" kern="0" dirty="0">
                <a:solidFill>
                  <a:prstClr val="white"/>
                </a:solidFill>
              </a:rPr>
              <a:t>10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21188" y="5831464"/>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Independent Jot</a:t>
            </a:r>
          </a:p>
          <a:p>
            <a:pPr marL="203195" indent="0" defTabSz="1219170">
              <a:buClr>
                <a:prstClr val="white"/>
              </a:buClr>
              <a:buNone/>
              <a:defRPr/>
            </a:pPr>
            <a:endParaRPr lang="en-US" sz="1000" kern="0" dirty="0">
              <a:solidFill>
                <a:prstClr val="white"/>
              </a:solidFill>
            </a:endParaRPr>
          </a:p>
          <a:p>
            <a:pPr marL="203195" indent="0" defTabSz="1219170">
              <a:buClr>
                <a:prstClr val="white"/>
              </a:buClr>
              <a:buNone/>
              <a:defRPr/>
            </a:pPr>
            <a:r>
              <a:rPr lang="en-US" sz="2133" kern="0" dirty="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1602643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9" y="4024912"/>
            <a:ext cx="7029196" cy="2154763"/>
          </a:xfrm>
          <a:prstGeom prst="rect">
            <a:avLst/>
          </a:prstGeom>
        </p:spPr>
        <p:txBody>
          <a:bodyPr spcFirstLastPara="1" wrap="square" lIns="121900" tIns="121900" rIns="121900" bIns="121900" anchor="ctr" anchorCtr="0">
            <a:noAutofit/>
          </a:bodyPr>
          <a:lstStyle/>
          <a:p>
            <a:r>
              <a:rPr lang="en-US" sz="7200" b="1" dirty="0"/>
              <a:t>Resource</a:t>
            </a:r>
            <a:br>
              <a:rPr lang="en-US" sz="7200" b="1" dirty="0"/>
            </a:br>
            <a:r>
              <a:rPr lang="en-US" sz="7200" b="1" dirty="0"/>
              <a:t>Spotlight</a:t>
            </a:r>
            <a:endParaRPr sz="72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22649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D40DC1-5F3F-4383-B7BB-456C3C56F25C}"/>
              </a:ext>
            </a:extLst>
          </p:cNvPr>
          <p:cNvSpPr>
            <a:spLocks noGrp="1"/>
          </p:cNvSpPr>
          <p:nvPr>
            <p:ph type="subTitle" idx="1"/>
          </p:nvPr>
        </p:nvSpPr>
        <p:spPr>
          <a:xfrm flipH="1">
            <a:off x="6415114" y="3262472"/>
            <a:ext cx="4759433" cy="1167200"/>
          </a:xfrm>
        </p:spPr>
        <p:txBody>
          <a:bodyPr/>
          <a:lstStyle/>
          <a:p>
            <a:pPr marL="0" indent="0">
              <a:lnSpc>
                <a:spcPct val="108000"/>
              </a:lnSpc>
              <a:buNone/>
            </a:pPr>
            <a:r>
              <a:rPr lang="en-US" sz="2400" dirty="0">
                <a:latin typeface="Hind Vadodara" panose="020B0604020202020204" charset="0"/>
                <a:cs typeface="Hind Vadodara" panose="020B0604020202020204" charset="0"/>
              </a:rPr>
              <a:t>When it comes to our referral process, knowing what subjective behaviors like defiance and disrespect feel like isn’t enough. We need to define them precisely and we better do it fast.</a:t>
            </a:r>
          </a:p>
        </p:txBody>
      </p:sp>
      <p:sp>
        <p:nvSpPr>
          <p:cNvPr id="2" name="Title 1">
            <a:extLst>
              <a:ext uri="{FF2B5EF4-FFF2-40B4-BE49-F238E27FC236}">
                <a16:creationId xmlns:a16="http://schemas.microsoft.com/office/drawing/2014/main" id="{146D4D22-D3FC-4C5F-BD8A-4FC915252FE0}"/>
              </a:ext>
            </a:extLst>
          </p:cNvPr>
          <p:cNvSpPr>
            <a:spLocks noGrp="1"/>
          </p:cNvSpPr>
          <p:nvPr>
            <p:ph type="title"/>
          </p:nvPr>
        </p:nvSpPr>
        <p:spPr>
          <a:xfrm>
            <a:off x="459018" y="638913"/>
            <a:ext cx="10810961" cy="845600"/>
          </a:xfrm>
          <a:noFill/>
        </p:spPr>
        <p:txBody>
          <a:bodyPr/>
          <a:lstStyle/>
          <a:p>
            <a:r>
              <a:rPr lang="en-US" sz="4400" dirty="0">
                <a:solidFill>
                  <a:schemeClr val="bg1"/>
                </a:solidFill>
              </a:rPr>
              <a:t>Putting a Definition Back in Defiance</a:t>
            </a:r>
          </a:p>
        </p:txBody>
      </p:sp>
      <p:pic>
        <p:nvPicPr>
          <p:cNvPr id="5" name="Picture 4">
            <a:extLst>
              <a:ext uri="{FF2B5EF4-FFF2-40B4-BE49-F238E27FC236}">
                <a16:creationId xmlns:a16="http://schemas.microsoft.com/office/drawing/2014/main" id="{8176A8F2-8007-5940-6561-71A4B89563BC}"/>
              </a:ext>
            </a:extLst>
          </p:cNvPr>
          <p:cNvPicPr>
            <a:picLocks noChangeAspect="1"/>
          </p:cNvPicPr>
          <p:nvPr/>
        </p:nvPicPr>
        <p:blipFill>
          <a:blip r:embed="rId3"/>
          <a:stretch>
            <a:fillRect/>
          </a:stretch>
        </p:blipFill>
        <p:spPr>
          <a:xfrm>
            <a:off x="1495993" y="1635657"/>
            <a:ext cx="4280894" cy="4583430"/>
          </a:xfrm>
          <a:prstGeom prst="rect">
            <a:avLst/>
          </a:prstGeom>
        </p:spPr>
      </p:pic>
    </p:spTree>
    <p:extLst>
      <p:ext uri="{BB962C8B-B14F-4D97-AF65-F5344CB8AC3E}">
        <p14:creationId xmlns:p14="http://schemas.microsoft.com/office/powerpoint/2010/main" val="2678018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690404" y="339864"/>
            <a:ext cx="9378000" cy="845600"/>
          </a:xfrm>
        </p:spPr>
        <p:txBody>
          <a:bodyPr>
            <a:noAutofit/>
          </a:bodyPr>
          <a:lstStyle/>
          <a:p>
            <a:r>
              <a:rPr lang="en-US" sz="3733" b="1" dirty="0">
                <a:solidFill>
                  <a:schemeClr val="bg1"/>
                </a:solidFill>
                <a:cs typeface="Calibri Light"/>
              </a:rPr>
              <a:t>ACTIVITY: </a:t>
            </a:r>
            <a:r>
              <a:rPr lang="en-US" sz="3733" dirty="0">
                <a:solidFill>
                  <a:schemeClr val="bg1"/>
                </a:solidFill>
                <a:cs typeface="Calibri Light"/>
              </a:rPr>
              <a:t>PREVIEW Discipline Article</a:t>
            </a:r>
            <a:endParaRPr lang="en-US" sz="3733" dirty="0">
              <a:solidFill>
                <a:schemeClr val="bg1"/>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712817" y="1867620"/>
            <a:ext cx="5792732" cy="4217133"/>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584185" indent="-380990">
              <a:buFont typeface="Courier New" panose="02070309020205020404" pitchFamily="49" charset="0"/>
              <a:buChar char="o"/>
            </a:pPr>
            <a:r>
              <a:rPr lang="en-US" sz="2400" dirty="0">
                <a:solidFill>
                  <a:schemeClr val="bg1"/>
                </a:solidFill>
                <a:cs typeface="Calibri"/>
              </a:rPr>
              <a:t>Review the Article. </a:t>
            </a:r>
          </a:p>
          <a:p>
            <a:pPr marL="584185" indent="-380990">
              <a:buFont typeface="Courier New" panose="02070309020205020404" pitchFamily="49" charset="0"/>
              <a:buChar char="o"/>
            </a:pPr>
            <a:endParaRPr lang="en-US" sz="2400" dirty="0">
              <a:solidFill>
                <a:schemeClr val="bg1"/>
              </a:solidFill>
              <a:cs typeface="Calibri"/>
            </a:endParaRPr>
          </a:p>
          <a:p>
            <a:pPr marL="584185" indent="-380990">
              <a:buFont typeface="Courier New" panose="02070309020205020404" pitchFamily="49" charset="0"/>
              <a:buChar char="o"/>
            </a:pPr>
            <a:r>
              <a:rPr lang="en-US" sz="2400" dirty="0">
                <a:solidFill>
                  <a:schemeClr val="bg1"/>
                </a:solidFill>
                <a:cs typeface="Calibri"/>
              </a:rPr>
              <a:t>Consider how you can share with your team and staff to inform  implementation of PBIS at your school.</a:t>
            </a:r>
          </a:p>
          <a:p>
            <a:pPr marL="203195" indent="0">
              <a:buNone/>
            </a:pPr>
            <a:endParaRPr lang="en-US" sz="2400" i="1" dirty="0">
              <a:solidFill>
                <a:schemeClr val="bg1"/>
              </a:solidFill>
              <a:cs typeface="Calibri"/>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590741" y="5940667"/>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915619" y="5943912"/>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65635" y="5958531"/>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With Co-Coach</a:t>
            </a:r>
          </a:p>
        </p:txBody>
      </p:sp>
      <p:sp>
        <p:nvSpPr>
          <p:cNvPr id="160" name="Text Placeholder 4">
            <a:extLst>
              <a:ext uri="{FF2B5EF4-FFF2-40B4-BE49-F238E27FC236}">
                <a16:creationId xmlns:a16="http://schemas.microsoft.com/office/drawing/2014/main" id="{7340AD18-863E-2045-A7B8-25E7C5ED6AF0}"/>
              </a:ext>
            </a:extLst>
          </p:cNvPr>
          <p:cNvSpPr txBox="1">
            <a:spLocks/>
          </p:cNvSpPr>
          <p:nvPr/>
        </p:nvSpPr>
        <p:spPr>
          <a:xfrm>
            <a:off x="9909345" y="5958532"/>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43834" indent="0" defTabSz="1219170">
              <a:buClr>
                <a:prstClr val="white"/>
              </a:buClr>
              <a:buNone/>
              <a:defRPr/>
            </a:pPr>
            <a:r>
              <a:rPr lang="en-US" sz="2133" kern="0" dirty="0">
                <a:solidFill>
                  <a:prstClr val="white"/>
                </a:solidFill>
              </a:rPr>
              <a:t>10 minutes</a:t>
            </a:r>
          </a:p>
        </p:txBody>
      </p:sp>
      <p:grpSp>
        <p:nvGrpSpPr>
          <p:cNvPr id="89" name="Group 88">
            <a:extLst>
              <a:ext uri="{FF2B5EF4-FFF2-40B4-BE49-F238E27FC236}">
                <a16:creationId xmlns:a16="http://schemas.microsoft.com/office/drawing/2014/main" id="{ECF1F1B2-913F-244B-A36F-10C80D4F06A6}"/>
              </a:ext>
            </a:extLst>
          </p:cNvPr>
          <p:cNvGrpSpPr/>
          <p:nvPr/>
        </p:nvGrpSpPr>
        <p:grpSpPr>
          <a:xfrm>
            <a:off x="10652880" y="287492"/>
            <a:ext cx="1158240" cy="1158240"/>
            <a:chOff x="7429182" y="2594804"/>
            <a:chExt cx="868680" cy="868680"/>
          </a:xfrm>
        </p:grpSpPr>
        <p:sp>
          <p:nvSpPr>
            <p:cNvPr id="90" name="Google Shape;662;p43">
              <a:extLst>
                <a:ext uri="{FF2B5EF4-FFF2-40B4-BE49-F238E27FC236}">
                  <a16:creationId xmlns:a16="http://schemas.microsoft.com/office/drawing/2014/main" id="{359E83E5-1D71-4040-9E9D-03D1E090AD0F}"/>
                </a:ext>
              </a:extLst>
            </p:cNvPr>
            <p:cNvSpPr/>
            <p:nvPr/>
          </p:nvSpPr>
          <p:spPr>
            <a:xfrm>
              <a:off x="7429182" y="2594804"/>
              <a:ext cx="868680" cy="868680"/>
            </a:xfrm>
            <a:prstGeom prst="ellipse">
              <a:avLst/>
            </a:prstGeom>
            <a:solidFill>
              <a:schemeClr val="bg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91" name="Google Shape;7825;p68">
              <a:extLst>
                <a:ext uri="{FF2B5EF4-FFF2-40B4-BE49-F238E27FC236}">
                  <a16:creationId xmlns:a16="http://schemas.microsoft.com/office/drawing/2014/main" id="{1AE9ECC0-FFD6-824F-BDA8-D4999F2C2E7A}"/>
                </a:ext>
              </a:extLst>
            </p:cNvPr>
            <p:cNvGrpSpPr/>
            <p:nvPr/>
          </p:nvGrpSpPr>
          <p:grpSpPr>
            <a:xfrm>
              <a:off x="7695803" y="2835669"/>
              <a:ext cx="354145" cy="351869"/>
              <a:chOff x="3514900" y="1489020"/>
              <a:chExt cx="354145" cy="351869"/>
            </a:xfrm>
          </p:grpSpPr>
          <p:sp>
            <p:nvSpPr>
              <p:cNvPr id="92" name="Google Shape;7826;p68">
                <a:extLst>
                  <a:ext uri="{FF2B5EF4-FFF2-40B4-BE49-F238E27FC236}">
                    <a16:creationId xmlns:a16="http://schemas.microsoft.com/office/drawing/2014/main" id="{028EBF8C-C1B2-3E4C-B651-0AAC3DCCA34E}"/>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7827;p68">
                <a:extLst>
                  <a:ext uri="{FF2B5EF4-FFF2-40B4-BE49-F238E27FC236}">
                    <a16:creationId xmlns:a16="http://schemas.microsoft.com/office/drawing/2014/main" id="{AA77D85D-59F9-754D-AF61-E5797F04462A}"/>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7828;p68">
                <a:extLst>
                  <a:ext uri="{FF2B5EF4-FFF2-40B4-BE49-F238E27FC236}">
                    <a16:creationId xmlns:a16="http://schemas.microsoft.com/office/drawing/2014/main" id="{99F2AFDA-34A5-B74C-9014-6BF2D5821AE0}"/>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7829;p68">
                <a:extLst>
                  <a:ext uri="{FF2B5EF4-FFF2-40B4-BE49-F238E27FC236}">
                    <a16:creationId xmlns:a16="http://schemas.microsoft.com/office/drawing/2014/main" id="{CB9886F6-C815-364B-B317-4E1462ADFA83}"/>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7830;p68">
                <a:extLst>
                  <a:ext uri="{FF2B5EF4-FFF2-40B4-BE49-F238E27FC236}">
                    <a16:creationId xmlns:a16="http://schemas.microsoft.com/office/drawing/2014/main" id="{1C557A29-9EFC-0542-9FE2-B89F0A30E425}"/>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7831;p68">
                <a:extLst>
                  <a:ext uri="{FF2B5EF4-FFF2-40B4-BE49-F238E27FC236}">
                    <a16:creationId xmlns:a16="http://schemas.microsoft.com/office/drawing/2014/main" id="{F1AC27AD-1F94-DB48-9427-3BFE2FCA9800}"/>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7832;p68">
                <a:extLst>
                  <a:ext uri="{FF2B5EF4-FFF2-40B4-BE49-F238E27FC236}">
                    <a16:creationId xmlns:a16="http://schemas.microsoft.com/office/drawing/2014/main" id="{467F2DAA-B1D6-5948-A0C9-DDB53EF88860}"/>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7833;p68">
                <a:extLst>
                  <a:ext uri="{FF2B5EF4-FFF2-40B4-BE49-F238E27FC236}">
                    <a16:creationId xmlns:a16="http://schemas.microsoft.com/office/drawing/2014/main" id="{D5ECCCAD-3FE8-8641-99CF-A138A29E061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7834;p68">
                <a:extLst>
                  <a:ext uri="{FF2B5EF4-FFF2-40B4-BE49-F238E27FC236}">
                    <a16:creationId xmlns:a16="http://schemas.microsoft.com/office/drawing/2014/main" id="{F5CA6325-FED7-1B48-9CFE-EA53665D8325}"/>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7835;p68">
                <a:extLst>
                  <a:ext uri="{FF2B5EF4-FFF2-40B4-BE49-F238E27FC236}">
                    <a16:creationId xmlns:a16="http://schemas.microsoft.com/office/drawing/2014/main" id="{CB601F5A-3D22-5C4D-BF70-F1AB82A55917}"/>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7836;p68">
                <a:extLst>
                  <a:ext uri="{FF2B5EF4-FFF2-40B4-BE49-F238E27FC236}">
                    <a16:creationId xmlns:a16="http://schemas.microsoft.com/office/drawing/2014/main" id="{A8F9E9C1-005A-1B4B-909A-C2E80C3C1135}"/>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7837;p68">
                <a:extLst>
                  <a:ext uri="{FF2B5EF4-FFF2-40B4-BE49-F238E27FC236}">
                    <a16:creationId xmlns:a16="http://schemas.microsoft.com/office/drawing/2014/main" id="{42CD90B8-AD47-C74F-BE32-1921CE7223B4}"/>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7838;p68">
                <a:extLst>
                  <a:ext uri="{FF2B5EF4-FFF2-40B4-BE49-F238E27FC236}">
                    <a16:creationId xmlns:a16="http://schemas.microsoft.com/office/drawing/2014/main" id="{94239429-0E19-9749-982B-9300D28FB208}"/>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7839;p68">
                <a:extLst>
                  <a:ext uri="{FF2B5EF4-FFF2-40B4-BE49-F238E27FC236}">
                    <a16:creationId xmlns:a16="http://schemas.microsoft.com/office/drawing/2014/main" id="{E556C561-3766-414F-A8EB-D941115DBC79}"/>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7840;p68">
                <a:extLst>
                  <a:ext uri="{FF2B5EF4-FFF2-40B4-BE49-F238E27FC236}">
                    <a16:creationId xmlns:a16="http://schemas.microsoft.com/office/drawing/2014/main" id="{2DF73776-D67F-2C47-BDA1-8B2D5967CE1C}"/>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7841;p68">
                <a:extLst>
                  <a:ext uri="{FF2B5EF4-FFF2-40B4-BE49-F238E27FC236}">
                    <a16:creationId xmlns:a16="http://schemas.microsoft.com/office/drawing/2014/main" id="{4B7AD2A2-B2D7-0945-BF0E-EAA66688F36F}"/>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7842;p68">
                <a:extLst>
                  <a:ext uri="{FF2B5EF4-FFF2-40B4-BE49-F238E27FC236}">
                    <a16:creationId xmlns:a16="http://schemas.microsoft.com/office/drawing/2014/main" id="{E4A6A996-A9E1-274B-B71B-914A6552CAE4}"/>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7843;p68">
                <a:extLst>
                  <a:ext uri="{FF2B5EF4-FFF2-40B4-BE49-F238E27FC236}">
                    <a16:creationId xmlns:a16="http://schemas.microsoft.com/office/drawing/2014/main" id="{8FB2D288-28D6-A34A-BC32-984E6DD45E65}"/>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7844;p68">
                <a:extLst>
                  <a:ext uri="{FF2B5EF4-FFF2-40B4-BE49-F238E27FC236}">
                    <a16:creationId xmlns:a16="http://schemas.microsoft.com/office/drawing/2014/main" id="{C9967370-8196-904B-9695-CC7B224156DE}"/>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7845;p68">
                <a:extLst>
                  <a:ext uri="{FF2B5EF4-FFF2-40B4-BE49-F238E27FC236}">
                    <a16:creationId xmlns:a16="http://schemas.microsoft.com/office/drawing/2014/main" id="{984BD5CF-586D-2545-B3E3-F0A49A9CA1DC}"/>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7846;p68">
                <a:extLst>
                  <a:ext uri="{FF2B5EF4-FFF2-40B4-BE49-F238E27FC236}">
                    <a16:creationId xmlns:a16="http://schemas.microsoft.com/office/drawing/2014/main" id="{D3CFEBDD-1201-A74D-9263-368F0C6DB721}"/>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7847;p68">
                <a:extLst>
                  <a:ext uri="{FF2B5EF4-FFF2-40B4-BE49-F238E27FC236}">
                    <a16:creationId xmlns:a16="http://schemas.microsoft.com/office/drawing/2014/main" id="{25D11F57-9E3F-9849-B797-B631657E651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139311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1864316" y="4183918"/>
            <a:ext cx="4670000" cy="1882215"/>
          </a:xfrm>
          <a:prstGeom prst="rect">
            <a:avLst/>
          </a:prstGeom>
        </p:spPr>
        <p:txBody>
          <a:bodyPr spcFirstLastPara="1" wrap="square" lIns="121900" tIns="121900" rIns="121900" bIns="121900" anchor="ctr" anchorCtr="0">
            <a:noAutofit/>
          </a:bodyPr>
          <a:lstStyle/>
          <a:p>
            <a:r>
              <a:rPr lang="en-US" sz="7200" b="1" dirty="0"/>
              <a:t>Looking Ahead</a:t>
            </a:r>
            <a:br>
              <a:rPr lang="en-US" sz="7200" b="1" dirty="0"/>
            </a:br>
            <a:br>
              <a:rPr lang="en-US" sz="2400" b="1" dirty="0"/>
            </a:br>
            <a:endParaRPr sz="2400" b="1" dirty="0"/>
          </a:p>
        </p:txBody>
      </p:sp>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3"/>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6674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79CDB15-F60F-3A4F-BB3E-7CC6FD7D3308}"/>
              </a:ext>
            </a:extLst>
          </p:cNvPr>
          <p:cNvGraphicFramePr/>
          <p:nvPr>
            <p:extLst>
              <p:ext uri="{D42A27DB-BD31-4B8C-83A1-F6EECF244321}">
                <p14:modId xmlns:p14="http://schemas.microsoft.com/office/powerpoint/2010/main" val="3875990002"/>
              </p:ext>
            </p:extLst>
          </p:nvPr>
        </p:nvGraphicFramePr>
        <p:xfrm>
          <a:off x="1411779" y="1727569"/>
          <a:ext cx="10219115" cy="3948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98A2BA0-C9F9-3141-8165-F32448DDD195}"/>
              </a:ext>
            </a:extLst>
          </p:cNvPr>
          <p:cNvSpPr>
            <a:spLocks noGrp="1"/>
          </p:cNvSpPr>
          <p:nvPr>
            <p:ph type="title"/>
          </p:nvPr>
        </p:nvSpPr>
        <p:spPr>
          <a:xfrm>
            <a:off x="561107" y="499975"/>
            <a:ext cx="11069787" cy="845600"/>
          </a:xfrm>
        </p:spPr>
        <p:txBody>
          <a:bodyPr/>
          <a:lstStyle/>
          <a:p>
            <a:r>
              <a:rPr lang="en-US" sz="3600" dirty="0"/>
              <a:t>MONITORING &amp; EVALUATING PBIS PRACTICES</a:t>
            </a:r>
          </a:p>
        </p:txBody>
      </p:sp>
    </p:spTree>
    <p:extLst>
      <p:ext uri="{BB962C8B-B14F-4D97-AF65-F5344CB8AC3E}">
        <p14:creationId xmlns:p14="http://schemas.microsoft.com/office/powerpoint/2010/main" val="1197654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976CE9-0FF7-C347-8794-C1E7F93D6A34}"/>
              </a:ext>
            </a:extLst>
          </p:cNvPr>
          <p:cNvSpPr txBox="1">
            <a:spLocks/>
          </p:cNvSpPr>
          <p:nvPr/>
        </p:nvSpPr>
        <p:spPr>
          <a:xfrm>
            <a:off x="249381" y="207768"/>
            <a:ext cx="10972800" cy="1143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r>
              <a:rPr lang="en-US" sz="3600" dirty="0">
                <a:solidFill>
                  <a:srgbClr val="FFFFFF"/>
                </a:solidFill>
                <a:ea typeface="Britannic Bold" pitchFamily="-108" charset="0"/>
                <a:cs typeface="Britannic Bold" pitchFamily="-108" charset="0"/>
              </a:rPr>
              <a:t>STEPS FOR </a:t>
            </a:r>
            <a:r>
              <a:rPr lang="en-US" sz="3600" b="1" dirty="0">
                <a:solidFill>
                  <a:srgbClr val="FFFFFF"/>
                </a:solidFill>
                <a:ea typeface="Britannic Bold" pitchFamily="-108" charset="0"/>
                <a:cs typeface="Britannic Bold" pitchFamily="-108" charset="0"/>
              </a:rPr>
              <a:t>SELECTING</a:t>
            </a:r>
            <a:r>
              <a:rPr lang="en-US" sz="3600" dirty="0">
                <a:solidFill>
                  <a:srgbClr val="FFFFFF"/>
                </a:solidFill>
                <a:ea typeface="Britannic Bold" pitchFamily="-108" charset="0"/>
                <a:cs typeface="Britannic Bold" pitchFamily="-108" charset="0"/>
              </a:rPr>
              <a:t>, </a:t>
            </a:r>
            <a:r>
              <a:rPr lang="en-US" sz="3600" b="1" dirty="0">
                <a:solidFill>
                  <a:srgbClr val="FFFFFF"/>
                </a:solidFill>
                <a:ea typeface="Britannic Bold" pitchFamily="-108" charset="0"/>
                <a:cs typeface="Britannic Bold" pitchFamily="-108" charset="0"/>
              </a:rPr>
              <a:t>MONITORING</a:t>
            </a:r>
            <a:r>
              <a:rPr lang="en-US" sz="3600" dirty="0">
                <a:solidFill>
                  <a:srgbClr val="FFFFFF"/>
                </a:solidFill>
                <a:ea typeface="Britannic Bold" pitchFamily="-108" charset="0"/>
                <a:cs typeface="Britannic Bold" pitchFamily="-108" charset="0"/>
              </a:rPr>
              <a:t>, &amp; </a:t>
            </a:r>
            <a:r>
              <a:rPr lang="en-US" sz="3600" b="1" dirty="0">
                <a:solidFill>
                  <a:srgbClr val="FFFFFF"/>
                </a:solidFill>
                <a:ea typeface="Britannic Bold" pitchFamily="-108" charset="0"/>
                <a:cs typeface="Britannic Bold" pitchFamily="-108" charset="0"/>
              </a:rPr>
              <a:t>EVALUATING</a:t>
            </a:r>
            <a:r>
              <a:rPr lang="en-US" sz="3600" dirty="0">
                <a:solidFill>
                  <a:srgbClr val="FFFFFF"/>
                </a:solidFill>
                <a:ea typeface="Britannic Bold" pitchFamily="-108" charset="0"/>
                <a:cs typeface="Britannic Bold" pitchFamily="-108" charset="0"/>
              </a:rPr>
              <a:t> SWPBIS PRACTICES</a:t>
            </a:r>
          </a:p>
          <a:p>
            <a:endParaRPr lang="en-US" sz="3600" dirty="0">
              <a:solidFill>
                <a:srgbClr val="FFFFFF"/>
              </a:solidFill>
              <a:ea typeface="Britannic Bold" pitchFamily="-108" charset="0"/>
              <a:cs typeface="Britannic Bold" pitchFamily="-108" charset="0"/>
            </a:endParaRPr>
          </a:p>
        </p:txBody>
      </p:sp>
      <p:graphicFrame>
        <p:nvGraphicFramePr>
          <p:cNvPr id="5" name="Diagram 4">
            <a:extLst>
              <a:ext uri="{FF2B5EF4-FFF2-40B4-BE49-F238E27FC236}">
                <a16:creationId xmlns:a16="http://schemas.microsoft.com/office/drawing/2014/main" id="{220B138D-9450-724F-A708-434308C94059}"/>
              </a:ext>
            </a:extLst>
          </p:cNvPr>
          <p:cNvGraphicFramePr/>
          <p:nvPr>
            <p:extLst>
              <p:ext uri="{D42A27DB-BD31-4B8C-83A1-F6EECF244321}">
                <p14:modId xmlns:p14="http://schemas.microsoft.com/office/powerpoint/2010/main" val="3595986916"/>
              </p:ext>
            </p:extLst>
          </p:nvPr>
        </p:nvGraphicFramePr>
        <p:xfrm>
          <a:off x="816429" y="1547687"/>
          <a:ext cx="101727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700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976CE9-0FF7-C347-8794-C1E7F93D6A34}"/>
              </a:ext>
            </a:extLst>
          </p:cNvPr>
          <p:cNvSpPr txBox="1">
            <a:spLocks/>
          </p:cNvSpPr>
          <p:nvPr/>
        </p:nvSpPr>
        <p:spPr>
          <a:xfrm>
            <a:off x="249381" y="207768"/>
            <a:ext cx="10972800" cy="1143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prstClr val="white"/>
              </a:buClr>
              <a:buSzPts val="3000"/>
              <a:buFont typeface="Poppins SemiBold"/>
              <a:buNone/>
              <a:tabLst/>
              <a:defRPr/>
            </a:pPr>
            <a:r>
              <a:rPr kumimoji="0" lang="en-US" sz="3600" b="0" i="0" u="none" strike="noStrike" kern="1200" cap="none" spc="0" normalizeH="0" baseline="0" noProof="0" dirty="0">
                <a:ln>
                  <a:noFill/>
                </a:ln>
                <a:solidFill>
                  <a:srgbClr val="FFFFFF"/>
                </a:solidFill>
                <a:effectLst/>
                <a:uLnTx/>
                <a:uFillTx/>
                <a:latin typeface="Poppins SemiBold"/>
                <a:ea typeface="Britannic Bold" pitchFamily="-108" charset="0"/>
                <a:cs typeface="Britannic Bold" pitchFamily="-108" charset="0"/>
                <a:sym typeface="Poppins SemiBold"/>
              </a:rPr>
              <a:t>SCHEDULE YOUR SPRING TFI WITH YOUR TRAINER</a:t>
            </a:r>
          </a:p>
          <a:p>
            <a:pPr marL="0" marR="0" lvl="0" indent="0" algn="l" defTabSz="914400" rtl="0" eaLnBrk="1" fontAlgn="auto" latinLnBrk="0" hangingPunct="1">
              <a:lnSpc>
                <a:spcPct val="100000"/>
              </a:lnSpc>
              <a:spcBef>
                <a:spcPts val="0"/>
              </a:spcBef>
              <a:spcAft>
                <a:spcPts val="0"/>
              </a:spcAft>
              <a:buClr>
                <a:prstClr val="white"/>
              </a:buClr>
              <a:buSzPts val="3000"/>
              <a:buFont typeface="Poppins SemiBold"/>
              <a:buNone/>
              <a:tabLst/>
              <a:defRPr/>
            </a:pPr>
            <a:endParaRPr kumimoji="0" lang="en-US" sz="3600" b="0" i="0" u="none" strike="noStrike" kern="1200" cap="none" spc="0" normalizeH="0" baseline="0" noProof="0" dirty="0">
              <a:ln>
                <a:noFill/>
              </a:ln>
              <a:solidFill>
                <a:srgbClr val="FFFFFF"/>
              </a:solidFill>
              <a:effectLst/>
              <a:uLnTx/>
              <a:uFillTx/>
              <a:latin typeface="Poppins SemiBold"/>
              <a:ea typeface="Britannic Bold" pitchFamily="-108" charset="0"/>
              <a:cs typeface="Britannic Bold" pitchFamily="-108" charset="0"/>
              <a:sym typeface="Poppins SemiBold"/>
            </a:endParaRPr>
          </a:p>
        </p:txBody>
      </p:sp>
      <p:sp>
        <p:nvSpPr>
          <p:cNvPr id="3" name="Text Placeholder 2">
            <a:extLst>
              <a:ext uri="{FF2B5EF4-FFF2-40B4-BE49-F238E27FC236}">
                <a16:creationId xmlns:a16="http://schemas.microsoft.com/office/drawing/2014/main" id="{34C269BE-AF77-730C-C493-1152772B1F59}"/>
              </a:ext>
            </a:extLst>
          </p:cNvPr>
          <p:cNvSpPr>
            <a:spLocks noGrp="1"/>
          </p:cNvSpPr>
          <p:nvPr>
            <p:ph type="body" idx="1"/>
          </p:nvPr>
        </p:nvSpPr>
        <p:spPr/>
        <p:txBody>
          <a:bodyPr/>
          <a:lstStyle/>
          <a:p>
            <a:pPr marL="660395" indent="-457200">
              <a:buClr>
                <a:schemeClr val="bg1"/>
              </a:buClr>
              <a:buSzPct val="100000"/>
              <a:buFont typeface="Arial" panose="020B0604020202020204" pitchFamily="34" charset="0"/>
              <a:buChar char="•"/>
            </a:pPr>
            <a:r>
              <a:rPr lang="en-US" sz="3200" b="1" dirty="0"/>
              <a:t>Trainer will come to your school to conduct a walkthrough to interview approximately 15 staff and 15 students. (If possible please have a coach available to shadow the walk through for training)</a:t>
            </a:r>
          </a:p>
          <a:p>
            <a:pPr marL="660395" indent="-457200">
              <a:buClr>
                <a:schemeClr val="bg1"/>
              </a:buClr>
              <a:buSzPct val="100000"/>
              <a:buFont typeface="Arial" panose="020B0604020202020204" pitchFamily="34" charset="0"/>
              <a:buChar char="•"/>
            </a:pPr>
            <a:endParaRPr lang="en-US" sz="3200" b="1" dirty="0"/>
          </a:p>
          <a:p>
            <a:pPr marL="660395" indent="-457200">
              <a:buClr>
                <a:schemeClr val="bg1"/>
              </a:buClr>
              <a:buSzPct val="100000"/>
              <a:buFont typeface="Arial" panose="020B0604020202020204" pitchFamily="34" charset="0"/>
              <a:buChar char="•"/>
            </a:pPr>
            <a:r>
              <a:rPr lang="en-US" sz="3200" b="1" dirty="0"/>
              <a:t>After the walk-through your trainer will set up a time to conduct the TFI with you and your team</a:t>
            </a:r>
          </a:p>
        </p:txBody>
      </p:sp>
    </p:spTree>
    <p:extLst>
      <p:ext uri="{BB962C8B-B14F-4D97-AF65-F5344CB8AC3E}">
        <p14:creationId xmlns:p14="http://schemas.microsoft.com/office/powerpoint/2010/main" val="740677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4F33DEC4-DF28-D64E-8DE1-2ED4C0A966A3}"/>
              </a:ext>
            </a:extLst>
          </p:cNvPr>
          <p:cNvGraphicFramePr/>
          <p:nvPr>
            <p:extLst>
              <p:ext uri="{D42A27DB-BD31-4B8C-83A1-F6EECF244321}">
                <p14:modId xmlns:p14="http://schemas.microsoft.com/office/powerpoint/2010/main" val="4036672192"/>
              </p:ext>
            </p:extLst>
          </p:nvPr>
        </p:nvGraphicFramePr>
        <p:xfrm>
          <a:off x="61828" y="1313063"/>
          <a:ext cx="10217426"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9" name="Google Shape;309;p31"/>
          <p:cNvSpPr txBox="1">
            <a:spLocks noGrp="1"/>
          </p:cNvSpPr>
          <p:nvPr>
            <p:ph type="title" idx="15"/>
          </p:nvPr>
        </p:nvSpPr>
        <p:spPr>
          <a:xfrm>
            <a:off x="813349" y="467463"/>
            <a:ext cx="9378000" cy="845600"/>
          </a:xfrm>
          <a:prstGeom prst="rect">
            <a:avLst/>
          </a:prstGeom>
        </p:spPr>
        <p:txBody>
          <a:bodyPr spcFirstLastPara="1" wrap="square" lIns="121900" tIns="121900" rIns="121900" bIns="121900" anchor="t" anchorCtr="0">
            <a:noAutofit/>
          </a:bodyPr>
          <a:lstStyle/>
          <a:p>
            <a:r>
              <a:rPr lang="en">
                <a:solidFill>
                  <a:schemeClr val="lt1"/>
                </a:solidFill>
                <a:latin typeface="Poppins SemiBold"/>
                <a:ea typeface="Poppins SemiBold"/>
                <a:cs typeface="Poppins SemiBold"/>
                <a:sym typeface="Poppins SemiBold"/>
              </a:rPr>
              <a:t>AGENDA &amp; FOLLOW-UP</a:t>
            </a:r>
            <a:endParaRPr>
              <a:solidFill>
                <a:schemeClr val="lt1"/>
              </a:solidFill>
              <a:latin typeface="Poppins SemiBold"/>
              <a:ea typeface="Poppins SemiBold"/>
              <a:cs typeface="Poppins SemiBold"/>
              <a:sym typeface="Poppins SemiBold"/>
            </a:endParaRPr>
          </a:p>
        </p:txBody>
      </p:sp>
      <p:grpSp>
        <p:nvGrpSpPr>
          <p:cNvPr id="23" name="Google Shape;1742;p61">
            <a:extLst>
              <a:ext uri="{FF2B5EF4-FFF2-40B4-BE49-F238E27FC236}">
                <a16:creationId xmlns:a16="http://schemas.microsoft.com/office/drawing/2014/main" id="{FEE19C6C-463C-4B57-BD45-1557F1CB3CC0}"/>
              </a:ext>
            </a:extLst>
          </p:cNvPr>
          <p:cNvGrpSpPr/>
          <p:nvPr/>
        </p:nvGrpSpPr>
        <p:grpSpPr>
          <a:xfrm flipH="1">
            <a:off x="7927765" y="1258059"/>
            <a:ext cx="4202407" cy="2341303"/>
            <a:chOff x="4411970" y="1801825"/>
            <a:chExt cx="734586" cy="409262"/>
          </a:xfrm>
          <a:solidFill>
            <a:schemeClr val="accent4"/>
          </a:solidFill>
        </p:grpSpPr>
        <p:sp>
          <p:nvSpPr>
            <p:cNvPr id="24" name="Google Shape;1743;p61">
              <a:extLst>
                <a:ext uri="{FF2B5EF4-FFF2-40B4-BE49-F238E27FC236}">
                  <a16:creationId xmlns:a16="http://schemas.microsoft.com/office/drawing/2014/main" id="{F2E7A01C-69D8-4C9C-BCBB-6C969973611D}"/>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sp>
          <p:nvSpPr>
            <p:cNvPr id="25" name="Google Shape;1744;p61">
              <a:extLst>
                <a:ext uri="{FF2B5EF4-FFF2-40B4-BE49-F238E27FC236}">
                  <a16:creationId xmlns:a16="http://schemas.microsoft.com/office/drawing/2014/main" id="{B3E16F3E-106D-493C-BF43-AB3DAA88A03C}"/>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grpSp>
      <p:sp>
        <p:nvSpPr>
          <p:cNvPr id="2" name="TextBox 1">
            <a:extLst>
              <a:ext uri="{FF2B5EF4-FFF2-40B4-BE49-F238E27FC236}">
                <a16:creationId xmlns:a16="http://schemas.microsoft.com/office/drawing/2014/main" id="{1512F048-BBBF-441F-9E83-30B18BC25B7A}"/>
              </a:ext>
            </a:extLst>
          </p:cNvPr>
          <p:cNvSpPr txBox="1"/>
          <p:nvPr/>
        </p:nvSpPr>
        <p:spPr>
          <a:xfrm>
            <a:off x="8057128" y="1568134"/>
            <a:ext cx="2775805" cy="1200329"/>
          </a:xfrm>
          <a:prstGeom prst="rect">
            <a:avLst/>
          </a:prstGeom>
          <a:noFill/>
        </p:spPr>
        <p:txBody>
          <a:bodyPr wrap="square" rtlCol="0" anchor="ctr">
            <a:spAutoFit/>
          </a:bodyPr>
          <a:lstStyle/>
          <a:p>
            <a:pPr algn="ctr"/>
            <a:r>
              <a:rPr lang="en-US" sz="2400" dirty="0">
                <a:solidFill>
                  <a:schemeClr val="bg1"/>
                </a:solidFill>
                <a:latin typeface="Poppins Medium" panose="020B0604020202020204" charset="0"/>
                <a:cs typeface="Poppins Medium" panose="020B0604020202020204" charset="0"/>
              </a:rPr>
              <a:t>What questions do you have on today’s content?</a:t>
            </a:r>
          </a:p>
        </p:txBody>
      </p:sp>
      <p:grpSp>
        <p:nvGrpSpPr>
          <p:cNvPr id="27" name="Google Shape;1742;p61">
            <a:extLst>
              <a:ext uri="{FF2B5EF4-FFF2-40B4-BE49-F238E27FC236}">
                <a16:creationId xmlns:a16="http://schemas.microsoft.com/office/drawing/2014/main" id="{B12E9B9C-DD2B-4562-9072-C4CB8881AFDD}"/>
              </a:ext>
            </a:extLst>
          </p:cNvPr>
          <p:cNvGrpSpPr/>
          <p:nvPr/>
        </p:nvGrpSpPr>
        <p:grpSpPr>
          <a:xfrm flipH="1">
            <a:off x="8411879" y="3866821"/>
            <a:ext cx="4202407" cy="2341303"/>
            <a:chOff x="4411970" y="1801825"/>
            <a:chExt cx="734586" cy="409262"/>
          </a:xfrm>
          <a:solidFill>
            <a:schemeClr val="accent4"/>
          </a:solidFill>
        </p:grpSpPr>
        <p:sp>
          <p:nvSpPr>
            <p:cNvPr id="28" name="Google Shape;1743;p61">
              <a:extLst>
                <a:ext uri="{FF2B5EF4-FFF2-40B4-BE49-F238E27FC236}">
                  <a16:creationId xmlns:a16="http://schemas.microsoft.com/office/drawing/2014/main" id="{0DB32C16-248B-4A47-92C3-1FF8C9231805}"/>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2400"/>
            </a:p>
          </p:txBody>
        </p:sp>
        <p:sp>
          <p:nvSpPr>
            <p:cNvPr id="29" name="Google Shape;1744;p61">
              <a:extLst>
                <a:ext uri="{FF2B5EF4-FFF2-40B4-BE49-F238E27FC236}">
                  <a16:creationId xmlns:a16="http://schemas.microsoft.com/office/drawing/2014/main" id="{9516BE82-B74B-4DDD-8636-E76DB9860296}"/>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26" name="TextBox 25">
            <a:extLst>
              <a:ext uri="{FF2B5EF4-FFF2-40B4-BE49-F238E27FC236}">
                <a16:creationId xmlns:a16="http://schemas.microsoft.com/office/drawing/2014/main" id="{7D70ECEC-41EA-4B1B-9EFD-4EA42066BC5E}"/>
              </a:ext>
            </a:extLst>
          </p:cNvPr>
          <p:cNvSpPr txBox="1"/>
          <p:nvPr/>
        </p:nvSpPr>
        <p:spPr>
          <a:xfrm>
            <a:off x="8610807" y="4243104"/>
            <a:ext cx="2775805" cy="1200329"/>
          </a:xfrm>
          <a:prstGeom prst="rect">
            <a:avLst/>
          </a:prstGeom>
          <a:noFill/>
        </p:spPr>
        <p:txBody>
          <a:bodyPr wrap="square" rtlCol="0" anchor="ctr">
            <a:spAutoFit/>
          </a:bodyPr>
          <a:lstStyle/>
          <a:p>
            <a:pPr algn="ctr"/>
            <a:r>
              <a:rPr lang="en-US" sz="2400">
                <a:solidFill>
                  <a:schemeClr val="bg1"/>
                </a:solidFill>
                <a:latin typeface="Poppins Medium" panose="020B0604020202020204" charset="0"/>
                <a:cs typeface="Poppins Medium" panose="020B0604020202020204" charset="0"/>
              </a:rPr>
              <a:t>What questions do you have on the follow-up tasks?</a:t>
            </a:r>
          </a:p>
        </p:txBody>
      </p:sp>
    </p:spTree>
    <p:extLst>
      <p:ext uri="{BB962C8B-B14F-4D97-AF65-F5344CB8AC3E}">
        <p14:creationId xmlns:p14="http://schemas.microsoft.com/office/powerpoint/2010/main" val="306881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357718" y="201094"/>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523022" y="2479541"/>
            <a:ext cx="6385131"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800" b="1"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rPr>
              <a:t>RESOURCES:</a:t>
            </a: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3"/>
              </a:rPr>
              <a:t>Putting a Definition Back in Defiance (article) </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4"/>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Behavior Flow Chart Video </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Defining Behaviors Video</a:t>
            </a: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rPr>
              <a:t> </a:t>
            </a: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6"/>
              </a:rPr>
              <a:t>Referral Form Video</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7"/>
              </a:rPr>
              <a:t>Discipline Flow Chart Activity</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8"/>
              </a:rPr>
              <a:t>Sample Flow Charts and Templates</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9"/>
              </a:rPr>
              <a:t>Sample Behavior Definitions</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10"/>
              </a:rPr>
              <a:t>Behavior Definition Activity</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11"/>
              </a:rPr>
              <a:t>Sample Referral Forms</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12"/>
              </a:rPr>
              <a:t>Referral Form Activity</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82588" marR="0" lvl="0" indent="-342891"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756400" y="170912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14EB996A-9FB3-854D-BF43-6289CD127B3F}"/>
              </a:ext>
            </a:extLst>
          </p:cNvPr>
          <p:cNvPicPr>
            <a:picLocks noChangeAspect="1"/>
          </p:cNvPicPr>
          <p:nvPr/>
        </p:nvPicPr>
        <p:blipFill>
          <a:blip r:embed="rId13"/>
          <a:srcRect/>
          <a:stretch/>
        </p:blipFill>
        <p:spPr>
          <a:xfrm>
            <a:off x="974110" y="2594954"/>
            <a:ext cx="2642641" cy="2041697"/>
          </a:xfrm>
          <a:prstGeom prst="rect">
            <a:avLst/>
          </a:prstGeom>
        </p:spPr>
      </p:pic>
    </p:spTree>
    <p:extLst>
      <p:ext uri="{BB962C8B-B14F-4D97-AF65-F5344CB8AC3E}">
        <p14:creationId xmlns:p14="http://schemas.microsoft.com/office/powerpoint/2010/main" val="1536626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C665E-6627-EFFA-9B03-F34CE626E1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41081" y="441529"/>
            <a:ext cx="5835102" cy="3658066"/>
          </a:xfrm>
          <a:prstGeom prst="rect">
            <a:avLst/>
          </a:prstGeom>
        </p:spPr>
      </p:pic>
      <p:sp>
        <p:nvSpPr>
          <p:cNvPr id="8" name="TextBox 7">
            <a:extLst>
              <a:ext uri="{FF2B5EF4-FFF2-40B4-BE49-F238E27FC236}">
                <a16:creationId xmlns:a16="http://schemas.microsoft.com/office/drawing/2014/main" id="{E4BE63C9-BBCF-4EE3-1291-0BCB6F37676D}"/>
              </a:ext>
            </a:extLst>
          </p:cNvPr>
          <p:cNvSpPr txBox="1"/>
          <p:nvPr/>
        </p:nvSpPr>
        <p:spPr>
          <a:xfrm>
            <a:off x="691124" y="1294848"/>
            <a:ext cx="389677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Condensed" panose="020B0604020202020204" pitchFamily="2" charset="0"/>
                <a:ea typeface="+mn-ea"/>
                <a:cs typeface="+mn-cs"/>
              </a:rPr>
              <a:t>May 16 &amp; 17,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Condensed" panose="020B0604020202020204" pitchFamily="2" charset="0"/>
                <a:ea typeface="+mn-ea"/>
                <a:cs typeface="+mn-cs"/>
              </a:rPr>
              <a:t>Mystic Marriott Hotel and Spa</a:t>
            </a:r>
            <a:r>
              <a:rPr kumimoji="0" lang="en-US" sz="2000" b="0" i="0" u="none" strike="noStrike" kern="1200" cap="none" spc="0" normalizeH="0" baseline="0" noProof="0" dirty="0">
                <a:ln>
                  <a:noFill/>
                </a:ln>
                <a:solidFill>
                  <a:prstClr val="white"/>
                </a:solidFill>
                <a:effectLst/>
                <a:uLnTx/>
                <a:uFillTx/>
                <a:latin typeface="Arial"/>
                <a:ea typeface="+mn-ea"/>
                <a:cs typeface="+mn-cs"/>
              </a:rPr>
              <a:t>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Mystic, CT</a:t>
            </a:r>
          </a:p>
        </p:txBody>
      </p:sp>
      <p:sp>
        <p:nvSpPr>
          <p:cNvPr id="10" name="TextBox 9">
            <a:extLst>
              <a:ext uri="{FF2B5EF4-FFF2-40B4-BE49-F238E27FC236}">
                <a16:creationId xmlns:a16="http://schemas.microsoft.com/office/drawing/2014/main" id="{16D6A7FF-7861-9806-D41C-1FBAB235D654}"/>
              </a:ext>
            </a:extLst>
          </p:cNvPr>
          <p:cNvSpPr txBox="1"/>
          <p:nvPr/>
        </p:nvSpPr>
        <p:spPr>
          <a:xfrm>
            <a:off x="438664" y="5322215"/>
            <a:ext cx="27844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https://nepbis.org/forum/</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8AAB4674-C577-334A-12E3-23BC84CAC162}"/>
              </a:ext>
            </a:extLst>
          </p:cNvPr>
          <p:cNvPicPr>
            <a:picLocks noChangeAspect="1"/>
          </p:cNvPicPr>
          <p:nvPr/>
        </p:nvPicPr>
        <p:blipFill>
          <a:blip r:embed="rId5"/>
          <a:stretch>
            <a:fillRect/>
          </a:stretch>
        </p:blipFill>
        <p:spPr>
          <a:xfrm>
            <a:off x="3486672" y="4427952"/>
            <a:ext cx="7890553" cy="2286098"/>
          </a:xfrm>
          <a:prstGeom prst="rect">
            <a:avLst/>
          </a:prstGeom>
        </p:spPr>
      </p:pic>
      <p:pic>
        <p:nvPicPr>
          <p:cNvPr id="7" name="Picture 6">
            <a:extLst>
              <a:ext uri="{FF2B5EF4-FFF2-40B4-BE49-F238E27FC236}">
                <a16:creationId xmlns:a16="http://schemas.microsoft.com/office/drawing/2014/main" id="{F012BC57-41CA-7AE8-E9A8-54D7FE73A042}"/>
              </a:ext>
            </a:extLst>
          </p:cNvPr>
          <p:cNvPicPr>
            <a:picLocks noChangeAspect="1"/>
          </p:cNvPicPr>
          <p:nvPr/>
        </p:nvPicPr>
        <p:blipFill>
          <a:blip r:embed="rId6"/>
          <a:stretch>
            <a:fillRect/>
          </a:stretch>
        </p:blipFill>
        <p:spPr>
          <a:xfrm>
            <a:off x="562948" y="2802752"/>
            <a:ext cx="2396554" cy="2396554"/>
          </a:xfrm>
          <a:prstGeom prst="rect">
            <a:avLst/>
          </a:prstGeom>
        </p:spPr>
      </p:pic>
      <p:pic>
        <p:nvPicPr>
          <p:cNvPr id="11" name="Picture 10">
            <a:extLst>
              <a:ext uri="{FF2B5EF4-FFF2-40B4-BE49-F238E27FC236}">
                <a16:creationId xmlns:a16="http://schemas.microsoft.com/office/drawing/2014/main" id="{27CC8083-5809-3341-8DC5-17E98AB9BC90}"/>
              </a:ext>
            </a:extLst>
          </p:cNvPr>
          <p:cNvPicPr>
            <a:picLocks noChangeAspect="1"/>
          </p:cNvPicPr>
          <p:nvPr/>
        </p:nvPicPr>
        <p:blipFill>
          <a:blip r:embed="rId7"/>
          <a:stretch>
            <a:fillRect/>
          </a:stretch>
        </p:blipFill>
        <p:spPr>
          <a:xfrm>
            <a:off x="96840" y="160837"/>
            <a:ext cx="5725324" cy="1047896"/>
          </a:xfrm>
          <a:prstGeom prst="rect">
            <a:avLst/>
          </a:prstGeom>
        </p:spPr>
      </p:pic>
    </p:spTree>
    <p:extLst>
      <p:ext uri="{BB962C8B-B14F-4D97-AF65-F5344CB8AC3E}">
        <p14:creationId xmlns:p14="http://schemas.microsoft.com/office/powerpoint/2010/main" val="3788956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98A25A53-0F0F-28BA-CD81-338D5D07C679}"/>
              </a:ext>
            </a:extLst>
          </p:cNvPr>
          <p:cNvPicPr>
            <a:picLocks noChangeAspect="1"/>
          </p:cNvPicPr>
          <p:nvPr/>
        </p:nvPicPr>
        <p:blipFill>
          <a:blip r:embed="rId3"/>
          <a:stretch>
            <a:fillRect/>
          </a:stretch>
        </p:blipFill>
        <p:spPr>
          <a:xfrm>
            <a:off x="5063218" y="666884"/>
            <a:ext cx="3131143" cy="3131143"/>
          </a:xfrm>
          <a:prstGeom prst="rect">
            <a:avLst/>
          </a:prstGeom>
        </p:spPr>
      </p:pic>
    </p:spTree>
    <p:extLst>
      <p:ext uri="{BB962C8B-B14F-4D97-AF65-F5344CB8AC3E}">
        <p14:creationId xmlns:p14="http://schemas.microsoft.com/office/powerpoint/2010/main" val="3301069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BA5CC-C267-B64E-A9F4-CFB8D848EC1D}"/>
              </a:ext>
            </a:extLst>
          </p:cNvPr>
          <p:cNvSpPr txBox="1"/>
          <p:nvPr/>
        </p:nvSpPr>
        <p:spPr>
          <a:xfrm>
            <a:off x="5989320" y="450291"/>
            <a:ext cx="5680710" cy="584775"/>
          </a:xfrm>
          <a:prstGeom prst="rect">
            <a:avLst/>
          </a:prstGeom>
          <a:noFill/>
        </p:spPr>
        <p:txBody>
          <a:bodyPr wrap="square" rtlCol="0">
            <a:spAutoFit/>
          </a:bodyPr>
          <a:lstStyle/>
          <a:p>
            <a:r>
              <a:rPr lang="en-US" sz="3200" b="1" dirty="0">
                <a:solidFill>
                  <a:schemeClr val="bg1"/>
                </a:solidFill>
              </a:rPr>
              <a:t>UPCOMING SEB EVENTS</a:t>
            </a:r>
          </a:p>
        </p:txBody>
      </p:sp>
      <p:sp>
        <p:nvSpPr>
          <p:cNvPr id="3" name="TextBox 2">
            <a:extLst>
              <a:ext uri="{FF2B5EF4-FFF2-40B4-BE49-F238E27FC236}">
                <a16:creationId xmlns:a16="http://schemas.microsoft.com/office/drawing/2014/main" id="{54F58A33-DE9A-D2E2-F16D-A7678AB2E213}"/>
              </a:ext>
            </a:extLst>
          </p:cNvPr>
          <p:cNvSpPr txBox="1"/>
          <p:nvPr/>
        </p:nvSpPr>
        <p:spPr>
          <a:xfrm>
            <a:off x="445770" y="1650980"/>
            <a:ext cx="11087100" cy="5355312"/>
          </a:xfrm>
          <a:prstGeom prst="rect">
            <a:avLst/>
          </a:prstGeom>
          <a:noFill/>
        </p:spPr>
        <p:txBody>
          <a:bodyPr wrap="square" rtlCol="0">
            <a:spAutoFit/>
          </a:bodyPr>
          <a:lstStyle/>
          <a:p>
            <a:r>
              <a:rPr lang="en-US" dirty="0">
                <a:solidFill>
                  <a:srgbClr val="FFFF00"/>
                </a:solidFill>
              </a:rPr>
              <a:t>Webinars:  </a:t>
            </a:r>
          </a:p>
          <a:p>
            <a:pPr marL="285750" indent="-285750">
              <a:buFont typeface="Arial" panose="020B0604020202020204" pitchFamily="34" charset="0"/>
              <a:buChar char="•"/>
            </a:pPr>
            <a:r>
              <a:rPr lang="en-US" u="sng" dirty="0">
                <a:solidFill>
                  <a:schemeClr val="bg1"/>
                </a:solidFill>
              </a:rPr>
              <a:t>March 7</a:t>
            </a:r>
            <a:r>
              <a:rPr lang="en-US" u="sng" baseline="30000" dirty="0">
                <a:solidFill>
                  <a:schemeClr val="bg1"/>
                </a:solidFill>
              </a:rPr>
              <a:t>th</a:t>
            </a:r>
            <a:r>
              <a:rPr lang="en-US" u="sng" dirty="0">
                <a:solidFill>
                  <a:schemeClr val="bg1"/>
                </a:solidFill>
              </a:rPr>
              <a:t> 3:00-4:30:</a:t>
            </a:r>
            <a:r>
              <a:rPr lang="en-US" dirty="0">
                <a:solidFill>
                  <a:schemeClr val="bg1"/>
                </a:solidFill>
              </a:rPr>
              <a:t> </a:t>
            </a:r>
            <a:r>
              <a:rPr lang="en-US" dirty="0">
                <a:solidFill>
                  <a:srgbClr val="FFFF00"/>
                </a:solidFill>
              </a:rPr>
              <a:t>Leading For Change</a:t>
            </a:r>
          </a:p>
          <a:p>
            <a:pPr marL="285750" indent="-285750">
              <a:buFont typeface="Arial" panose="020B0604020202020204" pitchFamily="34" charset="0"/>
              <a:buChar char="•"/>
            </a:pPr>
            <a:r>
              <a:rPr lang="en-US" u="sng" dirty="0">
                <a:solidFill>
                  <a:schemeClr val="bg1"/>
                </a:solidFill>
              </a:rPr>
              <a:t>April 9</a:t>
            </a:r>
            <a:r>
              <a:rPr lang="en-US" u="sng" baseline="30000" dirty="0">
                <a:solidFill>
                  <a:schemeClr val="bg1"/>
                </a:solidFill>
              </a:rPr>
              <a:t>th</a:t>
            </a:r>
            <a:r>
              <a:rPr lang="en-US" u="sng" dirty="0">
                <a:solidFill>
                  <a:schemeClr val="bg1"/>
                </a:solidFill>
              </a:rPr>
              <a:t> 9:30-11:00: </a:t>
            </a:r>
            <a:r>
              <a:rPr lang="en-US" dirty="0">
                <a:solidFill>
                  <a:srgbClr val="FFFF00"/>
                </a:solidFill>
              </a:rPr>
              <a:t>School Family Partnerships</a:t>
            </a:r>
          </a:p>
          <a:p>
            <a:pPr marL="285750" indent="-285750">
              <a:buFont typeface="Arial" panose="020B0604020202020204" pitchFamily="34" charset="0"/>
              <a:buChar char="•"/>
            </a:pPr>
            <a:endParaRPr lang="en-US" dirty="0">
              <a:solidFill>
                <a:schemeClr val="bg1"/>
              </a:solidFill>
            </a:endParaRPr>
          </a:p>
          <a:p>
            <a:r>
              <a:rPr lang="en-US" dirty="0">
                <a:solidFill>
                  <a:srgbClr val="FFFF00"/>
                </a:solidFill>
              </a:rPr>
              <a:t>Peer Sharing Calls:</a:t>
            </a:r>
            <a:endParaRPr lang="en-US" dirty="0">
              <a:solidFill>
                <a:schemeClr val="bg1"/>
              </a:solidFill>
            </a:endParaRPr>
          </a:p>
          <a:p>
            <a:pPr marL="285750" indent="-285750">
              <a:buFont typeface="Arial" panose="020B0604020202020204" pitchFamily="34" charset="0"/>
              <a:buChar char="•"/>
            </a:pPr>
            <a:r>
              <a:rPr lang="en-US" u="sng" dirty="0">
                <a:solidFill>
                  <a:schemeClr val="bg1"/>
                </a:solidFill>
              </a:rPr>
              <a:t>Feb 28</a:t>
            </a:r>
            <a:r>
              <a:rPr lang="en-US" u="sng" baseline="30000" dirty="0">
                <a:solidFill>
                  <a:schemeClr val="bg1"/>
                </a:solidFill>
              </a:rPr>
              <a:t>th</a:t>
            </a:r>
            <a:r>
              <a:rPr lang="en-US" u="sng" dirty="0">
                <a:solidFill>
                  <a:schemeClr val="bg1"/>
                </a:solidFill>
              </a:rPr>
              <a:t> 3:00-4:00:</a:t>
            </a:r>
            <a:r>
              <a:rPr lang="en-US" dirty="0">
                <a:solidFill>
                  <a:schemeClr val="bg1"/>
                </a:solidFill>
              </a:rPr>
              <a:t> </a:t>
            </a:r>
            <a:r>
              <a:rPr lang="en-US" dirty="0">
                <a:solidFill>
                  <a:srgbClr val="FFFF00"/>
                </a:solidFill>
              </a:rPr>
              <a:t>Newcomer Populations </a:t>
            </a:r>
            <a:r>
              <a:rPr lang="en-US" dirty="0">
                <a:solidFill>
                  <a:schemeClr val="bg1"/>
                </a:solidFill>
              </a:rPr>
              <a:t>– Session 3</a:t>
            </a:r>
          </a:p>
          <a:p>
            <a:pPr marL="285750" indent="-285750">
              <a:buFont typeface="Arial" panose="020B0604020202020204" pitchFamily="34" charset="0"/>
              <a:buChar char="•"/>
            </a:pPr>
            <a:r>
              <a:rPr lang="en-US" u="sng" dirty="0">
                <a:solidFill>
                  <a:schemeClr val="bg1"/>
                </a:solidFill>
              </a:rPr>
              <a:t>Feb 29</a:t>
            </a:r>
            <a:r>
              <a:rPr lang="en-US" u="sng" baseline="30000" dirty="0">
                <a:solidFill>
                  <a:schemeClr val="bg1"/>
                </a:solidFill>
              </a:rPr>
              <a:t>th</a:t>
            </a:r>
            <a:r>
              <a:rPr lang="en-US" u="sng" dirty="0">
                <a:solidFill>
                  <a:schemeClr val="bg1"/>
                </a:solidFill>
              </a:rPr>
              <a:t> 3:00-4:00:</a:t>
            </a:r>
            <a:r>
              <a:rPr lang="en-US" dirty="0">
                <a:solidFill>
                  <a:schemeClr val="bg1"/>
                </a:solidFill>
              </a:rPr>
              <a:t> </a:t>
            </a:r>
            <a:r>
              <a:rPr lang="en-US" dirty="0">
                <a:solidFill>
                  <a:srgbClr val="FFFF00"/>
                </a:solidFill>
              </a:rPr>
              <a:t>Data Based Decision Making </a:t>
            </a:r>
            <a:r>
              <a:rPr lang="en-US" dirty="0">
                <a:solidFill>
                  <a:schemeClr val="bg1"/>
                </a:solidFill>
              </a:rPr>
              <a:t>– Session 3: Using Data for Advanced Tiers</a:t>
            </a:r>
          </a:p>
          <a:p>
            <a:pPr marL="285750" indent="-285750">
              <a:buFont typeface="Arial" panose="020B0604020202020204" pitchFamily="34" charset="0"/>
              <a:buChar char="•"/>
            </a:pPr>
            <a:r>
              <a:rPr lang="en-US" u="sng" dirty="0">
                <a:solidFill>
                  <a:schemeClr val="bg1"/>
                </a:solidFill>
              </a:rPr>
              <a:t>March 5</a:t>
            </a:r>
            <a:r>
              <a:rPr lang="en-US" u="sng" baseline="30000" dirty="0">
                <a:solidFill>
                  <a:schemeClr val="bg1"/>
                </a:solidFill>
              </a:rPr>
              <a:t>th</a:t>
            </a:r>
            <a:r>
              <a:rPr lang="en-US" u="sng" dirty="0">
                <a:solidFill>
                  <a:schemeClr val="bg1"/>
                </a:solidFill>
              </a:rPr>
              <a:t>, 12</a:t>
            </a:r>
            <a:r>
              <a:rPr lang="en-US" u="sng" baseline="30000" dirty="0">
                <a:solidFill>
                  <a:schemeClr val="bg1"/>
                </a:solidFill>
              </a:rPr>
              <a:t>th</a:t>
            </a:r>
            <a:r>
              <a:rPr lang="en-US" u="sng" dirty="0">
                <a:solidFill>
                  <a:schemeClr val="bg1"/>
                </a:solidFill>
              </a:rPr>
              <a:t>, 19</a:t>
            </a:r>
            <a:r>
              <a:rPr lang="en-US" u="sng" baseline="30000" dirty="0">
                <a:solidFill>
                  <a:schemeClr val="bg1"/>
                </a:solidFill>
              </a:rPr>
              <a:t>th</a:t>
            </a:r>
            <a:r>
              <a:rPr lang="en-US" u="sng" dirty="0">
                <a:solidFill>
                  <a:schemeClr val="bg1"/>
                </a:solidFill>
              </a:rPr>
              <a:t> 2:00-3:00:</a:t>
            </a:r>
            <a:r>
              <a:rPr lang="en-US" dirty="0">
                <a:solidFill>
                  <a:schemeClr val="bg1"/>
                </a:solidFill>
              </a:rPr>
              <a:t> </a:t>
            </a:r>
            <a:r>
              <a:rPr lang="en-US" dirty="0">
                <a:solidFill>
                  <a:srgbClr val="FFFF00"/>
                </a:solidFill>
              </a:rPr>
              <a:t>Creating and Building Systems to Identify, Manage, and Monitor Students Needing Supports</a:t>
            </a:r>
          </a:p>
          <a:p>
            <a:pPr marL="285750" indent="-285750">
              <a:buFont typeface="Arial" panose="020B0604020202020204" pitchFamily="34" charset="0"/>
              <a:buChar char="•"/>
            </a:pPr>
            <a:endParaRPr lang="en-US" dirty="0">
              <a:solidFill>
                <a:schemeClr val="bg1"/>
              </a:solidFill>
            </a:endParaRPr>
          </a:p>
          <a:p>
            <a:r>
              <a:rPr lang="en-US" dirty="0">
                <a:solidFill>
                  <a:srgbClr val="FFFF00"/>
                </a:solidFill>
              </a:rPr>
              <a:t>Spring Convening – All TEAMS Invited  </a:t>
            </a:r>
          </a:p>
          <a:p>
            <a:pPr marL="285750" indent="-285750">
              <a:buFont typeface="Arial" panose="020B0604020202020204" pitchFamily="34" charset="0"/>
              <a:buChar char="•"/>
            </a:pPr>
            <a:r>
              <a:rPr lang="en-US" u="sng" dirty="0">
                <a:solidFill>
                  <a:schemeClr val="bg1"/>
                </a:solidFill>
              </a:rPr>
              <a:t>May 15</a:t>
            </a:r>
            <a:r>
              <a:rPr lang="en-US" u="sng" baseline="30000" dirty="0">
                <a:solidFill>
                  <a:schemeClr val="bg1"/>
                </a:solidFill>
              </a:rPr>
              <a:t>th</a:t>
            </a:r>
            <a:r>
              <a:rPr lang="en-US" u="sng" dirty="0">
                <a:solidFill>
                  <a:schemeClr val="bg1"/>
                </a:solidFill>
              </a:rPr>
              <a:t> 8:30-3:30:</a:t>
            </a:r>
            <a:r>
              <a:rPr lang="en-US" dirty="0">
                <a:solidFill>
                  <a:schemeClr val="bg1"/>
                </a:solidFill>
              </a:rPr>
              <a:t>  </a:t>
            </a:r>
            <a:r>
              <a:rPr lang="en-US" b="0" i="0" dirty="0">
                <a:solidFill>
                  <a:schemeClr val="bg1"/>
                </a:solidFill>
                <a:effectLst/>
                <a:latin typeface="Open Sans" panose="020B0606030504020204" pitchFamily="34" charset="0"/>
              </a:rPr>
              <a:t>Join your fellow academy participants to reflect on the past year, plan for next year, learn from graduating academy teams, and experience hands-on collaborative learning sessions. Engage in session on topics such as:</a:t>
            </a:r>
          </a:p>
          <a:p>
            <a:pPr lvl="2">
              <a:buFont typeface="Arial" panose="020B0604020202020204" pitchFamily="34" charset="0"/>
              <a:buChar char="•"/>
            </a:pPr>
            <a:r>
              <a:rPr lang="en-US" b="0" i="0" dirty="0">
                <a:solidFill>
                  <a:schemeClr val="bg1"/>
                </a:solidFill>
                <a:effectLst/>
                <a:latin typeface="Open Sans" panose="020B0606030504020204" pitchFamily="34" charset="0"/>
              </a:rPr>
              <a:t>Sustaining MTSS for SEB</a:t>
            </a:r>
          </a:p>
          <a:p>
            <a:pPr lvl="2">
              <a:buFont typeface="Arial" panose="020B0604020202020204" pitchFamily="34" charset="0"/>
              <a:buChar char="•"/>
            </a:pPr>
            <a:r>
              <a:rPr lang="en-US" b="0" i="0" dirty="0">
                <a:solidFill>
                  <a:schemeClr val="bg1"/>
                </a:solidFill>
                <a:effectLst/>
                <a:latin typeface="Open Sans" panose="020B0606030504020204" pitchFamily="34" charset="0"/>
              </a:rPr>
              <a:t>Mental Health and Mindfulness Supports</a:t>
            </a:r>
          </a:p>
          <a:p>
            <a:pPr lvl="2">
              <a:buFont typeface="Arial" panose="020B0604020202020204" pitchFamily="34" charset="0"/>
              <a:buChar char="•"/>
            </a:pPr>
            <a:r>
              <a:rPr lang="en-US" b="0" i="0" dirty="0">
                <a:solidFill>
                  <a:schemeClr val="bg1"/>
                </a:solidFill>
                <a:effectLst/>
                <a:latin typeface="Open Sans" panose="020B0606030504020204" pitchFamily="34" charset="0"/>
              </a:rPr>
              <a:t>Ending the Year on a Strong Note</a:t>
            </a:r>
          </a:p>
          <a:p>
            <a:pPr lvl="2">
              <a:buFont typeface="Arial" panose="020B0604020202020204" pitchFamily="34" charset="0"/>
              <a:buChar char="•"/>
            </a:pPr>
            <a:r>
              <a:rPr lang="en-US" b="0" i="0" dirty="0">
                <a:solidFill>
                  <a:schemeClr val="bg1"/>
                </a:solidFill>
                <a:effectLst/>
                <a:latin typeface="Open Sans" panose="020B0606030504020204" pitchFamily="34" charset="0"/>
              </a:rPr>
              <a:t>Planning for Next Year</a:t>
            </a:r>
          </a:p>
          <a:p>
            <a:pPr marL="285750" indent="-285750">
              <a:buFont typeface="Arial" panose="020B0604020202020204" pitchFamily="34" charset="0"/>
              <a:buChar char="•"/>
            </a:pPr>
            <a:endParaRPr lang="en-US" dirty="0">
              <a:solidFill>
                <a:schemeClr val="bg1"/>
              </a:solidFill>
            </a:endParaRPr>
          </a:p>
        </p:txBody>
      </p:sp>
      <p:pic>
        <p:nvPicPr>
          <p:cNvPr id="7" name="Picture 6" descr="Text&#10;&#10;Description automatically generated with medium confidence">
            <a:extLst>
              <a:ext uri="{FF2B5EF4-FFF2-40B4-BE49-F238E27FC236}">
                <a16:creationId xmlns:a16="http://schemas.microsoft.com/office/drawing/2014/main" id="{17FD1E38-704B-ABC5-38D4-3CDBF1B83D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207" y="218818"/>
            <a:ext cx="5128176" cy="900096"/>
          </a:xfrm>
          <a:prstGeom prst="rect">
            <a:avLst/>
          </a:prstGeom>
          <a:solidFill>
            <a:schemeClr val="bg1"/>
          </a:solidFill>
        </p:spPr>
      </p:pic>
      <p:sp>
        <p:nvSpPr>
          <p:cNvPr id="9" name="TextBox 8">
            <a:extLst>
              <a:ext uri="{FF2B5EF4-FFF2-40B4-BE49-F238E27FC236}">
                <a16:creationId xmlns:a16="http://schemas.microsoft.com/office/drawing/2014/main" id="{A291A6BA-3A33-92E4-6EA6-420A60D6BC74}"/>
              </a:ext>
            </a:extLst>
          </p:cNvPr>
          <p:cNvSpPr txBox="1"/>
          <p:nvPr/>
        </p:nvSpPr>
        <p:spPr>
          <a:xfrm>
            <a:off x="5232083" y="1158357"/>
            <a:ext cx="6845618" cy="369332"/>
          </a:xfrm>
          <a:prstGeom prst="rect">
            <a:avLst/>
          </a:prstGeom>
          <a:noFill/>
        </p:spPr>
        <p:txBody>
          <a:bodyPr wrap="square">
            <a:spAutoFit/>
          </a:bodyPr>
          <a:lstStyle/>
          <a:p>
            <a:r>
              <a:rPr lang="en-US" dirty="0">
                <a:solidFill>
                  <a:srgbClr val="FF99FF"/>
                </a:solidFill>
              </a:rPr>
              <a:t>REGISTER HERE </a:t>
            </a:r>
            <a:r>
              <a:rPr lang="en-US" dirty="0">
                <a:solidFill>
                  <a:schemeClr val="bg1"/>
                </a:solidFill>
                <a:hlinkClick r:id="rId4">
                  <a:extLst>
                    <a:ext uri="{A12FA001-AC4F-418D-AE19-62706E023703}">
                      <ahyp:hlinkClr xmlns:ahyp="http://schemas.microsoft.com/office/drawing/2018/hyperlinkcolor" val="tx"/>
                    </a:ext>
                  </a:extLst>
                </a:hlinkClick>
              </a:rPr>
              <a:t>https://sebacademy.edc.org/upcoming-events </a:t>
            </a:r>
            <a:endParaRPr lang="en-US" dirty="0">
              <a:solidFill>
                <a:schemeClr val="bg1"/>
              </a:solidFill>
            </a:endParaRPr>
          </a:p>
        </p:txBody>
      </p:sp>
      <p:pic>
        <p:nvPicPr>
          <p:cNvPr id="11" name="Picture 10">
            <a:extLst>
              <a:ext uri="{FF2B5EF4-FFF2-40B4-BE49-F238E27FC236}">
                <a16:creationId xmlns:a16="http://schemas.microsoft.com/office/drawing/2014/main" id="{5A37B6AB-1C03-C290-9AB2-E6A06AFC8296}"/>
              </a:ext>
            </a:extLst>
          </p:cNvPr>
          <p:cNvPicPr>
            <a:picLocks noChangeAspect="1"/>
          </p:cNvPicPr>
          <p:nvPr/>
        </p:nvPicPr>
        <p:blipFill>
          <a:blip r:embed="rId5"/>
          <a:stretch>
            <a:fillRect/>
          </a:stretch>
        </p:blipFill>
        <p:spPr>
          <a:xfrm>
            <a:off x="8399145" y="1527689"/>
            <a:ext cx="1544955" cy="1544955"/>
          </a:xfrm>
          <a:prstGeom prst="rect">
            <a:avLst/>
          </a:prstGeom>
        </p:spPr>
      </p:pic>
    </p:spTree>
    <p:extLst>
      <p:ext uri="{BB962C8B-B14F-4D97-AF65-F5344CB8AC3E}">
        <p14:creationId xmlns:p14="http://schemas.microsoft.com/office/powerpoint/2010/main" val="2388810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2750694363"/>
              </p:ext>
            </p:extLst>
          </p:nvPr>
        </p:nvGraphicFramePr>
        <p:xfrm>
          <a:off x="1803265" y="1313063"/>
          <a:ext cx="9478145" cy="5681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dirty="0"/>
              <a:t>Agenda &amp; Coaches' Tasks</a:t>
            </a:r>
          </a:p>
        </p:txBody>
      </p:sp>
    </p:spTree>
    <p:extLst>
      <p:ext uri="{BB962C8B-B14F-4D97-AF65-F5344CB8AC3E}">
        <p14:creationId xmlns:p14="http://schemas.microsoft.com/office/powerpoint/2010/main" val="2691291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357718" y="201094"/>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815055" y="2510390"/>
            <a:ext cx="6385131"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800" b="1"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rPr>
              <a:t>RESOURCES:</a:t>
            </a: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3"/>
              </a:rPr>
              <a:t>Putting a Definition Back in Defiance (article) </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4"/>
            </a:endParaRPr>
          </a:p>
          <a:p>
            <a:pPr marL="482600" marR="0" lvl="0" indent="-3429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Behavior Flow Chart Video </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82600" marR="0" lvl="0" indent="-3429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Defining Behaviors Video</a:t>
            </a: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rPr>
              <a:t> </a:t>
            </a:r>
          </a:p>
          <a:p>
            <a:pPr marL="482600" marR="0" lvl="0" indent="-3429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6"/>
              </a:rPr>
              <a:t>Referral Form Video</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7"/>
              </a:rPr>
              <a:t>Discipline Flow Chart Activity</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8"/>
              </a:rPr>
              <a:t>Sample Flow Charts and Templates</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9"/>
              </a:rPr>
              <a:t>Sample Behavior Definitions</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10"/>
              </a:rPr>
              <a:t>Behavior Definition Activity</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11"/>
              </a:rPr>
              <a:t>Sample Referral Forms</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12"/>
              </a:rPr>
              <a:t>Referral Form Activity</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82588" marR="0" lvl="0" indent="-342891"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756400" y="170912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14EB996A-9FB3-854D-BF43-6289CD127B3F}"/>
              </a:ext>
            </a:extLst>
          </p:cNvPr>
          <p:cNvPicPr>
            <a:picLocks noChangeAspect="1"/>
          </p:cNvPicPr>
          <p:nvPr/>
        </p:nvPicPr>
        <p:blipFill>
          <a:blip r:embed="rId13"/>
          <a:srcRect/>
          <a:stretch/>
        </p:blipFill>
        <p:spPr>
          <a:xfrm>
            <a:off x="974110" y="2594954"/>
            <a:ext cx="2642641" cy="2041697"/>
          </a:xfrm>
          <a:prstGeom prst="rect">
            <a:avLst/>
          </a:prstGeom>
        </p:spPr>
      </p:pic>
    </p:spTree>
    <p:extLst>
      <p:ext uri="{BB962C8B-B14F-4D97-AF65-F5344CB8AC3E}">
        <p14:creationId xmlns:p14="http://schemas.microsoft.com/office/powerpoint/2010/main" val="796173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9" y="4024912"/>
            <a:ext cx="7029196" cy="2154763"/>
          </a:xfrm>
          <a:prstGeom prst="rect">
            <a:avLst/>
          </a:prstGeom>
        </p:spPr>
        <p:txBody>
          <a:bodyPr spcFirstLastPara="1" wrap="square" lIns="121900" tIns="121900" rIns="121900" bIns="121900" anchor="ctr" anchorCtr="0">
            <a:noAutofit/>
          </a:bodyPr>
          <a:lstStyle/>
          <a:p>
            <a:r>
              <a:rPr lang="en" sz="6000" b="1" dirty="0"/>
              <a:t>Glows &amp; Grows</a:t>
            </a:r>
            <a:endParaRPr sz="60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4194758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79CDB15-F60F-3A4F-BB3E-7CC6FD7D3308}"/>
              </a:ext>
            </a:extLst>
          </p:cNvPr>
          <p:cNvGraphicFramePr/>
          <p:nvPr/>
        </p:nvGraphicFramePr>
        <p:xfrm>
          <a:off x="1741424" y="2007371"/>
          <a:ext cx="8992837" cy="3061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098A2BA0-C9F9-3141-8165-F32448DDD195}"/>
              </a:ext>
            </a:extLst>
          </p:cNvPr>
          <p:cNvSpPr>
            <a:spLocks noGrp="1"/>
          </p:cNvSpPr>
          <p:nvPr>
            <p:ph type="title"/>
          </p:nvPr>
        </p:nvSpPr>
        <p:spPr>
          <a:xfrm>
            <a:off x="451777" y="331010"/>
            <a:ext cx="11630893" cy="845600"/>
          </a:xfrm>
        </p:spPr>
        <p:txBody>
          <a:bodyPr/>
          <a:lstStyle/>
          <a:p>
            <a:r>
              <a:rPr lang="en-US" dirty="0"/>
              <a:t>MONITORING &amp; EVALUATING PBIS PRACTICES</a:t>
            </a:r>
          </a:p>
        </p:txBody>
      </p:sp>
      <p:sp>
        <p:nvSpPr>
          <p:cNvPr id="3" name="TextBox 2">
            <a:extLst>
              <a:ext uri="{FF2B5EF4-FFF2-40B4-BE49-F238E27FC236}">
                <a16:creationId xmlns:a16="http://schemas.microsoft.com/office/drawing/2014/main" id="{758768DF-941E-0CC5-5B77-97F806480EF8}"/>
              </a:ext>
            </a:extLst>
          </p:cNvPr>
          <p:cNvSpPr txBox="1"/>
          <p:nvPr/>
        </p:nvSpPr>
        <p:spPr>
          <a:xfrm>
            <a:off x="1811814" y="5513984"/>
            <a:ext cx="89224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It is important to collect both Qualitative (feedback) and Quantitative (outcome) data</a:t>
            </a:r>
          </a:p>
        </p:txBody>
      </p:sp>
    </p:spTree>
    <p:extLst>
      <p:ext uri="{BB962C8B-B14F-4D97-AF65-F5344CB8AC3E}">
        <p14:creationId xmlns:p14="http://schemas.microsoft.com/office/powerpoint/2010/main" val="571061585"/>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d4136c0-7c27-4378-bc59-5e31d22b10cd" xsi:nil="true"/>
    <lcf76f155ced4ddcb4097134ff3c332f xmlns="fa4c7253-cea3-4165-8b8a-85647680684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188AE11363A44C8D6A98CD1960C803" ma:contentTypeVersion="15" ma:contentTypeDescription="Create a new document." ma:contentTypeScope="" ma:versionID="9a808f0ad09814fb94401c4c624d46f3">
  <xsd:schema xmlns:xsd="http://www.w3.org/2001/XMLSchema" xmlns:xs="http://www.w3.org/2001/XMLSchema" xmlns:p="http://schemas.microsoft.com/office/2006/metadata/properties" xmlns:ns2="fa4c7253-cea3-4165-8b8a-856476806840" xmlns:ns3="bd4136c0-7c27-4378-bc59-5e31d22b10cd" targetNamespace="http://schemas.microsoft.com/office/2006/metadata/properties" ma:root="true" ma:fieldsID="69c4d2dbea3e8eaf3a31c12508874b51" ns2:_="" ns3:_="">
    <xsd:import namespace="fa4c7253-cea3-4165-8b8a-856476806840"/>
    <xsd:import namespace="bd4136c0-7c27-4378-bc59-5e31d22b10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c7253-cea3-4165-8b8a-856476806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d4136c0-7c27-4378-bc59-5e31d22b10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99f7883-64f6-419c-bb07-a6f1254aab09}" ma:internalName="TaxCatchAll" ma:showField="CatchAllData" ma:web="bd4136c0-7c27-4378-bc59-5e31d22b10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577243-7449-4828-B465-693D13CCB182}">
  <ds:schemaRefs>
    <ds:schemaRef ds:uri="http://schemas.openxmlformats.org/package/2006/metadata/core-properties"/>
    <ds:schemaRef ds:uri="http://purl.org/dc/elements/1.1/"/>
    <ds:schemaRef ds:uri="bd4136c0-7c27-4378-bc59-5e31d22b10cd"/>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fa4c7253-cea3-4165-8b8a-856476806840"/>
    <ds:schemaRef ds:uri="http://purl.org/dc/dcmitype/"/>
  </ds:schemaRefs>
</ds:datastoreItem>
</file>

<file path=customXml/itemProps2.xml><?xml version="1.0" encoding="utf-8"?>
<ds:datastoreItem xmlns:ds="http://schemas.openxmlformats.org/officeDocument/2006/customXml" ds:itemID="{541A1EAC-92A5-4DF3-B26F-FDC5D999A7E1}">
  <ds:schemaRefs>
    <ds:schemaRef ds:uri="http://schemas.microsoft.com/sharepoint/v3/contenttype/forms"/>
  </ds:schemaRefs>
</ds:datastoreItem>
</file>

<file path=customXml/itemProps3.xml><?xml version="1.0" encoding="utf-8"?>
<ds:datastoreItem xmlns:ds="http://schemas.openxmlformats.org/officeDocument/2006/customXml" ds:itemID="{E09B5B46-DEF8-4403-9747-F8D82BB008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4c7253-cea3-4165-8b8a-856476806840"/>
    <ds:schemaRef ds:uri="bd4136c0-7c27-4378-bc59-5e31d22b1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2176</TotalTime>
  <Words>2798</Words>
  <Application>Microsoft Office PowerPoint</Application>
  <PresentationFormat>Widescreen</PresentationFormat>
  <Paragraphs>407</Paragraphs>
  <Slides>40</Slides>
  <Notes>38</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40</vt:i4>
      </vt:variant>
    </vt:vector>
  </HeadingPairs>
  <TitlesOfParts>
    <vt:vector size="64" baseType="lpstr">
      <vt:lpstr>Arial</vt:lpstr>
      <vt:lpstr>Britannic Bold</vt:lpstr>
      <vt:lpstr>Calibri</vt:lpstr>
      <vt:lpstr>Calibri Light</vt:lpstr>
      <vt:lpstr>Courier New</vt:lpstr>
      <vt:lpstr>Fira Sans Extra Condensed Medium</vt:lpstr>
      <vt:lpstr>Franklin Gothic Medium</vt:lpstr>
      <vt:lpstr>Hind Vadodara</vt:lpstr>
      <vt:lpstr>Montserrat SemiBold</vt:lpstr>
      <vt:lpstr>Nunito Light</vt:lpstr>
      <vt:lpstr>Open Sans</vt:lpstr>
      <vt:lpstr>Open Sans SemiBold</vt:lpstr>
      <vt:lpstr>Oswald</vt:lpstr>
      <vt:lpstr>Poppins</vt:lpstr>
      <vt:lpstr>Poppins Medium</vt:lpstr>
      <vt:lpstr>Poppins SemiBold</vt:lpstr>
      <vt:lpstr>Raleway Thin</vt:lpstr>
      <vt:lpstr>Roboto Condensed</vt:lpstr>
      <vt:lpstr>Roboto Condensed Light</vt:lpstr>
      <vt:lpstr>Ophthalmology Center by Slidesgo</vt:lpstr>
      <vt:lpstr>7_Ophthalmology Center by Slidesgo</vt:lpstr>
      <vt:lpstr>1_Ophthalmology Center by Slidesgo</vt:lpstr>
      <vt:lpstr>4_Ophthalmology Center by Slidesgo</vt:lpstr>
      <vt:lpstr>2_Ophthalmology Center by Slidesgo</vt:lpstr>
      <vt:lpstr>PBIS Coach Training Year 1:  March 2024</vt:lpstr>
      <vt:lpstr>ACTIVITY: ATTENDANCE</vt:lpstr>
      <vt:lpstr>EXPECTATIONS</vt:lpstr>
      <vt:lpstr>PowerPoint Presentation</vt:lpstr>
      <vt:lpstr>PowerPoint Presentation</vt:lpstr>
      <vt:lpstr>Agenda &amp; Coaches' Tasks</vt:lpstr>
      <vt:lpstr> HELPFUL RESOURCES</vt:lpstr>
      <vt:lpstr>Glows &amp; Grows</vt:lpstr>
      <vt:lpstr>MONITORING &amp; EVALUATING PBIS PRACTICES</vt:lpstr>
      <vt:lpstr>Feedback &amp; Input Surveys</vt:lpstr>
      <vt:lpstr>DISCUSSION: GLOWS &amp; GROWS</vt:lpstr>
      <vt:lpstr>Big Idea  Check In Understanding Behavior and Developing a Continuum to  Respond to Behavior Errors</vt:lpstr>
      <vt:lpstr>Before we can effectively encourage or discourage behavior,  we need to understand why behavior happens AND how to identify why the behavior is continuing!</vt:lpstr>
      <vt:lpstr>PowerPoint Presentation</vt:lpstr>
      <vt:lpstr>All behavior serves a function...</vt:lpstr>
      <vt:lpstr>What's the function?</vt:lpstr>
      <vt:lpstr>REINFORCEMENT &amp; PUNISHMENT</vt:lpstr>
      <vt:lpstr>Non-examples of Function-Based Approach</vt:lpstr>
      <vt:lpstr>Developing a Continuum to Respond to Behavior Errors</vt:lpstr>
      <vt:lpstr>Critical Features of a  Continuum to Respond to Behavior Errors</vt:lpstr>
      <vt:lpstr>Organizing Responses: 3 Important Components</vt:lpstr>
      <vt:lpstr>Clearly Defined Behaviors</vt:lpstr>
      <vt:lpstr>Definition Sample</vt:lpstr>
      <vt:lpstr>Discipline Flow Chart</vt:lpstr>
      <vt:lpstr>FLOW Chart  Sample</vt:lpstr>
      <vt:lpstr>PowerPoint Presentation</vt:lpstr>
      <vt:lpstr>Discipline Referral Form</vt:lpstr>
      <vt:lpstr>SWIS has Electronic Referral Option </vt:lpstr>
      <vt:lpstr>Office Discipline Referral (ODR) Form</vt:lpstr>
      <vt:lpstr>DISCUSSION: Developing a Continuum to Respond to Behavior Errors</vt:lpstr>
      <vt:lpstr>Resource Spotlight</vt:lpstr>
      <vt:lpstr>Putting a Definition Back in Defiance</vt:lpstr>
      <vt:lpstr>ACTIVITY: PREVIEW Discipline Article</vt:lpstr>
      <vt:lpstr>Looking Ahead  </vt:lpstr>
      <vt:lpstr>MONITORING &amp; EVALUATING PBIS PRACTICES</vt:lpstr>
      <vt:lpstr>PowerPoint Presentation</vt:lpstr>
      <vt:lpstr>PowerPoint Presentation</vt:lpstr>
      <vt:lpstr>AGENDA &amp; FOLLOW-UP</vt:lpstr>
      <vt:lpstr> HELPFUL RESOURCES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Christine Downs</cp:lastModifiedBy>
  <cp:revision>153</cp:revision>
  <dcterms:created xsi:type="dcterms:W3CDTF">2021-09-01T22:16:30Z</dcterms:created>
  <dcterms:modified xsi:type="dcterms:W3CDTF">2024-02-28T20:44:25Z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0x01010080188AE11363A44C8D6A98CD1960C803</vt:lpwstr>
  </property>
  <property fmtid="{D5CDD505-2E9C-101B-9397-08002B2CF9AE}" pid="3" name="MediaServiceImageTags">
    <vt:lpwstr/>
  </property>
</Properties>
</file>