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3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4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5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6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7.xml" ContentType="application/vnd.openxmlformats-officedocument.theme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7" r:id="rId5"/>
    <p:sldMasterId id="2147483703" r:id="rId6"/>
    <p:sldMasterId id="2147483729" r:id="rId7"/>
    <p:sldMasterId id="2147483777" r:id="rId8"/>
    <p:sldMasterId id="2147483815" r:id="rId9"/>
    <p:sldMasterId id="2147483834" r:id="rId10"/>
    <p:sldMasterId id="2147483855" r:id="rId11"/>
  </p:sldMasterIdLst>
  <p:notesMasterIdLst>
    <p:notesMasterId r:id="rId44"/>
  </p:notesMasterIdLst>
  <p:sldIdLst>
    <p:sldId id="4518" r:id="rId12"/>
    <p:sldId id="4494" r:id="rId13"/>
    <p:sldId id="4493" r:id="rId14"/>
    <p:sldId id="4753" r:id="rId15"/>
    <p:sldId id="4096" r:id="rId16"/>
    <p:sldId id="4026" r:id="rId17"/>
    <p:sldId id="4144" r:id="rId18"/>
    <p:sldId id="4451" r:id="rId19"/>
    <p:sldId id="4036" r:id="rId20"/>
    <p:sldId id="4535" r:id="rId21"/>
    <p:sldId id="3444" r:id="rId22"/>
    <p:sldId id="3441" r:id="rId23"/>
    <p:sldId id="3443" r:id="rId24"/>
    <p:sldId id="3446" r:id="rId25"/>
    <p:sldId id="3439" r:id="rId26"/>
    <p:sldId id="4032" r:id="rId27"/>
    <p:sldId id="4752" r:id="rId28"/>
    <p:sldId id="4517" r:id="rId29"/>
    <p:sldId id="4083" r:id="rId30"/>
    <p:sldId id="266" r:id="rId31"/>
    <p:sldId id="270" r:id="rId32"/>
    <p:sldId id="267" r:id="rId33"/>
    <p:sldId id="268" r:id="rId34"/>
    <p:sldId id="276" r:id="rId35"/>
    <p:sldId id="4827" r:id="rId36"/>
    <p:sldId id="4824" r:id="rId37"/>
    <p:sldId id="4825" r:id="rId38"/>
    <p:sldId id="4166" r:id="rId39"/>
    <p:sldId id="4826" r:id="rId40"/>
    <p:sldId id="4828" r:id="rId41"/>
    <p:sldId id="4829" r:id="rId42"/>
    <p:sldId id="345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 and Intro (5 minutes)" id="{D4CE4683-096C-B14E-B28E-FC6D7AF69508}">
          <p14:sldIdLst>
            <p14:sldId id="4518"/>
            <p14:sldId id="4494"/>
            <p14:sldId id="4493"/>
            <p14:sldId id="4753"/>
            <p14:sldId id="4096"/>
          </p14:sldIdLst>
        </p14:section>
        <p14:section name="Glows and Grows (15 minutes)" id="{E918D8D8-C51E-CF45-8A07-ABB390550EA3}">
          <p14:sldIdLst>
            <p14:sldId id="4026"/>
            <p14:sldId id="4144"/>
            <p14:sldId id="4451"/>
            <p14:sldId id="4036"/>
          </p14:sldIdLst>
        </p14:section>
        <p14:section name="Big Idea Check In- Behavior and Continuum for Error Correction (35 Mins)" id="{4FAC4393-89DA-9E43-AB5C-27C393F04C63}">
          <p14:sldIdLst>
            <p14:sldId id="4535"/>
            <p14:sldId id="3444"/>
            <p14:sldId id="3441"/>
            <p14:sldId id="3443"/>
            <p14:sldId id="3446"/>
            <p14:sldId id="3439"/>
          </p14:sldIdLst>
        </p14:section>
        <p14:section name="Resource Spotlight (15 minutes)" id="{FFB80B17-0214-DE42-B553-A6E35539407C}">
          <p14:sldIdLst>
            <p14:sldId id="4032"/>
            <p14:sldId id="4752"/>
            <p14:sldId id="4517"/>
            <p14:sldId id="4083"/>
            <p14:sldId id="266"/>
            <p14:sldId id="270"/>
            <p14:sldId id="267"/>
            <p14:sldId id="268"/>
            <p14:sldId id="276"/>
            <p14:sldId id="4827"/>
          </p14:sldIdLst>
        </p14:section>
        <p14:section name="Revisiting Goals 15 Minutes" id="{EF4E117E-C94B-5045-8826-1052C5708A86}">
          <p14:sldIdLst>
            <p14:sldId id="4824"/>
            <p14:sldId id="4825"/>
            <p14:sldId id="4166"/>
            <p14:sldId id="4826"/>
          </p14:sldIdLst>
        </p14:section>
        <p14:section name="Wrapping Up (5 minutes)" id="{6F051F88-AA7C-3348-A7B8-892BA6C75A0D}">
          <p14:sldIdLst>
            <p14:sldId id="4828"/>
            <p14:sldId id="4829"/>
            <p14:sldId id="34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F036F11-5947-14D3-7DDE-FF04CA9C99AE}" name="Robbie, Karen" initials="RK" userId="S::karen.robbie@uconn.edu::a0e2d4cb-cdb8-43fd-ac47-453d7da32a99" providerId="AD"/>
  <p188:author id="{AFBB9F1B-4E77-B9E9-84E8-99C6F99F2F79}" name="Feinberg, Adam" initials="FA" userId="S::adam.feinberg@uconn.edu::177393b2-bc5b-4b41-8d24-c053677dafcb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inberg, Adam" initials="FA" lastIdx="2" clrIdx="0">
    <p:extLst>
      <p:ext uri="{19B8F6BF-5375-455C-9EA6-DF929625EA0E}">
        <p15:presenceInfo xmlns:p15="http://schemas.microsoft.com/office/powerpoint/2012/main" userId="S::adam.feinberg@uconn.edu::177393b2-bc5b-4b41-8d24-c053677dafc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F1FF"/>
    <a:srgbClr val="261840"/>
    <a:srgbClr val="36611F"/>
    <a:srgbClr val="321D40"/>
    <a:srgbClr val="3B66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9112" autoAdjust="0"/>
  </p:normalViewPr>
  <p:slideViewPr>
    <p:cSldViewPr snapToGrid="0" snapToObjects="1">
      <p:cViewPr varScale="1">
        <p:scale>
          <a:sx n="88" d="100"/>
          <a:sy n="88" d="100"/>
        </p:scale>
        <p:origin x="74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73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viewProps" Target="viewProps.xml"/><Relationship Id="rId50" Type="http://schemas.microsoft.com/office/2018/10/relationships/authors" Target="author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presProps" Target="presProps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DBD0AA-A092-4369-B815-D2A27D780C58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125DE95B-E3E9-488D-843B-7EA58128D643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/>
            <a:t>Self</a:t>
          </a:r>
        </a:p>
      </dgm:t>
    </dgm:pt>
    <dgm:pt modelId="{FC0A28C2-A13D-4C48-9C34-B680EB2A2603}" type="parTrans" cxnId="{E9B2239E-BEAB-4565-B770-44155CEB26AB}">
      <dgm:prSet/>
      <dgm:spPr/>
      <dgm:t>
        <a:bodyPr/>
        <a:lstStyle/>
        <a:p>
          <a:endParaRPr lang="en-US"/>
        </a:p>
      </dgm:t>
    </dgm:pt>
    <dgm:pt modelId="{7D9CD180-E412-4B7F-9890-DD3E1E8793A4}" type="sibTrans" cxnId="{E9B2239E-BEAB-4565-B770-44155CEB26AB}">
      <dgm:prSet/>
      <dgm:spPr/>
      <dgm:t>
        <a:bodyPr/>
        <a:lstStyle/>
        <a:p>
          <a:endParaRPr lang="en-US"/>
        </a:p>
      </dgm:t>
    </dgm:pt>
    <dgm:pt modelId="{786F1C33-506F-487F-AA18-A30EE2A2534E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/>
            <a:t>Others</a:t>
          </a:r>
        </a:p>
      </dgm:t>
    </dgm:pt>
    <dgm:pt modelId="{B2D69183-3673-4FF1-92D6-76326856F341}" type="parTrans" cxnId="{58D86527-1BED-4AB5-8015-FDAA159C883C}">
      <dgm:prSet/>
      <dgm:spPr/>
      <dgm:t>
        <a:bodyPr/>
        <a:lstStyle/>
        <a:p>
          <a:endParaRPr lang="en-US"/>
        </a:p>
      </dgm:t>
    </dgm:pt>
    <dgm:pt modelId="{54ACB2D9-0489-40D3-8720-56FF48219C7D}" type="sibTrans" cxnId="{58D86527-1BED-4AB5-8015-FDAA159C883C}">
      <dgm:prSet/>
      <dgm:spPr/>
      <dgm:t>
        <a:bodyPr/>
        <a:lstStyle/>
        <a:p>
          <a:endParaRPr lang="en-US"/>
        </a:p>
      </dgm:t>
    </dgm:pt>
    <dgm:pt modelId="{AB22F439-5CF3-4003-BBB3-B5FD5EE3EBA7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/>
            <a:t>Environment</a:t>
          </a:r>
        </a:p>
      </dgm:t>
    </dgm:pt>
    <dgm:pt modelId="{42A9B59D-B81E-4DB7-A89D-08E57A386F5F}" type="parTrans" cxnId="{06F10583-3C6C-4C14-8F5D-A175C31623AF}">
      <dgm:prSet/>
      <dgm:spPr/>
      <dgm:t>
        <a:bodyPr/>
        <a:lstStyle/>
        <a:p>
          <a:endParaRPr lang="en-US"/>
        </a:p>
      </dgm:t>
    </dgm:pt>
    <dgm:pt modelId="{FAFF8CAA-7011-4352-BD37-268AB4AA9613}" type="sibTrans" cxnId="{06F10583-3C6C-4C14-8F5D-A175C31623AF}">
      <dgm:prSet/>
      <dgm:spPr/>
      <dgm:t>
        <a:bodyPr/>
        <a:lstStyle/>
        <a:p>
          <a:endParaRPr lang="en-US"/>
        </a:p>
      </dgm:t>
    </dgm:pt>
    <dgm:pt modelId="{828ED403-1C9B-4A7D-8888-1BC05EA78903}">
      <dgm:prSet phldrT="[Text]"/>
      <dgm:spPr/>
      <dgm:t>
        <a:bodyPr/>
        <a:lstStyle/>
        <a:p>
          <a:r>
            <a:rPr lang="en-US"/>
            <a:t>Self-monitor</a:t>
          </a:r>
        </a:p>
      </dgm:t>
    </dgm:pt>
    <dgm:pt modelId="{8B8B8CA0-07E7-4F73-9F41-B05C6E1A904C}" type="parTrans" cxnId="{EB095079-CFD2-4628-9212-498D62BB2F06}">
      <dgm:prSet/>
      <dgm:spPr/>
      <dgm:t>
        <a:bodyPr/>
        <a:lstStyle/>
        <a:p>
          <a:endParaRPr lang="en-US"/>
        </a:p>
      </dgm:t>
    </dgm:pt>
    <dgm:pt modelId="{1B28F0B9-39F8-4BAC-9D40-2785A53A6960}" type="sibTrans" cxnId="{EB095079-CFD2-4628-9212-498D62BB2F06}">
      <dgm:prSet/>
      <dgm:spPr/>
      <dgm:t>
        <a:bodyPr/>
        <a:lstStyle/>
        <a:p>
          <a:endParaRPr lang="en-US"/>
        </a:p>
      </dgm:t>
    </dgm:pt>
    <dgm:pt modelId="{9402A2C1-EFD7-4C69-A569-0E91A340BD90}">
      <dgm:prSet phldrT="[Text]"/>
      <dgm:spPr/>
      <dgm:t>
        <a:bodyPr/>
        <a:lstStyle/>
        <a:p>
          <a:r>
            <a:rPr lang="en-US"/>
            <a:t>Mute when listening, unmute to talk​</a:t>
          </a:r>
        </a:p>
      </dgm:t>
    </dgm:pt>
    <dgm:pt modelId="{6B97C39A-0735-41AE-94C2-E380B46D5881}" type="parTrans" cxnId="{B1802723-6C7B-4903-88A2-A97C24811173}">
      <dgm:prSet/>
      <dgm:spPr/>
      <dgm:t>
        <a:bodyPr/>
        <a:lstStyle/>
        <a:p>
          <a:endParaRPr lang="en-US"/>
        </a:p>
      </dgm:t>
    </dgm:pt>
    <dgm:pt modelId="{7C51D187-FC73-4D59-992A-5E19349D5359}" type="sibTrans" cxnId="{B1802723-6C7B-4903-88A2-A97C24811173}">
      <dgm:prSet/>
      <dgm:spPr/>
      <dgm:t>
        <a:bodyPr/>
        <a:lstStyle/>
        <a:p>
          <a:endParaRPr lang="en-US"/>
        </a:p>
      </dgm:t>
    </dgm:pt>
    <dgm:pt modelId="{0F0E129E-123A-4075-B2C8-F39A140C88D8}">
      <dgm:prSet phldrT="[Text]"/>
      <dgm:spPr/>
      <dgm:t>
        <a:bodyPr/>
        <a:lstStyle/>
        <a:p>
          <a:r>
            <a:rPr lang="en-US"/>
            <a:t>Have your computer charged and ready to go​</a:t>
          </a:r>
        </a:p>
      </dgm:t>
    </dgm:pt>
    <dgm:pt modelId="{BD673D81-C33B-45D8-947C-AEA9A28C39F0}" type="parTrans" cxnId="{A0FBC930-D760-41DD-BE3E-22D3E608F256}">
      <dgm:prSet/>
      <dgm:spPr/>
      <dgm:t>
        <a:bodyPr/>
        <a:lstStyle/>
        <a:p>
          <a:endParaRPr lang="en-US"/>
        </a:p>
      </dgm:t>
    </dgm:pt>
    <dgm:pt modelId="{D290D2A6-87EB-4C58-AF76-15E8A9414FCF}" type="sibTrans" cxnId="{A0FBC930-D760-41DD-BE3E-22D3E608F256}">
      <dgm:prSet/>
      <dgm:spPr/>
      <dgm:t>
        <a:bodyPr/>
        <a:lstStyle/>
        <a:p>
          <a:endParaRPr lang="en-US"/>
        </a:p>
      </dgm:t>
    </dgm:pt>
    <dgm:pt modelId="{DCC1A310-1C79-CA41-BC8F-F2F7F4B654F7}">
      <dgm:prSet/>
      <dgm:spPr/>
      <dgm:t>
        <a:bodyPr/>
        <a:lstStyle/>
        <a:p>
          <a:r>
            <a:rPr lang="en-US"/>
            <a:t>If you have questions or comments:</a:t>
          </a:r>
        </a:p>
      </dgm:t>
    </dgm:pt>
    <dgm:pt modelId="{E958D3D5-5FFD-3443-ABCD-1A2DA811BB55}" type="parTrans" cxnId="{9118DAC8-BEDA-3B4F-9C77-817F427330CF}">
      <dgm:prSet/>
      <dgm:spPr/>
      <dgm:t>
        <a:bodyPr/>
        <a:lstStyle/>
        <a:p>
          <a:endParaRPr lang="en-US"/>
        </a:p>
      </dgm:t>
    </dgm:pt>
    <dgm:pt modelId="{4EA0A432-1AE2-314A-852F-0C7E44A36EC0}" type="sibTrans" cxnId="{9118DAC8-BEDA-3B4F-9C77-817F427330CF}">
      <dgm:prSet/>
      <dgm:spPr/>
      <dgm:t>
        <a:bodyPr/>
        <a:lstStyle/>
        <a:p>
          <a:endParaRPr lang="en-US"/>
        </a:p>
      </dgm:t>
    </dgm:pt>
    <dgm:pt modelId="{6D196861-CC28-5141-BDFB-4E8105D813E6}">
      <dgm:prSet/>
      <dgm:spPr/>
      <dgm:t>
        <a:bodyPr/>
        <a:lstStyle/>
        <a:p>
          <a:r>
            <a:rPr lang="en-US"/>
            <a:t>Work as a team:</a:t>
          </a:r>
        </a:p>
      </dgm:t>
    </dgm:pt>
    <dgm:pt modelId="{6357D1EC-994F-334C-9702-FBF51E8FA600}" type="parTrans" cxnId="{B30AAB08-0B08-824B-9AC9-5387993AD200}">
      <dgm:prSet/>
      <dgm:spPr/>
      <dgm:t>
        <a:bodyPr/>
        <a:lstStyle/>
        <a:p>
          <a:endParaRPr lang="en-US"/>
        </a:p>
      </dgm:t>
    </dgm:pt>
    <dgm:pt modelId="{0A0D8850-D6AE-CF4C-AEBD-16B2E752A0CB}" type="sibTrans" cxnId="{B30AAB08-0B08-824B-9AC9-5387993AD200}">
      <dgm:prSet/>
      <dgm:spPr/>
      <dgm:t>
        <a:bodyPr/>
        <a:lstStyle/>
        <a:p>
          <a:endParaRPr lang="en-US"/>
        </a:p>
      </dgm:t>
    </dgm:pt>
    <dgm:pt modelId="{8EB504CA-CFC6-5C40-B9F2-473E4994B7D4}">
      <dgm:prSet/>
      <dgm:spPr/>
      <dgm:t>
        <a:bodyPr/>
        <a:lstStyle/>
        <a:p>
          <a:r>
            <a:rPr lang="en-US"/>
            <a:t>Keep necessary materials at hand</a:t>
          </a:r>
        </a:p>
      </dgm:t>
    </dgm:pt>
    <dgm:pt modelId="{1F59243E-608F-4348-9D00-77EED6726E06}" type="parTrans" cxnId="{C95EC436-6DF3-9D48-B3D9-4A3D5591F066}">
      <dgm:prSet/>
      <dgm:spPr/>
      <dgm:t>
        <a:bodyPr/>
        <a:lstStyle/>
        <a:p>
          <a:endParaRPr lang="en-US"/>
        </a:p>
      </dgm:t>
    </dgm:pt>
    <dgm:pt modelId="{7102E076-737A-264B-A10C-2AEDA7D1E937}" type="sibTrans" cxnId="{C95EC436-6DF3-9D48-B3D9-4A3D5591F066}">
      <dgm:prSet/>
      <dgm:spPr/>
      <dgm:t>
        <a:bodyPr/>
        <a:lstStyle/>
        <a:p>
          <a:endParaRPr lang="en-US"/>
        </a:p>
      </dgm:t>
    </dgm:pt>
    <dgm:pt modelId="{3A9200EC-9B3F-3741-8CD8-45F5B3B60757}">
      <dgm:prSet phldrT="[Text]"/>
      <dgm:spPr/>
      <dgm:t>
        <a:bodyPr/>
        <a:lstStyle/>
        <a:p>
          <a:r>
            <a:rPr lang="en-US"/>
            <a:t>Are you participating?</a:t>
          </a:r>
        </a:p>
      </dgm:t>
    </dgm:pt>
    <dgm:pt modelId="{CE0BA1D0-F492-D642-956A-26EFC0FD708E}" type="parTrans" cxnId="{410450C3-2ACF-AB45-A6E2-A1CCF9FBF5C7}">
      <dgm:prSet/>
      <dgm:spPr/>
      <dgm:t>
        <a:bodyPr/>
        <a:lstStyle/>
        <a:p>
          <a:endParaRPr lang="en-US"/>
        </a:p>
      </dgm:t>
    </dgm:pt>
    <dgm:pt modelId="{839B42B6-A8EA-9C4E-931D-5CAA596097FE}" type="sibTrans" cxnId="{410450C3-2ACF-AB45-A6E2-A1CCF9FBF5C7}">
      <dgm:prSet/>
      <dgm:spPr/>
      <dgm:t>
        <a:bodyPr/>
        <a:lstStyle/>
        <a:p>
          <a:endParaRPr lang="en-US"/>
        </a:p>
      </dgm:t>
    </dgm:pt>
    <dgm:pt modelId="{36A81F54-3445-0846-800C-B3CAA41ABF85}">
      <dgm:prSet phldrT="[Text]"/>
      <dgm:spPr/>
      <dgm:t>
        <a:bodyPr/>
        <a:lstStyle/>
        <a:p>
          <a:r>
            <a:rPr lang="en-US"/>
            <a:t>Engaged as a learner?</a:t>
          </a:r>
        </a:p>
      </dgm:t>
    </dgm:pt>
    <dgm:pt modelId="{F1072592-76D2-5744-867A-12A050F40348}" type="parTrans" cxnId="{4CFC7095-063B-8E4A-B6F3-EC681197EA9F}">
      <dgm:prSet/>
      <dgm:spPr/>
      <dgm:t>
        <a:bodyPr/>
        <a:lstStyle/>
        <a:p>
          <a:endParaRPr lang="en-US"/>
        </a:p>
      </dgm:t>
    </dgm:pt>
    <dgm:pt modelId="{D75F7E09-876C-524C-911D-B725AC61A45A}" type="sibTrans" cxnId="{4CFC7095-063B-8E4A-B6F3-EC681197EA9F}">
      <dgm:prSet/>
      <dgm:spPr/>
      <dgm:t>
        <a:bodyPr/>
        <a:lstStyle/>
        <a:p>
          <a:endParaRPr lang="en-US"/>
        </a:p>
      </dgm:t>
    </dgm:pt>
    <dgm:pt modelId="{A3342F81-092E-D94F-B71B-56D728050DC4}">
      <dgm:prSet phldrT="[Text]"/>
      <dgm:spPr/>
      <dgm:t>
        <a:bodyPr/>
        <a:lstStyle/>
        <a:p>
          <a:r>
            <a:rPr lang="en-US"/>
            <a:t>Stretch, break, stand as needed​</a:t>
          </a:r>
        </a:p>
      </dgm:t>
    </dgm:pt>
    <dgm:pt modelId="{5C94DDBE-40C2-7045-B9AA-119BCE39BC47}" type="parTrans" cxnId="{EB367F0F-11D4-C845-AFB2-10D5AA2A9A7A}">
      <dgm:prSet/>
      <dgm:spPr/>
      <dgm:t>
        <a:bodyPr/>
        <a:lstStyle/>
        <a:p>
          <a:endParaRPr lang="en-US"/>
        </a:p>
      </dgm:t>
    </dgm:pt>
    <dgm:pt modelId="{65F59CCE-7931-D747-8109-6BBC1F963A2C}" type="sibTrans" cxnId="{EB367F0F-11D4-C845-AFB2-10D5AA2A9A7A}">
      <dgm:prSet/>
      <dgm:spPr/>
      <dgm:t>
        <a:bodyPr/>
        <a:lstStyle/>
        <a:p>
          <a:endParaRPr lang="en-US"/>
        </a:p>
      </dgm:t>
    </dgm:pt>
    <dgm:pt modelId="{903F98AC-194E-3E4D-A272-F12F8847EF48}">
      <dgm:prSet/>
      <dgm:spPr/>
      <dgm:t>
        <a:bodyPr/>
        <a:lstStyle/>
        <a:p>
          <a:r>
            <a:rPr lang="en-US"/>
            <a:t>unmute</a:t>
          </a:r>
        </a:p>
      </dgm:t>
    </dgm:pt>
    <dgm:pt modelId="{2625FB58-67EA-1141-9127-133D6B50F2A8}" type="parTrans" cxnId="{FF9907CF-CFD4-4641-91DE-D04AB4DCCB54}">
      <dgm:prSet/>
      <dgm:spPr/>
      <dgm:t>
        <a:bodyPr/>
        <a:lstStyle/>
        <a:p>
          <a:endParaRPr lang="en-US"/>
        </a:p>
      </dgm:t>
    </dgm:pt>
    <dgm:pt modelId="{50668972-B8BA-8342-8C45-669179E12080}" type="sibTrans" cxnId="{FF9907CF-CFD4-4641-91DE-D04AB4DCCB54}">
      <dgm:prSet/>
      <dgm:spPr/>
      <dgm:t>
        <a:bodyPr/>
        <a:lstStyle/>
        <a:p>
          <a:endParaRPr lang="en-US"/>
        </a:p>
      </dgm:t>
    </dgm:pt>
    <dgm:pt modelId="{2222AE15-9F24-E443-8164-A27C6D1BDB59}">
      <dgm:prSet/>
      <dgm:spPr/>
      <dgm:t>
        <a:bodyPr/>
        <a:lstStyle/>
        <a:p>
          <a:r>
            <a:rPr lang="en-US"/>
            <a:t>use the chat box</a:t>
          </a:r>
        </a:p>
      </dgm:t>
    </dgm:pt>
    <dgm:pt modelId="{8BBA8F93-D816-284E-9FEF-2D85B40CB46B}" type="parTrans" cxnId="{B58681FF-6057-C14B-871B-7C410A2FEF02}">
      <dgm:prSet/>
      <dgm:spPr/>
      <dgm:t>
        <a:bodyPr/>
        <a:lstStyle/>
        <a:p>
          <a:endParaRPr lang="en-US"/>
        </a:p>
      </dgm:t>
    </dgm:pt>
    <dgm:pt modelId="{9060FF86-F017-1747-872A-73B37DE96F7F}" type="sibTrans" cxnId="{B58681FF-6057-C14B-871B-7C410A2FEF02}">
      <dgm:prSet/>
      <dgm:spPr/>
      <dgm:t>
        <a:bodyPr/>
        <a:lstStyle/>
        <a:p>
          <a:endParaRPr lang="en-US"/>
        </a:p>
      </dgm:t>
    </dgm:pt>
    <dgm:pt modelId="{0785E50D-F1DD-C647-AF91-FA0058275806}">
      <dgm:prSet/>
      <dgm:spPr/>
      <dgm:t>
        <a:bodyPr/>
        <a:lstStyle/>
        <a:p>
          <a:r>
            <a:rPr lang="en-US"/>
            <a:t>Room for every voice</a:t>
          </a:r>
        </a:p>
      </dgm:t>
    </dgm:pt>
    <dgm:pt modelId="{35E1F395-5CF6-C14F-B2F7-24FCD5BF2432}" type="parTrans" cxnId="{D614FAA2-C9D3-9949-9F29-30B12ECA1807}">
      <dgm:prSet/>
      <dgm:spPr/>
      <dgm:t>
        <a:bodyPr/>
        <a:lstStyle/>
        <a:p>
          <a:endParaRPr lang="en-US"/>
        </a:p>
      </dgm:t>
    </dgm:pt>
    <dgm:pt modelId="{555700E6-44D1-E649-9463-80615334ECDE}" type="sibTrans" cxnId="{D614FAA2-C9D3-9949-9F29-30B12ECA1807}">
      <dgm:prSet/>
      <dgm:spPr/>
      <dgm:t>
        <a:bodyPr/>
        <a:lstStyle/>
        <a:p>
          <a:endParaRPr lang="en-US"/>
        </a:p>
      </dgm:t>
    </dgm:pt>
    <dgm:pt modelId="{56910F6D-1269-3049-ACB2-917F4DC59908}">
      <dgm:prSet/>
      <dgm:spPr/>
      <dgm:t>
        <a:bodyPr/>
        <a:lstStyle/>
        <a:p>
          <a:r>
            <a:rPr lang="en-US"/>
            <a:t>Reinforce participation</a:t>
          </a:r>
        </a:p>
      </dgm:t>
    </dgm:pt>
    <dgm:pt modelId="{0718F7BE-9FDE-C04D-BB6C-BA7904D3DC0D}" type="parTrans" cxnId="{5C0B9F75-4444-7245-981A-F41A3614EEF5}">
      <dgm:prSet/>
      <dgm:spPr/>
      <dgm:t>
        <a:bodyPr/>
        <a:lstStyle/>
        <a:p>
          <a:endParaRPr lang="en-US"/>
        </a:p>
      </dgm:t>
    </dgm:pt>
    <dgm:pt modelId="{F464298B-59F2-F64F-92CC-7382B75FFACC}" type="sibTrans" cxnId="{5C0B9F75-4444-7245-981A-F41A3614EEF5}">
      <dgm:prSet/>
      <dgm:spPr/>
      <dgm:t>
        <a:bodyPr/>
        <a:lstStyle/>
        <a:p>
          <a:endParaRPr lang="en-US"/>
        </a:p>
      </dgm:t>
    </dgm:pt>
    <dgm:pt modelId="{243592FB-C1AE-E747-B75A-02568B129A83}">
      <dgm:prSet/>
      <dgm:spPr/>
      <dgm:t>
        <a:bodyPr/>
        <a:lstStyle/>
        <a:p>
          <a:r>
            <a:rPr lang="en-US"/>
            <a:t>action plan</a:t>
          </a:r>
        </a:p>
      </dgm:t>
    </dgm:pt>
    <dgm:pt modelId="{7AEC2CDA-5B72-294F-8D0B-DA3D260FF0D8}" type="parTrans" cxnId="{89A7C57E-C177-ED43-AE7C-E6ACF80400D5}">
      <dgm:prSet/>
      <dgm:spPr/>
      <dgm:t>
        <a:bodyPr/>
        <a:lstStyle/>
        <a:p>
          <a:endParaRPr lang="en-US"/>
        </a:p>
      </dgm:t>
    </dgm:pt>
    <dgm:pt modelId="{066D9F1B-F38F-AD4C-BAEB-619A99FB7C12}" type="sibTrans" cxnId="{89A7C57E-C177-ED43-AE7C-E6ACF80400D5}">
      <dgm:prSet/>
      <dgm:spPr/>
      <dgm:t>
        <a:bodyPr/>
        <a:lstStyle/>
        <a:p>
          <a:endParaRPr lang="en-US"/>
        </a:p>
      </dgm:t>
    </dgm:pt>
    <dgm:pt modelId="{A068741C-FCBF-9649-BF70-A6A1176D92CE}">
      <dgm:prSet/>
      <dgm:spPr/>
      <dgm:t>
        <a:bodyPr/>
        <a:lstStyle/>
        <a:p>
          <a:r>
            <a:rPr lang="en-US"/>
            <a:t>relevant docs</a:t>
          </a:r>
        </a:p>
      </dgm:t>
    </dgm:pt>
    <dgm:pt modelId="{0904F737-A31A-6E41-BD53-8117075AD1FE}" type="parTrans" cxnId="{C3E05C82-DFCC-2143-98CC-9B20ABA3692C}">
      <dgm:prSet/>
      <dgm:spPr/>
      <dgm:t>
        <a:bodyPr/>
        <a:lstStyle/>
        <a:p>
          <a:endParaRPr lang="en-US"/>
        </a:p>
      </dgm:t>
    </dgm:pt>
    <dgm:pt modelId="{06D5CEC9-922B-5047-ABBB-52AEBCC00BC6}" type="sibTrans" cxnId="{C3E05C82-DFCC-2143-98CC-9B20ABA3692C}">
      <dgm:prSet/>
      <dgm:spPr/>
      <dgm:t>
        <a:bodyPr/>
        <a:lstStyle/>
        <a:p>
          <a:endParaRPr lang="en-US"/>
        </a:p>
      </dgm:t>
    </dgm:pt>
    <dgm:pt modelId="{705B5BC3-8205-4145-A07B-8BB20CA7D624}">
      <dgm:prSet/>
      <dgm:spPr/>
      <dgm:t>
        <a:bodyPr/>
        <a:lstStyle/>
        <a:p>
          <a:r>
            <a:rPr lang="en-US"/>
            <a:t>water/snacks</a:t>
          </a:r>
        </a:p>
      </dgm:t>
    </dgm:pt>
    <dgm:pt modelId="{50601296-8353-D949-A073-F9D8AA6743D4}" type="parTrans" cxnId="{68915465-F1AB-D942-8895-70079508803E}">
      <dgm:prSet/>
      <dgm:spPr/>
      <dgm:t>
        <a:bodyPr/>
        <a:lstStyle/>
        <a:p>
          <a:endParaRPr lang="en-US"/>
        </a:p>
      </dgm:t>
    </dgm:pt>
    <dgm:pt modelId="{8F57E243-43F2-6645-B471-809B9A456606}" type="sibTrans" cxnId="{68915465-F1AB-D942-8895-70079508803E}">
      <dgm:prSet/>
      <dgm:spPr/>
      <dgm:t>
        <a:bodyPr/>
        <a:lstStyle/>
        <a:p>
          <a:endParaRPr lang="en-US"/>
        </a:p>
      </dgm:t>
    </dgm:pt>
    <dgm:pt modelId="{9108529D-FCA7-684A-BD9A-73E32125C646}">
      <dgm:prSet/>
      <dgm:spPr/>
      <dgm:t>
        <a:bodyPr/>
        <a:lstStyle/>
        <a:p>
          <a:r>
            <a:rPr lang="en-US"/>
            <a:t>Minimize distractions if possible​</a:t>
          </a:r>
        </a:p>
      </dgm:t>
    </dgm:pt>
    <dgm:pt modelId="{EBEBD84C-70A6-D942-8621-9383422EE56B}" type="parTrans" cxnId="{3811689A-9F4F-6446-BD80-3C02E7B3CE1C}">
      <dgm:prSet/>
      <dgm:spPr/>
      <dgm:t>
        <a:bodyPr/>
        <a:lstStyle/>
        <a:p>
          <a:endParaRPr lang="en-US"/>
        </a:p>
      </dgm:t>
    </dgm:pt>
    <dgm:pt modelId="{29AB54E2-FADC-4B46-ABB1-B93C8D3E67CE}" type="sibTrans" cxnId="{3811689A-9F4F-6446-BD80-3C02E7B3CE1C}">
      <dgm:prSet/>
      <dgm:spPr/>
      <dgm:t>
        <a:bodyPr/>
        <a:lstStyle/>
        <a:p>
          <a:endParaRPr lang="en-US"/>
        </a:p>
      </dgm:t>
    </dgm:pt>
    <dgm:pt modelId="{A9488957-E610-4143-AED3-B4E3881000EF}">
      <dgm:prSet phldrT="[Text]"/>
      <dgm:spPr/>
      <dgm:t>
        <a:bodyPr/>
        <a:lstStyle/>
        <a:p>
          <a:endParaRPr lang="en-US"/>
        </a:p>
      </dgm:t>
    </dgm:pt>
    <dgm:pt modelId="{6E20BF08-F171-A641-ABF1-4B465D34D1CE}" type="parTrans" cxnId="{9F1CE460-F7C5-D94D-B00D-E81AF78FF146}">
      <dgm:prSet/>
      <dgm:spPr/>
      <dgm:t>
        <a:bodyPr/>
        <a:lstStyle/>
        <a:p>
          <a:endParaRPr lang="en-US"/>
        </a:p>
      </dgm:t>
    </dgm:pt>
    <dgm:pt modelId="{6C97E7AA-FA83-7E45-8081-B7776A3E0C61}" type="sibTrans" cxnId="{9F1CE460-F7C5-D94D-B00D-E81AF78FF146}">
      <dgm:prSet/>
      <dgm:spPr/>
      <dgm:t>
        <a:bodyPr/>
        <a:lstStyle/>
        <a:p>
          <a:endParaRPr lang="en-US"/>
        </a:p>
      </dgm:t>
    </dgm:pt>
    <dgm:pt modelId="{FE6BFF55-7F30-224A-8B70-2084FB780E44}">
      <dgm:prSet phldrT="[Text]"/>
      <dgm:spPr/>
      <dgm:t>
        <a:bodyPr/>
        <a:lstStyle/>
        <a:p>
          <a:endParaRPr lang="en-US"/>
        </a:p>
      </dgm:t>
    </dgm:pt>
    <dgm:pt modelId="{F7BA786B-F096-CB4C-A499-604A6F0270B9}" type="parTrans" cxnId="{C8FA8076-67AA-3944-A356-45A9372AEF4C}">
      <dgm:prSet/>
      <dgm:spPr/>
      <dgm:t>
        <a:bodyPr/>
        <a:lstStyle/>
        <a:p>
          <a:endParaRPr lang="en-US"/>
        </a:p>
      </dgm:t>
    </dgm:pt>
    <dgm:pt modelId="{C0700072-F471-084F-94FB-88D2D934828E}" type="sibTrans" cxnId="{C8FA8076-67AA-3944-A356-45A9372AEF4C}">
      <dgm:prSet/>
      <dgm:spPr/>
      <dgm:t>
        <a:bodyPr/>
        <a:lstStyle/>
        <a:p>
          <a:endParaRPr lang="en-US"/>
        </a:p>
      </dgm:t>
    </dgm:pt>
    <dgm:pt modelId="{0E36A602-1B9F-DE44-BC30-8E72568CF679}">
      <dgm:prSet phldrT="[Text]"/>
      <dgm:spPr/>
      <dgm:t>
        <a:bodyPr/>
        <a:lstStyle/>
        <a:p>
          <a:endParaRPr lang="en-US"/>
        </a:p>
      </dgm:t>
    </dgm:pt>
    <dgm:pt modelId="{7C6454A9-30A9-AE4D-A411-EF4AD5FCF1CE}" type="parTrans" cxnId="{748EA8B5-CD41-7146-BDA0-9E0C4D48B98F}">
      <dgm:prSet/>
      <dgm:spPr/>
      <dgm:t>
        <a:bodyPr/>
        <a:lstStyle/>
        <a:p>
          <a:endParaRPr lang="en-US"/>
        </a:p>
      </dgm:t>
    </dgm:pt>
    <dgm:pt modelId="{A12656E9-0519-E04B-97C3-5ED43287239F}" type="sibTrans" cxnId="{748EA8B5-CD41-7146-BDA0-9E0C4D48B98F}">
      <dgm:prSet/>
      <dgm:spPr/>
      <dgm:t>
        <a:bodyPr/>
        <a:lstStyle/>
        <a:p>
          <a:endParaRPr lang="en-US"/>
        </a:p>
      </dgm:t>
    </dgm:pt>
    <dgm:pt modelId="{D0B8DBFD-CF0C-8A44-AEE1-C61612C42B70}">
      <dgm:prSet/>
      <dgm:spPr/>
      <dgm:t>
        <a:bodyPr/>
        <a:lstStyle/>
        <a:p>
          <a:endParaRPr lang="en-US"/>
        </a:p>
      </dgm:t>
    </dgm:pt>
    <dgm:pt modelId="{855533BE-1FA4-4840-AF37-41E1AE125922}" type="parTrans" cxnId="{C490CE0B-9C65-1442-B107-E0121C1F2FD1}">
      <dgm:prSet/>
      <dgm:spPr/>
      <dgm:t>
        <a:bodyPr/>
        <a:lstStyle/>
        <a:p>
          <a:endParaRPr lang="en-US"/>
        </a:p>
      </dgm:t>
    </dgm:pt>
    <dgm:pt modelId="{F3F47F8E-91A3-E348-A605-B700A4E9A0C4}" type="sibTrans" cxnId="{C490CE0B-9C65-1442-B107-E0121C1F2FD1}">
      <dgm:prSet/>
      <dgm:spPr/>
      <dgm:t>
        <a:bodyPr/>
        <a:lstStyle/>
        <a:p>
          <a:endParaRPr lang="en-US"/>
        </a:p>
      </dgm:t>
    </dgm:pt>
    <dgm:pt modelId="{AED02427-B286-764D-BA23-3B8FC7BCA4DE}">
      <dgm:prSet/>
      <dgm:spPr/>
      <dgm:t>
        <a:bodyPr/>
        <a:lstStyle/>
        <a:p>
          <a:endParaRPr lang="en-US"/>
        </a:p>
      </dgm:t>
    </dgm:pt>
    <dgm:pt modelId="{85ECA1BB-23DD-944B-A53D-11BA0F65A67F}" type="parTrans" cxnId="{4B0F445D-727B-B548-BCB1-A3E1AF5E2395}">
      <dgm:prSet/>
      <dgm:spPr/>
      <dgm:t>
        <a:bodyPr/>
        <a:lstStyle/>
        <a:p>
          <a:endParaRPr lang="en-US"/>
        </a:p>
      </dgm:t>
    </dgm:pt>
    <dgm:pt modelId="{6A6EF83E-8887-A343-ADEF-95416EFDEB06}" type="sibTrans" cxnId="{4B0F445D-727B-B548-BCB1-A3E1AF5E2395}">
      <dgm:prSet/>
      <dgm:spPr/>
      <dgm:t>
        <a:bodyPr/>
        <a:lstStyle/>
        <a:p>
          <a:endParaRPr lang="en-US"/>
        </a:p>
      </dgm:t>
    </dgm:pt>
    <dgm:pt modelId="{DAF4D648-EEB5-43F0-B6E1-95A2D48591A9}" type="pres">
      <dgm:prSet presAssocID="{C6DBD0AA-A092-4369-B815-D2A27D780C58}" presName="diagram" presStyleCnt="0">
        <dgm:presLayoutVars>
          <dgm:dir/>
          <dgm:animLvl val="lvl"/>
          <dgm:resizeHandles val="exact"/>
        </dgm:presLayoutVars>
      </dgm:prSet>
      <dgm:spPr/>
    </dgm:pt>
    <dgm:pt modelId="{AA2910BA-1558-45BB-99E2-745AA539B2BD}" type="pres">
      <dgm:prSet presAssocID="{125DE95B-E3E9-488D-843B-7EA58128D643}" presName="compNode" presStyleCnt="0"/>
      <dgm:spPr/>
    </dgm:pt>
    <dgm:pt modelId="{F51D0157-A438-46CA-8EB0-F10C3EDBB633}" type="pres">
      <dgm:prSet presAssocID="{125DE95B-E3E9-488D-843B-7EA58128D643}" presName="childRect" presStyleLbl="bgAcc1" presStyleIdx="0" presStyleCnt="3" custScaleY="139136">
        <dgm:presLayoutVars>
          <dgm:bulletEnabled val="1"/>
        </dgm:presLayoutVars>
      </dgm:prSet>
      <dgm:spPr/>
    </dgm:pt>
    <dgm:pt modelId="{DFA50C83-93AF-4FDE-B778-50A2E26547C0}" type="pres">
      <dgm:prSet presAssocID="{125DE95B-E3E9-488D-843B-7EA58128D643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D5C674EC-98A5-4D45-9168-E941BC46FCF6}" type="pres">
      <dgm:prSet presAssocID="{125DE95B-E3E9-488D-843B-7EA58128D643}" presName="parentRect" presStyleLbl="alignNode1" presStyleIdx="0" presStyleCnt="3" custLinFactNeighborX="-3499" custLinFactNeighborY="33098"/>
      <dgm:spPr/>
    </dgm:pt>
    <dgm:pt modelId="{DEEF4213-91C0-4DFA-A1E8-D6E76A9D48BD}" type="pres">
      <dgm:prSet presAssocID="{125DE95B-E3E9-488D-843B-7EA58128D643}" presName="adorn" presStyleLbl="fgAccFollowNode1" presStyleIdx="0" presStyleCnt="3" custScaleX="76805" custScaleY="73125" custLinFactNeighborX="-17549" custLinFactNeighborY="1112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2BCC3B1B-E8CA-4606-8407-A6ECC7BED76A}" type="pres">
      <dgm:prSet presAssocID="{7D9CD180-E412-4B7F-9890-DD3E1E8793A4}" presName="sibTrans" presStyleLbl="sibTrans2D1" presStyleIdx="0" presStyleCnt="0"/>
      <dgm:spPr/>
    </dgm:pt>
    <dgm:pt modelId="{59D6E31B-DF80-46C5-B901-2E39646B95D1}" type="pres">
      <dgm:prSet presAssocID="{786F1C33-506F-487F-AA18-A30EE2A2534E}" presName="compNode" presStyleCnt="0"/>
      <dgm:spPr/>
    </dgm:pt>
    <dgm:pt modelId="{173ADCC0-45AB-4F03-8B39-78AD7803ABF7}" type="pres">
      <dgm:prSet presAssocID="{786F1C33-506F-487F-AA18-A30EE2A2534E}" presName="childRect" presStyleLbl="bgAcc1" presStyleIdx="1" presStyleCnt="3" custScaleY="136162">
        <dgm:presLayoutVars>
          <dgm:bulletEnabled val="1"/>
        </dgm:presLayoutVars>
      </dgm:prSet>
      <dgm:spPr/>
    </dgm:pt>
    <dgm:pt modelId="{D824D08C-3F4C-46FF-AB3B-44226A1CB33A}" type="pres">
      <dgm:prSet presAssocID="{786F1C33-506F-487F-AA18-A30EE2A2534E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219636A1-9D00-4675-967E-CA57FCDEAB1E}" type="pres">
      <dgm:prSet presAssocID="{786F1C33-506F-487F-AA18-A30EE2A2534E}" presName="parentRect" presStyleLbl="alignNode1" presStyleIdx="1" presStyleCnt="3" custLinFactNeighborX="1156" custLinFactNeighborY="32208"/>
      <dgm:spPr/>
    </dgm:pt>
    <dgm:pt modelId="{161E2365-CB26-459A-8F0C-B10C3E646E56}" type="pres">
      <dgm:prSet presAssocID="{786F1C33-506F-487F-AA18-A30EE2A2534E}" presName="adorn" presStyleLbl="fgAccFollowNode1" presStyleIdx="1" presStyleCnt="3" custScaleX="73647" custScaleY="73388" custLinFactNeighborX="-19306" custLinFactNeighborY="1113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447B6574-E608-4F2E-BAD5-363CC256CA90}" type="pres">
      <dgm:prSet presAssocID="{54ACB2D9-0489-40D3-8720-56FF48219C7D}" presName="sibTrans" presStyleLbl="sibTrans2D1" presStyleIdx="0" presStyleCnt="0"/>
      <dgm:spPr/>
    </dgm:pt>
    <dgm:pt modelId="{54FFC0A8-F079-4E7D-BF1A-E11568861659}" type="pres">
      <dgm:prSet presAssocID="{AB22F439-5CF3-4003-BBB3-B5FD5EE3EBA7}" presName="compNode" presStyleCnt="0"/>
      <dgm:spPr/>
    </dgm:pt>
    <dgm:pt modelId="{5F2F90E6-CF6C-47CE-A6A2-78658417800F}" type="pres">
      <dgm:prSet presAssocID="{AB22F439-5CF3-4003-BBB3-B5FD5EE3EBA7}" presName="childRect" presStyleLbl="bgAcc1" presStyleIdx="2" presStyleCnt="3" custScaleY="130686">
        <dgm:presLayoutVars>
          <dgm:bulletEnabled val="1"/>
        </dgm:presLayoutVars>
      </dgm:prSet>
      <dgm:spPr/>
    </dgm:pt>
    <dgm:pt modelId="{BD210979-5005-46DE-8F11-99CF54A465F1}" type="pres">
      <dgm:prSet presAssocID="{AB22F439-5CF3-4003-BBB3-B5FD5EE3EBA7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B634D077-9CEB-4360-83EE-5D4C6FFB98DD}" type="pres">
      <dgm:prSet presAssocID="{AB22F439-5CF3-4003-BBB3-B5FD5EE3EBA7}" presName="parentRect" presStyleLbl="alignNode1" presStyleIdx="2" presStyleCnt="3" custLinFactNeighborX="-1225" custLinFactNeighborY="35430"/>
      <dgm:spPr/>
    </dgm:pt>
    <dgm:pt modelId="{EE5FFD93-52F3-418C-BBBA-24CAF019EF16}" type="pres">
      <dgm:prSet presAssocID="{AB22F439-5CF3-4003-BBB3-B5FD5EE3EBA7}" presName="adorn" presStyleLbl="fgAccFollowNode1" presStyleIdx="2" presStyleCnt="3" custScaleX="75622" custScaleY="73678" custLinFactNeighborX="-15894" custLinFactNeighborY="1505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</dgm:ptLst>
  <dgm:cxnLst>
    <dgm:cxn modelId="{3806A305-FC52-442F-A6CF-5EDF7B9A191A}" type="presOf" srcId="{125DE95B-E3E9-488D-843B-7EA58128D643}" destId="{D5C674EC-98A5-4D45-9168-E941BC46FCF6}" srcOrd="1" destOrd="0" presId="urn:microsoft.com/office/officeart/2005/8/layout/bList2"/>
    <dgm:cxn modelId="{B30AAB08-0B08-824B-9AC9-5387993AD200}" srcId="{786F1C33-506F-487F-AA18-A30EE2A2534E}" destId="{6D196861-CC28-5141-BDFB-4E8105D813E6}" srcOrd="2" destOrd="0" parTransId="{6357D1EC-994F-334C-9702-FBF51E8FA600}" sibTransId="{0A0D8850-D6AE-CF4C-AEBD-16B2E752A0CB}"/>
    <dgm:cxn modelId="{C490CE0B-9C65-1442-B107-E0121C1F2FD1}" srcId="{8EB504CA-CFC6-5C40-B9F2-473E4994B7D4}" destId="{D0B8DBFD-CF0C-8A44-AEE1-C61612C42B70}" srcOrd="3" destOrd="0" parTransId="{855533BE-1FA4-4840-AF37-41E1AE125922}" sibTransId="{F3F47F8E-91A3-E348-A605-B700A4E9A0C4}"/>
    <dgm:cxn modelId="{97344D0E-9B35-D341-9BD2-1834C289778A}" type="presOf" srcId="{705B5BC3-8205-4145-A07B-8BB20CA7D624}" destId="{5F2F90E6-CF6C-47CE-A6A2-78658417800F}" srcOrd="0" destOrd="5" presId="urn:microsoft.com/office/officeart/2005/8/layout/bList2"/>
    <dgm:cxn modelId="{EB367F0F-11D4-C845-AFB2-10D5AA2A9A7A}" srcId="{125DE95B-E3E9-488D-843B-7EA58128D643}" destId="{A3342F81-092E-D94F-B71B-56D728050DC4}" srcOrd="1" destOrd="0" parTransId="{5C94DDBE-40C2-7045-B9AA-119BCE39BC47}" sibTransId="{65F59CCE-7931-D747-8109-6BBC1F963A2C}"/>
    <dgm:cxn modelId="{3AA21D18-1711-D34A-A849-FB07DB4069DA}" type="presOf" srcId="{36A81F54-3445-0846-800C-B3CAA41ABF85}" destId="{F51D0157-A438-46CA-8EB0-F10C3EDBB633}" srcOrd="0" destOrd="2" presId="urn:microsoft.com/office/officeart/2005/8/layout/bList2"/>
    <dgm:cxn modelId="{9FE2531C-E213-40C3-B82B-6FFF9534AFDC}" type="presOf" srcId="{7D9CD180-E412-4B7F-9890-DD3E1E8793A4}" destId="{2BCC3B1B-E8CA-4606-8407-A6ECC7BED76A}" srcOrd="0" destOrd="0" presId="urn:microsoft.com/office/officeart/2005/8/layout/bList2"/>
    <dgm:cxn modelId="{EE508E20-E80F-6A44-8F3E-75E071166683}" type="presOf" srcId="{DCC1A310-1C79-CA41-BC8F-F2F7F4B654F7}" destId="{F51D0157-A438-46CA-8EB0-F10C3EDBB633}" srcOrd="0" destOrd="6" presId="urn:microsoft.com/office/officeart/2005/8/layout/bList2"/>
    <dgm:cxn modelId="{358E2222-F57D-C14C-88A4-328B5778AB4A}" type="presOf" srcId="{2222AE15-9F24-E443-8164-A27C6D1BDB59}" destId="{F51D0157-A438-46CA-8EB0-F10C3EDBB633}" srcOrd="0" destOrd="8" presId="urn:microsoft.com/office/officeart/2005/8/layout/bList2"/>
    <dgm:cxn modelId="{B1802723-6C7B-4903-88A2-A97C24811173}" srcId="{786F1C33-506F-487F-AA18-A30EE2A2534E}" destId="{9402A2C1-EFD7-4C69-A569-0E91A340BD90}" srcOrd="0" destOrd="0" parTransId="{6B97C39A-0735-41AE-94C2-E380B46D5881}" sibTransId="{7C51D187-FC73-4D59-992A-5E19349D5359}"/>
    <dgm:cxn modelId="{54561E24-D2DF-47D2-A467-F3ADFF2F50F6}" type="presOf" srcId="{AB22F439-5CF3-4003-BBB3-B5FD5EE3EBA7}" destId="{B634D077-9CEB-4360-83EE-5D4C6FFB98DD}" srcOrd="1" destOrd="0" presId="urn:microsoft.com/office/officeart/2005/8/layout/bList2"/>
    <dgm:cxn modelId="{58D86527-1BED-4AB5-8015-FDAA159C883C}" srcId="{C6DBD0AA-A092-4369-B815-D2A27D780C58}" destId="{786F1C33-506F-487F-AA18-A30EE2A2534E}" srcOrd="1" destOrd="0" parTransId="{B2D69183-3673-4FF1-92D6-76326856F341}" sibTransId="{54ACB2D9-0489-40D3-8720-56FF48219C7D}"/>
    <dgm:cxn modelId="{A0FBC930-D760-41DD-BE3E-22D3E608F256}" srcId="{AB22F439-5CF3-4003-BBB3-B5FD5EE3EBA7}" destId="{0F0E129E-123A-4075-B2C8-F39A140C88D8}" srcOrd="0" destOrd="0" parTransId="{BD673D81-C33B-45D8-947C-AEA9A28C39F0}" sibTransId="{D290D2A6-87EB-4C58-AF76-15E8A9414FCF}"/>
    <dgm:cxn modelId="{36F24035-874C-4E66-AE9B-64297179426C}" type="presOf" srcId="{0F0E129E-123A-4075-B2C8-F39A140C88D8}" destId="{5F2F90E6-CF6C-47CE-A6A2-78658417800F}" srcOrd="0" destOrd="0" presId="urn:microsoft.com/office/officeart/2005/8/layout/bList2"/>
    <dgm:cxn modelId="{C95EC436-6DF3-9D48-B3D9-4A3D5591F066}" srcId="{AB22F439-5CF3-4003-BBB3-B5FD5EE3EBA7}" destId="{8EB504CA-CFC6-5C40-B9F2-473E4994B7D4}" srcOrd="2" destOrd="0" parTransId="{1F59243E-608F-4348-9D00-77EED6726E06}" sibTransId="{7102E076-737A-264B-A10C-2AEDA7D1E937}"/>
    <dgm:cxn modelId="{4FAC0538-C71C-154F-9F37-67C2EDAA3403}" type="presOf" srcId="{8EB504CA-CFC6-5C40-B9F2-473E4994B7D4}" destId="{5F2F90E6-CF6C-47CE-A6A2-78658417800F}" srcOrd="0" destOrd="2" presId="urn:microsoft.com/office/officeart/2005/8/layout/bList2"/>
    <dgm:cxn modelId="{03EB2B39-3F86-4D18-8150-C21DECB6193F}" type="presOf" srcId="{AB22F439-5CF3-4003-BBB3-B5FD5EE3EBA7}" destId="{BD210979-5005-46DE-8F11-99CF54A465F1}" srcOrd="0" destOrd="0" presId="urn:microsoft.com/office/officeart/2005/8/layout/bList2"/>
    <dgm:cxn modelId="{4B0F445D-727B-B548-BCB1-A3E1AF5E2395}" srcId="{AB22F439-5CF3-4003-BBB3-B5FD5EE3EBA7}" destId="{AED02427-B286-764D-BA23-3B8FC7BCA4DE}" srcOrd="1" destOrd="0" parTransId="{85ECA1BB-23DD-944B-A53D-11BA0F65A67F}" sibTransId="{6A6EF83E-8887-A343-ADEF-95416EFDEB06}"/>
    <dgm:cxn modelId="{C24F015E-B30A-491C-AFFA-6E9A04E74098}" type="presOf" srcId="{9402A2C1-EFD7-4C69-A569-0E91A340BD90}" destId="{173ADCC0-45AB-4F03-8B39-78AD7803ABF7}" srcOrd="0" destOrd="0" presId="urn:microsoft.com/office/officeart/2005/8/layout/bList2"/>
    <dgm:cxn modelId="{FAF0D860-0006-B445-86EE-EA1EA31E3A26}" type="presOf" srcId="{243592FB-C1AE-E747-B75A-02568B129A83}" destId="{5F2F90E6-CF6C-47CE-A6A2-78658417800F}" srcOrd="0" destOrd="3" presId="urn:microsoft.com/office/officeart/2005/8/layout/bList2"/>
    <dgm:cxn modelId="{9F1CE460-F7C5-D94D-B00D-E81AF78FF146}" srcId="{828ED403-1C9B-4A7D-8888-1BC05EA78903}" destId="{A9488957-E610-4143-AED3-B4E3881000EF}" srcOrd="2" destOrd="0" parTransId="{6E20BF08-F171-A641-ABF1-4B465D34D1CE}" sibTransId="{6C97E7AA-FA83-7E45-8081-B7776A3E0C61}"/>
    <dgm:cxn modelId="{DD611061-8931-4107-8CE7-095C827B35A1}" type="presOf" srcId="{C6DBD0AA-A092-4369-B815-D2A27D780C58}" destId="{DAF4D648-EEB5-43F0-B6E1-95A2D48591A9}" srcOrd="0" destOrd="0" presId="urn:microsoft.com/office/officeart/2005/8/layout/bList2"/>
    <dgm:cxn modelId="{68915465-F1AB-D942-8895-70079508803E}" srcId="{8EB504CA-CFC6-5C40-B9F2-473E4994B7D4}" destId="{705B5BC3-8205-4145-A07B-8BB20CA7D624}" srcOrd="2" destOrd="0" parTransId="{50601296-8353-D949-A073-F9D8AA6743D4}" sibTransId="{8F57E243-43F2-6645-B471-809B9A456606}"/>
    <dgm:cxn modelId="{03B77D46-9E4B-453F-9FDF-83075ACA2998}" type="presOf" srcId="{828ED403-1C9B-4A7D-8888-1BC05EA78903}" destId="{F51D0157-A438-46CA-8EB0-F10C3EDBB633}" srcOrd="0" destOrd="0" presId="urn:microsoft.com/office/officeart/2005/8/layout/bList2"/>
    <dgm:cxn modelId="{F55FDB6C-9F47-41ED-B1D0-D902F4548B30}" type="presOf" srcId="{786F1C33-506F-487F-AA18-A30EE2A2534E}" destId="{219636A1-9D00-4675-967E-CA57FCDEAB1E}" srcOrd="1" destOrd="0" presId="urn:microsoft.com/office/officeart/2005/8/layout/bList2"/>
    <dgm:cxn modelId="{5C0B9F75-4444-7245-981A-F41A3614EEF5}" srcId="{6D196861-CC28-5141-BDFB-4E8105D813E6}" destId="{56910F6D-1269-3049-ACB2-917F4DC59908}" srcOrd="1" destOrd="0" parTransId="{0718F7BE-9FDE-C04D-BB6C-BA7904D3DC0D}" sibTransId="{F464298B-59F2-F64F-92CC-7382B75FFACC}"/>
    <dgm:cxn modelId="{C8FA8076-67AA-3944-A356-45A9372AEF4C}" srcId="{125DE95B-E3E9-488D-843B-7EA58128D643}" destId="{FE6BFF55-7F30-224A-8B70-2084FB780E44}" srcOrd="2" destOrd="0" parTransId="{F7BA786B-F096-CB4C-A499-604A6F0270B9}" sibTransId="{C0700072-F471-084F-94FB-88D2D934828E}"/>
    <dgm:cxn modelId="{EB095079-CFD2-4628-9212-498D62BB2F06}" srcId="{125DE95B-E3E9-488D-843B-7EA58128D643}" destId="{828ED403-1C9B-4A7D-8888-1BC05EA78903}" srcOrd="0" destOrd="0" parTransId="{8B8B8CA0-07E7-4F73-9F41-B05C6E1A904C}" sibTransId="{1B28F0B9-39F8-4BAC-9D40-2785A53A6960}"/>
    <dgm:cxn modelId="{68398A7A-E74B-5C4E-9349-B8AC07279A84}" type="presOf" srcId="{AED02427-B286-764D-BA23-3B8FC7BCA4DE}" destId="{5F2F90E6-CF6C-47CE-A6A2-78658417800F}" srcOrd="0" destOrd="1" presId="urn:microsoft.com/office/officeart/2005/8/layout/bList2"/>
    <dgm:cxn modelId="{89A7C57E-C177-ED43-AE7C-E6ACF80400D5}" srcId="{8EB504CA-CFC6-5C40-B9F2-473E4994B7D4}" destId="{243592FB-C1AE-E747-B75A-02568B129A83}" srcOrd="0" destOrd="0" parTransId="{7AEC2CDA-5B72-294F-8D0B-DA3D260FF0D8}" sibTransId="{066D9F1B-F38F-AD4C-BAEB-619A99FB7C12}"/>
    <dgm:cxn modelId="{B8F12581-0DE1-4846-9D8A-B85FFE57EEC7}" type="presOf" srcId="{903F98AC-194E-3E4D-A272-F12F8847EF48}" destId="{F51D0157-A438-46CA-8EB0-F10C3EDBB633}" srcOrd="0" destOrd="7" presId="urn:microsoft.com/office/officeart/2005/8/layout/bList2"/>
    <dgm:cxn modelId="{C3E05C82-DFCC-2143-98CC-9B20ABA3692C}" srcId="{8EB504CA-CFC6-5C40-B9F2-473E4994B7D4}" destId="{A068741C-FCBF-9649-BF70-A6A1176D92CE}" srcOrd="1" destOrd="0" parTransId="{0904F737-A31A-6E41-BD53-8117075AD1FE}" sibTransId="{06D5CEC9-922B-5047-ABBB-52AEBCC00BC6}"/>
    <dgm:cxn modelId="{06F10583-3C6C-4C14-8F5D-A175C31623AF}" srcId="{C6DBD0AA-A092-4369-B815-D2A27D780C58}" destId="{AB22F439-5CF3-4003-BBB3-B5FD5EE3EBA7}" srcOrd="2" destOrd="0" parTransId="{42A9B59D-B81E-4DB7-A89D-08E57A386F5F}" sibTransId="{FAFF8CAA-7011-4352-BD37-268AB4AA9613}"/>
    <dgm:cxn modelId="{D5F10484-34AC-204B-A2E4-B56C46103D0F}" type="presOf" srcId="{0785E50D-F1DD-C647-AF91-FA0058275806}" destId="{173ADCC0-45AB-4F03-8B39-78AD7803ABF7}" srcOrd="0" destOrd="3" presId="urn:microsoft.com/office/officeart/2005/8/layout/bList2"/>
    <dgm:cxn modelId="{85F68184-B810-154E-A53F-B59EC87AD1C1}" type="presOf" srcId="{9108529D-FCA7-684A-BD9A-73E32125C646}" destId="{5F2F90E6-CF6C-47CE-A6A2-78658417800F}" srcOrd="0" destOrd="7" presId="urn:microsoft.com/office/officeart/2005/8/layout/bList2"/>
    <dgm:cxn modelId="{FD81B289-FA58-2B44-A8EB-66954E05D580}" type="presOf" srcId="{3A9200EC-9B3F-3741-8CD8-45F5B3B60757}" destId="{F51D0157-A438-46CA-8EB0-F10C3EDBB633}" srcOrd="0" destOrd="1" presId="urn:microsoft.com/office/officeart/2005/8/layout/bList2"/>
    <dgm:cxn modelId="{4FD88E8E-6D91-4863-BDC5-39C395896215}" type="presOf" srcId="{125DE95B-E3E9-488D-843B-7EA58128D643}" destId="{DFA50C83-93AF-4FDE-B778-50A2E26547C0}" srcOrd="0" destOrd="0" presId="urn:microsoft.com/office/officeart/2005/8/layout/bList2"/>
    <dgm:cxn modelId="{FCD80E90-E69C-3242-93A7-3E8CDE761EA5}" type="presOf" srcId="{A068741C-FCBF-9649-BF70-A6A1176D92CE}" destId="{5F2F90E6-CF6C-47CE-A6A2-78658417800F}" srcOrd="0" destOrd="4" presId="urn:microsoft.com/office/officeart/2005/8/layout/bList2"/>
    <dgm:cxn modelId="{4CFC7095-063B-8E4A-B6F3-EC681197EA9F}" srcId="{828ED403-1C9B-4A7D-8888-1BC05EA78903}" destId="{36A81F54-3445-0846-800C-B3CAA41ABF85}" srcOrd="1" destOrd="0" parTransId="{F1072592-76D2-5744-867A-12A050F40348}" sibTransId="{D75F7E09-876C-524C-911D-B725AC61A45A}"/>
    <dgm:cxn modelId="{409AFA98-7906-1747-9B09-A57C39709D99}" type="presOf" srcId="{A9488957-E610-4143-AED3-B4E3881000EF}" destId="{F51D0157-A438-46CA-8EB0-F10C3EDBB633}" srcOrd="0" destOrd="3" presId="urn:microsoft.com/office/officeart/2005/8/layout/bList2"/>
    <dgm:cxn modelId="{3811689A-9F4F-6446-BD80-3C02E7B3CE1C}" srcId="{AB22F439-5CF3-4003-BBB3-B5FD5EE3EBA7}" destId="{9108529D-FCA7-684A-BD9A-73E32125C646}" srcOrd="3" destOrd="0" parTransId="{EBEBD84C-70A6-D942-8621-9383422EE56B}" sibTransId="{29AB54E2-FADC-4B46-ABB1-B93C8D3E67CE}"/>
    <dgm:cxn modelId="{E9B2239E-BEAB-4565-B770-44155CEB26AB}" srcId="{C6DBD0AA-A092-4369-B815-D2A27D780C58}" destId="{125DE95B-E3E9-488D-843B-7EA58128D643}" srcOrd="0" destOrd="0" parTransId="{FC0A28C2-A13D-4C48-9C34-B680EB2A2603}" sibTransId="{7D9CD180-E412-4B7F-9890-DD3E1E8793A4}"/>
    <dgm:cxn modelId="{2990E09F-ABD4-5641-871E-F5D137409610}" type="presOf" srcId="{6D196861-CC28-5141-BDFB-4E8105D813E6}" destId="{173ADCC0-45AB-4F03-8B39-78AD7803ABF7}" srcOrd="0" destOrd="2" presId="urn:microsoft.com/office/officeart/2005/8/layout/bList2"/>
    <dgm:cxn modelId="{D614FAA2-C9D3-9949-9F29-30B12ECA1807}" srcId="{6D196861-CC28-5141-BDFB-4E8105D813E6}" destId="{0785E50D-F1DD-C647-AF91-FA0058275806}" srcOrd="0" destOrd="0" parTransId="{35E1F395-5CF6-C14F-B2F7-24FCD5BF2432}" sibTransId="{555700E6-44D1-E649-9463-80615334ECDE}"/>
    <dgm:cxn modelId="{F74865AE-A479-3542-B6F6-47CBF1903B36}" type="presOf" srcId="{FE6BFF55-7F30-224A-8B70-2084FB780E44}" destId="{F51D0157-A438-46CA-8EB0-F10C3EDBB633}" srcOrd="0" destOrd="5" presId="urn:microsoft.com/office/officeart/2005/8/layout/bList2"/>
    <dgm:cxn modelId="{748EA8B5-CD41-7146-BDA0-9E0C4D48B98F}" srcId="{786F1C33-506F-487F-AA18-A30EE2A2534E}" destId="{0E36A602-1B9F-DE44-BC30-8E72568CF679}" srcOrd="1" destOrd="0" parTransId="{7C6454A9-30A9-AE4D-A411-EF4AD5FCF1CE}" sibTransId="{A12656E9-0519-E04B-97C3-5ED43287239F}"/>
    <dgm:cxn modelId="{90B1D5BB-0218-4638-8A8A-C1D62BD8F92E}" type="presOf" srcId="{54ACB2D9-0489-40D3-8720-56FF48219C7D}" destId="{447B6574-E608-4F2E-BAD5-363CC256CA90}" srcOrd="0" destOrd="0" presId="urn:microsoft.com/office/officeart/2005/8/layout/bList2"/>
    <dgm:cxn modelId="{410450C3-2ACF-AB45-A6E2-A1CCF9FBF5C7}" srcId="{828ED403-1C9B-4A7D-8888-1BC05EA78903}" destId="{3A9200EC-9B3F-3741-8CD8-45F5B3B60757}" srcOrd="0" destOrd="0" parTransId="{CE0BA1D0-F492-D642-956A-26EFC0FD708E}" sibTransId="{839B42B6-A8EA-9C4E-931D-5CAA596097FE}"/>
    <dgm:cxn modelId="{9118DAC8-BEDA-3B4F-9C77-817F427330CF}" srcId="{125DE95B-E3E9-488D-843B-7EA58128D643}" destId="{DCC1A310-1C79-CA41-BC8F-F2F7F4B654F7}" srcOrd="3" destOrd="0" parTransId="{E958D3D5-5FFD-3443-ABCD-1A2DA811BB55}" sibTransId="{4EA0A432-1AE2-314A-852F-0C7E44A36EC0}"/>
    <dgm:cxn modelId="{CB37D0CB-3EF8-D747-AAE7-84EF9DC1EF9D}" type="presOf" srcId="{A3342F81-092E-D94F-B71B-56D728050DC4}" destId="{F51D0157-A438-46CA-8EB0-F10C3EDBB633}" srcOrd="0" destOrd="4" presId="urn:microsoft.com/office/officeart/2005/8/layout/bList2"/>
    <dgm:cxn modelId="{FF9907CF-CFD4-4641-91DE-D04AB4DCCB54}" srcId="{DCC1A310-1C79-CA41-BC8F-F2F7F4B654F7}" destId="{903F98AC-194E-3E4D-A272-F12F8847EF48}" srcOrd="0" destOrd="0" parTransId="{2625FB58-67EA-1141-9127-133D6B50F2A8}" sibTransId="{50668972-B8BA-8342-8C45-669179E12080}"/>
    <dgm:cxn modelId="{F9EAC3D7-ABBA-4E2D-8994-A1F7F54318D9}" type="presOf" srcId="{786F1C33-506F-487F-AA18-A30EE2A2534E}" destId="{D824D08C-3F4C-46FF-AB3B-44226A1CB33A}" srcOrd="0" destOrd="0" presId="urn:microsoft.com/office/officeart/2005/8/layout/bList2"/>
    <dgm:cxn modelId="{FC13ABD8-2CAA-D245-859A-A48DF579E93D}" type="presOf" srcId="{56910F6D-1269-3049-ACB2-917F4DC59908}" destId="{173ADCC0-45AB-4F03-8B39-78AD7803ABF7}" srcOrd="0" destOrd="4" presId="urn:microsoft.com/office/officeart/2005/8/layout/bList2"/>
    <dgm:cxn modelId="{31E286E3-76C0-F347-A8D5-EE52220A790C}" type="presOf" srcId="{D0B8DBFD-CF0C-8A44-AEE1-C61612C42B70}" destId="{5F2F90E6-CF6C-47CE-A6A2-78658417800F}" srcOrd="0" destOrd="6" presId="urn:microsoft.com/office/officeart/2005/8/layout/bList2"/>
    <dgm:cxn modelId="{9B5A4DEE-0EBF-1249-9227-306B20F9854E}" type="presOf" srcId="{0E36A602-1B9F-DE44-BC30-8E72568CF679}" destId="{173ADCC0-45AB-4F03-8B39-78AD7803ABF7}" srcOrd="0" destOrd="1" presId="urn:microsoft.com/office/officeart/2005/8/layout/bList2"/>
    <dgm:cxn modelId="{B58681FF-6057-C14B-871B-7C410A2FEF02}" srcId="{DCC1A310-1C79-CA41-BC8F-F2F7F4B654F7}" destId="{2222AE15-9F24-E443-8164-A27C6D1BDB59}" srcOrd="1" destOrd="0" parTransId="{8BBA8F93-D816-284E-9FEF-2D85B40CB46B}" sibTransId="{9060FF86-F017-1747-872A-73B37DE96F7F}"/>
    <dgm:cxn modelId="{FD3E9CAE-3E50-4C7C-B032-34DEC6021F4A}" type="presParOf" srcId="{DAF4D648-EEB5-43F0-B6E1-95A2D48591A9}" destId="{AA2910BA-1558-45BB-99E2-745AA539B2BD}" srcOrd="0" destOrd="0" presId="urn:microsoft.com/office/officeart/2005/8/layout/bList2"/>
    <dgm:cxn modelId="{ECC0BEF6-5354-4666-BC37-D08988C3CC22}" type="presParOf" srcId="{AA2910BA-1558-45BB-99E2-745AA539B2BD}" destId="{F51D0157-A438-46CA-8EB0-F10C3EDBB633}" srcOrd="0" destOrd="0" presId="urn:microsoft.com/office/officeart/2005/8/layout/bList2"/>
    <dgm:cxn modelId="{046EDFBC-A15D-4504-B8C9-75F0EF5230BC}" type="presParOf" srcId="{AA2910BA-1558-45BB-99E2-745AA539B2BD}" destId="{DFA50C83-93AF-4FDE-B778-50A2E26547C0}" srcOrd="1" destOrd="0" presId="urn:microsoft.com/office/officeart/2005/8/layout/bList2"/>
    <dgm:cxn modelId="{55B6F910-1623-4579-A1BD-C060752BE139}" type="presParOf" srcId="{AA2910BA-1558-45BB-99E2-745AA539B2BD}" destId="{D5C674EC-98A5-4D45-9168-E941BC46FCF6}" srcOrd="2" destOrd="0" presId="urn:microsoft.com/office/officeart/2005/8/layout/bList2"/>
    <dgm:cxn modelId="{AE4D7C6C-373B-4E9C-8F42-BFBA30ECE441}" type="presParOf" srcId="{AA2910BA-1558-45BB-99E2-745AA539B2BD}" destId="{DEEF4213-91C0-4DFA-A1E8-D6E76A9D48BD}" srcOrd="3" destOrd="0" presId="urn:microsoft.com/office/officeart/2005/8/layout/bList2"/>
    <dgm:cxn modelId="{0079BB9B-A860-4052-8486-08D05A130011}" type="presParOf" srcId="{DAF4D648-EEB5-43F0-B6E1-95A2D48591A9}" destId="{2BCC3B1B-E8CA-4606-8407-A6ECC7BED76A}" srcOrd="1" destOrd="0" presId="urn:microsoft.com/office/officeart/2005/8/layout/bList2"/>
    <dgm:cxn modelId="{B9E7D8FD-D4EB-4361-A29C-E87A87BF6084}" type="presParOf" srcId="{DAF4D648-EEB5-43F0-B6E1-95A2D48591A9}" destId="{59D6E31B-DF80-46C5-B901-2E39646B95D1}" srcOrd="2" destOrd="0" presId="urn:microsoft.com/office/officeart/2005/8/layout/bList2"/>
    <dgm:cxn modelId="{3C5B0956-211A-4CF3-8BFC-B69A47DFF260}" type="presParOf" srcId="{59D6E31B-DF80-46C5-B901-2E39646B95D1}" destId="{173ADCC0-45AB-4F03-8B39-78AD7803ABF7}" srcOrd="0" destOrd="0" presId="urn:microsoft.com/office/officeart/2005/8/layout/bList2"/>
    <dgm:cxn modelId="{5CABC103-5A22-4DC4-BF37-2FBE73AE57D6}" type="presParOf" srcId="{59D6E31B-DF80-46C5-B901-2E39646B95D1}" destId="{D824D08C-3F4C-46FF-AB3B-44226A1CB33A}" srcOrd="1" destOrd="0" presId="urn:microsoft.com/office/officeart/2005/8/layout/bList2"/>
    <dgm:cxn modelId="{42285D9A-4959-487C-94CA-4887938BAD25}" type="presParOf" srcId="{59D6E31B-DF80-46C5-B901-2E39646B95D1}" destId="{219636A1-9D00-4675-967E-CA57FCDEAB1E}" srcOrd="2" destOrd="0" presId="urn:microsoft.com/office/officeart/2005/8/layout/bList2"/>
    <dgm:cxn modelId="{706109A8-7B22-4253-AD97-00D180FC5B67}" type="presParOf" srcId="{59D6E31B-DF80-46C5-B901-2E39646B95D1}" destId="{161E2365-CB26-459A-8F0C-B10C3E646E56}" srcOrd="3" destOrd="0" presId="urn:microsoft.com/office/officeart/2005/8/layout/bList2"/>
    <dgm:cxn modelId="{089B81A6-3301-4A6F-90CE-140C9C3CAADC}" type="presParOf" srcId="{DAF4D648-EEB5-43F0-B6E1-95A2D48591A9}" destId="{447B6574-E608-4F2E-BAD5-363CC256CA90}" srcOrd="3" destOrd="0" presId="urn:microsoft.com/office/officeart/2005/8/layout/bList2"/>
    <dgm:cxn modelId="{CD41D3E6-1553-490C-9D33-115EB06C5867}" type="presParOf" srcId="{DAF4D648-EEB5-43F0-B6E1-95A2D48591A9}" destId="{54FFC0A8-F079-4E7D-BF1A-E11568861659}" srcOrd="4" destOrd="0" presId="urn:microsoft.com/office/officeart/2005/8/layout/bList2"/>
    <dgm:cxn modelId="{68A57BB6-A776-4847-B1C1-BAE545B43366}" type="presParOf" srcId="{54FFC0A8-F079-4E7D-BF1A-E11568861659}" destId="{5F2F90E6-CF6C-47CE-A6A2-78658417800F}" srcOrd="0" destOrd="0" presId="urn:microsoft.com/office/officeart/2005/8/layout/bList2"/>
    <dgm:cxn modelId="{C5A903D8-D6F2-4894-AE2A-63CE04769B8D}" type="presParOf" srcId="{54FFC0A8-F079-4E7D-BF1A-E11568861659}" destId="{BD210979-5005-46DE-8F11-99CF54A465F1}" srcOrd="1" destOrd="0" presId="urn:microsoft.com/office/officeart/2005/8/layout/bList2"/>
    <dgm:cxn modelId="{F6DCDC5E-BD10-4EE1-B04E-39AB81364AAA}" type="presParOf" srcId="{54FFC0A8-F079-4E7D-BF1A-E11568861659}" destId="{B634D077-9CEB-4360-83EE-5D4C6FFB98DD}" srcOrd="2" destOrd="0" presId="urn:microsoft.com/office/officeart/2005/8/layout/bList2"/>
    <dgm:cxn modelId="{A4FF5A59-0A32-4408-9929-30BBA6DAD33E}" type="presParOf" srcId="{54FFC0A8-F079-4E7D-BF1A-E11568861659}" destId="{EE5FFD93-52F3-418C-BBBA-24CAF019EF16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9B28B7-98AE-2442-8242-E675E9F54483}" type="doc">
      <dgm:prSet loTypeId="urn:microsoft.com/office/officeart/2005/8/layout/list1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8926E0B-BFF6-E944-B1DF-44240C496CA1}">
      <dgm:prSet/>
      <dgm:spPr/>
      <dgm:t>
        <a:bodyPr/>
        <a:lstStyle/>
        <a:p>
          <a:r>
            <a:rPr lang="en-US"/>
            <a:t>Coaches’ Tasks:</a:t>
          </a:r>
        </a:p>
      </dgm:t>
    </dgm:pt>
    <dgm:pt modelId="{53B66600-AFAC-9844-8FF3-FF95E01497A1}" type="parTrans" cxnId="{CF70A1AD-5B90-CC41-AC82-8AF355283DE9}">
      <dgm:prSet/>
      <dgm:spPr/>
      <dgm:t>
        <a:bodyPr/>
        <a:lstStyle/>
        <a:p>
          <a:endParaRPr lang="en-US"/>
        </a:p>
      </dgm:t>
    </dgm:pt>
    <dgm:pt modelId="{FAC168E4-A658-DD48-B776-1AB6580C5053}" type="sibTrans" cxnId="{CF70A1AD-5B90-CC41-AC82-8AF355283DE9}">
      <dgm:prSet/>
      <dgm:spPr/>
      <dgm:t>
        <a:bodyPr/>
        <a:lstStyle/>
        <a:p>
          <a:endParaRPr lang="en-US"/>
        </a:p>
      </dgm:t>
    </dgm:pt>
    <dgm:pt modelId="{9E770DC0-ADC3-6F49-9603-390041B9028C}">
      <dgm:prSet/>
      <dgm:spPr/>
      <dgm:t>
        <a:bodyPr/>
        <a:lstStyle/>
        <a:p>
          <a:pPr rtl="0"/>
          <a:r>
            <a:rPr lang="en-US" b="0" i="0" dirty="0">
              <a:latin typeface="Hind Vadodara" panose="020B0604020202020204" charset="0"/>
              <a:cs typeface="Hind Vadodara" panose="020B0604020202020204" charset="0"/>
            </a:rPr>
            <a:t>Complete and Share End of Year Evaluation </a:t>
          </a:r>
          <a:endParaRPr lang="en-US" dirty="0"/>
        </a:p>
      </dgm:t>
    </dgm:pt>
    <dgm:pt modelId="{DF559CD0-5B01-D54A-8E06-F10310F9A6A6}" type="parTrans" cxnId="{5B5B1C97-4D72-364B-9991-95AC217DC39E}">
      <dgm:prSet/>
      <dgm:spPr/>
      <dgm:t>
        <a:bodyPr/>
        <a:lstStyle/>
        <a:p>
          <a:endParaRPr lang="en-US"/>
        </a:p>
      </dgm:t>
    </dgm:pt>
    <dgm:pt modelId="{2AE7D53E-5748-B340-A3B2-69C78DDF3C05}" type="sibTrans" cxnId="{5B5B1C97-4D72-364B-9991-95AC217DC39E}">
      <dgm:prSet/>
      <dgm:spPr/>
      <dgm:t>
        <a:bodyPr/>
        <a:lstStyle/>
        <a:p>
          <a:endParaRPr lang="en-US"/>
        </a:p>
      </dgm:t>
    </dgm:pt>
    <dgm:pt modelId="{76937503-7550-41B3-8D88-C860E600B4A5}">
      <dgm:prSet phldr="0"/>
      <dgm:spPr/>
      <dgm:t>
        <a:bodyPr/>
        <a:lstStyle/>
        <a:p>
          <a:r>
            <a:rPr lang="en-US"/>
            <a:t>Presentation Content:</a:t>
          </a:r>
          <a:endParaRPr lang="en-US" noProof="0"/>
        </a:p>
      </dgm:t>
    </dgm:pt>
    <dgm:pt modelId="{CB879ED8-C3F0-4B59-B2E3-178A8DD63439}" type="parTrans" cxnId="{CFA36605-B483-445C-89DB-7C5A5F0F44E2}">
      <dgm:prSet/>
      <dgm:spPr/>
      <dgm:t>
        <a:bodyPr/>
        <a:lstStyle/>
        <a:p>
          <a:endParaRPr lang="en-US"/>
        </a:p>
      </dgm:t>
    </dgm:pt>
    <dgm:pt modelId="{D7118AEF-A539-46B0-983D-619275A2AEA0}" type="sibTrans" cxnId="{CFA36605-B483-445C-89DB-7C5A5F0F44E2}">
      <dgm:prSet/>
      <dgm:spPr/>
      <dgm:t>
        <a:bodyPr/>
        <a:lstStyle/>
        <a:p>
          <a:endParaRPr lang="en-US"/>
        </a:p>
      </dgm:t>
    </dgm:pt>
    <dgm:pt modelId="{B233C6D1-31FC-9E44-988B-1DE61F134A43}">
      <dgm:prSet phldr="0"/>
      <dgm:spPr/>
      <dgm:t>
        <a:bodyPr/>
        <a:lstStyle/>
        <a:p>
          <a:pPr rtl="0"/>
          <a:r>
            <a:rPr lang="en-US" i="0" dirty="0">
              <a:latin typeface="Hind Vadodara" panose="02000000000000000000" pitchFamily="2" charset="0"/>
              <a:cs typeface="Hind Vadodara" panose="02000000000000000000" pitchFamily="2" charset="0"/>
            </a:rPr>
            <a:t>Check In: Continuum to Respond to Behavior Errors &amp; Classroom Matrix</a:t>
          </a:r>
          <a:endParaRPr lang="en-US" dirty="0"/>
        </a:p>
      </dgm:t>
    </dgm:pt>
    <dgm:pt modelId="{4BC0583A-A1D4-334D-972A-15CA92DF2D40}" type="parTrans" cxnId="{C2D2098D-49B3-A04D-9FB3-0FED3991A0DF}">
      <dgm:prSet/>
      <dgm:spPr/>
      <dgm:t>
        <a:bodyPr/>
        <a:lstStyle/>
        <a:p>
          <a:endParaRPr lang="en-US"/>
        </a:p>
      </dgm:t>
    </dgm:pt>
    <dgm:pt modelId="{4073BC8B-074F-8B4F-BF43-A44AC4433C6A}" type="sibTrans" cxnId="{C2D2098D-49B3-A04D-9FB3-0FED3991A0DF}">
      <dgm:prSet/>
      <dgm:spPr/>
      <dgm:t>
        <a:bodyPr/>
        <a:lstStyle/>
        <a:p>
          <a:endParaRPr lang="en-US"/>
        </a:p>
      </dgm:t>
    </dgm:pt>
    <dgm:pt modelId="{599A3463-F141-408D-ABCC-2A9B307BCB6F}">
      <dgm:prSet/>
      <dgm:spPr/>
      <dgm:t>
        <a:bodyPr/>
        <a:lstStyle/>
        <a:p>
          <a:pPr rtl="0"/>
          <a:r>
            <a:rPr lang="en-US" b="0" i="0" dirty="0">
              <a:latin typeface="Hind Vadodara" panose="02000000000000000000" pitchFamily="2" charset="0"/>
              <a:cs typeface="Hind Vadodara" panose="02000000000000000000" pitchFamily="2" charset="0"/>
            </a:rPr>
            <a:t>Rollout Planning</a:t>
          </a:r>
        </a:p>
      </dgm:t>
    </dgm:pt>
    <dgm:pt modelId="{97EBC74E-15D0-4BF9-AADC-31B5C71B5773}" type="parTrans" cxnId="{A826DB51-5C9F-4BC5-A724-074EB35E8BDE}">
      <dgm:prSet/>
      <dgm:spPr/>
      <dgm:t>
        <a:bodyPr/>
        <a:lstStyle/>
        <a:p>
          <a:endParaRPr lang="en-US"/>
        </a:p>
      </dgm:t>
    </dgm:pt>
    <dgm:pt modelId="{A874F30A-5F7C-4693-9B29-C6ADF9BA16BA}" type="sibTrans" cxnId="{A826DB51-5C9F-4BC5-A724-074EB35E8BDE}">
      <dgm:prSet/>
      <dgm:spPr/>
      <dgm:t>
        <a:bodyPr/>
        <a:lstStyle/>
        <a:p>
          <a:endParaRPr lang="en-US"/>
        </a:p>
      </dgm:t>
    </dgm:pt>
    <dgm:pt modelId="{9F974219-2641-4D99-8914-09ECB4BBC1A4}">
      <dgm:prSet/>
      <dgm:spPr/>
      <dgm:t>
        <a:bodyPr/>
        <a:lstStyle/>
        <a:p>
          <a:pPr rtl="0"/>
          <a:r>
            <a:rPr lang="en-US" b="0" i="0" dirty="0">
              <a:latin typeface="Hind Vadodara" panose="020B0604020202020204" charset="0"/>
              <a:cs typeface="Hind Vadodara" panose="020B0604020202020204" charset="0"/>
            </a:rPr>
            <a:t>Prepare for Fall Rollout to Staff, Students, and Families</a:t>
          </a:r>
        </a:p>
      </dgm:t>
    </dgm:pt>
    <dgm:pt modelId="{932B1487-2EFB-4504-B016-1A5DB14FE058}" type="parTrans" cxnId="{48033700-FE0C-4F3A-A3C0-A36BA7087B97}">
      <dgm:prSet/>
      <dgm:spPr/>
      <dgm:t>
        <a:bodyPr/>
        <a:lstStyle/>
        <a:p>
          <a:endParaRPr lang="en-US"/>
        </a:p>
      </dgm:t>
    </dgm:pt>
    <dgm:pt modelId="{4146BAD1-8065-42AD-A699-91F477D0B4D9}" type="sibTrans" cxnId="{48033700-FE0C-4F3A-A3C0-A36BA7087B97}">
      <dgm:prSet/>
      <dgm:spPr/>
      <dgm:t>
        <a:bodyPr/>
        <a:lstStyle/>
        <a:p>
          <a:endParaRPr lang="en-US"/>
        </a:p>
      </dgm:t>
    </dgm:pt>
    <dgm:pt modelId="{A25383C7-975D-476B-B49F-E41DF2048F4B}">
      <dgm:prSet/>
      <dgm:spPr/>
      <dgm:t>
        <a:bodyPr/>
        <a:lstStyle/>
        <a:p>
          <a:pPr rtl="0"/>
          <a:r>
            <a:rPr lang="en-US" b="0" i="0" dirty="0">
              <a:latin typeface="Hind Vadodara" panose="02000000000000000000" pitchFamily="2" charset="0"/>
              <a:cs typeface="Hind Vadodara" panose="02000000000000000000" pitchFamily="2" charset="0"/>
            </a:rPr>
            <a:t>End of Year Evaluation</a:t>
          </a:r>
        </a:p>
      </dgm:t>
    </dgm:pt>
    <dgm:pt modelId="{052DB0E1-16E3-47F4-B0EF-D48648AA5CE7}" type="parTrans" cxnId="{C6986D85-3F3E-4766-BD1F-3EE97284489C}">
      <dgm:prSet/>
      <dgm:spPr/>
      <dgm:t>
        <a:bodyPr/>
        <a:lstStyle/>
        <a:p>
          <a:endParaRPr lang="en-US"/>
        </a:p>
      </dgm:t>
    </dgm:pt>
    <dgm:pt modelId="{4C514B48-A9F9-43B6-BA25-6439FE288571}" type="sibTrans" cxnId="{C6986D85-3F3E-4766-BD1F-3EE97284489C}">
      <dgm:prSet/>
      <dgm:spPr/>
      <dgm:t>
        <a:bodyPr/>
        <a:lstStyle/>
        <a:p>
          <a:endParaRPr lang="en-US"/>
        </a:p>
      </dgm:t>
    </dgm:pt>
    <dgm:pt modelId="{107712AD-F0E7-8045-90F3-AA033147F7E7}" type="pres">
      <dgm:prSet presAssocID="{139B28B7-98AE-2442-8242-E675E9F54483}" presName="linear" presStyleCnt="0">
        <dgm:presLayoutVars>
          <dgm:dir/>
          <dgm:animLvl val="lvl"/>
          <dgm:resizeHandles val="exact"/>
        </dgm:presLayoutVars>
      </dgm:prSet>
      <dgm:spPr/>
    </dgm:pt>
    <dgm:pt modelId="{99F85151-3D39-4456-9783-D2B61E40612E}" type="pres">
      <dgm:prSet presAssocID="{76937503-7550-41B3-8D88-C860E600B4A5}" presName="parentLin" presStyleCnt="0"/>
      <dgm:spPr/>
    </dgm:pt>
    <dgm:pt modelId="{3E253364-FB35-42F8-9CB7-634D0DF472D6}" type="pres">
      <dgm:prSet presAssocID="{76937503-7550-41B3-8D88-C860E600B4A5}" presName="parentLeftMargin" presStyleLbl="node1" presStyleIdx="0" presStyleCnt="2"/>
      <dgm:spPr/>
    </dgm:pt>
    <dgm:pt modelId="{24EE546A-203E-45A1-AB96-5A4CB77AC5EC}" type="pres">
      <dgm:prSet presAssocID="{76937503-7550-41B3-8D88-C860E600B4A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DD4E0C0-9F60-4F65-BB07-79CA80226C0A}" type="pres">
      <dgm:prSet presAssocID="{76937503-7550-41B3-8D88-C860E600B4A5}" presName="negativeSpace" presStyleCnt="0"/>
      <dgm:spPr/>
    </dgm:pt>
    <dgm:pt modelId="{CDAAD9AB-76BA-4F20-9C80-4020D86AF54F}" type="pres">
      <dgm:prSet presAssocID="{76937503-7550-41B3-8D88-C860E600B4A5}" presName="childText" presStyleLbl="conFgAcc1" presStyleIdx="0" presStyleCnt="2">
        <dgm:presLayoutVars>
          <dgm:bulletEnabled val="1"/>
        </dgm:presLayoutVars>
      </dgm:prSet>
      <dgm:spPr>
        <a:prstGeom prst="roundRect">
          <a:avLst/>
        </a:prstGeom>
      </dgm:spPr>
    </dgm:pt>
    <dgm:pt modelId="{5E61BAE6-473E-4263-8FBF-76A396FC3E1D}" type="pres">
      <dgm:prSet presAssocID="{D7118AEF-A539-46B0-983D-619275A2AEA0}" presName="spaceBetweenRectangles" presStyleCnt="0"/>
      <dgm:spPr/>
    </dgm:pt>
    <dgm:pt modelId="{EFD0C82B-9526-4A75-BFD7-201196E11AEE}" type="pres">
      <dgm:prSet presAssocID="{88926E0B-BFF6-E944-B1DF-44240C496CA1}" presName="parentLin" presStyleCnt="0"/>
      <dgm:spPr/>
    </dgm:pt>
    <dgm:pt modelId="{1B39FE62-9822-43D6-A8AA-85DD7F2BE897}" type="pres">
      <dgm:prSet presAssocID="{88926E0B-BFF6-E944-B1DF-44240C496CA1}" presName="parentLeftMargin" presStyleLbl="node1" presStyleIdx="0" presStyleCnt="2"/>
      <dgm:spPr/>
    </dgm:pt>
    <dgm:pt modelId="{3EE32B02-DB9E-4A32-B892-2B06787A9E31}" type="pres">
      <dgm:prSet presAssocID="{88926E0B-BFF6-E944-B1DF-44240C496CA1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52BC94D6-D06B-4B50-878A-29EB19C8CE02}" type="pres">
      <dgm:prSet presAssocID="{88926E0B-BFF6-E944-B1DF-44240C496CA1}" presName="negativeSpace" presStyleCnt="0"/>
      <dgm:spPr/>
    </dgm:pt>
    <dgm:pt modelId="{183C8042-F222-4C5B-948A-CA63CABAB28E}" type="pres">
      <dgm:prSet presAssocID="{88926E0B-BFF6-E944-B1DF-44240C496CA1}" presName="childText" presStyleLbl="conFgAcc1" presStyleIdx="1" presStyleCnt="2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48033700-FE0C-4F3A-A3C0-A36BA7087B97}" srcId="{88926E0B-BFF6-E944-B1DF-44240C496CA1}" destId="{9F974219-2641-4D99-8914-09ECB4BBC1A4}" srcOrd="1" destOrd="0" parTransId="{932B1487-2EFB-4504-B016-1A5DB14FE058}" sibTransId="{4146BAD1-8065-42AD-A699-91F477D0B4D9}"/>
    <dgm:cxn modelId="{CFA36605-B483-445C-89DB-7C5A5F0F44E2}" srcId="{139B28B7-98AE-2442-8242-E675E9F54483}" destId="{76937503-7550-41B3-8D88-C860E600B4A5}" srcOrd="0" destOrd="0" parTransId="{CB879ED8-C3F0-4B59-B2E3-178A8DD63439}" sibTransId="{D7118AEF-A539-46B0-983D-619275A2AEA0}"/>
    <dgm:cxn modelId="{A826DB51-5C9F-4BC5-A724-074EB35E8BDE}" srcId="{76937503-7550-41B3-8D88-C860E600B4A5}" destId="{599A3463-F141-408D-ABCC-2A9B307BCB6F}" srcOrd="2" destOrd="0" parTransId="{97EBC74E-15D0-4BF9-AADC-31B5C71B5773}" sibTransId="{A874F30A-5F7C-4693-9B29-C6ADF9BA16BA}"/>
    <dgm:cxn modelId="{09970252-8FAC-4220-B3D6-2253984884D2}" type="presOf" srcId="{88926E0B-BFF6-E944-B1DF-44240C496CA1}" destId="{1B39FE62-9822-43D6-A8AA-85DD7F2BE897}" srcOrd="0" destOrd="0" presId="urn:microsoft.com/office/officeart/2005/8/layout/list1"/>
    <dgm:cxn modelId="{867FB954-09FA-4931-8A85-A992DC8FFD13}" type="presOf" srcId="{9F974219-2641-4D99-8914-09ECB4BBC1A4}" destId="{183C8042-F222-4C5B-948A-CA63CABAB28E}" srcOrd="0" destOrd="1" presId="urn:microsoft.com/office/officeart/2005/8/layout/list1"/>
    <dgm:cxn modelId="{3507DC74-BB1A-3747-A4EB-3A2F2AFF0C2A}" type="presOf" srcId="{139B28B7-98AE-2442-8242-E675E9F54483}" destId="{107712AD-F0E7-8045-90F3-AA033147F7E7}" srcOrd="0" destOrd="0" presId="urn:microsoft.com/office/officeart/2005/8/layout/list1"/>
    <dgm:cxn modelId="{39A19682-6123-42DC-9077-A15D6C3B3975}" type="presOf" srcId="{A25383C7-975D-476B-B49F-E41DF2048F4B}" destId="{CDAAD9AB-76BA-4F20-9C80-4020D86AF54F}" srcOrd="0" destOrd="1" presId="urn:microsoft.com/office/officeart/2005/8/layout/list1"/>
    <dgm:cxn modelId="{A19D3384-1FB8-426F-B3B0-A07E9D6C5765}" type="presOf" srcId="{9E770DC0-ADC3-6F49-9603-390041B9028C}" destId="{183C8042-F222-4C5B-948A-CA63CABAB28E}" srcOrd="0" destOrd="0" presId="urn:microsoft.com/office/officeart/2005/8/layout/list1"/>
    <dgm:cxn modelId="{C6986D85-3F3E-4766-BD1F-3EE97284489C}" srcId="{76937503-7550-41B3-8D88-C860E600B4A5}" destId="{A25383C7-975D-476B-B49F-E41DF2048F4B}" srcOrd="1" destOrd="0" parTransId="{052DB0E1-16E3-47F4-B0EF-D48648AA5CE7}" sibTransId="{4C514B48-A9F9-43B6-BA25-6439FE288571}"/>
    <dgm:cxn modelId="{C2D2098D-49B3-A04D-9FB3-0FED3991A0DF}" srcId="{76937503-7550-41B3-8D88-C860E600B4A5}" destId="{B233C6D1-31FC-9E44-988B-1DE61F134A43}" srcOrd="0" destOrd="0" parTransId="{4BC0583A-A1D4-334D-972A-15CA92DF2D40}" sibTransId="{4073BC8B-074F-8B4F-BF43-A44AC4433C6A}"/>
    <dgm:cxn modelId="{5B5B1C97-4D72-364B-9991-95AC217DC39E}" srcId="{88926E0B-BFF6-E944-B1DF-44240C496CA1}" destId="{9E770DC0-ADC3-6F49-9603-390041B9028C}" srcOrd="0" destOrd="0" parTransId="{DF559CD0-5B01-D54A-8E06-F10310F9A6A6}" sibTransId="{2AE7D53E-5748-B340-A3B2-69C78DDF3C05}"/>
    <dgm:cxn modelId="{687A6B97-011F-4FE3-B128-C9F3FB758E76}" type="presOf" srcId="{88926E0B-BFF6-E944-B1DF-44240C496CA1}" destId="{3EE32B02-DB9E-4A32-B892-2B06787A9E31}" srcOrd="1" destOrd="0" presId="urn:microsoft.com/office/officeart/2005/8/layout/list1"/>
    <dgm:cxn modelId="{CF70A1AD-5B90-CC41-AC82-8AF355283DE9}" srcId="{139B28B7-98AE-2442-8242-E675E9F54483}" destId="{88926E0B-BFF6-E944-B1DF-44240C496CA1}" srcOrd="1" destOrd="0" parTransId="{53B66600-AFAC-9844-8FF3-FF95E01497A1}" sibTransId="{FAC168E4-A658-DD48-B776-1AB6580C5053}"/>
    <dgm:cxn modelId="{3DAFC5DD-8784-4E7E-9AB6-92575DD074D0}" type="presOf" srcId="{76937503-7550-41B3-8D88-C860E600B4A5}" destId="{24EE546A-203E-45A1-AB96-5A4CB77AC5EC}" srcOrd="1" destOrd="0" presId="urn:microsoft.com/office/officeart/2005/8/layout/list1"/>
    <dgm:cxn modelId="{A1B98CE0-68B7-401A-8692-424F79F64A50}" type="presOf" srcId="{599A3463-F141-408D-ABCC-2A9B307BCB6F}" destId="{CDAAD9AB-76BA-4F20-9C80-4020D86AF54F}" srcOrd="0" destOrd="2" presId="urn:microsoft.com/office/officeart/2005/8/layout/list1"/>
    <dgm:cxn modelId="{33CD98EB-F6A1-4C0D-BD10-D38AF255E48A}" type="presOf" srcId="{76937503-7550-41B3-8D88-C860E600B4A5}" destId="{3E253364-FB35-42F8-9CB7-634D0DF472D6}" srcOrd="0" destOrd="0" presId="urn:microsoft.com/office/officeart/2005/8/layout/list1"/>
    <dgm:cxn modelId="{1268A2F3-F72A-7E4D-937F-8052ED56FBA7}" type="presOf" srcId="{B233C6D1-31FC-9E44-988B-1DE61F134A43}" destId="{CDAAD9AB-76BA-4F20-9C80-4020D86AF54F}" srcOrd="0" destOrd="0" presId="urn:microsoft.com/office/officeart/2005/8/layout/list1"/>
    <dgm:cxn modelId="{B0154977-EA9F-4E90-8497-1303E17D5532}" type="presParOf" srcId="{107712AD-F0E7-8045-90F3-AA033147F7E7}" destId="{99F85151-3D39-4456-9783-D2B61E40612E}" srcOrd="0" destOrd="0" presId="urn:microsoft.com/office/officeart/2005/8/layout/list1"/>
    <dgm:cxn modelId="{104295A2-4928-44CE-A4C2-A0CF2F195DA8}" type="presParOf" srcId="{99F85151-3D39-4456-9783-D2B61E40612E}" destId="{3E253364-FB35-42F8-9CB7-634D0DF472D6}" srcOrd="0" destOrd="0" presId="urn:microsoft.com/office/officeart/2005/8/layout/list1"/>
    <dgm:cxn modelId="{B565CEE0-F9FC-490F-8AF4-2D11E1AC49FC}" type="presParOf" srcId="{99F85151-3D39-4456-9783-D2B61E40612E}" destId="{24EE546A-203E-45A1-AB96-5A4CB77AC5EC}" srcOrd="1" destOrd="0" presId="urn:microsoft.com/office/officeart/2005/8/layout/list1"/>
    <dgm:cxn modelId="{50FD4F57-4B93-4870-A15A-BA2D5B557CF1}" type="presParOf" srcId="{107712AD-F0E7-8045-90F3-AA033147F7E7}" destId="{1DD4E0C0-9F60-4F65-BB07-79CA80226C0A}" srcOrd="1" destOrd="0" presId="urn:microsoft.com/office/officeart/2005/8/layout/list1"/>
    <dgm:cxn modelId="{7E8518AF-98E1-4EC3-B776-A39F9B3BA267}" type="presParOf" srcId="{107712AD-F0E7-8045-90F3-AA033147F7E7}" destId="{CDAAD9AB-76BA-4F20-9C80-4020D86AF54F}" srcOrd="2" destOrd="0" presId="urn:microsoft.com/office/officeart/2005/8/layout/list1"/>
    <dgm:cxn modelId="{9ECC327D-4307-4785-9706-338525D041CB}" type="presParOf" srcId="{107712AD-F0E7-8045-90F3-AA033147F7E7}" destId="{5E61BAE6-473E-4263-8FBF-76A396FC3E1D}" srcOrd="3" destOrd="0" presId="urn:microsoft.com/office/officeart/2005/8/layout/list1"/>
    <dgm:cxn modelId="{4152111E-D9E4-4D7F-AB4F-A531D96927D2}" type="presParOf" srcId="{107712AD-F0E7-8045-90F3-AA033147F7E7}" destId="{EFD0C82B-9526-4A75-BFD7-201196E11AEE}" srcOrd="4" destOrd="0" presId="urn:microsoft.com/office/officeart/2005/8/layout/list1"/>
    <dgm:cxn modelId="{E12BAB60-FC84-40D9-8275-5DA6E308E38D}" type="presParOf" srcId="{EFD0C82B-9526-4A75-BFD7-201196E11AEE}" destId="{1B39FE62-9822-43D6-A8AA-85DD7F2BE897}" srcOrd="0" destOrd="0" presId="urn:microsoft.com/office/officeart/2005/8/layout/list1"/>
    <dgm:cxn modelId="{8A431039-1DAE-4507-987D-496B9D76B022}" type="presParOf" srcId="{EFD0C82B-9526-4A75-BFD7-201196E11AEE}" destId="{3EE32B02-DB9E-4A32-B892-2B06787A9E31}" srcOrd="1" destOrd="0" presId="urn:microsoft.com/office/officeart/2005/8/layout/list1"/>
    <dgm:cxn modelId="{CAAF1429-9088-4A26-A9A0-9E7783C0E770}" type="presParOf" srcId="{107712AD-F0E7-8045-90F3-AA033147F7E7}" destId="{52BC94D6-D06B-4B50-878A-29EB19C8CE02}" srcOrd="5" destOrd="0" presId="urn:microsoft.com/office/officeart/2005/8/layout/list1"/>
    <dgm:cxn modelId="{36DCC698-FCCB-4C6D-B7D6-D99D5A44FA69}" type="presParOf" srcId="{107712AD-F0E7-8045-90F3-AA033147F7E7}" destId="{183C8042-F222-4C5B-948A-CA63CABAB28E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72B17C-DB9F-2940-9D39-C5C764336A6E}" type="doc">
      <dgm:prSet loTypeId="urn:microsoft.com/office/officeart/2005/8/layout/lProcess2" loCatId="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C55827D4-FA26-3C41-B34C-7FCCA1C4089A}">
      <dgm:prSet phldrT="[Text]" custT="1"/>
      <dgm:spPr>
        <a:solidFill>
          <a:srgbClr val="3761AD"/>
        </a:solidFill>
      </dgm:spPr>
      <dgm:t>
        <a:bodyPr anchor="t"/>
        <a:lstStyle/>
        <a:p>
          <a:r>
            <a:rPr lang="en-US" sz="2200" b="1" dirty="0">
              <a:solidFill>
                <a:schemeClr val="bg1"/>
              </a:solidFill>
            </a:rPr>
            <a:t>1. Create Positive Teaching and Learning Environments</a:t>
          </a:r>
        </a:p>
      </dgm:t>
    </dgm:pt>
    <dgm:pt modelId="{599DC4A7-EC38-D746-BE3D-BCDAA49A5EB2}" type="parTrans" cxnId="{7E46A9F6-2B63-1040-AD0D-1292178B7F3E}">
      <dgm:prSet/>
      <dgm:spPr/>
      <dgm:t>
        <a:bodyPr/>
        <a:lstStyle/>
        <a:p>
          <a:endParaRPr lang="en-US"/>
        </a:p>
      </dgm:t>
    </dgm:pt>
    <dgm:pt modelId="{51D50C4B-93D5-7941-911E-F54D361562F2}" type="sibTrans" cxnId="{7E46A9F6-2B63-1040-AD0D-1292178B7F3E}">
      <dgm:prSet/>
      <dgm:spPr/>
      <dgm:t>
        <a:bodyPr/>
        <a:lstStyle/>
        <a:p>
          <a:endParaRPr lang="en-US"/>
        </a:p>
      </dgm:t>
    </dgm:pt>
    <dgm:pt modelId="{61983985-9E87-3F42-843C-5DB9AB66F69F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2000">
              <a:solidFill>
                <a:srgbClr val="061DB2"/>
              </a:solidFill>
            </a:rPr>
            <a:t>Design a Safe Environment</a:t>
          </a:r>
          <a:endParaRPr lang="en-US" sz="2000" dirty="0">
            <a:solidFill>
              <a:srgbClr val="061DB2"/>
            </a:solidFill>
          </a:endParaRPr>
        </a:p>
      </dgm:t>
    </dgm:pt>
    <dgm:pt modelId="{B882B54E-C3C0-3B41-A193-3F450E6E883E}" type="parTrans" cxnId="{A8DF5B53-C992-B149-A56B-D21282EF258A}">
      <dgm:prSet/>
      <dgm:spPr/>
      <dgm:t>
        <a:bodyPr/>
        <a:lstStyle/>
        <a:p>
          <a:endParaRPr lang="en-US"/>
        </a:p>
      </dgm:t>
    </dgm:pt>
    <dgm:pt modelId="{D07F013C-C8A4-564C-A5FC-8271B9509C4E}" type="sibTrans" cxnId="{A8DF5B53-C992-B149-A56B-D21282EF258A}">
      <dgm:prSet/>
      <dgm:spPr/>
      <dgm:t>
        <a:bodyPr/>
        <a:lstStyle/>
        <a:p>
          <a:endParaRPr lang="en-US"/>
        </a:p>
      </dgm:t>
    </dgm:pt>
    <dgm:pt modelId="{45EA7107-2F6D-D74F-9F28-18666C5E4475}">
      <dgm:prSet phldrT="[Text]" custT="1"/>
      <dgm:spPr>
        <a:solidFill>
          <a:schemeClr val="bg1"/>
        </a:solidFill>
        <a:ln w="76200">
          <a:solidFill>
            <a:srgbClr val="FFFF00"/>
          </a:solidFill>
        </a:ln>
      </dgm:spPr>
      <dgm:t>
        <a:bodyPr/>
        <a:lstStyle/>
        <a:p>
          <a:r>
            <a:rPr lang="en-US" sz="2000" dirty="0">
              <a:solidFill>
                <a:srgbClr val="061DB2"/>
              </a:solidFill>
            </a:rPr>
            <a:t>Establish Positive Connections</a:t>
          </a:r>
        </a:p>
      </dgm:t>
    </dgm:pt>
    <dgm:pt modelId="{A2C109C6-8D0B-7F40-BB4B-47134976AD9B}" type="parTrans" cxnId="{123A2D59-92CD-7547-B6E3-485895B70E2A}">
      <dgm:prSet/>
      <dgm:spPr/>
      <dgm:t>
        <a:bodyPr/>
        <a:lstStyle/>
        <a:p>
          <a:endParaRPr lang="en-US"/>
        </a:p>
      </dgm:t>
    </dgm:pt>
    <dgm:pt modelId="{7C89627E-DCB3-5343-B56F-0E7AA18F04AC}" type="sibTrans" cxnId="{123A2D59-92CD-7547-B6E3-485895B70E2A}">
      <dgm:prSet/>
      <dgm:spPr/>
      <dgm:t>
        <a:bodyPr/>
        <a:lstStyle/>
        <a:p>
          <a:endParaRPr lang="en-US"/>
        </a:p>
      </dgm:t>
    </dgm:pt>
    <dgm:pt modelId="{40E071B7-A83B-964D-944C-E6D88A1D7B35}">
      <dgm:prSet phldrT="[Text]" custT="1"/>
      <dgm:spPr>
        <a:solidFill>
          <a:schemeClr val="bg1"/>
        </a:solidFill>
        <a:ln w="127000">
          <a:solidFill>
            <a:srgbClr val="FFFF00"/>
          </a:solidFill>
        </a:ln>
      </dgm:spPr>
      <dgm:t>
        <a:bodyPr/>
        <a:lstStyle/>
        <a:p>
          <a:r>
            <a:rPr lang="en-US" sz="2000">
              <a:solidFill>
                <a:srgbClr val="061DB2"/>
              </a:solidFill>
            </a:rPr>
            <a:t>Develop Predictable Routines</a:t>
          </a:r>
          <a:endParaRPr lang="en-US" sz="2000" dirty="0">
            <a:solidFill>
              <a:srgbClr val="061DB2"/>
            </a:solidFill>
          </a:endParaRPr>
        </a:p>
      </dgm:t>
    </dgm:pt>
    <dgm:pt modelId="{0A8C976F-0E71-4F49-BE55-0111392EC21A}" type="parTrans" cxnId="{1D26F71D-28D8-474A-9DEE-D8F8F64A0211}">
      <dgm:prSet/>
      <dgm:spPr/>
      <dgm:t>
        <a:bodyPr/>
        <a:lstStyle/>
        <a:p>
          <a:endParaRPr lang="en-US"/>
        </a:p>
      </dgm:t>
    </dgm:pt>
    <dgm:pt modelId="{78869FB3-80A9-6A43-9523-02ACA25D27DE}" type="sibTrans" cxnId="{1D26F71D-28D8-474A-9DEE-D8F8F64A0211}">
      <dgm:prSet/>
      <dgm:spPr/>
      <dgm:t>
        <a:bodyPr/>
        <a:lstStyle/>
        <a:p>
          <a:endParaRPr lang="en-US"/>
        </a:p>
      </dgm:t>
    </dgm:pt>
    <dgm:pt modelId="{A3BD197E-044A-A848-986C-F28313DBCFDD}">
      <dgm:prSet phldrT="[Text]" custT="1"/>
      <dgm:spPr>
        <a:solidFill>
          <a:schemeClr val="bg1"/>
        </a:solidFill>
        <a:ln w="127000">
          <a:solidFill>
            <a:srgbClr val="FFFF00"/>
          </a:solidFill>
        </a:ln>
      </dgm:spPr>
      <dgm:t>
        <a:bodyPr/>
        <a:lstStyle/>
        <a:p>
          <a:r>
            <a:rPr lang="en-US" sz="2000">
              <a:solidFill>
                <a:srgbClr val="061DB2"/>
              </a:solidFill>
            </a:rPr>
            <a:t>Define and Teach Positive Expectations</a:t>
          </a:r>
          <a:endParaRPr lang="en-US" sz="2000" dirty="0">
            <a:solidFill>
              <a:srgbClr val="061DB2"/>
            </a:solidFill>
          </a:endParaRPr>
        </a:p>
      </dgm:t>
    </dgm:pt>
    <dgm:pt modelId="{C6F4317C-EF78-5F4F-B8FE-10E68BACA6A0}" type="parTrans" cxnId="{0EF76945-5D77-704C-A13A-7EBB731B9C20}">
      <dgm:prSet/>
      <dgm:spPr/>
      <dgm:t>
        <a:bodyPr/>
        <a:lstStyle/>
        <a:p>
          <a:endParaRPr lang="en-US"/>
        </a:p>
      </dgm:t>
    </dgm:pt>
    <dgm:pt modelId="{DFF5340A-7829-8E47-813A-4643A97B7E8F}" type="sibTrans" cxnId="{0EF76945-5D77-704C-A13A-7EBB731B9C20}">
      <dgm:prSet/>
      <dgm:spPr/>
      <dgm:t>
        <a:bodyPr/>
        <a:lstStyle/>
        <a:p>
          <a:endParaRPr lang="en-US"/>
        </a:p>
      </dgm:t>
    </dgm:pt>
    <dgm:pt modelId="{53CDCDE8-0FA0-FE44-8088-E3212486DF4C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2000">
              <a:solidFill>
                <a:srgbClr val="061DB2"/>
              </a:solidFill>
            </a:rPr>
            <a:t>Plan Relevant Instruction</a:t>
          </a:r>
          <a:endParaRPr lang="en-US" sz="2000" dirty="0">
            <a:solidFill>
              <a:srgbClr val="061DB2"/>
            </a:solidFill>
          </a:endParaRPr>
        </a:p>
      </dgm:t>
    </dgm:pt>
    <dgm:pt modelId="{567D9373-70DB-8848-82F1-ABE80533712E}" type="parTrans" cxnId="{38C5DD65-8389-EC4C-8439-C58D076C5DF6}">
      <dgm:prSet/>
      <dgm:spPr/>
      <dgm:t>
        <a:bodyPr/>
        <a:lstStyle/>
        <a:p>
          <a:endParaRPr lang="en-US"/>
        </a:p>
      </dgm:t>
    </dgm:pt>
    <dgm:pt modelId="{E9960905-6AFD-0A49-BF65-E967F2C4E486}" type="sibTrans" cxnId="{38C5DD65-8389-EC4C-8439-C58D076C5DF6}">
      <dgm:prSet/>
      <dgm:spPr/>
      <dgm:t>
        <a:bodyPr/>
        <a:lstStyle/>
        <a:p>
          <a:endParaRPr lang="en-US"/>
        </a:p>
      </dgm:t>
    </dgm:pt>
    <dgm:pt modelId="{BB003214-8FD7-9D45-BA27-C98B329BDD84}" type="pres">
      <dgm:prSet presAssocID="{0372B17C-DB9F-2940-9D39-C5C764336A6E}" presName="theList" presStyleCnt="0">
        <dgm:presLayoutVars>
          <dgm:dir/>
          <dgm:animLvl val="lvl"/>
          <dgm:resizeHandles val="exact"/>
        </dgm:presLayoutVars>
      </dgm:prSet>
      <dgm:spPr/>
    </dgm:pt>
    <dgm:pt modelId="{86B4D704-6C37-8F48-9B5F-ABE3427F159D}" type="pres">
      <dgm:prSet presAssocID="{C55827D4-FA26-3C41-B34C-7FCCA1C4089A}" presName="compNode" presStyleCnt="0"/>
      <dgm:spPr/>
    </dgm:pt>
    <dgm:pt modelId="{AAD1F8D3-A7FB-5B4A-82E7-E2B1AF9F7798}" type="pres">
      <dgm:prSet presAssocID="{C55827D4-FA26-3C41-B34C-7FCCA1C4089A}" presName="aNode" presStyleLbl="bgShp" presStyleIdx="0" presStyleCnt="1"/>
      <dgm:spPr/>
    </dgm:pt>
    <dgm:pt modelId="{B1B5AD16-6E71-6F4E-8AD6-F60208FD39BE}" type="pres">
      <dgm:prSet presAssocID="{C55827D4-FA26-3C41-B34C-7FCCA1C4089A}" presName="textNode" presStyleLbl="bgShp" presStyleIdx="0" presStyleCnt="1"/>
      <dgm:spPr/>
    </dgm:pt>
    <dgm:pt modelId="{5570196D-9C19-1E41-9686-2F86BF6179C7}" type="pres">
      <dgm:prSet presAssocID="{C55827D4-FA26-3C41-B34C-7FCCA1C4089A}" presName="compChildNode" presStyleCnt="0"/>
      <dgm:spPr/>
    </dgm:pt>
    <dgm:pt modelId="{D798F2C7-1B25-554C-A9D0-BC87D4DBAE70}" type="pres">
      <dgm:prSet presAssocID="{C55827D4-FA26-3C41-B34C-7FCCA1C4089A}" presName="theInnerList" presStyleCnt="0"/>
      <dgm:spPr/>
    </dgm:pt>
    <dgm:pt modelId="{3505321D-9181-6A45-85C8-47806C0054AA}" type="pres">
      <dgm:prSet presAssocID="{61983985-9E87-3F42-843C-5DB9AB66F69F}" presName="childNode" presStyleLbl="node1" presStyleIdx="0" presStyleCnt="5" custScaleX="129901">
        <dgm:presLayoutVars>
          <dgm:bulletEnabled val="1"/>
        </dgm:presLayoutVars>
      </dgm:prSet>
      <dgm:spPr/>
    </dgm:pt>
    <dgm:pt modelId="{21137A47-CBF7-E041-B63F-EE33B93442FC}" type="pres">
      <dgm:prSet presAssocID="{61983985-9E87-3F42-843C-5DB9AB66F69F}" presName="aSpace2" presStyleCnt="0"/>
      <dgm:spPr/>
    </dgm:pt>
    <dgm:pt modelId="{C2A57FE0-3E16-A647-8868-15E91561FFBE}" type="pres">
      <dgm:prSet presAssocID="{45EA7107-2F6D-D74F-9F28-18666C5E4475}" presName="childNode" presStyleLbl="node1" presStyleIdx="1" presStyleCnt="5" custScaleX="129901">
        <dgm:presLayoutVars>
          <dgm:bulletEnabled val="1"/>
        </dgm:presLayoutVars>
      </dgm:prSet>
      <dgm:spPr/>
    </dgm:pt>
    <dgm:pt modelId="{660A33F8-48D3-704B-A1A3-2F0AA6BFF180}" type="pres">
      <dgm:prSet presAssocID="{45EA7107-2F6D-D74F-9F28-18666C5E4475}" presName="aSpace2" presStyleCnt="0"/>
      <dgm:spPr/>
    </dgm:pt>
    <dgm:pt modelId="{3DF48DC9-C05C-CE40-9AF6-4CE224FE71BE}" type="pres">
      <dgm:prSet presAssocID="{40E071B7-A83B-964D-944C-E6D88A1D7B35}" presName="childNode" presStyleLbl="node1" presStyleIdx="2" presStyleCnt="5" custScaleX="129901">
        <dgm:presLayoutVars>
          <dgm:bulletEnabled val="1"/>
        </dgm:presLayoutVars>
      </dgm:prSet>
      <dgm:spPr/>
    </dgm:pt>
    <dgm:pt modelId="{BD683E85-791E-654F-BF7E-13818E2132FA}" type="pres">
      <dgm:prSet presAssocID="{40E071B7-A83B-964D-944C-E6D88A1D7B35}" presName="aSpace2" presStyleCnt="0"/>
      <dgm:spPr/>
    </dgm:pt>
    <dgm:pt modelId="{7E8C0AF6-7BD4-0548-9F70-4C17E0B00960}" type="pres">
      <dgm:prSet presAssocID="{A3BD197E-044A-A848-986C-F28313DBCFDD}" presName="childNode" presStyleLbl="node1" presStyleIdx="3" presStyleCnt="5" custScaleX="129901">
        <dgm:presLayoutVars>
          <dgm:bulletEnabled val="1"/>
        </dgm:presLayoutVars>
      </dgm:prSet>
      <dgm:spPr/>
    </dgm:pt>
    <dgm:pt modelId="{0C4530BB-F6F5-0044-9C4E-DAE2971CF330}" type="pres">
      <dgm:prSet presAssocID="{A3BD197E-044A-A848-986C-F28313DBCFDD}" presName="aSpace2" presStyleCnt="0"/>
      <dgm:spPr/>
    </dgm:pt>
    <dgm:pt modelId="{95BBF3ED-7E54-994E-B5EC-2A38AEA58E88}" type="pres">
      <dgm:prSet presAssocID="{53CDCDE8-0FA0-FE44-8088-E3212486DF4C}" presName="childNode" presStyleLbl="node1" presStyleIdx="4" presStyleCnt="5" custScaleX="129901">
        <dgm:presLayoutVars>
          <dgm:bulletEnabled val="1"/>
        </dgm:presLayoutVars>
      </dgm:prSet>
      <dgm:spPr/>
    </dgm:pt>
  </dgm:ptLst>
  <dgm:cxnLst>
    <dgm:cxn modelId="{8B38C30C-D651-7840-A0A3-BABDDFBD7D85}" type="presOf" srcId="{C55827D4-FA26-3C41-B34C-7FCCA1C4089A}" destId="{B1B5AD16-6E71-6F4E-8AD6-F60208FD39BE}" srcOrd="1" destOrd="0" presId="urn:microsoft.com/office/officeart/2005/8/layout/lProcess2"/>
    <dgm:cxn modelId="{FC60AA13-7F47-E245-AFED-55360F8E7C05}" type="presOf" srcId="{45EA7107-2F6D-D74F-9F28-18666C5E4475}" destId="{C2A57FE0-3E16-A647-8868-15E91561FFBE}" srcOrd="0" destOrd="0" presId="urn:microsoft.com/office/officeart/2005/8/layout/lProcess2"/>
    <dgm:cxn modelId="{1D26F71D-28D8-474A-9DEE-D8F8F64A0211}" srcId="{C55827D4-FA26-3C41-B34C-7FCCA1C4089A}" destId="{40E071B7-A83B-964D-944C-E6D88A1D7B35}" srcOrd="2" destOrd="0" parTransId="{0A8C976F-0E71-4F49-BE55-0111392EC21A}" sibTransId="{78869FB3-80A9-6A43-9523-02ACA25D27DE}"/>
    <dgm:cxn modelId="{027D5425-7EAD-6641-8DA1-DA2BD76CF7B2}" type="presOf" srcId="{61983985-9E87-3F42-843C-5DB9AB66F69F}" destId="{3505321D-9181-6A45-85C8-47806C0054AA}" srcOrd="0" destOrd="0" presId="urn:microsoft.com/office/officeart/2005/8/layout/lProcess2"/>
    <dgm:cxn modelId="{225B3330-7205-2542-B70D-3C74845328E2}" type="presOf" srcId="{A3BD197E-044A-A848-986C-F28313DBCFDD}" destId="{7E8C0AF6-7BD4-0548-9F70-4C17E0B00960}" srcOrd="0" destOrd="0" presId="urn:microsoft.com/office/officeart/2005/8/layout/lProcess2"/>
    <dgm:cxn modelId="{3AF5DF5D-7223-584D-A4A6-4B9160B28210}" type="presOf" srcId="{C55827D4-FA26-3C41-B34C-7FCCA1C4089A}" destId="{AAD1F8D3-A7FB-5B4A-82E7-E2B1AF9F7798}" srcOrd="0" destOrd="0" presId="urn:microsoft.com/office/officeart/2005/8/layout/lProcess2"/>
    <dgm:cxn modelId="{72795C5E-2F86-4144-BC76-BFA011117429}" type="presOf" srcId="{0372B17C-DB9F-2940-9D39-C5C764336A6E}" destId="{BB003214-8FD7-9D45-BA27-C98B329BDD84}" srcOrd="0" destOrd="0" presId="urn:microsoft.com/office/officeart/2005/8/layout/lProcess2"/>
    <dgm:cxn modelId="{0EF76945-5D77-704C-A13A-7EBB731B9C20}" srcId="{C55827D4-FA26-3C41-B34C-7FCCA1C4089A}" destId="{A3BD197E-044A-A848-986C-F28313DBCFDD}" srcOrd="3" destOrd="0" parTransId="{C6F4317C-EF78-5F4F-B8FE-10E68BACA6A0}" sibTransId="{DFF5340A-7829-8E47-813A-4643A97B7E8F}"/>
    <dgm:cxn modelId="{38C5DD65-8389-EC4C-8439-C58D076C5DF6}" srcId="{C55827D4-FA26-3C41-B34C-7FCCA1C4089A}" destId="{53CDCDE8-0FA0-FE44-8088-E3212486DF4C}" srcOrd="4" destOrd="0" parTransId="{567D9373-70DB-8848-82F1-ABE80533712E}" sibTransId="{E9960905-6AFD-0A49-BF65-E967F2C4E486}"/>
    <dgm:cxn modelId="{A8DF5B53-C992-B149-A56B-D21282EF258A}" srcId="{C55827D4-FA26-3C41-B34C-7FCCA1C4089A}" destId="{61983985-9E87-3F42-843C-5DB9AB66F69F}" srcOrd="0" destOrd="0" parTransId="{B882B54E-C3C0-3B41-A193-3F450E6E883E}" sibTransId="{D07F013C-C8A4-564C-A5FC-8271B9509C4E}"/>
    <dgm:cxn modelId="{123A2D59-92CD-7547-B6E3-485895B70E2A}" srcId="{C55827D4-FA26-3C41-B34C-7FCCA1C4089A}" destId="{45EA7107-2F6D-D74F-9F28-18666C5E4475}" srcOrd="1" destOrd="0" parTransId="{A2C109C6-8D0B-7F40-BB4B-47134976AD9B}" sibTransId="{7C89627E-DCB3-5343-B56F-0E7AA18F04AC}"/>
    <dgm:cxn modelId="{75015F89-863D-294A-8BDA-4FC8F3AD1E68}" type="presOf" srcId="{53CDCDE8-0FA0-FE44-8088-E3212486DF4C}" destId="{95BBF3ED-7E54-994E-B5EC-2A38AEA58E88}" srcOrd="0" destOrd="0" presId="urn:microsoft.com/office/officeart/2005/8/layout/lProcess2"/>
    <dgm:cxn modelId="{F7A508A8-75EC-E943-996F-532C4E99DEB3}" type="presOf" srcId="{40E071B7-A83B-964D-944C-E6D88A1D7B35}" destId="{3DF48DC9-C05C-CE40-9AF6-4CE224FE71BE}" srcOrd="0" destOrd="0" presId="urn:microsoft.com/office/officeart/2005/8/layout/lProcess2"/>
    <dgm:cxn modelId="{7E46A9F6-2B63-1040-AD0D-1292178B7F3E}" srcId="{0372B17C-DB9F-2940-9D39-C5C764336A6E}" destId="{C55827D4-FA26-3C41-B34C-7FCCA1C4089A}" srcOrd="0" destOrd="0" parTransId="{599DC4A7-EC38-D746-BE3D-BCDAA49A5EB2}" sibTransId="{51D50C4B-93D5-7941-911E-F54D361562F2}"/>
    <dgm:cxn modelId="{2B85F3F7-944C-CE41-8326-CBD503E1884F}" type="presParOf" srcId="{BB003214-8FD7-9D45-BA27-C98B329BDD84}" destId="{86B4D704-6C37-8F48-9B5F-ABE3427F159D}" srcOrd="0" destOrd="0" presId="urn:microsoft.com/office/officeart/2005/8/layout/lProcess2"/>
    <dgm:cxn modelId="{68704501-2E05-1940-874D-426182D80A4D}" type="presParOf" srcId="{86B4D704-6C37-8F48-9B5F-ABE3427F159D}" destId="{AAD1F8D3-A7FB-5B4A-82E7-E2B1AF9F7798}" srcOrd="0" destOrd="0" presId="urn:microsoft.com/office/officeart/2005/8/layout/lProcess2"/>
    <dgm:cxn modelId="{A54048F8-4183-D445-B85F-C99406C4DC63}" type="presParOf" srcId="{86B4D704-6C37-8F48-9B5F-ABE3427F159D}" destId="{B1B5AD16-6E71-6F4E-8AD6-F60208FD39BE}" srcOrd="1" destOrd="0" presId="urn:microsoft.com/office/officeart/2005/8/layout/lProcess2"/>
    <dgm:cxn modelId="{012C0DCC-07BE-DE44-8A0E-EA94CE1B1BF8}" type="presParOf" srcId="{86B4D704-6C37-8F48-9B5F-ABE3427F159D}" destId="{5570196D-9C19-1E41-9686-2F86BF6179C7}" srcOrd="2" destOrd="0" presId="urn:microsoft.com/office/officeart/2005/8/layout/lProcess2"/>
    <dgm:cxn modelId="{7ADF7435-C71A-4644-A9AF-D039C20D1227}" type="presParOf" srcId="{5570196D-9C19-1E41-9686-2F86BF6179C7}" destId="{D798F2C7-1B25-554C-A9D0-BC87D4DBAE70}" srcOrd="0" destOrd="0" presId="urn:microsoft.com/office/officeart/2005/8/layout/lProcess2"/>
    <dgm:cxn modelId="{BE27DF2F-6BE4-9D4F-8857-CF670D5694E4}" type="presParOf" srcId="{D798F2C7-1B25-554C-A9D0-BC87D4DBAE70}" destId="{3505321D-9181-6A45-85C8-47806C0054AA}" srcOrd="0" destOrd="0" presId="urn:microsoft.com/office/officeart/2005/8/layout/lProcess2"/>
    <dgm:cxn modelId="{F364A23E-1D38-F64B-BCD6-2BDF1301BD8E}" type="presParOf" srcId="{D798F2C7-1B25-554C-A9D0-BC87D4DBAE70}" destId="{21137A47-CBF7-E041-B63F-EE33B93442FC}" srcOrd="1" destOrd="0" presId="urn:microsoft.com/office/officeart/2005/8/layout/lProcess2"/>
    <dgm:cxn modelId="{D063E219-6F2F-1D4E-8C99-FC32D131E973}" type="presParOf" srcId="{D798F2C7-1B25-554C-A9D0-BC87D4DBAE70}" destId="{C2A57FE0-3E16-A647-8868-15E91561FFBE}" srcOrd="2" destOrd="0" presId="urn:microsoft.com/office/officeart/2005/8/layout/lProcess2"/>
    <dgm:cxn modelId="{3C80E319-A21D-A140-913B-B388245E8A3F}" type="presParOf" srcId="{D798F2C7-1B25-554C-A9D0-BC87D4DBAE70}" destId="{660A33F8-48D3-704B-A1A3-2F0AA6BFF180}" srcOrd="3" destOrd="0" presId="urn:microsoft.com/office/officeart/2005/8/layout/lProcess2"/>
    <dgm:cxn modelId="{1EB945BB-24BA-314D-A122-277D25D644EC}" type="presParOf" srcId="{D798F2C7-1B25-554C-A9D0-BC87D4DBAE70}" destId="{3DF48DC9-C05C-CE40-9AF6-4CE224FE71BE}" srcOrd="4" destOrd="0" presId="urn:microsoft.com/office/officeart/2005/8/layout/lProcess2"/>
    <dgm:cxn modelId="{AB13AA5D-4492-484E-A86B-A4397C29F21B}" type="presParOf" srcId="{D798F2C7-1B25-554C-A9D0-BC87D4DBAE70}" destId="{BD683E85-791E-654F-BF7E-13818E2132FA}" srcOrd="5" destOrd="0" presId="urn:microsoft.com/office/officeart/2005/8/layout/lProcess2"/>
    <dgm:cxn modelId="{228769AA-11BB-014C-8C12-860AE486045C}" type="presParOf" srcId="{D798F2C7-1B25-554C-A9D0-BC87D4DBAE70}" destId="{7E8C0AF6-7BD4-0548-9F70-4C17E0B00960}" srcOrd="6" destOrd="0" presId="urn:microsoft.com/office/officeart/2005/8/layout/lProcess2"/>
    <dgm:cxn modelId="{7B77F7ED-6A0C-B446-9C21-4323403424EB}" type="presParOf" srcId="{D798F2C7-1B25-554C-A9D0-BC87D4DBAE70}" destId="{0C4530BB-F6F5-0044-9C4E-DAE2971CF330}" srcOrd="7" destOrd="0" presId="urn:microsoft.com/office/officeart/2005/8/layout/lProcess2"/>
    <dgm:cxn modelId="{A33C8D77-7186-DA4C-8DB0-72E85E7AE1EC}" type="presParOf" srcId="{D798F2C7-1B25-554C-A9D0-BC87D4DBAE70}" destId="{95BBF3ED-7E54-994E-B5EC-2A38AEA58E88}" srcOrd="8" destOrd="0" presId="urn:microsoft.com/office/officeart/2005/8/layout/lProcess2"/>
  </dgm:cxnLst>
  <dgm:bg>
    <a:solidFill>
      <a:srgbClr val="3761AD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CA47916-7DBC-4F46-AB3E-D5BA46C5B1A7}" type="doc">
      <dgm:prSet loTypeId="urn:microsoft.com/office/officeart/2005/8/layout/bProcess2" loCatId="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20F11E34-99DF-A04E-A53D-FBFB4A367EA7}">
      <dgm:prSet phldrT="[Text]"/>
      <dgm:spPr/>
      <dgm:t>
        <a:bodyPr/>
        <a:lstStyle/>
        <a:p>
          <a:r>
            <a:rPr lang="en-US" dirty="0"/>
            <a:t>Identifying your hopes and goals</a:t>
          </a:r>
        </a:p>
      </dgm:t>
    </dgm:pt>
    <dgm:pt modelId="{038FF6A3-1E60-624E-90AC-22C697373162}" type="parTrans" cxnId="{DC3CFB22-4A7E-FE40-906E-8402E5029469}">
      <dgm:prSet/>
      <dgm:spPr/>
      <dgm:t>
        <a:bodyPr/>
        <a:lstStyle/>
        <a:p>
          <a:endParaRPr lang="en-US"/>
        </a:p>
      </dgm:t>
    </dgm:pt>
    <dgm:pt modelId="{07FA57D8-C929-0F4E-A7EB-8A57E0AA1AFD}" type="sibTrans" cxnId="{DC3CFB22-4A7E-FE40-906E-8402E5029469}">
      <dgm:prSet/>
      <dgm:spPr/>
      <dgm:t>
        <a:bodyPr/>
        <a:lstStyle/>
        <a:p>
          <a:endParaRPr lang="en-US"/>
        </a:p>
      </dgm:t>
    </dgm:pt>
    <dgm:pt modelId="{C19758D7-239E-2140-8042-E22350BCF36F}">
      <dgm:prSet phldrT="[Text]" custT="1"/>
      <dgm:spPr/>
      <dgm:t>
        <a:bodyPr/>
        <a:lstStyle/>
        <a:p>
          <a:r>
            <a:rPr lang="en-US" sz="2200" dirty="0"/>
            <a:t>Greater understanding</a:t>
          </a:r>
        </a:p>
      </dgm:t>
    </dgm:pt>
    <dgm:pt modelId="{0B3866E5-893A-964E-B28A-73EAD38E94D6}" type="parTrans" cxnId="{8EEA78F9-0863-A445-81CF-B42076DFECEA}">
      <dgm:prSet/>
      <dgm:spPr/>
      <dgm:t>
        <a:bodyPr/>
        <a:lstStyle/>
        <a:p>
          <a:endParaRPr lang="en-US"/>
        </a:p>
      </dgm:t>
    </dgm:pt>
    <dgm:pt modelId="{52248056-B182-C349-ADEF-C11497DDDFF2}" type="sibTrans" cxnId="{8EEA78F9-0863-A445-81CF-B42076DFECEA}">
      <dgm:prSet/>
      <dgm:spPr/>
      <dgm:t>
        <a:bodyPr/>
        <a:lstStyle/>
        <a:p>
          <a:endParaRPr lang="en-US"/>
        </a:p>
      </dgm:t>
    </dgm:pt>
    <dgm:pt modelId="{2A946E83-82FA-6340-A3E0-E3A4FFD30926}">
      <dgm:prSet phldrT="[Text]"/>
      <dgm:spPr/>
      <dgm:t>
        <a:bodyPr/>
        <a:lstStyle/>
        <a:p>
          <a:r>
            <a:rPr lang="en-US" dirty="0"/>
            <a:t>Need to revisit your outcome goals</a:t>
          </a:r>
        </a:p>
      </dgm:t>
    </dgm:pt>
    <dgm:pt modelId="{D2E27DC8-3BE3-124D-AF7D-614657155F0B}" type="parTrans" cxnId="{49709E7A-F56A-E642-BCE2-2D56FBF3FC43}">
      <dgm:prSet/>
      <dgm:spPr/>
      <dgm:t>
        <a:bodyPr/>
        <a:lstStyle/>
        <a:p>
          <a:endParaRPr lang="en-US"/>
        </a:p>
      </dgm:t>
    </dgm:pt>
    <dgm:pt modelId="{A99D7D89-57B1-574D-8B6D-A97D805C5C57}" type="sibTrans" cxnId="{49709E7A-F56A-E642-BCE2-2D56FBF3FC43}">
      <dgm:prSet/>
      <dgm:spPr/>
      <dgm:t>
        <a:bodyPr/>
        <a:lstStyle/>
        <a:p>
          <a:endParaRPr lang="en-US"/>
        </a:p>
      </dgm:t>
    </dgm:pt>
    <dgm:pt modelId="{F2EEB403-ED57-2541-BCE9-692A0DAACF4F}" type="pres">
      <dgm:prSet presAssocID="{FCA47916-7DBC-4F46-AB3E-D5BA46C5B1A7}" presName="diagram" presStyleCnt="0">
        <dgm:presLayoutVars>
          <dgm:dir/>
          <dgm:resizeHandles/>
        </dgm:presLayoutVars>
      </dgm:prSet>
      <dgm:spPr/>
    </dgm:pt>
    <dgm:pt modelId="{234D4408-22D3-074A-95F9-35314B73AA91}" type="pres">
      <dgm:prSet presAssocID="{20F11E34-99DF-A04E-A53D-FBFB4A367EA7}" presName="firstNode" presStyleLbl="node1" presStyleIdx="0" presStyleCnt="3" custLinFactNeighborX="-76" custLinFactNeighborY="-1056">
        <dgm:presLayoutVars>
          <dgm:bulletEnabled val="1"/>
        </dgm:presLayoutVars>
      </dgm:prSet>
      <dgm:spPr/>
    </dgm:pt>
    <dgm:pt modelId="{58EC8004-42A2-1543-8241-FCA48A09267B}" type="pres">
      <dgm:prSet presAssocID="{07FA57D8-C929-0F4E-A7EB-8A57E0AA1AFD}" presName="sibTrans" presStyleLbl="sibTrans2D1" presStyleIdx="0" presStyleCnt="2"/>
      <dgm:spPr/>
    </dgm:pt>
    <dgm:pt modelId="{D0695D54-7A39-6A4D-B1A1-1FAFEED38105}" type="pres">
      <dgm:prSet presAssocID="{C19758D7-239E-2140-8042-E22350BCF36F}" presName="middleNode" presStyleCnt="0"/>
      <dgm:spPr/>
    </dgm:pt>
    <dgm:pt modelId="{ADE2A8D2-F57F-5C4D-AEE3-2B075BCF34CD}" type="pres">
      <dgm:prSet presAssocID="{C19758D7-239E-2140-8042-E22350BCF36F}" presName="padding" presStyleLbl="node1" presStyleIdx="0" presStyleCnt="3"/>
      <dgm:spPr/>
    </dgm:pt>
    <dgm:pt modelId="{E81F8489-7C32-2840-A7DB-FA8E9C647F53}" type="pres">
      <dgm:prSet presAssocID="{C19758D7-239E-2140-8042-E22350BCF36F}" presName="shape" presStyleLbl="node1" presStyleIdx="1" presStyleCnt="3" custScaleX="151652" custScaleY="150855">
        <dgm:presLayoutVars>
          <dgm:bulletEnabled val="1"/>
        </dgm:presLayoutVars>
      </dgm:prSet>
      <dgm:spPr/>
    </dgm:pt>
    <dgm:pt modelId="{592490EF-521C-204A-9130-DEFDC4BDBA4E}" type="pres">
      <dgm:prSet presAssocID="{52248056-B182-C349-ADEF-C11497DDDFF2}" presName="sibTrans" presStyleLbl="sibTrans2D1" presStyleIdx="1" presStyleCnt="2"/>
      <dgm:spPr/>
    </dgm:pt>
    <dgm:pt modelId="{2B8E3C53-9C5F-4F4B-9424-B5CD6FA6A6D5}" type="pres">
      <dgm:prSet presAssocID="{2A946E83-82FA-6340-A3E0-E3A4FFD30926}" presName="lastNode" presStyleLbl="node1" presStyleIdx="2" presStyleCnt="3">
        <dgm:presLayoutVars>
          <dgm:bulletEnabled val="1"/>
        </dgm:presLayoutVars>
      </dgm:prSet>
      <dgm:spPr/>
    </dgm:pt>
  </dgm:ptLst>
  <dgm:cxnLst>
    <dgm:cxn modelId="{DC3CFB22-4A7E-FE40-906E-8402E5029469}" srcId="{FCA47916-7DBC-4F46-AB3E-D5BA46C5B1A7}" destId="{20F11E34-99DF-A04E-A53D-FBFB4A367EA7}" srcOrd="0" destOrd="0" parTransId="{038FF6A3-1E60-624E-90AC-22C697373162}" sibTransId="{07FA57D8-C929-0F4E-A7EB-8A57E0AA1AFD}"/>
    <dgm:cxn modelId="{7AF8212B-31FA-324F-93AB-6ECB97F94B35}" type="presOf" srcId="{C19758D7-239E-2140-8042-E22350BCF36F}" destId="{E81F8489-7C32-2840-A7DB-FA8E9C647F53}" srcOrd="0" destOrd="0" presId="urn:microsoft.com/office/officeart/2005/8/layout/bProcess2"/>
    <dgm:cxn modelId="{B384BF2D-FD60-0B43-9544-AFB4DA159976}" type="presOf" srcId="{FCA47916-7DBC-4F46-AB3E-D5BA46C5B1A7}" destId="{F2EEB403-ED57-2541-BCE9-692A0DAACF4F}" srcOrd="0" destOrd="0" presId="urn:microsoft.com/office/officeart/2005/8/layout/bProcess2"/>
    <dgm:cxn modelId="{F3D57B35-2ACC-6446-99FC-400E63B3BC87}" type="presOf" srcId="{52248056-B182-C349-ADEF-C11497DDDFF2}" destId="{592490EF-521C-204A-9130-DEFDC4BDBA4E}" srcOrd="0" destOrd="0" presId="urn:microsoft.com/office/officeart/2005/8/layout/bProcess2"/>
    <dgm:cxn modelId="{49709E7A-F56A-E642-BCE2-2D56FBF3FC43}" srcId="{FCA47916-7DBC-4F46-AB3E-D5BA46C5B1A7}" destId="{2A946E83-82FA-6340-A3E0-E3A4FFD30926}" srcOrd="2" destOrd="0" parTransId="{D2E27DC8-3BE3-124D-AF7D-614657155F0B}" sibTransId="{A99D7D89-57B1-574D-8B6D-A97D805C5C57}"/>
    <dgm:cxn modelId="{D63AFE9E-DDBD-B04D-971A-FC98FD430361}" type="presOf" srcId="{2A946E83-82FA-6340-A3E0-E3A4FFD30926}" destId="{2B8E3C53-9C5F-4F4B-9424-B5CD6FA6A6D5}" srcOrd="0" destOrd="0" presId="urn:microsoft.com/office/officeart/2005/8/layout/bProcess2"/>
    <dgm:cxn modelId="{F82A7DA0-B33E-664D-8274-E8A8C2B19B54}" type="presOf" srcId="{20F11E34-99DF-A04E-A53D-FBFB4A367EA7}" destId="{234D4408-22D3-074A-95F9-35314B73AA91}" srcOrd="0" destOrd="0" presId="urn:microsoft.com/office/officeart/2005/8/layout/bProcess2"/>
    <dgm:cxn modelId="{6AA9DFCC-E74F-9C4C-90F8-52661ECFE2A4}" type="presOf" srcId="{07FA57D8-C929-0F4E-A7EB-8A57E0AA1AFD}" destId="{58EC8004-42A2-1543-8241-FCA48A09267B}" srcOrd="0" destOrd="0" presId="urn:microsoft.com/office/officeart/2005/8/layout/bProcess2"/>
    <dgm:cxn modelId="{8EEA78F9-0863-A445-81CF-B42076DFECEA}" srcId="{FCA47916-7DBC-4F46-AB3E-D5BA46C5B1A7}" destId="{C19758D7-239E-2140-8042-E22350BCF36F}" srcOrd="1" destOrd="0" parTransId="{0B3866E5-893A-964E-B28A-73EAD38E94D6}" sibTransId="{52248056-B182-C349-ADEF-C11497DDDFF2}"/>
    <dgm:cxn modelId="{2DE189AC-5243-5D4D-97A5-DB7301B76379}" type="presParOf" srcId="{F2EEB403-ED57-2541-BCE9-692A0DAACF4F}" destId="{234D4408-22D3-074A-95F9-35314B73AA91}" srcOrd="0" destOrd="0" presId="urn:microsoft.com/office/officeart/2005/8/layout/bProcess2"/>
    <dgm:cxn modelId="{B8A90DDD-0F4A-874A-B2A3-272770BE78CE}" type="presParOf" srcId="{F2EEB403-ED57-2541-BCE9-692A0DAACF4F}" destId="{58EC8004-42A2-1543-8241-FCA48A09267B}" srcOrd="1" destOrd="0" presId="urn:microsoft.com/office/officeart/2005/8/layout/bProcess2"/>
    <dgm:cxn modelId="{3EF21233-4CBB-5A41-9391-24025B3CD711}" type="presParOf" srcId="{F2EEB403-ED57-2541-BCE9-692A0DAACF4F}" destId="{D0695D54-7A39-6A4D-B1A1-1FAFEED38105}" srcOrd="2" destOrd="0" presId="urn:microsoft.com/office/officeart/2005/8/layout/bProcess2"/>
    <dgm:cxn modelId="{F60128CF-CF6C-7846-8A2B-CB61E8B1E813}" type="presParOf" srcId="{D0695D54-7A39-6A4D-B1A1-1FAFEED38105}" destId="{ADE2A8D2-F57F-5C4D-AEE3-2B075BCF34CD}" srcOrd="0" destOrd="0" presId="urn:microsoft.com/office/officeart/2005/8/layout/bProcess2"/>
    <dgm:cxn modelId="{557019E8-A504-8B43-B9A3-12FFD4CB2CC3}" type="presParOf" srcId="{D0695D54-7A39-6A4D-B1A1-1FAFEED38105}" destId="{E81F8489-7C32-2840-A7DB-FA8E9C647F53}" srcOrd="1" destOrd="0" presId="urn:microsoft.com/office/officeart/2005/8/layout/bProcess2"/>
    <dgm:cxn modelId="{0B6A5FEE-6C35-BB46-95DC-B4B20C3D6F8B}" type="presParOf" srcId="{F2EEB403-ED57-2541-BCE9-692A0DAACF4F}" destId="{592490EF-521C-204A-9130-DEFDC4BDBA4E}" srcOrd="3" destOrd="0" presId="urn:microsoft.com/office/officeart/2005/8/layout/bProcess2"/>
    <dgm:cxn modelId="{C0081C5C-44FD-9047-BA37-86DC3A311123}" type="presParOf" srcId="{F2EEB403-ED57-2541-BCE9-692A0DAACF4F}" destId="{2B8E3C53-9C5F-4F4B-9424-B5CD6FA6A6D5}" srcOrd="4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39B28B7-98AE-2442-8242-E675E9F54483}" type="doc">
      <dgm:prSet loTypeId="urn:microsoft.com/office/officeart/2005/8/layout/list1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8926E0B-BFF6-E944-B1DF-44240C496CA1}">
      <dgm:prSet/>
      <dgm:spPr/>
      <dgm:t>
        <a:bodyPr/>
        <a:lstStyle/>
        <a:p>
          <a:r>
            <a:rPr lang="en-US"/>
            <a:t>Coaches’ Tasks:</a:t>
          </a:r>
        </a:p>
      </dgm:t>
    </dgm:pt>
    <dgm:pt modelId="{53B66600-AFAC-9844-8FF3-FF95E01497A1}" type="parTrans" cxnId="{CF70A1AD-5B90-CC41-AC82-8AF355283DE9}">
      <dgm:prSet/>
      <dgm:spPr/>
      <dgm:t>
        <a:bodyPr/>
        <a:lstStyle/>
        <a:p>
          <a:endParaRPr lang="en-US"/>
        </a:p>
      </dgm:t>
    </dgm:pt>
    <dgm:pt modelId="{FAC168E4-A658-DD48-B776-1AB6580C5053}" type="sibTrans" cxnId="{CF70A1AD-5B90-CC41-AC82-8AF355283DE9}">
      <dgm:prSet/>
      <dgm:spPr/>
      <dgm:t>
        <a:bodyPr/>
        <a:lstStyle/>
        <a:p>
          <a:endParaRPr lang="en-US"/>
        </a:p>
      </dgm:t>
    </dgm:pt>
    <dgm:pt modelId="{9E770DC0-ADC3-6F49-9603-390041B9028C}">
      <dgm:prSet/>
      <dgm:spPr/>
      <dgm:t>
        <a:bodyPr/>
        <a:lstStyle/>
        <a:p>
          <a:pPr rtl="0"/>
          <a:r>
            <a:rPr lang="en-US" b="0" i="0" dirty="0">
              <a:latin typeface="Hind Vadodara" panose="020B0604020202020204" charset="0"/>
              <a:cs typeface="Hind Vadodara" panose="020B0604020202020204" charset="0"/>
            </a:rPr>
            <a:t>Complete and Share End of Year Evaluation </a:t>
          </a:r>
          <a:endParaRPr lang="en-US" dirty="0"/>
        </a:p>
      </dgm:t>
    </dgm:pt>
    <dgm:pt modelId="{DF559CD0-5B01-D54A-8E06-F10310F9A6A6}" type="parTrans" cxnId="{5B5B1C97-4D72-364B-9991-95AC217DC39E}">
      <dgm:prSet/>
      <dgm:spPr/>
      <dgm:t>
        <a:bodyPr/>
        <a:lstStyle/>
        <a:p>
          <a:endParaRPr lang="en-US"/>
        </a:p>
      </dgm:t>
    </dgm:pt>
    <dgm:pt modelId="{2AE7D53E-5748-B340-A3B2-69C78DDF3C05}" type="sibTrans" cxnId="{5B5B1C97-4D72-364B-9991-95AC217DC39E}">
      <dgm:prSet/>
      <dgm:spPr/>
      <dgm:t>
        <a:bodyPr/>
        <a:lstStyle/>
        <a:p>
          <a:endParaRPr lang="en-US"/>
        </a:p>
      </dgm:t>
    </dgm:pt>
    <dgm:pt modelId="{76937503-7550-41B3-8D88-C860E600B4A5}">
      <dgm:prSet phldr="0"/>
      <dgm:spPr/>
      <dgm:t>
        <a:bodyPr/>
        <a:lstStyle/>
        <a:p>
          <a:r>
            <a:rPr lang="en-US"/>
            <a:t>Presentation Content:</a:t>
          </a:r>
          <a:endParaRPr lang="en-US" noProof="0"/>
        </a:p>
      </dgm:t>
    </dgm:pt>
    <dgm:pt modelId="{CB879ED8-C3F0-4B59-B2E3-178A8DD63439}" type="parTrans" cxnId="{CFA36605-B483-445C-89DB-7C5A5F0F44E2}">
      <dgm:prSet/>
      <dgm:spPr/>
      <dgm:t>
        <a:bodyPr/>
        <a:lstStyle/>
        <a:p>
          <a:endParaRPr lang="en-US"/>
        </a:p>
      </dgm:t>
    </dgm:pt>
    <dgm:pt modelId="{D7118AEF-A539-46B0-983D-619275A2AEA0}" type="sibTrans" cxnId="{CFA36605-B483-445C-89DB-7C5A5F0F44E2}">
      <dgm:prSet/>
      <dgm:spPr/>
      <dgm:t>
        <a:bodyPr/>
        <a:lstStyle/>
        <a:p>
          <a:endParaRPr lang="en-US"/>
        </a:p>
      </dgm:t>
    </dgm:pt>
    <dgm:pt modelId="{B233C6D1-31FC-9E44-988B-1DE61F134A43}">
      <dgm:prSet phldr="0"/>
      <dgm:spPr/>
      <dgm:t>
        <a:bodyPr/>
        <a:lstStyle/>
        <a:p>
          <a:pPr rtl="0"/>
          <a:r>
            <a:rPr lang="en-US" i="0" dirty="0">
              <a:latin typeface="Hind Vadodara" panose="02000000000000000000" pitchFamily="2" charset="0"/>
              <a:cs typeface="Hind Vadodara" panose="02000000000000000000" pitchFamily="2" charset="0"/>
            </a:rPr>
            <a:t>Check In: Continuum to Respond to Behavior Errors &amp; Classroom Matrix</a:t>
          </a:r>
          <a:endParaRPr lang="en-US" dirty="0"/>
        </a:p>
      </dgm:t>
    </dgm:pt>
    <dgm:pt modelId="{4BC0583A-A1D4-334D-972A-15CA92DF2D40}" type="parTrans" cxnId="{C2D2098D-49B3-A04D-9FB3-0FED3991A0DF}">
      <dgm:prSet/>
      <dgm:spPr/>
      <dgm:t>
        <a:bodyPr/>
        <a:lstStyle/>
        <a:p>
          <a:endParaRPr lang="en-US"/>
        </a:p>
      </dgm:t>
    </dgm:pt>
    <dgm:pt modelId="{4073BC8B-074F-8B4F-BF43-A44AC4433C6A}" type="sibTrans" cxnId="{C2D2098D-49B3-A04D-9FB3-0FED3991A0DF}">
      <dgm:prSet/>
      <dgm:spPr/>
      <dgm:t>
        <a:bodyPr/>
        <a:lstStyle/>
        <a:p>
          <a:endParaRPr lang="en-US"/>
        </a:p>
      </dgm:t>
    </dgm:pt>
    <dgm:pt modelId="{599A3463-F141-408D-ABCC-2A9B307BCB6F}">
      <dgm:prSet/>
      <dgm:spPr/>
      <dgm:t>
        <a:bodyPr/>
        <a:lstStyle/>
        <a:p>
          <a:pPr rtl="0"/>
          <a:r>
            <a:rPr lang="en-US" b="0" i="0" dirty="0">
              <a:latin typeface="Hind Vadodara" panose="02000000000000000000" pitchFamily="2" charset="0"/>
              <a:cs typeface="Hind Vadodara" panose="02000000000000000000" pitchFamily="2" charset="0"/>
            </a:rPr>
            <a:t>Rollout Planning</a:t>
          </a:r>
        </a:p>
      </dgm:t>
    </dgm:pt>
    <dgm:pt modelId="{97EBC74E-15D0-4BF9-AADC-31B5C71B5773}" type="parTrans" cxnId="{A826DB51-5C9F-4BC5-A724-074EB35E8BDE}">
      <dgm:prSet/>
      <dgm:spPr/>
      <dgm:t>
        <a:bodyPr/>
        <a:lstStyle/>
        <a:p>
          <a:endParaRPr lang="en-US"/>
        </a:p>
      </dgm:t>
    </dgm:pt>
    <dgm:pt modelId="{A874F30A-5F7C-4693-9B29-C6ADF9BA16BA}" type="sibTrans" cxnId="{A826DB51-5C9F-4BC5-A724-074EB35E8BDE}">
      <dgm:prSet/>
      <dgm:spPr/>
      <dgm:t>
        <a:bodyPr/>
        <a:lstStyle/>
        <a:p>
          <a:endParaRPr lang="en-US"/>
        </a:p>
      </dgm:t>
    </dgm:pt>
    <dgm:pt modelId="{9F974219-2641-4D99-8914-09ECB4BBC1A4}">
      <dgm:prSet/>
      <dgm:spPr/>
      <dgm:t>
        <a:bodyPr/>
        <a:lstStyle/>
        <a:p>
          <a:pPr rtl="0"/>
          <a:r>
            <a:rPr lang="en-US" b="0" i="0" dirty="0">
              <a:latin typeface="Hind Vadodara" panose="020B0604020202020204" charset="0"/>
              <a:cs typeface="Hind Vadodara" panose="020B0604020202020204" charset="0"/>
            </a:rPr>
            <a:t>Prepare for Fall Rollout to Staff, Students, and Families</a:t>
          </a:r>
        </a:p>
      </dgm:t>
    </dgm:pt>
    <dgm:pt modelId="{932B1487-2EFB-4504-B016-1A5DB14FE058}" type="parTrans" cxnId="{48033700-FE0C-4F3A-A3C0-A36BA7087B97}">
      <dgm:prSet/>
      <dgm:spPr/>
      <dgm:t>
        <a:bodyPr/>
        <a:lstStyle/>
        <a:p>
          <a:endParaRPr lang="en-US"/>
        </a:p>
      </dgm:t>
    </dgm:pt>
    <dgm:pt modelId="{4146BAD1-8065-42AD-A699-91F477D0B4D9}" type="sibTrans" cxnId="{48033700-FE0C-4F3A-A3C0-A36BA7087B97}">
      <dgm:prSet/>
      <dgm:spPr/>
      <dgm:t>
        <a:bodyPr/>
        <a:lstStyle/>
        <a:p>
          <a:endParaRPr lang="en-US"/>
        </a:p>
      </dgm:t>
    </dgm:pt>
    <dgm:pt modelId="{A25383C7-975D-476B-B49F-E41DF2048F4B}">
      <dgm:prSet/>
      <dgm:spPr/>
      <dgm:t>
        <a:bodyPr/>
        <a:lstStyle/>
        <a:p>
          <a:pPr rtl="0"/>
          <a:r>
            <a:rPr lang="en-US" b="0" i="0" dirty="0">
              <a:latin typeface="Hind Vadodara" panose="02000000000000000000" pitchFamily="2" charset="0"/>
              <a:cs typeface="Hind Vadodara" panose="02000000000000000000" pitchFamily="2" charset="0"/>
            </a:rPr>
            <a:t>End of Year Evaluation</a:t>
          </a:r>
        </a:p>
      </dgm:t>
    </dgm:pt>
    <dgm:pt modelId="{052DB0E1-16E3-47F4-B0EF-D48648AA5CE7}" type="parTrans" cxnId="{C6986D85-3F3E-4766-BD1F-3EE97284489C}">
      <dgm:prSet/>
      <dgm:spPr/>
      <dgm:t>
        <a:bodyPr/>
        <a:lstStyle/>
        <a:p>
          <a:endParaRPr lang="en-US"/>
        </a:p>
      </dgm:t>
    </dgm:pt>
    <dgm:pt modelId="{4C514B48-A9F9-43B6-BA25-6439FE288571}" type="sibTrans" cxnId="{C6986D85-3F3E-4766-BD1F-3EE97284489C}">
      <dgm:prSet/>
      <dgm:spPr/>
      <dgm:t>
        <a:bodyPr/>
        <a:lstStyle/>
        <a:p>
          <a:endParaRPr lang="en-US"/>
        </a:p>
      </dgm:t>
    </dgm:pt>
    <dgm:pt modelId="{107712AD-F0E7-8045-90F3-AA033147F7E7}" type="pres">
      <dgm:prSet presAssocID="{139B28B7-98AE-2442-8242-E675E9F54483}" presName="linear" presStyleCnt="0">
        <dgm:presLayoutVars>
          <dgm:dir/>
          <dgm:animLvl val="lvl"/>
          <dgm:resizeHandles val="exact"/>
        </dgm:presLayoutVars>
      </dgm:prSet>
      <dgm:spPr/>
    </dgm:pt>
    <dgm:pt modelId="{99F85151-3D39-4456-9783-D2B61E40612E}" type="pres">
      <dgm:prSet presAssocID="{76937503-7550-41B3-8D88-C860E600B4A5}" presName="parentLin" presStyleCnt="0"/>
      <dgm:spPr/>
    </dgm:pt>
    <dgm:pt modelId="{3E253364-FB35-42F8-9CB7-634D0DF472D6}" type="pres">
      <dgm:prSet presAssocID="{76937503-7550-41B3-8D88-C860E600B4A5}" presName="parentLeftMargin" presStyleLbl="node1" presStyleIdx="0" presStyleCnt="2"/>
      <dgm:spPr/>
    </dgm:pt>
    <dgm:pt modelId="{24EE546A-203E-45A1-AB96-5A4CB77AC5EC}" type="pres">
      <dgm:prSet presAssocID="{76937503-7550-41B3-8D88-C860E600B4A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DD4E0C0-9F60-4F65-BB07-79CA80226C0A}" type="pres">
      <dgm:prSet presAssocID="{76937503-7550-41B3-8D88-C860E600B4A5}" presName="negativeSpace" presStyleCnt="0"/>
      <dgm:spPr/>
    </dgm:pt>
    <dgm:pt modelId="{CDAAD9AB-76BA-4F20-9C80-4020D86AF54F}" type="pres">
      <dgm:prSet presAssocID="{76937503-7550-41B3-8D88-C860E600B4A5}" presName="childText" presStyleLbl="conFgAcc1" presStyleIdx="0" presStyleCnt="2">
        <dgm:presLayoutVars>
          <dgm:bulletEnabled val="1"/>
        </dgm:presLayoutVars>
      </dgm:prSet>
      <dgm:spPr>
        <a:prstGeom prst="roundRect">
          <a:avLst/>
        </a:prstGeom>
      </dgm:spPr>
    </dgm:pt>
    <dgm:pt modelId="{5E61BAE6-473E-4263-8FBF-76A396FC3E1D}" type="pres">
      <dgm:prSet presAssocID="{D7118AEF-A539-46B0-983D-619275A2AEA0}" presName="spaceBetweenRectangles" presStyleCnt="0"/>
      <dgm:spPr/>
    </dgm:pt>
    <dgm:pt modelId="{EFD0C82B-9526-4A75-BFD7-201196E11AEE}" type="pres">
      <dgm:prSet presAssocID="{88926E0B-BFF6-E944-B1DF-44240C496CA1}" presName="parentLin" presStyleCnt="0"/>
      <dgm:spPr/>
    </dgm:pt>
    <dgm:pt modelId="{1B39FE62-9822-43D6-A8AA-85DD7F2BE897}" type="pres">
      <dgm:prSet presAssocID="{88926E0B-BFF6-E944-B1DF-44240C496CA1}" presName="parentLeftMargin" presStyleLbl="node1" presStyleIdx="0" presStyleCnt="2"/>
      <dgm:spPr/>
    </dgm:pt>
    <dgm:pt modelId="{3EE32B02-DB9E-4A32-B892-2B06787A9E31}" type="pres">
      <dgm:prSet presAssocID="{88926E0B-BFF6-E944-B1DF-44240C496CA1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52BC94D6-D06B-4B50-878A-29EB19C8CE02}" type="pres">
      <dgm:prSet presAssocID="{88926E0B-BFF6-E944-B1DF-44240C496CA1}" presName="negativeSpace" presStyleCnt="0"/>
      <dgm:spPr/>
    </dgm:pt>
    <dgm:pt modelId="{183C8042-F222-4C5B-948A-CA63CABAB28E}" type="pres">
      <dgm:prSet presAssocID="{88926E0B-BFF6-E944-B1DF-44240C496CA1}" presName="childText" presStyleLbl="conFgAcc1" presStyleIdx="1" presStyleCnt="2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48033700-FE0C-4F3A-A3C0-A36BA7087B97}" srcId="{88926E0B-BFF6-E944-B1DF-44240C496CA1}" destId="{9F974219-2641-4D99-8914-09ECB4BBC1A4}" srcOrd="1" destOrd="0" parTransId="{932B1487-2EFB-4504-B016-1A5DB14FE058}" sibTransId="{4146BAD1-8065-42AD-A699-91F477D0B4D9}"/>
    <dgm:cxn modelId="{CFA36605-B483-445C-89DB-7C5A5F0F44E2}" srcId="{139B28B7-98AE-2442-8242-E675E9F54483}" destId="{76937503-7550-41B3-8D88-C860E600B4A5}" srcOrd="0" destOrd="0" parTransId="{CB879ED8-C3F0-4B59-B2E3-178A8DD63439}" sibTransId="{D7118AEF-A539-46B0-983D-619275A2AEA0}"/>
    <dgm:cxn modelId="{A826DB51-5C9F-4BC5-A724-074EB35E8BDE}" srcId="{76937503-7550-41B3-8D88-C860E600B4A5}" destId="{599A3463-F141-408D-ABCC-2A9B307BCB6F}" srcOrd="2" destOrd="0" parTransId="{97EBC74E-15D0-4BF9-AADC-31B5C71B5773}" sibTransId="{A874F30A-5F7C-4693-9B29-C6ADF9BA16BA}"/>
    <dgm:cxn modelId="{09970252-8FAC-4220-B3D6-2253984884D2}" type="presOf" srcId="{88926E0B-BFF6-E944-B1DF-44240C496CA1}" destId="{1B39FE62-9822-43D6-A8AA-85DD7F2BE897}" srcOrd="0" destOrd="0" presId="urn:microsoft.com/office/officeart/2005/8/layout/list1"/>
    <dgm:cxn modelId="{867FB954-09FA-4931-8A85-A992DC8FFD13}" type="presOf" srcId="{9F974219-2641-4D99-8914-09ECB4BBC1A4}" destId="{183C8042-F222-4C5B-948A-CA63CABAB28E}" srcOrd="0" destOrd="1" presId="urn:microsoft.com/office/officeart/2005/8/layout/list1"/>
    <dgm:cxn modelId="{3507DC74-BB1A-3747-A4EB-3A2F2AFF0C2A}" type="presOf" srcId="{139B28B7-98AE-2442-8242-E675E9F54483}" destId="{107712AD-F0E7-8045-90F3-AA033147F7E7}" srcOrd="0" destOrd="0" presId="urn:microsoft.com/office/officeart/2005/8/layout/list1"/>
    <dgm:cxn modelId="{39A19682-6123-42DC-9077-A15D6C3B3975}" type="presOf" srcId="{A25383C7-975D-476B-B49F-E41DF2048F4B}" destId="{CDAAD9AB-76BA-4F20-9C80-4020D86AF54F}" srcOrd="0" destOrd="1" presId="urn:microsoft.com/office/officeart/2005/8/layout/list1"/>
    <dgm:cxn modelId="{A19D3384-1FB8-426F-B3B0-A07E9D6C5765}" type="presOf" srcId="{9E770DC0-ADC3-6F49-9603-390041B9028C}" destId="{183C8042-F222-4C5B-948A-CA63CABAB28E}" srcOrd="0" destOrd="0" presId="urn:microsoft.com/office/officeart/2005/8/layout/list1"/>
    <dgm:cxn modelId="{C6986D85-3F3E-4766-BD1F-3EE97284489C}" srcId="{76937503-7550-41B3-8D88-C860E600B4A5}" destId="{A25383C7-975D-476B-B49F-E41DF2048F4B}" srcOrd="1" destOrd="0" parTransId="{052DB0E1-16E3-47F4-B0EF-D48648AA5CE7}" sibTransId="{4C514B48-A9F9-43B6-BA25-6439FE288571}"/>
    <dgm:cxn modelId="{C2D2098D-49B3-A04D-9FB3-0FED3991A0DF}" srcId="{76937503-7550-41B3-8D88-C860E600B4A5}" destId="{B233C6D1-31FC-9E44-988B-1DE61F134A43}" srcOrd="0" destOrd="0" parTransId="{4BC0583A-A1D4-334D-972A-15CA92DF2D40}" sibTransId="{4073BC8B-074F-8B4F-BF43-A44AC4433C6A}"/>
    <dgm:cxn modelId="{5B5B1C97-4D72-364B-9991-95AC217DC39E}" srcId="{88926E0B-BFF6-E944-B1DF-44240C496CA1}" destId="{9E770DC0-ADC3-6F49-9603-390041B9028C}" srcOrd="0" destOrd="0" parTransId="{DF559CD0-5B01-D54A-8E06-F10310F9A6A6}" sibTransId="{2AE7D53E-5748-B340-A3B2-69C78DDF3C05}"/>
    <dgm:cxn modelId="{687A6B97-011F-4FE3-B128-C9F3FB758E76}" type="presOf" srcId="{88926E0B-BFF6-E944-B1DF-44240C496CA1}" destId="{3EE32B02-DB9E-4A32-B892-2B06787A9E31}" srcOrd="1" destOrd="0" presId="urn:microsoft.com/office/officeart/2005/8/layout/list1"/>
    <dgm:cxn modelId="{CF70A1AD-5B90-CC41-AC82-8AF355283DE9}" srcId="{139B28B7-98AE-2442-8242-E675E9F54483}" destId="{88926E0B-BFF6-E944-B1DF-44240C496CA1}" srcOrd="1" destOrd="0" parTransId="{53B66600-AFAC-9844-8FF3-FF95E01497A1}" sibTransId="{FAC168E4-A658-DD48-B776-1AB6580C5053}"/>
    <dgm:cxn modelId="{3DAFC5DD-8784-4E7E-9AB6-92575DD074D0}" type="presOf" srcId="{76937503-7550-41B3-8D88-C860E600B4A5}" destId="{24EE546A-203E-45A1-AB96-5A4CB77AC5EC}" srcOrd="1" destOrd="0" presId="urn:microsoft.com/office/officeart/2005/8/layout/list1"/>
    <dgm:cxn modelId="{A1B98CE0-68B7-401A-8692-424F79F64A50}" type="presOf" srcId="{599A3463-F141-408D-ABCC-2A9B307BCB6F}" destId="{CDAAD9AB-76BA-4F20-9C80-4020D86AF54F}" srcOrd="0" destOrd="2" presId="urn:microsoft.com/office/officeart/2005/8/layout/list1"/>
    <dgm:cxn modelId="{33CD98EB-F6A1-4C0D-BD10-D38AF255E48A}" type="presOf" srcId="{76937503-7550-41B3-8D88-C860E600B4A5}" destId="{3E253364-FB35-42F8-9CB7-634D0DF472D6}" srcOrd="0" destOrd="0" presId="urn:microsoft.com/office/officeart/2005/8/layout/list1"/>
    <dgm:cxn modelId="{1268A2F3-F72A-7E4D-937F-8052ED56FBA7}" type="presOf" srcId="{B233C6D1-31FC-9E44-988B-1DE61F134A43}" destId="{CDAAD9AB-76BA-4F20-9C80-4020D86AF54F}" srcOrd="0" destOrd="0" presId="urn:microsoft.com/office/officeart/2005/8/layout/list1"/>
    <dgm:cxn modelId="{B0154977-EA9F-4E90-8497-1303E17D5532}" type="presParOf" srcId="{107712AD-F0E7-8045-90F3-AA033147F7E7}" destId="{99F85151-3D39-4456-9783-D2B61E40612E}" srcOrd="0" destOrd="0" presId="urn:microsoft.com/office/officeart/2005/8/layout/list1"/>
    <dgm:cxn modelId="{104295A2-4928-44CE-A4C2-A0CF2F195DA8}" type="presParOf" srcId="{99F85151-3D39-4456-9783-D2B61E40612E}" destId="{3E253364-FB35-42F8-9CB7-634D0DF472D6}" srcOrd="0" destOrd="0" presId="urn:microsoft.com/office/officeart/2005/8/layout/list1"/>
    <dgm:cxn modelId="{B565CEE0-F9FC-490F-8AF4-2D11E1AC49FC}" type="presParOf" srcId="{99F85151-3D39-4456-9783-D2B61E40612E}" destId="{24EE546A-203E-45A1-AB96-5A4CB77AC5EC}" srcOrd="1" destOrd="0" presId="urn:microsoft.com/office/officeart/2005/8/layout/list1"/>
    <dgm:cxn modelId="{50FD4F57-4B93-4870-A15A-BA2D5B557CF1}" type="presParOf" srcId="{107712AD-F0E7-8045-90F3-AA033147F7E7}" destId="{1DD4E0C0-9F60-4F65-BB07-79CA80226C0A}" srcOrd="1" destOrd="0" presId="urn:microsoft.com/office/officeart/2005/8/layout/list1"/>
    <dgm:cxn modelId="{7E8518AF-98E1-4EC3-B776-A39F9B3BA267}" type="presParOf" srcId="{107712AD-F0E7-8045-90F3-AA033147F7E7}" destId="{CDAAD9AB-76BA-4F20-9C80-4020D86AF54F}" srcOrd="2" destOrd="0" presId="urn:microsoft.com/office/officeart/2005/8/layout/list1"/>
    <dgm:cxn modelId="{9ECC327D-4307-4785-9706-338525D041CB}" type="presParOf" srcId="{107712AD-F0E7-8045-90F3-AA033147F7E7}" destId="{5E61BAE6-473E-4263-8FBF-76A396FC3E1D}" srcOrd="3" destOrd="0" presId="urn:microsoft.com/office/officeart/2005/8/layout/list1"/>
    <dgm:cxn modelId="{4152111E-D9E4-4D7F-AB4F-A531D96927D2}" type="presParOf" srcId="{107712AD-F0E7-8045-90F3-AA033147F7E7}" destId="{EFD0C82B-9526-4A75-BFD7-201196E11AEE}" srcOrd="4" destOrd="0" presId="urn:microsoft.com/office/officeart/2005/8/layout/list1"/>
    <dgm:cxn modelId="{E12BAB60-FC84-40D9-8275-5DA6E308E38D}" type="presParOf" srcId="{EFD0C82B-9526-4A75-BFD7-201196E11AEE}" destId="{1B39FE62-9822-43D6-A8AA-85DD7F2BE897}" srcOrd="0" destOrd="0" presId="urn:microsoft.com/office/officeart/2005/8/layout/list1"/>
    <dgm:cxn modelId="{8A431039-1DAE-4507-987D-496B9D76B022}" type="presParOf" srcId="{EFD0C82B-9526-4A75-BFD7-201196E11AEE}" destId="{3EE32B02-DB9E-4A32-B892-2B06787A9E31}" srcOrd="1" destOrd="0" presId="urn:microsoft.com/office/officeart/2005/8/layout/list1"/>
    <dgm:cxn modelId="{CAAF1429-9088-4A26-A9A0-9E7783C0E770}" type="presParOf" srcId="{107712AD-F0E7-8045-90F3-AA033147F7E7}" destId="{52BC94D6-D06B-4B50-878A-29EB19C8CE02}" srcOrd="5" destOrd="0" presId="urn:microsoft.com/office/officeart/2005/8/layout/list1"/>
    <dgm:cxn modelId="{36DCC698-FCCB-4C6D-B7D6-D99D5A44FA69}" type="presParOf" srcId="{107712AD-F0E7-8045-90F3-AA033147F7E7}" destId="{183C8042-F222-4C5B-948A-CA63CABAB28E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1D0157-A438-46CA-8EB0-F10C3EDBB633}">
      <dsp:nvSpPr>
        <dsp:cNvPr id="0" name=""/>
        <dsp:cNvSpPr/>
      </dsp:nvSpPr>
      <dsp:spPr>
        <a:xfrm>
          <a:off x="12263" y="1978862"/>
          <a:ext cx="3633401" cy="3773726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Self-monitor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Are you participating?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Engaged as a learner?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Stretch, break, stand as needed​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If you have questions or comments: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unmute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use the chat box</a:t>
          </a:r>
        </a:p>
      </dsp:txBody>
      <dsp:txXfrm>
        <a:off x="97398" y="2063997"/>
        <a:ext cx="3463131" cy="3688591"/>
      </dsp:txXfrm>
    </dsp:sp>
    <dsp:sp modelId="{D5C674EC-98A5-4D45-9168-E941BC46FCF6}">
      <dsp:nvSpPr>
        <dsp:cNvPr id="0" name=""/>
        <dsp:cNvSpPr/>
      </dsp:nvSpPr>
      <dsp:spPr>
        <a:xfrm>
          <a:off x="0" y="5607866"/>
          <a:ext cx="3633401" cy="1166270"/>
        </a:xfrm>
        <a:prstGeom prst="rect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0" rIns="41910" bIns="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Self</a:t>
          </a:r>
        </a:p>
      </dsp:txBody>
      <dsp:txXfrm>
        <a:off x="0" y="5607866"/>
        <a:ext cx="2558733" cy="1166270"/>
      </dsp:txXfrm>
    </dsp:sp>
    <dsp:sp modelId="{DEEF4213-91C0-4DFA-A1E8-D6E76A9D48BD}">
      <dsp:nvSpPr>
        <dsp:cNvPr id="0" name=""/>
        <dsp:cNvSpPr/>
      </dsp:nvSpPr>
      <dsp:spPr>
        <a:xfrm>
          <a:off x="2598094" y="5719515"/>
          <a:ext cx="976721" cy="92992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3ADCC0-45AB-4F03-8B39-78AD7803ABF7}">
      <dsp:nvSpPr>
        <dsp:cNvPr id="0" name=""/>
        <dsp:cNvSpPr/>
      </dsp:nvSpPr>
      <dsp:spPr>
        <a:xfrm>
          <a:off x="4113039" y="1998191"/>
          <a:ext cx="3633401" cy="369306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Mute when listening, unmute to talk​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Work as a team: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Room for every voice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Reinforce participation</a:t>
          </a:r>
        </a:p>
      </dsp:txBody>
      <dsp:txXfrm>
        <a:off x="4198174" y="2083326"/>
        <a:ext cx="3463131" cy="3607928"/>
      </dsp:txXfrm>
    </dsp:sp>
    <dsp:sp modelId="{219636A1-9D00-4675-967E-CA57FCDEAB1E}">
      <dsp:nvSpPr>
        <dsp:cNvPr id="0" name=""/>
        <dsp:cNvSpPr/>
      </dsp:nvSpPr>
      <dsp:spPr>
        <a:xfrm>
          <a:off x="4155041" y="5576484"/>
          <a:ext cx="3633401" cy="1166270"/>
        </a:xfrm>
        <a:prstGeom prst="rect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0" rIns="41910" bIns="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Others</a:t>
          </a:r>
        </a:p>
      </dsp:txBody>
      <dsp:txXfrm>
        <a:off x="4155041" y="5576484"/>
        <a:ext cx="2558733" cy="1166270"/>
      </dsp:txXfrm>
    </dsp:sp>
    <dsp:sp modelId="{161E2365-CB26-459A-8F0C-B10C3E646E56}">
      <dsp:nvSpPr>
        <dsp:cNvPr id="0" name=""/>
        <dsp:cNvSpPr/>
      </dsp:nvSpPr>
      <dsp:spPr>
        <a:xfrm>
          <a:off x="6696607" y="5696955"/>
          <a:ext cx="936561" cy="933268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2F90E6-CF6C-47CE-A6A2-78658417800F}">
      <dsp:nvSpPr>
        <dsp:cNvPr id="0" name=""/>
        <dsp:cNvSpPr/>
      </dsp:nvSpPr>
      <dsp:spPr>
        <a:xfrm>
          <a:off x="8193735" y="2034400"/>
          <a:ext cx="3633401" cy="354454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Have your computer charged and ready to go​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Keep necessary materials at hand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action plan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relevant docs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water/snacks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Minimize distractions if possible​</a:t>
          </a:r>
        </a:p>
      </dsp:txBody>
      <dsp:txXfrm>
        <a:off x="8276788" y="2117453"/>
        <a:ext cx="3467295" cy="3461487"/>
      </dsp:txXfrm>
    </dsp:sp>
    <dsp:sp modelId="{B634D077-9CEB-4360-83EE-5D4C6FFB98DD}">
      <dsp:nvSpPr>
        <dsp:cNvPr id="0" name=""/>
        <dsp:cNvSpPr/>
      </dsp:nvSpPr>
      <dsp:spPr>
        <a:xfrm>
          <a:off x="8149226" y="5576009"/>
          <a:ext cx="3633401" cy="1166270"/>
        </a:xfrm>
        <a:prstGeom prst="rect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0" rIns="41910" bIns="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Environment</a:t>
          </a:r>
        </a:p>
      </dsp:txBody>
      <dsp:txXfrm>
        <a:off x="8149226" y="5576009"/>
        <a:ext cx="2558733" cy="1166270"/>
      </dsp:txXfrm>
    </dsp:sp>
    <dsp:sp modelId="{EE5FFD93-52F3-418C-BBBA-24CAF019EF16}">
      <dsp:nvSpPr>
        <dsp:cNvPr id="0" name=""/>
        <dsp:cNvSpPr/>
      </dsp:nvSpPr>
      <dsp:spPr>
        <a:xfrm>
          <a:off x="10808135" y="5706871"/>
          <a:ext cx="961677" cy="936956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AAD9AB-76BA-4F20-9C80-4020D86AF54F}">
      <dsp:nvSpPr>
        <dsp:cNvPr id="0" name=""/>
        <dsp:cNvSpPr/>
      </dsp:nvSpPr>
      <dsp:spPr>
        <a:xfrm>
          <a:off x="0" y="372849"/>
          <a:ext cx="9162182" cy="27972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087" tIns="499872" rIns="711087" bIns="170688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i="0" kern="1200" dirty="0">
              <a:latin typeface="Hind Vadodara" panose="02000000000000000000" pitchFamily="2" charset="0"/>
              <a:cs typeface="Hind Vadodara" panose="02000000000000000000" pitchFamily="2" charset="0"/>
            </a:rPr>
            <a:t>Check In: Continuum to Respond to Behavior Errors &amp; Classroom Matrix</a:t>
          </a:r>
          <a:endParaRPr lang="en-US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i="0" kern="1200" dirty="0">
              <a:latin typeface="Hind Vadodara" panose="02000000000000000000" pitchFamily="2" charset="0"/>
              <a:cs typeface="Hind Vadodara" panose="02000000000000000000" pitchFamily="2" charset="0"/>
            </a:rPr>
            <a:t>End of Year Evaluation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i="0" kern="1200" dirty="0">
              <a:latin typeface="Hind Vadodara" panose="02000000000000000000" pitchFamily="2" charset="0"/>
              <a:cs typeface="Hind Vadodara" panose="02000000000000000000" pitchFamily="2" charset="0"/>
            </a:rPr>
            <a:t>Rollout Planning</a:t>
          </a:r>
        </a:p>
      </dsp:txBody>
      <dsp:txXfrm>
        <a:off x="136548" y="509397"/>
        <a:ext cx="8889086" cy="2524104"/>
      </dsp:txXfrm>
    </dsp:sp>
    <dsp:sp modelId="{24EE546A-203E-45A1-AB96-5A4CB77AC5EC}">
      <dsp:nvSpPr>
        <dsp:cNvPr id="0" name=""/>
        <dsp:cNvSpPr/>
      </dsp:nvSpPr>
      <dsp:spPr>
        <a:xfrm>
          <a:off x="458109" y="18609"/>
          <a:ext cx="6413527" cy="7084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2416" tIns="0" rIns="242416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Presentation Content:</a:t>
          </a:r>
          <a:endParaRPr lang="en-US" sz="2400" kern="1200" noProof="0"/>
        </a:p>
      </dsp:txBody>
      <dsp:txXfrm>
        <a:off x="492694" y="53194"/>
        <a:ext cx="6344357" cy="639310"/>
      </dsp:txXfrm>
    </dsp:sp>
    <dsp:sp modelId="{183C8042-F222-4C5B-948A-CA63CABAB28E}">
      <dsp:nvSpPr>
        <dsp:cNvPr id="0" name=""/>
        <dsp:cNvSpPr/>
      </dsp:nvSpPr>
      <dsp:spPr>
        <a:xfrm>
          <a:off x="0" y="3653889"/>
          <a:ext cx="9162182" cy="17766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087" tIns="499872" rIns="711087" bIns="170688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i="0" kern="1200" dirty="0">
              <a:latin typeface="Hind Vadodara" panose="020B0604020202020204" charset="0"/>
              <a:cs typeface="Hind Vadodara" panose="020B0604020202020204" charset="0"/>
            </a:rPr>
            <a:t>Complete and Share End of Year Evaluation </a:t>
          </a:r>
          <a:endParaRPr lang="en-US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i="0" kern="1200" dirty="0">
              <a:latin typeface="Hind Vadodara" panose="020B0604020202020204" charset="0"/>
              <a:cs typeface="Hind Vadodara" panose="020B0604020202020204" charset="0"/>
            </a:rPr>
            <a:t>Prepare for Fall Rollout to Staff, Students, and Families</a:t>
          </a:r>
        </a:p>
      </dsp:txBody>
      <dsp:txXfrm>
        <a:off x="86726" y="3740615"/>
        <a:ext cx="8988730" cy="1603148"/>
      </dsp:txXfrm>
    </dsp:sp>
    <dsp:sp modelId="{3EE32B02-DB9E-4A32-B892-2B06787A9E31}">
      <dsp:nvSpPr>
        <dsp:cNvPr id="0" name=""/>
        <dsp:cNvSpPr/>
      </dsp:nvSpPr>
      <dsp:spPr>
        <a:xfrm>
          <a:off x="458109" y="3299649"/>
          <a:ext cx="6413527" cy="7084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2416" tIns="0" rIns="242416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Coaches’ Tasks:</a:t>
          </a:r>
        </a:p>
      </dsp:txBody>
      <dsp:txXfrm>
        <a:off x="492694" y="3334234"/>
        <a:ext cx="6344357" cy="6393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D1F8D3-A7FB-5B4A-82E7-E2B1AF9F7798}">
      <dsp:nvSpPr>
        <dsp:cNvPr id="0" name=""/>
        <dsp:cNvSpPr/>
      </dsp:nvSpPr>
      <dsp:spPr>
        <a:xfrm>
          <a:off x="64620" y="0"/>
          <a:ext cx="3264160" cy="5877539"/>
        </a:xfrm>
        <a:prstGeom prst="roundRect">
          <a:avLst>
            <a:gd name="adj" fmla="val 10000"/>
          </a:avLst>
        </a:prstGeom>
        <a:solidFill>
          <a:srgbClr val="3761A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chemeClr val="bg1"/>
              </a:solidFill>
            </a:rPr>
            <a:t>1. Create Positive Teaching and Learning Environments</a:t>
          </a:r>
        </a:p>
      </dsp:txBody>
      <dsp:txXfrm>
        <a:off x="64620" y="0"/>
        <a:ext cx="3264160" cy="1763261"/>
      </dsp:txXfrm>
    </dsp:sp>
    <dsp:sp modelId="{3505321D-9181-6A45-85C8-47806C0054AA}">
      <dsp:nvSpPr>
        <dsp:cNvPr id="0" name=""/>
        <dsp:cNvSpPr/>
      </dsp:nvSpPr>
      <dsp:spPr>
        <a:xfrm>
          <a:off x="629" y="1764373"/>
          <a:ext cx="3392141" cy="679949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rgbClr val="061DB2"/>
              </a:solidFill>
            </a:rPr>
            <a:t>Design a Safe Environment</a:t>
          </a:r>
          <a:endParaRPr lang="en-US" sz="2000" kern="1200" dirty="0">
            <a:solidFill>
              <a:srgbClr val="061DB2"/>
            </a:solidFill>
          </a:endParaRPr>
        </a:p>
      </dsp:txBody>
      <dsp:txXfrm>
        <a:off x="20544" y="1784288"/>
        <a:ext cx="3352311" cy="640119"/>
      </dsp:txXfrm>
    </dsp:sp>
    <dsp:sp modelId="{C2A57FE0-3E16-A647-8868-15E91561FFBE}">
      <dsp:nvSpPr>
        <dsp:cNvPr id="0" name=""/>
        <dsp:cNvSpPr/>
      </dsp:nvSpPr>
      <dsp:spPr>
        <a:xfrm>
          <a:off x="629" y="2548930"/>
          <a:ext cx="3392141" cy="679949"/>
        </a:xfrm>
        <a:prstGeom prst="roundRect">
          <a:avLst>
            <a:gd name="adj" fmla="val 10000"/>
          </a:avLst>
        </a:prstGeom>
        <a:solidFill>
          <a:schemeClr val="bg1"/>
        </a:solidFill>
        <a:ln w="762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061DB2"/>
              </a:solidFill>
            </a:rPr>
            <a:t>Establish Positive Connections</a:t>
          </a:r>
        </a:p>
      </dsp:txBody>
      <dsp:txXfrm>
        <a:off x="20544" y="2568845"/>
        <a:ext cx="3352311" cy="640119"/>
      </dsp:txXfrm>
    </dsp:sp>
    <dsp:sp modelId="{3DF48DC9-C05C-CE40-9AF6-4CE224FE71BE}">
      <dsp:nvSpPr>
        <dsp:cNvPr id="0" name=""/>
        <dsp:cNvSpPr/>
      </dsp:nvSpPr>
      <dsp:spPr>
        <a:xfrm>
          <a:off x="629" y="3333487"/>
          <a:ext cx="3392141" cy="679949"/>
        </a:xfrm>
        <a:prstGeom prst="roundRect">
          <a:avLst>
            <a:gd name="adj" fmla="val 10000"/>
          </a:avLst>
        </a:prstGeom>
        <a:solidFill>
          <a:schemeClr val="bg1"/>
        </a:solidFill>
        <a:ln w="1270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rgbClr val="061DB2"/>
              </a:solidFill>
            </a:rPr>
            <a:t>Develop Predictable Routines</a:t>
          </a:r>
          <a:endParaRPr lang="en-US" sz="2000" kern="1200" dirty="0">
            <a:solidFill>
              <a:srgbClr val="061DB2"/>
            </a:solidFill>
          </a:endParaRPr>
        </a:p>
      </dsp:txBody>
      <dsp:txXfrm>
        <a:off x="20544" y="3353402"/>
        <a:ext cx="3352311" cy="640119"/>
      </dsp:txXfrm>
    </dsp:sp>
    <dsp:sp modelId="{7E8C0AF6-7BD4-0548-9F70-4C17E0B00960}">
      <dsp:nvSpPr>
        <dsp:cNvPr id="0" name=""/>
        <dsp:cNvSpPr/>
      </dsp:nvSpPr>
      <dsp:spPr>
        <a:xfrm>
          <a:off x="629" y="4118044"/>
          <a:ext cx="3392141" cy="679949"/>
        </a:xfrm>
        <a:prstGeom prst="roundRect">
          <a:avLst>
            <a:gd name="adj" fmla="val 10000"/>
          </a:avLst>
        </a:prstGeom>
        <a:solidFill>
          <a:schemeClr val="bg1"/>
        </a:solidFill>
        <a:ln w="1270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rgbClr val="061DB2"/>
              </a:solidFill>
            </a:rPr>
            <a:t>Define and Teach Positive Expectations</a:t>
          </a:r>
          <a:endParaRPr lang="en-US" sz="2000" kern="1200" dirty="0">
            <a:solidFill>
              <a:srgbClr val="061DB2"/>
            </a:solidFill>
          </a:endParaRPr>
        </a:p>
      </dsp:txBody>
      <dsp:txXfrm>
        <a:off x="20544" y="4137959"/>
        <a:ext cx="3352311" cy="640119"/>
      </dsp:txXfrm>
    </dsp:sp>
    <dsp:sp modelId="{95BBF3ED-7E54-994E-B5EC-2A38AEA58E88}">
      <dsp:nvSpPr>
        <dsp:cNvPr id="0" name=""/>
        <dsp:cNvSpPr/>
      </dsp:nvSpPr>
      <dsp:spPr>
        <a:xfrm>
          <a:off x="629" y="4902600"/>
          <a:ext cx="3392141" cy="679949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rgbClr val="061DB2"/>
              </a:solidFill>
            </a:rPr>
            <a:t>Plan Relevant Instruction</a:t>
          </a:r>
          <a:endParaRPr lang="en-US" sz="2000" kern="1200" dirty="0">
            <a:solidFill>
              <a:srgbClr val="061DB2"/>
            </a:solidFill>
          </a:endParaRPr>
        </a:p>
      </dsp:txBody>
      <dsp:txXfrm>
        <a:off x="20544" y="4922515"/>
        <a:ext cx="3352311" cy="6401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4D4408-22D3-074A-95F9-35314B73AA91}">
      <dsp:nvSpPr>
        <dsp:cNvPr id="0" name=""/>
        <dsp:cNvSpPr/>
      </dsp:nvSpPr>
      <dsp:spPr>
        <a:xfrm>
          <a:off x="0" y="223037"/>
          <a:ext cx="2585285" cy="25852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Identifying your hopes and goals</a:t>
          </a:r>
        </a:p>
      </dsp:txBody>
      <dsp:txXfrm>
        <a:off x="378606" y="601643"/>
        <a:ext cx="1828073" cy="1828073"/>
      </dsp:txXfrm>
    </dsp:sp>
    <dsp:sp modelId="{58EC8004-42A2-1543-8241-FCA48A09267B}">
      <dsp:nvSpPr>
        <dsp:cNvPr id="0" name=""/>
        <dsp:cNvSpPr/>
      </dsp:nvSpPr>
      <dsp:spPr>
        <a:xfrm rot="5417027">
          <a:off x="2798723" y="1182828"/>
          <a:ext cx="904849" cy="685105"/>
        </a:xfrm>
        <a:prstGeom prst="triangle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1F8489-7C32-2840-A7DB-FA8E9C647F53}">
      <dsp:nvSpPr>
        <dsp:cNvPr id="0" name=""/>
        <dsp:cNvSpPr/>
      </dsp:nvSpPr>
      <dsp:spPr>
        <a:xfrm>
          <a:off x="3878231" y="234302"/>
          <a:ext cx="2615065" cy="26013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Greater understanding</a:t>
          </a:r>
        </a:p>
      </dsp:txBody>
      <dsp:txXfrm>
        <a:off x="4261198" y="615257"/>
        <a:ext cx="1849131" cy="1839411"/>
      </dsp:txXfrm>
    </dsp:sp>
    <dsp:sp modelId="{592490EF-521C-204A-9130-DEFDC4BDBA4E}">
      <dsp:nvSpPr>
        <dsp:cNvPr id="0" name=""/>
        <dsp:cNvSpPr/>
      </dsp:nvSpPr>
      <dsp:spPr>
        <a:xfrm rot="5392919">
          <a:off x="6706582" y="1188346"/>
          <a:ext cx="904849" cy="685105"/>
        </a:xfrm>
        <a:prstGeom prst="triangle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8E3C53-9C5F-4F4B-9424-B5CD6FA6A6D5}">
      <dsp:nvSpPr>
        <dsp:cNvPr id="0" name=""/>
        <dsp:cNvSpPr/>
      </dsp:nvSpPr>
      <dsp:spPr>
        <a:xfrm>
          <a:off x="7785939" y="234302"/>
          <a:ext cx="2585285" cy="25852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Need to revisit your outcome goals</a:t>
          </a:r>
        </a:p>
      </dsp:txBody>
      <dsp:txXfrm>
        <a:off x="8164545" y="612908"/>
        <a:ext cx="1828073" cy="182807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AAD9AB-76BA-4F20-9C80-4020D86AF54F}">
      <dsp:nvSpPr>
        <dsp:cNvPr id="0" name=""/>
        <dsp:cNvSpPr/>
      </dsp:nvSpPr>
      <dsp:spPr>
        <a:xfrm>
          <a:off x="0" y="360924"/>
          <a:ext cx="8052063" cy="256409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4930" tIns="458216" rIns="624930" bIns="156464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i="0" kern="1200" dirty="0">
              <a:latin typeface="Hind Vadodara" panose="02000000000000000000" pitchFamily="2" charset="0"/>
              <a:cs typeface="Hind Vadodara" panose="02000000000000000000" pitchFamily="2" charset="0"/>
            </a:rPr>
            <a:t>Check In: Continuum to Respond to Behavior Errors &amp; Classroom Matrix</a:t>
          </a:r>
          <a:endParaRPr lang="en-US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b="0" i="0" kern="1200" dirty="0">
              <a:latin typeface="Hind Vadodara" panose="02000000000000000000" pitchFamily="2" charset="0"/>
              <a:cs typeface="Hind Vadodara" panose="02000000000000000000" pitchFamily="2" charset="0"/>
            </a:rPr>
            <a:t>End of Year Evaluation</a:t>
          </a: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b="0" i="0" kern="1200" dirty="0">
              <a:latin typeface="Hind Vadodara" panose="02000000000000000000" pitchFamily="2" charset="0"/>
              <a:cs typeface="Hind Vadodara" panose="02000000000000000000" pitchFamily="2" charset="0"/>
            </a:rPr>
            <a:t>Rollout Planning</a:t>
          </a:r>
        </a:p>
      </dsp:txBody>
      <dsp:txXfrm>
        <a:off x="125169" y="486093"/>
        <a:ext cx="7801725" cy="2313761"/>
      </dsp:txXfrm>
    </dsp:sp>
    <dsp:sp modelId="{24EE546A-203E-45A1-AB96-5A4CB77AC5EC}">
      <dsp:nvSpPr>
        <dsp:cNvPr id="0" name=""/>
        <dsp:cNvSpPr/>
      </dsp:nvSpPr>
      <dsp:spPr>
        <a:xfrm>
          <a:off x="402603" y="36204"/>
          <a:ext cx="5636444" cy="6494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3044" tIns="0" rIns="213044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Presentation Content:</a:t>
          </a:r>
          <a:endParaRPr lang="en-US" sz="2200" kern="1200" noProof="0"/>
        </a:p>
      </dsp:txBody>
      <dsp:txXfrm>
        <a:off x="434306" y="67907"/>
        <a:ext cx="5573038" cy="586034"/>
      </dsp:txXfrm>
    </dsp:sp>
    <dsp:sp modelId="{183C8042-F222-4C5B-948A-CA63CABAB28E}">
      <dsp:nvSpPr>
        <dsp:cNvPr id="0" name=""/>
        <dsp:cNvSpPr/>
      </dsp:nvSpPr>
      <dsp:spPr>
        <a:xfrm>
          <a:off x="0" y="3368544"/>
          <a:ext cx="8052063" cy="204435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4930" tIns="458216" rIns="624930" bIns="156464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b="0" i="0" kern="1200" dirty="0">
              <a:latin typeface="Hind Vadodara" panose="020B0604020202020204" charset="0"/>
              <a:cs typeface="Hind Vadodara" panose="020B0604020202020204" charset="0"/>
            </a:rPr>
            <a:t>Complete and Share End of Year Evaluation </a:t>
          </a:r>
          <a:endParaRPr lang="en-US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b="0" i="0" kern="1200" dirty="0">
              <a:latin typeface="Hind Vadodara" panose="020B0604020202020204" charset="0"/>
              <a:cs typeface="Hind Vadodara" panose="020B0604020202020204" charset="0"/>
            </a:rPr>
            <a:t>Prepare for Fall Rollout to Staff, Students, and Families</a:t>
          </a:r>
        </a:p>
      </dsp:txBody>
      <dsp:txXfrm>
        <a:off x="99797" y="3468341"/>
        <a:ext cx="7852469" cy="1844756"/>
      </dsp:txXfrm>
    </dsp:sp>
    <dsp:sp modelId="{3EE32B02-DB9E-4A32-B892-2B06787A9E31}">
      <dsp:nvSpPr>
        <dsp:cNvPr id="0" name=""/>
        <dsp:cNvSpPr/>
      </dsp:nvSpPr>
      <dsp:spPr>
        <a:xfrm>
          <a:off x="402603" y="3043824"/>
          <a:ext cx="5636444" cy="6494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3044" tIns="0" rIns="213044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Coaches’ Tasks:</a:t>
          </a:r>
        </a:p>
      </dsp:txBody>
      <dsp:txXfrm>
        <a:off x="434306" y="3075527"/>
        <a:ext cx="5573038" cy="5860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84DC4-116A-604D-ABC4-5425518CFE34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9A522-274E-844E-8AB9-DE74A71CC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72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sebacademy.edc.org/annual-action-plan-template-advanced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dc.co1.qualtrics.com/jfe/form/SV_5BiXqi4bxzOCMS2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conn.co1.qualtrics.com/jfe/form/SV_cGVCgkHJ7l6SApE&#160;" TargetMode="Externa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6e28e587ab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6e28e587ab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pitchFamily="-1" charset="0"/>
                <a:ea typeface="ＭＳ Ｐゴシック" pitchFamily="-108" charset="-128"/>
                <a:cs typeface="ＭＳ Ｐゴシック" pitchFamily="-108" charset="-128"/>
              </a:rPr>
              <a:t>Add</a:t>
            </a:r>
            <a:r>
              <a:rPr lang="en-US" baseline="0" dirty="0">
                <a:latin typeface="Arial" pitchFamily="-1" charset="0"/>
                <a:ea typeface="ＭＳ Ｐゴシック" pitchFamily="-108" charset="-128"/>
                <a:cs typeface="ＭＳ Ｐゴシック" pitchFamily="-108" charset="-128"/>
              </a:rPr>
              <a:t> trainer names for your event</a:t>
            </a:r>
            <a:endParaRPr lang="en-US" dirty="0">
              <a:latin typeface="Arial" pitchFamily="-1" charset="0"/>
              <a:ea typeface="ＭＳ Ｐゴシック" pitchFamily="-108" charset="-128"/>
              <a:cs typeface="ＭＳ Ｐゴシック" pitchFamily="-108" charset="-128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875019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6acfdc03ff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6acfdc03ff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/>
              <a:t>TRAINER NOTE: This is review content please be brief</a:t>
            </a:r>
          </a:p>
        </p:txBody>
      </p:sp>
    </p:spTree>
    <p:extLst>
      <p:ext uri="{BB962C8B-B14F-4D97-AF65-F5344CB8AC3E}">
        <p14:creationId xmlns:p14="http://schemas.microsoft.com/office/powerpoint/2010/main" val="30957812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TRAINER NOTE: This template is meant to be used as a guide. Schools should add/delete to meet their school context.</a:t>
            </a:r>
          </a:p>
          <a:p>
            <a:endParaRPr lang="en-US" dirty="0"/>
          </a:p>
          <a:p>
            <a:r>
              <a:rPr lang="en-US" dirty="0"/>
              <a:t>Annual Evaluation Template link:  https://sebacademy.edc.org/annual-evaluation-report-template </a:t>
            </a:r>
          </a:p>
          <a:p>
            <a:r>
              <a:rPr lang="en-US" dirty="0"/>
              <a:t>Sample - Annual Evaluation : https://sebacademy.edc.org/annual-evaluation-report-sample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11DB8D-095E-E247-8C01-555B2654AE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78523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Annual Tier 1 Evaluation Report (Sample school):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11DB8D-095E-E247-8C01-555B2654AE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38749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TRAINER NOTE: Use this sample to discuss what each school might choose to include in a “snapshot” evaluation 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11DB8D-095E-E247-8C01-555B2654AE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27337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11DB8D-095E-E247-8C01-555B2654AE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38819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8880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6acfdc03ff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6acfdc03ff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RESOURCE LINK: https://sebacademy.edc.org/equitable-outcomes-require-finding-vulnerable-decisions</a:t>
            </a:r>
          </a:p>
        </p:txBody>
      </p:sp>
    </p:spTree>
    <p:extLst>
      <p:ext uri="{BB962C8B-B14F-4D97-AF65-F5344CB8AC3E}">
        <p14:creationId xmlns:p14="http://schemas.microsoft.com/office/powerpoint/2010/main" val="28312341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11DB8D-095E-E247-8C01-555B2654AE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29928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https://sebacademy.edc.org/coaches-year-glance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E9A522-274E-844E-8AB9-DE74A71CC1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61785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Action plan is more advanced and is intended for schools in years 2 and beyond. Review with the team. 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Advanced Action Plan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https://sebacademy.edc.org/annual-action-plan-template-advanced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57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TRAINERS – QR Code is updated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en-US" dirty="0"/>
              <a:t>Add your cohort letter – PLEASE review Certificates of Attendance process – They will automatically be sent in Jan and June based upon attendance and Zoom Log in info. 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en-US" dirty="0"/>
              <a:t>Post a link to the attendance survey (below) in the chat for those who do not use the QR code on the slide:</a:t>
            </a:r>
          </a:p>
          <a:p>
            <a:pPr marL="158750" indent="0">
              <a:buNone/>
            </a:pPr>
            <a:endParaRPr lang="en-US" dirty="0"/>
          </a:p>
          <a:p>
            <a:pPr marL="158750"/>
            <a:r>
              <a:rPr lang="en-US" dirty="0"/>
              <a:t>ATTENDANCE:  </a:t>
            </a:r>
            <a:r>
              <a:rPr lang="en-US" sz="18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3"/>
              </a:rPr>
              <a:t>https://edc.co1.qualtrics.com/jfe/form/SV_5BiXqi4bxzOCMS2</a:t>
            </a:r>
            <a:r>
              <a:rPr lang="en-US" sz="1800" b="0" i="0" dirty="0">
                <a:solidFill>
                  <a:srgbClr val="32363A"/>
                </a:solidFill>
                <a:effectLst/>
                <a:latin typeface="Calibri" panose="020F0502020204030204" pitchFamily="34" charset="0"/>
              </a:rPr>
              <a:t>  </a:t>
            </a:r>
            <a:endParaRPr lang="en-US" dirty="0">
              <a:cs typeface="Calibri"/>
              <a:hlinkClick r:id="rId4"/>
            </a:endParaRPr>
          </a:p>
        </p:txBody>
      </p:sp>
    </p:spTree>
    <p:extLst>
      <p:ext uri="{BB962C8B-B14F-4D97-AF65-F5344CB8AC3E}">
        <p14:creationId xmlns:p14="http://schemas.microsoft.com/office/powerpoint/2010/main" val="10475528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https://sebacademy.edc.org/annual-action-plan-template-advanced-years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E9A522-274E-844E-8AB9-DE74A71CC1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9879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https://sebacademy.edc.org/annual-action-plan-template-advanced-years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E9A522-274E-844E-8AB9-DE74A71CC1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08655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https://sebacademy.edc.org/annual-action-plan-template-advanced-years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E9A522-274E-844E-8AB9-DE74A71CC1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73795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https://sebacademy.edc.org/annual-action-plan-template-advanced-years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E9A522-274E-844E-8AB9-DE74A71CC1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0208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is a sample team application that some school use to identify new team members. https://sebacademy.edc.org/pbis-team-member-application-sample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E9A522-274E-844E-8AB9-DE74A71CC1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69899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sz="1600" dirty="0">
                <a:solidFill>
                  <a:srgbClr val="000000"/>
                </a:solidFill>
              </a:rPr>
              <a:t>https://sebacademy.edc.org/annual-action-plan-template-advanced-years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642C9308-CF24-F044-9EA2-DA2C236CB241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25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57301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E9A522-274E-844E-8AB9-DE74A71CC1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63748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815DC9-AE46-024B-9D9C-C031869FF50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38221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642C9308-CF24-F044-9EA2-DA2C236CB241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29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224008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6320de4b7d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6320de4b7d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643724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70bb5c559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70bb5c559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g6ae1091f2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3" name="Google Shape;1003;g6ae1091f2c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ts val="1200"/>
              <a:buFont typeface="Hind Vadodara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ACC2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RESOURCES:</a:t>
            </a:r>
          </a:p>
          <a:p>
            <a:pPr marL="481965" marR="0" lvl="0" indent="-34226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/>
              <a:buChar char="•"/>
              <a:tabLst/>
              <a:defRPr/>
            </a:pPr>
            <a:endParaRPr lang="en-US" sz="1100" dirty="0"/>
          </a:p>
          <a:p>
            <a:pPr marL="481965" marR="0" lvl="0" indent="-34226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/>
              <a:buChar char="•"/>
              <a:tabLst/>
              <a:defRPr/>
            </a:pPr>
            <a:r>
              <a:rPr lang="en-US" sz="1100" dirty="0"/>
              <a:t>Action Plan with Goals: https://sebacademy.edc.org/action-plan-template-1-year-1-teams</a:t>
            </a:r>
          </a:p>
          <a:p>
            <a:pPr marL="481965" marR="0" lvl="0" indent="-34226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/>
              <a:buChar char="•"/>
              <a:tabLst/>
              <a:defRPr/>
            </a:pPr>
            <a:r>
              <a:rPr lang="en-US" sz="1100" dirty="0"/>
              <a:t>TFI Action Plan: https://sebacademy.edc.org/tfi-action-plan-template </a:t>
            </a:r>
          </a:p>
          <a:p>
            <a:pPr marL="481965" marR="0" lvl="0" indent="-34226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/>
              <a:buChar char="•"/>
              <a:tabLst/>
              <a:defRPr/>
            </a:pPr>
            <a:r>
              <a:rPr lang="en-US" sz="1100" dirty="0"/>
              <a:t>Coaches Year at a Glance: https://sebacademy.edc.org/coaches-year-glance</a:t>
            </a:r>
          </a:p>
          <a:p>
            <a:pPr marL="481965" marR="0" lvl="0" indent="-34226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/>
              <a:buChar char="•"/>
              <a:tabLst/>
              <a:defRPr/>
            </a:pPr>
            <a:r>
              <a:rPr lang="en-US" sz="1100" dirty="0"/>
              <a:t>Annual Action Plan: https://sebacademy.edc.org/annual-action-plan-template-advanced-years</a:t>
            </a:r>
          </a:p>
          <a:p>
            <a:pPr marL="481965" indent="-342265">
              <a:buFont typeface="Arial,Sans-Serif"/>
              <a:buChar char="•"/>
            </a:pPr>
            <a:r>
              <a:rPr lang="en-US" sz="1100" dirty="0"/>
              <a:t>Integrated TFI Companion Guide: https://www.pbis.org/resource/integrated-tiered-fidelity-inventory-companion-guide </a:t>
            </a:r>
          </a:p>
          <a:p>
            <a:pPr marL="481965" indent="-342265">
              <a:buFont typeface="Arial,Sans-Serif"/>
              <a:buChar char="•"/>
            </a:pPr>
            <a:r>
              <a:rPr lang="en-US" sz="1100" dirty="0"/>
              <a:t>TFI: https://www.pbisapps.org/products/tfi</a:t>
            </a:r>
          </a:p>
          <a:p>
            <a:pPr marL="171450" indent="-171450">
              <a:buFontTx/>
              <a:buChar char="-"/>
            </a:pPr>
            <a:endParaRPr lang="en-US" b="0" i="0" dirty="0">
              <a:solidFill>
                <a:srgbClr val="00ACC2"/>
              </a:solidFill>
              <a:effectLst/>
              <a:latin typeface="Calibri" panose="020F0502020204030204" pitchFamily="34" charset="0"/>
            </a:endParaRPr>
          </a:p>
          <a:p>
            <a:pPr marL="171450" indent="-1714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46004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TRAINERS -</a:t>
            </a:r>
          </a:p>
          <a:p>
            <a:pPr marL="158750" indent="0">
              <a:buNone/>
            </a:pPr>
            <a:r>
              <a:rPr lang="en-US" dirty="0"/>
              <a:t>Today’s Evaluation:    https://edc.co1.qualtrics.com/jfe/form/SV_cBF9GI7gVEBsfSC  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endParaRPr lang="en-US" dirty="0"/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End of Year Evaluation:   </a:t>
            </a:r>
            <a:r>
              <a:rPr lang="en-US" sz="1200" b="1" kern="0" dirty="0"/>
              <a:t>https://edc.co1.qualtrics.com/jfe/form/SV_cHpKO4n8KJKPRdA</a:t>
            </a:r>
            <a:endParaRPr lang="en-US" sz="36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522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6320de4b7d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6320de4b7d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186164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g6ae1091f2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3" name="Google Shape;1003;g6ae1091f2c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ts val="1200"/>
              <a:buFont typeface="Hind Vadodara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ACC2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RESOURCES:</a:t>
            </a:r>
          </a:p>
          <a:p>
            <a:pPr marL="481965" marR="0" lvl="0" indent="-34226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/>
              <a:buChar char="•"/>
              <a:tabLst/>
              <a:defRPr/>
            </a:pPr>
            <a:endParaRPr lang="en-US" sz="1100" dirty="0"/>
          </a:p>
          <a:p>
            <a:pPr marL="481965" marR="0" lvl="0" indent="-34226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/>
              <a:buChar char="•"/>
              <a:tabLst/>
              <a:defRPr/>
            </a:pPr>
            <a:r>
              <a:rPr lang="en-US" sz="1100" dirty="0"/>
              <a:t>Action Plan with Goals: https://sebacademy.edc.org/action-plan-template-1-year-1-teams</a:t>
            </a:r>
          </a:p>
          <a:p>
            <a:pPr marL="481965" marR="0" lvl="0" indent="-34226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/>
              <a:buChar char="•"/>
              <a:tabLst/>
              <a:defRPr/>
            </a:pPr>
            <a:r>
              <a:rPr lang="en-US" sz="1100" dirty="0"/>
              <a:t>TFI Action Plan: https://sebacademy.edc.org/tfi-action-plan-template </a:t>
            </a:r>
          </a:p>
          <a:p>
            <a:pPr marL="481965" marR="0" lvl="0" indent="-34226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/>
              <a:buChar char="•"/>
              <a:tabLst/>
              <a:defRPr/>
            </a:pPr>
            <a:r>
              <a:rPr lang="en-US" sz="1100" dirty="0"/>
              <a:t>Coaches Year at a Glance: https://sebacademy.edc.org/coaches-year-glance</a:t>
            </a:r>
          </a:p>
          <a:p>
            <a:pPr marL="481965" marR="0" lvl="0" indent="-34226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/>
              <a:buChar char="•"/>
              <a:tabLst/>
              <a:defRPr/>
            </a:pPr>
            <a:r>
              <a:rPr lang="en-US" sz="1100" dirty="0"/>
              <a:t>Annual Action Plan: https://sebacademy.edc.org/annual-action-plan-template-advanced-years</a:t>
            </a:r>
          </a:p>
          <a:p>
            <a:pPr marL="481965" indent="-342265">
              <a:buFont typeface="Arial,Sans-Serif"/>
              <a:buChar char="•"/>
            </a:pPr>
            <a:r>
              <a:rPr lang="en-US" sz="1100" dirty="0"/>
              <a:t>Integrated TFI Companion Guide: https://www.pbis.org/resource/integrated-tiered-fidelity-inventory-companion-guide </a:t>
            </a:r>
          </a:p>
          <a:p>
            <a:pPr marL="481965" indent="-342265">
              <a:buFont typeface="Arial,Sans-Serif"/>
              <a:buChar char="•"/>
            </a:pPr>
            <a:r>
              <a:rPr lang="en-US" sz="1100" dirty="0"/>
              <a:t>TFI: https://www.pbisapps.org/products/tfi</a:t>
            </a:r>
          </a:p>
          <a:p>
            <a:pPr marL="171450" indent="-171450">
              <a:buFontTx/>
              <a:buChar char="-"/>
            </a:pPr>
            <a:endParaRPr lang="en-US" b="0" i="0" dirty="0">
              <a:solidFill>
                <a:srgbClr val="00ACC2"/>
              </a:solidFill>
              <a:effectLst/>
              <a:latin typeface="Calibri" panose="020F0502020204030204" pitchFamily="34" charset="0"/>
            </a:endParaRPr>
          </a:p>
          <a:p>
            <a:pPr marL="171450" indent="-1714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810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6acfdc03ff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6acfdc03ff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9:05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Karen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941236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6320de4b7d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6320de4b7d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will also clarify how staff should respond when contextually inappropriate behaviors occur by clearly defining, determining who’s responsible for responding, identifying clear responses, and recording the behaviors.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184484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1100" dirty="0">
              <a:solidFill>
                <a:schemeClr val="accent3"/>
              </a:solidFill>
              <a:latin typeface="Calibri"/>
              <a:ea typeface="ＭＳ Ｐゴシック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7249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sz="1600" dirty="0">
                <a:solidFill>
                  <a:srgbClr val="000000"/>
                </a:solidFill>
              </a:rPr>
              <a:t>Discussion Prompt: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What is something to 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</a:rPr>
              <a:t>celebrate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 &amp; something you’re 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</a:rPr>
              <a:t>working on 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regarding acknowledging students for demonstrating your schoolwide expectations ?</a:t>
            </a:r>
          </a:p>
          <a:p>
            <a:pPr marL="158750" indent="0">
              <a:buNone/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642C9308-CF24-F044-9EA2-DA2C236CB241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0336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7.xml"/><Relationship Id="rId4" Type="http://schemas.openxmlformats.org/officeDocument/2006/relationships/hyperlink" Target="http://bit.ly/2TtBDfr" TargetMode="Externa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8.xml"/><Relationship Id="rId4" Type="http://schemas.openxmlformats.org/officeDocument/2006/relationships/hyperlink" Target="http://bit.ly/2TtBDfr" TargetMode="Externa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4.xml"/><Relationship Id="rId4" Type="http://schemas.openxmlformats.org/officeDocument/2006/relationships/hyperlink" Target="http://bit.ly/2TtBDfr" TargetMode="Externa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 rot="10800000">
            <a:off x="-1448045" y="-36983"/>
            <a:ext cx="4029681" cy="4702604"/>
            <a:chOff x="5353050" y="0"/>
            <a:chExt cx="4407556" cy="5143580"/>
          </a:xfrm>
        </p:grpSpPr>
        <p:sp>
          <p:nvSpPr>
            <p:cNvPr id="21" name="Google Shape;21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 rot="-294">
            <a:off x="1869133" y="3789412"/>
            <a:ext cx="4670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 flipH="1">
            <a:off x="2175933" y="4636733"/>
            <a:ext cx="4056400" cy="14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2950933" y="1564216"/>
            <a:ext cx="2506400" cy="16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29" name="Google Shape;29;p3"/>
          <p:cNvGrpSpPr/>
          <p:nvPr/>
        </p:nvGrpSpPr>
        <p:grpSpPr>
          <a:xfrm rot="10800000" flipH="1">
            <a:off x="2230012" y="-1214671"/>
            <a:ext cx="11525467" cy="8072677"/>
            <a:chOff x="5353050" y="0"/>
            <a:chExt cx="4407556" cy="5143580"/>
          </a:xfrm>
        </p:grpSpPr>
        <p:sp>
          <p:nvSpPr>
            <p:cNvPr id="30" name="Google Shape;30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263110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">
  <p:cSld name="Technology design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"/>
          <p:cNvSpPr txBox="1">
            <a:spLocks noGrp="1"/>
          </p:cNvSpPr>
          <p:nvPr>
            <p:ph type="subTitle" idx="1"/>
          </p:nvPr>
        </p:nvSpPr>
        <p:spPr>
          <a:xfrm flipH="1">
            <a:off x="6899167" y="3486917"/>
            <a:ext cx="2562400" cy="11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47" name="Google Shape;247;p21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8" name="Google Shape;248;p21"/>
          <p:cNvGrpSpPr/>
          <p:nvPr/>
        </p:nvGrpSpPr>
        <p:grpSpPr>
          <a:xfrm>
            <a:off x="3" y="4738023"/>
            <a:ext cx="1904959" cy="2119907"/>
            <a:chOff x="6" y="2834274"/>
            <a:chExt cx="2075119" cy="2309267"/>
          </a:xfrm>
        </p:grpSpPr>
        <p:sp>
          <p:nvSpPr>
            <p:cNvPr id="249" name="Google Shape;249;p2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2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2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2" name="Google Shape;252;p21"/>
          <p:cNvGrpSpPr/>
          <p:nvPr/>
        </p:nvGrpSpPr>
        <p:grpSpPr>
          <a:xfrm>
            <a:off x="8031955" y="-23"/>
            <a:ext cx="4160116" cy="4627044"/>
            <a:chOff x="8002655" y="8"/>
            <a:chExt cx="1141342" cy="1269445"/>
          </a:xfrm>
        </p:grpSpPr>
        <p:sp>
          <p:nvSpPr>
            <p:cNvPr id="253" name="Google Shape;253;p2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2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11352448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3531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>
  <p:cSld name="Resources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2"/>
          <p:cNvSpPr txBox="1">
            <a:spLocks noGrp="1"/>
          </p:cNvSpPr>
          <p:nvPr>
            <p:ph type="body" idx="1"/>
          </p:nvPr>
        </p:nvSpPr>
        <p:spPr>
          <a:xfrm>
            <a:off x="1657565" y="1809100"/>
            <a:ext cx="4651600" cy="45552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Autofit/>
          </a:bodyPr>
          <a:lstStyle>
            <a:lvl1pPr marL="609585" lvl="0" indent="-3979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333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7" name="Google Shape;257;p22"/>
          <p:cNvSpPr txBox="1">
            <a:spLocks noGrp="1"/>
          </p:cNvSpPr>
          <p:nvPr>
            <p:ph type="body" idx="2"/>
          </p:nvPr>
        </p:nvSpPr>
        <p:spPr>
          <a:xfrm>
            <a:off x="6580399" y="1809100"/>
            <a:ext cx="4651600" cy="455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3979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333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8" name="Google Shape;258;p2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59" name="Google Shape;259;p22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260" name="Google Shape;260;p22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261;p22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262;p22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63" name="Google Shape;263;p22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264" name="Google Shape;264;p2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265;p2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934863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D0F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D0F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D0F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D0F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D0F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3200" y="158496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D0F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C021DB-2E04-47F1-9578-C483A86C247D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D0F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D0F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689600" y="6324600"/>
            <a:ext cx="8128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4ADF0F-8E84-46E9-9DA8-4B0A76B83E3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676799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 rot="10800000">
            <a:off x="-1448045" y="-36983"/>
            <a:ext cx="4029681" cy="4702604"/>
            <a:chOff x="5353050" y="0"/>
            <a:chExt cx="4407556" cy="5143580"/>
          </a:xfrm>
        </p:grpSpPr>
        <p:sp>
          <p:nvSpPr>
            <p:cNvPr id="21" name="Google Shape;21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 rot="-294">
            <a:off x="1869133" y="3789412"/>
            <a:ext cx="4670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 flipH="1">
            <a:off x="2175933" y="4636733"/>
            <a:ext cx="4056400" cy="14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2950933" y="1564216"/>
            <a:ext cx="2506400" cy="16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29" name="Google Shape;29;p3"/>
          <p:cNvGrpSpPr/>
          <p:nvPr/>
        </p:nvGrpSpPr>
        <p:grpSpPr>
          <a:xfrm rot="10800000" flipH="1">
            <a:off x="2230012" y="-1214671"/>
            <a:ext cx="11525467" cy="8072677"/>
            <a:chOff x="5353050" y="0"/>
            <a:chExt cx="4407556" cy="5143580"/>
          </a:xfrm>
        </p:grpSpPr>
        <p:sp>
          <p:nvSpPr>
            <p:cNvPr id="30" name="Google Shape;30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54551440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60" name="Google Shape;60;p6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61" name="Google Shape;61;p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4" name="Google Shape;64;p6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65" name="Google Shape;65;p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78885861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/>
          <p:nvPr/>
        </p:nvSpPr>
        <p:spPr>
          <a:xfrm rot="10800000">
            <a:off x="6610745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14"/>
          <p:cNvSpPr txBox="1">
            <a:spLocks noGrp="1"/>
          </p:cNvSpPr>
          <p:nvPr>
            <p:ph type="subTitle" idx="1"/>
          </p:nvPr>
        </p:nvSpPr>
        <p:spPr>
          <a:xfrm flipH="1">
            <a:off x="2199400" y="1790201"/>
            <a:ext cx="4379200" cy="8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4"/>
          <p:cNvSpPr txBox="1">
            <a:spLocks noGrp="1"/>
          </p:cNvSpPr>
          <p:nvPr>
            <p:ph type="subTitle" idx="2"/>
          </p:nvPr>
        </p:nvSpPr>
        <p:spPr>
          <a:xfrm flipH="1">
            <a:off x="2199400" y="4176643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4"/>
          <p:cNvSpPr txBox="1">
            <a:spLocks noGrp="1"/>
          </p:cNvSpPr>
          <p:nvPr>
            <p:ph type="title" hasCustomPrompt="1"/>
          </p:nvPr>
        </p:nvSpPr>
        <p:spPr>
          <a:xfrm>
            <a:off x="993997" y="1677577"/>
            <a:ext cx="9336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39" name="Google Shape;139;p14"/>
          <p:cNvSpPr txBox="1">
            <a:spLocks noGrp="1"/>
          </p:cNvSpPr>
          <p:nvPr>
            <p:ph type="subTitle" idx="3"/>
          </p:nvPr>
        </p:nvSpPr>
        <p:spPr>
          <a:xfrm flipH="1">
            <a:off x="2199400" y="2984801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4"/>
          <p:cNvSpPr txBox="1">
            <a:spLocks noGrp="1"/>
          </p:cNvSpPr>
          <p:nvPr>
            <p:ph type="subTitle" idx="4"/>
          </p:nvPr>
        </p:nvSpPr>
        <p:spPr>
          <a:xfrm flipH="1">
            <a:off x="2199596" y="1266283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1" name="Google Shape;141;p14"/>
          <p:cNvSpPr txBox="1">
            <a:spLocks noGrp="1"/>
          </p:cNvSpPr>
          <p:nvPr>
            <p:ph type="subTitle" idx="5"/>
          </p:nvPr>
        </p:nvSpPr>
        <p:spPr>
          <a:xfrm flipH="1">
            <a:off x="2199600" y="3653244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2" name="Google Shape;142;p14"/>
          <p:cNvSpPr txBox="1">
            <a:spLocks noGrp="1"/>
          </p:cNvSpPr>
          <p:nvPr>
            <p:ph type="subTitle" idx="6"/>
          </p:nvPr>
        </p:nvSpPr>
        <p:spPr>
          <a:xfrm flipH="1">
            <a:off x="2199333" y="2459133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3" name="Google Shape;143;p14"/>
          <p:cNvSpPr txBox="1">
            <a:spLocks noGrp="1"/>
          </p:cNvSpPr>
          <p:nvPr>
            <p:ph type="title" idx="7" hasCustomPrompt="1"/>
          </p:nvPr>
        </p:nvSpPr>
        <p:spPr>
          <a:xfrm>
            <a:off x="1044600" y="2985200"/>
            <a:ext cx="832400" cy="38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4" name="Google Shape;144;p14"/>
          <p:cNvSpPr txBox="1">
            <a:spLocks noGrp="1"/>
          </p:cNvSpPr>
          <p:nvPr>
            <p:ph type="title" idx="8" hasCustomPrompt="1"/>
          </p:nvPr>
        </p:nvSpPr>
        <p:spPr>
          <a:xfrm>
            <a:off x="1044600" y="4124667"/>
            <a:ext cx="832400" cy="47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4"/>
          <p:cNvSpPr txBox="1">
            <a:spLocks noGrp="1"/>
          </p:cNvSpPr>
          <p:nvPr>
            <p:ph type="subTitle" idx="9"/>
          </p:nvPr>
        </p:nvSpPr>
        <p:spPr>
          <a:xfrm flipH="1">
            <a:off x="2199400" y="5355817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4"/>
          <p:cNvSpPr txBox="1">
            <a:spLocks noGrp="1"/>
          </p:cNvSpPr>
          <p:nvPr>
            <p:ph type="subTitle" idx="13"/>
          </p:nvPr>
        </p:nvSpPr>
        <p:spPr>
          <a:xfrm flipH="1">
            <a:off x="2199600" y="5047015"/>
            <a:ext cx="3608400" cy="54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7" name="Google Shape;147;p14"/>
          <p:cNvSpPr txBox="1">
            <a:spLocks noGrp="1"/>
          </p:cNvSpPr>
          <p:nvPr>
            <p:ph type="title" idx="14" hasCustomPrompt="1"/>
          </p:nvPr>
        </p:nvSpPr>
        <p:spPr>
          <a:xfrm>
            <a:off x="1044600" y="5347333"/>
            <a:ext cx="832400" cy="38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148" name="Google Shape;148;p14"/>
          <p:cNvGrpSpPr/>
          <p:nvPr/>
        </p:nvGrpSpPr>
        <p:grpSpPr>
          <a:xfrm>
            <a:off x="7137400" y="0"/>
            <a:ext cx="5876741" cy="6858107"/>
            <a:chOff x="5353050" y="0"/>
            <a:chExt cx="4407556" cy="5143580"/>
          </a:xfrm>
        </p:grpSpPr>
        <p:sp>
          <p:nvSpPr>
            <p:cNvPr id="149" name="Google Shape;149;p14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14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14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14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14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4" name="Google Shape;154;p14"/>
          <p:cNvSpPr txBox="1">
            <a:spLocks noGrp="1"/>
          </p:cNvSpPr>
          <p:nvPr>
            <p:ph type="title" idx="15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123213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>
  <p:cSld name="Title and lis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"/>
          <p:cNvSpPr txBox="1">
            <a:spLocks noGrp="1"/>
          </p:cNvSpPr>
          <p:nvPr>
            <p:ph type="body" idx="1"/>
          </p:nvPr>
        </p:nvSpPr>
        <p:spPr>
          <a:xfrm>
            <a:off x="693833" y="1847400"/>
            <a:ext cx="9497516" cy="46818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aleway Thin"/>
              <a:buChar char="●"/>
              <a:defRPr sz="2400"/>
            </a:lvl1pPr>
            <a:lvl2pPr marL="1219170" lvl="1" indent="-440256" rtl="0">
              <a:spcBef>
                <a:spcPts val="2133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4267093" lvl="6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4876678" lvl="7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40" name="Google Shape;240;p20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1" name="Google Shape;241;p20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242" name="Google Shape;242;p20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20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20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27871074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86ED7-CF97-B548-871F-2729E14D2B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53419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85C783-5E3A-544F-B084-B44361D3C5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49818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514A2-C9D6-0848-900D-9A371420AF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368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599170" y="1749380"/>
            <a:ext cx="4592791" cy="5108729"/>
          </a:xfrm>
          <a:custGeom>
            <a:avLst/>
            <a:gdLst/>
            <a:ahLst/>
            <a:cxnLst/>
            <a:rect l="l" t="t" r="r" b="b"/>
            <a:pathLst>
              <a:path w="36177" h="40241" extrusionOk="0">
                <a:moveTo>
                  <a:pt x="36176" y="0"/>
                </a:moveTo>
                <a:cubicBezTo>
                  <a:pt x="24474" y="38948"/>
                  <a:pt x="1" y="40238"/>
                  <a:pt x="1" y="40238"/>
                </a:cubicBezTo>
                <a:lnTo>
                  <a:pt x="36176" y="40241"/>
                </a:lnTo>
                <a:lnTo>
                  <a:pt x="36176" y="0"/>
                </a:ln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2" y="0"/>
            <a:ext cx="5876655" cy="6858107"/>
          </a:xfrm>
          <a:custGeom>
            <a:avLst/>
            <a:gdLst/>
            <a:ahLst/>
            <a:cxnLst/>
            <a:rect l="l" t="t" r="r" b="b"/>
            <a:pathLst>
              <a:path w="67254" h="78486" extrusionOk="0">
                <a:moveTo>
                  <a:pt x="0" y="0"/>
                </a:moveTo>
                <a:lnTo>
                  <a:pt x="0" y="78486"/>
                </a:lnTo>
                <a:lnTo>
                  <a:pt x="67254" y="78486"/>
                </a:lnTo>
                <a:cubicBezTo>
                  <a:pt x="25231" y="63217"/>
                  <a:pt x="16815" y="0"/>
                  <a:pt x="16815" y="0"/>
                </a:cubicBez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5876741" cy="6858107"/>
          </a:xfrm>
          <a:custGeom>
            <a:avLst/>
            <a:gdLst/>
            <a:ahLst/>
            <a:cxnLst/>
            <a:rect l="l" t="t" r="r" b="b"/>
            <a:pathLst>
              <a:path w="67255" h="78486" extrusionOk="0">
                <a:moveTo>
                  <a:pt x="67254" y="78486"/>
                </a:moveTo>
                <a:lnTo>
                  <a:pt x="1" y="78486"/>
                </a:lnTo>
                <a:lnTo>
                  <a:pt x="1" y="0"/>
                </a:lnTo>
                <a:lnTo>
                  <a:pt x="19446" y="0"/>
                </a:lnTo>
                <a:cubicBezTo>
                  <a:pt x="19446" y="0"/>
                  <a:pt x="21983" y="27742"/>
                  <a:pt x="35916" y="50908"/>
                </a:cubicBezTo>
                <a:cubicBezTo>
                  <a:pt x="43014" y="62714"/>
                  <a:pt x="53070" y="73331"/>
                  <a:pt x="67254" y="78486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3138077" cy="6858107"/>
          </a:xfrm>
          <a:custGeom>
            <a:avLst/>
            <a:gdLst/>
            <a:ahLst/>
            <a:cxnLst/>
            <a:rect l="l" t="t" r="r" b="b"/>
            <a:pathLst>
              <a:path w="35913" h="78486" extrusionOk="0">
                <a:moveTo>
                  <a:pt x="35913" y="50908"/>
                </a:moveTo>
                <a:cubicBezTo>
                  <a:pt x="26008" y="76791"/>
                  <a:pt x="0" y="78486"/>
                  <a:pt x="0" y="78486"/>
                </a:cubicBezTo>
                <a:lnTo>
                  <a:pt x="0" y="0"/>
                </a:lnTo>
                <a:lnTo>
                  <a:pt x="19443" y="0"/>
                </a:lnTo>
                <a:cubicBezTo>
                  <a:pt x="19443" y="0"/>
                  <a:pt x="21980" y="27742"/>
                  <a:pt x="35913" y="509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0" y="0"/>
            <a:ext cx="4108608" cy="6858107"/>
          </a:xfrm>
          <a:custGeom>
            <a:avLst/>
            <a:gdLst/>
            <a:ahLst/>
            <a:cxnLst/>
            <a:rect l="l" t="t" r="r" b="b"/>
            <a:pathLst>
              <a:path w="47020" h="78486" extrusionOk="0">
                <a:moveTo>
                  <a:pt x="14986" y="0"/>
                </a:moveTo>
                <a:cubicBezTo>
                  <a:pt x="14986" y="0"/>
                  <a:pt x="11464" y="73192"/>
                  <a:pt x="47019" y="78486"/>
                </a:cubicBezTo>
                <a:lnTo>
                  <a:pt x="1" y="78486"/>
                </a:lnTo>
                <a:lnTo>
                  <a:pt x="1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17647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2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7712919" y="1875951"/>
            <a:ext cx="4479040" cy="4982156"/>
          </a:xfrm>
          <a:custGeom>
            <a:avLst/>
            <a:gdLst/>
            <a:ahLst/>
            <a:cxnLst/>
            <a:rect l="l" t="t" r="r" b="b"/>
            <a:pathLst>
              <a:path w="35281" h="39244" extrusionOk="0">
                <a:moveTo>
                  <a:pt x="1" y="39243"/>
                </a:moveTo>
                <a:cubicBezTo>
                  <a:pt x="1" y="39243"/>
                  <a:pt x="23866" y="37982"/>
                  <a:pt x="35280" y="0"/>
                </a:cubicBezTo>
                <a:lnTo>
                  <a:pt x="35280" y="39243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8920000" y="3161481"/>
            <a:ext cx="3271968" cy="3696627"/>
          </a:xfrm>
          <a:custGeom>
            <a:avLst/>
            <a:gdLst/>
            <a:ahLst/>
            <a:cxnLst/>
            <a:rect l="l" t="t" r="r" b="b"/>
            <a:pathLst>
              <a:path w="25773" h="29118" extrusionOk="0">
                <a:moveTo>
                  <a:pt x="25772" y="0"/>
                </a:moveTo>
                <a:cubicBezTo>
                  <a:pt x="25772" y="0"/>
                  <a:pt x="14842" y="27310"/>
                  <a:pt x="1" y="29117"/>
                </a:cubicBezTo>
                <a:lnTo>
                  <a:pt x="25772" y="29117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2724300" y="2180700"/>
            <a:ext cx="8751600" cy="17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5460100" y="4216600"/>
            <a:ext cx="3280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832307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0622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08000" y="1411553"/>
            <a:ext cx="11176000" cy="2210863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rgbClr val="206228"/>
                </a:solidFill>
              </a:defRPr>
            </a:lvl1pPr>
            <a:lvl2pPr>
              <a:lnSpc>
                <a:spcPct val="90000"/>
              </a:lnSpc>
              <a:defRPr>
                <a:solidFill>
                  <a:srgbClr val="206228"/>
                </a:solidFill>
              </a:defRPr>
            </a:lvl2pPr>
            <a:lvl3pPr>
              <a:lnSpc>
                <a:spcPct val="90000"/>
              </a:lnSpc>
              <a:defRPr>
                <a:solidFill>
                  <a:srgbClr val="206228"/>
                </a:solidFill>
              </a:defRPr>
            </a:lvl3pPr>
            <a:lvl4pPr>
              <a:lnSpc>
                <a:spcPct val="90000"/>
              </a:lnSpc>
              <a:defRPr>
                <a:solidFill>
                  <a:srgbClr val="206228"/>
                </a:solidFill>
              </a:defRPr>
            </a:lvl4pPr>
            <a:lvl5pPr>
              <a:lnSpc>
                <a:spcPct val="90000"/>
              </a:lnSpc>
              <a:defRPr>
                <a:solidFill>
                  <a:srgbClr val="206228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2911231"/>
      </p:ext>
    </p:extLst>
  </p:cSld>
  <p:clrMapOvr>
    <a:masterClrMapping/>
  </p:clrMapOvr>
  <p:transition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447800"/>
            <a:ext cx="10363200" cy="46482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369DD-4C16-F949-B34A-4428E2FC13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92369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8"/>
          <p:cNvSpPr/>
          <p:nvPr/>
        </p:nvSpPr>
        <p:spPr>
          <a:xfrm rot="10800000">
            <a:off x="-1524004" y="-69"/>
            <a:ext cx="10588437" cy="7703401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6" name="Google Shape;76;p8"/>
          <p:cNvGrpSpPr/>
          <p:nvPr/>
        </p:nvGrpSpPr>
        <p:grpSpPr>
          <a:xfrm>
            <a:off x="1207804" y="-30952"/>
            <a:ext cx="10984219" cy="6888968"/>
            <a:chOff x="5353050" y="0"/>
            <a:chExt cx="4407556" cy="5143580"/>
          </a:xfrm>
        </p:grpSpPr>
        <p:sp>
          <p:nvSpPr>
            <p:cNvPr id="77" name="Google Shape;77;p8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8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8"/>
          <p:cNvSpPr txBox="1">
            <a:spLocks noGrp="1"/>
          </p:cNvSpPr>
          <p:nvPr>
            <p:ph type="title"/>
          </p:nvPr>
        </p:nvSpPr>
        <p:spPr>
          <a:xfrm rot="-151">
            <a:off x="1536400" y="1746409"/>
            <a:ext cx="9119200" cy="33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0219808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599336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userDrawn="1">
  <p:cSld name="Title and two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5"/>
          <p:cNvGrpSpPr/>
          <p:nvPr/>
        </p:nvGrpSpPr>
        <p:grpSpPr>
          <a:xfrm>
            <a:off x="217114" y="-3660619"/>
            <a:ext cx="14503799" cy="13112700"/>
            <a:chOff x="-450" y="-3145515"/>
            <a:chExt cx="10877849" cy="9834525"/>
          </a:xfrm>
        </p:grpSpPr>
        <p:sp>
          <p:nvSpPr>
            <p:cNvPr id="47" name="Google Shape;47;p5"/>
            <p:cNvSpPr/>
            <p:nvPr/>
          </p:nvSpPr>
          <p:spPr>
            <a:xfrm>
              <a:off x="2843508" y="-5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8" name="Google Shape;48;p5"/>
            <p:cNvGrpSpPr/>
            <p:nvPr/>
          </p:nvGrpSpPr>
          <p:grpSpPr>
            <a:xfrm rot="10800000">
              <a:off x="-450" y="-3145515"/>
              <a:ext cx="10877849" cy="9834525"/>
              <a:chOff x="5353050" y="0"/>
              <a:chExt cx="4407556" cy="5143580"/>
            </a:xfrm>
          </p:grpSpPr>
          <p:sp>
            <p:nvSpPr>
              <p:cNvPr id="49" name="Google Shape;49;p5"/>
              <p:cNvSpPr/>
              <p:nvPr/>
            </p:nvSpPr>
            <p:spPr>
              <a:xfrm flipH="1">
                <a:off x="5353116" y="0"/>
                <a:ext cx="4407491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4" h="78486" extrusionOk="0">
                    <a:moveTo>
                      <a:pt x="0" y="0"/>
                    </a:moveTo>
                    <a:lnTo>
                      <a:pt x="0" y="78486"/>
                    </a:lnTo>
                    <a:lnTo>
                      <a:pt x="67254" y="78486"/>
                    </a:lnTo>
                    <a:cubicBezTo>
                      <a:pt x="25231" y="63217"/>
                      <a:pt x="16815" y="0"/>
                      <a:pt x="16815" y="0"/>
                    </a:cubicBezTo>
                    <a:close/>
                  </a:path>
                </a:pathLst>
              </a:custGeom>
              <a:solidFill>
                <a:srgbClr val="12102F">
                  <a:alpha val="541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" name="Google Shape;50;p5"/>
              <p:cNvSpPr/>
              <p:nvPr/>
            </p:nvSpPr>
            <p:spPr>
              <a:xfrm flipH="1">
                <a:off x="5353050" y="0"/>
                <a:ext cx="44075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5" h="78486" extrusionOk="0">
                    <a:moveTo>
                      <a:pt x="67254" y="78486"/>
                    </a:moveTo>
                    <a:lnTo>
                      <a:pt x="1" y="78486"/>
                    </a:lnTo>
                    <a:lnTo>
                      <a:pt x="1" y="0"/>
                    </a:lnTo>
                    <a:lnTo>
                      <a:pt x="19446" y="0"/>
                    </a:lnTo>
                    <a:cubicBezTo>
                      <a:pt x="19446" y="0"/>
                      <a:pt x="21983" y="27742"/>
                      <a:pt x="35916" y="50908"/>
                    </a:cubicBezTo>
                    <a:cubicBezTo>
                      <a:pt x="43014" y="62714"/>
                      <a:pt x="53070" y="73331"/>
                      <a:pt x="67254" y="7848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 flipH="1">
                <a:off x="7407048" y="0"/>
                <a:ext cx="2353558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35913" h="78486" extrusionOk="0">
                    <a:moveTo>
                      <a:pt x="35913" y="50908"/>
                    </a:moveTo>
                    <a:cubicBezTo>
                      <a:pt x="26008" y="76791"/>
                      <a:pt x="0" y="78486"/>
                      <a:pt x="0" y="78486"/>
                    </a:cubicBezTo>
                    <a:lnTo>
                      <a:pt x="0" y="0"/>
                    </a:lnTo>
                    <a:lnTo>
                      <a:pt x="19443" y="0"/>
                    </a:lnTo>
                    <a:cubicBezTo>
                      <a:pt x="19443" y="0"/>
                      <a:pt x="21980" y="27742"/>
                      <a:pt x="35913" y="5090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36078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52" name="Google Shape;52;p5"/>
              <p:cNvSpPr/>
              <p:nvPr/>
            </p:nvSpPr>
            <p:spPr>
              <a:xfrm flipH="1">
                <a:off x="6679151" y="0"/>
                <a:ext cx="30814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47020" h="78486" extrusionOk="0">
                    <a:moveTo>
                      <a:pt x="14986" y="0"/>
                    </a:moveTo>
                    <a:cubicBezTo>
                      <a:pt x="14986" y="0"/>
                      <a:pt x="11464" y="73192"/>
                      <a:pt x="47019" y="78486"/>
                    </a:cubicBezTo>
                    <a:lnTo>
                      <a:pt x="1" y="78486"/>
                    </a:ln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17647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3" name="Google Shape;53;p5"/>
              <p:cNvSpPr/>
              <p:nvPr/>
            </p:nvSpPr>
            <p:spPr>
              <a:xfrm flipH="1">
                <a:off x="5520033" y="0"/>
                <a:ext cx="4240573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4707" h="78486" extrusionOk="0">
                    <a:moveTo>
                      <a:pt x="2631" y="0"/>
                    </a:moveTo>
                    <a:cubicBezTo>
                      <a:pt x="2631" y="0"/>
                      <a:pt x="10424" y="78486"/>
                      <a:pt x="64707" y="78486"/>
                    </a:cubicBezTo>
                    <a:lnTo>
                      <a:pt x="0" y="7848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8AAFDC">
                      <a:alpha val="18039"/>
                    </a:srgbClr>
                  </a:gs>
                  <a:gs pos="100000">
                    <a:srgbClr val="114CA0">
                      <a:alpha val="29019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55" name="Google Shape;55;p5"/>
          <p:cNvSpPr txBox="1">
            <a:spLocks noGrp="1"/>
          </p:cNvSpPr>
          <p:nvPr>
            <p:ph type="subTitle" idx="1"/>
          </p:nvPr>
        </p:nvSpPr>
        <p:spPr>
          <a:xfrm flipH="1">
            <a:off x="72401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4000" b="1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7224400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oogle Shape;37;p4"/>
          <p:cNvGrpSpPr/>
          <p:nvPr/>
        </p:nvGrpSpPr>
        <p:grpSpPr>
          <a:xfrm rot="10800000">
            <a:off x="9425173" y="11"/>
            <a:ext cx="2766825" cy="3079023"/>
            <a:chOff x="6" y="2834274"/>
            <a:chExt cx="2075119" cy="2309267"/>
          </a:xfrm>
        </p:grpSpPr>
        <p:sp>
          <p:nvSpPr>
            <p:cNvPr id="38" name="Google Shape;38;p4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4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4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" name="Google Shape;41;p4"/>
          <p:cNvGrpSpPr/>
          <p:nvPr/>
        </p:nvGrpSpPr>
        <p:grpSpPr>
          <a:xfrm rot="10800000">
            <a:off x="8" y="5165462"/>
            <a:ext cx="1521789" cy="1692593"/>
            <a:chOff x="8002655" y="8"/>
            <a:chExt cx="1141342" cy="1269445"/>
          </a:xfrm>
        </p:grpSpPr>
        <p:sp>
          <p:nvSpPr>
            <p:cNvPr id="42" name="Google Shape;42;p4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4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4846488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960000" y="1578400"/>
            <a:ext cx="10272000" cy="45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37" name="Google Shape;37;p4"/>
          <p:cNvGrpSpPr/>
          <p:nvPr/>
        </p:nvGrpSpPr>
        <p:grpSpPr>
          <a:xfrm rot="10800000">
            <a:off x="9425173" y="11"/>
            <a:ext cx="2766825" cy="3079023"/>
            <a:chOff x="6" y="2834274"/>
            <a:chExt cx="2075119" cy="2309267"/>
          </a:xfrm>
        </p:grpSpPr>
        <p:sp>
          <p:nvSpPr>
            <p:cNvPr id="38" name="Google Shape;38;p4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4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4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" name="Google Shape;41;p4"/>
          <p:cNvGrpSpPr/>
          <p:nvPr/>
        </p:nvGrpSpPr>
        <p:grpSpPr>
          <a:xfrm rot="10800000">
            <a:off x="8" y="5165462"/>
            <a:ext cx="1521789" cy="1692593"/>
            <a:chOff x="8002655" y="8"/>
            <a:chExt cx="1141342" cy="1269445"/>
          </a:xfrm>
        </p:grpSpPr>
        <p:sp>
          <p:nvSpPr>
            <p:cNvPr id="42" name="Google Shape;42;p4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4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282819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12"/>
          <p:cNvGrpSpPr/>
          <p:nvPr/>
        </p:nvGrpSpPr>
        <p:grpSpPr>
          <a:xfrm rot="10800000">
            <a:off x="-28" y="5165401"/>
            <a:ext cx="1521789" cy="1692593"/>
            <a:chOff x="8002655" y="8"/>
            <a:chExt cx="1141342" cy="1269445"/>
          </a:xfrm>
        </p:grpSpPr>
        <p:sp>
          <p:nvSpPr>
            <p:cNvPr id="110" name="Google Shape;110;p1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1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2" name="Google Shape;112;p12"/>
          <p:cNvGrpSpPr/>
          <p:nvPr/>
        </p:nvGrpSpPr>
        <p:grpSpPr>
          <a:xfrm rot="10800000">
            <a:off x="9252001" y="12"/>
            <a:ext cx="2939995" cy="2976761"/>
            <a:chOff x="-21" y="2910925"/>
            <a:chExt cx="2204996" cy="2232571"/>
          </a:xfrm>
        </p:grpSpPr>
        <p:sp>
          <p:nvSpPr>
            <p:cNvPr id="113" name="Google Shape;113;p12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12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12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6" name="Google Shape;116;p1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1657911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 txBox="1">
            <a:spLocks noGrp="1"/>
          </p:cNvSpPr>
          <p:nvPr>
            <p:ph type="ctrTitle"/>
          </p:nvPr>
        </p:nvSpPr>
        <p:spPr>
          <a:xfrm flipH="1">
            <a:off x="818881" y="5420100"/>
            <a:ext cx="48864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subTitle" idx="1"/>
          </p:nvPr>
        </p:nvSpPr>
        <p:spPr>
          <a:xfrm rot="-307" flipH="1">
            <a:off x="818881" y="3543500"/>
            <a:ext cx="4478800" cy="177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89" name="Google Shape;89;p10"/>
          <p:cNvGrpSpPr/>
          <p:nvPr/>
        </p:nvGrpSpPr>
        <p:grpSpPr>
          <a:xfrm rot="10800000">
            <a:off x="-1622820" y="2"/>
            <a:ext cx="5165656" cy="6028276"/>
            <a:chOff x="5353050" y="0"/>
            <a:chExt cx="4407556" cy="5143580"/>
          </a:xfrm>
        </p:grpSpPr>
        <p:sp>
          <p:nvSpPr>
            <p:cNvPr id="90" name="Google Shape;90;p10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10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10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10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10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08516493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042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 rot="10800000">
            <a:off x="-1448045" y="-36982"/>
            <a:ext cx="4029681" cy="4702604"/>
            <a:chOff x="5353050" y="0"/>
            <a:chExt cx="4407556" cy="5143580"/>
          </a:xfrm>
        </p:grpSpPr>
        <p:sp>
          <p:nvSpPr>
            <p:cNvPr id="21" name="Google Shape;21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 rot="-294">
            <a:off x="1869133" y="3789412"/>
            <a:ext cx="4670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 flipH="1">
            <a:off x="2175933" y="4636733"/>
            <a:ext cx="4056400" cy="14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2950933" y="1564216"/>
            <a:ext cx="2506400" cy="16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29" name="Google Shape;29;p3"/>
          <p:cNvGrpSpPr/>
          <p:nvPr/>
        </p:nvGrpSpPr>
        <p:grpSpPr>
          <a:xfrm rot="10800000" flipH="1">
            <a:off x="2230013" y="-1214671"/>
            <a:ext cx="11525467" cy="8072677"/>
            <a:chOff x="5353050" y="0"/>
            <a:chExt cx="4407556" cy="5143580"/>
          </a:xfrm>
        </p:grpSpPr>
        <p:sp>
          <p:nvSpPr>
            <p:cNvPr id="30" name="Google Shape;30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91530845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>
  <p:cSld name="Title and lis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"/>
          <p:cNvSpPr txBox="1">
            <a:spLocks noGrp="1"/>
          </p:cNvSpPr>
          <p:nvPr>
            <p:ph type="body" idx="1"/>
          </p:nvPr>
        </p:nvSpPr>
        <p:spPr>
          <a:xfrm>
            <a:off x="693833" y="1847400"/>
            <a:ext cx="9497516" cy="46818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aleway Thin"/>
              <a:buChar char="●"/>
              <a:defRPr sz="2400"/>
            </a:lvl1pPr>
            <a:lvl2pPr marL="1219170" lvl="1" indent="-440256" rtl="0">
              <a:spcBef>
                <a:spcPts val="2133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4267093" lvl="6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4876678" lvl="7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40" name="Google Shape;240;p20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1" name="Google Shape;241;p20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242" name="Google Shape;242;p20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0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0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986564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 txBox="1">
            <a:spLocks noGrp="1"/>
          </p:cNvSpPr>
          <p:nvPr>
            <p:ph type="ctrTitle"/>
          </p:nvPr>
        </p:nvSpPr>
        <p:spPr>
          <a:xfrm flipH="1">
            <a:off x="818881" y="5420100"/>
            <a:ext cx="48864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subTitle" idx="1"/>
          </p:nvPr>
        </p:nvSpPr>
        <p:spPr>
          <a:xfrm rot="21599693" flipH="1">
            <a:off x="818881" y="3543500"/>
            <a:ext cx="4478800" cy="177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grpSp>
        <p:nvGrpSpPr>
          <p:cNvPr id="89" name="Google Shape;89;p10"/>
          <p:cNvGrpSpPr/>
          <p:nvPr/>
        </p:nvGrpSpPr>
        <p:grpSpPr>
          <a:xfrm rot="10800000">
            <a:off x="-1622820" y="2"/>
            <a:ext cx="5165656" cy="6028276"/>
            <a:chOff x="5353050" y="0"/>
            <a:chExt cx="4407556" cy="5143580"/>
          </a:xfrm>
        </p:grpSpPr>
        <p:sp>
          <p:nvSpPr>
            <p:cNvPr id="90" name="Google Shape;90;p10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0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0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0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0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7938809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60" name="Google Shape;60;p6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61" name="Google Shape;61;p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" name="Google Shape;64;p6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65" name="Google Shape;65;p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9435853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>
  <p:cSld name="1_Title and lis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"/>
          <p:cNvSpPr txBox="1">
            <a:spLocks noGrp="1"/>
          </p:cNvSpPr>
          <p:nvPr>
            <p:ph type="body" idx="1"/>
          </p:nvPr>
        </p:nvSpPr>
        <p:spPr>
          <a:xfrm>
            <a:off x="693833" y="1847400"/>
            <a:ext cx="9497516" cy="46818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aleway Thin"/>
              <a:buChar char="●"/>
              <a:defRPr sz="2400"/>
            </a:lvl1pPr>
            <a:lvl2pPr marL="1219170" lvl="1" indent="-440256" rtl="0">
              <a:spcBef>
                <a:spcPts val="2133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4267093" lvl="6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4876678" lvl="7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40" name="Google Shape;240;p20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1" name="Google Shape;241;p20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242" name="Google Shape;242;p20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20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20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16202672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599169" y="1749378"/>
            <a:ext cx="4592791" cy="5108729"/>
          </a:xfrm>
          <a:custGeom>
            <a:avLst/>
            <a:gdLst/>
            <a:ahLst/>
            <a:cxnLst/>
            <a:rect l="l" t="t" r="r" b="b"/>
            <a:pathLst>
              <a:path w="36177" h="40241" extrusionOk="0">
                <a:moveTo>
                  <a:pt x="36176" y="0"/>
                </a:moveTo>
                <a:cubicBezTo>
                  <a:pt x="24474" y="38948"/>
                  <a:pt x="1" y="40238"/>
                  <a:pt x="1" y="40238"/>
                </a:cubicBezTo>
                <a:lnTo>
                  <a:pt x="36176" y="40241"/>
                </a:lnTo>
                <a:lnTo>
                  <a:pt x="36176" y="0"/>
                </a:ln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1" y="0"/>
            <a:ext cx="5876655" cy="6858107"/>
          </a:xfrm>
          <a:custGeom>
            <a:avLst/>
            <a:gdLst/>
            <a:ahLst/>
            <a:cxnLst/>
            <a:rect l="l" t="t" r="r" b="b"/>
            <a:pathLst>
              <a:path w="67254" h="78486" extrusionOk="0">
                <a:moveTo>
                  <a:pt x="0" y="0"/>
                </a:moveTo>
                <a:lnTo>
                  <a:pt x="0" y="78486"/>
                </a:lnTo>
                <a:lnTo>
                  <a:pt x="67254" y="78486"/>
                </a:lnTo>
                <a:cubicBezTo>
                  <a:pt x="25231" y="63217"/>
                  <a:pt x="16815" y="0"/>
                  <a:pt x="16815" y="0"/>
                </a:cubicBez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5876741" cy="6858107"/>
          </a:xfrm>
          <a:custGeom>
            <a:avLst/>
            <a:gdLst/>
            <a:ahLst/>
            <a:cxnLst/>
            <a:rect l="l" t="t" r="r" b="b"/>
            <a:pathLst>
              <a:path w="67255" h="78486" extrusionOk="0">
                <a:moveTo>
                  <a:pt x="67254" y="78486"/>
                </a:moveTo>
                <a:lnTo>
                  <a:pt x="1" y="78486"/>
                </a:lnTo>
                <a:lnTo>
                  <a:pt x="1" y="0"/>
                </a:lnTo>
                <a:lnTo>
                  <a:pt x="19446" y="0"/>
                </a:lnTo>
                <a:cubicBezTo>
                  <a:pt x="19446" y="0"/>
                  <a:pt x="21983" y="27742"/>
                  <a:pt x="35916" y="50908"/>
                </a:cubicBezTo>
                <a:cubicBezTo>
                  <a:pt x="43014" y="62714"/>
                  <a:pt x="53070" y="73331"/>
                  <a:pt x="67254" y="78486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3138077" cy="6858107"/>
          </a:xfrm>
          <a:custGeom>
            <a:avLst/>
            <a:gdLst/>
            <a:ahLst/>
            <a:cxnLst/>
            <a:rect l="l" t="t" r="r" b="b"/>
            <a:pathLst>
              <a:path w="35913" h="78486" extrusionOk="0">
                <a:moveTo>
                  <a:pt x="35913" y="50908"/>
                </a:moveTo>
                <a:cubicBezTo>
                  <a:pt x="26008" y="76791"/>
                  <a:pt x="0" y="78486"/>
                  <a:pt x="0" y="78486"/>
                </a:cubicBezTo>
                <a:lnTo>
                  <a:pt x="0" y="0"/>
                </a:lnTo>
                <a:lnTo>
                  <a:pt x="19443" y="0"/>
                </a:lnTo>
                <a:cubicBezTo>
                  <a:pt x="19443" y="0"/>
                  <a:pt x="21980" y="27742"/>
                  <a:pt x="35913" y="509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0" y="0"/>
            <a:ext cx="4108608" cy="6858107"/>
          </a:xfrm>
          <a:custGeom>
            <a:avLst/>
            <a:gdLst/>
            <a:ahLst/>
            <a:cxnLst/>
            <a:rect l="l" t="t" r="r" b="b"/>
            <a:pathLst>
              <a:path w="47020" h="78486" extrusionOk="0">
                <a:moveTo>
                  <a:pt x="14986" y="0"/>
                </a:moveTo>
                <a:cubicBezTo>
                  <a:pt x="14986" y="0"/>
                  <a:pt x="11464" y="73192"/>
                  <a:pt x="47019" y="78486"/>
                </a:cubicBezTo>
                <a:lnTo>
                  <a:pt x="1" y="78486"/>
                </a:lnTo>
                <a:lnTo>
                  <a:pt x="1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17647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1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7712919" y="1875951"/>
            <a:ext cx="4479040" cy="4982156"/>
          </a:xfrm>
          <a:custGeom>
            <a:avLst/>
            <a:gdLst/>
            <a:ahLst/>
            <a:cxnLst/>
            <a:rect l="l" t="t" r="r" b="b"/>
            <a:pathLst>
              <a:path w="35281" h="39244" extrusionOk="0">
                <a:moveTo>
                  <a:pt x="1" y="39243"/>
                </a:moveTo>
                <a:cubicBezTo>
                  <a:pt x="1" y="39243"/>
                  <a:pt x="23866" y="37982"/>
                  <a:pt x="35280" y="0"/>
                </a:cubicBezTo>
                <a:lnTo>
                  <a:pt x="35280" y="39243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8920000" y="3161480"/>
            <a:ext cx="3271968" cy="3696627"/>
          </a:xfrm>
          <a:custGeom>
            <a:avLst/>
            <a:gdLst/>
            <a:ahLst/>
            <a:cxnLst/>
            <a:rect l="l" t="t" r="r" b="b"/>
            <a:pathLst>
              <a:path w="25773" h="29118" extrusionOk="0">
                <a:moveTo>
                  <a:pt x="25772" y="0"/>
                </a:moveTo>
                <a:cubicBezTo>
                  <a:pt x="25772" y="0"/>
                  <a:pt x="14842" y="27310"/>
                  <a:pt x="1" y="29117"/>
                </a:cubicBezTo>
                <a:lnTo>
                  <a:pt x="25772" y="29117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2724300" y="2180700"/>
            <a:ext cx="8751600" cy="17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5460100" y="4216600"/>
            <a:ext cx="3280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1952463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9"/>
          <p:cNvSpPr txBox="1">
            <a:spLocks noGrp="1"/>
          </p:cNvSpPr>
          <p:nvPr>
            <p:ph type="title"/>
          </p:nvPr>
        </p:nvSpPr>
        <p:spPr>
          <a:xfrm>
            <a:off x="1426433" y="1389339"/>
            <a:ext cx="3666400" cy="149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85" name="Google Shape;85;p9"/>
          <p:cNvSpPr txBox="1">
            <a:spLocks noGrp="1"/>
          </p:cNvSpPr>
          <p:nvPr>
            <p:ph type="subTitle" idx="1"/>
          </p:nvPr>
        </p:nvSpPr>
        <p:spPr>
          <a:xfrm>
            <a:off x="1468000" y="2668733"/>
            <a:ext cx="3947200" cy="18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426920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11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97" name="Google Shape;97;p1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1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1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0" name="Google Shape;100;p11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01" name="Google Shape;101;p1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1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3" name="Google Shape;103;p11"/>
          <p:cNvSpPr txBox="1">
            <a:spLocks noGrp="1"/>
          </p:cNvSpPr>
          <p:nvPr>
            <p:ph type="title" hasCustomPrompt="1"/>
          </p:nvPr>
        </p:nvSpPr>
        <p:spPr>
          <a:xfrm>
            <a:off x="6854431" y="4036219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4" name="Google Shape;104;p11"/>
          <p:cNvSpPr txBox="1">
            <a:spLocks noGrp="1"/>
          </p:cNvSpPr>
          <p:nvPr>
            <p:ph type="subTitle" idx="1"/>
          </p:nvPr>
        </p:nvSpPr>
        <p:spPr>
          <a:xfrm flipH="1">
            <a:off x="6873349" y="4603337"/>
            <a:ext cx="20256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5" name="Google Shape;105;p11"/>
          <p:cNvSpPr txBox="1">
            <a:spLocks noGrp="1"/>
          </p:cNvSpPr>
          <p:nvPr>
            <p:ph type="title" idx="2" hasCustomPrompt="1"/>
          </p:nvPr>
        </p:nvSpPr>
        <p:spPr>
          <a:xfrm>
            <a:off x="2726217" y="3086767"/>
            <a:ext cx="2321200" cy="58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5333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6" name="Google Shape;106;p11"/>
          <p:cNvSpPr txBox="1">
            <a:spLocks noGrp="1"/>
          </p:cNvSpPr>
          <p:nvPr>
            <p:ph type="subTitle" idx="3"/>
          </p:nvPr>
        </p:nvSpPr>
        <p:spPr>
          <a:xfrm flipH="1">
            <a:off x="6873452" y="2655393"/>
            <a:ext cx="3598000" cy="132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7" name="Google Shape;107;p11"/>
          <p:cNvSpPr txBox="1">
            <a:spLocks noGrp="1"/>
          </p:cNvSpPr>
          <p:nvPr>
            <p:ph type="title" idx="4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094084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/>
          <p:nvPr/>
        </p:nvSpPr>
        <p:spPr>
          <a:xfrm rot="10800000">
            <a:off x="6610745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14"/>
          <p:cNvSpPr txBox="1">
            <a:spLocks noGrp="1"/>
          </p:cNvSpPr>
          <p:nvPr>
            <p:ph type="subTitle" idx="1"/>
          </p:nvPr>
        </p:nvSpPr>
        <p:spPr>
          <a:xfrm flipH="1">
            <a:off x="2199400" y="1790201"/>
            <a:ext cx="4379200" cy="8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4"/>
          <p:cNvSpPr txBox="1">
            <a:spLocks noGrp="1"/>
          </p:cNvSpPr>
          <p:nvPr>
            <p:ph type="subTitle" idx="2"/>
          </p:nvPr>
        </p:nvSpPr>
        <p:spPr>
          <a:xfrm flipH="1">
            <a:off x="2199400" y="4176643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4"/>
          <p:cNvSpPr txBox="1">
            <a:spLocks noGrp="1"/>
          </p:cNvSpPr>
          <p:nvPr>
            <p:ph type="title" hasCustomPrompt="1"/>
          </p:nvPr>
        </p:nvSpPr>
        <p:spPr>
          <a:xfrm>
            <a:off x="993997" y="1677577"/>
            <a:ext cx="9336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39" name="Google Shape;139;p14"/>
          <p:cNvSpPr txBox="1">
            <a:spLocks noGrp="1"/>
          </p:cNvSpPr>
          <p:nvPr>
            <p:ph type="subTitle" idx="3"/>
          </p:nvPr>
        </p:nvSpPr>
        <p:spPr>
          <a:xfrm flipH="1">
            <a:off x="2199400" y="2984801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4"/>
          <p:cNvSpPr txBox="1">
            <a:spLocks noGrp="1"/>
          </p:cNvSpPr>
          <p:nvPr>
            <p:ph type="subTitle" idx="4"/>
          </p:nvPr>
        </p:nvSpPr>
        <p:spPr>
          <a:xfrm flipH="1">
            <a:off x="2199596" y="1266283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1" name="Google Shape;141;p14"/>
          <p:cNvSpPr txBox="1">
            <a:spLocks noGrp="1"/>
          </p:cNvSpPr>
          <p:nvPr>
            <p:ph type="subTitle" idx="5"/>
          </p:nvPr>
        </p:nvSpPr>
        <p:spPr>
          <a:xfrm flipH="1">
            <a:off x="2199600" y="3653244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2" name="Google Shape;142;p14"/>
          <p:cNvSpPr txBox="1">
            <a:spLocks noGrp="1"/>
          </p:cNvSpPr>
          <p:nvPr>
            <p:ph type="subTitle" idx="6"/>
          </p:nvPr>
        </p:nvSpPr>
        <p:spPr>
          <a:xfrm flipH="1">
            <a:off x="2199333" y="2459133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3" name="Google Shape;143;p14"/>
          <p:cNvSpPr txBox="1">
            <a:spLocks noGrp="1"/>
          </p:cNvSpPr>
          <p:nvPr>
            <p:ph type="title" idx="7" hasCustomPrompt="1"/>
          </p:nvPr>
        </p:nvSpPr>
        <p:spPr>
          <a:xfrm>
            <a:off x="1044600" y="2985200"/>
            <a:ext cx="832400" cy="38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4" name="Google Shape;144;p14"/>
          <p:cNvSpPr txBox="1">
            <a:spLocks noGrp="1"/>
          </p:cNvSpPr>
          <p:nvPr>
            <p:ph type="title" idx="8" hasCustomPrompt="1"/>
          </p:nvPr>
        </p:nvSpPr>
        <p:spPr>
          <a:xfrm>
            <a:off x="1044600" y="4124667"/>
            <a:ext cx="832400" cy="47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4"/>
          <p:cNvSpPr txBox="1">
            <a:spLocks noGrp="1"/>
          </p:cNvSpPr>
          <p:nvPr>
            <p:ph type="subTitle" idx="9"/>
          </p:nvPr>
        </p:nvSpPr>
        <p:spPr>
          <a:xfrm flipH="1">
            <a:off x="2199400" y="5355817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4"/>
          <p:cNvSpPr txBox="1">
            <a:spLocks noGrp="1"/>
          </p:cNvSpPr>
          <p:nvPr>
            <p:ph type="subTitle" idx="13"/>
          </p:nvPr>
        </p:nvSpPr>
        <p:spPr>
          <a:xfrm flipH="1">
            <a:off x="2199600" y="5047015"/>
            <a:ext cx="3608400" cy="54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7" name="Google Shape;147;p14"/>
          <p:cNvSpPr txBox="1">
            <a:spLocks noGrp="1"/>
          </p:cNvSpPr>
          <p:nvPr>
            <p:ph type="title" idx="14" hasCustomPrompt="1"/>
          </p:nvPr>
        </p:nvSpPr>
        <p:spPr>
          <a:xfrm>
            <a:off x="1044600" y="5347333"/>
            <a:ext cx="832400" cy="38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148" name="Google Shape;148;p14"/>
          <p:cNvGrpSpPr/>
          <p:nvPr/>
        </p:nvGrpSpPr>
        <p:grpSpPr>
          <a:xfrm>
            <a:off x="7137400" y="0"/>
            <a:ext cx="5876741" cy="6858107"/>
            <a:chOff x="5353050" y="0"/>
            <a:chExt cx="4407556" cy="5143580"/>
          </a:xfrm>
        </p:grpSpPr>
        <p:sp>
          <p:nvSpPr>
            <p:cNvPr id="149" name="Google Shape;149;p14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14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14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14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14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4" name="Google Shape;154;p14"/>
          <p:cNvSpPr txBox="1">
            <a:spLocks noGrp="1"/>
          </p:cNvSpPr>
          <p:nvPr>
            <p:ph type="title" idx="15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987330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5"/>
          <p:cNvSpPr txBox="1">
            <a:spLocks noGrp="1"/>
          </p:cNvSpPr>
          <p:nvPr>
            <p:ph type="ctrTitle"/>
          </p:nvPr>
        </p:nvSpPr>
        <p:spPr>
          <a:xfrm flipH="1">
            <a:off x="5055600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15"/>
          <p:cNvSpPr txBox="1">
            <a:spLocks noGrp="1"/>
          </p:cNvSpPr>
          <p:nvPr>
            <p:ph type="subTitle" idx="1"/>
          </p:nvPr>
        </p:nvSpPr>
        <p:spPr>
          <a:xfrm flipH="1">
            <a:off x="4757200" y="441896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58" name="Google Shape;158;p15"/>
          <p:cNvSpPr txBox="1">
            <a:spLocks noGrp="1"/>
          </p:cNvSpPr>
          <p:nvPr>
            <p:ph type="ctrTitle" idx="2"/>
          </p:nvPr>
        </p:nvSpPr>
        <p:spPr>
          <a:xfrm flipH="1">
            <a:off x="8652415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15"/>
          <p:cNvSpPr txBox="1">
            <a:spLocks noGrp="1"/>
          </p:cNvSpPr>
          <p:nvPr>
            <p:ph type="subTitle" idx="3"/>
          </p:nvPr>
        </p:nvSpPr>
        <p:spPr>
          <a:xfrm flipH="1">
            <a:off x="8403415" y="4418957"/>
            <a:ext cx="25788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60" name="Google Shape;160;p15"/>
          <p:cNvSpPr txBox="1">
            <a:spLocks noGrp="1"/>
          </p:cNvSpPr>
          <p:nvPr>
            <p:ph type="ctrTitle" idx="4"/>
          </p:nvPr>
        </p:nvSpPr>
        <p:spPr>
          <a:xfrm flipH="1">
            <a:off x="1461600" y="2063033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61" name="Google Shape;161;p15"/>
          <p:cNvSpPr txBox="1">
            <a:spLocks noGrp="1"/>
          </p:cNvSpPr>
          <p:nvPr>
            <p:ph type="subTitle" idx="5"/>
          </p:nvPr>
        </p:nvSpPr>
        <p:spPr>
          <a:xfrm flipH="1">
            <a:off x="1163200" y="441895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grpSp>
        <p:nvGrpSpPr>
          <p:cNvPr id="162" name="Google Shape;162;p15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63" name="Google Shape;163;p15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5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5" name="Google Shape;165;p15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166" name="Google Shape;166;p15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5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5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9" name="Google Shape;169;p15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625710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6"/>
          <p:cNvSpPr txBox="1">
            <a:spLocks noGrp="1"/>
          </p:cNvSpPr>
          <p:nvPr>
            <p:ph type="ctrTitle"/>
          </p:nvPr>
        </p:nvSpPr>
        <p:spPr>
          <a:xfrm flipH="1">
            <a:off x="7046004" y="2643487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2" name="Google Shape;172;p16"/>
          <p:cNvSpPr txBox="1">
            <a:spLocks noGrp="1"/>
          </p:cNvSpPr>
          <p:nvPr>
            <p:ph type="subTitle" idx="1"/>
          </p:nvPr>
        </p:nvSpPr>
        <p:spPr>
          <a:xfrm flipH="1">
            <a:off x="7452404" y="1677184"/>
            <a:ext cx="297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3" name="Google Shape;173;p16"/>
          <p:cNvSpPr txBox="1">
            <a:spLocks noGrp="1"/>
          </p:cNvSpPr>
          <p:nvPr>
            <p:ph type="ctrTitle" idx="2"/>
          </p:nvPr>
        </p:nvSpPr>
        <p:spPr>
          <a:xfrm flipH="1">
            <a:off x="7046171" y="5092904"/>
            <a:ext cx="3098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16"/>
          <p:cNvSpPr txBox="1">
            <a:spLocks noGrp="1"/>
          </p:cNvSpPr>
          <p:nvPr>
            <p:ph type="subTitle" idx="3"/>
          </p:nvPr>
        </p:nvSpPr>
        <p:spPr>
          <a:xfrm flipH="1">
            <a:off x="7452404" y="4126567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5" name="Google Shape;175;p16"/>
          <p:cNvSpPr txBox="1">
            <a:spLocks noGrp="1"/>
          </p:cNvSpPr>
          <p:nvPr>
            <p:ph type="ctrTitle" idx="4"/>
          </p:nvPr>
        </p:nvSpPr>
        <p:spPr>
          <a:xfrm flipH="1">
            <a:off x="2397825" y="2643487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6" name="Google Shape;176;p16"/>
          <p:cNvSpPr txBox="1">
            <a:spLocks noGrp="1"/>
          </p:cNvSpPr>
          <p:nvPr>
            <p:ph type="subTitle" idx="5"/>
          </p:nvPr>
        </p:nvSpPr>
        <p:spPr>
          <a:xfrm flipH="1">
            <a:off x="2702625" y="1677184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7" name="Google Shape;177;p16"/>
          <p:cNvSpPr txBox="1">
            <a:spLocks noGrp="1"/>
          </p:cNvSpPr>
          <p:nvPr>
            <p:ph type="ctrTitle" idx="6"/>
          </p:nvPr>
        </p:nvSpPr>
        <p:spPr>
          <a:xfrm flipH="1">
            <a:off x="2397832" y="5092904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8" name="Google Shape;178;p16"/>
          <p:cNvSpPr txBox="1">
            <a:spLocks noGrp="1"/>
          </p:cNvSpPr>
          <p:nvPr>
            <p:ph type="subTitle" idx="7"/>
          </p:nvPr>
        </p:nvSpPr>
        <p:spPr>
          <a:xfrm flipH="1">
            <a:off x="2702625" y="4126567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9" name="Google Shape;179;p16"/>
          <p:cNvSpPr txBox="1">
            <a:spLocks noGrp="1"/>
          </p:cNvSpPr>
          <p:nvPr>
            <p:ph type="title" idx="8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180" name="Google Shape;180;p16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181" name="Google Shape;181;p1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4" name="Google Shape;184;p16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85" name="Google Shape;185;p1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0976618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Title and 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960000" y="1578400"/>
            <a:ext cx="10272000" cy="45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70" lvl="0" indent="-40638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600"/>
            </a:lvl1pPr>
            <a:lvl2pPr marL="1219140" lvl="1" indent="-406381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09" lvl="2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3pPr>
            <a:lvl4pPr marL="2438278" lvl="3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4pPr>
            <a:lvl5pPr marL="3047848" lvl="4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5pPr>
            <a:lvl6pPr marL="3657418" lvl="5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6pPr>
            <a:lvl7pPr marL="4266987" lvl="6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7pPr>
            <a:lvl8pPr marL="4876557" lvl="7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8pPr>
            <a:lvl9pPr marL="5486126" lvl="8" indent="-423312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37" name="Google Shape;37;p4"/>
          <p:cNvGrpSpPr/>
          <p:nvPr/>
        </p:nvGrpSpPr>
        <p:grpSpPr>
          <a:xfrm rot="10800000">
            <a:off x="9425174" y="13"/>
            <a:ext cx="2766825" cy="3079023"/>
            <a:chOff x="6" y="2834274"/>
            <a:chExt cx="2075119" cy="2309267"/>
          </a:xfrm>
        </p:grpSpPr>
        <p:sp>
          <p:nvSpPr>
            <p:cNvPr id="38" name="Google Shape;38;p4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4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4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" name="Google Shape;41;p4"/>
          <p:cNvGrpSpPr/>
          <p:nvPr/>
        </p:nvGrpSpPr>
        <p:grpSpPr>
          <a:xfrm rot="10800000">
            <a:off x="8" y="5165464"/>
            <a:ext cx="1521789" cy="1692593"/>
            <a:chOff x="8002655" y="8"/>
            <a:chExt cx="1141342" cy="1269445"/>
          </a:xfrm>
        </p:grpSpPr>
        <p:sp>
          <p:nvSpPr>
            <p:cNvPr id="42" name="Google Shape;42;p4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4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3959296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>
  <p:cSld name="Title and three columns 3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8"/>
          <p:cNvSpPr txBox="1">
            <a:spLocks noGrp="1"/>
          </p:cNvSpPr>
          <p:nvPr>
            <p:ph type="ctrTitle"/>
          </p:nvPr>
        </p:nvSpPr>
        <p:spPr>
          <a:xfrm flipH="1">
            <a:off x="5055600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18"/>
          <p:cNvSpPr txBox="1">
            <a:spLocks noGrp="1"/>
          </p:cNvSpPr>
          <p:nvPr>
            <p:ph type="subTitle" idx="1"/>
          </p:nvPr>
        </p:nvSpPr>
        <p:spPr>
          <a:xfrm flipH="1">
            <a:off x="4757200" y="441896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05" name="Google Shape;205;p18"/>
          <p:cNvSpPr txBox="1">
            <a:spLocks noGrp="1"/>
          </p:cNvSpPr>
          <p:nvPr>
            <p:ph type="ctrTitle" idx="2"/>
          </p:nvPr>
        </p:nvSpPr>
        <p:spPr>
          <a:xfrm flipH="1">
            <a:off x="8652415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6" name="Google Shape;206;p18"/>
          <p:cNvSpPr txBox="1">
            <a:spLocks noGrp="1"/>
          </p:cNvSpPr>
          <p:nvPr>
            <p:ph type="subTitle" idx="3"/>
          </p:nvPr>
        </p:nvSpPr>
        <p:spPr>
          <a:xfrm flipH="1">
            <a:off x="8403415" y="4418957"/>
            <a:ext cx="25788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07" name="Google Shape;207;p18"/>
          <p:cNvSpPr txBox="1">
            <a:spLocks noGrp="1"/>
          </p:cNvSpPr>
          <p:nvPr>
            <p:ph type="ctrTitle" idx="4"/>
          </p:nvPr>
        </p:nvSpPr>
        <p:spPr>
          <a:xfrm flipH="1">
            <a:off x="927400" y="1987833"/>
            <a:ext cx="3149200" cy="84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8" name="Google Shape;208;p18"/>
          <p:cNvSpPr txBox="1">
            <a:spLocks noGrp="1"/>
          </p:cNvSpPr>
          <p:nvPr>
            <p:ph type="subTitle" idx="5"/>
          </p:nvPr>
        </p:nvSpPr>
        <p:spPr>
          <a:xfrm flipH="1">
            <a:off x="1163200" y="441895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grpSp>
        <p:nvGrpSpPr>
          <p:cNvPr id="209" name="Google Shape;209;p18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210" name="Google Shape;210;p18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8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2" name="Google Shape;212;p18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213" name="Google Shape;213;p18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8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8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6" name="Google Shape;216;p18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0332433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9"/>
          <p:cNvSpPr txBox="1">
            <a:spLocks noGrp="1"/>
          </p:cNvSpPr>
          <p:nvPr>
            <p:ph type="ctrTitle"/>
          </p:nvPr>
        </p:nvSpPr>
        <p:spPr>
          <a:xfrm flipH="1">
            <a:off x="1965300" y="3248500"/>
            <a:ext cx="3144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19" name="Google Shape;219;p19"/>
          <p:cNvSpPr txBox="1">
            <a:spLocks noGrp="1"/>
          </p:cNvSpPr>
          <p:nvPr>
            <p:ph type="subTitle" idx="1"/>
          </p:nvPr>
        </p:nvSpPr>
        <p:spPr>
          <a:xfrm flipH="1">
            <a:off x="1917955" y="3721279"/>
            <a:ext cx="36352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0" name="Google Shape;220;p19"/>
          <p:cNvSpPr txBox="1">
            <a:spLocks noGrp="1"/>
          </p:cNvSpPr>
          <p:nvPr>
            <p:ph type="ctrTitle" idx="2"/>
          </p:nvPr>
        </p:nvSpPr>
        <p:spPr>
          <a:xfrm flipH="1">
            <a:off x="7569233" y="3248497"/>
            <a:ext cx="2530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1" name="Google Shape;221;p19"/>
          <p:cNvSpPr txBox="1">
            <a:spLocks noGrp="1"/>
          </p:cNvSpPr>
          <p:nvPr>
            <p:ph type="subTitle" idx="3"/>
          </p:nvPr>
        </p:nvSpPr>
        <p:spPr>
          <a:xfrm flipH="1">
            <a:off x="7540852" y="3721279"/>
            <a:ext cx="3246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2" name="Google Shape;222;p19"/>
          <p:cNvSpPr txBox="1">
            <a:spLocks noGrp="1"/>
          </p:cNvSpPr>
          <p:nvPr>
            <p:ph type="ctrTitle" idx="4"/>
          </p:nvPr>
        </p:nvSpPr>
        <p:spPr>
          <a:xfrm flipH="1">
            <a:off x="1965267" y="1867633"/>
            <a:ext cx="2530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3" name="Google Shape;223;p19"/>
          <p:cNvSpPr txBox="1">
            <a:spLocks noGrp="1"/>
          </p:cNvSpPr>
          <p:nvPr>
            <p:ph type="subTitle" idx="5"/>
          </p:nvPr>
        </p:nvSpPr>
        <p:spPr>
          <a:xfrm flipH="1">
            <a:off x="1917955" y="2336300"/>
            <a:ext cx="36352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4" name="Google Shape;224;p19"/>
          <p:cNvSpPr txBox="1">
            <a:spLocks noGrp="1"/>
          </p:cNvSpPr>
          <p:nvPr>
            <p:ph type="ctrTitle" idx="6"/>
          </p:nvPr>
        </p:nvSpPr>
        <p:spPr>
          <a:xfrm flipH="1">
            <a:off x="1965267" y="4709167"/>
            <a:ext cx="20808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5" name="Google Shape;225;p19"/>
          <p:cNvSpPr txBox="1">
            <a:spLocks noGrp="1"/>
          </p:cNvSpPr>
          <p:nvPr>
            <p:ph type="subTitle" idx="7"/>
          </p:nvPr>
        </p:nvSpPr>
        <p:spPr>
          <a:xfrm flipH="1">
            <a:off x="1918000" y="5180333"/>
            <a:ext cx="3754000" cy="9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6" name="Google Shape;226;p19"/>
          <p:cNvSpPr txBox="1">
            <a:spLocks noGrp="1"/>
          </p:cNvSpPr>
          <p:nvPr>
            <p:ph type="ctrTitle" idx="8"/>
          </p:nvPr>
        </p:nvSpPr>
        <p:spPr>
          <a:xfrm flipH="1">
            <a:off x="7522000" y="4709167"/>
            <a:ext cx="39132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7" name="Google Shape;227;p19"/>
          <p:cNvSpPr txBox="1">
            <a:spLocks noGrp="1"/>
          </p:cNvSpPr>
          <p:nvPr>
            <p:ph type="subTitle" idx="9"/>
          </p:nvPr>
        </p:nvSpPr>
        <p:spPr>
          <a:xfrm flipH="1">
            <a:off x="7521933" y="5180333"/>
            <a:ext cx="3514400" cy="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8" name="Google Shape;228;p19"/>
          <p:cNvSpPr txBox="1">
            <a:spLocks noGrp="1"/>
          </p:cNvSpPr>
          <p:nvPr>
            <p:ph type="ctrTitle" idx="13"/>
          </p:nvPr>
        </p:nvSpPr>
        <p:spPr>
          <a:xfrm flipH="1">
            <a:off x="7569233" y="1867633"/>
            <a:ext cx="24320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9" name="Google Shape;229;p19"/>
          <p:cNvSpPr txBox="1">
            <a:spLocks noGrp="1"/>
          </p:cNvSpPr>
          <p:nvPr>
            <p:ph type="subTitle" idx="14"/>
          </p:nvPr>
        </p:nvSpPr>
        <p:spPr>
          <a:xfrm flipH="1">
            <a:off x="7521933" y="2336300"/>
            <a:ext cx="35144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30" name="Google Shape;230;p19"/>
          <p:cNvSpPr txBox="1">
            <a:spLocks noGrp="1"/>
          </p:cNvSpPr>
          <p:nvPr>
            <p:ph type="title" idx="15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31" name="Google Shape;231;p19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232" name="Google Shape;232;p19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19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4" name="Google Shape;234;p19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235" name="Google Shape;235;p19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9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9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54585992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>
  <p:cSld name="1_Title and lis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"/>
          <p:cNvSpPr txBox="1">
            <a:spLocks noGrp="1"/>
          </p:cNvSpPr>
          <p:nvPr>
            <p:ph type="body" idx="1"/>
          </p:nvPr>
        </p:nvSpPr>
        <p:spPr>
          <a:xfrm>
            <a:off x="693833" y="1847400"/>
            <a:ext cx="4526000" cy="31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aleway Thin"/>
              <a:buChar char="●"/>
              <a:defRPr sz="2400"/>
            </a:lvl1pPr>
            <a:lvl2pPr marL="1219170" lvl="1" indent="-440256" rtl="0">
              <a:spcBef>
                <a:spcPts val="2133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4267093" lvl="6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4876678" lvl="7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40" name="Google Shape;240;p20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1" name="Google Shape;241;p20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242" name="Google Shape;242;p20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20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20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5663626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3"/>
          <p:cNvSpPr/>
          <p:nvPr/>
        </p:nvSpPr>
        <p:spPr>
          <a:xfrm rot="10800000" flipH="1">
            <a:off x="1607700" y="-1541575"/>
            <a:ext cx="9796856" cy="11883043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68" name="Google Shape;268;p23"/>
          <p:cNvGrpSpPr/>
          <p:nvPr/>
        </p:nvGrpSpPr>
        <p:grpSpPr>
          <a:xfrm flipH="1">
            <a:off x="-139988" y="-2210603"/>
            <a:ext cx="8054075" cy="9399035"/>
            <a:chOff x="5353050" y="0"/>
            <a:chExt cx="4407556" cy="5143580"/>
          </a:xfrm>
        </p:grpSpPr>
        <p:sp>
          <p:nvSpPr>
            <p:cNvPr id="269" name="Google Shape;269;p2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2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2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2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2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4" name="Google Shape;274;p23"/>
          <p:cNvSpPr txBox="1">
            <a:spLocks noGrp="1"/>
          </p:cNvSpPr>
          <p:nvPr>
            <p:ph type="title"/>
          </p:nvPr>
        </p:nvSpPr>
        <p:spPr>
          <a:xfrm>
            <a:off x="5697667" y="1086633"/>
            <a:ext cx="5625200" cy="112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9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75" name="Google Shape;275;p23"/>
          <p:cNvSpPr txBox="1">
            <a:spLocks noGrp="1"/>
          </p:cNvSpPr>
          <p:nvPr>
            <p:ph type="subTitle" idx="1"/>
          </p:nvPr>
        </p:nvSpPr>
        <p:spPr>
          <a:xfrm>
            <a:off x="5905767" y="2129900"/>
            <a:ext cx="5208800" cy="18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6" name="Google Shape;276;p23"/>
          <p:cNvSpPr txBox="1"/>
          <p:nvPr/>
        </p:nvSpPr>
        <p:spPr>
          <a:xfrm>
            <a:off x="6419833" y="4792933"/>
            <a:ext cx="4180800" cy="12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CREDITS: This presentation template was created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2"/>
              </a:rPr>
              <a:t>Slidesgo</a:t>
            </a: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including icons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3"/>
              </a:rPr>
              <a:t>Flaticon</a:t>
            </a: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and infographics &amp; images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4"/>
              </a:rPr>
              <a:t>Freepik</a:t>
            </a:r>
            <a:endParaRPr sz="1333" b="1">
              <a:solidFill>
                <a:schemeClr val="lt1"/>
              </a:solidFill>
              <a:latin typeface="Hind Vadodara"/>
              <a:ea typeface="Hind Vadodara"/>
              <a:cs typeface="Hind Vadodara"/>
              <a:sym typeface="Hind Vadodara"/>
            </a:endParaRPr>
          </a:p>
        </p:txBody>
      </p:sp>
    </p:spTree>
    <p:extLst>
      <p:ext uri="{BB962C8B-B14F-4D97-AF65-F5344CB8AC3E}">
        <p14:creationId xmlns:p14="http://schemas.microsoft.com/office/powerpoint/2010/main" val="346579466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">
  <p:cSld name="Big text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4"/>
          <p:cNvSpPr txBox="1">
            <a:spLocks noGrp="1"/>
          </p:cNvSpPr>
          <p:nvPr>
            <p:ph type="title"/>
          </p:nvPr>
        </p:nvSpPr>
        <p:spPr>
          <a:xfrm rot="-524">
            <a:off x="8763000" y="2984516"/>
            <a:ext cx="2624400" cy="336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3200" b="1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4126452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5388B-A0DB-D24D-8E1F-7062AA0F01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48479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userDrawn="1">
  <p:cSld name="Title and two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5"/>
          <p:cNvGrpSpPr/>
          <p:nvPr/>
        </p:nvGrpSpPr>
        <p:grpSpPr>
          <a:xfrm>
            <a:off x="217114" y="-3660619"/>
            <a:ext cx="14503799" cy="13112700"/>
            <a:chOff x="-450" y="-3145515"/>
            <a:chExt cx="10877849" cy="9834525"/>
          </a:xfrm>
        </p:grpSpPr>
        <p:sp>
          <p:nvSpPr>
            <p:cNvPr id="47" name="Google Shape;47;p5"/>
            <p:cNvSpPr/>
            <p:nvPr/>
          </p:nvSpPr>
          <p:spPr>
            <a:xfrm>
              <a:off x="2843508" y="-5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8" name="Google Shape;48;p5"/>
            <p:cNvGrpSpPr/>
            <p:nvPr/>
          </p:nvGrpSpPr>
          <p:grpSpPr>
            <a:xfrm rot="10800000">
              <a:off x="-450" y="-3145515"/>
              <a:ext cx="10877849" cy="9834525"/>
              <a:chOff x="5353050" y="0"/>
              <a:chExt cx="4407556" cy="5143580"/>
            </a:xfrm>
          </p:grpSpPr>
          <p:sp>
            <p:nvSpPr>
              <p:cNvPr id="49" name="Google Shape;49;p5"/>
              <p:cNvSpPr/>
              <p:nvPr/>
            </p:nvSpPr>
            <p:spPr>
              <a:xfrm flipH="1">
                <a:off x="5353116" y="0"/>
                <a:ext cx="4407491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4" h="78486" extrusionOk="0">
                    <a:moveTo>
                      <a:pt x="0" y="0"/>
                    </a:moveTo>
                    <a:lnTo>
                      <a:pt x="0" y="78486"/>
                    </a:lnTo>
                    <a:lnTo>
                      <a:pt x="67254" y="78486"/>
                    </a:lnTo>
                    <a:cubicBezTo>
                      <a:pt x="25231" y="63217"/>
                      <a:pt x="16815" y="0"/>
                      <a:pt x="16815" y="0"/>
                    </a:cubicBezTo>
                    <a:close/>
                  </a:path>
                </a:pathLst>
              </a:custGeom>
              <a:solidFill>
                <a:srgbClr val="12102F">
                  <a:alpha val="541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" name="Google Shape;50;p5"/>
              <p:cNvSpPr/>
              <p:nvPr/>
            </p:nvSpPr>
            <p:spPr>
              <a:xfrm flipH="1">
                <a:off x="5353050" y="0"/>
                <a:ext cx="44075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5" h="78486" extrusionOk="0">
                    <a:moveTo>
                      <a:pt x="67254" y="78486"/>
                    </a:moveTo>
                    <a:lnTo>
                      <a:pt x="1" y="78486"/>
                    </a:lnTo>
                    <a:lnTo>
                      <a:pt x="1" y="0"/>
                    </a:lnTo>
                    <a:lnTo>
                      <a:pt x="19446" y="0"/>
                    </a:lnTo>
                    <a:cubicBezTo>
                      <a:pt x="19446" y="0"/>
                      <a:pt x="21983" y="27742"/>
                      <a:pt x="35916" y="50908"/>
                    </a:cubicBezTo>
                    <a:cubicBezTo>
                      <a:pt x="43014" y="62714"/>
                      <a:pt x="53070" y="73331"/>
                      <a:pt x="67254" y="7848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 flipH="1">
                <a:off x="7407048" y="0"/>
                <a:ext cx="2353558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35913" h="78486" extrusionOk="0">
                    <a:moveTo>
                      <a:pt x="35913" y="50908"/>
                    </a:moveTo>
                    <a:cubicBezTo>
                      <a:pt x="26008" y="76791"/>
                      <a:pt x="0" y="78486"/>
                      <a:pt x="0" y="78486"/>
                    </a:cubicBezTo>
                    <a:lnTo>
                      <a:pt x="0" y="0"/>
                    </a:lnTo>
                    <a:lnTo>
                      <a:pt x="19443" y="0"/>
                    </a:lnTo>
                    <a:cubicBezTo>
                      <a:pt x="19443" y="0"/>
                      <a:pt x="21980" y="27742"/>
                      <a:pt x="35913" y="5090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36078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52" name="Google Shape;52;p5"/>
              <p:cNvSpPr/>
              <p:nvPr/>
            </p:nvSpPr>
            <p:spPr>
              <a:xfrm flipH="1">
                <a:off x="6679151" y="0"/>
                <a:ext cx="30814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47020" h="78486" extrusionOk="0">
                    <a:moveTo>
                      <a:pt x="14986" y="0"/>
                    </a:moveTo>
                    <a:cubicBezTo>
                      <a:pt x="14986" y="0"/>
                      <a:pt x="11464" y="73192"/>
                      <a:pt x="47019" y="78486"/>
                    </a:cubicBezTo>
                    <a:lnTo>
                      <a:pt x="1" y="78486"/>
                    </a:ln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17647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3" name="Google Shape;53;p5"/>
              <p:cNvSpPr/>
              <p:nvPr/>
            </p:nvSpPr>
            <p:spPr>
              <a:xfrm flipH="1">
                <a:off x="5520033" y="0"/>
                <a:ext cx="4240573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4707" h="78486" extrusionOk="0">
                    <a:moveTo>
                      <a:pt x="2631" y="0"/>
                    </a:moveTo>
                    <a:cubicBezTo>
                      <a:pt x="2631" y="0"/>
                      <a:pt x="10424" y="78486"/>
                      <a:pt x="64707" y="78486"/>
                    </a:cubicBezTo>
                    <a:lnTo>
                      <a:pt x="0" y="7848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8AAFDC">
                      <a:alpha val="18039"/>
                    </a:srgbClr>
                  </a:gs>
                  <a:gs pos="100000">
                    <a:srgbClr val="114CA0">
                      <a:alpha val="29019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55" name="Google Shape;55;p5"/>
          <p:cNvSpPr txBox="1">
            <a:spLocks noGrp="1"/>
          </p:cNvSpPr>
          <p:nvPr>
            <p:ph type="subTitle" idx="1"/>
          </p:nvPr>
        </p:nvSpPr>
        <p:spPr>
          <a:xfrm flipH="1">
            <a:off x="72401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4000" b="1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1232536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One column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7"/>
          <p:cNvGrpSpPr/>
          <p:nvPr/>
        </p:nvGrpSpPr>
        <p:grpSpPr>
          <a:xfrm>
            <a:off x="9405521" y="-17"/>
            <a:ext cx="2786500" cy="3101017"/>
            <a:chOff x="7054140" y="-13"/>
            <a:chExt cx="2089875" cy="2325763"/>
          </a:xfrm>
        </p:grpSpPr>
        <p:sp>
          <p:nvSpPr>
            <p:cNvPr id="69" name="Google Shape;69;p7"/>
            <p:cNvSpPr/>
            <p:nvPr/>
          </p:nvSpPr>
          <p:spPr>
            <a:xfrm rot="10800000" flipH="1">
              <a:off x="7054140" y="1027"/>
              <a:ext cx="2089855" cy="2324723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7"/>
            <p:cNvSpPr/>
            <p:nvPr/>
          </p:nvSpPr>
          <p:spPr>
            <a:xfrm rot="10800000" flipH="1">
              <a:off x="7105902" y="-13"/>
              <a:ext cx="2038095" cy="226712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7"/>
            <p:cNvSpPr/>
            <p:nvPr/>
          </p:nvSpPr>
          <p:spPr>
            <a:xfrm rot="10800000" flipH="1">
              <a:off x="7655173" y="-13"/>
              <a:ext cx="1488842" cy="168214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3" name="Google Shape;73;p7"/>
          <p:cNvSpPr txBox="1">
            <a:spLocks noGrp="1"/>
          </p:cNvSpPr>
          <p:nvPr>
            <p:ph type="title"/>
          </p:nvPr>
        </p:nvSpPr>
        <p:spPr>
          <a:xfrm>
            <a:off x="513748" y="275814"/>
            <a:ext cx="7441531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5899228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7"/>
          <p:cNvGrpSpPr/>
          <p:nvPr/>
        </p:nvGrpSpPr>
        <p:grpSpPr>
          <a:xfrm>
            <a:off x="9405521" y="-17"/>
            <a:ext cx="2786500" cy="3101017"/>
            <a:chOff x="7054140" y="-13"/>
            <a:chExt cx="2089875" cy="2325763"/>
          </a:xfrm>
        </p:grpSpPr>
        <p:sp>
          <p:nvSpPr>
            <p:cNvPr id="69" name="Google Shape;69;p7"/>
            <p:cNvSpPr/>
            <p:nvPr/>
          </p:nvSpPr>
          <p:spPr>
            <a:xfrm rot="10800000" flipH="1">
              <a:off x="7054140" y="1027"/>
              <a:ext cx="2089855" cy="2324723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0" name="Google Shape;70;p7"/>
            <p:cNvSpPr/>
            <p:nvPr/>
          </p:nvSpPr>
          <p:spPr>
            <a:xfrm rot="10800000" flipH="1">
              <a:off x="7105902" y="-13"/>
              <a:ext cx="2038095" cy="226712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1" name="Google Shape;71;p7"/>
            <p:cNvSpPr/>
            <p:nvPr/>
          </p:nvSpPr>
          <p:spPr>
            <a:xfrm rot="10800000" flipH="1">
              <a:off x="7655173" y="-13"/>
              <a:ext cx="1488842" cy="168214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72" name="Google Shape;72;p7"/>
          <p:cNvSpPr txBox="1">
            <a:spLocks noGrp="1"/>
          </p:cNvSpPr>
          <p:nvPr>
            <p:ph type="subTitle" idx="1"/>
          </p:nvPr>
        </p:nvSpPr>
        <p:spPr>
          <a:xfrm flipH="1">
            <a:off x="6909000" y="2685633"/>
            <a:ext cx="4297600" cy="25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title"/>
          </p:nvPr>
        </p:nvSpPr>
        <p:spPr>
          <a:xfrm>
            <a:off x="5926997" y="5262947"/>
            <a:ext cx="52796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1782539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8"/>
          <p:cNvSpPr/>
          <p:nvPr/>
        </p:nvSpPr>
        <p:spPr>
          <a:xfrm rot="10800000">
            <a:off x="-1524004" y="-69"/>
            <a:ext cx="10588437" cy="7703401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6" name="Google Shape;76;p8"/>
          <p:cNvGrpSpPr/>
          <p:nvPr/>
        </p:nvGrpSpPr>
        <p:grpSpPr>
          <a:xfrm>
            <a:off x="1207804" y="-30952"/>
            <a:ext cx="10984219" cy="6888968"/>
            <a:chOff x="5353050" y="0"/>
            <a:chExt cx="4407556" cy="5143580"/>
          </a:xfrm>
        </p:grpSpPr>
        <p:sp>
          <p:nvSpPr>
            <p:cNvPr id="77" name="Google Shape;77;p8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8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8"/>
          <p:cNvSpPr txBox="1">
            <a:spLocks noGrp="1"/>
          </p:cNvSpPr>
          <p:nvPr>
            <p:ph type="title"/>
          </p:nvPr>
        </p:nvSpPr>
        <p:spPr>
          <a:xfrm rot="-151">
            <a:off x="1536400" y="1746409"/>
            <a:ext cx="9119200" cy="33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421030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 preserve="1">
  <p:cSld name="Title and two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5"/>
          <p:cNvGrpSpPr/>
          <p:nvPr/>
        </p:nvGrpSpPr>
        <p:grpSpPr>
          <a:xfrm>
            <a:off x="-600" y="-4194018"/>
            <a:ext cx="14503799" cy="13112700"/>
            <a:chOff x="-450" y="-3145515"/>
            <a:chExt cx="10877849" cy="9834525"/>
          </a:xfrm>
        </p:grpSpPr>
        <p:sp>
          <p:nvSpPr>
            <p:cNvPr id="47" name="Google Shape;47;p5"/>
            <p:cNvSpPr/>
            <p:nvPr/>
          </p:nvSpPr>
          <p:spPr>
            <a:xfrm>
              <a:off x="2843508" y="-5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8" name="Google Shape;48;p5"/>
            <p:cNvGrpSpPr/>
            <p:nvPr/>
          </p:nvGrpSpPr>
          <p:grpSpPr>
            <a:xfrm rot="10800000">
              <a:off x="-450" y="-3145515"/>
              <a:ext cx="10877849" cy="9834525"/>
              <a:chOff x="5353050" y="0"/>
              <a:chExt cx="4407556" cy="5143580"/>
            </a:xfrm>
          </p:grpSpPr>
          <p:sp>
            <p:nvSpPr>
              <p:cNvPr id="49" name="Google Shape;49;p5"/>
              <p:cNvSpPr/>
              <p:nvPr/>
            </p:nvSpPr>
            <p:spPr>
              <a:xfrm flipH="1">
                <a:off x="5353116" y="0"/>
                <a:ext cx="4407491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4" h="78486" extrusionOk="0">
                    <a:moveTo>
                      <a:pt x="0" y="0"/>
                    </a:moveTo>
                    <a:lnTo>
                      <a:pt x="0" y="78486"/>
                    </a:lnTo>
                    <a:lnTo>
                      <a:pt x="67254" y="78486"/>
                    </a:lnTo>
                    <a:cubicBezTo>
                      <a:pt x="25231" y="63217"/>
                      <a:pt x="16815" y="0"/>
                      <a:pt x="16815" y="0"/>
                    </a:cubicBezTo>
                    <a:close/>
                  </a:path>
                </a:pathLst>
              </a:custGeom>
              <a:solidFill>
                <a:srgbClr val="12102F">
                  <a:alpha val="541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" name="Google Shape;50;p5"/>
              <p:cNvSpPr/>
              <p:nvPr/>
            </p:nvSpPr>
            <p:spPr>
              <a:xfrm flipH="1">
                <a:off x="5353050" y="0"/>
                <a:ext cx="44075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5" h="78486" extrusionOk="0">
                    <a:moveTo>
                      <a:pt x="67254" y="78486"/>
                    </a:moveTo>
                    <a:lnTo>
                      <a:pt x="1" y="78486"/>
                    </a:lnTo>
                    <a:lnTo>
                      <a:pt x="1" y="0"/>
                    </a:lnTo>
                    <a:lnTo>
                      <a:pt x="19446" y="0"/>
                    </a:lnTo>
                    <a:cubicBezTo>
                      <a:pt x="19446" y="0"/>
                      <a:pt x="21983" y="27742"/>
                      <a:pt x="35916" y="50908"/>
                    </a:cubicBezTo>
                    <a:cubicBezTo>
                      <a:pt x="43014" y="62714"/>
                      <a:pt x="53070" y="73331"/>
                      <a:pt x="67254" y="7848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 flipH="1">
                <a:off x="7407048" y="0"/>
                <a:ext cx="2353558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35913" h="78486" extrusionOk="0">
                    <a:moveTo>
                      <a:pt x="35913" y="50908"/>
                    </a:moveTo>
                    <a:cubicBezTo>
                      <a:pt x="26008" y="76791"/>
                      <a:pt x="0" y="78486"/>
                      <a:pt x="0" y="78486"/>
                    </a:cubicBezTo>
                    <a:lnTo>
                      <a:pt x="0" y="0"/>
                    </a:lnTo>
                    <a:lnTo>
                      <a:pt x="19443" y="0"/>
                    </a:lnTo>
                    <a:cubicBezTo>
                      <a:pt x="19443" y="0"/>
                      <a:pt x="21980" y="27742"/>
                      <a:pt x="35913" y="5090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36078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" name="Google Shape;52;p5"/>
              <p:cNvSpPr/>
              <p:nvPr/>
            </p:nvSpPr>
            <p:spPr>
              <a:xfrm flipH="1">
                <a:off x="6679151" y="0"/>
                <a:ext cx="30814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47020" h="78486" extrusionOk="0">
                    <a:moveTo>
                      <a:pt x="14986" y="0"/>
                    </a:moveTo>
                    <a:cubicBezTo>
                      <a:pt x="14986" y="0"/>
                      <a:pt x="11464" y="73192"/>
                      <a:pt x="47019" y="78486"/>
                    </a:cubicBezTo>
                    <a:lnTo>
                      <a:pt x="1" y="78486"/>
                    </a:ln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17647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" name="Google Shape;53;p5"/>
              <p:cNvSpPr/>
              <p:nvPr/>
            </p:nvSpPr>
            <p:spPr>
              <a:xfrm flipH="1">
                <a:off x="5520033" y="0"/>
                <a:ext cx="4240573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4707" h="78486" extrusionOk="0">
                    <a:moveTo>
                      <a:pt x="2631" y="0"/>
                    </a:moveTo>
                    <a:cubicBezTo>
                      <a:pt x="2631" y="0"/>
                      <a:pt x="10424" y="78486"/>
                      <a:pt x="64707" y="78486"/>
                    </a:cubicBezTo>
                    <a:lnTo>
                      <a:pt x="0" y="7848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8AAFDC">
                      <a:alpha val="18039"/>
                    </a:srgbClr>
                  </a:gs>
                  <a:gs pos="100000">
                    <a:srgbClr val="114CA0">
                      <a:alpha val="29019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54" name="Google Shape;54;p5"/>
          <p:cNvSpPr txBox="1">
            <a:spLocks noGrp="1"/>
          </p:cNvSpPr>
          <p:nvPr>
            <p:ph type="ctrTitle"/>
          </p:nvPr>
        </p:nvSpPr>
        <p:spPr>
          <a:xfrm flipH="1">
            <a:off x="7919933" y="2514715"/>
            <a:ext cx="2572400" cy="6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ubTitle" idx="1"/>
          </p:nvPr>
        </p:nvSpPr>
        <p:spPr>
          <a:xfrm flipH="1">
            <a:off x="72401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ctrTitle" idx="2"/>
          </p:nvPr>
        </p:nvSpPr>
        <p:spPr>
          <a:xfrm flipH="1">
            <a:off x="1468011" y="2514715"/>
            <a:ext cx="2850400" cy="6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ubTitle" idx="3"/>
          </p:nvPr>
        </p:nvSpPr>
        <p:spPr>
          <a:xfrm flipH="1">
            <a:off x="15839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721208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Title and 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960000" y="1578400"/>
            <a:ext cx="10272000" cy="45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37" name="Google Shape;37;p4"/>
          <p:cNvGrpSpPr/>
          <p:nvPr/>
        </p:nvGrpSpPr>
        <p:grpSpPr>
          <a:xfrm rot="10800000">
            <a:off x="9425173" y="11"/>
            <a:ext cx="2766825" cy="3079023"/>
            <a:chOff x="6" y="2834274"/>
            <a:chExt cx="2075119" cy="2309267"/>
          </a:xfrm>
        </p:grpSpPr>
        <p:sp>
          <p:nvSpPr>
            <p:cNvPr id="38" name="Google Shape;38;p4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4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4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" name="Google Shape;41;p4"/>
          <p:cNvGrpSpPr/>
          <p:nvPr/>
        </p:nvGrpSpPr>
        <p:grpSpPr>
          <a:xfrm rot="10800000">
            <a:off x="8" y="5165462"/>
            <a:ext cx="1521789" cy="1692593"/>
            <a:chOff x="8002655" y="8"/>
            <a:chExt cx="1141342" cy="1269445"/>
          </a:xfrm>
        </p:grpSpPr>
        <p:sp>
          <p:nvSpPr>
            <p:cNvPr id="42" name="Google Shape;42;p4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4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8740212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1_Title and 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960000" y="1578400"/>
            <a:ext cx="10272000" cy="45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70" lvl="0" indent="-40638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600"/>
            </a:lvl1pPr>
            <a:lvl2pPr marL="1219140" lvl="1" indent="-406381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09" lvl="2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3pPr>
            <a:lvl4pPr marL="2438278" lvl="3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4pPr>
            <a:lvl5pPr marL="3047848" lvl="4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5pPr>
            <a:lvl6pPr marL="3657418" lvl="5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6pPr>
            <a:lvl7pPr marL="4266987" lvl="6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7pPr>
            <a:lvl8pPr marL="4876557" lvl="7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8pPr>
            <a:lvl9pPr marL="5486126" lvl="8" indent="-423312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37" name="Google Shape;37;p4"/>
          <p:cNvGrpSpPr/>
          <p:nvPr/>
        </p:nvGrpSpPr>
        <p:grpSpPr>
          <a:xfrm rot="10800000">
            <a:off x="9425174" y="13"/>
            <a:ext cx="2766825" cy="3079023"/>
            <a:chOff x="6" y="2834274"/>
            <a:chExt cx="2075119" cy="2309267"/>
          </a:xfrm>
        </p:grpSpPr>
        <p:sp>
          <p:nvSpPr>
            <p:cNvPr id="38" name="Google Shape;38;p4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4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4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" name="Google Shape;41;p4"/>
          <p:cNvGrpSpPr/>
          <p:nvPr/>
        </p:nvGrpSpPr>
        <p:grpSpPr>
          <a:xfrm rot="10800000">
            <a:off x="8" y="5165464"/>
            <a:ext cx="1521789" cy="1692593"/>
            <a:chOff x="8002655" y="8"/>
            <a:chExt cx="1141342" cy="1269445"/>
          </a:xfrm>
        </p:grpSpPr>
        <p:sp>
          <p:nvSpPr>
            <p:cNvPr id="42" name="Google Shape;42;p4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4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8653656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599169" y="1749378"/>
            <a:ext cx="4592791" cy="5108729"/>
          </a:xfrm>
          <a:custGeom>
            <a:avLst/>
            <a:gdLst/>
            <a:ahLst/>
            <a:cxnLst/>
            <a:rect l="l" t="t" r="r" b="b"/>
            <a:pathLst>
              <a:path w="36177" h="40241" extrusionOk="0">
                <a:moveTo>
                  <a:pt x="36176" y="0"/>
                </a:moveTo>
                <a:cubicBezTo>
                  <a:pt x="24474" y="38948"/>
                  <a:pt x="1" y="40238"/>
                  <a:pt x="1" y="40238"/>
                </a:cubicBezTo>
                <a:lnTo>
                  <a:pt x="36176" y="40241"/>
                </a:lnTo>
                <a:lnTo>
                  <a:pt x="36176" y="0"/>
                </a:ln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1" y="0"/>
            <a:ext cx="5876655" cy="6858107"/>
          </a:xfrm>
          <a:custGeom>
            <a:avLst/>
            <a:gdLst/>
            <a:ahLst/>
            <a:cxnLst/>
            <a:rect l="l" t="t" r="r" b="b"/>
            <a:pathLst>
              <a:path w="67254" h="78486" extrusionOk="0">
                <a:moveTo>
                  <a:pt x="0" y="0"/>
                </a:moveTo>
                <a:lnTo>
                  <a:pt x="0" y="78486"/>
                </a:lnTo>
                <a:lnTo>
                  <a:pt x="67254" y="78486"/>
                </a:lnTo>
                <a:cubicBezTo>
                  <a:pt x="25231" y="63217"/>
                  <a:pt x="16815" y="0"/>
                  <a:pt x="16815" y="0"/>
                </a:cubicBez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5876741" cy="6858107"/>
          </a:xfrm>
          <a:custGeom>
            <a:avLst/>
            <a:gdLst/>
            <a:ahLst/>
            <a:cxnLst/>
            <a:rect l="l" t="t" r="r" b="b"/>
            <a:pathLst>
              <a:path w="67255" h="78486" extrusionOk="0">
                <a:moveTo>
                  <a:pt x="67254" y="78486"/>
                </a:moveTo>
                <a:lnTo>
                  <a:pt x="1" y="78486"/>
                </a:lnTo>
                <a:lnTo>
                  <a:pt x="1" y="0"/>
                </a:lnTo>
                <a:lnTo>
                  <a:pt x="19446" y="0"/>
                </a:lnTo>
                <a:cubicBezTo>
                  <a:pt x="19446" y="0"/>
                  <a:pt x="21983" y="27742"/>
                  <a:pt x="35916" y="50908"/>
                </a:cubicBezTo>
                <a:cubicBezTo>
                  <a:pt x="43014" y="62714"/>
                  <a:pt x="53070" y="73331"/>
                  <a:pt x="67254" y="78486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3138077" cy="6858107"/>
          </a:xfrm>
          <a:custGeom>
            <a:avLst/>
            <a:gdLst/>
            <a:ahLst/>
            <a:cxnLst/>
            <a:rect l="l" t="t" r="r" b="b"/>
            <a:pathLst>
              <a:path w="35913" h="78486" extrusionOk="0">
                <a:moveTo>
                  <a:pt x="35913" y="50908"/>
                </a:moveTo>
                <a:cubicBezTo>
                  <a:pt x="26008" y="76791"/>
                  <a:pt x="0" y="78486"/>
                  <a:pt x="0" y="78486"/>
                </a:cubicBezTo>
                <a:lnTo>
                  <a:pt x="0" y="0"/>
                </a:lnTo>
                <a:lnTo>
                  <a:pt x="19443" y="0"/>
                </a:lnTo>
                <a:cubicBezTo>
                  <a:pt x="19443" y="0"/>
                  <a:pt x="21980" y="27742"/>
                  <a:pt x="35913" y="509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0" y="0"/>
            <a:ext cx="4108608" cy="6858107"/>
          </a:xfrm>
          <a:custGeom>
            <a:avLst/>
            <a:gdLst/>
            <a:ahLst/>
            <a:cxnLst/>
            <a:rect l="l" t="t" r="r" b="b"/>
            <a:pathLst>
              <a:path w="47020" h="78486" extrusionOk="0">
                <a:moveTo>
                  <a:pt x="14986" y="0"/>
                </a:moveTo>
                <a:cubicBezTo>
                  <a:pt x="14986" y="0"/>
                  <a:pt x="11464" y="73192"/>
                  <a:pt x="47019" y="78486"/>
                </a:cubicBezTo>
                <a:lnTo>
                  <a:pt x="1" y="78486"/>
                </a:lnTo>
                <a:lnTo>
                  <a:pt x="1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17647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1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7712919" y="1875951"/>
            <a:ext cx="4479040" cy="4982156"/>
          </a:xfrm>
          <a:custGeom>
            <a:avLst/>
            <a:gdLst/>
            <a:ahLst/>
            <a:cxnLst/>
            <a:rect l="l" t="t" r="r" b="b"/>
            <a:pathLst>
              <a:path w="35281" h="39244" extrusionOk="0">
                <a:moveTo>
                  <a:pt x="1" y="39243"/>
                </a:moveTo>
                <a:cubicBezTo>
                  <a:pt x="1" y="39243"/>
                  <a:pt x="23866" y="37982"/>
                  <a:pt x="35280" y="0"/>
                </a:cubicBezTo>
                <a:lnTo>
                  <a:pt x="35280" y="39243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8920000" y="3161480"/>
            <a:ext cx="3271968" cy="3696627"/>
          </a:xfrm>
          <a:custGeom>
            <a:avLst/>
            <a:gdLst/>
            <a:ahLst/>
            <a:cxnLst/>
            <a:rect l="l" t="t" r="r" b="b"/>
            <a:pathLst>
              <a:path w="25773" h="29118" extrusionOk="0">
                <a:moveTo>
                  <a:pt x="25772" y="0"/>
                </a:moveTo>
                <a:cubicBezTo>
                  <a:pt x="25772" y="0"/>
                  <a:pt x="14842" y="27310"/>
                  <a:pt x="1" y="29117"/>
                </a:cubicBezTo>
                <a:lnTo>
                  <a:pt x="25772" y="29117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2724300" y="2180700"/>
            <a:ext cx="8751600" cy="17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5460100" y="4216600"/>
            <a:ext cx="3280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6515356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 rot="10800000">
            <a:off x="-1448045" y="-36983"/>
            <a:ext cx="4029681" cy="4702604"/>
            <a:chOff x="5353050" y="0"/>
            <a:chExt cx="4407556" cy="5143580"/>
          </a:xfrm>
        </p:grpSpPr>
        <p:sp>
          <p:nvSpPr>
            <p:cNvPr id="21" name="Google Shape;21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 rot="-294">
            <a:off x="1869133" y="3789412"/>
            <a:ext cx="4670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 flipH="1">
            <a:off x="2175933" y="4636733"/>
            <a:ext cx="4056400" cy="14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2950933" y="1564216"/>
            <a:ext cx="2506400" cy="16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29" name="Google Shape;29;p3"/>
          <p:cNvGrpSpPr/>
          <p:nvPr/>
        </p:nvGrpSpPr>
        <p:grpSpPr>
          <a:xfrm rot="10800000" flipH="1">
            <a:off x="2230012" y="-1214671"/>
            <a:ext cx="11525467" cy="8072677"/>
            <a:chOff x="5353050" y="0"/>
            <a:chExt cx="4407556" cy="5143580"/>
          </a:xfrm>
        </p:grpSpPr>
        <p:sp>
          <p:nvSpPr>
            <p:cNvPr id="30" name="Google Shape;30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9006654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1_Title and 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960000" y="1578400"/>
            <a:ext cx="10272000" cy="45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37" name="Google Shape;37;p4"/>
          <p:cNvGrpSpPr/>
          <p:nvPr/>
        </p:nvGrpSpPr>
        <p:grpSpPr>
          <a:xfrm rot="10800000">
            <a:off x="9425173" y="11"/>
            <a:ext cx="2766825" cy="3079023"/>
            <a:chOff x="6" y="2834274"/>
            <a:chExt cx="2075119" cy="2309267"/>
          </a:xfrm>
        </p:grpSpPr>
        <p:sp>
          <p:nvSpPr>
            <p:cNvPr id="38" name="Google Shape;38;p4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4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4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" name="Google Shape;41;p4"/>
          <p:cNvGrpSpPr/>
          <p:nvPr/>
        </p:nvGrpSpPr>
        <p:grpSpPr>
          <a:xfrm rot="10800000">
            <a:off x="8" y="5165462"/>
            <a:ext cx="1521789" cy="1692593"/>
            <a:chOff x="8002655" y="8"/>
            <a:chExt cx="1141342" cy="1269445"/>
          </a:xfrm>
        </p:grpSpPr>
        <p:sp>
          <p:nvSpPr>
            <p:cNvPr id="42" name="Google Shape;42;p4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4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532957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 preserve="1">
  <p:cSld name="Title and two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5"/>
          <p:cNvGrpSpPr/>
          <p:nvPr/>
        </p:nvGrpSpPr>
        <p:grpSpPr>
          <a:xfrm>
            <a:off x="-600" y="-4194019"/>
            <a:ext cx="14503799" cy="13112700"/>
            <a:chOff x="-450" y="-3145515"/>
            <a:chExt cx="10877849" cy="9834525"/>
          </a:xfrm>
        </p:grpSpPr>
        <p:sp>
          <p:nvSpPr>
            <p:cNvPr id="47" name="Google Shape;47;p5"/>
            <p:cNvSpPr/>
            <p:nvPr/>
          </p:nvSpPr>
          <p:spPr>
            <a:xfrm>
              <a:off x="2843508" y="-5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8" name="Google Shape;48;p5"/>
            <p:cNvGrpSpPr/>
            <p:nvPr/>
          </p:nvGrpSpPr>
          <p:grpSpPr>
            <a:xfrm rot="10800000">
              <a:off x="-450" y="-3145515"/>
              <a:ext cx="10877849" cy="9834525"/>
              <a:chOff x="5353050" y="0"/>
              <a:chExt cx="4407556" cy="5143580"/>
            </a:xfrm>
          </p:grpSpPr>
          <p:sp>
            <p:nvSpPr>
              <p:cNvPr id="49" name="Google Shape;49;p5"/>
              <p:cNvSpPr/>
              <p:nvPr/>
            </p:nvSpPr>
            <p:spPr>
              <a:xfrm flipH="1">
                <a:off x="5353116" y="0"/>
                <a:ext cx="4407491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4" h="78486" extrusionOk="0">
                    <a:moveTo>
                      <a:pt x="0" y="0"/>
                    </a:moveTo>
                    <a:lnTo>
                      <a:pt x="0" y="78486"/>
                    </a:lnTo>
                    <a:lnTo>
                      <a:pt x="67254" y="78486"/>
                    </a:lnTo>
                    <a:cubicBezTo>
                      <a:pt x="25231" y="63217"/>
                      <a:pt x="16815" y="0"/>
                      <a:pt x="16815" y="0"/>
                    </a:cubicBezTo>
                    <a:close/>
                  </a:path>
                </a:pathLst>
              </a:custGeom>
              <a:solidFill>
                <a:srgbClr val="12102F">
                  <a:alpha val="541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" name="Google Shape;50;p5"/>
              <p:cNvSpPr/>
              <p:nvPr/>
            </p:nvSpPr>
            <p:spPr>
              <a:xfrm flipH="1">
                <a:off x="5353050" y="0"/>
                <a:ext cx="44075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5" h="78486" extrusionOk="0">
                    <a:moveTo>
                      <a:pt x="67254" y="78486"/>
                    </a:moveTo>
                    <a:lnTo>
                      <a:pt x="1" y="78486"/>
                    </a:lnTo>
                    <a:lnTo>
                      <a:pt x="1" y="0"/>
                    </a:lnTo>
                    <a:lnTo>
                      <a:pt x="19446" y="0"/>
                    </a:lnTo>
                    <a:cubicBezTo>
                      <a:pt x="19446" y="0"/>
                      <a:pt x="21983" y="27742"/>
                      <a:pt x="35916" y="50908"/>
                    </a:cubicBezTo>
                    <a:cubicBezTo>
                      <a:pt x="43014" y="62714"/>
                      <a:pt x="53070" y="73331"/>
                      <a:pt x="67254" y="7848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 flipH="1">
                <a:off x="7407048" y="0"/>
                <a:ext cx="2353558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35913" h="78486" extrusionOk="0">
                    <a:moveTo>
                      <a:pt x="35913" y="50908"/>
                    </a:moveTo>
                    <a:cubicBezTo>
                      <a:pt x="26008" y="76791"/>
                      <a:pt x="0" y="78486"/>
                      <a:pt x="0" y="78486"/>
                    </a:cubicBezTo>
                    <a:lnTo>
                      <a:pt x="0" y="0"/>
                    </a:lnTo>
                    <a:lnTo>
                      <a:pt x="19443" y="0"/>
                    </a:lnTo>
                    <a:cubicBezTo>
                      <a:pt x="19443" y="0"/>
                      <a:pt x="21980" y="27742"/>
                      <a:pt x="35913" y="5090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36078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" name="Google Shape;52;p5"/>
              <p:cNvSpPr/>
              <p:nvPr/>
            </p:nvSpPr>
            <p:spPr>
              <a:xfrm flipH="1">
                <a:off x="6679151" y="0"/>
                <a:ext cx="30814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47020" h="78486" extrusionOk="0">
                    <a:moveTo>
                      <a:pt x="14986" y="0"/>
                    </a:moveTo>
                    <a:cubicBezTo>
                      <a:pt x="14986" y="0"/>
                      <a:pt x="11464" y="73192"/>
                      <a:pt x="47019" y="78486"/>
                    </a:cubicBezTo>
                    <a:lnTo>
                      <a:pt x="1" y="78486"/>
                    </a:ln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17647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" name="Google Shape;53;p5"/>
              <p:cNvSpPr/>
              <p:nvPr/>
            </p:nvSpPr>
            <p:spPr>
              <a:xfrm flipH="1">
                <a:off x="5520033" y="0"/>
                <a:ext cx="4240573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4707" h="78486" extrusionOk="0">
                    <a:moveTo>
                      <a:pt x="2631" y="0"/>
                    </a:moveTo>
                    <a:cubicBezTo>
                      <a:pt x="2631" y="0"/>
                      <a:pt x="10424" y="78486"/>
                      <a:pt x="64707" y="78486"/>
                    </a:cubicBezTo>
                    <a:lnTo>
                      <a:pt x="0" y="7848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8AAFDC">
                      <a:alpha val="18039"/>
                    </a:srgbClr>
                  </a:gs>
                  <a:gs pos="100000">
                    <a:srgbClr val="114CA0">
                      <a:alpha val="29019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54" name="Google Shape;54;p5"/>
          <p:cNvSpPr txBox="1">
            <a:spLocks noGrp="1"/>
          </p:cNvSpPr>
          <p:nvPr>
            <p:ph type="ctrTitle"/>
          </p:nvPr>
        </p:nvSpPr>
        <p:spPr>
          <a:xfrm flipH="1">
            <a:off x="7919933" y="2514715"/>
            <a:ext cx="2572400" cy="6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ubTitle" idx="1"/>
          </p:nvPr>
        </p:nvSpPr>
        <p:spPr>
          <a:xfrm flipH="1">
            <a:off x="72401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ctrTitle" idx="2"/>
          </p:nvPr>
        </p:nvSpPr>
        <p:spPr>
          <a:xfrm flipH="1">
            <a:off x="1468011" y="2514715"/>
            <a:ext cx="2850400" cy="6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ubTitle" idx="3"/>
          </p:nvPr>
        </p:nvSpPr>
        <p:spPr>
          <a:xfrm flipH="1">
            <a:off x="15839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708243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60" name="Google Shape;60;p6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61" name="Google Shape;61;p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4" name="Google Shape;64;p6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65" name="Google Shape;65;p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67346827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One column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7"/>
          <p:cNvGrpSpPr/>
          <p:nvPr/>
        </p:nvGrpSpPr>
        <p:grpSpPr>
          <a:xfrm>
            <a:off x="9405521" y="-17"/>
            <a:ext cx="2786500" cy="3101017"/>
            <a:chOff x="7054140" y="-13"/>
            <a:chExt cx="2089875" cy="2325763"/>
          </a:xfrm>
        </p:grpSpPr>
        <p:sp>
          <p:nvSpPr>
            <p:cNvPr id="69" name="Google Shape;69;p7"/>
            <p:cNvSpPr/>
            <p:nvPr/>
          </p:nvSpPr>
          <p:spPr>
            <a:xfrm rot="10800000" flipH="1">
              <a:off x="7054140" y="1027"/>
              <a:ext cx="2089855" cy="2324723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7"/>
            <p:cNvSpPr/>
            <p:nvPr/>
          </p:nvSpPr>
          <p:spPr>
            <a:xfrm rot="10800000" flipH="1">
              <a:off x="7105902" y="-13"/>
              <a:ext cx="2038095" cy="226712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7"/>
            <p:cNvSpPr/>
            <p:nvPr/>
          </p:nvSpPr>
          <p:spPr>
            <a:xfrm rot="10800000" flipH="1">
              <a:off x="7655173" y="-13"/>
              <a:ext cx="1488842" cy="168214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2" name="Google Shape;72;p7"/>
          <p:cNvSpPr txBox="1">
            <a:spLocks noGrp="1"/>
          </p:cNvSpPr>
          <p:nvPr>
            <p:ph type="subTitle" idx="1"/>
          </p:nvPr>
        </p:nvSpPr>
        <p:spPr>
          <a:xfrm flipH="1">
            <a:off x="6909000" y="2685633"/>
            <a:ext cx="4297600" cy="25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title"/>
          </p:nvPr>
        </p:nvSpPr>
        <p:spPr>
          <a:xfrm>
            <a:off x="5926997" y="5262947"/>
            <a:ext cx="52796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281438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>
  <p:cSld name="Main poin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8"/>
          <p:cNvSpPr/>
          <p:nvPr/>
        </p:nvSpPr>
        <p:spPr>
          <a:xfrm rot="10800000">
            <a:off x="-1524004" y="-69"/>
            <a:ext cx="10588437" cy="7703401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6" name="Google Shape;76;p8"/>
          <p:cNvGrpSpPr/>
          <p:nvPr/>
        </p:nvGrpSpPr>
        <p:grpSpPr>
          <a:xfrm>
            <a:off x="1207804" y="-30952"/>
            <a:ext cx="10984219" cy="6888968"/>
            <a:chOff x="5353050" y="0"/>
            <a:chExt cx="4407556" cy="5143580"/>
          </a:xfrm>
        </p:grpSpPr>
        <p:sp>
          <p:nvSpPr>
            <p:cNvPr id="77" name="Google Shape;77;p8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8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8"/>
          <p:cNvSpPr txBox="1">
            <a:spLocks noGrp="1"/>
          </p:cNvSpPr>
          <p:nvPr>
            <p:ph type="title"/>
          </p:nvPr>
        </p:nvSpPr>
        <p:spPr>
          <a:xfrm rot="-151">
            <a:off x="1536400" y="1746409"/>
            <a:ext cx="9119200" cy="33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492028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>
  <p:cSld name="Section title and descri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9"/>
          <p:cNvSpPr txBox="1">
            <a:spLocks noGrp="1"/>
          </p:cNvSpPr>
          <p:nvPr>
            <p:ph type="title"/>
          </p:nvPr>
        </p:nvSpPr>
        <p:spPr>
          <a:xfrm>
            <a:off x="1426433" y="1389339"/>
            <a:ext cx="3666400" cy="149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85" name="Google Shape;85;p9"/>
          <p:cNvSpPr txBox="1">
            <a:spLocks noGrp="1"/>
          </p:cNvSpPr>
          <p:nvPr>
            <p:ph type="subTitle" idx="1"/>
          </p:nvPr>
        </p:nvSpPr>
        <p:spPr>
          <a:xfrm>
            <a:off x="1468000" y="2668733"/>
            <a:ext cx="3947200" cy="18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3754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60" name="Google Shape;60;p6"/>
          <p:cNvGrpSpPr/>
          <p:nvPr/>
        </p:nvGrpSpPr>
        <p:grpSpPr>
          <a:xfrm>
            <a:off x="10" y="3779034"/>
            <a:ext cx="2766825" cy="3079023"/>
            <a:chOff x="6" y="2834274"/>
            <a:chExt cx="2075119" cy="2309267"/>
          </a:xfrm>
        </p:grpSpPr>
        <p:sp>
          <p:nvSpPr>
            <p:cNvPr id="61" name="Google Shape;61;p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4" name="Google Shape;64;p6"/>
          <p:cNvGrpSpPr/>
          <p:nvPr/>
        </p:nvGrpSpPr>
        <p:grpSpPr>
          <a:xfrm>
            <a:off x="10670208" y="13"/>
            <a:ext cx="1521789" cy="1692593"/>
            <a:chOff x="8002655" y="8"/>
            <a:chExt cx="1141342" cy="1269445"/>
          </a:xfrm>
        </p:grpSpPr>
        <p:sp>
          <p:nvSpPr>
            <p:cNvPr id="65" name="Google Shape;65;p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7679408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 txBox="1">
            <a:spLocks noGrp="1"/>
          </p:cNvSpPr>
          <p:nvPr>
            <p:ph type="ctrTitle"/>
          </p:nvPr>
        </p:nvSpPr>
        <p:spPr>
          <a:xfrm flipH="1">
            <a:off x="818881" y="5420100"/>
            <a:ext cx="48864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subTitle" idx="1"/>
          </p:nvPr>
        </p:nvSpPr>
        <p:spPr>
          <a:xfrm rot="-307" flipH="1">
            <a:off x="818881" y="3543500"/>
            <a:ext cx="4478800" cy="177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89" name="Google Shape;89;p10"/>
          <p:cNvGrpSpPr/>
          <p:nvPr/>
        </p:nvGrpSpPr>
        <p:grpSpPr>
          <a:xfrm rot="10800000">
            <a:off x="-1622820" y="2"/>
            <a:ext cx="5165656" cy="6028276"/>
            <a:chOff x="5353050" y="0"/>
            <a:chExt cx="4407556" cy="5143580"/>
          </a:xfrm>
        </p:grpSpPr>
        <p:sp>
          <p:nvSpPr>
            <p:cNvPr id="90" name="Google Shape;90;p10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10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10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10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10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31912588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preserve="1">
  <p:cSld name="Big number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11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97" name="Google Shape;97;p1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1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1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0" name="Google Shape;100;p11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01" name="Google Shape;101;p1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1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3" name="Google Shape;103;p11"/>
          <p:cNvSpPr txBox="1">
            <a:spLocks noGrp="1"/>
          </p:cNvSpPr>
          <p:nvPr>
            <p:ph type="title" hasCustomPrompt="1"/>
          </p:nvPr>
        </p:nvSpPr>
        <p:spPr>
          <a:xfrm>
            <a:off x="6854431" y="4036219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4" name="Google Shape;104;p11"/>
          <p:cNvSpPr txBox="1">
            <a:spLocks noGrp="1"/>
          </p:cNvSpPr>
          <p:nvPr>
            <p:ph type="subTitle" idx="1"/>
          </p:nvPr>
        </p:nvSpPr>
        <p:spPr>
          <a:xfrm flipH="1">
            <a:off x="6873349" y="4603337"/>
            <a:ext cx="20256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5" name="Google Shape;105;p11"/>
          <p:cNvSpPr txBox="1">
            <a:spLocks noGrp="1"/>
          </p:cNvSpPr>
          <p:nvPr>
            <p:ph type="title" idx="2" hasCustomPrompt="1"/>
          </p:nvPr>
        </p:nvSpPr>
        <p:spPr>
          <a:xfrm>
            <a:off x="2726217" y="3086767"/>
            <a:ext cx="2321200" cy="58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5333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6" name="Google Shape;106;p11"/>
          <p:cNvSpPr txBox="1">
            <a:spLocks noGrp="1"/>
          </p:cNvSpPr>
          <p:nvPr>
            <p:ph type="subTitle" idx="3"/>
          </p:nvPr>
        </p:nvSpPr>
        <p:spPr>
          <a:xfrm flipH="1">
            <a:off x="6873452" y="2655393"/>
            <a:ext cx="3598000" cy="132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7" name="Google Shape;107;p11"/>
          <p:cNvSpPr txBox="1">
            <a:spLocks noGrp="1"/>
          </p:cNvSpPr>
          <p:nvPr>
            <p:ph type="title" idx="4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185047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>
  <p:cSld name="Title only 2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12"/>
          <p:cNvGrpSpPr/>
          <p:nvPr/>
        </p:nvGrpSpPr>
        <p:grpSpPr>
          <a:xfrm rot="10800000">
            <a:off x="-28" y="5165401"/>
            <a:ext cx="1521789" cy="1692593"/>
            <a:chOff x="8002655" y="8"/>
            <a:chExt cx="1141342" cy="1269445"/>
          </a:xfrm>
        </p:grpSpPr>
        <p:sp>
          <p:nvSpPr>
            <p:cNvPr id="110" name="Google Shape;110;p1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1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2" name="Google Shape;112;p12"/>
          <p:cNvGrpSpPr/>
          <p:nvPr/>
        </p:nvGrpSpPr>
        <p:grpSpPr>
          <a:xfrm rot="10800000">
            <a:off x="9252001" y="12"/>
            <a:ext cx="2939995" cy="2976761"/>
            <a:chOff x="-21" y="2910925"/>
            <a:chExt cx="2204996" cy="2232571"/>
          </a:xfrm>
        </p:grpSpPr>
        <p:sp>
          <p:nvSpPr>
            <p:cNvPr id="113" name="Google Shape;113;p12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12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12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6" name="Google Shape;116;p1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166061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 numbers" preserve="1">
  <p:cSld name="Small number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p13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119" name="Google Shape;119;p13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13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13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2" name="Google Shape;122;p13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23" name="Google Shape;123;p13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13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5" name="Google Shape;125;p13"/>
          <p:cNvSpPr txBox="1">
            <a:spLocks noGrp="1"/>
          </p:cNvSpPr>
          <p:nvPr>
            <p:ph type="title" hasCustomPrompt="1"/>
          </p:nvPr>
        </p:nvSpPr>
        <p:spPr>
          <a:xfrm>
            <a:off x="3036717" y="4017300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1"/>
          </p:nvPr>
        </p:nvSpPr>
        <p:spPr>
          <a:xfrm flipH="1">
            <a:off x="3036751" y="4667300"/>
            <a:ext cx="1912000" cy="7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title" idx="2" hasCustomPrompt="1"/>
          </p:nvPr>
        </p:nvSpPr>
        <p:spPr>
          <a:xfrm>
            <a:off x="3036717" y="2109548"/>
            <a:ext cx="1407200" cy="6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8" name="Google Shape;128;p13"/>
          <p:cNvSpPr txBox="1">
            <a:spLocks noGrp="1"/>
          </p:cNvSpPr>
          <p:nvPr>
            <p:ph type="subTitle" idx="3"/>
          </p:nvPr>
        </p:nvSpPr>
        <p:spPr>
          <a:xfrm flipH="1">
            <a:off x="3036717" y="2709500"/>
            <a:ext cx="1959200" cy="6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title" idx="4" hasCustomPrompt="1"/>
          </p:nvPr>
        </p:nvSpPr>
        <p:spPr>
          <a:xfrm>
            <a:off x="8121329" y="4017300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0" name="Google Shape;130;p13"/>
          <p:cNvSpPr txBox="1">
            <a:spLocks noGrp="1"/>
          </p:cNvSpPr>
          <p:nvPr>
            <p:ph type="subTitle" idx="5"/>
          </p:nvPr>
        </p:nvSpPr>
        <p:spPr>
          <a:xfrm flipH="1">
            <a:off x="8121329" y="4667308"/>
            <a:ext cx="20256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title" idx="6" hasCustomPrompt="1"/>
          </p:nvPr>
        </p:nvSpPr>
        <p:spPr>
          <a:xfrm>
            <a:off x="8121313" y="2018600"/>
            <a:ext cx="2321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2" name="Google Shape;132;p13"/>
          <p:cNvSpPr txBox="1">
            <a:spLocks noGrp="1"/>
          </p:cNvSpPr>
          <p:nvPr>
            <p:ph type="subTitle" idx="7"/>
          </p:nvPr>
        </p:nvSpPr>
        <p:spPr>
          <a:xfrm flipH="1">
            <a:off x="8121329" y="2671441"/>
            <a:ext cx="16940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title" idx="8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3606472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preserve="1">
  <p:cSld name="Table of content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/>
          <p:nvPr/>
        </p:nvSpPr>
        <p:spPr>
          <a:xfrm rot="10800000">
            <a:off x="6610745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14"/>
          <p:cNvSpPr txBox="1">
            <a:spLocks noGrp="1"/>
          </p:cNvSpPr>
          <p:nvPr>
            <p:ph type="subTitle" idx="1"/>
          </p:nvPr>
        </p:nvSpPr>
        <p:spPr>
          <a:xfrm flipH="1">
            <a:off x="2199400" y="1790201"/>
            <a:ext cx="4379200" cy="8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4"/>
          <p:cNvSpPr txBox="1">
            <a:spLocks noGrp="1"/>
          </p:cNvSpPr>
          <p:nvPr>
            <p:ph type="subTitle" idx="2"/>
          </p:nvPr>
        </p:nvSpPr>
        <p:spPr>
          <a:xfrm flipH="1">
            <a:off x="2199400" y="4176643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4"/>
          <p:cNvSpPr txBox="1">
            <a:spLocks noGrp="1"/>
          </p:cNvSpPr>
          <p:nvPr>
            <p:ph type="title" hasCustomPrompt="1"/>
          </p:nvPr>
        </p:nvSpPr>
        <p:spPr>
          <a:xfrm>
            <a:off x="993997" y="1677577"/>
            <a:ext cx="9336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39" name="Google Shape;139;p14"/>
          <p:cNvSpPr txBox="1">
            <a:spLocks noGrp="1"/>
          </p:cNvSpPr>
          <p:nvPr>
            <p:ph type="subTitle" idx="3"/>
          </p:nvPr>
        </p:nvSpPr>
        <p:spPr>
          <a:xfrm flipH="1">
            <a:off x="2199400" y="2984801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4"/>
          <p:cNvSpPr txBox="1">
            <a:spLocks noGrp="1"/>
          </p:cNvSpPr>
          <p:nvPr>
            <p:ph type="subTitle" idx="4"/>
          </p:nvPr>
        </p:nvSpPr>
        <p:spPr>
          <a:xfrm flipH="1">
            <a:off x="2199596" y="1266283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1" name="Google Shape;141;p14"/>
          <p:cNvSpPr txBox="1">
            <a:spLocks noGrp="1"/>
          </p:cNvSpPr>
          <p:nvPr>
            <p:ph type="subTitle" idx="5"/>
          </p:nvPr>
        </p:nvSpPr>
        <p:spPr>
          <a:xfrm flipH="1">
            <a:off x="2199600" y="3653244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2" name="Google Shape;142;p14"/>
          <p:cNvSpPr txBox="1">
            <a:spLocks noGrp="1"/>
          </p:cNvSpPr>
          <p:nvPr>
            <p:ph type="subTitle" idx="6"/>
          </p:nvPr>
        </p:nvSpPr>
        <p:spPr>
          <a:xfrm flipH="1">
            <a:off x="2199333" y="2459133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3" name="Google Shape;143;p14"/>
          <p:cNvSpPr txBox="1">
            <a:spLocks noGrp="1"/>
          </p:cNvSpPr>
          <p:nvPr>
            <p:ph type="title" idx="7" hasCustomPrompt="1"/>
          </p:nvPr>
        </p:nvSpPr>
        <p:spPr>
          <a:xfrm>
            <a:off x="1044600" y="2985200"/>
            <a:ext cx="832400" cy="38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4" name="Google Shape;144;p14"/>
          <p:cNvSpPr txBox="1">
            <a:spLocks noGrp="1"/>
          </p:cNvSpPr>
          <p:nvPr>
            <p:ph type="title" idx="8" hasCustomPrompt="1"/>
          </p:nvPr>
        </p:nvSpPr>
        <p:spPr>
          <a:xfrm>
            <a:off x="1044600" y="4124667"/>
            <a:ext cx="832400" cy="47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4"/>
          <p:cNvSpPr txBox="1">
            <a:spLocks noGrp="1"/>
          </p:cNvSpPr>
          <p:nvPr>
            <p:ph type="subTitle" idx="9"/>
          </p:nvPr>
        </p:nvSpPr>
        <p:spPr>
          <a:xfrm flipH="1">
            <a:off x="2199400" y="5355817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4"/>
          <p:cNvSpPr txBox="1">
            <a:spLocks noGrp="1"/>
          </p:cNvSpPr>
          <p:nvPr>
            <p:ph type="subTitle" idx="13"/>
          </p:nvPr>
        </p:nvSpPr>
        <p:spPr>
          <a:xfrm flipH="1">
            <a:off x="2199600" y="5047015"/>
            <a:ext cx="3608400" cy="54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7" name="Google Shape;147;p14"/>
          <p:cNvSpPr txBox="1">
            <a:spLocks noGrp="1"/>
          </p:cNvSpPr>
          <p:nvPr>
            <p:ph type="title" idx="14" hasCustomPrompt="1"/>
          </p:nvPr>
        </p:nvSpPr>
        <p:spPr>
          <a:xfrm>
            <a:off x="1044600" y="5347333"/>
            <a:ext cx="832400" cy="38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148" name="Google Shape;148;p14"/>
          <p:cNvGrpSpPr/>
          <p:nvPr/>
        </p:nvGrpSpPr>
        <p:grpSpPr>
          <a:xfrm>
            <a:off x="7137400" y="0"/>
            <a:ext cx="5876741" cy="6858107"/>
            <a:chOff x="5353050" y="0"/>
            <a:chExt cx="4407556" cy="5143580"/>
          </a:xfrm>
        </p:grpSpPr>
        <p:sp>
          <p:nvSpPr>
            <p:cNvPr id="149" name="Google Shape;149;p14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14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14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14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14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4" name="Google Shape;154;p14"/>
          <p:cNvSpPr txBox="1">
            <a:spLocks noGrp="1"/>
          </p:cNvSpPr>
          <p:nvPr>
            <p:ph type="title" idx="15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996512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preserve="1">
  <p:cSld name="Title and three columns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5"/>
          <p:cNvSpPr txBox="1">
            <a:spLocks noGrp="1"/>
          </p:cNvSpPr>
          <p:nvPr>
            <p:ph type="ctrTitle"/>
          </p:nvPr>
        </p:nvSpPr>
        <p:spPr>
          <a:xfrm flipH="1">
            <a:off x="5055600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15"/>
          <p:cNvSpPr txBox="1">
            <a:spLocks noGrp="1"/>
          </p:cNvSpPr>
          <p:nvPr>
            <p:ph type="subTitle" idx="1"/>
          </p:nvPr>
        </p:nvSpPr>
        <p:spPr>
          <a:xfrm flipH="1">
            <a:off x="4757200" y="441896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58" name="Google Shape;158;p15"/>
          <p:cNvSpPr txBox="1">
            <a:spLocks noGrp="1"/>
          </p:cNvSpPr>
          <p:nvPr>
            <p:ph type="ctrTitle" idx="2"/>
          </p:nvPr>
        </p:nvSpPr>
        <p:spPr>
          <a:xfrm flipH="1">
            <a:off x="8652415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15"/>
          <p:cNvSpPr txBox="1">
            <a:spLocks noGrp="1"/>
          </p:cNvSpPr>
          <p:nvPr>
            <p:ph type="subTitle" idx="3"/>
          </p:nvPr>
        </p:nvSpPr>
        <p:spPr>
          <a:xfrm flipH="1">
            <a:off x="8403415" y="4418957"/>
            <a:ext cx="25788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60" name="Google Shape;160;p15"/>
          <p:cNvSpPr txBox="1">
            <a:spLocks noGrp="1"/>
          </p:cNvSpPr>
          <p:nvPr>
            <p:ph type="ctrTitle" idx="4"/>
          </p:nvPr>
        </p:nvSpPr>
        <p:spPr>
          <a:xfrm flipH="1">
            <a:off x="1461600" y="2063033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61" name="Google Shape;161;p15"/>
          <p:cNvSpPr txBox="1">
            <a:spLocks noGrp="1"/>
          </p:cNvSpPr>
          <p:nvPr>
            <p:ph type="subTitle" idx="5"/>
          </p:nvPr>
        </p:nvSpPr>
        <p:spPr>
          <a:xfrm flipH="1">
            <a:off x="1163200" y="441895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grpSp>
        <p:nvGrpSpPr>
          <p:cNvPr id="162" name="Google Shape;162;p15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63" name="Google Shape;163;p15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5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5" name="Google Shape;165;p15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166" name="Google Shape;166;p15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5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5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9" name="Google Shape;169;p15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3220673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 preserve="1">
  <p:cSld name="Title and four columns 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6"/>
          <p:cNvSpPr txBox="1">
            <a:spLocks noGrp="1"/>
          </p:cNvSpPr>
          <p:nvPr>
            <p:ph type="ctrTitle"/>
          </p:nvPr>
        </p:nvSpPr>
        <p:spPr>
          <a:xfrm flipH="1">
            <a:off x="7046004" y="2643487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2" name="Google Shape;172;p16"/>
          <p:cNvSpPr txBox="1">
            <a:spLocks noGrp="1"/>
          </p:cNvSpPr>
          <p:nvPr>
            <p:ph type="subTitle" idx="1"/>
          </p:nvPr>
        </p:nvSpPr>
        <p:spPr>
          <a:xfrm flipH="1">
            <a:off x="7452404" y="1677184"/>
            <a:ext cx="297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3" name="Google Shape;173;p16"/>
          <p:cNvSpPr txBox="1">
            <a:spLocks noGrp="1"/>
          </p:cNvSpPr>
          <p:nvPr>
            <p:ph type="ctrTitle" idx="2"/>
          </p:nvPr>
        </p:nvSpPr>
        <p:spPr>
          <a:xfrm flipH="1">
            <a:off x="7046171" y="5092904"/>
            <a:ext cx="3098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16"/>
          <p:cNvSpPr txBox="1">
            <a:spLocks noGrp="1"/>
          </p:cNvSpPr>
          <p:nvPr>
            <p:ph type="subTitle" idx="3"/>
          </p:nvPr>
        </p:nvSpPr>
        <p:spPr>
          <a:xfrm flipH="1">
            <a:off x="7452404" y="4126567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5" name="Google Shape;175;p16"/>
          <p:cNvSpPr txBox="1">
            <a:spLocks noGrp="1"/>
          </p:cNvSpPr>
          <p:nvPr>
            <p:ph type="ctrTitle" idx="4"/>
          </p:nvPr>
        </p:nvSpPr>
        <p:spPr>
          <a:xfrm flipH="1">
            <a:off x="2397825" y="2643487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6" name="Google Shape;176;p16"/>
          <p:cNvSpPr txBox="1">
            <a:spLocks noGrp="1"/>
          </p:cNvSpPr>
          <p:nvPr>
            <p:ph type="subTitle" idx="5"/>
          </p:nvPr>
        </p:nvSpPr>
        <p:spPr>
          <a:xfrm flipH="1">
            <a:off x="2702625" y="1677184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7" name="Google Shape;177;p16"/>
          <p:cNvSpPr txBox="1">
            <a:spLocks noGrp="1"/>
          </p:cNvSpPr>
          <p:nvPr>
            <p:ph type="ctrTitle" idx="6"/>
          </p:nvPr>
        </p:nvSpPr>
        <p:spPr>
          <a:xfrm flipH="1">
            <a:off x="2397832" y="5092904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8" name="Google Shape;178;p16"/>
          <p:cNvSpPr txBox="1">
            <a:spLocks noGrp="1"/>
          </p:cNvSpPr>
          <p:nvPr>
            <p:ph type="subTitle" idx="7"/>
          </p:nvPr>
        </p:nvSpPr>
        <p:spPr>
          <a:xfrm flipH="1">
            <a:off x="2702625" y="4126567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9" name="Google Shape;179;p16"/>
          <p:cNvSpPr txBox="1">
            <a:spLocks noGrp="1"/>
          </p:cNvSpPr>
          <p:nvPr>
            <p:ph type="title" idx="8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180" name="Google Shape;180;p16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181" name="Google Shape;181;p1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4" name="Google Shape;184;p16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85" name="Google Shape;185;p1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55905949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 preserve="1">
  <p:cSld name="Title and three columns 2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7"/>
          <p:cNvSpPr txBox="1">
            <a:spLocks noGrp="1"/>
          </p:cNvSpPr>
          <p:nvPr>
            <p:ph type="ctrTitle"/>
          </p:nvPr>
        </p:nvSpPr>
        <p:spPr>
          <a:xfrm>
            <a:off x="2472068" y="1564403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89" name="Google Shape;189;p17"/>
          <p:cNvSpPr txBox="1">
            <a:spLocks noGrp="1"/>
          </p:cNvSpPr>
          <p:nvPr>
            <p:ph type="subTitle" idx="1"/>
          </p:nvPr>
        </p:nvSpPr>
        <p:spPr>
          <a:xfrm>
            <a:off x="5054933" y="1794767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0" name="Google Shape;190;p17"/>
          <p:cNvSpPr txBox="1">
            <a:spLocks noGrp="1"/>
          </p:cNvSpPr>
          <p:nvPr>
            <p:ph type="ctrTitle" idx="2"/>
          </p:nvPr>
        </p:nvSpPr>
        <p:spPr>
          <a:xfrm>
            <a:off x="2472068" y="3060121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91" name="Google Shape;191;p17"/>
          <p:cNvSpPr txBox="1">
            <a:spLocks noGrp="1"/>
          </p:cNvSpPr>
          <p:nvPr>
            <p:ph type="subTitle" idx="3"/>
          </p:nvPr>
        </p:nvSpPr>
        <p:spPr>
          <a:xfrm>
            <a:off x="5054933" y="3281600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2" name="Google Shape;192;p17"/>
          <p:cNvSpPr txBox="1">
            <a:spLocks noGrp="1"/>
          </p:cNvSpPr>
          <p:nvPr>
            <p:ph type="ctrTitle" idx="4"/>
          </p:nvPr>
        </p:nvSpPr>
        <p:spPr>
          <a:xfrm>
            <a:off x="2472068" y="4671025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93" name="Google Shape;193;p17"/>
          <p:cNvSpPr txBox="1">
            <a:spLocks noGrp="1"/>
          </p:cNvSpPr>
          <p:nvPr>
            <p:ph type="subTitle" idx="5"/>
          </p:nvPr>
        </p:nvSpPr>
        <p:spPr>
          <a:xfrm>
            <a:off x="5054933" y="4900800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4" name="Google Shape;194;p17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sp>
        <p:nvSpPr>
          <p:cNvPr id="195" name="Google Shape;195;p17"/>
          <p:cNvSpPr/>
          <p:nvPr/>
        </p:nvSpPr>
        <p:spPr>
          <a:xfrm rot="10800000">
            <a:off x="6610745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6" name="Google Shape;196;p17"/>
          <p:cNvGrpSpPr/>
          <p:nvPr/>
        </p:nvGrpSpPr>
        <p:grpSpPr>
          <a:xfrm>
            <a:off x="7137400" y="0"/>
            <a:ext cx="5876741" cy="6858107"/>
            <a:chOff x="5353050" y="0"/>
            <a:chExt cx="4407556" cy="5143580"/>
          </a:xfrm>
        </p:grpSpPr>
        <p:sp>
          <p:nvSpPr>
            <p:cNvPr id="197" name="Google Shape;197;p17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7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7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17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17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07851530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 preserve="1">
  <p:cSld name="Title and three columns 3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8"/>
          <p:cNvSpPr txBox="1">
            <a:spLocks noGrp="1"/>
          </p:cNvSpPr>
          <p:nvPr>
            <p:ph type="ctrTitle"/>
          </p:nvPr>
        </p:nvSpPr>
        <p:spPr>
          <a:xfrm flipH="1">
            <a:off x="5055600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18"/>
          <p:cNvSpPr txBox="1">
            <a:spLocks noGrp="1"/>
          </p:cNvSpPr>
          <p:nvPr>
            <p:ph type="subTitle" idx="1"/>
          </p:nvPr>
        </p:nvSpPr>
        <p:spPr>
          <a:xfrm flipH="1">
            <a:off x="4757200" y="441896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05" name="Google Shape;205;p18"/>
          <p:cNvSpPr txBox="1">
            <a:spLocks noGrp="1"/>
          </p:cNvSpPr>
          <p:nvPr>
            <p:ph type="ctrTitle" idx="2"/>
          </p:nvPr>
        </p:nvSpPr>
        <p:spPr>
          <a:xfrm flipH="1">
            <a:off x="8652415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6" name="Google Shape;206;p18"/>
          <p:cNvSpPr txBox="1">
            <a:spLocks noGrp="1"/>
          </p:cNvSpPr>
          <p:nvPr>
            <p:ph type="subTitle" idx="3"/>
          </p:nvPr>
        </p:nvSpPr>
        <p:spPr>
          <a:xfrm flipH="1">
            <a:off x="8403415" y="4418957"/>
            <a:ext cx="25788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07" name="Google Shape;207;p18"/>
          <p:cNvSpPr txBox="1">
            <a:spLocks noGrp="1"/>
          </p:cNvSpPr>
          <p:nvPr>
            <p:ph type="ctrTitle" idx="4"/>
          </p:nvPr>
        </p:nvSpPr>
        <p:spPr>
          <a:xfrm flipH="1">
            <a:off x="927400" y="1987833"/>
            <a:ext cx="3149200" cy="84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8" name="Google Shape;208;p18"/>
          <p:cNvSpPr txBox="1">
            <a:spLocks noGrp="1"/>
          </p:cNvSpPr>
          <p:nvPr>
            <p:ph type="subTitle" idx="5"/>
          </p:nvPr>
        </p:nvSpPr>
        <p:spPr>
          <a:xfrm flipH="1">
            <a:off x="1163200" y="441895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grpSp>
        <p:nvGrpSpPr>
          <p:cNvPr id="209" name="Google Shape;209;p18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210" name="Google Shape;210;p18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8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2" name="Google Shape;212;p18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213" name="Google Shape;213;p18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8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8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6" name="Google Shape;216;p18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36329334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 preserve="1">
  <p:cSld name="Title and six columns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9"/>
          <p:cNvSpPr txBox="1">
            <a:spLocks noGrp="1"/>
          </p:cNvSpPr>
          <p:nvPr>
            <p:ph type="ctrTitle"/>
          </p:nvPr>
        </p:nvSpPr>
        <p:spPr>
          <a:xfrm flipH="1">
            <a:off x="1965300" y="3248500"/>
            <a:ext cx="3144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19" name="Google Shape;219;p19"/>
          <p:cNvSpPr txBox="1">
            <a:spLocks noGrp="1"/>
          </p:cNvSpPr>
          <p:nvPr>
            <p:ph type="subTitle" idx="1"/>
          </p:nvPr>
        </p:nvSpPr>
        <p:spPr>
          <a:xfrm flipH="1">
            <a:off x="1917955" y="3721279"/>
            <a:ext cx="36352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0" name="Google Shape;220;p19"/>
          <p:cNvSpPr txBox="1">
            <a:spLocks noGrp="1"/>
          </p:cNvSpPr>
          <p:nvPr>
            <p:ph type="ctrTitle" idx="2"/>
          </p:nvPr>
        </p:nvSpPr>
        <p:spPr>
          <a:xfrm flipH="1">
            <a:off x="7569233" y="3248497"/>
            <a:ext cx="2530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1" name="Google Shape;221;p19"/>
          <p:cNvSpPr txBox="1">
            <a:spLocks noGrp="1"/>
          </p:cNvSpPr>
          <p:nvPr>
            <p:ph type="subTitle" idx="3"/>
          </p:nvPr>
        </p:nvSpPr>
        <p:spPr>
          <a:xfrm flipH="1">
            <a:off x="7540852" y="3721279"/>
            <a:ext cx="3246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2" name="Google Shape;222;p19"/>
          <p:cNvSpPr txBox="1">
            <a:spLocks noGrp="1"/>
          </p:cNvSpPr>
          <p:nvPr>
            <p:ph type="ctrTitle" idx="4"/>
          </p:nvPr>
        </p:nvSpPr>
        <p:spPr>
          <a:xfrm flipH="1">
            <a:off x="1965267" y="1867633"/>
            <a:ext cx="2530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3" name="Google Shape;223;p19"/>
          <p:cNvSpPr txBox="1">
            <a:spLocks noGrp="1"/>
          </p:cNvSpPr>
          <p:nvPr>
            <p:ph type="subTitle" idx="5"/>
          </p:nvPr>
        </p:nvSpPr>
        <p:spPr>
          <a:xfrm flipH="1">
            <a:off x="1917955" y="2336300"/>
            <a:ext cx="36352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4" name="Google Shape;224;p19"/>
          <p:cNvSpPr txBox="1">
            <a:spLocks noGrp="1"/>
          </p:cNvSpPr>
          <p:nvPr>
            <p:ph type="ctrTitle" idx="6"/>
          </p:nvPr>
        </p:nvSpPr>
        <p:spPr>
          <a:xfrm flipH="1">
            <a:off x="1965267" y="4709167"/>
            <a:ext cx="20808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5" name="Google Shape;225;p19"/>
          <p:cNvSpPr txBox="1">
            <a:spLocks noGrp="1"/>
          </p:cNvSpPr>
          <p:nvPr>
            <p:ph type="subTitle" idx="7"/>
          </p:nvPr>
        </p:nvSpPr>
        <p:spPr>
          <a:xfrm flipH="1">
            <a:off x="1918000" y="5180333"/>
            <a:ext cx="3754000" cy="9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6" name="Google Shape;226;p19"/>
          <p:cNvSpPr txBox="1">
            <a:spLocks noGrp="1"/>
          </p:cNvSpPr>
          <p:nvPr>
            <p:ph type="ctrTitle" idx="8"/>
          </p:nvPr>
        </p:nvSpPr>
        <p:spPr>
          <a:xfrm flipH="1">
            <a:off x="7522000" y="4709167"/>
            <a:ext cx="39132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7" name="Google Shape;227;p19"/>
          <p:cNvSpPr txBox="1">
            <a:spLocks noGrp="1"/>
          </p:cNvSpPr>
          <p:nvPr>
            <p:ph type="subTitle" idx="9"/>
          </p:nvPr>
        </p:nvSpPr>
        <p:spPr>
          <a:xfrm flipH="1">
            <a:off x="7521933" y="5180333"/>
            <a:ext cx="3514400" cy="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8" name="Google Shape;228;p19"/>
          <p:cNvSpPr txBox="1">
            <a:spLocks noGrp="1"/>
          </p:cNvSpPr>
          <p:nvPr>
            <p:ph type="ctrTitle" idx="13"/>
          </p:nvPr>
        </p:nvSpPr>
        <p:spPr>
          <a:xfrm flipH="1">
            <a:off x="7569233" y="1867633"/>
            <a:ext cx="24320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9" name="Google Shape;229;p19"/>
          <p:cNvSpPr txBox="1">
            <a:spLocks noGrp="1"/>
          </p:cNvSpPr>
          <p:nvPr>
            <p:ph type="subTitle" idx="14"/>
          </p:nvPr>
        </p:nvSpPr>
        <p:spPr>
          <a:xfrm flipH="1">
            <a:off x="7521933" y="2336300"/>
            <a:ext cx="35144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30" name="Google Shape;230;p19"/>
          <p:cNvSpPr txBox="1">
            <a:spLocks noGrp="1"/>
          </p:cNvSpPr>
          <p:nvPr>
            <p:ph type="title" idx="15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31" name="Google Shape;231;p19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232" name="Google Shape;232;p19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19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4" name="Google Shape;234;p19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235" name="Google Shape;235;p19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9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9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920947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One column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7"/>
          <p:cNvGrpSpPr/>
          <p:nvPr/>
        </p:nvGrpSpPr>
        <p:grpSpPr>
          <a:xfrm>
            <a:off x="9405522" y="-17"/>
            <a:ext cx="2786500" cy="3101017"/>
            <a:chOff x="7054140" y="-13"/>
            <a:chExt cx="2089875" cy="2325763"/>
          </a:xfrm>
        </p:grpSpPr>
        <p:sp>
          <p:nvSpPr>
            <p:cNvPr id="69" name="Google Shape;69;p7"/>
            <p:cNvSpPr/>
            <p:nvPr/>
          </p:nvSpPr>
          <p:spPr>
            <a:xfrm rot="10800000" flipH="1">
              <a:off x="7054140" y="1027"/>
              <a:ext cx="2089855" cy="2324723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7"/>
            <p:cNvSpPr/>
            <p:nvPr/>
          </p:nvSpPr>
          <p:spPr>
            <a:xfrm rot="10800000" flipH="1">
              <a:off x="7105902" y="-13"/>
              <a:ext cx="2038095" cy="226712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7"/>
            <p:cNvSpPr/>
            <p:nvPr/>
          </p:nvSpPr>
          <p:spPr>
            <a:xfrm rot="10800000" flipH="1">
              <a:off x="7655173" y="-13"/>
              <a:ext cx="1488842" cy="168214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2" name="Google Shape;72;p7"/>
          <p:cNvSpPr txBox="1">
            <a:spLocks noGrp="1"/>
          </p:cNvSpPr>
          <p:nvPr>
            <p:ph type="subTitle" idx="1"/>
          </p:nvPr>
        </p:nvSpPr>
        <p:spPr>
          <a:xfrm flipH="1">
            <a:off x="6909000" y="2685633"/>
            <a:ext cx="4297600" cy="25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title"/>
          </p:nvPr>
        </p:nvSpPr>
        <p:spPr>
          <a:xfrm>
            <a:off x="5926997" y="5262947"/>
            <a:ext cx="52796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454950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 preserve="1">
  <p:cSld name="Title and lis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"/>
          <p:cNvSpPr txBox="1">
            <a:spLocks noGrp="1"/>
          </p:cNvSpPr>
          <p:nvPr>
            <p:ph type="body" idx="1"/>
          </p:nvPr>
        </p:nvSpPr>
        <p:spPr>
          <a:xfrm>
            <a:off x="693833" y="1847400"/>
            <a:ext cx="4526000" cy="31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aleway Thin"/>
              <a:buChar char="●"/>
              <a:defRPr sz="2400"/>
            </a:lvl1pPr>
            <a:lvl2pPr marL="1219170" lvl="1" indent="-440256" rtl="0">
              <a:spcBef>
                <a:spcPts val="2133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4267093" lvl="6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4876678" lvl="7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40" name="Google Shape;240;p20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1" name="Google Shape;241;p20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242" name="Google Shape;242;p20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20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20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06395044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" preserve="1">
  <p:cSld name="Technology design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"/>
          <p:cNvSpPr txBox="1">
            <a:spLocks noGrp="1"/>
          </p:cNvSpPr>
          <p:nvPr>
            <p:ph type="subTitle" idx="1"/>
          </p:nvPr>
        </p:nvSpPr>
        <p:spPr>
          <a:xfrm flipH="1">
            <a:off x="6899167" y="3486917"/>
            <a:ext cx="2562400" cy="11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47" name="Google Shape;247;p21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8" name="Google Shape;248;p21"/>
          <p:cNvGrpSpPr/>
          <p:nvPr/>
        </p:nvGrpSpPr>
        <p:grpSpPr>
          <a:xfrm>
            <a:off x="3" y="4738023"/>
            <a:ext cx="1904959" cy="2119907"/>
            <a:chOff x="6" y="2834274"/>
            <a:chExt cx="2075119" cy="2309267"/>
          </a:xfrm>
        </p:grpSpPr>
        <p:sp>
          <p:nvSpPr>
            <p:cNvPr id="249" name="Google Shape;249;p2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2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2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2" name="Google Shape;252;p21"/>
          <p:cNvGrpSpPr/>
          <p:nvPr/>
        </p:nvGrpSpPr>
        <p:grpSpPr>
          <a:xfrm>
            <a:off x="8031955" y="-23"/>
            <a:ext cx="4160116" cy="4627044"/>
            <a:chOff x="8002655" y="8"/>
            <a:chExt cx="1141342" cy="1269445"/>
          </a:xfrm>
        </p:grpSpPr>
        <p:sp>
          <p:nvSpPr>
            <p:cNvPr id="253" name="Google Shape;253;p2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2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07949075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 preserve="1">
  <p:cSld name="Resources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2"/>
          <p:cNvSpPr txBox="1">
            <a:spLocks noGrp="1"/>
          </p:cNvSpPr>
          <p:nvPr>
            <p:ph type="body" idx="1"/>
          </p:nvPr>
        </p:nvSpPr>
        <p:spPr>
          <a:xfrm>
            <a:off x="1657565" y="1809100"/>
            <a:ext cx="4651600" cy="45552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Autofit/>
          </a:bodyPr>
          <a:lstStyle>
            <a:lvl1pPr marL="609585" lvl="0" indent="-3979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333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7" name="Google Shape;257;p22"/>
          <p:cNvSpPr txBox="1">
            <a:spLocks noGrp="1"/>
          </p:cNvSpPr>
          <p:nvPr>
            <p:ph type="body" idx="2"/>
          </p:nvPr>
        </p:nvSpPr>
        <p:spPr>
          <a:xfrm>
            <a:off x="6580399" y="1809100"/>
            <a:ext cx="4651600" cy="455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3979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333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8" name="Google Shape;258;p2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59" name="Google Shape;259;p22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260" name="Google Shape;260;p22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22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22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3" name="Google Shape;263;p22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264" name="Google Shape;264;p2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2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948113111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 preserve="1">
  <p:cSld name="Thank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3"/>
          <p:cNvSpPr/>
          <p:nvPr/>
        </p:nvSpPr>
        <p:spPr>
          <a:xfrm rot="10800000" flipH="1">
            <a:off x="1607700" y="-1541575"/>
            <a:ext cx="9796856" cy="11883043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68" name="Google Shape;268;p23"/>
          <p:cNvGrpSpPr/>
          <p:nvPr/>
        </p:nvGrpSpPr>
        <p:grpSpPr>
          <a:xfrm flipH="1">
            <a:off x="-139988" y="-2210603"/>
            <a:ext cx="8054075" cy="9399035"/>
            <a:chOff x="5353050" y="0"/>
            <a:chExt cx="4407556" cy="5143580"/>
          </a:xfrm>
        </p:grpSpPr>
        <p:sp>
          <p:nvSpPr>
            <p:cNvPr id="269" name="Google Shape;269;p2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2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2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2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2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4" name="Google Shape;274;p23"/>
          <p:cNvSpPr txBox="1">
            <a:spLocks noGrp="1"/>
          </p:cNvSpPr>
          <p:nvPr>
            <p:ph type="title"/>
          </p:nvPr>
        </p:nvSpPr>
        <p:spPr>
          <a:xfrm>
            <a:off x="5697667" y="1086633"/>
            <a:ext cx="5625200" cy="112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9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75" name="Google Shape;275;p23"/>
          <p:cNvSpPr txBox="1">
            <a:spLocks noGrp="1"/>
          </p:cNvSpPr>
          <p:nvPr>
            <p:ph type="subTitle" idx="1"/>
          </p:nvPr>
        </p:nvSpPr>
        <p:spPr>
          <a:xfrm>
            <a:off x="5905767" y="2129900"/>
            <a:ext cx="5208800" cy="18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6" name="Google Shape;276;p23"/>
          <p:cNvSpPr txBox="1"/>
          <p:nvPr/>
        </p:nvSpPr>
        <p:spPr>
          <a:xfrm>
            <a:off x="6419833" y="4792933"/>
            <a:ext cx="4180800" cy="12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CREDITS: This presentation template was created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2"/>
              </a:rPr>
              <a:t>Slidesgo</a:t>
            </a: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including icons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3"/>
              </a:rPr>
              <a:t>Flaticon</a:t>
            </a: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and infographics &amp; images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4"/>
              </a:rPr>
              <a:t>Freepik</a:t>
            </a:r>
            <a:endParaRPr sz="1333" b="1">
              <a:solidFill>
                <a:schemeClr val="lt1"/>
              </a:solidFill>
              <a:latin typeface="Hind Vadodara"/>
              <a:ea typeface="Hind Vadodara"/>
              <a:cs typeface="Hind Vadodara"/>
              <a:sym typeface="Hind Vadodara"/>
            </a:endParaRPr>
          </a:p>
        </p:txBody>
      </p:sp>
    </p:spTree>
    <p:extLst>
      <p:ext uri="{BB962C8B-B14F-4D97-AF65-F5344CB8AC3E}">
        <p14:creationId xmlns:p14="http://schemas.microsoft.com/office/powerpoint/2010/main" val="226401173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" preserve="1">
  <p:cSld name="Big text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4"/>
          <p:cNvSpPr txBox="1">
            <a:spLocks noGrp="1"/>
          </p:cNvSpPr>
          <p:nvPr>
            <p:ph type="title"/>
          </p:nvPr>
        </p:nvSpPr>
        <p:spPr>
          <a:xfrm rot="-524">
            <a:off x="8763000" y="2984516"/>
            <a:ext cx="2624400" cy="336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3200" b="1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861008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preserve="1">
  <p:cSld name="Background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275779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noFill/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45403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>
  <p:cSld name="Main poin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8"/>
          <p:cNvSpPr/>
          <p:nvPr/>
        </p:nvSpPr>
        <p:spPr>
          <a:xfrm rot="10800000">
            <a:off x="-1524004" y="-69"/>
            <a:ext cx="10588437" cy="7703401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6" name="Google Shape;76;p8"/>
          <p:cNvGrpSpPr/>
          <p:nvPr/>
        </p:nvGrpSpPr>
        <p:grpSpPr>
          <a:xfrm>
            <a:off x="1207805" y="-30952"/>
            <a:ext cx="10984219" cy="6888968"/>
            <a:chOff x="5353050" y="0"/>
            <a:chExt cx="4407556" cy="5143580"/>
          </a:xfrm>
        </p:grpSpPr>
        <p:sp>
          <p:nvSpPr>
            <p:cNvPr id="77" name="Google Shape;77;p8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8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8"/>
          <p:cNvSpPr txBox="1">
            <a:spLocks noGrp="1"/>
          </p:cNvSpPr>
          <p:nvPr>
            <p:ph type="title"/>
          </p:nvPr>
        </p:nvSpPr>
        <p:spPr>
          <a:xfrm rot="-151">
            <a:off x="1536400" y="1746409"/>
            <a:ext cx="9119200" cy="33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33652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>
  <p:cSld name="Section title and descri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9"/>
          <p:cNvSpPr txBox="1">
            <a:spLocks noGrp="1"/>
          </p:cNvSpPr>
          <p:nvPr>
            <p:ph type="title"/>
          </p:nvPr>
        </p:nvSpPr>
        <p:spPr>
          <a:xfrm>
            <a:off x="1426433" y="1389339"/>
            <a:ext cx="3666400" cy="149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85" name="Google Shape;85;p9"/>
          <p:cNvSpPr txBox="1">
            <a:spLocks noGrp="1"/>
          </p:cNvSpPr>
          <p:nvPr>
            <p:ph type="subTitle" idx="1"/>
          </p:nvPr>
        </p:nvSpPr>
        <p:spPr>
          <a:xfrm>
            <a:off x="1468000" y="2668733"/>
            <a:ext cx="3947200" cy="18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14787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 txBox="1">
            <a:spLocks noGrp="1"/>
          </p:cNvSpPr>
          <p:nvPr>
            <p:ph type="ctrTitle"/>
          </p:nvPr>
        </p:nvSpPr>
        <p:spPr>
          <a:xfrm flipH="1">
            <a:off x="818881" y="5420100"/>
            <a:ext cx="48864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subTitle" idx="1"/>
          </p:nvPr>
        </p:nvSpPr>
        <p:spPr>
          <a:xfrm rot="-307" flipH="1">
            <a:off x="818881" y="3543500"/>
            <a:ext cx="4478800" cy="177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89" name="Google Shape;89;p10"/>
          <p:cNvGrpSpPr/>
          <p:nvPr/>
        </p:nvGrpSpPr>
        <p:grpSpPr>
          <a:xfrm rot="10800000">
            <a:off x="-1622820" y="3"/>
            <a:ext cx="5165656" cy="6028276"/>
            <a:chOff x="5353050" y="0"/>
            <a:chExt cx="4407556" cy="5143580"/>
          </a:xfrm>
        </p:grpSpPr>
        <p:sp>
          <p:nvSpPr>
            <p:cNvPr id="90" name="Google Shape;90;p10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10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10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10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10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994182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60" name="Google Shape;60;p6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61" name="Google Shape;61;p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4" name="Google Shape;64;p6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65" name="Google Shape;65;p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3717560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preserve="1">
  <p:cSld name="Big number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11"/>
          <p:cNvGrpSpPr/>
          <p:nvPr/>
        </p:nvGrpSpPr>
        <p:grpSpPr>
          <a:xfrm>
            <a:off x="10" y="3779034"/>
            <a:ext cx="2766825" cy="3079023"/>
            <a:chOff x="6" y="2834274"/>
            <a:chExt cx="2075119" cy="2309267"/>
          </a:xfrm>
        </p:grpSpPr>
        <p:sp>
          <p:nvSpPr>
            <p:cNvPr id="97" name="Google Shape;97;p1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1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1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0" name="Google Shape;100;p11"/>
          <p:cNvGrpSpPr/>
          <p:nvPr/>
        </p:nvGrpSpPr>
        <p:grpSpPr>
          <a:xfrm>
            <a:off x="10670208" y="13"/>
            <a:ext cx="1521789" cy="1692593"/>
            <a:chOff x="8002655" y="8"/>
            <a:chExt cx="1141342" cy="1269445"/>
          </a:xfrm>
        </p:grpSpPr>
        <p:sp>
          <p:nvSpPr>
            <p:cNvPr id="101" name="Google Shape;101;p1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1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3" name="Google Shape;103;p11"/>
          <p:cNvSpPr txBox="1">
            <a:spLocks noGrp="1"/>
          </p:cNvSpPr>
          <p:nvPr>
            <p:ph type="title" hasCustomPrompt="1"/>
          </p:nvPr>
        </p:nvSpPr>
        <p:spPr>
          <a:xfrm>
            <a:off x="6854431" y="4036219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4" name="Google Shape;104;p11"/>
          <p:cNvSpPr txBox="1">
            <a:spLocks noGrp="1"/>
          </p:cNvSpPr>
          <p:nvPr>
            <p:ph type="subTitle" idx="1"/>
          </p:nvPr>
        </p:nvSpPr>
        <p:spPr>
          <a:xfrm flipH="1">
            <a:off x="6873349" y="4603337"/>
            <a:ext cx="20256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5" name="Google Shape;105;p11"/>
          <p:cNvSpPr txBox="1">
            <a:spLocks noGrp="1"/>
          </p:cNvSpPr>
          <p:nvPr>
            <p:ph type="title" idx="2" hasCustomPrompt="1"/>
          </p:nvPr>
        </p:nvSpPr>
        <p:spPr>
          <a:xfrm>
            <a:off x="2726217" y="3086767"/>
            <a:ext cx="2321200" cy="58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5333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6" name="Google Shape;106;p11"/>
          <p:cNvSpPr txBox="1">
            <a:spLocks noGrp="1"/>
          </p:cNvSpPr>
          <p:nvPr>
            <p:ph type="subTitle" idx="3"/>
          </p:nvPr>
        </p:nvSpPr>
        <p:spPr>
          <a:xfrm flipH="1">
            <a:off x="6873452" y="2655393"/>
            <a:ext cx="3598000" cy="132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7" name="Google Shape;107;p11"/>
          <p:cNvSpPr txBox="1">
            <a:spLocks noGrp="1"/>
          </p:cNvSpPr>
          <p:nvPr>
            <p:ph type="title" idx="4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706012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>
  <p:cSld name="Title only 2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12"/>
          <p:cNvGrpSpPr/>
          <p:nvPr/>
        </p:nvGrpSpPr>
        <p:grpSpPr>
          <a:xfrm rot="10800000">
            <a:off x="-28" y="5165402"/>
            <a:ext cx="1521789" cy="1692593"/>
            <a:chOff x="8002655" y="8"/>
            <a:chExt cx="1141342" cy="1269445"/>
          </a:xfrm>
        </p:grpSpPr>
        <p:sp>
          <p:nvSpPr>
            <p:cNvPr id="110" name="Google Shape;110;p1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1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2" name="Google Shape;112;p12"/>
          <p:cNvGrpSpPr/>
          <p:nvPr/>
        </p:nvGrpSpPr>
        <p:grpSpPr>
          <a:xfrm rot="10800000">
            <a:off x="9252001" y="13"/>
            <a:ext cx="2939995" cy="2976761"/>
            <a:chOff x="-21" y="2910925"/>
            <a:chExt cx="2204996" cy="2232571"/>
          </a:xfrm>
        </p:grpSpPr>
        <p:sp>
          <p:nvSpPr>
            <p:cNvPr id="113" name="Google Shape;113;p12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12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12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6" name="Google Shape;116;p1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39681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 numbers" preserve="1">
  <p:cSld name="Small number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p13"/>
          <p:cNvGrpSpPr/>
          <p:nvPr/>
        </p:nvGrpSpPr>
        <p:grpSpPr>
          <a:xfrm>
            <a:off x="10" y="3779034"/>
            <a:ext cx="2766825" cy="3079023"/>
            <a:chOff x="6" y="2834274"/>
            <a:chExt cx="2075119" cy="2309267"/>
          </a:xfrm>
        </p:grpSpPr>
        <p:sp>
          <p:nvSpPr>
            <p:cNvPr id="119" name="Google Shape;119;p13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13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13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2" name="Google Shape;122;p13"/>
          <p:cNvGrpSpPr/>
          <p:nvPr/>
        </p:nvGrpSpPr>
        <p:grpSpPr>
          <a:xfrm>
            <a:off x="10670208" y="13"/>
            <a:ext cx="1521789" cy="1692593"/>
            <a:chOff x="8002655" y="8"/>
            <a:chExt cx="1141342" cy="1269445"/>
          </a:xfrm>
        </p:grpSpPr>
        <p:sp>
          <p:nvSpPr>
            <p:cNvPr id="123" name="Google Shape;123;p13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13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5" name="Google Shape;125;p13"/>
          <p:cNvSpPr txBox="1">
            <a:spLocks noGrp="1"/>
          </p:cNvSpPr>
          <p:nvPr>
            <p:ph type="title" hasCustomPrompt="1"/>
          </p:nvPr>
        </p:nvSpPr>
        <p:spPr>
          <a:xfrm>
            <a:off x="3036717" y="4017300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1"/>
          </p:nvPr>
        </p:nvSpPr>
        <p:spPr>
          <a:xfrm flipH="1">
            <a:off x="3036751" y="4667300"/>
            <a:ext cx="1912000" cy="7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title" idx="2" hasCustomPrompt="1"/>
          </p:nvPr>
        </p:nvSpPr>
        <p:spPr>
          <a:xfrm>
            <a:off x="3036717" y="2109548"/>
            <a:ext cx="1407200" cy="6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8" name="Google Shape;128;p13"/>
          <p:cNvSpPr txBox="1">
            <a:spLocks noGrp="1"/>
          </p:cNvSpPr>
          <p:nvPr>
            <p:ph type="subTitle" idx="3"/>
          </p:nvPr>
        </p:nvSpPr>
        <p:spPr>
          <a:xfrm flipH="1">
            <a:off x="3036717" y="2709500"/>
            <a:ext cx="1959200" cy="6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title" idx="4" hasCustomPrompt="1"/>
          </p:nvPr>
        </p:nvSpPr>
        <p:spPr>
          <a:xfrm>
            <a:off x="8121329" y="4017300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0" name="Google Shape;130;p13"/>
          <p:cNvSpPr txBox="1">
            <a:spLocks noGrp="1"/>
          </p:cNvSpPr>
          <p:nvPr>
            <p:ph type="subTitle" idx="5"/>
          </p:nvPr>
        </p:nvSpPr>
        <p:spPr>
          <a:xfrm flipH="1">
            <a:off x="8121329" y="4667308"/>
            <a:ext cx="20256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title" idx="6" hasCustomPrompt="1"/>
          </p:nvPr>
        </p:nvSpPr>
        <p:spPr>
          <a:xfrm>
            <a:off x="8121313" y="2018600"/>
            <a:ext cx="2321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2" name="Google Shape;132;p13"/>
          <p:cNvSpPr txBox="1">
            <a:spLocks noGrp="1"/>
          </p:cNvSpPr>
          <p:nvPr>
            <p:ph type="subTitle" idx="7"/>
          </p:nvPr>
        </p:nvSpPr>
        <p:spPr>
          <a:xfrm flipH="1">
            <a:off x="8121329" y="2671441"/>
            <a:ext cx="16940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title" idx="8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889060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preserve="1">
  <p:cSld name="Table of content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/>
          <p:nvPr/>
        </p:nvSpPr>
        <p:spPr>
          <a:xfrm rot="10800000">
            <a:off x="6610746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14"/>
          <p:cNvSpPr txBox="1">
            <a:spLocks noGrp="1"/>
          </p:cNvSpPr>
          <p:nvPr>
            <p:ph type="subTitle" idx="1"/>
          </p:nvPr>
        </p:nvSpPr>
        <p:spPr>
          <a:xfrm flipH="1">
            <a:off x="2199400" y="1790201"/>
            <a:ext cx="4379200" cy="8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4"/>
          <p:cNvSpPr txBox="1">
            <a:spLocks noGrp="1"/>
          </p:cNvSpPr>
          <p:nvPr>
            <p:ph type="subTitle" idx="2"/>
          </p:nvPr>
        </p:nvSpPr>
        <p:spPr>
          <a:xfrm flipH="1">
            <a:off x="2199400" y="4176643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4"/>
          <p:cNvSpPr txBox="1">
            <a:spLocks noGrp="1"/>
          </p:cNvSpPr>
          <p:nvPr>
            <p:ph type="title" hasCustomPrompt="1"/>
          </p:nvPr>
        </p:nvSpPr>
        <p:spPr>
          <a:xfrm>
            <a:off x="993997" y="1677577"/>
            <a:ext cx="9336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39" name="Google Shape;139;p14"/>
          <p:cNvSpPr txBox="1">
            <a:spLocks noGrp="1"/>
          </p:cNvSpPr>
          <p:nvPr>
            <p:ph type="subTitle" idx="3"/>
          </p:nvPr>
        </p:nvSpPr>
        <p:spPr>
          <a:xfrm flipH="1">
            <a:off x="2199400" y="2984801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4"/>
          <p:cNvSpPr txBox="1">
            <a:spLocks noGrp="1"/>
          </p:cNvSpPr>
          <p:nvPr>
            <p:ph type="subTitle" idx="4"/>
          </p:nvPr>
        </p:nvSpPr>
        <p:spPr>
          <a:xfrm flipH="1">
            <a:off x="2199596" y="1266283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1" name="Google Shape;141;p14"/>
          <p:cNvSpPr txBox="1">
            <a:spLocks noGrp="1"/>
          </p:cNvSpPr>
          <p:nvPr>
            <p:ph type="subTitle" idx="5"/>
          </p:nvPr>
        </p:nvSpPr>
        <p:spPr>
          <a:xfrm flipH="1">
            <a:off x="2199600" y="3653244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2" name="Google Shape;142;p14"/>
          <p:cNvSpPr txBox="1">
            <a:spLocks noGrp="1"/>
          </p:cNvSpPr>
          <p:nvPr>
            <p:ph type="subTitle" idx="6"/>
          </p:nvPr>
        </p:nvSpPr>
        <p:spPr>
          <a:xfrm flipH="1">
            <a:off x="2199333" y="2459133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3" name="Google Shape;143;p14"/>
          <p:cNvSpPr txBox="1">
            <a:spLocks noGrp="1"/>
          </p:cNvSpPr>
          <p:nvPr>
            <p:ph type="title" idx="7" hasCustomPrompt="1"/>
          </p:nvPr>
        </p:nvSpPr>
        <p:spPr>
          <a:xfrm>
            <a:off x="1044600" y="2985200"/>
            <a:ext cx="832400" cy="38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4" name="Google Shape;144;p14"/>
          <p:cNvSpPr txBox="1">
            <a:spLocks noGrp="1"/>
          </p:cNvSpPr>
          <p:nvPr>
            <p:ph type="title" idx="8" hasCustomPrompt="1"/>
          </p:nvPr>
        </p:nvSpPr>
        <p:spPr>
          <a:xfrm>
            <a:off x="1044600" y="4124667"/>
            <a:ext cx="832400" cy="47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4"/>
          <p:cNvSpPr txBox="1">
            <a:spLocks noGrp="1"/>
          </p:cNvSpPr>
          <p:nvPr>
            <p:ph type="subTitle" idx="9"/>
          </p:nvPr>
        </p:nvSpPr>
        <p:spPr>
          <a:xfrm flipH="1">
            <a:off x="2199400" y="5355817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4"/>
          <p:cNvSpPr txBox="1">
            <a:spLocks noGrp="1"/>
          </p:cNvSpPr>
          <p:nvPr>
            <p:ph type="subTitle" idx="13"/>
          </p:nvPr>
        </p:nvSpPr>
        <p:spPr>
          <a:xfrm flipH="1">
            <a:off x="2199600" y="5047015"/>
            <a:ext cx="3608400" cy="54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7" name="Google Shape;147;p14"/>
          <p:cNvSpPr txBox="1">
            <a:spLocks noGrp="1"/>
          </p:cNvSpPr>
          <p:nvPr>
            <p:ph type="title" idx="14" hasCustomPrompt="1"/>
          </p:nvPr>
        </p:nvSpPr>
        <p:spPr>
          <a:xfrm>
            <a:off x="1044600" y="5347333"/>
            <a:ext cx="832400" cy="38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148" name="Google Shape;148;p14"/>
          <p:cNvGrpSpPr/>
          <p:nvPr/>
        </p:nvGrpSpPr>
        <p:grpSpPr>
          <a:xfrm>
            <a:off x="7137400" y="0"/>
            <a:ext cx="5876741" cy="6858107"/>
            <a:chOff x="5353050" y="0"/>
            <a:chExt cx="4407556" cy="5143580"/>
          </a:xfrm>
        </p:grpSpPr>
        <p:sp>
          <p:nvSpPr>
            <p:cNvPr id="149" name="Google Shape;149;p14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14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14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14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14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4" name="Google Shape;154;p14"/>
          <p:cNvSpPr txBox="1">
            <a:spLocks noGrp="1"/>
          </p:cNvSpPr>
          <p:nvPr>
            <p:ph type="title" idx="15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02830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preserve="1">
  <p:cSld name="Title and three columns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5"/>
          <p:cNvSpPr txBox="1">
            <a:spLocks noGrp="1"/>
          </p:cNvSpPr>
          <p:nvPr>
            <p:ph type="ctrTitle"/>
          </p:nvPr>
        </p:nvSpPr>
        <p:spPr>
          <a:xfrm flipH="1">
            <a:off x="5055600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15"/>
          <p:cNvSpPr txBox="1">
            <a:spLocks noGrp="1"/>
          </p:cNvSpPr>
          <p:nvPr>
            <p:ph type="subTitle" idx="1"/>
          </p:nvPr>
        </p:nvSpPr>
        <p:spPr>
          <a:xfrm flipH="1">
            <a:off x="4757200" y="441896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58" name="Google Shape;158;p15"/>
          <p:cNvSpPr txBox="1">
            <a:spLocks noGrp="1"/>
          </p:cNvSpPr>
          <p:nvPr>
            <p:ph type="ctrTitle" idx="2"/>
          </p:nvPr>
        </p:nvSpPr>
        <p:spPr>
          <a:xfrm flipH="1">
            <a:off x="8652415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15"/>
          <p:cNvSpPr txBox="1">
            <a:spLocks noGrp="1"/>
          </p:cNvSpPr>
          <p:nvPr>
            <p:ph type="subTitle" idx="3"/>
          </p:nvPr>
        </p:nvSpPr>
        <p:spPr>
          <a:xfrm flipH="1">
            <a:off x="8403415" y="4418957"/>
            <a:ext cx="25788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60" name="Google Shape;160;p15"/>
          <p:cNvSpPr txBox="1">
            <a:spLocks noGrp="1"/>
          </p:cNvSpPr>
          <p:nvPr>
            <p:ph type="ctrTitle" idx="4"/>
          </p:nvPr>
        </p:nvSpPr>
        <p:spPr>
          <a:xfrm flipH="1">
            <a:off x="1461600" y="2063033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61" name="Google Shape;161;p15"/>
          <p:cNvSpPr txBox="1">
            <a:spLocks noGrp="1"/>
          </p:cNvSpPr>
          <p:nvPr>
            <p:ph type="subTitle" idx="5"/>
          </p:nvPr>
        </p:nvSpPr>
        <p:spPr>
          <a:xfrm flipH="1">
            <a:off x="1163200" y="441895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grpSp>
        <p:nvGrpSpPr>
          <p:cNvPr id="162" name="Google Shape;162;p15"/>
          <p:cNvGrpSpPr/>
          <p:nvPr/>
        </p:nvGrpSpPr>
        <p:grpSpPr>
          <a:xfrm>
            <a:off x="10670208" y="13"/>
            <a:ext cx="1521789" cy="1692593"/>
            <a:chOff x="8002655" y="8"/>
            <a:chExt cx="1141342" cy="1269445"/>
          </a:xfrm>
        </p:grpSpPr>
        <p:sp>
          <p:nvSpPr>
            <p:cNvPr id="163" name="Google Shape;163;p15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5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5" name="Google Shape;165;p15"/>
          <p:cNvGrpSpPr/>
          <p:nvPr/>
        </p:nvGrpSpPr>
        <p:grpSpPr>
          <a:xfrm>
            <a:off x="-28" y="3881236"/>
            <a:ext cx="2939995" cy="2976761"/>
            <a:chOff x="-21" y="2910925"/>
            <a:chExt cx="2204996" cy="2232571"/>
          </a:xfrm>
        </p:grpSpPr>
        <p:sp>
          <p:nvSpPr>
            <p:cNvPr id="166" name="Google Shape;166;p15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5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5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9" name="Google Shape;169;p15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14657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 preserve="1">
  <p:cSld name="Title and four columns 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6"/>
          <p:cNvSpPr txBox="1">
            <a:spLocks noGrp="1"/>
          </p:cNvSpPr>
          <p:nvPr>
            <p:ph type="ctrTitle"/>
          </p:nvPr>
        </p:nvSpPr>
        <p:spPr>
          <a:xfrm flipH="1">
            <a:off x="7046004" y="2643487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2" name="Google Shape;172;p16"/>
          <p:cNvSpPr txBox="1">
            <a:spLocks noGrp="1"/>
          </p:cNvSpPr>
          <p:nvPr>
            <p:ph type="subTitle" idx="1"/>
          </p:nvPr>
        </p:nvSpPr>
        <p:spPr>
          <a:xfrm flipH="1">
            <a:off x="7452404" y="1677184"/>
            <a:ext cx="297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3" name="Google Shape;173;p16"/>
          <p:cNvSpPr txBox="1">
            <a:spLocks noGrp="1"/>
          </p:cNvSpPr>
          <p:nvPr>
            <p:ph type="ctrTitle" idx="2"/>
          </p:nvPr>
        </p:nvSpPr>
        <p:spPr>
          <a:xfrm flipH="1">
            <a:off x="7046171" y="5092904"/>
            <a:ext cx="3098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16"/>
          <p:cNvSpPr txBox="1">
            <a:spLocks noGrp="1"/>
          </p:cNvSpPr>
          <p:nvPr>
            <p:ph type="subTitle" idx="3"/>
          </p:nvPr>
        </p:nvSpPr>
        <p:spPr>
          <a:xfrm flipH="1">
            <a:off x="7452404" y="4126567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5" name="Google Shape;175;p16"/>
          <p:cNvSpPr txBox="1">
            <a:spLocks noGrp="1"/>
          </p:cNvSpPr>
          <p:nvPr>
            <p:ph type="ctrTitle" idx="4"/>
          </p:nvPr>
        </p:nvSpPr>
        <p:spPr>
          <a:xfrm flipH="1">
            <a:off x="2397825" y="2643487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6" name="Google Shape;176;p16"/>
          <p:cNvSpPr txBox="1">
            <a:spLocks noGrp="1"/>
          </p:cNvSpPr>
          <p:nvPr>
            <p:ph type="subTitle" idx="5"/>
          </p:nvPr>
        </p:nvSpPr>
        <p:spPr>
          <a:xfrm flipH="1">
            <a:off x="2702625" y="1677184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7" name="Google Shape;177;p16"/>
          <p:cNvSpPr txBox="1">
            <a:spLocks noGrp="1"/>
          </p:cNvSpPr>
          <p:nvPr>
            <p:ph type="ctrTitle" idx="6"/>
          </p:nvPr>
        </p:nvSpPr>
        <p:spPr>
          <a:xfrm flipH="1">
            <a:off x="2397832" y="5092904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8" name="Google Shape;178;p16"/>
          <p:cNvSpPr txBox="1">
            <a:spLocks noGrp="1"/>
          </p:cNvSpPr>
          <p:nvPr>
            <p:ph type="subTitle" idx="7"/>
          </p:nvPr>
        </p:nvSpPr>
        <p:spPr>
          <a:xfrm flipH="1">
            <a:off x="2702625" y="4126567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9" name="Google Shape;179;p16"/>
          <p:cNvSpPr txBox="1">
            <a:spLocks noGrp="1"/>
          </p:cNvSpPr>
          <p:nvPr>
            <p:ph type="title" idx="8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180" name="Google Shape;180;p16"/>
          <p:cNvGrpSpPr/>
          <p:nvPr/>
        </p:nvGrpSpPr>
        <p:grpSpPr>
          <a:xfrm>
            <a:off x="10" y="3779034"/>
            <a:ext cx="2766825" cy="3079023"/>
            <a:chOff x="6" y="2834274"/>
            <a:chExt cx="2075119" cy="2309267"/>
          </a:xfrm>
        </p:grpSpPr>
        <p:sp>
          <p:nvSpPr>
            <p:cNvPr id="181" name="Google Shape;181;p1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4" name="Google Shape;184;p16"/>
          <p:cNvGrpSpPr/>
          <p:nvPr/>
        </p:nvGrpSpPr>
        <p:grpSpPr>
          <a:xfrm>
            <a:off x="10670208" y="13"/>
            <a:ext cx="1521789" cy="1692593"/>
            <a:chOff x="8002655" y="8"/>
            <a:chExt cx="1141342" cy="1269445"/>
          </a:xfrm>
        </p:grpSpPr>
        <p:sp>
          <p:nvSpPr>
            <p:cNvPr id="185" name="Google Shape;185;p1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6352808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 preserve="1">
  <p:cSld name="Title and three columns 2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7"/>
          <p:cNvSpPr txBox="1">
            <a:spLocks noGrp="1"/>
          </p:cNvSpPr>
          <p:nvPr>
            <p:ph type="ctrTitle"/>
          </p:nvPr>
        </p:nvSpPr>
        <p:spPr>
          <a:xfrm>
            <a:off x="2472068" y="1564403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89" name="Google Shape;189;p17"/>
          <p:cNvSpPr txBox="1">
            <a:spLocks noGrp="1"/>
          </p:cNvSpPr>
          <p:nvPr>
            <p:ph type="subTitle" idx="1"/>
          </p:nvPr>
        </p:nvSpPr>
        <p:spPr>
          <a:xfrm>
            <a:off x="5054933" y="1794767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0" name="Google Shape;190;p17"/>
          <p:cNvSpPr txBox="1">
            <a:spLocks noGrp="1"/>
          </p:cNvSpPr>
          <p:nvPr>
            <p:ph type="ctrTitle" idx="2"/>
          </p:nvPr>
        </p:nvSpPr>
        <p:spPr>
          <a:xfrm>
            <a:off x="2472068" y="3060121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91" name="Google Shape;191;p17"/>
          <p:cNvSpPr txBox="1">
            <a:spLocks noGrp="1"/>
          </p:cNvSpPr>
          <p:nvPr>
            <p:ph type="subTitle" idx="3"/>
          </p:nvPr>
        </p:nvSpPr>
        <p:spPr>
          <a:xfrm>
            <a:off x="5054933" y="3281600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2" name="Google Shape;192;p17"/>
          <p:cNvSpPr txBox="1">
            <a:spLocks noGrp="1"/>
          </p:cNvSpPr>
          <p:nvPr>
            <p:ph type="ctrTitle" idx="4"/>
          </p:nvPr>
        </p:nvSpPr>
        <p:spPr>
          <a:xfrm>
            <a:off x="2472068" y="4671025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93" name="Google Shape;193;p17"/>
          <p:cNvSpPr txBox="1">
            <a:spLocks noGrp="1"/>
          </p:cNvSpPr>
          <p:nvPr>
            <p:ph type="subTitle" idx="5"/>
          </p:nvPr>
        </p:nvSpPr>
        <p:spPr>
          <a:xfrm>
            <a:off x="5054933" y="4900800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4" name="Google Shape;194;p17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sp>
        <p:nvSpPr>
          <p:cNvPr id="195" name="Google Shape;195;p17"/>
          <p:cNvSpPr/>
          <p:nvPr/>
        </p:nvSpPr>
        <p:spPr>
          <a:xfrm rot="10800000">
            <a:off x="6610746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6" name="Google Shape;196;p17"/>
          <p:cNvGrpSpPr/>
          <p:nvPr/>
        </p:nvGrpSpPr>
        <p:grpSpPr>
          <a:xfrm>
            <a:off x="7137400" y="0"/>
            <a:ext cx="5876741" cy="6858107"/>
            <a:chOff x="5353050" y="0"/>
            <a:chExt cx="4407556" cy="5143580"/>
          </a:xfrm>
        </p:grpSpPr>
        <p:sp>
          <p:nvSpPr>
            <p:cNvPr id="197" name="Google Shape;197;p17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7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7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17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17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2306778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 preserve="1">
  <p:cSld name="Title and three columns 3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8"/>
          <p:cNvSpPr txBox="1">
            <a:spLocks noGrp="1"/>
          </p:cNvSpPr>
          <p:nvPr>
            <p:ph type="ctrTitle"/>
          </p:nvPr>
        </p:nvSpPr>
        <p:spPr>
          <a:xfrm flipH="1">
            <a:off x="5055600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18"/>
          <p:cNvSpPr txBox="1">
            <a:spLocks noGrp="1"/>
          </p:cNvSpPr>
          <p:nvPr>
            <p:ph type="subTitle" idx="1"/>
          </p:nvPr>
        </p:nvSpPr>
        <p:spPr>
          <a:xfrm flipH="1">
            <a:off x="4757200" y="441896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05" name="Google Shape;205;p18"/>
          <p:cNvSpPr txBox="1">
            <a:spLocks noGrp="1"/>
          </p:cNvSpPr>
          <p:nvPr>
            <p:ph type="ctrTitle" idx="2"/>
          </p:nvPr>
        </p:nvSpPr>
        <p:spPr>
          <a:xfrm flipH="1">
            <a:off x="8652415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6" name="Google Shape;206;p18"/>
          <p:cNvSpPr txBox="1">
            <a:spLocks noGrp="1"/>
          </p:cNvSpPr>
          <p:nvPr>
            <p:ph type="subTitle" idx="3"/>
          </p:nvPr>
        </p:nvSpPr>
        <p:spPr>
          <a:xfrm flipH="1">
            <a:off x="8403415" y="4418957"/>
            <a:ext cx="25788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07" name="Google Shape;207;p18"/>
          <p:cNvSpPr txBox="1">
            <a:spLocks noGrp="1"/>
          </p:cNvSpPr>
          <p:nvPr>
            <p:ph type="ctrTitle" idx="4"/>
          </p:nvPr>
        </p:nvSpPr>
        <p:spPr>
          <a:xfrm flipH="1">
            <a:off x="927400" y="1987833"/>
            <a:ext cx="3149200" cy="84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8" name="Google Shape;208;p18"/>
          <p:cNvSpPr txBox="1">
            <a:spLocks noGrp="1"/>
          </p:cNvSpPr>
          <p:nvPr>
            <p:ph type="subTitle" idx="5"/>
          </p:nvPr>
        </p:nvSpPr>
        <p:spPr>
          <a:xfrm flipH="1">
            <a:off x="1163200" y="441895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grpSp>
        <p:nvGrpSpPr>
          <p:cNvPr id="209" name="Google Shape;209;p18"/>
          <p:cNvGrpSpPr/>
          <p:nvPr/>
        </p:nvGrpSpPr>
        <p:grpSpPr>
          <a:xfrm>
            <a:off x="10670208" y="13"/>
            <a:ext cx="1521789" cy="1692593"/>
            <a:chOff x="8002655" y="8"/>
            <a:chExt cx="1141342" cy="1269445"/>
          </a:xfrm>
        </p:grpSpPr>
        <p:sp>
          <p:nvSpPr>
            <p:cNvPr id="210" name="Google Shape;210;p18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8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2" name="Google Shape;212;p18"/>
          <p:cNvGrpSpPr/>
          <p:nvPr/>
        </p:nvGrpSpPr>
        <p:grpSpPr>
          <a:xfrm>
            <a:off x="-28" y="3881236"/>
            <a:ext cx="2939995" cy="2976761"/>
            <a:chOff x="-21" y="2910925"/>
            <a:chExt cx="2204996" cy="2232571"/>
          </a:xfrm>
        </p:grpSpPr>
        <p:sp>
          <p:nvSpPr>
            <p:cNvPr id="213" name="Google Shape;213;p18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8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8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6" name="Google Shape;216;p18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21592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 preserve="1">
  <p:cSld name="Title and six columns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9"/>
          <p:cNvSpPr txBox="1">
            <a:spLocks noGrp="1"/>
          </p:cNvSpPr>
          <p:nvPr>
            <p:ph type="ctrTitle"/>
          </p:nvPr>
        </p:nvSpPr>
        <p:spPr>
          <a:xfrm flipH="1">
            <a:off x="1965300" y="3248500"/>
            <a:ext cx="3144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19" name="Google Shape;219;p19"/>
          <p:cNvSpPr txBox="1">
            <a:spLocks noGrp="1"/>
          </p:cNvSpPr>
          <p:nvPr>
            <p:ph type="subTitle" idx="1"/>
          </p:nvPr>
        </p:nvSpPr>
        <p:spPr>
          <a:xfrm flipH="1">
            <a:off x="1917955" y="3721279"/>
            <a:ext cx="36352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0" name="Google Shape;220;p19"/>
          <p:cNvSpPr txBox="1">
            <a:spLocks noGrp="1"/>
          </p:cNvSpPr>
          <p:nvPr>
            <p:ph type="ctrTitle" idx="2"/>
          </p:nvPr>
        </p:nvSpPr>
        <p:spPr>
          <a:xfrm flipH="1">
            <a:off x="7569233" y="3248497"/>
            <a:ext cx="2530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1" name="Google Shape;221;p19"/>
          <p:cNvSpPr txBox="1">
            <a:spLocks noGrp="1"/>
          </p:cNvSpPr>
          <p:nvPr>
            <p:ph type="subTitle" idx="3"/>
          </p:nvPr>
        </p:nvSpPr>
        <p:spPr>
          <a:xfrm flipH="1">
            <a:off x="7540852" y="3721279"/>
            <a:ext cx="3246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2" name="Google Shape;222;p19"/>
          <p:cNvSpPr txBox="1">
            <a:spLocks noGrp="1"/>
          </p:cNvSpPr>
          <p:nvPr>
            <p:ph type="ctrTitle" idx="4"/>
          </p:nvPr>
        </p:nvSpPr>
        <p:spPr>
          <a:xfrm flipH="1">
            <a:off x="1965267" y="1867633"/>
            <a:ext cx="2530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3" name="Google Shape;223;p19"/>
          <p:cNvSpPr txBox="1">
            <a:spLocks noGrp="1"/>
          </p:cNvSpPr>
          <p:nvPr>
            <p:ph type="subTitle" idx="5"/>
          </p:nvPr>
        </p:nvSpPr>
        <p:spPr>
          <a:xfrm flipH="1">
            <a:off x="1917955" y="2336300"/>
            <a:ext cx="36352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4" name="Google Shape;224;p19"/>
          <p:cNvSpPr txBox="1">
            <a:spLocks noGrp="1"/>
          </p:cNvSpPr>
          <p:nvPr>
            <p:ph type="ctrTitle" idx="6"/>
          </p:nvPr>
        </p:nvSpPr>
        <p:spPr>
          <a:xfrm flipH="1">
            <a:off x="1965267" y="4709167"/>
            <a:ext cx="20808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5" name="Google Shape;225;p19"/>
          <p:cNvSpPr txBox="1">
            <a:spLocks noGrp="1"/>
          </p:cNvSpPr>
          <p:nvPr>
            <p:ph type="subTitle" idx="7"/>
          </p:nvPr>
        </p:nvSpPr>
        <p:spPr>
          <a:xfrm flipH="1">
            <a:off x="1918000" y="5180333"/>
            <a:ext cx="3754000" cy="9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6" name="Google Shape;226;p19"/>
          <p:cNvSpPr txBox="1">
            <a:spLocks noGrp="1"/>
          </p:cNvSpPr>
          <p:nvPr>
            <p:ph type="ctrTitle" idx="8"/>
          </p:nvPr>
        </p:nvSpPr>
        <p:spPr>
          <a:xfrm flipH="1">
            <a:off x="7522000" y="4709167"/>
            <a:ext cx="39132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7" name="Google Shape;227;p19"/>
          <p:cNvSpPr txBox="1">
            <a:spLocks noGrp="1"/>
          </p:cNvSpPr>
          <p:nvPr>
            <p:ph type="subTitle" idx="9"/>
          </p:nvPr>
        </p:nvSpPr>
        <p:spPr>
          <a:xfrm flipH="1">
            <a:off x="7521933" y="5180333"/>
            <a:ext cx="3514400" cy="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8" name="Google Shape;228;p19"/>
          <p:cNvSpPr txBox="1">
            <a:spLocks noGrp="1"/>
          </p:cNvSpPr>
          <p:nvPr>
            <p:ph type="ctrTitle" idx="13"/>
          </p:nvPr>
        </p:nvSpPr>
        <p:spPr>
          <a:xfrm flipH="1">
            <a:off x="7569233" y="1867633"/>
            <a:ext cx="24320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9" name="Google Shape;229;p19"/>
          <p:cNvSpPr txBox="1">
            <a:spLocks noGrp="1"/>
          </p:cNvSpPr>
          <p:nvPr>
            <p:ph type="subTitle" idx="14"/>
          </p:nvPr>
        </p:nvSpPr>
        <p:spPr>
          <a:xfrm flipH="1">
            <a:off x="7521933" y="2336300"/>
            <a:ext cx="35144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30" name="Google Shape;230;p19"/>
          <p:cNvSpPr txBox="1">
            <a:spLocks noGrp="1"/>
          </p:cNvSpPr>
          <p:nvPr>
            <p:ph type="title" idx="15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31" name="Google Shape;231;p19"/>
          <p:cNvGrpSpPr/>
          <p:nvPr/>
        </p:nvGrpSpPr>
        <p:grpSpPr>
          <a:xfrm>
            <a:off x="10670208" y="13"/>
            <a:ext cx="1521789" cy="1692593"/>
            <a:chOff x="8002655" y="8"/>
            <a:chExt cx="1141342" cy="1269445"/>
          </a:xfrm>
        </p:grpSpPr>
        <p:sp>
          <p:nvSpPr>
            <p:cNvPr id="232" name="Google Shape;232;p19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19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4" name="Google Shape;234;p19"/>
          <p:cNvGrpSpPr/>
          <p:nvPr/>
        </p:nvGrpSpPr>
        <p:grpSpPr>
          <a:xfrm>
            <a:off x="-28" y="3881236"/>
            <a:ext cx="2939995" cy="2976761"/>
            <a:chOff x="-21" y="2910925"/>
            <a:chExt cx="2204996" cy="2232571"/>
          </a:xfrm>
        </p:grpSpPr>
        <p:sp>
          <p:nvSpPr>
            <p:cNvPr id="235" name="Google Shape;235;p19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9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9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4644207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 preserve="1">
  <p:cSld name="Title and lis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"/>
          <p:cNvSpPr txBox="1">
            <a:spLocks noGrp="1"/>
          </p:cNvSpPr>
          <p:nvPr>
            <p:ph type="body" idx="1"/>
          </p:nvPr>
        </p:nvSpPr>
        <p:spPr>
          <a:xfrm>
            <a:off x="693833" y="1847400"/>
            <a:ext cx="4526000" cy="31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70" lvl="0" indent="-4402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aleway Thin"/>
              <a:buChar char="●"/>
              <a:defRPr sz="2400"/>
            </a:lvl1pPr>
            <a:lvl2pPr marL="1219140" lvl="1" indent="-440245" rtl="0">
              <a:spcBef>
                <a:spcPts val="2133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828709" lvl="2" indent="-43177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2438278" lvl="3" indent="-43177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3047848" lvl="4" indent="-423312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3657418" lvl="5" indent="-423312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4266987" lvl="6" indent="-41484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4876557" lvl="7" indent="-41484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5486126" lvl="8" indent="-423312" rtl="0">
              <a:spcBef>
                <a:spcPts val="2133"/>
              </a:spcBef>
              <a:spcAft>
                <a:spcPts val="2133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40" name="Google Shape;240;p20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1" name="Google Shape;241;p20"/>
          <p:cNvGrpSpPr/>
          <p:nvPr/>
        </p:nvGrpSpPr>
        <p:grpSpPr>
          <a:xfrm>
            <a:off x="10" y="3779034"/>
            <a:ext cx="2766825" cy="3079023"/>
            <a:chOff x="6" y="2834274"/>
            <a:chExt cx="2075119" cy="2309267"/>
          </a:xfrm>
        </p:grpSpPr>
        <p:sp>
          <p:nvSpPr>
            <p:cNvPr id="242" name="Google Shape;242;p20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20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20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028899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/>
          <p:nvPr/>
        </p:nvSpPr>
        <p:spPr>
          <a:xfrm rot="10800000">
            <a:off x="6610745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14"/>
          <p:cNvSpPr txBox="1">
            <a:spLocks noGrp="1"/>
          </p:cNvSpPr>
          <p:nvPr>
            <p:ph type="subTitle" idx="1"/>
          </p:nvPr>
        </p:nvSpPr>
        <p:spPr>
          <a:xfrm flipH="1">
            <a:off x="2199400" y="1790201"/>
            <a:ext cx="4379200" cy="8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4"/>
          <p:cNvSpPr txBox="1">
            <a:spLocks noGrp="1"/>
          </p:cNvSpPr>
          <p:nvPr>
            <p:ph type="subTitle" idx="2"/>
          </p:nvPr>
        </p:nvSpPr>
        <p:spPr>
          <a:xfrm flipH="1">
            <a:off x="2199400" y="4176643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4"/>
          <p:cNvSpPr txBox="1">
            <a:spLocks noGrp="1"/>
          </p:cNvSpPr>
          <p:nvPr>
            <p:ph type="title" hasCustomPrompt="1"/>
          </p:nvPr>
        </p:nvSpPr>
        <p:spPr>
          <a:xfrm>
            <a:off x="993997" y="1677577"/>
            <a:ext cx="9336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39" name="Google Shape;139;p14"/>
          <p:cNvSpPr txBox="1">
            <a:spLocks noGrp="1"/>
          </p:cNvSpPr>
          <p:nvPr>
            <p:ph type="subTitle" idx="3"/>
          </p:nvPr>
        </p:nvSpPr>
        <p:spPr>
          <a:xfrm flipH="1">
            <a:off x="2199400" y="2984801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4"/>
          <p:cNvSpPr txBox="1">
            <a:spLocks noGrp="1"/>
          </p:cNvSpPr>
          <p:nvPr>
            <p:ph type="subTitle" idx="4"/>
          </p:nvPr>
        </p:nvSpPr>
        <p:spPr>
          <a:xfrm flipH="1">
            <a:off x="2199596" y="1266283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1" name="Google Shape;141;p14"/>
          <p:cNvSpPr txBox="1">
            <a:spLocks noGrp="1"/>
          </p:cNvSpPr>
          <p:nvPr>
            <p:ph type="subTitle" idx="5"/>
          </p:nvPr>
        </p:nvSpPr>
        <p:spPr>
          <a:xfrm flipH="1">
            <a:off x="2199600" y="3653244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2" name="Google Shape;142;p14"/>
          <p:cNvSpPr txBox="1">
            <a:spLocks noGrp="1"/>
          </p:cNvSpPr>
          <p:nvPr>
            <p:ph type="subTitle" idx="6"/>
          </p:nvPr>
        </p:nvSpPr>
        <p:spPr>
          <a:xfrm flipH="1">
            <a:off x="2199333" y="2459133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3" name="Google Shape;143;p14"/>
          <p:cNvSpPr txBox="1">
            <a:spLocks noGrp="1"/>
          </p:cNvSpPr>
          <p:nvPr>
            <p:ph type="title" idx="7" hasCustomPrompt="1"/>
          </p:nvPr>
        </p:nvSpPr>
        <p:spPr>
          <a:xfrm>
            <a:off x="1044600" y="2985200"/>
            <a:ext cx="832400" cy="38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4" name="Google Shape;144;p14"/>
          <p:cNvSpPr txBox="1">
            <a:spLocks noGrp="1"/>
          </p:cNvSpPr>
          <p:nvPr>
            <p:ph type="title" idx="8" hasCustomPrompt="1"/>
          </p:nvPr>
        </p:nvSpPr>
        <p:spPr>
          <a:xfrm>
            <a:off x="1044600" y="4124667"/>
            <a:ext cx="832400" cy="47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4"/>
          <p:cNvSpPr txBox="1">
            <a:spLocks noGrp="1"/>
          </p:cNvSpPr>
          <p:nvPr>
            <p:ph type="subTitle" idx="9"/>
          </p:nvPr>
        </p:nvSpPr>
        <p:spPr>
          <a:xfrm flipH="1">
            <a:off x="2199400" y="5355817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4"/>
          <p:cNvSpPr txBox="1">
            <a:spLocks noGrp="1"/>
          </p:cNvSpPr>
          <p:nvPr>
            <p:ph type="subTitle" idx="13"/>
          </p:nvPr>
        </p:nvSpPr>
        <p:spPr>
          <a:xfrm flipH="1">
            <a:off x="2199600" y="5047015"/>
            <a:ext cx="3608400" cy="54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7" name="Google Shape;147;p14"/>
          <p:cNvSpPr txBox="1">
            <a:spLocks noGrp="1"/>
          </p:cNvSpPr>
          <p:nvPr>
            <p:ph type="title" idx="14" hasCustomPrompt="1"/>
          </p:nvPr>
        </p:nvSpPr>
        <p:spPr>
          <a:xfrm>
            <a:off x="1044600" y="5347333"/>
            <a:ext cx="832400" cy="38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148" name="Google Shape;148;p14"/>
          <p:cNvGrpSpPr/>
          <p:nvPr/>
        </p:nvGrpSpPr>
        <p:grpSpPr>
          <a:xfrm>
            <a:off x="7137400" y="0"/>
            <a:ext cx="5876741" cy="6858107"/>
            <a:chOff x="5353050" y="0"/>
            <a:chExt cx="4407556" cy="5143580"/>
          </a:xfrm>
        </p:grpSpPr>
        <p:sp>
          <p:nvSpPr>
            <p:cNvPr id="149" name="Google Shape;149;p14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14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14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14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14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4" name="Google Shape;154;p14"/>
          <p:cNvSpPr txBox="1">
            <a:spLocks noGrp="1"/>
          </p:cNvSpPr>
          <p:nvPr>
            <p:ph type="title" idx="15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985137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" preserve="1">
  <p:cSld name="Technology design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"/>
          <p:cNvSpPr txBox="1">
            <a:spLocks noGrp="1"/>
          </p:cNvSpPr>
          <p:nvPr>
            <p:ph type="subTitle" idx="1"/>
          </p:nvPr>
        </p:nvSpPr>
        <p:spPr>
          <a:xfrm flipH="1">
            <a:off x="6899167" y="3486917"/>
            <a:ext cx="2562400" cy="11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47" name="Google Shape;247;p21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8" name="Google Shape;248;p21"/>
          <p:cNvGrpSpPr/>
          <p:nvPr/>
        </p:nvGrpSpPr>
        <p:grpSpPr>
          <a:xfrm>
            <a:off x="5" y="4738024"/>
            <a:ext cx="1904959" cy="2119907"/>
            <a:chOff x="6" y="2834274"/>
            <a:chExt cx="2075119" cy="2309267"/>
          </a:xfrm>
        </p:grpSpPr>
        <p:sp>
          <p:nvSpPr>
            <p:cNvPr id="249" name="Google Shape;249;p2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2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2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2" name="Google Shape;252;p21"/>
          <p:cNvGrpSpPr/>
          <p:nvPr/>
        </p:nvGrpSpPr>
        <p:grpSpPr>
          <a:xfrm>
            <a:off x="8031955" y="-22"/>
            <a:ext cx="4160116" cy="4627044"/>
            <a:chOff x="8002655" y="8"/>
            <a:chExt cx="1141342" cy="1269445"/>
          </a:xfrm>
        </p:grpSpPr>
        <p:sp>
          <p:nvSpPr>
            <p:cNvPr id="253" name="Google Shape;253;p2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2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723857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 preserve="1">
  <p:cSld name="Resources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2"/>
          <p:cNvSpPr txBox="1">
            <a:spLocks noGrp="1"/>
          </p:cNvSpPr>
          <p:nvPr>
            <p:ph type="body" idx="1"/>
          </p:nvPr>
        </p:nvSpPr>
        <p:spPr>
          <a:xfrm>
            <a:off x="1657565" y="1809100"/>
            <a:ext cx="4651600" cy="45552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Autofit/>
          </a:bodyPr>
          <a:lstStyle>
            <a:lvl1pPr marL="609570" lvl="0" indent="-3979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333"/>
            </a:lvl1pPr>
            <a:lvl2pPr marL="1219140" lvl="1" indent="-406381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828709" lvl="2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2438278" lvl="3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3047848" lvl="4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3657418" lvl="5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4266987" lvl="6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4876557" lvl="7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5486126" lvl="8" indent="-423312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7" name="Google Shape;257;p22"/>
          <p:cNvSpPr txBox="1">
            <a:spLocks noGrp="1"/>
          </p:cNvSpPr>
          <p:nvPr>
            <p:ph type="body" idx="2"/>
          </p:nvPr>
        </p:nvSpPr>
        <p:spPr>
          <a:xfrm>
            <a:off x="6580399" y="1809100"/>
            <a:ext cx="4651600" cy="455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70" lvl="0" indent="-3979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333"/>
            </a:lvl1pPr>
            <a:lvl2pPr marL="1219140" lvl="1" indent="-406381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828709" lvl="2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2438278" lvl="3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3047848" lvl="4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3657418" lvl="5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4266987" lvl="6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4876557" lvl="7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5486126" lvl="8" indent="-423312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8" name="Google Shape;258;p2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59" name="Google Shape;259;p22"/>
          <p:cNvGrpSpPr/>
          <p:nvPr/>
        </p:nvGrpSpPr>
        <p:grpSpPr>
          <a:xfrm>
            <a:off x="10" y="3779034"/>
            <a:ext cx="2766825" cy="3079023"/>
            <a:chOff x="6" y="2834274"/>
            <a:chExt cx="2075119" cy="2309267"/>
          </a:xfrm>
        </p:grpSpPr>
        <p:sp>
          <p:nvSpPr>
            <p:cNvPr id="260" name="Google Shape;260;p22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22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22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3" name="Google Shape;263;p22"/>
          <p:cNvGrpSpPr/>
          <p:nvPr/>
        </p:nvGrpSpPr>
        <p:grpSpPr>
          <a:xfrm>
            <a:off x="10670208" y="13"/>
            <a:ext cx="1521789" cy="1692593"/>
            <a:chOff x="8002655" y="8"/>
            <a:chExt cx="1141342" cy="1269445"/>
          </a:xfrm>
        </p:grpSpPr>
        <p:sp>
          <p:nvSpPr>
            <p:cNvPr id="264" name="Google Shape;264;p2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2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414288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 preserve="1">
  <p:cSld name="Thank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3"/>
          <p:cNvSpPr/>
          <p:nvPr/>
        </p:nvSpPr>
        <p:spPr>
          <a:xfrm rot="10800000" flipH="1">
            <a:off x="1607700" y="-1541575"/>
            <a:ext cx="9796856" cy="11883043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68" name="Google Shape;268;p23"/>
          <p:cNvGrpSpPr/>
          <p:nvPr/>
        </p:nvGrpSpPr>
        <p:grpSpPr>
          <a:xfrm flipH="1">
            <a:off x="-139988" y="-2210603"/>
            <a:ext cx="8054075" cy="9399035"/>
            <a:chOff x="5353050" y="0"/>
            <a:chExt cx="4407556" cy="5143580"/>
          </a:xfrm>
        </p:grpSpPr>
        <p:sp>
          <p:nvSpPr>
            <p:cNvPr id="269" name="Google Shape;269;p2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2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2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2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2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4" name="Google Shape;274;p23"/>
          <p:cNvSpPr txBox="1">
            <a:spLocks noGrp="1"/>
          </p:cNvSpPr>
          <p:nvPr>
            <p:ph type="title"/>
          </p:nvPr>
        </p:nvSpPr>
        <p:spPr>
          <a:xfrm>
            <a:off x="5697667" y="1086633"/>
            <a:ext cx="5625200" cy="112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9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75" name="Google Shape;275;p23"/>
          <p:cNvSpPr txBox="1">
            <a:spLocks noGrp="1"/>
          </p:cNvSpPr>
          <p:nvPr>
            <p:ph type="subTitle" idx="1"/>
          </p:nvPr>
        </p:nvSpPr>
        <p:spPr>
          <a:xfrm>
            <a:off x="5905767" y="2129900"/>
            <a:ext cx="5208800" cy="18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6" name="Google Shape;276;p23"/>
          <p:cNvSpPr txBox="1"/>
          <p:nvPr/>
        </p:nvSpPr>
        <p:spPr>
          <a:xfrm>
            <a:off x="6419833" y="4792933"/>
            <a:ext cx="4180800" cy="12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CREDITS: This presentation template was created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2"/>
              </a:rPr>
              <a:t>Slidesgo</a:t>
            </a: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including icons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3"/>
              </a:rPr>
              <a:t>Flaticon</a:t>
            </a: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and infographics &amp; images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4"/>
              </a:rPr>
              <a:t>Freepik</a:t>
            </a:r>
            <a:endParaRPr sz="1333" b="1">
              <a:solidFill>
                <a:schemeClr val="lt1"/>
              </a:solidFill>
              <a:latin typeface="Hind Vadodara"/>
              <a:ea typeface="Hind Vadodara"/>
              <a:cs typeface="Hind Vadodara"/>
              <a:sym typeface="Hind Vadodara"/>
            </a:endParaRPr>
          </a:p>
        </p:txBody>
      </p:sp>
    </p:spTree>
    <p:extLst>
      <p:ext uri="{BB962C8B-B14F-4D97-AF65-F5344CB8AC3E}">
        <p14:creationId xmlns:p14="http://schemas.microsoft.com/office/powerpoint/2010/main" val="4120255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" preserve="1">
  <p:cSld name="Big text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4"/>
          <p:cNvSpPr txBox="1">
            <a:spLocks noGrp="1"/>
          </p:cNvSpPr>
          <p:nvPr>
            <p:ph type="title"/>
          </p:nvPr>
        </p:nvSpPr>
        <p:spPr>
          <a:xfrm rot="-524">
            <a:off x="8763000" y="2984516"/>
            <a:ext cx="2624400" cy="336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3200" b="1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293780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preserve="1">
  <p:cSld name="Background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61678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noFill/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51549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599169" y="1749378"/>
            <a:ext cx="4592791" cy="5108729"/>
          </a:xfrm>
          <a:custGeom>
            <a:avLst/>
            <a:gdLst/>
            <a:ahLst/>
            <a:cxnLst/>
            <a:rect l="l" t="t" r="r" b="b"/>
            <a:pathLst>
              <a:path w="36177" h="40241" extrusionOk="0">
                <a:moveTo>
                  <a:pt x="36176" y="0"/>
                </a:moveTo>
                <a:cubicBezTo>
                  <a:pt x="24474" y="38948"/>
                  <a:pt x="1" y="40238"/>
                  <a:pt x="1" y="40238"/>
                </a:cubicBezTo>
                <a:lnTo>
                  <a:pt x="36176" y="40241"/>
                </a:lnTo>
                <a:lnTo>
                  <a:pt x="36176" y="0"/>
                </a:ln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1" y="0"/>
            <a:ext cx="5876655" cy="6858107"/>
          </a:xfrm>
          <a:custGeom>
            <a:avLst/>
            <a:gdLst/>
            <a:ahLst/>
            <a:cxnLst/>
            <a:rect l="l" t="t" r="r" b="b"/>
            <a:pathLst>
              <a:path w="67254" h="78486" extrusionOk="0">
                <a:moveTo>
                  <a:pt x="0" y="0"/>
                </a:moveTo>
                <a:lnTo>
                  <a:pt x="0" y="78486"/>
                </a:lnTo>
                <a:lnTo>
                  <a:pt x="67254" y="78486"/>
                </a:lnTo>
                <a:cubicBezTo>
                  <a:pt x="25231" y="63217"/>
                  <a:pt x="16815" y="0"/>
                  <a:pt x="16815" y="0"/>
                </a:cubicBez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5876741" cy="6858107"/>
          </a:xfrm>
          <a:custGeom>
            <a:avLst/>
            <a:gdLst/>
            <a:ahLst/>
            <a:cxnLst/>
            <a:rect l="l" t="t" r="r" b="b"/>
            <a:pathLst>
              <a:path w="67255" h="78486" extrusionOk="0">
                <a:moveTo>
                  <a:pt x="67254" y="78486"/>
                </a:moveTo>
                <a:lnTo>
                  <a:pt x="1" y="78486"/>
                </a:lnTo>
                <a:lnTo>
                  <a:pt x="1" y="0"/>
                </a:lnTo>
                <a:lnTo>
                  <a:pt x="19446" y="0"/>
                </a:lnTo>
                <a:cubicBezTo>
                  <a:pt x="19446" y="0"/>
                  <a:pt x="21983" y="27742"/>
                  <a:pt x="35916" y="50908"/>
                </a:cubicBezTo>
                <a:cubicBezTo>
                  <a:pt x="43014" y="62714"/>
                  <a:pt x="53070" y="73331"/>
                  <a:pt x="67254" y="78486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3138077" cy="6858107"/>
          </a:xfrm>
          <a:custGeom>
            <a:avLst/>
            <a:gdLst/>
            <a:ahLst/>
            <a:cxnLst/>
            <a:rect l="l" t="t" r="r" b="b"/>
            <a:pathLst>
              <a:path w="35913" h="78486" extrusionOk="0">
                <a:moveTo>
                  <a:pt x="35913" y="50908"/>
                </a:moveTo>
                <a:cubicBezTo>
                  <a:pt x="26008" y="76791"/>
                  <a:pt x="0" y="78486"/>
                  <a:pt x="0" y="78486"/>
                </a:cubicBezTo>
                <a:lnTo>
                  <a:pt x="0" y="0"/>
                </a:lnTo>
                <a:lnTo>
                  <a:pt x="19443" y="0"/>
                </a:lnTo>
                <a:cubicBezTo>
                  <a:pt x="19443" y="0"/>
                  <a:pt x="21980" y="27742"/>
                  <a:pt x="35913" y="509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0" y="0"/>
            <a:ext cx="4108608" cy="6858107"/>
          </a:xfrm>
          <a:custGeom>
            <a:avLst/>
            <a:gdLst/>
            <a:ahLst/>
            <a:cxnLst/>
            <a:rect l="l" t="t" r="r" b="b"/>
            <a:pathLst>
              <a:path w="47020" h="78486" extrusionOk="0">
                <a:moveTo>
                  <a:pt x="14986" y="0"/>
                </a:moveTo>
                <a:cubicBezTo>
                  <a:pt x="14986" y="0"/>
                  <a:pt x="11464" y="73192"/>
                  <a:pt x="47019" y="78486"/>
                </a:cubicBezTo>
                <a:lnTo>
                  <a:pt x="1" y="78486"/>
                </a:lnTo>
                <a:lnTo>
                  <a:pt x="1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17647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1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7712919" y="1875951"/>
            <a:ext cx="4479040" cy="4982156"/>
          </a:xfrm>
          <a:custGeom>
            <a:avLst/>
            <a:gdLst/>
            <a:ahLst/>
            <a:cxnLst/>
            <a:rect l="l" t="t" r="r" b="b"/>
            <a:pathLst>
              <a:path w="35281" h="39244" extrusionOk="0">
                <a:moveTo>
                  <a:pt x="1" y="39243"/>
                </a:moveTo>
                <a:cubicBezTo>
                  <a:pt x="1" y="39243"/>
                  <a:pt x="23866" y="37982"/>
                  <a:pt x="35280" y="0"/>
                </a:cubicBezTo>
                <a:lnTo>
                  <a:pt x="35280" y="39243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8920000" y="3161480"/>
            <a:ext cx="3271968" cy="3696627"/>
          </a:xfrm>
          <a:custGeom>
            <a:avLst/>
            <a:gdLst/>
            <a:ahLst/>
            <a:cxnLst/>
            <a:rect l="l" t="t" r="r" b="b"/>
            <a:pathLst>
              <a:path w="25773" h="29118" extrusionOk="0">
                <a:moveTo>
                  <a:pt x="25772" y="0"/>
                </a:moveTo>
                <a:cubicBezTo>
                  <a:pt x="25772" y="0"/>
                  <a:pt x="14842" y="27310"/>
                  <a:pt x="1" y="29117"/>
                </a:cubicBezTo>
                <a:lnTo>
                  <a:pt x="25772" y="29117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2724300" y="2180700"/>
            <a:ext cx="8751600" cy="17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5460100" y="4216600"/>
            <a:ext cx="3280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48390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 rot="10800000">
            <a:off x="-1448045" y="-36983"/>
            <a:ext cx="4029681" cy="4702604"/>
            <a:chOff x="5353050" y="0"/>
            <a:chExt cx="4407556" cy="5143580"/>
          </a:xfrm>
        </p:grpSpPr>
        <p:sp>
          <p:nvSpPr>
            <p:cNvPr id="21" name="Google Shape;21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 rot="-294">
            <a:off x="1869133" y="3789412"/>
            <a:ext cx="4670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 flipH="1">
            <a:off x="2175933" y="4636733"/>
            <a:ext cx="4056400" cy="14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2950933" y="1564216"/>
            <a:ext cx="2506400" cy="16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29" name="Google Shape;29;p3"/>
          <p:cNvGrpSpPr/>
          <p:nvPr/>
        </p:nvGrpSpPr>
        <p:grpSpPr>
          <a:xfrm rot="10800000" flipH="1">
            <a:off x="2230012" y="-1214671"/>
            <a:ext cx="11525467" cy="8072677"/>
            <a:chOff x="5353050" y="0"/>
            <a:chExt cx="4407556" cy="5143580"/>
          </a:xfrm>
        </p:grpSpPr>
        <p:sp>
          <p:nvSpPr>
            <p:cNvPr id="30" name="Google Shape;30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4864149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Title and 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960000" y="1578400"/>
            <a:ext cx="10272000" cy="45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37" name="Google Shape;37;p4"/>
          <p:cNvGrpSpPr/>
          <p:nvPr/>
        </p:nvGrpSpPr>
        <p:grpSpPr>
          <a:xfrm rot="10800000">
            <a:off x="9425173" y="11"/>
            <a:ext cx="2766825" cy="3079023"/>
            <a:chOff x="6" y="2834274"/>
            <a:chExt cx="2075119" cy="2309267"/>
          </a:xfrm>
        </p:grpSpPr>
        <p:sp>
          <p:nvSpPr>
            <p:cNvPr id="38" name="Google Shape;38;p4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4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4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" name="Google Shape;41;p4"/>
          <p:cNvGrpSpPr/>
          <p:nvPr/>
        </p:nvGrpSpPr>
        <p:grpSpPr>
          <a:xfrm rot="10800000">
            <a:off x="8" y="5165462"/>
            <a:ext cx="1521789" cy="1692593"/>
            <a:chOff x="8002655" y="8"/>
            <a:chExt cx="1141342" cy="1269445"/>
          </a:xfrm>
        </p:grpSpPr>
        <p:sp>
          <p:nvSpPr>
            <p:cNvPr id="42" name="Google Shape;42;p4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4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0033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 preserve="1">
  <p:cSld name="Title and two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5"/>
          <p:cNvGrpSpPr/>
          <p:nvPr/>
        </p:nvGrpSpPr>
        <p:grpSpPr>
          <a:xfrm>
            <a:off x="-600" y="-4194019"/>
            <a:ext cx="14503799" cy="13112700"/>
            <a:chOff x="-450" y="-3145515"/>
            <a:chExt cx="10877849" cy="9834525"/>
          </a:xfrm>
        </p:grpSpPr>
        <p:sp>
          <p:nvSpPr>
            <p:cNvPr id="47" name="Google Shape;47;p5"/>
            <p:cNvSpPr/>
            <p:nvPr/>
          </p:nvSpPr>
          <p:spPr>
            <a:xfrm>
              <a:off x="2843508" y="-5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8" name="Google Shape;48;p5"/>
            <p:cNvGrpSpPr/>
            <p:nvPr/>
          </p:nvGrpSpPr>
          <p:grpSpPr>
            <a:xfrm rot="10800000">
              <a:off x="-450" y="-3145515"/>
              <a:ext cx="10877849" cy="9834525"/>
              <a:chOff x="5353050" y="0"/>
              <a:chExt cx="4407556" cy="5143580"/>
            </a:xfrm>
          </p:grpSpPr>
          <p:sp>
            <p:nvSpPr>
              <p:cNvPr id="49" name="Google Shape;49;p5"/>
              <p:cNvSpPr/>
              <p:nvPr/>
            </p:nvSpPr>
            <p:spPr>
              <a:xfrm flipH="1">
                <a:off x="5353116" y="0"/>
                <a:ext cx="4407491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4" h="78486" extrusionOk="0">
                    <a:moveTo>
                      <a:pt x="0" y="0"/>
                    </a:moveTo>
                    <a:lnTo>
                      <a:pt x="0" y="78486"/>
                    </a:lnTo>
                    <a:lnTo>
                      <a:pt x="67254" y="78486"/>
                    </a:lnTo>
                    <a:cubicBezTo>
                      <a:pt x="25231" y="63217"/>
                      <a:pt x="16815" y="0"/>
                      <a:pt x="16815" y="0"/>
                    </a:cubicBezTo>
                    <a:close/>
                  </a:path>
                </a:pathLst>
              </a:custGeom>
              <a:solidFill>
                <a:srgbClr val="12102F">
                  <a:alpha val="541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" name="Google Shape;50;p5"/>
              <p:cNvSpPr/>
              <p:nvPr/>
            </p:nvSpPr>
            <p:spPr>
              <a:xfrm flipH="1">
                <a:off x="5353050" y="0"/>
                <a:ext cx="44075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5" h="78486" extrusionOk="0">
                    <a:moveTo>
                      <a:pt x="67254" y="78486"/>
                    </a:moveTo>
                    <a:lnTo>
                      <a:pt x="1" y="78486"/>
                    </a:lnTo>
                    <a:lnTo>
                      <a:pt x="1" y="0"/>
                    </a:lnTo>
                    <a:lnTo>
                      <a:pt x="19446" y="0"/>
                    </a:lnTo>
                    <a:cubicBezTo>
                      <a:pt x="19446" y="0"/>
                      <a:pt x="21983" y="27742"/>
                      <a:pt x="35916" y="50908"/>
                    </a:cubicBezTo>
                    <a:cubicBezTo>
                      <a:pt x="43014" y="62714"/>
                      <a:pt x="53070" y="73331"/>
                      <a:pt x="67254" y="7848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 flipH="1">
                <a:off x="7407048" y="0"/>
                <a:ext cx="2353558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35913" h="78486" extrusionOk="0">
                    <a:moveTo>
                      <a:pt x="35913" y="50908"/>
                    </a:moveTo>
                    <a:cubicBezTo>
                      <a:pt x="26008" y="76791"/>
                      <a:pt x="0" y="78486"/>
                      <a:pt x="0" y="78486"/>
                    </a:cubicBezTo>
                    <a:lnTo>
                      <a:pt x="0" y="0"/>
                    </a:lnTo>
                    <a:lnTo>
                      <a:pt x="19443" y="0"/>
                    </a:lnTo>
                    <a:cubicBezTo>
                      <a:pt x="19443" y="0"/>
                      <a:pt x="21980" y="27742"/>
                      <a:pt x="35913" y="5090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36078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" name="Google Shape;52;p5"/>
              <p:cNvSpPr/>
              <p:nvPr/>
            </p:nvSpPr>
            <p:spPr>
              <a:xfrm flipH="1">
                <a:off x="6679151" y="0"/>
                <a:ext cx="30814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47020" h="78486" extrusionOk="0">
                    <a:moveTo>
                      <a:pt x="14986" y="0"/>
                    </a:moveTo>
                    <a:cubicBezTo>
                      <a:pt x="14986" y="0"/>
                      <a:pt x="11464" y="73192"/>
                      <a:pt x="47019" y="78486"/>
                    </a:cubicBezTo>
                    <a:lnTo>
                      <a:pt x="1" y="78486"/>
                    </a:ln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17647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" name="Google Shape;53;p5"/>
              <p:cNvSpPr/>
              <p:nvPr/>
            </p:nvSpPr>
            <p:spPr>
              <a:xfrm flipH="1">
                <a:off x="5520033" y="0"/>
                <a:ext cx="4240573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4707" h="78486" extrusionOk="0">
                    <a:moveTo>
                      <a:pt x="2631" y="0"/>
                    </a:moveTo>
                    <a:cubicBezTo>
                      <a:pt x="2631" y="0"/>
                      <a:pt x="10424" y="78486"/>
                      <a:pt x="64707" y="78486"/>
                    </a:cubicBezTo>
                    <a:lnTo>
                      <a:pt x="0" y="7848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8AAFDC">
                      <a:alpha val="18039"/>
                    </a:srgbClr>
                  </a:gs>
                  <a:gs pos="100000">
                    <a:srgbClr val="114CA0">
                      <a:alpha val="29019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54" name="Google Shape;54;p5"/>
          <p:cNvSpPr txBox="1">
            <a:spLocks noGrp="1"/>
          </p:cNvSpPr>
          <p:nvPr>
            <p:ph type="ctrTitle"/>
          </p:nvPr>
        </p:nvSpPr>
        <p:spPr>
          <a:xfrm flipH="1">
            <a:off x="7919933" y="2514715"/>
            <a:ext cx="2572400" cy="6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ubTitle" idx="1"/>
          </p:nvPr>
        </p:nvSpPr>
        <p:spPr>
          <a:xfrm flipH="1">
            <a:off x="72401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ctrTitle" idx="2"/>
          </p:nvPr>
        </p:nvSpPr>
        <p:spPr>
          <a:xfrm flipH="1">
            <a:off x="1468011" y="2514715"/>
            <a:ext cx="2850400" cy="6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ubTitle" idx="3"/>
          </p:nvPr>
        </p:nvSpPr>
        <p:spPr>
          <a:xfrm flipH="1">
            <a:off x="15839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0514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85C783-5E3A-544F-B084-B44361D3C5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400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60" name="Google Shape;60;p6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61" name="Google Shape;61;p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4" name="Google Shape;64;p6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65" name="Google Shape;65;p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6453066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One column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7"/>
          <p:cNvGrpSpPr/>
          <p:nvPr/>
        </p:nvGrpSpPr>
        <p:grpSpPr>
          <a:xfrm>
            <a:off x="9405521" y="-17"/>
            <a:ext cx="2786500" cy="3101017"/>
            <a:chOff x="7054140" y="-13"/>
            <a:chExt cx="2089875" cy="2325763"/>
          </a:xfrm>
        </p:grpSpPr>
        <p:sp>
          <p:nvSpPr>
            <p:cNvPr id="69" name="Google Shape;69;p7"/>
            <p:cNvSpPr/>
            <p:nvPr/>
          </p:nvSpPr>
          <p:spPr>
            <a:xfrm rot="10800000" flipH="1">
              <a:off x="7054140" y="1027"/>
              <a:ext cx="2089855" cy="2324723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7"/>
            <p:cNvSpPr/>
            <p:nvPr/>
          </p:nvSpPr>
          <p:spPr>
            <a:xfrm rot="10800000" flipH="1">
              <a:off x="7105902" y="-13"/>
              <a:ext cx="2038095" cy="226712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7"/>
            <p:cNvSpPr/>
            <p:nvPr/>
          </p:nvSpPr>
          <p:spPr>
            <a:xfrm rot="10800000" flipH="1">
              <a:off x="7655173" y="-13"/>
              <a:ext cx="1488842" cy="168214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2" name="Google Shape;72;p7"/>
          <p:cNvSpPr txBox="1">
            <a:spLocks noGrp="1"/>
          </p:cNvSpPr>
          <p:nvPr>
            <p:ph type="subTitle" idx="1"/>
          </p:nvPr>
        </p:nvSpPr>
        <p:spPr>
          <a:xfrm flipH="1">
            <a:off x="6909000" y="2685633"/>
            <a:ext cx="4297600" cy="25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title"/>
          </p:nvPr>
        </p:nvSpPr>
        <p:spPr>
          <a:xfrm>
            <a:off x="5926997" y="5262947"/>
            <a:ext cx="52796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67967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>
  <p:cSld name="Main poin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8"/>
          <p:cNvSpPr/>
          <p:nvPr/>
        </p:nvSpPr>
        <p:spPr>
          <a:xfrm rot="10800000">
            <a:off x="-1524004" y="-69"/>
            <a:ext cx="10588437" cy="7703401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6" name="Google Shape;76;p8"/>
          <p:cNvGrpSpPr/>
          <p:nvPr/>
        </p:nvGrpSpPr>
        <p:grpSpPr>
          <a:xfrm>
            <a:off x="1207804" y="-30952"/>
            <a:ext cx="10984219" cy="6888968"/>
            <a:chOff x="5353050" y="0"/>
            <a:chExt cx="4407556" cy="5143580"/>
          </a:xfrm>
        </p:grpSpPr>
        <p:sp>
          <p:nvSpPr>
            <p:cNvPr id="77" name="Google Shape;77;p8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8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8"/>
          <p:cNvSpPr txBox="1">
            <a:spLocks noGrp="1"/>
          </p:cNvSpPr>
          <p:nvPr>
            <p:ph type="title"/>
          </p:nvPr>
        </p:nvSpPr>
        <p:spPr>
          <a:xfrm rot="-151">
            <a:off x="1536400" y="1746409"/>
            <a:ext cx="9119200" cy="33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04058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>
  <p:cSld name="Section title and descri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9"/>
          <p:cNvSpPr txBox="1">
            <a:spLocks noGrp="1"/>
          </p:cNvSpPr>
          <p:nvPr>
            <p:ph type="title"/>
          </p:nvPr>
        </p:nvSpPr>
        <p:spPr>
          <a:xfrm>
            <a:off x="1426433" y="1389339"/>
            <a:ext cx="3666400" cy="149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85" name="Google Shape;85;p9"/>
          <p:cNvSpPr txBox="1">
            <a:spLocks noGrp="1"/>
          </p:cNvSpPr>
          <p:nvPr>
            <p:ph type="subTitle" idx="1"/>
          </p:nvPr>
        </p:nvSpPr>
        <p:spPr>
          <a:xfrm>
            <a:off x="1468000" y="2668733"/>
            <a:ext cx="3947200" cy="18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03758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 txBox="1">
            <a:spLocks noGrp="1"/>
          </p:cNvSpPr>
          <p:nvPr>
            <p:ph type="ctrTitle"/>
          </p:nvPr>
        </p:nvSpPr>
        <p:spPr>
          <a:xfrm flipH="1">
            <a:off x="818881" y="5420100"/>
            <a:ext cx="48864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subTitle" idx="1"/>
          </p:nvPr>
        </p:nvSpPr>
        <p:spPr>
          <a:xfrm rot="-307" flipH="1">
            <a:off x="818881" y="3543500"/>
            <a:ext cx="4478800" cy="177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89" name="Google Shape;89;p10"/>
          <p:cNvGrpSpPr/>
          <p:nvPr/>
        </p:nvGrpSpPr>
        <p:grpSpPr>
          <a:xfrm rot="10800000">
            <a:off x="-1622820" y="2"/>
            <a:ext cx="5165656" cy="6028276"/>
            <a:chOff x="5353050" y="0"/>
            <a:chExt cx="4407556" cy="5143580"/>
          </a:xfrm>
        </p:grpSpPr>
        <p:sp>
          <p:nvSpPr>
            <p:cNvPr id="90" name="Google Shape;90;p10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10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10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10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10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4475287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preserve="1">
  <p:cSld name="Big number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11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97" name="Google Shape;97;p1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1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1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0" name="Google Shape;100;p11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01" name="Google Shape;101;p1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1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3" name="Google Shape;103;p11"/>
          <p:cNvSpPr txBox="1">
            <a:spLocks noGrp="1"/>
          </p:cNvSpPr>
          <p:nvPr>
            <p:ph type="title" hasCustomPrompt="1"/>
          </p:nvPr>
        </p:nvSpPr>
        <p:spPr>
          <a:xfrm>
            <a:off x="6854431" y="4036219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4" name="Google Shape;104;p11"/>
          <p:cNvSpPr txBox="1">
            <a:spLocks noGrp="1"/>
          </p:cNvSpPr>
          <p:nvPr>
            <p:ph type="subTitle" idx="1"/>
          </p:nvPr>
        </p:nvSpPr>
        <p:spPr>
          <a:xfrm flipH="1">
            <a:off x="6873349" y="4603337"/>
            <a:ext cx="20256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5" name="Google Shape;105;p11"/>
          <p:cNvSpPr txBox="1">
            <a:spLocks noGrp="1"/>
          </p:cNvSpPr>
          <p:nvPr>
            <p:ph type="title" idx="2" hasCustomPrompt="1"/>
          </p:nvPr>
        </p:nvSpPr>
        <p:spPr>
          <a:xfrm>
            <a:off x="2726217" y="3086767"/>
            <a:ext cx="2321200" cy="58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5333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6" name="Google Shape;106;p11"/>
          <p:cNvSpPr txBox="1">
            <a:spLocks noGrp="1"/>
          </p:cNvSpPr>
          <p:nvPr>
            <p:ph type="subTitle" idx="3"/>
          </p:nvPr>
        </p:nvSpPr>
        <p:spPr>
          <a:xfrm flipH="1">
            <a:off x="6873452" y="2655393"/>
            <a:ext cx="3598000" cy="132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7" name="Google Shape;107;p11"/>
          <p:cNvSpPr txBox="1">
            <a:spLocks noGrp="1"/>
          </p:cNvSpPr>
          <p:nvPr>
            <p:ph type="title" idx="4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205233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>
  <p:cSld name="Title only 2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12"/>
          <p:cNvGrpSpPr/>
          <p:nvPr/>
        </p:nvGrpSpPr>
        <p:grpSpPr>
          <a:xfrm rot="10800000">
            <a:off x="-28" y="5165401"/>
            <a:ext cx="1521789" cy="1692593"/>
            <a:chOff x="8002655" y="8"/>
            <a:chExt cx="1141342" cy="1269445"/>
          </a:xfrm>
        </p:grpSpPr>
        <p:sp>
          <p:nvSpPr>
            <p:cNvPr id="110" name="Google Shape;110;p1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1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2" name="Google Shape;112;p12"/>
          <p:cNvGrpSpPr/>
          <p:nvPr/>
        </p:nvGrpSpPr>
        <p:grpSpPr>
          <a:xfrm rot="10800000">
            <a:off x="9252001" y="12"/>
            <a:ext cx="2939995" cy="2976761"/>
            <a:chOff x="-21" y="2910925"/>
            <a:chExt cx="2204996" cy="2232571"/>
          </a:xfrm>
        </p:grpSpPr>
        <p:sp>
          <p:nvSpPr>
            <p:cNvPr id="113" name="Google Shape;113;p12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12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12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6" name="Google Shape;116;p1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941742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 numbers" preserve="1">
  <p:cSld name="Small number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p13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119" name="Google Shape;119;p13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13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13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2" name="Google Shape;122;p13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23" name="Google Shape;123;p13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13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5" name="Google Shape;125;p13"/>
          <p:cNvSpPr txBox="1">
            <a:spLocks noGrp="1"/>
          </p:cNvSpPr>
          <p:nvPr>
            <p:ph type="title" hasCustomPrompt="1"/>
          </p:nvPr>
        </p:nvSpPr>
        <p:spPr>
          <a:xfrm>
            <a:off x="3036717" y="4017300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1"/>
          </p:nvPr>
        </p:nvSpPr>
        <p:spPr>
          <a:xfrm flipH="1">
            <a:off x="3036751" y="4667300"/>
            <a:ext cx="1912000" cy="7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title" idx="2" hasCustomPrompt="1"/>
          </p:nvPr>
        </p:nvSpPr>
        <p:spPr>
          <a:xfrm>
            <a:off x="3036717" y="2109548"/>
            <a:ext cx="1407200" cy="6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8" name="Google Shape;128;p13"/>
          <p:cNvSpPr txBox="1">
            <a:spLocks noGrp="1"/>
          </p:cNvSpPr>
          <p:nvPr>
            <p:ph type="subTitle" idx="3"/>
          </p:nvPr>
        </p:nvSpPr>
        <p:spPr>
          <a:xfrm flipH="1">
            <a:off x="3036717" y="2709500"/>
            <a:ext cx="1959200" cy="6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title" idx="4" hasCustomPrompt="1"/>
          </p:nvPr>
        </p:nvSpPr>
        <p:spPr>
          <a:xfrm>
            <a:off x="8121329" y="4017300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0" name="Google Shape;130;p13"/>
          <p:cNvSpPr txBox="1">
            <a:spLocks noGrp="1"/>
          </p:cNvSpPr>
          <p:nvPr>
            <p:ph type="subTitle" idx="5"/>
          </p:nvPr>
        </p:nvSpPr>
        <p:spPr>
          <a:xfrm flipH="1">
            <a:off x="8121329" y="4667308"/>
            <a:ext cx="20256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title" idx="6" hasCustomPrompt="1"/>
          </p:nvPr>
        </p:nvSpPr>
        <p:spPr>
          <a:xfrm>
            <a:off x="8121313" y="2018600"/>
            <a:ext cx="2321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2" name="Google Shape;132;p13"/>
          <p:cNvSpPr txBox="1">
            <a:spLocks noGrp="1"/>
          </p:cNvSpPr>
          <p:nvPr>
            <p:ph type="subTitle" idx="7"/>
          </p:nvPr>
        </p:nvSpPr>
        <p:spPr>
          <a:xfrm flipH="1">
            <a:off x="8121329" y="2671441"/>
            <a:ext cx="16940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title" idx="8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28649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preserve="1">
  <p:cSld name="Table of content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/>
          <p:nvPr/>
        </p:nvSpPr>
        <p:spPr>
          <a:xfrm rot="10800000">
            <a:off x="6610745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14"/>
          <p:cNvSpPr txBox="1">
            <a:spLocks noGrp="1"/>
          </p:cNvSpPr>
          <p:nvPr>
            <p:ph type="subTitle" idx="1"/>
          </p:nvPr>
        </p:nvSpPr>
        <p:spPr>
          <a:xfrm flipH="1">
            <a:off x="2199400" y="1790201"/>
            <a:ext cx="4379200" cy="8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4"/>
          <p:cNvSpPr txBox="1">
            <a:spLocks noGrp="1"/>
          </p:cNvSpPr>
          <p:nvPr>
            <p:ph type="subTitle" idx="2"/>
          </p:nvPr>
        </p:nvSpPr>
        <p:spPr>
          <a:xfrm flipH="1">
            <a:off x="2199400" y="4176643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4"/>
          <p:cNvSpPr txBox="1">
            <a:spLocks noGrp="1"/>
          </p:cNvSpPr>
          <p:nvPr>
            <p:ph type="title" hasCustomPrompt="1"/>
          </p:nvPr>
        </p:nvSpPr>
        <p:spPr>
          <a:xfrm>
            <a:off x="993997" y="1677577"/>
            <a:ext cx="9336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39" name="Google Shape;139;p14"/>
          <p:cNvSpPr txBox="1">
            <a:spLocks noGrp="1"/>
          </p:cNvSpPr>
          <p:nvPr>
            <p:ph type="subTitle" idx="3"/>
          </p:nvPr>
        </p:nvSpPr>
        <p:spPr>
          <a:xfrm flipH="1">
            <a:off x="2199400" y="2984801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4"/>
          <p:cNvSpPr txBox="1">
            <a:spLocks noGrp="1"/>
          </p:cNvSpPr>
          <p:nvPr>
            <p:ph type="subTitle" idx="4"/>
          </p:nvPr>
        </p:nvSpPr>
        <p:spPr>
          <a:xfrm flipH="1">
            <a:off x="2199596" y="1266283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1" name="Google Shape;141;p14"/>
          <p:cNvSpPr txBox="1">
            <a:spLocks noGrp="1"/>
          </p:cNvSpPr>
          <p:nvPr>
            <p:ph type="subTitle" idx="5"/>
          </p:nvPr>
        </p:nvSpPr>
        <p:spPr>
          <a:xfrm flipH="1">
            <a:off x="2199600" y="3653244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2" name="Google Shape;142;p14"/>
          <p:cNvSpPr txBox="1">
            <a:spLocks noGrp="1"/>
          </p:cNvSpPr>
          <p:nvPr>
            <p:ph type="subTitle" idx="6"/>
          </p:nvPr>
        </p:nvSpPr>
        <p:spPr>
          <a:xfrm flipH="1">
            <a:off x="2199333" y="2459133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3" name="Google Shape;143;p14"/>
          <p:cNvSpPr txBox="1">
            <a:spLocks noGrp="1"/>
          </p:cNvSpPr>
          <p:nvPr>
            <p:ph type="title" idx="7" hasCustomPrompt="1"/>
          </p:nvPr>
        </p:nvSpPr>
        <p:spPr>
          <a:xfrm>
            <a:off x="1044600" y="2985200"/>
            <a:ext cx="832400" cy="38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4" name="Google Shape;144;p14"/>
          <p:cNvSpPr txBox="1">
            <a:spLocks noGrp="1"/>
          </p:cNvSpPr>
          <p:nvPr>
            <p:ph type="title" idx="8" hasCustomPrompt="1"/>
          </p:nvPr>
        </p:nvSpPr>
        <p:spPr>
          <a:xfrm>
            <a:off x="1044600" y="4124667"/>
            <a:ext cx="832400" cy="47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4"/>
          <p:cNvSpPr txBox="1">
            <a:spLocks noGrp="1"/>
          </p:cNvSpPr>
          <p:nvPr>
            <p:ph type="subTitle" idx="9"/>
          </p:nvPr>
        </p:nvSpPr>
        <p:spPr>
          <a:xfrm flipH="1">
            <a:off x="2199400" y="5355817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4"/>
          <p:cNvSpPr txBox="1">
            <a:spLocks noGrp="1"/>
          </p:cNvSpPr>
          <p:nvPr>
            <p:ph type="subTitle" idx="13"/>
          </p:nvPr>
        </p:nvSpPr>
        <p:spPr>
          <a:xfrm flipH="1">
            <a:off x="2199600" y="5047015"/>
            <a:ext cx="3608400" cy="54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7" name="Google Shape;147;p14"/>
          <p:cNvSpPr txBox="1">
            <a:spLocks noGrp="1"/>
          </p:cNvSpPr>
          <p:nvPr>
            <p:ph type="title" idx="14" hasCustomPrompt="1"/>
          </p:nvPr>
        </p:nvSpPr>
        <p:spPr>
          <a:xfrm>
            <a:off x="1044600" y="5347333"/>
            <a:ext cx="832400" cy="38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148" name="Google Shape;148;p14"/>
          <p:cNvGrpSpPr/>
          <p:nvPr/>
        </p:nvGrpSpPr>
        <p:grpSpPr>
          <a:xfrm>
            <a:off x="7137400" y="0"/>
            <a:ext cx="5876741" cy="6858107"/>
            <a:chOff x="5353050" y="0"/>
            <a:chExt cx="4407556" cy="5143580"/>
          </a:xfrm>
        </p:grpSpPr>
        <p:sp>
          <p:nvSpPr>
            <p:cNvPr id="149" name="Google Shape;149;p14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14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14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14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14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4" name="Google Shape;154;p14"/>
          <p:cNvSpPr txBox="1">
            <a:spLocks noGrp="1"/>
          </p:cNvSpPr>
          <p:nvPr>
            <p:ph type="title" idx="15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53388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preserve="1">
  <p:cSld name="Title and three columns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5"/>
          <p:cNvSpPr txBox="1">
            <a:spLocks noGrp="1"/>
          </p:cNvSpPr>
          <p:nvPr>
            <p:ph type="ctrTitle"/>
          </p:nvPr>
        </p:nvSpPr>
        <p:spPr>
          <a:xfrm flipH="1">
            <a:off x="5055600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15"/>
          <p:cNvSpPr txBox="1">
            <a:spLocks noGrp="1"/>
          </p:cNvSpPr>
          <p:nvPr>
            <p:ph type="subTitle" idx="1"/>
          </p:nvPr>
        </p:nvSpPr>
        <p:spPr>
          <a:xfrm flipH="1">
            <a:off x="4757200" y="441896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58" name="Google Shape;158;p15"/>
          <p:cNvSpPr txBox="1">
            <a:spLocks noGrp="1"/>
          </p:cNvSpPr>
          <p:nvPr>
            <p:ph type="ctrTitle" idx="2"/>
          </p:nvPr>
        </p:nvSpPr>
        <p:spPr>
          <a:xfrm flipH="1">
            <a:off x="8652415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15"/>
          <p:cNvSpPr txBox="1">
            <a:spLocks noGrp="1"/>
          </p:cNvSpPr>
          <p:nvPr>
            <p:ph type="subTitle" idx="3"/>
          </p:nvPr>
        </p:nvSpPr>
        <p:spPr>
          <a:xfrm flipH="1">
            <a:off x="8403415" y="4418957"/>
            <a:ext cx="25788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60" name="Google Shape;160;p15"/>
          <p:cNvSpPr txBox="1">
            <a:spLocks noGrp="1"/>
          </p:cNvSpPr>
          <p:nvPr>
            <p:ph type="ctrTitle" idx="4"/>
          </p:nvPr>
        </p:nvSpPr>
        <p:spPr>
          <a:xfrm flipH="1">
            <a:off x="1461600" y="2063033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61" name="Google Shape;161;p15"/>
          <p:cNvSpPr txBox="1">
            <a:spLocks noGrp="1"/>
          </p:cNvSpPr>
          <p:nvPr>
            <p:ph type="subTitle" idx="5"/>
          </p:nvPr>
        </p:nvSpPr>
        <p:spPr>
          <a:xfrm flipH="1">
            <a:off x="1163200" y="441895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grpSp>
        <p:nvGrpSpPr>
          <p:cNvPr id="162" name="Google Shape;162;p15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63" name="Google Shape;163;p15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5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5" name="Google Shape;165;p15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166" name="Google Shape;166;p15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5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5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9" name="Google Shape;169;p15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41451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514A2-C9D6-0848-900D-9A371420AF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9069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 preserve="1">
  <p:cSld name="Title and four columns 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6"/>
          <p:cNvSpPr txBox="1">
            <a:spLocks noGrp="1"/>
          </p:cNvSpPr>
          <p:nvPr>
            <p:ph type="ctrTitle"/>
          </p:nvPr>
        </p:nvSpPr>
        <p:spPr>
          <a:xfrm flipH="1">
            <a:off x="7046004" y="2643487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2" name="Google Shape;172;p16"/>
          <p:cNvSpPr txBox="1">
            <a:spLocks noGrp="1"/>
          </p:cNvSpPr>
          <p:nvPr>
            <p:ph type="subTitle" idx="1"/>
          </p:nvPr>
        </p:nvSpPr>
        <p:spPr>
          <a:xfrm flipH="1">
            <a:off x="7452404" y="1677184"/>
            <a:ext cx="297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3" name="Google Shape;173;p16"/>
          <p:cNvSpPr txBox="1">
            <a:spLocks noGrp="1"/>
          </p:cNvSpPr>
          <p:nvPr>
            <p:ph type="ctrTitle" idx="2"/>
          </p:nvPr>
        </p:nvSpPr>
        <p:spPr>
          <a:xfrm flipH="1">
            <a:off x="7046171" y="5092904"/>
            <a:ext cx="3098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16"/>
          <p:cNvSpPr txBox="1">
            <a:spLocks noGrp="1"/>
          </p:cNvSpPr>
          <p:nvPr>
            <p:ph type="subTitle" idx="3"/>
          </p:nvPr>
        </p:nvSpPr>
        <p:spPr>
          <a:xfrm flipH="1">
            <a:off x="7452404" y="4126567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5" name="Google Shape;175;p16"/>
          <p:cNvSpPr txBox="1">
            <a:spLocks noGrp="1"/>
          </p:cNvSpPr>
          <p:nvPr>
            <p:ph type="ctrTitle" idx="4"/>
          </p:nvPr>
        </p:nvSpPr>
        <p:spPr>
          <a:xfrm flipH="1">
            <a:off x="2397825" y="2643487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6" name="Google Shape;176;p16"/>
          <p:cNvSpPr txBox="1">
            <a:spLocks noGrp="1"/>
          </p:cNvSpPr>
          <p:nvPr>
            <p:ph type="subTitle" idx="5"/>
          </p:nvPr>
        </p:nvSpPr>
        <p:spPr>
          <a:xfrm flipH="1">
            <a:off x="2702625" y="1677184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7" name="Google Shape;177;p16"/>
          <p:cNvSpPr txBox="1">
            <a:spLocks noGrp="1"/>
          </p:cNvSpPr>
          <p:nvPr>
            <p:ph type="ctrTitle" idx="6"/>
          </p:nvPr>
        </p:nvSpPr>
        <p:spPr>
          <a:xfrm flipH="1">
            <a:off x="2397832" y="5092904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8" name="Google Shape;178;p16"/>
          <p:cNvSpPr txBox="1">
            <a:spLocks noGrp="1"/>
          </p:cNvSpPr>
          <p:nvPr>
            <p:ph type="subTitle" idx="7"/>
          </p:nvPr>
        </p:nvSpPr>
        <p:spPr>
          <a:xfrm flipH="1">
            <a:off x="2702625" y="4126567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9" name="Google Shape;179;p16"/>
          <p:cNvSpPr txBox="1">
            <a:spLocks noGrp="1"/>
          </p:cNvSpPr>
          <p:nvPr>
            <p:ph type="title" idx="8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180" name="Google Shape;180;p16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181" name="Google Shape;181;p1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4" name="Google Shape;184;p16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85" name="Google Shape;185;p1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1852293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 preserve="1">
  <p:cSld name="Title and three columns 2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7"/>
          <p:cNvSpPr txBox="1">
            <a:spLocks noGrp="1"/>
          </p:cNvSpPr>
          <p:nvPr>
            <p:ph type="ctrTitle"/>
          </p:nvPr>
        </p:nvSpPr>
        <p:spPr>
          <a:xfrm>
            <a:off x="2472068" y="1564403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89" name="Google Shape;189;p17"/>
          <p:cNvSpPr txBox="1">
            <a:spLocks noGrp="1"/>
          </p:cNvSpPr>
          <p:nvPr>
            <p:ph type="subTitle" idx="1"/>
          </p:nvPr>
        </p:nvSpPr>
        <p:spPr>
          <a:xfrm>
            <a:off x="5054933" y="1794767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0" name="Google Shape;190;p17"/>
          <p:cNvSpPr txBox="1">
            <a:spLocks noGrp="1"/>
          </p:cNvSpPr>
          <p:nvPr>
            <p:ph type="ctrTitle" idx="2"/>
          </p:nvPr>
        </p:nvSpPr>
        <p:spPr>
          <a:xfrm>
            <a:off x="2472068" y="3060121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91" name="Google Shape;191;p17"/>
          <p:cNvSpPr txBox="1">
            <a:spLocks noGrp="1"/>
          </p:cNvSpPr>
          <p:nvPr>
            <p:ph type="subTitle" idx="3"/>
          </p:nvPr>
        </p:nvSpPr>
        <p:spPr>
          <a:xfrm>
            <a:off x="5054933" y="3281600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2" name="Google Shape;192;p17"/>
          <p:cNvSpPr txBox="1">
            <a:spLocks noGrp="1"/>
          </p:cNvSpPr>
          <p:nvPr>
            <p:ph type="ctrTitle" idx="4"/>
          </p:nvPr>
        </p:nvSpPr>
        <p:spPr>
          <a:xfrm>
            <a:off x="2472068" y="4671025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93" name="Google Shape;193;p17"/>
          <p:cNvSpPr txBox="1">
            <a:spLocks noGrp="1"/>
          </p:cNvSpPr>
          <p:nvPr>
            <p:ph type="subTitle" idx="5"/>
          </p:nvPr>
        </p:nvSpPr>
        <p:spPr>
          <a:xfrm>
            <a:off x="5054933" y="4900800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4" name="Google Shape;194;p17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sp>
        <p:nvSpPr>
          <p:cNvPr id="195" name="Google Shape;195;p17"/>
          <p:cNvSpPr/>
          <p:nvPr/>
        </p:nvSpPr>
        <p:spPr>
          <a:xfrm rot="10800000">
            <a:off x="6610745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6" name="Google Shape;196;p17"/>
          <p:cNvGrpSpPr/>
          <p:nvPr/>
        </p:nvGrpSpPr>
        <p:grpSpPr>
          <a:xfrm>
            <a:off x="7137400" y="0"/>
            <a:ext cx="5876741" cy="6858107"/>
            <a:chOff x="5353050" y="0"/>
            <a:chExt cx="4407556" cy="5143580"/>
          </a:xfrm>
        </p:grpSpPr>
        <p:sp>
          <p:nvSpPr>
            <p:cNvPr id="197" name="Google Shape;197;p17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7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7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17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17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8612775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 preserve="1">
  <p:cSld name="Title and three columns 3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8"/>
          <p:cNvSpPr txBox="1">
            <a:spLocks noGrp="1"/>
          </p:cNvSpPr>
          <p:nvPr>
            <p:ph type="ctrTitle"/>
          </p:nvPr>
        </p:nvSpPr>
        <p:spPr>
          <a:xfrm flipH="1">
            <a:off x="5055600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18"/>
          <p:cNvSpPr txBox="1">
            <a:spLocks noGrp="1"/>
          </p:cNvSpPr>
          <p:nvPr>
            <p:ph type="subTitle" idx="1"/>
          </p:nvPr>
        </p:nvSpPr>
        <p:spPr>
          <a:xfrm flipH="1">
            <a:off x="4757200" y="441896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05" name="Google Shape;205;p18"/>
          <p:cNvSpPr txBox="1">
            <a:spLocks noGrp="1"/>
          </p:cNvSpPr>
          <p:nvPr>
            <p:ph type="ctrTitle" idx="2"/>
          </p:nvPr>
        </p:nvSpPr>
        <p:spPr>
          <a:xfrm flipH="1">
            <a:off x="8652415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6" name="Google Shape;206;p18"/>
          <p:cNvSpPr txBox="1">
            <a:spLocks noGrp="1"/>
          </p:cNvSpPr>
          <p:nvPr>
            <p:ph type="subTitle" idx="3"/>
          </p:nvPr>
        </p:nvSpPr>
        <p:spPr>
          <a:xfrm flipH="1">
            <a:off x="8403415" y="4418957"/>
            <a:ext cx="25788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07" name="Google Shape;207;p18"/>
          <p:cNvSpPr txBox="1">
            <a:spLocks noGrp="1"/>
          </p:cNvSpPr>
          <p:nvPr>
            <p:ph type="ctrTitle" idx="4"/>
          </p:nvPr>
        </p:nvSpPr>
        <p:spPr>
          <a:xfrm flipH="1">
            <a:off x="927400" y="1987833"/>
            <a:ext cx="3149200" cy="84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8" name="Google Shape;208;p18"/>
          <p:cNvSpPr txBox="1">
            <a:spLocks noGrp="1"/>
          </p:cNvSpPr>
          <p:nvPr>
            <p:ph type="subTitle" idx="5"/>
          </p:nvPr>
        </p:nvSpPr>
        <p:spPr>
          <a:xfrm flipH="1">
            <a:off x="1163200" y="441895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grpSp>
        <p:nvGrpSpPr>
          <p:cNvPr id="209" name="Google Shape;209;p18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210" name="Google Shape;210;p18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8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2" name="Google Shape;212;p18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213" name="Google Shape;213;p18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8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8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6" name="Google Shape;216;p18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869952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 preserve="1">
  <p:cSld name="Title and six columns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9"/>
          <p:cNvSpPr txBox="1">
            <a:spLocks noGrp="1"/>
          </p:cNvSpPr>
          <p:nvPr>
            <p:ph type="ctrTitle"/>
          </p:nvPr>
        </p:nvSpPr>
        <p:spPr>
          <a:xfrm flipH="1">
            <a:off x="1965300" y="3248500"/>
            <a:ext cx="3144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19" name="Google Shape;219;p19"/>
          <p:cNvSpPr txBox="1">
            <a:spLocks noGrp="1"/>
          </p:cNvSpPr>
          <p:nvPr>
            <p:ph type="subTitle" idx="1"/>
          </p:nvPr>
        </p:nvSpPr>
        <p:spPr>
          <a:xfrm flipH="1">
            <a:off x="1917955" y="3721279"/>
            <a:ext cx="36352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0" name="Google Shape;220;p19"/>
          <p:cNvSpPr txBox="1">
            <a:spLocks noGrp="1"/>
          </p:cNvSpPr>
          <p:nvPr>
            <p:ph type="ctrTitle" idx="2"/>
          </p:nvPr>
        </p:nvSpPr>
        <p:spPr>
          <a:xfrm flipH="1">
            <a:off x="7569233" y="3248497"/>
            <a:ext cx="2530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1" name="Google Shape;221;p19"/>
          <p:cNvSpPr txBox="1">
            <a:spLocks noGrp="1"/>
          </p:cNvSpPr>
          <p:nvPr>
            <p:ph type="subTitle" idx="3"/>
          </p:nvPr>
        </p:nvSpPr>
        <p:spPr>
          <a:xfrm flipH="1">
            <a:off x="7540852" y="3721279"/>
            <a:ext cx="3246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2" name="Google Shape;222;p19"/>
          <p:cNvSpPr txBox="1">
            <a:spLocks noGrp="1"/>
          </p:cNvSpPr>
          <p:nvPr>
            <p:ph type="ctrTitle" idx="4"/>
          </p:nvPr>
        </p:nvSpPr>
        <p:spPr>
          <a:xfrm flipH="1">
            <a:off x="1965267" y="1867633"/>
            <a:ext cx="2530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3" name="Google Shape;223;p19"/>
          <p:cNvSpPr txBox="1">
            <a:spLocks noGrp="1"/>
          </p:cNvSpPr>
          <p:nvPr>
            <p:ph type="subTitle" idx="5"/>
          </p:nvPr>
        </p:nvSpPr>
        <p:spPr>
          <a:xfrm flipH="1">
            <a:off x="1917955" y="2336300"/>
            <a:ext cx="36352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4" name="Google Shape;224;p19"/>
          <p:cNvSpPr txBox="1">
            <a:spLocks noGrp="1"/>
          </p:cNvSpPr>
          <p:nvPr>
            <p:ph type="ctrTitle" idx="6"/>
          </p:nvPr>
        </p:nvSpPr>
        <p:spPr>
          <a:xfrm flipH="1">
            <a:off x="1965267" y="4709167"/>
            <a:ext cx="20808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5" name="Google Shape;225;p19"/>
          <p:cNvSpPr txBox="1">
            <a:spLocks noGrp="1"/>
          </p:cNvSpPr>
          <p:nvPr>
            <p:ph type="subTitle" idx="7"/>
          </p:nvPr>
        </p:nvSpPr>
        <p:spPr>
          <a:xfrm flipH="1">
            <a:off x="1918000" y="5180333"/>
            <a:ext cx="3754000" cy="9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6" name="Google Shape;226;p19"/>
          <p:cNvSpPr txBox="1">
            <a:spLocks noGrp="1"/>
          </p:cNvSpPr>
          <p:nvPr>
            <p:ph type="ctrTitle" idx="8"/>
          </p:nvPr>
        </p:nvSpPr>
        <p:spPr>
          <a:xfrm flipH="1">
            <a:off x="7522000" y="4709167"/>
            <a:ext cx="39132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7" name="Google Shape;227;p19"/>
          <p:cNvSpPr txBox="1">
            <a:spLocks noGrp="1"/>
          </p:cNvSpPr>
          <p:nvPr>
            <p:ph type="subTitle" idx="9"/>
          </p:nvPr>
        </p:nvSpPr>
        <p:spPr>
          <a:xfrm flipH="1">
            <a:off x="7521933" y="5180333"/>
            <a:ext cx="3514400" cy="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8" name="Google Shape;228;p19"/>
          <p:cNvSpPr txBox="1">
            <a:spLocks noGrp="1"/>
          </p:cNvSpPr>
          <p:nvPr>
            <p:ph type="ctrTitle" idx="13"/>
          </p:nvPr>
        </p:nvSpPr>
        <p:spPr>
          <a:xfrm flipH="1">
            <a:off x="7569233" y="1867633"/>
            <a:ext cx="24320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9" name="Google Shape;229;p19"/>
          <p:cNvSpPr txBox="1">
            <a:spLocks noGrp="1"/>
          </p:cNvSpPr>
          <p:nvPr>
            <p:ph type="subTitle" idx="14"/>
          </p:nvPr>
        </p:nvSpPr>
        <p:spPr>
          <a:xfrm flipH="1">
            <a:off x="7521933" y="2336300"/>
            <a:ext cx="35144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30" name="Google Shape;230;p19"/>
          <p:cNvSpPr txBox="1">
            <a:spLocks noGrp="1"/>
          </p:cNvSpPr>
          <p:nvPr>
            <p:ph type="title" idx="15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31" name="Google Shape;231;p19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232" name="Google Shape;232;p19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19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4" name="Google Shape;234;p19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235" name="Google Shape;235;p19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9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9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908386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 preserve="1">
  <p:cSld name="Title and lis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"/>
          <p:cNvSpPr txBox="1">
            <a:spLocks noGrp="1"/>
          </p:cNvSpPr>
          <p:nvPr>
            <p:ph type="body" idx="1"/>
          </p:nvPr>
        </p:nvSpPr>
        <p:spPr>
          <a:xfrm>
            <a:off x="693833" y="1847400"/>
            <a:ext cx="4526000" cy="31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aleway Thin"/>
              <a:buChar char="●"/>
              <a:defRPr sz="2400"/>
            </a:lvl1pPr>
            <a:lvl2pPr marL="1219170" lvl="1" indent="-440256" rtl="0">
              <a:spcBef>
                <a:spcPts val="2133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4267093" lvl="6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4876678" lvl="7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40" name="Google Shape;240;p20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1" name="Google Shape;241;p20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242" name="Google Shape;242;p20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20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20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189635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" preserve="1">
  <p:cSld name="Technology design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"/>
          <p:cNvSpPr txBox="1">
            <a:spLocks noGrp="1"/>
          </p:cNvSpPr>
          <p:nvPr>
            <p:ph type="subTitle" idx="1"/>
          </p:nvPr>
        </p:nvSpPr>
        <p:spPr>
          <a:xfrm flipH="1">
            <a:off x="6899167" y="3486917"/>
            <a:ext cx="2562400" cy="11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47" name="Google Shape;247;p21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8" name="Google Shape;248;p21"/>
          <p:cNvGrpSpPr/>
          <p:nvPr/>
        </p:nvGrpSpPr>
        <p:grpSpPr>
          <a:xfrm>
            <a:off x="3" y="4738023"/>
            <a:ext cx="1904959" cy="2119907"/>
            <a:chOff x="6" y="2834274"/>
            <a:chExt cx="2075119" cy="2309267"/>
          </a:xfrm>
        </p:grpSpPr>
        <p:sp>
          <p:nvSpPr>
            <p:cNvPr id="249" name="Google Shape;249;p2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2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2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2" name="Google Shape;252;p21"/>
          <p:cNvGrpSpPr/>
          <p:nvPr/>
        </p:nvGrpSpPr>
        <p:grpSpPr>
          <a:xfrm>
            <a:off x="8031955" y="-23"/>
            <a:ext cx="4160116" cy="4627044"/>
            <a:chOff x="8002655" y="8"/>
            <a:chExt cx="1141342" cy="1269445"/>
          </a:xfrm>
        </p:grpSpPr>
        <p:sp>
          <p:nvSpPr>
            <p:cNvPr id="253" name="Google Shape;253;p2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2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13271606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 preserve="1">
  <p:cSld name="Resources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2"/>
          <p:cNvSpPr txBox="1">
            <a:spLocks noGrp="1"/>
          </p:cNvSpPr>
          <p:nvPr>
            <p:ph type="body" idx="1"/>
          </p:nvPr>
        </p:nvSpPr>
        <p:spPr>
          <a:xfrm>
            <a:off x="1657565" y="1809100"/>
            <a:ext cx="4651600" cy="45552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Autofit/>
          </a:bodyPr>
          <a:lstStyle>
            <a:lvl1pPr marL="609585" lvl="0" indent="-3979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333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7" name="Google Shape;257;p22"/>
          <p:cNvSpPr txBox="1">
            <a:spLocks noGrp="1"/>
          </p:cNvSpPr>
          <p:nvPr>
            <p:ph type="body" idx="2"/>
          </p:nvPr>
        </p:nvSpPr>
        <p:spPr>
          <a:xfrm>
            <a:off x="6580399" y="1809100"/>
            <a:ext cx="4651600" cy="455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3979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333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8" name="Google Shape;258;p2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59" name="Google Shape;259;p22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260" name="Google Shape;260;p22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22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22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3" name="Google Shape;263;p22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264" name="Google Shape;264;p2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2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02676591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 preserve="1">
  <p:cSld name="Thank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3"/>
          <p:cNvSpPr/>
          <p:nvPr/>
        </p:nvSpPr>
        <p:spPr>
          <a:xfrm rot="10800000" flipH="1">
            <a:off x="1607700" y="-1541575"/>
            <a:ext cx="9796856" cy="11883043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68" name="Google Shape;268;p23"/>
          <p:cNvGrpSpPr/>
          <p:nvPr/>
        </p:nvGrpSpPr>
        <p:grpSpPr>
          <a:xfrm flipH="1">
            <a:off x="-139988" y="-2210603"/>
            <a:ext cx="8054075" cy="9399035"/>
            <a:chOff x="5353050" y="0"/>
            <a:chExt cx="4407556" cy="5143580"/>
          </a:xfrm>
        </p:grpSpPr>
        <p:sp>
          <p:nvSpPr>
            <p:cNvPr id="269" name="Google Shape;269;p2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2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2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2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2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4" name="Google Shape;274;p23"/>
          <p:cNvSpPr txBox="1">
            <a:spLocks noGrp="1"/>
          </p:cNvSpPr>
          <p:nvPr>
            <p:ph type="title"/>
          </p:nvPr>
        </p:nvSpPr>
        <p:spPr>
          <a:xfrm>
            <a:off x="5697667" y="1086633"/>
            <a:ext cx="5625200" cy="112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9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75" name="Google Shape;275;p23"/>
          <p:cNvSpPr txBox="1">
            <a:spLocks noGrp="1"/>
          </p:cNvSpPr>
          <p:nvPr>
            <p:ph type="subTitle" idx="1"/>
          </p:nvPr>
        </p:nvSpPr>
        <p:spPr>
          <a:xfrm>
            <a:off x="5905767" y="2129900"/>
            <a:ext cx="5208800" cy="18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6" name="Google Shape;276;p23"/>
          <p:cNvSpPr txBox="1"/>
          <p:nvPr/>
        </p:nvSpPr>
        <p:spPr>
          <a:xfrm>
            <a:off x="6419833" y="4792933"/>
            <a:ext cx="4180800" cy="12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CREDITS: This presentation template was created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2"/>
              </a:rPr>
              <a:t>Slidesgo</a:t>
            </a: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including icons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3"/>
              </a:rPr>
              <a:t>Flaticon</a:t>
            </a: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and infographics &amp; images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4"/>
              </a:rPr>
              <a:t>Freepik</a:t>
            </a:r>
            <a:endParaRPr sz="1333" b="1">
              <a:solidFill>
                <a:schemeClr val="lt1"/>
              </a:solidFill>
              <a:latin typeface="Hind Vadodara"/>
              <a:ea typeface="Hind Vadodara"/>
              <a:cs typeface="Hind Vadodara"/>
              <a:sym typeface="Hind Vadodara"/>
            </a:endParaRPr>
          </a:p>
        </p:txBody>
      </p:sp>
    </p:spTree>
    <p:extLst>
      <p:ext uri="{BB962C8B-B14F-4D97-AF65-F5344CB8AC3E}">
        <p14:creationId xmlns:p14="http://schemas.microsoft.com/office/powerpoint/2010/main" val="355138842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" preserve="1">
  <p:cSld name="Big text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4"/>
          <p:cNvSpPr txBox="1">
            <a:spLocks noGrp="1"/>
          </p:cNvSpPr>
          <p:nvPr>
            <p:ph type="title"/>
          </p:nvPr>
        </p:nvSpPr>
        <p:spPr>
          <a:xfrm rot="-524">
            <a:off x="8763000" y="2984516"/>
            <a:ext cx="2624400" cy="336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3200" b="1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001948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preserve="1">
  <p:cSld name="Background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4986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0622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08000" y="1411553"/>
            <a:ext cx="11176000" cy="2210863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rgbClr val="206228"/>
                </a:solidFill>
              </a:defRPr>
            </a:lvl1pPr>
            <a:lvl2pPr>
              <a:lnSpc>
                <a:spcPct val="90000"/>
              </a:lnSpc>
              <a:defRPr>
                <a:solidFill>
                  <a:srgbClr val="206228"/>
                </a:solidFill>
              </a:defRPr>
            </a:lvl2pPr>
            <a:lvl3pPr>
              <a:lnSpc>
                <a:spcPct val="90000"/>
              </a:lnSpc>
              <a:defRPr>
                <a:solidFill>
                  <a:srgbClr val="206228"/>
                </a:solidFill>
              </a:defRPr>
            </a:lvl3pPr>
            <a:lvl4pPr>
              <a:lnSpc>
                <a:spcPct val="90000"/>
              </a:lnSpc>
              <a:defRPr>
                <a:solidFill>
                  <a:srgbClr val="206228"/>
                </a:solidFill>
              </a:defRPr>
            </a:lvl4pPr>
            <a:lvl5pPr>
              <a:lnSpc>
                <a:spcPct val="90000"/>
              </a:lnSpc>
              <a:defRPr>
                <a:solidFill>
                  <a:srgbClr val="206228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43491167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noFill/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548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599169" y="1749378"/>
            <a:ext cx="4592791" cy="5108729"/>
          </a:xfrm>
          <a:custGeom>
            <a:avLst/>
            <a:gdLst/>
            <a:ahLst/>
            <a:cxnLst/>
            <a:rect l="l" t="t" r="r" b="b"/>
            <a:pathLst>
              <a:path w="36177" h="40241" extrusionOk="0">
                <a:moveTo>
                  <a:pt x="36176" y="0"/>
                </a:moveTo>
                <a:cubicBezTo>
                  <a:pt x="24474" y="38948"/>
                  <a:pt x="1" y="40238"/>
                  <a:pt x="1" y="40238"/>
                </a:cubicBezTo>
                <a:lnTo>
                  <a:pt x="36176" y="40241"/>
                </a:lnTo>
                <a:lnTo>
                  <a:pt x="36176" y="0"/>
                </a:ln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1" y="0"/>
            <a:ext cx="5876655" cy="6858107"/>
          </a:xfrm>
          <a:custGeom>
            <a:avLst/>
            <a:gdLst/>
            <a:ahLst/>
            <a:cxnLst/>
            <a:rect l="l" t="t" r="r" b="b"/>
            <a:pathLst>
              <a:path w="67254" h="78486" extrusionOk="0">
                <a:moveTo>
                  <a:pt x="0" y="0"/>
                </a:moveTo>
                <a:lnTo>
                  <a:pt x="0" y="78486"/>
                </a:lnTo>
                <a:lnTo>
                  <a:pt x="67254" y="78486"/>
                </a:lnTo>
                <a:cubicBezTo>
                  <a:pt x="25231" y="63217"/>
                  <a:pt x="16815" y="0"/>
                  <a:pt x="16815" y="0"/>
                </a:cubicBez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5876741" cy="6858107"/>
          </a:xfrm>
          <a:custGeom>
            <a:avLst/>
            <a:gdLst/>
            <a:ahLst/>
            <a:cxnLst/>
            <a:rect l="l" t="t" r="r" b="b"/>
            <a:pathLst>
              <a:path w="67255" h="78486" extrusionOk="0">
                <a:moveTo>
                  <a:pt x="67254" y="78486"/>
                </a:moveTo>
                <a:lnTo>
                  <a:pt x="1" y="78486"/>
                </a:lnTo>
                <a:lnTo>
                  <a:pt x="1" y="0"/>
                </a:lnTo>
                <a:lnTo>
                  <a:pt x="19446" y="0"/>
                </a:lnTo>
                <a:cubicBezTo>
                  <a:pt x="19446" y="0"/>
                  <a:pt x="21983" y="27742"/>
                  <a:pt x="35916" y="50908"/>
                </a:cubicBezTo>
                <a:cubicBezTo>
                  <a:pt x="43014" y="62714"/>
                  <a:pt x="53070" y="73331"/>
                  <a:pt x="67254" y="78486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3138077" cy="6858107"/>
          </a:xfrm>
          <a:custGeom>
            <a:avLst/>
            <a:gdLst/>
            <a:ahLst/>
            <a:cxnLst/>
            <a:rect l="l" t="t" r="r" b="b"/>
            <a:pathLst>
              <a:path w="35913" h="78486" extrusionOk="0">
                <a:moveTo>
                  <a:pt x="35913" y="50908"/>
                </a:moveTo>
                <a:cubicBezTo>
                  <a:pt x="26008" y="76791"/>
                  <a:pt x="0" y="78486"/>
                  <a:pt x="0" y="78486"/>
                </a:cubicBezTo>
                <a:lnTo>
                  <a:pt x="0" y="0"/>
                </a:lnTo>
                <a:lnTo>
                  <a:pt x="19443" y="0"/>
                </a:lnTo>
                <a:cubicBezTo>
                  <a:pt x="19443" y="0"/>
                  <a:pt x="21980" y="27742"/>
                  <a:pt x="35913" y="509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0" y="0"/>
            <a:ext cx="4108608" cy="6858107"/>
          </a:xfrm>
          <a:custGeom>
            <a:avLst/>
            <a:gdLst/>
            <a:ahLst/>
            <a:cxnLst/>
            <a:rect l="l" t="t" r="r" b="b"/>
            <a:pathLst>
              <a:path w="47020" h="78486" extrusionOk="0">
                <a:moveTo>
                  <a:pt x="14986" y="0"/>
                </a:moveTo>
                <a:cubicBezTo>
                  <a:pt x="14986" y="0"/>
                  <a:pt x="11464" y="73192"/>
                  <a:pt x="47019" y="78486"/>
                </a:cubicBezTo>
                <a:lnTo>
                  <a:pt x="1" y="78486"/>
                </a:lnTo>
                <a:lnTo>
                  <a:pt x="1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17647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1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7712919" y="1875951"/>
            <a:ext cx="4479040" cy="4982156"/>
          </a:xfrm>
          <a:custGeom>
            <a:avLst/>
            <a:gdLst/>
            <a:ahLst/>
            <a:cxnLst/>
            <a:rect l="l" t="t" r="r" b="b"/>
            <a:pathLst>
              <a:path w="35281" h="39244" extrusionOk="0">
                <a:moveTo>
                  <a:pt x="1" y="39243"/>
                </a:moveTo>
                <a:cubicBezTo>
                  <a:pt x="1" y="39243"/>
                  <a:pt x="23866" y="37982"/>
                  <a:pt x="35280" y="0"/>
                </a:cubicBezTo>
                <a:lnTo>
                  <a:pt x="35280" y="39243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8920000" y="3161480"/>
            <a:ext cx="3271968" cy="3696627"/>
          </a:xfrm>
          <a:custGeom>
            <a:avLst/>
            <a:gdLst/>
            <a:ahLst/>
            <a:cxnLst/>
            <a:rect l="l" t="t" r="r" b="b"/>
            <a:pathLst>
              <a:path w="25773" h="29118" extrusionOk="0">
                <a:moveTo>
                  <a:pt x="25772" y="0"/>
                </a:moveTo>
                <a:cubicBezTo>
                  <a:pt x="25772" y="0"/>
                  <a:pt x="14842" y="27310"/>
                  <a:pt x="1" y="29117"/>
                </a:cubicBezTo>
                <a:lnTo>
                  <a:pt x="25772" y="29117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2724300" y="2180700"/>
            <a:ext cx="8751600" cy="17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5460100" y="4216600"/>
            <a:ext cx="3280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014532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 rot="10800000">
            <a:off x="-1448045" y="-36983"/>
            <a:ext cx="4029681" cy="4702604"/>
            <a:chOff x="5353050" y="0"/>
            <a:chExt cx="4407556" cy="5143580"/>
          </a:xfrm>
        </p:grpSpPr>
        <p:sp>
          <p:nvSpPr>
            <p:cNvPr id="21" name="Google Shape;21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 rot="-294">
            <a:off x="1869133" y="3789412"/>
            <a:ext cx="4670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 flipH="1">
            <a:off x="2175933" y="4636733"/>
            <a:ext cx="4056400" cy="14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2950933" y="1564216"/>
            <a:ext cx="2506400" cy="16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29" name="Google Shape;29;p3"/>
          <p:cNvGrpSpPr/>
          <p:nvPr/>
        </p:nvGrpSpPr>
        <p:grpSpPr>
          <a:xfrm rot="10800000" flipH="1">
            <a:off x="2230012" y="-1214671"/>
            <a:ext cx="11525467" cy="8072677"/>
            <a:chOff x="5353050" y="0"/>
            <a:chExt cx="4407556" cy="5143580"/>
          </a:xfrm>
        </p:grpSpPr>
        <p:sp>
          <p:nvSpPr>
            <p:cNvPr id="30" name="Google Shape;30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5462801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Title and 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960000" y="1578400"/>
            <a:ext cx="10272000" cy="45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37" name="Google Shape;37;p4"/>
          <p:cNvGrpSpPr/>
          <p:nvPr/>
        </p:nvGrpSpPr>
        <p:grpSpPr>
          <a:xfrm rot="10800000">
            <a:off x="9425173" y="11"/>
            <a:ext cx="2766825" cy="3079023"/>
            <a:chOff x="6" y="2834274"/>
            <a:chExt cx="2075119" cy="2309267"/>
          </a:xfrm>
        </p:grpSpPr>
        <p:sp>
          <p:nvSpPr>
            <p:cNvPr id="38" name="Google Shape;38;p4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4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4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" name="Google Shape;41;p4"/>
          <p:cNvGrpSpPr/>
          <p:nvPr/>
        </p:nvGrpSpPr>
        <p:grpSpPr>
          <a:xfrm rot="10800000">
            <a:off x="8" y="5165462"/>
            <a:ext cx="1521789" cy="1692593"/>
            <a:chOff x="8002655" y="8"/>
            <a:chExt cx="1141342" cy="1269445"/>
          </a:xfrm>
        </p:grpSpPr>
        <p:sp>
          <p:nvSpPr>
            <p:cNvPr id="42" name="Google Shape;42;p4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4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63081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 preserve="1">
  <p:cSld name="Title and two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5"/>
          <p:cNvGrpSpPr/>
          <p:nvPr/>
        </p:nvGrpSpPr>
        <p:grpSpPr>
          <a:xfrm>
            <a:off x="-600" y="-4194019"/>
            <a:ext cx="14503799" cy="13112700"/>
            <a:chOff x="-450" y="-3145515"/>
            <a:chExt cx="10877849" cy="9834525"/>
          </a:xfrm>
        </p:grpSpPr>
        <p:sp>
          <p:nvSpPr>
            <p:cNvPr id="47" name="Google Shape;47;p5"/>
            <p:cNvSpPr/>
            <p:nvPr/>
          </p:nvSpPr>
          <p:spPr>
            <a:xfrm>
              <a:off x="2843508" y="-5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8" name="Google Shape;48;p5"/>
            <p:cNvGrpSpPr/>
            <p:nvPr/>
          </p:nvGrpSpPr>
          <p:grpSpPr>
            <a:xfrm rot="10800000">
              <a:off x="-450" y="-3145515"/>
              <a:ext cx="10877849" cy="9834525"/>
              <a:chOff x="5353050" y="0"/>
              <a:chExt cx="4407556" cy="5143580"/>
            </a:xfrm>
          </p:grpSpPr>
          <p:sp>
            <p:nvSpPr>
              <p:cNvPr id="49" name="Google Shape;49;p5"/>
              <p:cNvSpPr/>
              <p:nvPr/>
            </p:nvSpPr>
            <p:spPr>
              <a:xfrm flipH="1">
                <a:off x="5353116" y="0"/>
                <a:ext cx="4407491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4" h="78486" extrusionOk="0">
                    <a:moveTo>
                      <a:pt x="0" y="0"/>
                    </a:moveTo>
                    <a:lnTo>
                      <a:pt x="0" y="78486"/>
                    </a:lnTo>
                    <a:lnTo>
                      <a:pt x="67254" y="78486"/>
                    </a:lnTo>
                    <a:cubicBezTo>
                      <a:pt x="25231" y="63217"/>
                      <a:pt x="16815" y="0"/>
                      <a:pt x="16815" y="0"/>
                    </a:cubicBezTo>
                    <a:close/>
                  </a:path>
                </a:pathLst>
              </a:custGeom>
              <a:solidFill>
                <a:srgbClr val="12102F">
                  <a:alpha val="541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" name="Google Shape;50;p5"/>
              <p:cNvSpPr/>
              <p:nvPr/>
            </p:nvSpPr>
            <p:spPr>
              <a:xfrm flipH="1">
                <a:off x="5353050" y="0"/>
                <a:ext cx="44075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5" h="78486" extrusionOk="0">
                    <a:moveTo>
                      <a:pt x="67254" y="78486"/>
                    </a:moveTo>
                    <a:lnTo>
                      <a:pt x="1" y="78486"/>
                    </a:lnTo>
                    <a:lnTo>
                      <a:pt x="1" y="0"/>
                    </a:lnTo>
                    <a:lnTo>
                      <a:pt x="19446" y="0"/>
                    </a:lnTo>
                    <a:cubicBezTo>
                      <a:pt x="19446" y="0"/>
                      <a:pt x="21983" y="27742"/>
                      <a:pt x="35916" y="50908"/>
                    </a:cubicBezTo>
                    <a:cubicBezTo>
                      <a:pt x="43014" y="62714"/>
                      <a:pt x="53070" y="73331"/>
                      <a:pt x="67254" y="7848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 flipH="1">
                <a:off x="7407048" y="0"/>
                <a:ext cx="2353558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35913" h="78486" extrusionOk="0">
                    <a:moveTo>
                      <a:pt x="35913" y="50908"/>
                    </a:moveTo>
                    <a:cubicBezTo>
                      <a:pt x="26008" y="76791"/>
                      <a:pt x="0" y="78486"/>
                      <a:pt x="0" y="78486"/>
                    </a:cubicBezTo>
                    <a:lnTo>
                      <a:pt x="0" y="0"/>
                    </a:lnTo>
                    <a:lnTo>
                      <a:pt x="19443" y="0"/>
                    </a:lnTo>
                    <a:cubicBezTo>
                      <a:pt x="19443" y="0"/>
                      <a:pt x="21980" y="27742"/>
                      <a:pt x="35913" y="5090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36078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" name="Google Shape;52;p5"/>
              <p:cNvSpPr/>
              <p:nvPr/>
            </p:nvSpPr>
            <p:spPr>
              <a:xfrm flipH="1">
                <a:off x="6679151" y="0"/>
                <a:ext cx="30814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47020" h="78486" extrusionOk="0">
                    <a:moveTo>
                      <a:pt x="14986" y="0"/>
                    </a:moveTo>
                    <a:cubicBezTo>
                      <a:pt x="14986" y="0"/>
                      <a:pt x="11464" y="73192"/>
                      <a:pt x="47019" y="78486"/>
                    </a:cubicBezTo>
                    <a:lnTo>
                      <a:pt x="1" y="78486"/>
                    </a:ln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17647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" name="Google Shape;53;p5"/>
              <p:cNvSpPr/>
              <p:nvPr/>
            </p:nvSpPr>
            <p:spPr>
              <a:xfrm flipH="1">
                <a:off x="5520033" y="0"/>
                <a:ext cx="4240573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4707" h="78486" extrusionOk="0">
                    <a:moveTo>
                      <a:pt x="2631" y="0"/>
                    </a:moveTo>
                    <a:cubicBezTo>
                      <a:pt x="2631" y="0"/>
                      <a:pt x="10424" y="78486"/>
                      <a:pt x="64707" y="78486"/>
                    </a:cubicBezTo>
                    <a:lnTo>
                      <a:pt x="0" y="7848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8AAFDC">
                      <a:alpha val="18039"/>
                    </a:srgbClr>
                  </a:gs>
                  <a:gs pos="100000">
                    <a:srgbClr val="114CA0">
                      <a:alpha val="29019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54" name="Google Shape;54;p5"/>
          <p:cNvSpPr txBox="1">
            <a:spLocks noGrp="1"/>
          </p:cNvSpPr>
          <p:nvPr>
            <p:ph type="ctrTitle"/>
          </p:nvPr>
        </p:nvSpPr>
        <p:spPr>
          <a:xfrm flipH="1">
            <a:off x="7919933" y="2514715"/>
            <a:ext cx="2572400" cy="6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ubTitle" idx="1"/>
          </p:nvPr>
        </p:nvSpPr>
        <p:spPr>
          <a:xfrm flipH="1">
            <a:off x="72401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ctrTitle" idx="2"/>
          </p:nvPr>
        </p:nvSpPr>
        <p:spPr>
          <a:xfrm flipH="1">
            <a:off x="1468011" y="2514715"/>
            <a:ext cx="2850400" cy="6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ubTitle" idx="3"/>
          </p:nvPr>
        </p:nvSpPr>
        <p:spPr>
          <a:xfrm flipH="1">
            <a:off x="15839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743444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60" name="Google Shape;60;p6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61" name="Google Shape;61;p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4" name="Google Shape;64;p6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65" name="Google Shape;65;p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711191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One column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7"/>
          <p:cNvGrpSpPr/>
          <p:nvPr/>
        </p:nvGrpSpPr>
        <p:grpSpPr>
          <a:xfrm>
            <a:off x="9405521" y="-17"/>
            <a:ext cx="2786500" cy="3101017"/>
            <a:chOff x="7054140" y="-13"/>
            <a:chExt cx="2089875" cy="2325763"/>
          </a:xfrm>
        </p:grpSpPr>
        <p:sp>
          <p:nvSpPr>
            <p:cNvPr id="69" name="Google Shape;69;p7"/>
            <p:cNvSpPr/>
            <p:nvPr/>
          </p:nvSpPr>
          <p:spPr>
            <a:xfrm rot="10800000" flipH="1">
              <a:off x="7054140" y="1027"/>
              <a:ext cx="2089855" cy="2324723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7"/>
            <p:cNvSpPr/>
            <p:nvPr/>
          </p:nvSpPr>
          <p:spPr>
            <a:xfrm rot="10800000" flipH="1">
              <a:off x="7105902" y="-13"/>
              <a:ext cx="2038095" cy="226712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7"/>
            <p:cNvSpPr/>
            <p:nvPr/>
          </p:nvSpPr>
          <p:spPr>
            <a:xfrm rot="10800000" flipH="1">
              <a:off x="7655173" y="-13"/>
              <a:ext cx="1488842" cy="168214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2" name="Google Shape;72;p7"/>
          <p:cNvSpPr txBox="1">
            <a:spLocks noGrp="1"/>
          </p:cNvSpPr>
          <p:nvPr>
            <p:ph type="subTitle" idx="1"/>
          </p:nvPr>
        </p:nvSpPr>
        <p:spPr>
          <a:xfrm flipH="1">
            <a:off x="6909000" y="2685633"/>
            <a:ext cx="4297600" cy="25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title"/>
          </p:nvPr>
        </p:nvSpPr>
        <p:spPr>
          <a:xfrm>
            <a:off x="5926997" y="5262947"/>
            <a:ext cx="52796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58415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>
  <p:cSld name="Main poin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8"/>
          <p:cNvSpPr/>
          <p:nvPr/>
        </p:nvSpPr>
        <p:spPr>
          <a:xfrm rot="10800000">
            <a:off x="-1524004" y="-69"/>
            <a:ext cx="10588437" cy="7703401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6" name="Google Shape;76;p8"/>
          <p:cNvGrpSpPr/>
          <p:nvPr/>
        </p:nvGrpSpPr>
        <p:grpSpPr>
          <a:xfrm>
            <a:off x="1207804" y="-30952"/>
            <a:ext cx="10984219" cy="6888968"/>
            <a:chOff x="5353050" y="0"/>
            <a:chExt cx="4407556" cy="5143580"/>
          </a:xfrm>
        </p:grpSpPr>
        <p:sp>
          <p:nvSpPr>
            <p:cNvPr id="77" name="Google Shape;77;p8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8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8"/>
          <p:cNvSpPr txBox="1">
            <a:spLocks noGrp="1"/>
          </p:cNvSpPr>
          <p:nvPr>
            <p:ph type="title"/>
          </p:nvPr>
        </p:nvSpPr>
        <p:spPr>
          <a:xfrm rot="-151">
            <a:off x="1536400" y="1746409"/>
            <a:ext cx="9119200" cy="33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58108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>
  <p:cSld name="Section title and descri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9"/>
          <p:cNvSpPr txBox="1">
            <a:spLocks noGrp="1"/>
          </p:cNvSpPr>
          <p:nvPr>
            <p:ph type="title"/>
          </p:nvPr>
        </p:nvSpPr>
        <p:spPr>
          <a:xfrm>
            <a:off x="1426433" y="1389339"/>
            <a:ext cx="3666400" cy="149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85" name="Google Shape;85;p9"/>
          <p:cNvSpPr txBox="1">
            <a:spLocks noGrp="1"/>
          </p:cNvSpPr>
          <p:nvPr>
            <p:ph type="subTitle" idx="1"/>
          </p:nvPr>
        </p:nvSpPr>
        <p:spPr>
          <a:xfrm>
            <a:off x="1468000" y="2668733"/>
            <a:ext cx="3947200" cy="18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833163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 txBox="1">
            <a:spLocks noGrp="1"/>
          </p:cNvSpPr>
          <p:nvPr>
            <p:ph type="ctrTitle"/>
          </p:nvPr>
        </p:nvSpPr>
        <p:spPr>
          <a:xfrm flipH="1">
            <a:off x="818881" y="5420100"/>
            <a:ext cx="48864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subTitle" idx="1"/>
          </p:nvPr>
        </p:nvSpPr>
        <p:spPr>
          <a:xfrm rot="-307" flipH="1">
            <a:off x="818881" y="3543500"/>
            <a:ext cx="4478800" cy="177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89" name="Google Shape;89;p10"/>
          <p:cNvGrpSpPr/>
          <p:nvPr/>
        </p:nvGrpSpPr>
        <p:grpSpPr>
          <a:xfrm rot="10800000">
            <a:off x="-1622820" y="2"/>
            <a:ext cx="5165656" cy="6028276"/>
            <a:chOff x="5353050" y="0"/>
            <a:chExt cx="4407556" cy="5143580"/>
          </a:xfrm>
        </p:grpSpPr>
        <p:sp>
          <p:nvSpPr>
            <p:cNvPr id="90" name="Google Shape;90;p10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10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10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10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10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217035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ACDD33-6CDF-5140-9B2C-565D20EE50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34113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preserve="1">
  <p:cSld name="Big number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11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97" name="Google Shape;97;p1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1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1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0" name="Google Shape;100;p11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01" name="Google Shape;101;p1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1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3" name="Google Shape;103;p11"/>
          <p:cNvSpPr txBox="1">
            <a:spLocks noGrp="1"/>
          </p:cNvSpPr>
          <p:nvPr>
            <p:ph type="title" hasCustomPrompt="1"/>
          </p:nvPr>
        </p:nvSpPr>
        <p:spPr>
          <a:xfrm>
            <a:off x="6854431" y="4036219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4" name="Google Shape;104;p11"/>
          <p:cNvSpPr txBox="1">
            <a:spLocks noGrp="1"/>
          </p:cNvSpPr>
          <p:nvPr>
            <p:ph type="subTitle" idx="1"/>
          </p:nvPr>
        </p:nvSpPr>
        <p:spPr>
          <a:xfrm flipH="1">
            <a:off x="6873349" y="4603337"/>
            <a:ext cx="20256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5" name="Google Shape;105;p11"/>
          <p:cNvSpPr txBox="1">
            <a:spLocks noGrp="1"/>
          </p:cNvSpPr>
          <p:nvPr>
            <p:ph type="title" idx="2" hasCustomPrompt="1"/>
          </p:nvPr>
        </p:nvSpPr>
        <p:spPr>
          <a:xfrm>
            <a:off x="2726217" y="3086767"/>
            <a:ext cx="2321200" cy="58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5333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6" name="Google Shape;106;p11"/>
          <p:cNvSpPr txBox="1">
            <a:spLocks noGrp="1"/>
          </p:cNvSpPr>
          <p:nvPr>
            <p:ph type="subTitle" idx="3"/>
          </p:nvPr>
        </p:nvSpPr>
        <p:spPr>
          <a:xfrm flipH="1">
            <a:off x="6873452" y="2655393"/>
            <a:ext cx="3598000" cy="132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7" name="Google Shape;107;p11"/>
          <p:cNvSpPr txBox="1">
            <a:spLocks noGrp="1"/>
          </p:cNvSpPr>
          <p:nvPr>
            <p:ph type="title" idx="4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36506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>
  <p:cSld name="Title only 2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12"/>
          <p:cNvGrpSpPr/>
          <p:nvPr/>
        </p:nvGrpSpPr>
        <p:grpSpPr>
          <a:xfrm rot="10800000">
            <a:off x="-28" y="5165401"/>
            <a:ext cx="1521789" cy="1692593"/>
            <a:chOff x="8002655" y="8"/>
            <a:chExt cx="1141342" cy="1269445"/>
          </a:xfrm>
        </p:grpSpPr>
        <p:sp>
          <p:nvSpPr>
            <p:cNvPr id="110" name="Google Shape;110;p1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1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2" name="Google Shape;112;p12"/>
          <p:cNvGrpSpPr/>
          <p:nvPr/>
        </p:nvGrpSpPr>
        <p:grpSpPr>
          <a:xfrm rot="10800000">
            <a:off x="9252001" y="12"/>
            <a:ext cx="2939995" cy="2976761"/>
            <a:chOff x="-21" y="2910925"/>
            <a:chExt cx="2204996" cy="2232571"/>
          </a:xfrm>
        </p:grpSpPr>
        <p:sp>
          <p:nvSpPr>
            <p:cNvPr id="113" name="Google Shape;113;p12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12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12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6" name="Google Shape;116;p1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513443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 numbers" preserve="1">
  <p:cSld name="Small number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p13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119" name="Google Shape;119;p13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13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13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2" name="Google Shape;122;p13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23" name="Google Shape;123;p13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13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5" name="Google Shape;125;p13"/>
          <p:cNvSpPr txBox="1">
            <a:spLocks noGrp="1"/>
          </p:cNvSpPr>
          <p:nvPr>
            <p:ph type="title" hasCustomPrompt="1"/>
          </p:nvPr>
        </p:nvSpPr>
        <p:spPr>
          <a:xfrm>
            <a:off x="3036717" y="4017300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1"/>
          </p:nvPr>
        </p:nvSpPr>
        <p:spPr>
          <a:xfrm flipH="1">
            <a:off x="3036751" y="4667300"/>
            <a:ext cx="1912000" cy="7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title" idx="2" hasCustomPrompt="1"/>
          </p:nvPr>
        </p:nvSpPr>
        <p:spPr>
          <a:xfrm>
            <a:off x="3036717" y="2109548"/>
            <a:ext cx="1407200" cy="6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8" name="Google Shape;128;p13"/>
          <p:cNvSpPr txBox="1">
            <a:spLocks noGrp="1"/>
          </p:cNvSpPr>
          <p:nvPr>
            <p:ph type="subTitle" idx="3"/>
          </p:nvPr>
        </p:nvSpPr>
        <p:spPr>
          <a:xfrm flipH="1">
            <a:off x="3036717" y="2709500"/>
            <a:ext cx="1959200" cy="6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title" idx="4" hasCustomPrompt="1"/>
          </p:nvPr>
        </p:nvSpPr>
        <p:spPr>
          <a:xfrm>
            <a:off x="8121329" y="4017300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0" name="Google Shape;130;p13"/>
          <p:cNvSpPr txBox="1">
            <a:spLocks noGrp="1"/>
          </p:cNvSpPr>
          <p:nvPr>
            <p:ph type="subTitle" idx="5"/>
          </p:nvPr>
        </p:nvSpPr>
        <p:spPr>
          <a:xfrm flipH="1">
            <a:off x="8121329" y="4667308"/>
            <a:ext cx="20256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title" idx="6" hasCustomPrompt="1"/>
          </p:nvPr>
        </p:nvSpPr>
        <p:spPr>
          <a:xfrm>
            <a:off x="8121313" y="2018600"/>
            <a:ext cx="2321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2" name="Google Shape;132;p13"/>
          <p:cNvSpPr txBox="1">
            <a:spLocks noGrp="1"/>
          </p:cNvSpPr>
          <p:nvPr>
            <p:ph type="subTitle" idx="7"/>
          </p:nvPr>
        </p:nvSpPr>
        <p:spPr>
          <a:xfrm flipH="1">
            <a:off x="8121329" y="2671441"/>
            <a:ext cx="16940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title" idx="8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0852730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preserve="1">
  <p:cSld name="Table of content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/>
          <p:nvPr/>
        </p:nvSpPr>
        <p:spPr>
          <a:xfrm rot="10800000">
            <a:off x="6610745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14"/>
          <p:cNvSpPr txBox="1">
            <a:spLocks noGrp="1"/>
          </p:cNvSpPr>
          <p:nvPr>
            <p:ph type="subTitle" idx="1"/>
          </p:nvPr>
        </p:nvSpPr>
        <p:spPr>
          <a:xfrm flipH="1">
            <a:off x="2199400" y="1790201"/>
            <a:ext cx="4379200" cy="8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4"/>
          <p:cNvSpPr txBox="1">
            <a:spLocks noGrp="1"/>
          </p:cNvSpPr>
          <p:nvPr>
            <p:ph type="subTitle" idx="2"/>
          </p:nvPr>
        </p:nvSpPr>
        <p:spPr>
          <a:xfrm flipH="1">
            <a:off x="2199400" y="4176643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4"/>
          <p:cNvSpPr txBox="1">
            <a:spLocks noGrp="1"/>
          </p:cNvSpPr>
          <p:nvPr>
            <p:ph type="title" hasCustomPrompt="1"/>
          </p:nvPr>
        </p:nvSpPr>
        <p:spPr>
          <a:xfrm>
            <a:off x="993997" y="1677577"/>
            <a:ext cx="9336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39" name="Google Shape;139;p14"/>
          <p:cNvSpPr txBox="1">
            <a:spLocks noGrp="1"/>
          </p:cNvSpPr>
          <p:nvPr>
            <p:ph type="subTitle" idx="3"/>
          </p:nvPr>
        </p:nvSpPr>
        <p:spPr>
          <a:xfrm flipH="1">
            <a:off x="2199400" y="2984801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4"/>
          <p:cNvSpPr txBox="1">
            <a:spLocks noGrp="1"/>
          </p:cNvSpPr>
          <p:nvPr>
            <p:ph type="subTitle" idx="4"/>
          </p:nvPr>
        </p:nvSpPr>
        <p:spPr>
          <a:xfrm flipH="1">
            <a:off x="2199596" y="1266283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1" name="Google Shape;141;p14"/>
          <p:cNvSpPr txBox="1">
            <a:spLocks noGrp="1"/>
          </p:cNvSpPr>
          <p:nvPr>
            <p:ph type="subTitle" idx="5"/>
          </p:nvPr>
        </p:nvSpPr>
        <p:spPr>
          <a:xfrm flipH="1">
            <a:off x="2199600" y="3653244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2" name="Google Shape;142;p14"/>
          <p:cNvSpPr txBox="1">
            <a:spLocks noGrp="1"/>
          </p:cNvSpPr>
          <p:nvPr>
            <p:ph type="subTitle" idx="6"/>
          </p:nvPr>
        </p:nvSpPr>
        <p:spPr>
          <a:xfrm flipH="1">
            <a:off x="2199333" y="2459133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3" name="Google Shape;143;p14"/>
          <p:cNvSpPr txBox="1">
            <a:spLocks noGrp="1"/>
          </p:cNvSpPr>
          <p:nvPr>
            <p:ph type="title" idx="7" hasCustomPrompt="1"/>
          </p:nvPr>
        </p:nvSpPr>
        <p:spPr>
          <a:xfrm>
            <a:off x="1044600" y="2985200"/>
            <a:ext cx="832400" cy="38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4" name="Google Shape;144;p14"/>
          <p:cNvSpPr txBox="1">
            <a:spLocks noGrp="1"/>
          </p:cNvSpPr>
          <p:nvPr>
            <p:ph type="title" idx="8" hasCustomPrompt="1"/>
          </p:nvPr>
        </p:nvSpPr>
        <p:spPr>
          <a:xfrm>
            <a:off x="1044600" y="4124667"/>
            <a:ext cx="832400" cy="47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4"/>
          <p:cNvSpPr txBox="1">
            <a:spLocks noGrp="1"/>
          </p:cNvSpPr>
          <p:nvPr>
            <p:ph type="subTitle" idx="9"/>
          </p:nvPr>
        </p:nvSpPr>
        <p:spPr>
          <a:xfrm flipH="1">
            <a:off x="2199400" y="5355817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4"/>
          <p:cNvSpPr txBox="1">
            <a:spLocks noGrp="1"/>
          </p:cNvSpPr>
          <p:nvPr>
            <p:ph type="subTitle" idx="13"/>
          </p:nvPr>
        </p:nvSpPr>
        <p:spPr>
          <a:xfrm flipH="1">
            <a:off x="2199600" y="5047015"/>
            <a:ext cx="3608400" cy="54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7" name="Google Shape;147;p14"/>
          <p:cNvSpPr txBox="1">
            <a:spLocks noGrp="1"/>
          </p:cNvSpPr>
          <p:nvPr>
            <p:ph type="title" idx="14" hasCustomPrompt="1"/>
          </p:nvPr>
        </p:nvSpPr>
        <p:spPr>
          <a:xfrm>
            <a:off x="1044600" y="5347333"/>
            <a:ext cx="832400" cy="38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148" name="Google Shape;148;p14"/>
          <p:cNvGrpSpPr/>
          <p:nvPr/>
        </p:nvGrpSpPr>
        <p:grpSpPr>
          <a:xfrm>
            <a:off x="7137400" y="0"/>
            <a:ext cx="5876741" cy="6858107"/>
            <a:chOff x="5353050" y="0"/>
            <a:chExt cx="4407556" cy="5143580"/>
          </a:xfrm>
        </p:grpSpPr>
        <p:sp>
          <p:nvSpPr>
            <p:cNvPr id="149" name="Google Shape;149;p14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14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14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14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14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4" name="Google Shape;154;p14"/>
          <p:cNvSpPr txBox="1">
            <a:spLocks noGrp="1"/>
          </p:cNvSpPr>
          <p:nvPr>
            <p:ph type="title" idx="15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359173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preserve="1">
  <p:cSld name="Title and three columns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5"/>
          <p:cNvSpPr txBox="1">
            <a:spLocks noGrp="1"/>
          </p:cNvSpPr>
          <p:nvPr>
            <p:ph type="ctrTitle"/>
          </p:nvPr>
        </p:nvSpPr>
        <p:spPr>
          <a:xfrm flipH="1">
            <a:off x="5055600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15"/>
          <p:cNvSpPr txBox="1">
            <a:spLocks noGrp="1"/>
          </p:cNvSpPr>
          <p:nvPr>
            <p:ph type="subTitle" idx="1"/>
          </p:nvPr>
        </p:nvSpPr>
        <p:spPr>
          <a:xfrm flipH="1">
            <a:off x="4757200" y="441896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58" name="Google Shape;158;p15"/>
          <p:cNvSpPr txBox="1">
            <a:spLocks noGrp="1"/>
          </p:cNvSpPr>
          <p:nvPr>
            <p:ph type="ctrTitle" idx="2"/>
          </p:nvPr>
        </p:nvSpPr>
        <p:spPr>
          <a:xfrm flipH="1">
            <a:off x="8652415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15"/>
          <p:cNvSpPr txBox="1">
            <a:spLocks noGrp="1"/>
          </p:cNvSpPr>
          <p:nvPr>
            <p:ph type="subTitle" idx="3"/>
          </p:nvPr>
        </p:nvSpPr>
        <p:spPr>
          <a:xfrm flipH="1">
            <a:off x="8403415" y="4418957"/>
            <a:ext cx="25788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60" name="Google Shape;160;p15"/>
          <p:cNvSpPr txBox="1">
            <a:spLocks noGrp="1"/>
          </p:cNvSpPr>
          <p:nvPr>
            <p:ph type="ctrTitle" idx="4"/>
          </p:nvPr>
        </p:nvSpPr>
        <p:spPr>
          <a:xfrm flipH="1">
            <a:off x="1461600" y="2063033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61" name="Google Shape;161;p15"/>
          <p:cNvSpPr txBox="1">
            <a:spLocks noGrp="1"/>
          </p:cNvSpPr>
          <p:nvPr>
            <p:ph type="subTitle" idx="5"/>
          </p:nvPr>
        </p:nvSpPr>
        <p:spPr>
          <a:xfrm flipH="1">
            <a:off x="1163200" y="441895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grpSp>
        <p:nvGrpSpPr>
          <p:cNvPr id="162" name="Google Shape;162;p15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63" name="Google Shape;163;p15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5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5" name="Google Shape;165;p15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166" name="Google Shape;166;p15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5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5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9" name="Google Shape;169;p15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016617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 preserve="1">
  <p:cSld name="Title and four columns 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6"/>
          <p:cNvSpPr txBox="1">
            <a:spLocks noGrp="1"/>
          </p:cNvSpPr>
          <p:nvPr>
            <p:ph type="ctrTitle"/>
          </p:nvPr>
        </p:nvSpPr>
        <p:spPr>
          <a:xfrm flipH="1">
            <a:off x="7046004" y="2643487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2" name="Google Shape;172;p16"/>
          <p:cNvSpPr txBox="1">
            <a:spLocks noGrp="1"/>
          </p:cNvSpPr>
          <p:nvPr>
            <p:ph type="subTitle" idx="1"/>
          </p:nvPr>
        </p:nvSpPr>
        <p:spPr>
          <a:xfrm flipH="1">
            <a:off x="7452404" y="1677184"/>
            <a:ext cx="297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3" name="Google Shape;173;p16"/>
          <p:cNvSpPr txBox="1">
            <a:spLocks noGrp="1"/>
          </p:cNvSpPr>
          <p:nvPr>
            <p:ph type="ctrTitle" idx="2"/>
          </p:nvPr>
        </p:nvSpPr>
        <p:spPr>
          <a:xfrm flipH="1">
            <a:off x="7046171" y="5092904"/>
            <a:ext cx="3098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16"/>
          <p:cNvSpPr txBox="1">
            <a:spLocks noGrp="1"/>
          </p:cNvSpPr>
          <p:nvPr>
            <p:ph type="subTitle" idx="3"/>
          </p:nvPr>
        </p:nvSpPr>
        <p:spPr>
          <a:xfrm flipH="1">
            <a:off x="7452404" y="4126567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5" name="Google Shape;175;p16"/>
          <p:cNvSpPr txBox="1">
            <a:spLocks noGrp="1"/>
          </p:cNvSpPr>
          <p:nvPr>
            <p:ph type="ctrTitle" idx="4"/>
          </p:nvPr>
        </p:nvSpPr>
        <p:spPr>
          <a:xfrm flipH="1">
            <a:off x="2397825" y="2643487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6" name="Google Shape;176;p16"/>
          <p:cNvSpPr txBox="1">
            <a:spLocks noGrp="1"/>
          </p:cNvSpPr>
          <p:nvPr>
            <p:ph type="subTitle" idx="5"/>
          </p:nvPr>
        </p:nvSpPr>
        <p:spPr>
          <a:xfrm flipH="1">
            <a:off x="2702625" y="1677184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7" name="Google Shape;177;p16"/>
          <p:cNvSpPr txBox="1">
            <a:spLocks noGrp="1"/>
          </p:cNvSpPr>
          <p:nvPr>
            <p:ph type="ctrTitle" idx="6"/>
          </p:nvPr>
        </p:nvSpPr>
        <p:spPr>
          <a:xfrm flipH="1">
            <a:off x="2397832" y="5092904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8" name="Google Shape;178;p16"/>
          <p:cNvSpPr txBox="1">
            <a:spLocks noGrp="1"/>
          </p:cNvSpPr>
          <p:nvPr>
            <p:ph type="subTitle" idx="7"/>
          </p:nvPr>
        </p:nvSpPr>
        <p:spPr>
          <a:xfrm flipH="1">
            <a:off x="2702625" y="4126567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9" name="Google Shape;179;p16"/>
          <p:cNvSpPr txBox="1">
            <a:spLocks noGrp="1"/>
          </p:cNvSpPr>
          <p:nvPr>
            <p:ph type="title" idx="8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180" name="Google Shape;180;p16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181" name="Google Shape;181;p1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4" name="Google Shape;184;p16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85" name="Google Shape;185;p1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95954024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 preserve="1">
  <p:cSld name="Title and three columns 2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7"/>
          <p:cNvSpPr txBox="1">
            <a:spLocks noGrp="1"/>
          </p:cNvSpPr>
          <p:nvPr>
            <p:ph type="ctrTitle"/>
          </p:nvPr>
        </p:nvSpPr>
        <p:spPr>
          <a:xfrm>
            <a:off x="2472068" y="1564403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89" name="Google Shape;189;p17"/>
          <p:cNvSpPr txBox="1">
            <a:spLocks noGrp="1"/>
          </p:cNvSpPr>
          <p:nvPr>
            <p:ph type="subTitle" idx="1"/>
          </p:nvPr>
        </p:nvSpPr>
        <p:spPr>
          <a:xfrm>
            <a:off x="5054933" y="1794767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0" name="Google Shape;190;p17"/>
          <p:cNvSpPr txBox="1">
            <a:spLocks noGrp="1"/>
          </p:cNvSpPr>
          <p:nvPr>
            <p:ph type="ctrTitle" idx="2"/>
          </p:nvPr>
        </p:nvSpPr>
        <p:spPr>
          <a:xfrm>
            <a:off x="2472068" y="3060121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91" name="Google Shape;191;p17"/>
          <p:cNvSpPr txBox="1">
            <a:spLocks noGrp="1"/>
          </p:cNvSpPr>
          <p:nvPr>
            <p:ph type="subTitle" idx="3"/>
          </p:nvPr>
        </p:nvSpPr>
        <p:spPr>
          <a:xfrm>
            <a:off x="5054933" y="3281600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2" name="Google Shape;192;p17"/>
          <p:cNvSpPr txBox="1">
            <a:spLocks noGrp="1"/>
          </p:cNvSpPr>
          <p:nvPr>
            <p:ph type="ctrTitle" idx="4"/>
          </p:nvPr>
        </p:nvSpPr>
        <p:spPr>
          <a:xfrm>
            <a:off x="2472068" y="4671025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93" name="Google Shape;193;p17"/>
          <p:cNvSpPr txBox="1">
            <a:spLocks noGrp="1"/>
          </p:cNvSpPr>
          <p:nvPr>
            <p:ph type="subTitle" idx="5"/>
          </p:nvPr>
        </p:nvSpPr>
        <p:spPr>
          <a:xfrm>
            <a:off x="5054933" y="4900800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4" name="Google Shape;194;p17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sp>
        <p:nvSpPr>
          <p:cNvPr id="195" name="Google Shape;195;p17"/>
          <p:cNvSpPr/>
          <p:nvPr/>
        </p:nvSpPr>
        <p:spPr>
          <a:xfrm rot="10800000">
            <a:off x="6610745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6" name="Google Shape;196;p17"/>
          <p:cNvGrpSpPr/>
          <p:nvPr/>
        </p:nvGrpSpPr>
        <p:grpSpPr>
          <a:xfrm>
            <a:off x="7137400" y="0"/>
            <a:ext cx="5876741" cy="6858107"/>
            <a:chOff x="5353050" y="0"/>
            <a:chExt cx="4407556" cy="5143580"/>
          </a:xfrm>
        </p:grpSpPr>
        <p:sp>
          <p:nvSpPr>
            <p:cNvPr id="197" name="Google Shape;197;p17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7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7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17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17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86431374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 preserve="1">
  <p:cSld name="Title and three columns 3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8"/>
          <p:cNvSpPr txBox="1">
            <a:spLocks noGrp="1"/>
          </p:cNvSpPr>
          <p:nvPr>
            <p:ph type="ctrTitle"/>
          </p:nvPr>
        </p:nvSpPr>
        <p:spPr>
          <a:xfrm flipH="1">
            <a:off x="5055600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18"/>
          <p:cNvSpPr txBox="1">
            <a:spLocks noGrp="1"/>
          </p:cNvSpPr>
          <p:nvPr>
            <p:ph type="subTitle" idx="1"/>
          </p:nvPr>
        </p:nvSpPr>
        <p:spPr>
          <a:xfrm flipH="1">
            <a:off x="4757200" y="441896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05" name="Google Shape;205;p18"/>
          <p:cNvSpPr txBox="1">
            <a:spLocks noGrp="1"/>
          </p:cNvSpPr>
          <p:nvPr>
            <p:ph type="ctrTitle" idx="2"/>
          </p:nvPr>
        </p:nvSpPr>
        <p:spPr>
          <a:xfrm flipH="1">
            <a:off x="8652415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6" name="Google Shape;206;p18"/>
          <p:cNvSpPr txBox="1">
            <a:spLocks noGrp="1"/>
          </p:cNvSpPr>
          <p:nvPr>
            <p:ph type="subTitle" idx="3"/>
          </p:nvPr>
        </p:nvSpPr>
        <p:spPr>
          <a:xfrm flipH="1">
            <a:off x="8403415" y="4418957"/>
            <a:ext cx="25788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07" name="Google Shape;207;p18"/>
          <p:cNvSpPr txBox="1">
            <a:spLocks noGrp="1"/>
          </p:cNvSpPr>
          <p:nvPr>
            <p:ph type="ctrTitle" idx="4"/>
          </p:nvPr>
        </p:nvSpPr>
        <p:spPr>
          <a:xfrm flipH="1">
            <a:off x="927400" y="1987833"/>
            <a:ext cx="3149200" cy="84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8" name="Google Shape;208;p18"/>
          <p:cNvSpPr txBox="1">
            <a:spLocks noGrp="1"/>
          </p:cNvSpPr>
          <p:nvPr>
            <p:ph type="subTitle" idx="5"/>
          </p:nvPr>
        </p:nvSpPr>
        <p:spPr>
          <a:xfrm flipH="1">
            <a:off x="1163200" y="441895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grpSp>
        <p:nvGrpSpPr>
          <p:cNvPr id="209" name="Google Shape;209;p18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210" name="Google Shape;210;p18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8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2" name="Google Shape;212;p18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213" name="Google Shape;213;p18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8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8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6" name="Google Shape;216;p18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742562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 preserve="1">
  <p:cSld name="Title and six columns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9"/>
          <p:cNvSpPr txBox="1">
            <a:spLocks noGrp="1"/>
          </p:cNvSpPr>
          <p:nvPr>
            <p:ph type="ctrTitle"/>
          </p:nvPr>
        </p:nvSpPr>
        <p:spPr>
          <a:xfrm flipH="1">
            <a:off x="1965300" y="3248500"/>
            <a:ext cx="3144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19" name="Google Shape;219;p19"/>
          <p:cNvSpPr txBox="1">
            <a:spLocks noGrp="1"/>
          </p:cNvSpPr>
          <p:nvPr>
            <p:ph type="subTitle" idx="1"/>
          </p:nvPr>
        </p:nvSpPr>
        <p:spPr>
          <a:xfrm flipH="1">
            <a:off x="1917955" y="3721279"/>
            <a:ext cx="36352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0" name="Google Shape;220;p19"/>
          <p:cNvSpPr txBox="1">
            <a:spLocks noGrp="1"/>
          </p:cNvSpPr>
          <p:nvPr>
            <p:ph type="ctrTitle" idx="2"/>
          </p:nvPr>
        </p:nvSpPr>
        <p:spPr>
          <a:xfrm flipH="1">
            <a:off x="7569233" y="3248497"/>
            <a:ext cx="2530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1" name="Google Shape;221;p19"/>
          <p:cNvSpPr txBox="1">
            <a:spLocks noGrp="1"/>
          </p:cNvSpPr>
          <p:nvPr>
            <p:ph type="subTitle" idx="3"/>
          </p:nvPr>
        </p:nvSpPr>
        <p:spPr>
          <a:xfrm flipH="1">
            <a:off x="7540852" y="3721279"/>
            <a:ext cx="3246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2" name="Google Shape;222;p19"/>
          <p:cNvSpPr txBox="1">
            <a:spLocks noGrp="1"/>
          </p:cNvSpPr>
          <p:nvPr>
            <p:ph type="ctrTitle" idx="4"/>
          </p:nvPr>
        </p:nvSpPr>
        <p:spPr>
          <a:xfrm flipH="1">
            <a:off x="1965267" y="1867633"/>
            <a:ext cx="2530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3" name="Google Shape;223;p19"/>
          <p:cNvSpPr txBox="1">
            <a:spLocks noGrp="1"/>
          </p:cNvSpPr>
          <p:nvPr>
            <p:ph type="subTitle" idx="5"/>
          </p:nvPr>
        </p:nvSpPr>
        <p:spPr>
          <a:xfrm flipH="1">
            <a:off x="1917955" y="2336300"/>
            <a:ext cx="36352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4" name="Google Shape;224;p19"/>
          <p:cNvSpPr txBox="1">
            <a:spLocks noGrp="1"/>
          </p:cNvSpPr>
          <p:nvPr>
            <p:ph type="ctrTitle" idx="6"/>
          </p:nvPr>
        </p:nvSpPr>
        <p:spPr>
          <a:xfrm flipH="1">
            <a:off x="1965267" y="4709167"/>
            <a:ext cx="20808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5" name="Google Shape;225;p19"/>
          <p:cNvSpPr txBox="1">
            <a:spLocks noGrp="1"/>
          </p:cNvSpPr>
          <p:nvPr>
            <p:ph type="subTitle" idx="7"/>
          </p:nvPr>
        </p:nvSpPr>
        <p:spPr>
          <a:xfrm flipH="1">
            <a:off x="1918000" y="5180333"/>
            <a:ext cx="3754000" cy="9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6" name="Google Shape;226;p19"/>
          <p:cNvSpPr txBox="1">
            <a:spLocks noGrp="1"/>
          </p:cNvSpPr>
          <p:nvPr>
            <p:ph type="ctrTitle" idx="8"/>
          </p:nvPr>
        </p:nvSpPr>
        <p:spPr>
          <a:xfrm flipH="1">
            <a:off x="7522000" y="4709167"/>
            <a:ext cx="39132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7" name="Google Shape;227;p19"/>
          <p:cNvSpPr txBox="1">
            <a:spLocks noGrp="1"/>
          </p:cNvSpPr>
          <p:nvPr>
            <p:ph type="subTitle" idx="9"/>
          </p:nvPr>
        </p:nvSpPr>
        <p:spPr>
          <a:xfrm flipH="1">
            <a:off x="7521933" y="5180333"/>
            <a:ext cx="3514400" cy="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8" name="Google Shape;228;p19"/>
          <p:cNvSpPr txBox="1">
            <a:spLocks noGrp="1"/>
          </p:cNvSpPr>
          <p:nvPr>
            <p:ph type="ctrTitle" idx="13"/>
          </p:nvPr>
        </p:nvSpPr>
        <p:spPr>
          <a:xfrm flipH="1">
            <a:off x="7569233" y="1867633"/>
            <a:ext cx="24320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9" name="Google Shape;229;p19"/>
          <p:cNvSpPr txBox="1">
            <a:spLocks noGrp="1"/>
          </p:cNvSpPr>
          <p:nvPr>
            <p:ph type="subTitle" idx="14"/>
          </p:nvPr>
        </p:nvSpPr>
        <p:spPr>
          <a:xfrm flipH="1">
            <a:off x="7521933" y="2336300"/>
            <a:ext cx="35144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30" name="Google Shape;230;p19"/>
          <p:cNvSpPr txBox="1">
            <a:spLocks noGrp="1"/>
          </p:cNvSpPr>
          <p:nvPr>
            <p:ph type="title" idx="15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31" name="Google Shape;231;p19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232" name="Google Shape;232;p19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19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4" name="Google Shape;234;p19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235" name="Google Shape;235;p19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9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9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13743551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 preserve="1">
  <p:cSld name="Title and lis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"/>
          <p:cNvSpPr txBox="1">
            <a:spLocks noGrp="1"/>
          </p:cNvSpPr>
          <p:nvPr>
            <p:ph type="body" idx="1"/>
          </p:nvPr>
        </p:nvSpPr>
        <p:spPr>
          <a:xfrm>
            <a:off x="693833" y="1847400"/>
            <a:ext cx="4526000" cy="31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aleway Thin"/>
              <a:buChar char="●"/>
              <a:defRPr sz="2400"/>
            </a:lvl1pPr>
            <a:lvl2pPr marL="1219170" lvl="1" indent="-440256" rtl="0">
              <a:spcBef>
                <a:spcPts val="2133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4267093" lvl="6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4876678" lvl="7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40" name="Google Shape;240;p20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1" name="Google Shape;241;p20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242" name="Google Shape;242;p20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20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20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917845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12"/>
          <p:cNvGrpSpPr/>
          <p:nvPr/>
        </p:nvGrpSpPr>
        <p:grpSpPr>
          <a:xfrm rot="10800000">
            <a:off x="-28" y="5165401"/>
            <a:ext cx="1521789" cy="1692593"/>
            <a:chOff x="8002655" y="8"/>
            <a:chExt cx="1141342" cy="1269445"/>
          </a:xfrm>
        </p:grpSpPr>
        <p:sp>
          <p:nvSpPr>
            <p:cNvPr id="110" name="Google Shape;110;p1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2" name="Google Shape;112;p12"/>
          <p:cNvGrpSpPr/>
          <p:nvPr/>
        </p:nvGrpSpPr>
        <p:grpSpPr>
          <a:xfrm rot="10800000">
            <a:off x="9252001" y="12"/>
            <a:ext cx="2939995" cy="2976761"/>
            <a:chOff x="-21" y="2910925"/>
            <a:chExt cx="2204996" cy="2232571"/>
          </a:xfrm>
        </p:grpSpPr>
        <p:sp>
          <p:nvSpPr>
            <p:cNvPr id="113" name="Google Shape;113;p12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2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2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6" name="Google Shape;116;p1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588160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" preserve="1">
  <p:cSld name="Technology design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"/>
          <p:cNvSpPr txBox="1">
            <a:spLocks noGrp="1"/>
          </p:cNvSpPr>
          <p:nvPr>
            <p:ph type="subTitle" idx="1"/>
          </p:nvPr>
        </p:nvSpPr>
        <p:spPr>
          <a:xfrm flipH="1">
            <a:off x="6899167" y="3486917"/>
            <a:ext cx="2562400" cy="11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47" name="Google Shape;247;p21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8" name="Google Shape;248;p21"/>
          <p:cNvGrpSpPr/>
          <p:nvPr/>
        </p:nvGrpSpPr>
        <p:grpSpPr>
          <a:xfrm>
            <a:off x="3" y="4738023"/>
            <a:ext cx="1904959" cy="2119907"/>
            <a:chOff x="6" y="2834274"/>
            <a:chExt cx="2075119" cy="2309267"/>
          </a:xfrm>
        </p:grpSpPr>
        <p:sp>
          <p:nvSpPr>
            <p:cNvPr id="249" name="Google Shape;249;p2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2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2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2" name="Google Shape;252;p21"/>
          <p:cNvGrpSpPr/>
          <p:nvPr/>
        </p:nvGrpSpPr>
        <p:grpSpPr>
          <a:xfrm>
            <a:off x="8031955" y="-23"/>
            <a:ext cx="4160116" cy="4627044"/>
            <a:chOff x="8002655" y="8"/>
            <a:chExt cx="1141342" cy="1269445"/>
          </a:xfrm>
        </p:grpSpPr>
        <p:sp>
          <p:nvSpPr>
            <p:cNvPr id="253" name="Google Shape;253;p2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2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4074538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 preserve="1">
  <p:cSld name="Resources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2"/>
          <p:cNvSpPr txBox="1">
            <a:spLocks noGrp="1"/>
          </p:cNvSpPr>
          <p:nvPr>
            <p:ph type="body" idx="1"/>
          </p:nvPr>
        </p:nvSpPr>
        <p:spPr>
          <a:xfrm>
            <a:off x="1657565" y="1809100"/>
            <a:ext cx="4651600" cy="45552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Autofit/>
          </a:bodyPr>
          <a:lstStyle>
            <a:lvl1pPr marL="609585" lvl="0" indent="-3979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333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7" name="Google Shape;257;p22"/>
          <p:cNvSpPr txBox="1">
            <a:spLocks noGrp="1"/>
          </p:cNvSpPr>
          <p:nvPr>
            <p:ph type="body" idx="2"/>
          </p:nvPr>
        </p:nvSpPr>
        <p:spPr>
          <a:xfrm>
            <a:off x="6580399" y="1809100"/>
            <a:ext cx="4651600" cy="455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3979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333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8" name="Google Shape;258;p2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59" name="Google Shape;259;p22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260" name="Google Shape;260;p22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22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22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3" name="Google Shape;263;p22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264" name="Google Shape;264;p2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2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6960563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 preserve="1">
  <p:cSld name="Thank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3"/>
          <p:cNvSpPr/>
          <p:nvPr/>
        </p:nvSpPr>
        <p:spPr>
          <a:xfrm rot="10800000" flipH="1">
            <a:off x="1607700" y="-1541575"/>
            <a:ext cx="9796856" cy="11883043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68" name="Google Shape;268;p23"/>
          <p:cNvGrpSpPr/>
          <p:nvPr/>
        </p:nvGrpSpPr>
        <p:grpSpPr>
          <a:xfrm flipH="1">
            <a:off x="-139988" y="-2210603"/>
            <a:ext cx="8054075" cy="9399035"/>
            <a:chOff x="5353050" y="0"/>
            <a:chExt cx="4407556" cy="5143580"/>
          </a:xfrm>
        </p:grpSpPr>
        <p:sp>
          <p:nvSpPr>
            <p:cNvPr id="269" name="Google Shape;269;p2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2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2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2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2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4" name="Google Shape;274;p23"/>
          <p:cNvSpPr txBox="1">
            <a:spLocks noGrp="1"/>
          </p:cNvSpPr>
          <p:nvPr>
            <p:ph type="title"/>
          </p:nvPr>
        </p:nvSpPr>
        <p:spPr>
          <a:xfrm>
            <a:off x="5697667" y="1086633"/>
            <a:ext cx="5625200" cy="112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9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75" name="Google Shape;275;p23"/>
          <p:cNvSpPr txBox="1">
            <a:spLocks noGrp="1"/>
          </p:cNvSpPr>
          <p:nvPr>
            <p:ph type="subTitle" idx="1"/>
          </p:nvPr>
        </p:nvSpPr>
        <p:spPr>
          <a:xfrm>
            <a:off x="5905767" y="2129900"/>
            <a:ext cx="5208800" cy="18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6" name="Google Shape;276;p23"/>
          <p:cNvSpPr txBox="1"/>
          <p:nvPr/>
        </p:nvSpPr>
        <p:spPr>
          <a:xfrm>
            <a:off x="6419833" y="4792933"/>
            <a:ext cx="4180800" cy="12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CREDITS: This presentation template was created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2"/>
              </a:rPr>
              <a:t>Slidesgo</a:t>
            </a: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including icons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3"/>
              </a:rPr>
              <a:t>Flaticon</a:t>
            </a: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and infographics &amp; images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4"/>
              </a:rPr>
              <a:t>Freepik</a:t>
            </a:r>
            <a:endParaRPr sz="1333" b="1">
              <a:solidFill>
                <a:schemeClr val="lt1"/>
              </a:solidFill>
              <a:latin typeface="Hind Vadodara"/>
              <a:ea typeface="Hind Vadodara"/>
              <a:cs typeface="Hind Vadodara"/>
              <a:sym typeface="Hind Vadodara"/>
            </a:endParaRPr>
          </a:p>
        </p:txBody>
      </p:sp>
    </p:spTree>
    <p:extLst>
      <p:ext uri="{BB962C8B-B14F-4D97-AF65-F5344CB8AC3E}">
        <p14:creationId xmlns:p14="http://schemas.microsoft.com/office/powerpoint/2010/main" val="144267731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" preserve="1">
  <p:cSld name="Big text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4"/>
          <p:cNvSpPr txBox="1">
            <a:spLocks noGrp="1"/>
          </p:cNvSpPr>
          <p:nvPr>
            <p:ph type="title"/>
          </p:nvPr>
        </p:nvSpPr>
        <p:spPr>
          <a:xfrm rot="-524">
            <a:off x="8763000" y="2984516"/>
            <a:ext cx="2624400" cy="336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3200" b="1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267928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preserve="1">
  <p:cSld name="Background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723100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noFill/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979072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599169" y="1749378"/>
            <a:ext cx="4592791" cy="5108729"/>
          </a:xfrm>
          <a:custGeom>
            <a:avLst/>
            <a:gdLst/>
            <a:ahLst/>
            <a:cxnLst/>
            <a:rect l="l" t="t" r="r" b="b"/>
            <a:pathLst>
              <a:path w="36177" h="40241" extrusionOk="0">
                <a:moveTo>
                  <a:pt x="36176" y="0"/>
                </a:moveTo>
                <a:cubicBezTo>
                  <a:pt x="24474" y="38948"/>
                  <a:pt x="1" y="40238"/>
                  <a:pt x="1" y="40238"/>
                </a:cubicBezTo>
                <a:lnTo>
                  <a:pt x="36176" y="40241"/>
                </a:lnTo>
                <a:lnTo>
                  <a:pt x="36176" y="0"/>
                </a:ln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1" y="0"/>
            <a:ext cx="5876655" cy="6858107"/>
          </a:xfrm>
          <a:custGeom>
            <a:avLst/>
            <a:gdLst/>
            <a:ahLst/>
            <a:cxnLst/>
            <a:rect l="l" t="t" r="r" b="b"/>
            <a:pathLst>
              <a:path w="67254" h="78486" extrusionOk="0">
                <a:moveTo>
                  <a:pt x="0" y="0"/>
                </a:moveTo>
                <a:lnTo>
                  <a:pt x="0" y="78486"/>
                </a:lnTo>
                <a:lnTo>
                  <a:pt x="67254" y="78486"/>
                </a:lnTo>
                <a:cubicBezTo>
                  <a:pt x="25231" y="63217"/>
                  <a:pt x="16815" y="0"/>
                  <a:pt x="16815" y="0"/>
                </a:cubicBez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5876741" cy="6858107"/>
          </a:xfrm>
          <a:custGeom>
            <a:avLst/>
            <a:gdLst/>
            <a:ahLst/>
            <a:cxnLst/>
            <a:rect l="l" t="t" r="r" b="b"/>
            <a:pathLst>
              <a:path w="67255" h="78486" extrusionOk="0">
                <a:moveTo>
                  <a:pt x="67254" y="78486"/>
                </a:moveTo>
                <a:lnTo>
                  <a:pt x="1" y="78486"/>
                </a:lnTo>
                <a:lnTo>
                  <a:pt x="1" y="0"/>
                </a:lnTo>
                <a:lnTo>
                  <a:pt x="19446" y="0"/>
                </a:lnTo>
                <a:cubicBezTo>
                  <a:pt x="19446" y="0"/>
                  <a:pt x="21983" y="27742"/>
                  <a:pt x="35916" y="50908"/>
                </a:cubicBezTo>
                <a:cubicBezTo>
                  <a:pt x="43014" y="62714"/>
                  <a:pt x="53070" y="73331"/>
                  <a:pt x="67254" y="78486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3138077" cy="6858107"/>
          </a:xfrm>
          <a:custGeom>
            <a:avLst/>
            <a:gdLst/>
            <a:ahLst/>
            <a:cxnLst/>
            <a:rect l="l" t="t" r="r" b="b"/>
            <a:pathLst>
              <a:path w="35913" h="78486" extrusionOk="0">
                <a:moveTo>
                  <a:pt x="35913" y="50908"/>
                </a:moveTo>
                <a:cubicBezTo>
                  <a:pt x="26008" y="76791"/>
                  <a:pt x="0" y="78486"/>
                  <a:pt x="0" y="78486"/>
                </a:cubicBezTo>
                <a:lnTo>
                  <a:pt x="0" y="0"/>
                </a:lnTo>
                <a:lnTo>
                  <a:pt x="19443" y="0"/>
                </a:lnTo>
                <a:cubicBezTo>
                  <a:pt x="19443" y="0"/>
                  <a:pt x="21980" y="27742"/>
                  <a:pt x="35913" y="509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0" y="0"/>
            <a:ext cx="4108608" cy="6858107"/>
          </a:xfrm>
          <a:custGeom>
            <a:avLst/>
            <a:gdLst/>
            <a:ahLst/>
            <a:cxnLst/>
            <a:rect l="l" t="t" r="r" b="b"/>
            <a:pathLst>
              <a:path w="47020" h="78486" extrusionOk="0">
                <a:moveTo>
                  <a:pt x="14986" y="0"/>
                </a:moveTo>
                <a:cubicBezTo>
                  <a:pt x="14986" y="0"/>
                  <a:pt x="11464" y="73192"/>
                  <a:pt x="47019" y="78486"/>
                </a:cubicBezTo>
                <a:lnTo>
                  <a:pt x="1" y="78486"/>
                </a:lnTo>
                <a:lnTo>
                  <a:pt x="1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17647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1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7712919" y="1875951"/>
            <a:ext cx="4479040" cy="4982156"/>
          </a:xfrm>
          <a:custGeom>
            <a:avLst/>
            <a:gdLst/>
            <a:ahLst/>
            <a:cxnLst/>
            <a:rect l="l" t="t" r="r" b="b"/>
            <a:pathLst>
              <a:path w="35281" h="39244" extrusionOk="0">
                <a:moveTo>
                  <a:pt x="1" y="39243"/>
                </a:moveTo>
                <a:cubicBezTo>
                  <a:pt x="1" y="39243"/>
                  <a:pt x="23866" y="37982"/>
                  <a:pt x="35280" y="0"/>
                </a:cubicBezTo>
                <a:lnTo>
                  <a:pt x="35280" y="39243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8920000" y="3161480"/>
            <a:ext cx="3271968" cy="3696627"/>
          </a:xfrm>
          <a:custGeom>
            <a:avLst/>
            <a:gdLst/>
            <a:ahLst/>
            <a:cxnLst/>
            <a:rect l="l" t="t" r="r" b="b"/>
            <a:pathLst>
              <a:path w="25773" h="29118" extrusionOk="0">
                <a:moveTo>
                  <a:pt x="25772" y="0"/>
                </a:moveTo>
                <a:cubicBezTo>
                  <a:pt x="25772" y="0"/>
                  <a:pt x="14842" y="27310"/>
                  <a:pt x="1" y="29117"/>
                </a:cubicBezTo>
                <a:lnTo>
                  <a:pt x="25772" y="29117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2724300" y="2180700"/>
            <a:ext cx="8751600" cy="17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5460100" y="4216600"/>
            <a:ext cx="3280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453061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60" name="Google Shape;60;p6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61" name="Google Shape;61;p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4" name="Google Shape;64;p6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65" name="Google Shape;65;p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85647712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7"/>
          <p:cNvGrpSpPr/>
          <p:nvPr/>
        </p:nvGrpSpPr>
        <p:grpSpPr>
          <a:xfrm>
            <a:off x="9405521" y="-17"/>
            <a:ext cx="2786500" cy="3101017"/>
            <a:chOff x="7054140" y="-13"/>
            <a:chExt cx="2089875" cy="2325763"/>
          </a:xfrm>
        </p:grpSpPr>
        <p:sp>
          <p:nvSpPr>
            <p:cNvPr id="69" name="Google Shape;69;p7"/>
            <p:cNvSpPr/>
            <p:nvPr/>
          </p:nvSpPr>
          <p:spPr>
            <a:xfrm rot="10800000" flipH="1">
              <a:off x="7054140" y="1027"/>
              <a:ext cx="2089855" cy="2324723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7"/>
            <p:cNvSpPr/>
            <p:nvPr/>
          </p:nvSpPr>
          <p:spPr>
            <a:xfrm rot="10800000" flipH="1">
              <a:off x="7105902" y="-13"/>
              <a:ext cx="2038095" cy="226712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7"/>
            <p:cNvSpPr/>
            <p:nvPr/>
          </p:nvSpPr>
          <p:spPr>
            <a:xfrm rot="10800000" flipH="1">
              <a:off x="7655173" y="-13"/>
              <a:ext cx="1488842" cy="168214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2" name="Google Shape;72;p7"/>
          <p:cNvSpPr txBox="1">
            <a:spLocks noGrp="1"/>
          </p:cNvSpPr>
          <p:nvPr>
            <p:ph type="subTitle" idx="1"/>
          </p:nvPr>
        </p:nvSpPr>
        <p:spPr>
          <a:xfrm flipH="1">
            <a:off x="6909000" y="2685633"/>
            <a:ext cx="4297600" cy="25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title"/>
          </p:nvPr>
        </p:nvSpPr>
        <p:spPr>
          <a:xfrm>
            <a:off x="5926997" y="5262947"/>
            <a:ext cx="52796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283295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/>
          <p:nvPr/>
        </p:nvSpPr>
        <p:spPr>
          <a:xfrm rot="10800000">
            <a:off x="6610745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14"/>
          <p:cNvSpPr txBox="1">
            <a:spLocks noGrp="1"/>
          </p:cNvSpPr>
          <p:nvPr>
            <p:ph type="subTitle" idx="1"/>
          </p:nvPr>
        </p:nvSpPr>
        <p:spPr>
          <a:xfrm flipH="1">
            <a:off x="2199400" y="1790201"/>
            <a:ext cx="4379200" cy="8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4"/>
          <p:cNvSpPr txBox="1">
            <a:spLocks noGrp="1"/>
          </p:cNvSpPr>
          <p:nvPr>
            <p:ph type="subTitle" idx="2"/>
          </p:nvPr>
        </p:nvSpPr>
        <p:spPr>
          <a:xfrm flipH="1">
            <a:off x="2199400" y="4176643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4"/>
          <p:cNvSpPr txBox="1">
            <a:spLocks noGrp="1"/>
          </p:cNvSpPr>
          <p:nvPr>
            <p:ph type="title" hasCustomPrompt="1"/>
          </p:nvPr>
        </p:nvSpPr>
        <p:spPr>
          <a:xfrm>
            <a:off x="993997" y="1677577"/>
            <a:ext cx="9336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39" name="Google Shape;139;p14"/>
          <p:cNvSpPr txBox="1">
            <a:spLocks noGrp="1"/>
          </p:cNvSpPr>
          <p:nvPr>
            <p:ph type="subTitle" idx="3"/>
          </p:nvPr>
        </p:nvSpPr>
        <p:spPr>
          <a:xfrm flipH="1">
            <a:off x="2199400" y="2984801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4"/>
          <p:cNvSpPr txBox="1">
            <a:spLocks noGrp="1"/>
          </p:cNvSpPr>
          <p:nvPr>
            <p:ph type="subTitle" idx="4"/>
          </p:nvPr>
        </p:nvSpPr>
        <p:spPr>
          <a:xfrm flipH="1">
            <a:off x="2199596" y="1266283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1" name="Google Shape;141;p14"/>
          <p:cNvSpPr txBox="1">
            <a:spLocks noGrp="1"/>
          </p:cNvSpPr>
          <p:nvPr>
            <p:ph type="subTitle" idx="5"/>
          </p:nvPr>
        </p:nvSpPr>
        <p:spPr>
          <a:xfrm flipH="1">
            <a:off x="2199600" y="3653244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2" name="Google Shape;142;p14"/>
          <p:cNvSpPr txBox="1">
            <a:spLocks noGrp="1"/>
          </p:cNvSpPr>
          <p:nvPr>
            <p:ph type="subTitle" idx="6"/>
          </p:nvPr>
        </p:nvSpPr>
        <p:spPr>
          <a:xfrm flipH="1">
            <a:off x="2199333" y="2459133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3" name="Google Shape;143;p14"/>
          <p:cNvSpPr txBox="1">
            <a:spLocks noGrp="1"/>
          </p:cNvSpPr>
          <p:nvPr>
            <p:ph type="title" idx="7" hasCustomPrompt="1"/>
          </p:nvPr>
        </p:nvSpPr>
        <p:spPr>
          <a:xfrm>
            <a:off x="1044600" y="2985200"/>
            <a:ext cx="832400" cy="38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4" name="Google Shape;144;p14"/>
          <p:cNvSpPr txBox="1">
            <a:spLocks noGrp="1"/>
          </p:cNvSpPr>
          <p:nvPr>
            <p:ph type="title" idx="8" hasCustomPrompt="1"/>
          </p:nvPr>
        </p:nvSpPr>
        <p:spPr>
          <a:xfrm>
            <a:off x="1044600" y="4124667"/>
            <a:ext cx="832400" cy="47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4"/>
          <p:cNvSpPr txBox="1">
            <a:spLocks noGrp="1"/>
          </p:cNvSpPr>
          <p:nvPr>
            <p:ph type="subTitle" idx="9"/>
          </p:nvPr>
        </p:nvSpPr>
        <p:spPr>
          <a:xfrm flipH="1">
            <a:off x="2199400" y="5355817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4"/>
          <p:cNvSpPr txBox="1">
            <a:spLocks noGrp="1"/>
          </p:cNvSpPr>
          <p:nvPr>
            <p:ph type="subTitle" idx="13"/>
          </p:nvPr>
        </p:nvSpPr>
        <p:spPr>
          <a:xfrm flipH="1">
            <a:off x="2199600" y="5047015"/>
            <a:ext cx="3608400" cy="54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7" name="Google Shape;147;p14"/>
          <p:cNvSpPr txBox="1">
            <a:spLocks noGrp="1"/>
          </p:cNvSpPr>
          <p:nvPr>
            <p:ph type="title" idx="14" hasCustomPrompt="1"/>
          </p:nvPr>
        </p:nvSpPr>
        <p:spPr>
          <a:xfrm>
            <a:off x="1044600" y="5347333"/>
            <a:ext cx="832400" cy="38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148" name="Google Shape;148;p14"/>
          <p:cNvGrpSpPr/>
          <p:nvPr/>
        </p:nvGrpSpPr>
        <p:grpSpPr>
          <a:xfrm>
            <a:off x="7137400" y="0"/>
            <a:ext cx="5876741" cy="6858107"/>
            <a:chOff x="5353050" y="0"/>
            <a:chExt cx="4407556" cy="5143580"/>
          </a:xfrm>
        </p:grpSpPr>
        <p:sp>
          <p:nvSpPr>
            <p:cNvPr id="149" name="Google Shape;149;p14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14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14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14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14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4" name="Google Shape;154;p14"/>
          <p:cNvSpPr txBox="1">
            <a:spLocks noGrp="1"/>
          </p:cNvSpPr>
          <p:nvPr>
            <p:ph type="title" idx="15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0382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331987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>
  <p:cSld name="Title and lis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"/>
          <p:cNvSpPr txBox="1">
            <a:spLocks noGrp="1"/>
          </p:cNvSpPr>
          <p:nvPr>
            <p:ph type="body" idx="1"/>
          </p:nvPr>
        </p:nvSpPr>
        <p:spPr>
          <a:xfrm>
            <a:off x="693833" y="1847400"/>
            <a:ext cx="9497516" cy="46818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aleway Thin"/>
              <a:buChar char="●"/>
              <a:defRPr sz="2400"/>
            </a:lvl1pPr>
            <a:lvl2pPr marL="1219170" lvl="1" indent="-440256" rtl="0">
              <a:spcBef>
                <a:spcPts val="2133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4267093" lvl="6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4876678" lvl="7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40" name="Google Shape;240;p20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1" name="Google Shape;241;p20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242" name="Google Shape;242;p20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20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20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24834006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">
  <p:cSld name="Technology design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"/>
          <p:cNvSpPr txBox="1">
            <a:spLocks noGrp="1"/>
          </p:cNvSpPr>
          <p:nvPr>
            <p:ph type="subTitle" idx="1"/>
          </p:nvPr>
        </p:nvSpPr>
        <p:spPr>
          <a:xfrm flipH="1">
            <a:off x="6899167" y="3486917"/>
            <a:ext cx="2562400" cy="11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47" name="Google Shape;247;p21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8" name="Google Shape;248;p21"/>
          <p:cNvGrpSpPr/>
          <p:nvPr/>
        </p:nvGrpSpPr>
        <p:grpSpPr>
          <a:xfrm>
            <a:off x="3" y="4738023"/>
            <a:ext cx="1904959" cy="2119907"/>
            <a:chOff x="6" y="2834274"/>
            <a:chExt cx="2075119" cy="2309267"/>
          </a:xfrm>
        </p:grpSpPr>
        <p:sp>
          <p:nvSpPr>
            <p:cNvPr id="249" name="Google Shape;249;p2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2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2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2" name="Google Shape;252;p21"/>
          <p:cNvGrpSpPr/>
          <p:nvPr/>
        </p:nvGrpSpPr>
        <p:grpSpPr>
          <a:xfrm>
            <a:off x="8031955" y="-23"/>
            <a:ext cx="4160116" cy="4627044"/>
            <a:chOff x="8002655" y="8"/>
            <a:chExt cx="1141342" cy="1269445"/>
          </a:xfrm>
        </p:grpSpPr>
        <p:sp>
          <p:nvSpPr>
            <p:cNvPr id="253" name="Google Shape;253;p2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2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5584508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85C783-5E3A-544F-B084-B44361D3C5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9654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514A2-C9D6-0848-900D-9A371420AF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58353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0622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08000" y="1411553"/>
            <a:ext cx="11176000" cy="2210863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rgbClr val="206228"/>
                </a:solidFill>
              </a:defRPr>
            </a:lvl1pPr>
            <a:lvl2pPr>
              <a:lnSpc>
                <a:spcPct val="90000"/>
              </a:lnSpc>
              <a:defRPr>
                <a:solidFill>
                  <a:srgbClr val="206228"/>
                </a:solidFill>
              </a:defRPr>
            </a:lvl2pPr>
            <a:lvl3pPr>
              <a:lnSpc>
                <a:spcPct val="90000"/>
              </a:lnSpc>
              <a:defRPr>
                <a:solidFill>
                  <a:srgbClr val="206228"/>
                </a:solidFill>
              </a:defRPr>
            </a:lvl3pPr>
            <a:lvl4pPr>
              <a:lnSpc>
                <a:spcPct val="90000"/>
              </a:lnSpc>
              <a:defRPr>
                <a:solidFill>
                  <a:srgbClr val="206228"/>
                </a:solidFill>
              </a:defRPr>
            </a:lvl4pPr>
            <a:lvl5pPr>
              <a:lnSpc>
                <a:spcPct val="90000"/>
              </a:lnSpc>
              <a:defRPr>
                <a:solidFill>
                  <a:srgbClr val="206228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5575032"/>
      </p:ext>
    </p:extLst>
  </p:cSld>
  <p:clrMapOvr>
    <a:masterClrMapping/>
  </p:clrMapOvr>
  <p:transition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ACDD33-6CDF-5140-9B2C-565D20EE50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96309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447800"/>
            <a:ext cx="10363200" cy="46482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369DD-4C16-F949-B34A-4428E2FC13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82525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12"/>
          <p:cNvGrpSpPr/>
          <p:nvPr/>
        </p:nvGrpSpPr>
        <p:grpSpPr>
          <a:xfrm rot="10800000">
            <a:off x="-28" y="5165401"/>
            <a:ext cx="1521789" cy="1692593"/>
            <a:chOff x="8002655" y="8"/>
            <a:chExt cx="1141342" cy="1269445"/>
          </a:xfrm>
        </p:grpSpPr>
        <p:sp>
          <p:nvSpPr>
            <p:cNvPr id="110" name="Google Shape;110;p1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2" name="Google Shape;112;p12"/>
          <p:cNvGrpSpPr/>
          <p:nvPr/>
        </p:nvGrpSpPr>
        <p:grpSpPr>
          <a:xfrm rot="10800000">
            <a:off x="9252001" y="12"/>
            <a:ext cx="2939995" cy="2976761"/>
            <a:chOff x="-21" y="2910925"/>
            <a:chExt cx="2204996" cy="2232571"/>
          </a:xfrm>
        </p:grpSpPr>
        <p:sp>
          <p:nvSpPr>
            <p:cNvPr id="113" name="Google Shape;113;p12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2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2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6" name="Google Shape;116;p1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42014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758B2-9523-FE47-B525-34BF9E25E3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21914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960000" y="1578400"/>
            <a:ext cx="10272000" cy="45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37" name="Google Shape;37;p4"/>
          <p:cNvGrpSpPr/>
          <p:nvPr/>
        </p:nvGrpSpPr>
        <p:grpSpPr>
          <a:xfrm rot="10800000">
            <a:off x="9425173" y="11"/>
            <a:ext cx="2766825" cy="3079023"/>
            <a:chOff x="6" y="2834274"/>
            <a:chExt cx="2075119" cy="2309267"/>
          </a:xfrm>
        </p:grpSpPr>
        <p:sp>
          <p:nvSpPr>
            <p:cNvPr id="38" name="Google Shape;38;p4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4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4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" name="Google Shape;41;p4"/>
          <p:cNvGrpSpPr/>
          <p:nvPr/>
        </p:nvGrpSpPr>
        <p:grpSpPr>
          <a:xfrm rot="10800000">
            <a:off x="8" y="5165462"/>
            <a:ext cx="1521789" cy="1692593"/>
            <a:chOff x="8002655" y="8"/>
            <a:chExt cx="1141342" cy="1269445"/>
          </a:xfrm>
        </p:grpSpPr>
        <p:sp>
          <p:nvSpPr>
            <p:cNvPr id="42" name="Google Shape;42;p4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4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14867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8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21" Type="http://schemas.openxmlformats.org/officeDocument/2006/relationships/slideLayout" Target="../slideLayouts/slideLayout31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5" Type="http://schemas.openxmlformats.org/officeDocument/2006/relationships/slideLayout" Target="../slideLayouts/slideLayout35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20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34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2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0.xml"/><Relationship Id="rId19" Type="http://schemas.openxmlformats.org/officeDocument/2006/relationships/slideLayout" Target="../slideLayouts/slideLayout29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Relationship Id="rId22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26" Type="http://schemas.openxmlformats.org/officeDocument/2006/relationships/theme" Target="../theme/theme3.xml"/><Relationship Id="rId3" Type="http://schemas.openxmlformats.org/officeDocument/2006/relationships/slideLayout" Target="../slideLayouts/slideLayout38.xml"/><Relationship Id="rId21" Type="http://schemas.openxmlformats.org/officeDocument/2006/relationships/slideLayout" Target="../slideLayouts/slideLayout56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5" Type="http://schemas.openxmlformats.org/officeDocument/2006/relationships/slideLayout" Target="../slideLayouts/slideLayout60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55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2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23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Relationship Id="rId22" Type="http://schemas.openxmlformats.org/officeDocument/2006/relationships/slideLayout" Target="../slideLayouts/slideLayout5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18" Type="http://schemas.openxmlformats.org/officeDocument/2006/relationships/slideLayout" Target="../slideLayouts/slideLayout78.xml"/><Relationship Id="rId26" Type="http://schemas.openxmlformats.org/officeDocument/2006/relationships/theme" Target="../theme/theme4.xml"/><Relationship Id="rId3" Type="http://schemas.openxmlformats.org/officeDocument/2006/relationships/slideLayout" Target="../slideLayouts/slideLayout63.xml"/><Relationship Id="rId21" Type="http://schemas.openxmlformats.org/officeDocument/2006/relationships/slideLayout" Target="../slideLayouts/slideLayout81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slideLayout" Target="../slideLayouts/slideLayout77.xml"/><Relationship Id="rId25" Type="http://schemas.openxmlformats.org/officeDocument/2006/relationships/slideLayout" Target="../slideLayouts/slideLayout85.xml"/><Relationship Id="rId2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76.xml"/><Relationship Id="rId20" Type="http://schemas.openxmlformats.org/officeDocument/2006/relationships/slideLayout" Target="../slideLayouts/slideLayout80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24" Type="http://schemas.openxmlformats.org/officeDocument/2006/relationships/slideLayout" Target="../slideLayouts/slideLayout84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23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0.xml"/><Relationship Id="rId19" Type="http://schemas.openxmlformats.org/officeDocument/2006/relationships/slideLayout" Target="../slideLayouts/slideLayout79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Relationship Id="rId22" Type="http://schemas.openxmlformats.org/officeDocument/2006/relationships/slideLayout" Target="../slideLayouts/slideLayout8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slideLayout" Target="../slideLayouts/slideLayout98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17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87.xml"/><Relationship Id="rId16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slideLayout" Target="../slideLayouts/slideLayout9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5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4.xml"/><Relationship Id="rId17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04.xml"/><Relationship Id="rId16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13" Type="http://schemas.openxmlformats.org/officeDocument/2006/relationships/slideLayout" Target="../slideLayouts/slideLayout132.xml"/><Relationship Id="rId18" Type="http://schemas.openxmlformats.org/officeDocument/2006/relationships/slideLayout" Target="../slideLayouts/slideLayout137.xml"/><Relationship Id="rId3" Type="http://schemas.openxmlformats.org/officeDocument/2006/relationships/slideLayout" Target="../slideLayouts/slideLayout122.xml"/><Relationship Id="rId21" Type="http://schemas.openxmlformats.org/officeDocument/2006/relationships/theme" Target="../theme/theme7.xml"/><Relationship Id="rId7" Type="http://schemas.openxmlformats.org/officeDocument/2006/relationships/slideLayout" Target="../slideLayouts/slideLayout126.xml"/><Relationship Id="rId12" Type="http://schemas.openxmlformats.org/officeDocument/2006/relationships/slideLayout" Target="../slideLayouts/slideLayout131.xml"/><Relationship Id="rId17" Type="http://schemas.openxmlformats.org/officeDocument/2006/relationships/slideLayout" Target="../slideLayouts/slideLayout136.xml"/><Relationship Id="rId2" Type="http://schemas.openxmlformats.org/officeDocument/2006/relationships/slideLayout" Target="../slideLayouts/slideLayout121.xml"/><Relationship Id="rId16" Type="http://schemas.openxmlformats.org/officeDocument/2006/relationships/slideLayout" Target="../slideLayouts/slideLayout135.xml"/><Relationship Id="rId20" Type="http://schemas.openxmlformats.org/officeDocument/2006/relationships/slideLayout" Target="../slideLayouts/slideLayout139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5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29.xml"/><Relationship Id="rId19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Relationship Id="rId14" Type="http://schemas.openxmlformats.org/officeDocument/2006/relationships/slideLayout" Target="../slideLayouts/slideLayout13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7.xml"/><Relationship Id="rId13" Type="http://schemas.openxmlformats.org/officeDocument/2006/relationships/slideLayout" Target="../slideLayouts/slideLayout152.xml"/><Relationship Id="rId18" Type="http://schemas.openxmlformats.org/officeDocument/2006/relationships/slideLayout" Target="../slideLayouts/slideLayout157.xml"/><Relationship Id="rId26" Type="http://schemas.openxmlformats.org/officeDocument/2006/relationships/slideLayout" Target="../slideLayouts/slideLayout165.xml"/><Relationship Id="rId3" Type="http://schemas.openxmlformats.org/officeDocument/2006/relationships/slideLayout" Target="../slideLayouts/slideLayout142.xml"/><Relationship Id="rId21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46.xml"/><Relationship Id="rId12" Type="http://schemas.openxmlformats.org/officeDocument/2006/relationships/slideLayout" Target="../slideLayouts/slideLayout151.xml"/><Relationship Id="rId17" Type="http://schemas.openxmlformats.org/officeDocument/2006/relationships/slideLayout" Target="../slideLayouts/slideLayout156.xml"/><Relationship Id="rId25" Type="http://schemas.openxmlformats.org/officeDocument/2006/relationships/slideLayout" Target="../slideLayouts/slideLayout164.xml"/><Relationship Id="rId2" Type="http://schemas.openxmlformats.org/officeDocument/2006/relationships/slideLayout" Target="../slideLayouts/slideLayout141.xml"/><Relationship Id="rId16" Type="http://schemas.openxmlformats.org/officeDocument/2006/relationships/slideLayout" Target="../slideLayouts/slideLayout155.xml"/><Relationship Id="rId20" Type="http://schemas.openxmlformats.org/officeDocument/2006/relationships/slideLayout" Target="../slideLayouts/slideLayout159.xml"/><Relationship Id="rId1" Type="http://schemas.openxmlformats.org/officeDocument/2006/relationships/slideLayout" Target="../slideLayouts/slideLayout140.xml"/><Relationship Id="rId6" Type="http://schemas.openxmlformats.org/officeDocument/2006/relationships/slideLayout" Target="../slideLayouts/slideLayout145.xml"/><Relationship Id="rId11" Type="http://schemas.openxmlformats.org/officeDocument/2006/relationships/slideLayout" Target="../slideLayouts/slideLayout150.xml"/><Relationship Id="rId24" Type="http://schemas.openxmlformats.org/officeDocument/2006/relationships/slideLayout" Target="../slideLayouts/slideLayout163.xml"/><Relationship Id="rId5" Type="http://schemas.openxmlformats.org/officeDocument/2006/relationships/slideLayout" Target="../slideLayouts/slideLayout144.xml"/><Relationship Id="rId15" Type="http://schemas.openxmlformats.org/officeDocument/2006/relationships/slideLayout" Target="../slideLayouts/slideLayout154.xml"/><Relationship Id="rId23" Type="http://schemas.openxmlformats.org/officeDocument/2006/relationships/slideLayout" Target="../slideLayouts/slideLayout162.xml"/><Relationship Id="rId28" Type="http://schemas.openxmlformats.org/officeDocument/2006/relationships/theme" Target="../theme/theme8.xml"/><Relationship Id="rId10" Type="http://schemas.openxmlformats.org/officeDocument/2006/relationships/slideLayout" Target="../slideLayouts/slideLayout149.xml"/><Relationship Id="rId19" Type="http://schemas.openxmlformats.org/officeDocument/2006/relationships/slideLayout" Target="../slideLayouts/slideLayout158.xml"/><Relationship Id="rId4" Type="http://schemas.openxmlformats.org/officeDocument/2006/relationships/slideLayout" Target="../slideLayouts/slideLayout143.xml"/><Relationship Id="rId9" Type="http://schemas.openxmlformats.org/officeDocument/2006/relationships/slideLayout" Target="../slideLayouts/slideLayout148.xml"/><Relationship Id="rId14" Type="http://schemas.openxmlformats.org/officeDocument/2006/relationships/slideLayout" Target="../slideLayouts/slideLayout153.xml"/><Relationship Id="rId22" Type="http://schemas.openxmlformats.org/officeDocument/2006/relationships/slideLayout" Target="../slideLayouts/slideLayout161.xml"/><Relationship Id="rId27" Type="http://schemas.openxmlformats.org/officeDocument/2006/relationships/slideLayout" Target="../slideLayouts/slideLayout1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823081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5" r:id="rId3"/>
    <p:sldLayoutId id="2147483669" r:id="rId4"/>
    <p:sldLayoutId id="2147483670" r:id="rId5"/>
    <p:sldLayoutId id="2147483671" r:id="rId6"/>
    <p:sldLayoutId id="2147483672" r:id="rId7"/>
    <p:sldLayoutId id="2147483674" r:id="rId8"/>
    <p:sldLayoutId id="2147483775" r:id="rId9"/>
    <p:sldLayoutId id="2147483776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528987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  <p:sldLayoutId id="2147483696" r:id="rId19"/>
    <p:sldLayoutId id="2147483697" r:id="rId20"/>
    <p:sldLayoutId id="2147483698" r:id="rId21"/>
    <p:sldLayoutId id="2147483699" r:id="rId22"/>
    <p:sldLayoutId id="2147483700" r:id="rId23"/>
    <p:sldLayoutId id="2147483701" r:id="rId24"/>
    <p:sldLayoutId id="2147483702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5271322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  <p:sldLayoutId id="2147483720" r:id="rId17"/>
    <p:sldLayoutId id="2147483721" r:id="rId18"/>
    <p:sldLayoutId id="2147483722" r:id="rId19"/>
    <p:sldLayoutId id="2147483723" r:id="rId20"/>
    <p:sldLayoutId id="2147483724" r:id="rId21"/>
    <p:sldLayoutId id="2147483725" r:id="rId22"/>
    <p:sldLayoutId id="2147483726" r:id="rId23"/>
    <p:sldLayoutId id="2147483727" r:id="rId24"/>
    <p:sldLayoutId id="2147483728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3449039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  <p:sldLayoutId id="2147483746" r:id="rId17"/>
    <p:sldLayoutId id="2147483747" r:id="rId18"/>
    <p:sldLayoutId id="2147483748" r:id="rId19"/>
    <p:sldLayoutId id="2147483749" r:id="rId20"/>
    <p:sldLayoutId id="2147483750" r:id="rId21"/>
    <p:sldLayoutId id="2147483751" r:id="rId22"/>
    <p:sldLayoutId id="2147483752" r:id="rId23"/>
    <p:sldLayoutId id="2147483753" r:id="rId24"/>
    <p:sldLayoutId id="2147483754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5324842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8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883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581247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8" r:id="rId12"/>
    <p:sldLayoutId id="2147483829" r:id="rId13"/>
    <p:sldLayoutId id="2147483830" r:id="rId14"/>
    <p:sldLayoutId id="2147483831" r:id="rId15"/>
    <p:sldLayoutId id="2147483832" r:id="rId16"/>
    <p:sldLayoutId id="2147483833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003711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47" r:id="rId13"/>
    <p:sldLayoutId id="2147483848" r:id="rId14"/>
    <p:sldLayoutId id="2147483849" r:id="rId15"/>
    <p:sldLayoutId id="2147483850" r:id="rId16"/>
    <p:sldLayoutId id="2147483851" r:id="rId17"/>
    <p:sldLayoutId id="2147483852" r:id="rId18"/>
    <p:sldLayoutId id="2147483853" r:id="rId19"/>
    <p:sldLayoutId id="2147483854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1894967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  <p:sldLayoutId id="2147483868" r:id="rId13"/>
    <p:sldLayoutId id="2147483869" r:id="rId14"/>
    <p:sldLayoutId id="2147483870" r:id="rId15"/>
    <p:sldLayoutId id="2147483871" r:id="rId16"/>
    <p:sldLayoutId id="2147483872" r:id="rId17"/>
    <p:sldLayoutId id="2147483873" r:id="rId18"/>
    <p:sldLayoutId id="2147483874" r:id="rId19"/>
    <p:sldLayoutId id="2147483875" r:id="rId20"/>
    <p:sldLayoutId id="2147483876" r:id="rId21"/>
    <p:sldLayoutId id="2147483877" r:id="rId22"/>
    <p:sldLayoutId id="2147483878" r:id="rId23"/>
    <p:sldLayoutId id="2147483879" r:id="rId24"/>
    <p:sldLayoutId id="2147483880" r:id="rId25"/>
    <p:sldLayoutId id="2147483881" r:id="rId26"/>
    <p:sldLayoutId id="2147483882" r:id="rId2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6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https://www.pbisassessment.org/Content/ReportAssets/3l30kpup.njrC_44iT0R0x0T1_1" TargetMode="External"/><Relationship Id="rId3" Type="http://schemas.openxmlformats.org/officeDocument/2006/relationships/image" Target="../media/image25.png"/><Relationship Id="rId7" Type="http://schemas.openxmlformats.org/officeDocument/2006/relationships/image" Target="https://app.swis.org/cache/b6dbf7b468226fd62a0189b8dc7c2ec77b8a91fbd47cbfe7a610ee77a16f7f1f.jpg" TargetMode="External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jpeg"/><Relationship Id="rId11" Type="http://schemas.openxmlformats.org/officeDocument/2006/relationships/image" Target="https://www.pbisassessment.org/Content/ReportAssets/3l30kpup.njrC_31iT0R0x0T0_1" TargetMode="External"/><Relationship Id="rId5" Type="http://schemas.openxmlformats.org/officeDocument/2006/relationships/image" Target="https://app.swis.org/cache/5c335bfd130119ae81471f5eb3e813acd9365970ffa960613ad37a4460604ff1.jpg" TargetMode="External"/><Relationship Id="rId15" Type="http://schemas.openxmlformats.org/officeDocument/2006/relationships/image" Target="https://vpm.org/sites/default/files/inline-images/Screenshot%20%2877%29.jpg" TargetMode="External"/><Relationship Id="rId10" Type="http://schemas.openxmlformats.org/officeDocument/2006/relationships/image" Target="../media/image29.png"/><Relationship Id="rId4" Type="http://schemas.openxmlformats.org/officeDocument/2006/relationships/image" Target="../media/image26.jpeg"/><Relationship Id="rId9" Type="http://schemas.openxmlformats.org/officeDocument/2006/relationships/image" Target="https://www.pbisassessment.org/Content/ReportAssets/akjiwot4.jqaC_28iT0R0x0T0_1" TargetMode="External"/><Relationship Id="rId1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8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7.xml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7.xml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44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8.xml"/><Relationship Id="rId4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hyperlink" Target="https://commons.wikimedia.org/wiki/File:Hand_Gesture_-_Holding_a_Magnifying_Glass_Vector.svg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sebacademy.edc.org/coaches-year-glance" TargetMode="External"/><Relationship Id="rId13" Type="http://schemas.openxmlformats.org/officeDocument/2006/relationships/hyperlink" Target="https://sebacademy.edc.org/sample-pbis-student-slide-deck" TargetMode="External"/><Relationship Id="rId3" Type="http://schemas.openxmlformats.org/officeDocument/2006/relationships/hyperlink" Target="https://sebacademy.edc.org/supporting-and-responding-students-social-emotional-and-behavioral-needs-classrooms" TargetMode="External"/><Relationship Id="rId7" Type="http://schemas.openxmlformats.org/officeDocument/2006/relationships/hyperlink" Target="https://sebacademy.edc.org/annual-evaluation-report-sample" TargetMode="External"/><Relationship Id="rId12" Type="http://schemas.openxmlformats.org/officeDocument/2006/relationships/hyperlink" Target="https://sebacademy.edc.org/sample-pbis-staff-slide-deck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sebacademy.edc.org/annual-evaluation-report-template" TargetMode="External"/><Relationship Id="rId11" Type="http://schemas.openxmlformats.org/officeDocument/2006/relationships/hyperlink" Target="https://sebacademy.edc.org/list-of-pbis-resources?keyword=Sample+PBIS+Handbook&amp;pbis_resource_type=All&amp;pbis_resource_topic=All&amp;sort_by=field_date_value&amp;sort_order=DESC" TargetMode="External"/><Relationship Id="rId5" Type="http://schemas.openxmlformats.org/officeDocument/2006/relationships/hyperlink" Target="https://sebacademy.edc.org/creating-classroom-matrix" TargetMode="External"/><Relationship Id="rId10" Type="http://schemas.openxmlformats.org/officeDocument/2006/relationships/hyperlink" Target="https://sebacademy.edc.org/annual-action-plan-template-advanced-years" TargetMode="External"/><Relationship Id="rId4" Type="http://schemas.openxmlformats.org/officeDocument/2006/relationships/hyperlink" Target="https://sebacademy.edc.org/supportive-environments-create-classroom-community" TargetMode="External"/><Relationship Id="rId9" Type="http://schemas.openxmlformats.org/officeDocument/2006/relationships/hyperlink" Target="https://sebacademy.edc.org/rollout-checklist" TargetMode="External"/><Relationship Id="rId14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sebacademy.edc.org/coaches-year-glance" TargetMode="External"/><Relationship Id="rId13" Type="http://schemas.openxmlformats.org/officeDocument/2006/relationships/hyperlink" Target="https://sebacademy.edc.org/sample-pbis-student-slide-deck" TargetMode="External"/><Relationship Id="rId3" Type="http://schemas.openxmlformats.org/officeDocument/2006/relationships/hyperlink" Target="https://sebacademy.edc.org/supporting-and-responding-students-social-emotional-and-behavioral-needs-classrooms" TargetMode="External"/><Relationship Id="rId7" Type="http://schemas.openxmlformats.org/officeDocument/2006/relationships/hyperlink" Target="https://sebacademy.edc.org/annual-evaluation-report-sample" TargetMode="External"/><Relationship Id="rId12" Type="http://schemas.openxmlformats.org/officeDocument/2006/relationships/hyperlink" Target="https://sebacademy.edc.org/sample-pbis-staff-slide-deck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1.xml"/><Relationship Id="rId6" Type="http://schemas.openxmlformats.org/officeDocument/2006/relationships/hyperlink" Target="https://sebacademy.edc.org/annual-evaluation-report-template" TargetMode="External"/><Relationship Id="rId11" Type="http://schemas.openxmlformats.org/officeDocument/2006/relationships/hyperlink" Target="https://sebacademy.edc.org/list-of-pbis-resources?keyword=Sample+PBIS+Handbook&amp;pbis_resource_type=All&amp;pbis_resource_topic=All&amp;sort_by=field_date_value&amp;sort_order=DESC" TargetMode="External"/><Relationship Id="rId5" Type="http://schemas.openxmlformats.org/officeDocument/2006/relationships/hyperlink" Target="https://sebacademy.edc.org/creating-classroom-matrix" TargetMode="External"/><Relationship Id="rId10" Type="http://schemas.openxmlformats.org/officeDocument/2006/relationships/hyperlink" Target="https://sebacademy.edc.org/annual-action-plan-template-advanced-years" TargetMode="External"/><Relationship Id="rId4" Type="http://schemas.openxmlformats.org/officeDocument/2006/relationships/hyperlink" Target="https://sebacademy.edc.org/supportive-environments-create-classroom-community" TargetMode="External"/><Relationship Id="rId9" Type="http://schemas.openxmlformats.org/officeDocument/2006/relationships/hyperlink" Target="https://sebacademy.edc.org/rollout-checklist" TargetMode="External"/><Relationship Id="rId1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17.pn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16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9"/>
          <p:cNvSpPr txBox="1">
            <a:spLocks noGrp="1"/>
          </p:cNvSpPr>
          <p:nvPr>
            <p:ph type="ctrTitle"/>
          </p:nvPr>
        </p:nvSpPr>
        <p:spPr>
          <a:xfrm>
            <a:off x="2283599" y="2431920"/>
            <a:ext cx="9258025" cy="1722008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/>
            <a:r>
              <a:rPr lang="en-US" sz="3733" b="1" dirty="0">
                <a:latin typeface="Arial" panose="020B0604020202020204" pitchFamily="34" charset="0"/>
                <a:cs typeface="Arial" panose="020B0604020202020204" pitchFamily="34" charset="0"/>
              </a:rPr>
              <a:t>PBIS School-Wide Coach Meeting</a:t>
            </a:r>
            <a:br>
              <a:rPr lang="en-US" sz="4267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733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 1:  June 2023</a:t>
            </a:r>
            <a:endParaRPr lang="en-US" sz="4267" dirty="0">
              <a:solidFill>
                <a:schemeClr val="accent5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0" name="Google Shape;290;p29"/>
          <p:cNvSpPr txBox="1">
            <a:spLocks noGrp="1"/>
          </p:cNvSpPr>
          <p:nvPr>
            <p:ph type="subTitle" idx="1"/>
          </p:nvPr>
        </p:nvSpPr>
        <p:spPr>
          <a:xfrm>
            <a:off x="3611880" y="4153928"/>
            <a:ext cx="6296934" cy="1291281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 sz="3200" dirty="0">
                <a:latin typeface="Arial" panose="020B0604020202020204" pitchFamily="34" charset="0"/>
                <a:cs typeface="Arial" panose="020B0604020202020204" pitchFamily="34" charset="0"/>
              </a:rPr>
              <a:t>Insert Trainer Names</a:t>
            </a:r>
          </a:p>
          <a:p>
            <a:pPr marL="0" indent="0"/>
            <a:endParaRPr lang="en" sz="186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endParaRPr lang="en" sz="18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04FE52-F119-4241-8F05-B0D641E4D1A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7299" y="6006901"/>
            <a:ext cx="2833687" cy="703251"/>
          </a:xfrm>
          <a:prstGeom prst="rect">
            <a:avLst/>
          </a:prstGeom>
        </p:spPr>
      </p:pic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9E2BF57E-0E90-56DC-6550-0BAE748F6F8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7286" y="191049"/>
            <a:ext cx="7918720" cy="138989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D934020-82F3-A7F1-8F64-964AB91CEBF7}"/>
              </a:ext>
            </a:extLst>
          </p:cNvPr>
          <p:cNvSpPr txBox="1"/>
          <p:nvPr/>
        </p:nvSpPr>
        <p:spPr>
          <a:xfrm>
            <a:off x="5374408" y="1681349"/>
            <a:ext cx="30764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 w="0"/>
                <a:solidFill>
                  <a:srgbClr val="00A791">
                    <a:lumMod val="60000"/>
                    <a:lumOff val="40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PBIS Track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5AF8CC-9CFC-6A23-0150-D94F8D34396B}"/>
              </a:ext>
            </a:extLst>
          </p:cNvPr>
          <p:cNvSpPr txBox="1"/>
          <p:nvPr/>
        </p:nvSpPr>
        <p:spPr>
          <a:xfrm>
            <a:off x="4436405" y="5299015"/>
            <a:ext cx="50504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with support from NEPBIS Network, May Institute &amp; Broad Reach Consulting</a:t>
            </a:r>
          </a:p>
        </p:txBody>
      </p:sp>
    </p:spTree>
    <p:extLst>
      <p:ext uri="{BB962C8B-B14F-4D97-AF65-F5344CB8AC3E}">
        <p14:creationId xmlns:p14="http://schemas.microsoft.com/office/powerpoint/2010/main" val="908465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38"/>
          <p:cNvSpPr/>
          <p:nvPr/>
        </p:nvSpPr>
        <p:spPr>
          <a:xfrm>
            <a:off x="684646" y="1188984"/>
            <a:ext cx="7382394" cy="5201656"/>
          </a:xfrm>
          <a:prstGeom prst="donut">
            <a:avLst>
              <a:gd name="adj" fmla="val 4516"/>
            </a:avLst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80" name="Google Shape;480;p38"/>
          <p:cNvSpPr txBox="1">
            <a:spLocks noGrp="1"/>
          </p:cNvSpPr>
          <p:nvPr>
            <p:ph type="title"/>
          </p:nvPr>
        </p:nvSpPr>
        <p:spPr>
          <a:xfrm rot="21599706">
            <a:off x="861245" y="2712430"/>
            <a:ext cx="7029196" cy="2154763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4400" b="1" dirty="0"/>
              <a:t>Big Idea:</a:t>
            </a:r>
            <a:br>
              <a:rPr lang="en-US" sz="4400" b="1" dirty="0"/>
            </a:br>
            <a:r>
              <a:rPr lang="en-US" sz="4400" b="1" dirty="0"/>
              <a:t>Annual Evaluation Report</a:t>
            </a:r>
            <a:endParaRPr lang="en-US" sz="28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69406C-0E34-4163-8B3C-9A7B3412C29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2381" y="6066333"/>
            <a:ext cx="2833687" cy="70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408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7787FD-F8E2-F447-9D39-AAB8CCFA4FD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2283">
            <a:off x="8157410" y="986588"/>
            <a:ext cx="3861801" cy="53420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B9E47E6-9BEB-8645-B838-E1B276979C1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7643" y="305642"/>
            <a:ext cx="4890668" cy="6245007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7BCF271-FAC8-D14E-8B0A-6F7846C6D4C3}"/>
              </a:ext>
            </a:extLst>
          </p:cNvPr>
          <p:cNvSpPr txBox="1">
            <a:spLocks/>
          </p:cNvSpPr>
          <p:nvPr/>
        </p:nvSpPr>
        <p:spPr>
          <a:xfrm rot="-294">
            <a:off x="328733" y="483578"/>
            <a:ext cx="4679202" cy="61970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EVALUATION TEMPLATE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7C7484-DB9D-7047-B46C-2EA0C6A82F38}"/>
              </a:ext>
            </a:extLst>
          </p:cNvPr>
          <p:cNvSpPr txBox="1"/>
          <p:nvPr/>
        </p:nvSpPr>
        <p:spPr>
          <a:xfrm>
            <a:off x="328706" y="2039976"/>
            <a:ext cx="4558146" cy="2776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Add your data</a:t>
            </a:r>
          </a:p>
          <a:p>
            <a:pPr marL="285750" marR="0" lvl="0" indent="-2857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Match your school’s context</a:t>
            </a:r>
          </a:p>
          <a:p>
            <a:pPr marL="285750" marR="0" lvl="0" indent="-2857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Share with stakeholders</a:t>
            </a:r>
          </a:p>
          <a:p>
            <a:pPr marL="285750" marR="0" lvl="0" indent="-2857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9602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9ACF653-0D56-BC44-B11C-E928873393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77"/>
          <a:stretch/>
        </p:blipFill>
        <p:spPr>
          <a:xfrm>
            <a:off x="218161" y="506242"/>
            <a:ext cx="2875111" cy="287427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C945269-93D8-2E4A-A566-A4ABD9A6935F}"/>
              </a:ext>
            </a:extLst>
          </p:cNvPr>
          <p:cNvSpPr txBox="1"/>
          <p:nvPr/>
        </p:nvSpPr>
        <p:spPr>
          <a:xfrm>
            <a:off x="5985602" y="1363492"/>
            <a:ext cx="4434039" cy="460555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riya Sangam MN" pitchFamily="2" charset="0"/>
                <a:ea typeface="+mn-ea"/>
                <a:cs typeface="Oriya Sangam MN" pitchFamily="2" charset="0"/>
              </a:rPr>
              <a:t>Implementation of the core components of PBIS is more likely if the Tier I team assesses the implementation status at least annually and provides “snapshot” reports to the staff, community, school board.</a:t>
            </a:r>
          </a:p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riya Sangam MN" pitchFamily="2" charset="0"/>
              <a:ea typeface="+mn-ea"/>
              <a:cs typeface="Oriya Sangam MN" pitchFamily="2" charset="0"/>
            </a:endParaRPr>
          </a:p>
        </p:txBody>
      </p:sp>
      <p:pic>
        <p:nvPicPr>
          <p:cNvPr id="2" name="Picture 2" descr="Chart, table&#10;&#10;Description automatically generated">
            <a:extLst>
              <a:ext uri="{FF2B5EF4-FFF2-40B4-BE49-F238E27FC236}">
                <a16:creationId xmlns:a16="http://schemas.microsoft.com/office/drawing/2014/main" id="{9C1EA839-43BE-43BD-9749-278E4943C28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775" y="1507484"/>
            <a:ext cx="4171950" cy="521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951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hart, table&#10;&#10;Description automatically generated">
            <a:extLst>
              <a:ext uri="{FF2B5EF4-FFF2-40B4-BE49-F238E27FC236}">
                <a16:creationId xmlns:a16="http://schemas.microsoft.com/office/drawing/2014/main" id="{05E08950-D324-4B8E-BE69-7CE611550C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90"/>
          <a:stretch/>
        </p:blipFill>
        <p:spPr>
          <a:xfrm>
            <a:off x="6097588" y="397917"/>
            <a:ext cx="5711834" cy="2639196"/>
          </a:xfrm>
          <a:prstGeom prst="rect">
            <a:avLst/>
          </a:prstGeom>
        </p:spPr>
      </p:pic>
      <p:pic>
        <p:nvPicPr>
          <p:cNvPr id="2" name="Picture 2" descr="Chart, table&#10;&#10;Description automatically generated">
            <a:extLst>
              <a:ext uri="{FF2B5EF4-FFF2-40B4-BE49-F238E27FC236}">
                <a16:creationId xmlns:a16="http://schemas.microsoft.com/office/drawing/2014/main" id="{BB0912C8-DE8B-426D-BB87-BABECA4B90A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90"/>
          <a:stretch/>
        </p:blipFill>
        <p:spPr>
          <a:xfrm>
            <a:off x="342900" y="205734"/>
            <a:ext cx="4179897" cy="30228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390D0A-9E6D-4340-8DEC-BDB0CF70B35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3017403" y="3284882"/>
            <a:ext cx="5351344" cy="3250094"/>
          </a:xfrm>
          <a:prstGeom prst="rect">
            <a:avLst/>
          </a:prstGeom>
        </p:spPr>
      </p:pic>
      <p:sp>
        <p:nvSpPr>
          <p:cNvPr id="9" name="Left Arrow 8">
            <a:extLst>
              <a:ext uri="{FF2B5EF4-FFF2-40B4-BE49-F238E27FC236}">
                <a16:creationId xmlns:a16="http://schemas.microsoft.com/office/drawing/2014/main" id="{BAC59788-68D1-4B42-85E4-D8077C5CF1F3}"/>
              </a:ext>
            </a:extLst>
          </p:cNvPr>
          <p:cNvSpPr/>
          <p:nvPr/>
        </p:nvSpPr>
        <p:spPr>
          <a:xfrm rot="5400000">
            <a:off x="716031" y="3729230"/>
            <a:ext cx="3022872" cy="180892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Fidelity Data</a:t>
            </a: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3442F87B-53BC-7E44-931C-558698A43B3F}"/>
              </a:ext>
            </a:extLst>
          </p:cNvPr>
          <p:cNvSpPr/>
          <p:nvPr/>
        </p:nvSpPr>
        <p:spPr>
          <a:xfrm>
            <a:off x="4697730" y="1269104"/>
            <a:ext cx="3087573" cy="18486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Outcome Data</a:t>
            </a:r>
          </a:p>
        </p:txBody>
      </p:sp>
      <p:sp>
        <p:nvSpPr>
          <p:cNvPr id="11" name="Left Arrow 10">
            <a:extLst>
              <a:ext uri="{FF2B5EF4-FFF2-40B4-BE49-F238E27FC236}">
                <a16:creationId xmlns:a16="http://schemas.microsoft.com/office/drawing/2014/main" id="{D18003CC-DCCC-0E48-923F-BE0DC695A672}"/>
              </a:ext>
            </a:extLst>
          </p:cNvPr>
          <p:cNvSpPr/>
          <p:nvPr/>
        </p:nvSpPr>
        <p:spPr>
          <a:xfrm>
            <a:off x="7957930" y="3573118"/>
            <a:ext cx="4234070" cy="296185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Celebrations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Areas to strengthen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Action Steps</a:t>
            </a:r>
          </a:p>
        </p:txBody>
      </p:sp>
    </p:spTree>
    <p:extLst>
      <p:ext uri="{BB962C8B-B14F-4D97-AF65-F5344CB8AC3E}">
        <p14:creationId xmlns:p14="http://schemas.microsoft.com/office/powerpoint/2010/main" val="401471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0216391-EFF1-4315-9887-2AFAADCA9EB8}"/>
              </a:ext>
            </a:extLst>
          </p:cNvPr>
          <p:cNvSpPr txBox="1"/>
          <p:nvPr/>
        </p:nvSpPr>
        <p:spPr>
          <a:xfrm>
            <a:off x="944208" y="58233"/>
            <a:ext cx="10403346" cy="1692771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 Tier 1 outcome data can you use to complement your TFI data?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(Remember to consider your team's desired outcomes/goals as you decide!)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9B93F5-284E-C645-96C8-F09698A0BA22}"/>
              </a:ext>
            </a:extLst>
          </p:cNvPr>
          <p:cNvSpPr/>
          <p:nvPr/>
        </p:nvSpPr>
        <p:spPr>
          <a:xfrm>
            <a:off x="3628272" y="2198497"/>
            <a:ext cx="2247315" cy="1488388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5C629C2-9237-3646-9621-1468939656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4940" y="11331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D0F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241" name="Picture 16">
            <a:extLst>
              <a:ext uri="{FF2B5EF4-FFF2-40B4-BE49-F238E27FC236}">
                <a16:creationId xmlns:a16="http://schemas.microsoft.com/office/drawing/2014/main" id="{1A66E5F2-7708-D944-96E5-5D4DB4ED6D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333" y="4433732"/>
            <a:ext cx="2819400" cy="1476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94DCAFB3-2223-7445-940A-4C4244EF6A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1102" y="11331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D0F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243" name="Picture 13">
            <a:extLst>
              <a:ext uri="{FF2B5EF4-FFF2-40B4-BE49-F238E27FC236}">
                <a16:creationId xmlns:a16="http://schemas.microsoft.com/office/drawing/2014/main" id="{9DFFBBC7-666F-234B-84FC-53835BAF0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r:link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6892" y="2588221"/>
            <a:ext cx="2819400" cy="1476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>
            <a:extLst>
              <a:ext uri="{FF2B5EF4-FFF2-40B4-BE49-F238E27FC236}">
                <a16:creationId xmlns:a16="http://schemas.microsoft.com/office/drawing/2014/main" id="{48FCDDD7-C4D3-934B-8ED8-1C2549F246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00540" y="50058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D0F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245" name="Picture 6">
            <a:extLst>
              <a:ext uri="{FF2B5EF4-FFF2-40B4-BE49-F238E27FC236}">
                <a16:creationId xmlns:a16="http://schemas.microsoft.com/office/drawing/2014/main" id="{409E515B-7054-3641-8EB6-8F45A1E5C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r:link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24250" y="4433732"/>
            <a:ext cx="2247315" cy="1505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D4FB981-1407-F141-B97C-678C3E9D81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1102" y="205167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D0F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247" name="Picture 7">
            <a:extLst>
              <a:ext uri="{FF2B5EF4-FFF2-40B4-BE49-F238E27FC236}">
                <a16:creationId xmlns:a16="http://schemas.microsoft.com/office/drawing/2014/main" id="{EB6ED750-AE9C-B54A-8A2B-2A8A1F394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7889" y="2177377"/>
            <a:ext cx="2247314" cy="1530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0">
            <a:extLst>
              <a:ext uri="{FF2B5EF4-FFF2-40B4-BE49-F238E27FC236}">
                <a16:creationId xmlns:a16="http://schemas.microsoft.com/office/drawing/2014/main" id="{E93EEE45-C491-F74E-980E-4708232463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60840" y="205167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D0F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249" name="Picture 8">
            <a:extLst>
              <a:ext uri="{FF2B5EF4-FFF2-40B4-BE49-F238E27FC236}">
                <a16:creationId xmlns:a16="http://schemas.microsoft.com/office/drawing/2014/main" id="{A7F4F209-7F3E-064D-ABB6-E02785440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r:link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645" y="4433732"/>
            <a:ext cx="2361287" cy="1560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2">
            <a:extLst>
              <a:ext uri="{FF2B5EF4-FFF2-40B4-BE49-F238E27FC236}">
                <a16:creationId xmlns:a16="http://schemas.microsoft.com/office/drawing/2014/main" id="{879F532D-DF7D-E045-B048-A366F02A69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83936" y="346668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D0F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251" name="Picture 11" descr="Attendance rates">
            <a:extLst>
              <a:ext uri="{FF2B5EF4-FFF2-40B4-BE49-F238E27FC236}">
                <a16:creationId xmlns:a16="http://schemas.microsoft.com/office/drawing/2014/main" id="{9E4B250C-6A40-304B-A13D-A303E654E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r:link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67451" y="3067461"/>
            <a:ext cx="28956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0C893C3-1C7E-4F48-B31A-CEFE80E9559C}"/>
              </a:ext>
            </a:extLst>
          </p:cNvPr>
          <p:cNvSpPr txBox="1"/>
          <p:nvPr/>
        </p:nvSpPr>
        <p:spPr>
          <a:xfrm>
            <a:off x="944208" y="4064400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Behavior data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7E86B87-4642-6246-9F4B-9C634D82D927}"/>
              </a:ext>
            </a:extLst>
          </p:cNvPr>
          <p:cNvSpPr txBox="1"/>
          <p:nvPr/>
        </p:nvSpPr>
        <p:spPr>
          <a:xfrm>
            <a:off x="3545943" y="3727103"/>
            <a:ext cx="26811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School climate data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(students, staff, families)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4039981-BF01-D048-9637-4760EBAA6E0A}"/>
              </a:ext>
            </a:extLst>
          </p:cNvPr>
          <p:cNvSpPr txBox="1"/>
          <p:nvPr/>
        </p:nvSpPr>
        <p:spPr>
          <a:xfrm>
            <a:off x="6516645" y="3741234"/>
            <a:ext cx="2450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Staff Self-assessment  survey data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C531B9A-4DC5-044D-BB07-ECB0F5610983}"/>
              </a:ext>
            </a:extLst>
          </p:cNvPr>
          <p:cNvSpPr txBox="1"/>
          <p:nvPr/>
        </p:nvSpPr>
        <p:spPr>
          <a:xfrm>
            <a:off x="9682944" y="4639419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Attendance data</a:t>
            </a:r>
          </a:p>
        </p:txBody>
      </p:sp>
    </p:spTree>
    <p:extLst>
      <p:ext uri="{BB962C8B-B14F-4D97-AF65-F5344CB8AC3E}">
        <p14:creationId xmlns:p14="http://schemas.microsoft.com/office/powerpoint/2010/main" val="4549420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50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3656BD-692E-4E1A-9B33-A8BFA25CA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678" y="232205"/>
            <a:ext cx="10477798" cy="845600"/>
          </a:xfrm>
        </p:spPr>
        <p:txBody>
          <a:bodyPr/>
          <a:lstStyle/>
          <a:p>
            <a:r>
              <a:rPr lang="en-US" sz="3600" dirty="0"/>
              <a:t>ACTIVITY: Evaluation Report</a:t>
            </a:r>
          </a:p>
        </p:txBody>
      </p: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90392813-9C3F-9E4D-A2DC-31D3CEBE04C2}"/>
              </a:ext>
            </a:extLst>
          </p:cNvPr>
          <p:cNvGrpSpPr/>
          <p:nvPr/>
        </p:nvGrpSpPr>
        <p:grpSpPr>
          <a:xfrm>
            <a:off x="10938203" y="75885"/>
            <a:ext cx="1158240" cy="1158240"/>
            <a:chOff x="7429182" y="2594804"/>
            <a:chExt cx="868680" cy="868680"/>
          </a:xfrm>
        </p:grpSpPr>
        <p:sp>
          <p:nvSpPr>
            <p:cNvPr id="170" name="Google Shape;662;p43">
              <a:extLst>
                <a:ext uri="{FF2B5EF4-FFF2-40B4-BE49-F238E27FC236}">
                  <a16:creationId xmlns:a16="http://schemas.microsoft.com/office/drawing/2014/main" id="{7531D126-6E0E-4A4E-952D-EA0E6CC524B3}"/>
                </a:ext>
              </a:extLst>
            </p:cNvPr>
            <p:cNvSpPr/>
            <p:nvPr/>
          </p:nvSpPr>
          <p:spPr>
            <a:xfrm>
              <a:off x="7429182" y="2594804"/>
              <a:ext cx="868680" cy="868680"/>
            </a:xfrm>
            <a:prstGeom prst="ellipse">
              <a:avLst/>
            </a:prstGeom>
            <a:gradFill>
              <a:gsLst>
                <a:gs pos="0">
                  <a:srgbClr val="63A537"/>
                </a:gs>
                <a:gs pos="100000">
                  <a:srgbClr val="99CB38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71" name="Google Shape;7825;p68">
              <a:extLst>
                <a:ext uri="{FF2B5EF4-FFF2-40B4-BE49-F238E27FC236}">
                  <a16:creationId xmlns:a16="http://schemas.microsoft.com/office/drawing/2014/main" id="{BCBA7A38-C4DA-A444-9FA8-9B9B861F089C}"/>
                </a:ext>
              </a:extLst>
            </p:cNvPr>
            <p:cNvGrpSpPr/>
            <p:nvPr/>
          </p:nvGrpSpPr>
          <p:grpSpPr>
            <a:xfrm>
              <a:off x="7695803" y="2835669"/>
              <a:ext cx="354145" cy="351869"/>
              <a:chOff x="3514900" y="1489020"/>
              <a:chExt cx="354145" cy="351869"/>
            </a:xfrm>
          </p:grpSpPr>
          <p:sp>
            <p:nvSpPr>
              <p:cNvPr id="172" name="Google Shape;7826;p68">
                <a:extLst>
                  <a:ext uri="{FF2B5EF4-FFF2-40B4-BE49-F238E27FC236}">
                    <a16:creationId xmlns:a16="http://schemas.microsoft.com/office/drawing/2014/main" id="{90018877-F4B0-3B49-B35A-6F3F316B19EB}"/>
                  </a:ext>
                </a:extLst>
              </p:cNvPr>
              <p:cNvSpPr/>
              <p:nvPr/>
            </p:nvSpPr>
            <p:spPr>
              <a:xfrm>
                <a:off x="3514900" y="1489020"/>
                <a:ext cx="354145" cy="351869"/>
              </a:xfrm>
              <a:custGeom>
                <a:avLst/>
                <a:gdLst/>
                <a:ahLst/>
                <a:cxnLst/>
                <a:rect l="l" t="t" r="r" b="b"/>
                <a:pathLst>
                  <a:path w="23653" h="23501" extrusionOk="0">
                    <a:moveTo>
                      <a:pt x="19698" y="1"/>
                    </a:moveTo>
                    <a:cubicBezTo>
                      <a:pt x="19495" y="1"/>
                      <a:pt x="19290" y="80"/>
                      <a:pt x="19133" y="237"/>
                    </a:cubicBezTo>
                    <a:lnTo>
                      <a:pt x="316" y="19075"/>
                    </a:lnTo>
                    <a:cubicBezTo>
                      <a:pt x="0" y="19369"/>
                      <a:pt x="0" y="19874"/>
                      <a:pt x="316" y="20168"/>
                    </a:cubicBezTo>
                    <a:lnTo>
                      <a:pt x="3406" y="23280"/>
                    </a:lnTo>
                    <a:cubicBezTo>
                      <a:pt x="3564" y="23427"/>
                      <a:pt x="3764" y="23501"/>
                      <a:pt x="3964" y="23501"/>
                    </a:cubicBezTo>
                    <a:cubicBezTo>
                      <a:pt x="4163" y="23501"/>
                      <a:pt x="4363" y="23427"/>
                      <a:pt x="4521" y="23280"/>
                    </a:cubicBezTo>
                    <a:lnTo>
                      <a:pt x="23358" y="4442"/>
                    </a:lnTo>
                    <a:cubicBezTo>
                      <a:pt x="23653" y="4148"/>
                      <a:pt x="23653" y="3643"/>
                      <a:pt x="23358" y="3328"/>
                    </a:cubicBezTo>
                    <a:lnTo>
                      <a:pt x="20247" y="237"/>
                    </a:lnTo>
                    <a:cubicBezTo>
                      <a:pt x="20100" y="80"/>
                      <a:pt x="19900" y="1"/>
                      <a:pt x="19698" y="1"/>
                    </a:cubicBez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3" name="Google Shape;7827;p68">
                <a:extLst>
                  <a:ext uri="{FF2B5EF4-FFF2-40B4-BE49-F238E27FC236}">
                    <a16:creationId xmlns:a16="http://schemas.microsoft.com/office/drawing/2014/main" id="{2BCD7C8E-53CD-E545-A7C5-05F34E897D98}"/>
                  </a:ext>
                </a:extLst>
              </p:cNvPr>
              <p:cNvSpPr/>
              <p:nvPr/>
            </p:nvSpPr>
            <p:spPr>
              <a:xfrm>
                <a:off x="3619094" y="1759498"/>
                <a:ext cx="24570" cy="24884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62" extrusionOk="0">
                    <a:moveTo>
                      <a:pt x="526" y="1"/>
                    </a:moveTo>
                    <a:lnTo>
                      <a:pt x="1" y="548"/>
                    </a:lnTo>
                    <a:lnTo>
                      <a:pt x="1115" y="1662"/>
                    </a:lnTo>
                    <a:lnTo>
                      <a:pt x="1640" y="1136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4" name="Google Shape;7828;p68">
                <a:extLst>
                  <a:ext uri="{FF2B5EF4-FFF2-40B4-BE49-F238E27FC236}">
                    <a16:creationId xmlns:a16="http://schemas.microsoft.com/office/drawing/2014/main" id="{8908A198-C8D2-4C44-B34F-C37B5E875569}"/>
                  </a:ext>
                </a:extLst>
              </p:cNvPr>
              <p:cNvSpPr/>
              <p:nvPr/>
            </p:nvSpPr>
            <p:spPr>
              <a:xfrm>
                <a:off x="3623181" y="1722052"/>
                <a:ext cx="41249" cy="41249"/>
              </a:xfrm>
              <a:custGeom>
                <a:avLst/>
                <a:gdLst/>
                <a:ahLst/>
                <a:cxnLst/>
                <a:rect l="l" t="t" r="r" b="b"/>
                <a:pathLst>
                  <a:path w="2755" h="2755" extrusionOk="0">
                    <a:moveTo>
                      <a:pt x="526" y="0"/>
                    </a:moveTo>
                    <a:lnTo>
                      <a:pt x="1" y="526"/>
                    </a:lnTo>
                    <a:lnTo>
                      <a:pt x="2229" y="2754"/>
                    </a:lnTo>
                    <a:lnTo>
                      <a:pt x="2755" y="2229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5" name="Google Shape;7829;p68">
                <a:extLst>
                  <a:ext uri="{FF2B5EF4-FFF2-40B4-BE49-F238E27FC236}">
                    <a16:creationId xmlns:a16="http://schemas.microsoft.com/office/drawing/2014/main" id="{1CB0DB7E-F72E-5F48-95CA-28D8F36C225A}"/>
                  </a:ext>
                </a:extLst>
              </p:cNvPr>
              <p:cNvSpPr/>
              <p:nvPr/>
            </p:nvSpPr>
            <p:spPr>
              <a:xfrm>
                <a:off x="3560536" y="1784682"/>
                <a:ext cx="41264" cy="41579"/>
              </a:xfrm>
              <a:custGeom>
                <a:avLst/>
                <a:gdLst/>
                <a:ahLst/>
                <a:cxnLst/>
                <a:rect l="l" t="t" r="r" b="b"/>
                <a:pathLst>
                  <a:path w="2756" h="2777" extrusionOk="0">
                    <a:moveTo>
                      <a:pt x="527" y="1"/>
                    </a:moveTo>
                    <a:lnTo>
                      <a:pt x="1" y="548"/>
                    </a:lnTo>
                    <a:lnTo>
                      <a:pt x="2230" y="2776"/>
                    </a:lnTo>
                    <a:lnTo>
                      <a:pt x="2755" y="2251"/>
                    </a:lnTo>
                    <a:lnTo>
                      <a:pt x="527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6" name="Google Shape;7830;p68">
                <a:extLst>
                  <a:ext uri="{FF2B5EF4-FFF2-40B4-BE49-F238E27FC236}">
                    <a16:creationId xmlns:a16="http://schemas.microsoft.com/office/drawing/2014/main" id="{4E94D0D1-2F30-D74F-B7F4-5989C8AE8417}"/>
                  </a:ext>
                </a:extLst>
              </p:cNvPr>
              <p:cNvSpPr/>
              <p:nvPr/>
            </p:nvSpPr>
            <p:spPr>
              <a:xfrm>
                <a:off x="3660957" y="1717635"/>
                <a:ext cx="24570" cy="24884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62" extrusionOk="0">
                    <a:moveTo>
                      <a:pt x="526" y="1"/>
                    </a:moveTo>
                    <a:lnTo>
                      <a:pt x="1" y="547"/>
                    </a:lnTo>
                    <a:lnTo>
                      <a:pt x="1115" y="1662"/>
                    </a:lnTo>
                    <a:lnTo>
                      <a:pt x="1641" y="1136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7" name="Google Shape;7831;p68">
                <a:extLst>
                  <a:ext uri="{FF2B5EF4-FFF2-40B4-BE49-F238E27FC236}">
                    <a16:creationId xmlns:a16="http://schemas.microsoft.com/office/drawing/2014/main" id="{7115E542-3974-D647-AF7A-9041AE83CD04}"/>
                  </a:ext>
                </a:extLst>
              </p:cNvPr>
              <p:cNvSpPr/>
              <p:nvPr/>
            </p:nvSpPr>
            <p:spPr>
              <a:xfrm>
                <a:off x="3681739" y="1696868"/>
                <a:ext cx="24570" cy="24555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40" extrusionOk="0">
                    <a:moveTo>
                      <a:pt x="526" y="0"/>
                    </a:moveTo>
                    <a:lnTo>
                      <a:pt x="0" y="526"/>
                    </a:lnTo>
                    <a:lnTo>
                      <a:pt x="1115" y="1640"/>
                    </a:lnTo>
                    <a:lnTo>
                      <a:pt x="1640" y="1114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8" name="Google Shape;7832;p68">
                <a:extLst>
                  <a:ext uri="{FF2B5EF4-FFF2-40B4-BE49-F238E27FC236}">
                    <a16:creationId xmlns:a16="http://schemas.microsoft.com/office/drawing/2014/main" id="{94545334-8228-D54F-801C-17356E0615CD}"/>
                  </a:ext>
                </a:extLst>
              </p:cNvPr>
              <p:cNvSpPr/>
              <p:nvPr/>
            </p:nvSpPr>
            <p:spPr>
              <a:xfrm>
                <a:off x="3686141" y="1659092"/>
                <a:ext cx="41249" cy="41564"/>
              </a:xfrm>
              <a:custGeom>
                <a:avLst/>
                <a:gdLst/>
                <a:ahLst/>
                <a:cxnLst/>
                <a:rect l="l" t="t" r="r" b="b"/>
                <a:pathLst>
                  <a:path w="2755" h="2776" extrusionOk="0">
                    <a:moveTo>
                      <a:pt x="526" y="0"/>
                    </a:moveTo>
                    <a:lnTo>
                      <a:pt x="1" y="547"/>
                    </a:lnTo>
                    <a:lnTo>
                      <a:pt x="2229" y="2775"/>
                    </a:lnTo>
                    <a:lnTo>
                      <a:pt x="2755" y="2250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9" name="Google Shape;7833;p68">
                <a:extLst>
                  <a:ext uri="{FF2B5EF4-FFF2-40B4-BE49-F238E27FC236}">
                    <a16:creationId xmlns:a16="http://schemas.microsoft.com/office/drawing/2014/main" id="{223971F5-20AA-1442-8853-55AD763E8276}"/>
                  </a:ext>
                </a:extLst>
              </p:cNvPr>
              <p:cNvSpPr/>
              <p:nvPr/>
            </p:nvSpPr>
            <p:spPr>
              <a:xfrm>
                <a:off x="3723602" y="1654990"/>
                <a:ext cx="24884" cy="24570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1641" extrusionOk="0">
                    <a:moveTo>
                      <a:pt x="526" y="1"/>
                    </a:moveTo>
                    <a:lnTo>
                      <a:pt x="1" y="526"/>
                    </a:lnTo>
                    <a:lnTo>
                      <a:pt x="1115" y="1641"/>
                    </a:lnTo>
                    <a:lnTo>
                      <a:pt x="1662" y="1115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0" name="Google Shape;7834;p68">
                <a:extLst>
                  <a:ext uri="{FF2B5EF4-FFF2-40B4-BE49-F238E27FC236}">
                    <a16:creationId xmlns:a16="http://schemas.microsoft.com/office/drawing/2014/main" id="{7B53C61F-C55B-6A46-9B56-FEE095E2E8B5}"/>
                  </a:ext>
                </a:extLst>
              </p:cNvPr>
              <p:cNvSpPr/>
              <p:nvPr/>
            </p:nvSpPr>
            <p:spPr>
              <a:xfrm>
                <a:off x="3744698" y="1633909"/>
                <a:ext cx="24570" cy="24884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62" extrusionOk="0">
                    <a:moveTo>
                      <a:pt x="526" y="0"/>
                    </a:moveTo>
                    <a:lnTo>
                      <a:pt x="0" y="547"/>
                    </a:lnTo>
                    <a:lnTo>
                      <a:pt x="1115" y="1661"/>
                    </a:lnTo>
                    <a:lnTo>
                      <a:pt x="1640" y="1115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1" name="Google Shape;7835;p68">
                <a:extLst>
                  <a:ext uri="{FF2B5EF4-FFF2-40B4-BE49-F238E27FC236}">
                    <a16:creationId xmlns:a16="http://schemas.microsoft.com/office/drawing/2014/main" id="{6F6B57D8-A901-344B-AB50-3D8C5E39E838}"/>
                  </a:ext>
                </a:extLst>
              </p:cNvPr>
              <p:cNvSpPr/>
              <p:nvPr/>
            </p:nvSpPr>
            <p:spPr>
              <a:xfrm>
                <a:off x="3748786" y="1596447"/>
                <a:ext cx="41564" cy="41249"/>
              </a:xfrm>
              <a:custGeom>
                <a:avLst/>
                <a:gdLst/>
                <a:ahLst/>
                <a:cxnLst/>
                <a:rect l="l" t="t" r="r" b="b"/>
                <a:pathLst>
                  <a:path w="2776" h="2755" extrusionOk="0">
                    <a:moveTo>
                      <a:pt x="526" y="0"/>
                    </a:moveTo>
                    <a:lnTo>
                      <a:pt x="1" y="526"/>
                    </a:lnTo>
                    <a:lnTo>
                      <a:pt x="2229" y="2755"/>
                    </a:lnTo>
                    <a:lnTo>
                      <a:pt x="2776" y="2229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2" name="Google Shape;7836;p68">
                <a:extLst>
                  <a:ext uri="{FF2B5EF4-FFF2-40B4-BE49-F238E27FC236}">
                    <a16:creationId xmlns:a16="http://schemas.microsoft.com/office/drawing/2014/main" id="{90DB872E-02E1-5D4C-9795-C2D4CD35987E}"/>
                  </a:ext>
                </a:extLst>
              </p:cNvPr>
              <p:cNvSpPr/>
              <p:nvPr/>
            </p:nvSpPr>
            <p:spPr>
              <a:xfrm>
                <a:off x="3786561" y="1592030"/>
                <a:ext cx="24570" cy="24884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62" extrusionOk="0">
                    <a:moveTo>
                      <a:pt x="526" y="1"/>
                    </a:moveTo>
                    <a:lnTo>
                      <a:pt x="0" y="548"/>
                    </a:lnTo>
                    <a:lnTo>
                      <a:pt x="1115" y="1662"/>
                    </a:lnTo>
                    <a:lnTo>
                      <a:pt x="1640" y="1136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3" name="Google Shape;7837;p68">
                <a:extLst>
                  <a:ext uri="{FF2B5EF4-FFF2-40B4-BE49-F238E27FC236}">
                    <a16:creationId xmlns:a16="http://schemas.microsoft.com/office/drawing/2014/main" id="{49D7E70B-90D4-4B40-8AB2-4F5BF98D893B}"/>
                  </a:ext>
                </a:extLst>
              </p:cNvPr>
              <p:cNvSpPr/>
              <p:nvPr/>
            </p:nvSpPr>
            <p:spPr>
              <a:xfrm>
                <a:off x="3807343" y="1571264"/>
                <a:ext cx="24869" cy="24570"/>
              </a:xfrm>
              <a:custGeom>
                <a:avLst/>
                <a:gdLst/>
                <a:ahLst/>
                <a:cxnLst/>
                <a:rect l="l" t="t" r="r" b="b"/>
                <a:pathLst>
                  <a:path w="1661" h="1641" extrusionOk="0">
                    <a:moveTo>
                      <a:pt x="526" y="0"/>
                    </a:moveTo>
                    <a:lnTo>
                      <a:pt x="0" y="526"/>
                    </a:lnTo>
                    <a:lnTo>
                      <a:pt x="1114" y="1640"/>
                    </a:lnTo>
                    <a:lnTo>
                      <a:pt x="1661" y="1115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4" name="Google Shape;7838;p68">
                <a:extLst>
                  <a:ext uri="{FF2B5EF4-FFF2-40B4-BE49-F238E27FC236}">
                    <a16:creationId xmlns:a16="http://schemas.microsoft.com/office/drawing/2014/main" id="{7471B969-14D4-9349-8CEA-EC5FD90D9508}"/>
                  </a:ext>
                </a:extLst>
              </p:cNvPr>
              <p:cNvSpPr/>
              <p:nvPr/>
            </p:nvSpPr>
            <p:spPr>
              <a:xfrm>
                <a:off x="3811745" y="1533488"/>
                <a:ext cx="41249" cy="41564"/>
              </a:xfrm>
              <a:custGeom>
                <a:avLst/>
                <a:gdLst/>
                <a:ahLst/>
                <a:cxnLst/>
                <a:rect l="l" t="t" r="r" b="b"/>
                <a:pathLst>
                  <a:path w="2755" h="2776" extrusionOk="0">
                    <a:moveTo>
                      <a:pt x="526" y="0"/>
                    </a:moveTo>
                    <a:lnTo>
                      <a:pt x="0" y="526"/>
                    </a:lnTo>
                    <a:lnTo>
                      <a:pt x="2229" y="2776"/>
                    </a:lnTo>
                    <a:lnTo>
                      <a:pt x="2755" y="2229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5" name="Google Shape;7839;p68">
                <a:extLst>
                  <a:ext uri="{FF2B5EF4-FFF2-40B4-BE49-F238E27FC236}">
                    <a16:creationId xmlns:a16="http://schemas.microsoft.com/office/drawing/2014/main" id="{6706CE98-C76B-264D-8425-FA7D22A9D44C}"/>
                  </a:ext>
                </a:extLst>
              </p:cNvPr>
              <p:cNvSpPr/>
              <p:nvPr/>
            </p:nvSpPr>
            <p:spPr>
              <a:xfrm>
                <a:off x="3597998" y="1780594"/>
                <a:ext cx="24570" cy="24570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41" extrusionOk="0">
                    <a:moveTo>
                      <a:pt x="526" y="1"/>
                    </a:moveTo>
                    <a:lnTo>
                      <a:pt x="1" y="526"/>
                    </a:lnTo>
                    <a:lnTo>
                      <a:pt x="1115" y="1640"/>
                    </a:lnTo>
                    <a:lnTo>
                      <a:pt x="1641" y="1115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6" name="Google Shape;7840;p68">
                <a:extLst>
                  <a:ext uri="{FF2B5EF4-FFF2-40B4-BE49-F238E27FC236}">
                    <a16:creationId xmlns:a16="http://schemas.microsoft.com/office/drawing/2014/main" id="{AC7E5260-FEA3-AD4D-872F-6971DA9FE70B}"/>
                  </a:ext>
                </a:extLst>
              </p:cNvPr>
              <p:cNvSpPr/>
              <p:nvPr/>
            </p:nvSpPr>
            <p:spPr>
              <a:xfrm>
                <a:off x="3623181" y="1625090"/>
                <a:ext cx="108940" cy="108925"/>
              </a:xfrm>
              <a:custGeom>
                <a:avLst/>
                <a:gdLst/>
                <a:ahLst/>
                <a:cxnLst/>
                <a:rect l="l" t="t" r="r" b="b"/>
                <a:pathLst>
                  <a:path w="7276" h="7275" extrusionOk="0">
                    <a:moveTo>
                      <a:pt x="3070" y="1"/>
                    </a:moveTo>
                    <a:lnTo>
                      <a:pt x="1" y="3049"/>
                    </a:lnTo>
                    <a:lnTo>
                      <a:pt x="4206" y="7275"/>
                    </a:lnTo>
                    <a:lnTo>
                      <a:pt x="7275" y="4205"/>
                    </a:lnTo>
                    <a:lnTo>
                      <a:pt x="3070" y="1"/>
                    </a:lnTo>
                    <a:close/>
                  </a:path>
                </a:pathLst>
              </a:custGeom>
              <a:solidFill>
                <a:srgbClr val="B2C2C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7" name="Google Shape;7841;p68">
                <a:extLst>
                  <a:ext uri="{FF2B5EF4-FFF2-40B4-BE49-F238E27FC236}">
                    <a16:creationId xmlns:a16="http://schemas.microsoft.com/office/drawing/2014/main" id="{429D6D30-C228-3C41-853A-4F94626F63F8}"/>
                  </a:ext>
                </a:extLst>
              </p:cNvPr>
              <p:cNvSpPr/>
              <p:nvPr/>
            </p:nvSpPr>
            <p:spPr>
              <a:xfrm>
                <a:off x="3517416" y="1493826"/>
                <a:ext cx="316698" cy="313225"/>
              </a:xfrm>
              <a:custGeom>
                <a:avLst/>
                <a:gdLst/>
                <a:ahLst/>
                <a:cxnLst/>
                <a:rect l="l" t="t" r="r" b="b"/>
                <a:pathLst>
                  <a:path w="21152" h="20920" extrusionOk="0">
                    <a:moveTo>
                      <a:pt x="2387" y="0"/>
                    </a:moveTo>
                    <a:cubicBezTo>
                      <a:pt x="1835" y="0"/>
                      <a:pt x="1283" y="211"/>
                      <a:pt x="863" y="631"/>
                    </a:cubicBezTo>
                    <a:cubicBezTo>
                      <a:pt x="1" y="1472"/>
                      <a:pt x="1" y="2839"/>
                      <a:pt x="863" y="3701"/>
                    </a:cubicBezTo>
                    <a:lnTo>
                      <a:pt x="18082" y="20920"/>
                    </a:lnTo>
                    <a:lnTo>
                      <a:pt x="21151" y="17871"/>
                    </a:lnTo>
                    <a:lnTo>
                      <a:pt x="3911" y="631"/>
                    </a:lnTo>
                    <a:cubicBezTo>
                      <a:pt x="3491" y="211"/>
                      <a:pt x="2939" y="0"/>
                      <a:pt x="2387" y="0"/>
                    </a:cubicBezTo>
                    <a:close/>
                  </a:path>
                </a:pathLst>
              </a:custGeom>
              <a:solidFill>
                <a:srgbClr val="6B83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8" name="Google Shape;7842;p68">
                <a:extLst>
                  <a:ext uri="{FF2B5EF4-FFF2-40B4-BE49-F238E27FC236}">
                    <a16:creationId xmlns:a16="http://schemas.microsoft.com/office/drawing/2014/main" id="{3EE96298-5E59-9240-A40A-981DE3C39CAC}"/>
                  </a:ext>
                </a:extLst>
              </p:cNvPr>
              <p:cNvSpPr/>
              <p:nvPr/>
            </p:nvSpPr>
            <p:spPr>
              <a:xfrm>
                <a:off x="3788133" y="1761399"/>
                <a:ext cx="73230" cy="72287"/>
              </a:xfrm>
              <a:custGeom>
                <a:avLst/>
                <a:gdLst/>
                <a:ahLst/>
                <a:cxnLst/>
                <a:rect l="l" t="t" r="r" b="b"/>
                <a:pathLst>
                  <a:path w="4891" h="4828" extrusionOk="0">
                    <a:moveTo>
                      <a:pt x="3070" y="0"/>
                    </a:moveTo>
                    <a:lnTo>
                      <a:pt x="1" y="3049"/>
                    </a:lnTo>
                    <a:lnTo>
                      <a:pt x="4521" y="4815"/>
                    </a:lnTo>
                    <a:cubicBezTo>
                      <a:pt x="4546" y="4823"/>
                      <a:pt x="4572" y="4827"/>
                      <a:pt x="4597" y="4827"/>
                    </a:cubicBezTo>
                    <a:cubicBezTo>
                      <a:pt x="4756" y="4827"/>
                      <a:pt x="4891" y="4666"/>
                      <a:pt x="4836" y="4520"/>
                    </a:cubicBezTo>
                    <a:lnTo>
                      <a:pt x="3070" y="0"/>
                    </a:ln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9" name="Google Shape;7843;p68">
                <a:extLst>
                  <a:ext uri="{FF2B5EF4-FFF2-40B4-BE49-F238E27FC236}">
                    <a16:creationId xmlns:a16="http://schemas.microsoft.com/office/drawing/2014/main" id="{E3B68417-1BBB-D541-84DC-E7F6CDFF701E}"/>
                  </a:ext>
                </a:extLst>
              </p:cNvPr>
              <p:cNvSpPr/>
              <p:nvPr/>
            </p:nvSpPr>
            <p:spPr>
              <a:xfrm>
                <a:off x="3822136" y="1761399"/>
                <a:ext cx="39198" cy="72407"/>
              </a:xfrm>
              <a:custGeom>
                <a:avLst/>
                <a:gdLst/>
                <a:ahLst/>
                <a:cxnLst/>
                <a:rect l="l" t="t" r="r" b="b"/>
                <a:pathLst>
                  <a:path w="2618" h="4836" extrusionOk="0">
                    <a:moveTo>
                      <a:pt x="799" y="0"/>
                    </a:moveTo>
                    <a:lnTo>
                      <a:pt x="0" y="778"/>
                    </a:lnTo>
                    <a:lnTo>
                      <a:pt x="1451" y="4499"/>
                    </a:lnTo>
                    <a:lnTo>
                      <a:pt x="2250" y="4815"/>
                    </a:lnTo>
                    <a:cubicBezTo>
                      <a:pt x="2282" y="4829"/>
                      <a:pt x="2313" y="4835"/>
                      <a:pt x="2344" y="4835"/>
                    </a:cubicBezTo>
                    <a:cubicBezTo>
                      <a:pt x="2495" y="4835"/>
                      <a:pt x="2618" y="4678"/>
                      <a:pt x="2565" y="4520"/>
                    </a:cubicBezTo>
                    <a:lnTo>
                      <a:pt x="799" y="0"/>
                    </a:lnTo>
                    <a:close/>
                  </a:path>
                </a:pathLst>
              </a:custGeom>
              <a:solidFill>
                <a:srgbClr val="9FB3C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0" name="Google Shape;7844;p68">
                <a:extLst>
                  <a:ext uri="{FF2B5EF4-FFF2-40B4-BE49-F238E27FC236}">
                    <a16:creationId xmlns:a16="http://schemas.microsoft.com/office/drawing/2014/main" id="{3CBBC2C5-3DEC-F04C-87B8-660AD9327096}"/>
                  </a:ext>
                </a:extLst>
              </p:cNvPr>
              <p:cNvSpPr/>
              <p:nvPr/>
            </p:nvSpPr>
            <p:spPr>
              <a:xfrm>
                <a:off x="3541656" y="1493781"/>
                <a:ext cx="292458" cy="313270"/>
              </a:xfrm>
              <a:custGeom>
                <a:avLst/>
                <a:gdLst/>
                <a:ahLst/>
                <a:cxnLst/>
                <a:rect l="l" t="t" r="r" b="b"/>
                <a:pathLst>
                  <a:path w="19533" h="20923" extrusionOk="0">
                    <a:moveTo>
                      <a:pt x="789" y="0"/>
                    </a:moveTo>
                    <a:cubicBezTo>
                      <a:pt x="524" y="0"/>
                      <a:pt x="257" y="49"/>
                      <a:pt x="1" y="151"/>
                    </a:cubicBezTo>
                    <a:cubicBezTo>
                      <a:pt x="295" y="256"/>
                      <a:pt x="547" y="424"/>
                      <a:pt x="778" y="634"/>
                    </a:cubicBezTo>
                    <a:lnTo>
                      <a:pt x="15706" y="15561"/>
                    </a:lnTo>
                    <a:cubicBezTo>
                      <a:pt x="16967" y="16844"/>
                      <a:pt x="16967" y="18904"/>
                      <a:pt x="15706" y="20166"/>
                    </a:cubicBezTo>
                    <a:lnTo>
                      <a:pt x="16463" y="20923"/>
                    </a:lnTo>
                    <a:lnTo>
                      <a:pt x="19532" y="17874"/>
                    </a:lnTo>
                    <a:lnTo>
                      <a:pt x="2292" y="634"/>
                    </a:lnTo>
                    <a:cubicBezTo>
                      <a:pt x="1893" y="220"/>
                      <a:pt x="1348" y="0"/>
                      <a:pt x="789" y="0"/>
                    </a:cubicBezTo>
                    <a:close/>
                  </a:path>
                </a:pathLst>
              </a:custGeom>
              <a:solidFill>
                <a:srgbClr val="4E677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1" name="Google Shape;7845;p68">
                <a:extLst>
                  <a:ext uri="{FF2B5EF4-FFF2-40B4-BE49-F238E27FC236}">
                    <a16:creationId xmlns:a16="http://schemas.microsoft.com/office/drawing/2014/main" id="{BE949903-C6E6-7E4D-B250-835FD11E3F72}"/>
                  </a:ext>
                </a:extLst>
              </p:cNvPr>
              <p:cNvSpPr/>
              <p:nvPr/>
            </p:nvSpPr>
            <p:spPr>
              <a:xfrm>
                <a:off x="3834728" y="1807979"/>
                <a:ext cx="26636" cy="25708"/>
              </a:xfrm>
              <a:custGeom>
                <a:avLst/>
                <a:gdLst/>
                <a:ahLst/>
                <a:cxnLst/>
                <a:rect l="l" t="t" r="r" b="b"/>
                <a:pathLst>
                  <a:path w="1779" h="1717" extrusionOk="0">
                    <a:moveTo>
                      <a:pt x="1157" y="1"/>
                    </a:moveTo>
                    <a:lnTo>
                      <a:pt x="0" y="1157"/>
                    </a:lnTo>
                    <a:lnTo>
                      <a:pt x="1409" y="1704"/>
                    </a:lnTo>
                    <a:cubicBezTo>
                      <a:pt x="1434" y="1712"/>
                      <a:pt x="1460" y="1716"/>
                      <a:pt x="1485" y="1716"/>
                    </a:cubicBezTo>
                    <a:cubicBezTo>
                      <a:pt x="1644" y="1716"/>
                      <a:pt x="1779" y="1555"/>
                      <a:pt x="1724" y="1409"/>
                    </a:cubicBezTo>
                    <a:lnTo>
                      <a:pt x="1157" y="1"/>
                    </a:lnTo>
                    <a:close/>
                  </a:path>
                </a:pathLst>
              </a:custGeom>
              <a:solidFill>
                <a:srgbClr val="29435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2" name="Google Shape;7846;p68">
                <a:extLst>
                  <a:ext uri="{FF2B5EF4-FFF2-40B4-BE49-F238E27FC236}">
                    <a16:creationId xmlns:a16="http://schemas.microsoft.com/office/drawing/2014/main" id="{0FDA0DDF-3EC5-E647-A39F-9E7FDCC2FC65}"/>
                  </a:ext>
                </a:extLst>
              </p:cNvPr>
              <p:cNvSpPr/>
              <p:nvPr/>
            </p:nvSpPr>
            <p:spPr>
              <a:xfrm>
                <a:off x="3552047" y="1524984"/>
                <a:ext cx="68320" cy="68334"/>
              </a:xfrm>
              <a:custGeom>
                <a:avLst/>
                <a:gdLst/>
                <a:ahLst/>
                <a:cxnLst/>
                <a:rect l="l" t="t" r="r" b="b"/>
                <a:pathLst>
                  <a:path w="4563" h="4564" extrusionOk="0">
                    <a:moveTo>
                      <a:pt x="3049" y="1"/>
                    </a:moveTo>
                    <a:lnTo>
                      <a:pt x="0" y="3070"/>
                    </a:lnTo>
                    <a:lnTo>
                      <a:pt x="1493" y="4563"/>
                    </a:lnTo>
                    <a:lnTo>
                      <a:pt x="4563" y="1494"/>
                    </a:lnTo>
                    <a:lnTo>
                      <a:pt x="3049" y="1"/>
                    </a:lnTo>
                    <a:close/>
                  </a:path>
                </a:pathLst>
              </a:custGeom>
              <a:solidFill>
                <a:srgbClr val="29435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3" name="Google Shape;7847;p68">
                <a:extLst>
                  <a:ext uri="{FF2B5EF4-FFF2-40B4-BE49-F238E27FC236}">
                    <a16:creationId xmlns:a16="http://schemas.microsoft.com/office/drawing/2014/main" id="{5A7A7823-3A68-B74E-9CF1-61570DA7BFF5}"/>
                  </a:ext>
                </a:extLst>
              </p:cNvPr>
              <p:cNvSpPr/>
              <p:nvPr/>
            </p:nvSpPr>
            <p:spPr>
              <a:xfrm>
                <a:off x="3593281" y="1566218"/>
                <a:ext cx="221623" cy="221952"/>
              </a:xfrm>
              <a:custGeom>
                <a:avLst/>
                <a:gdLst/>
                <a:ahLst/>
                <a:cxnLst/>
                <a:rect l="l" t="t" r="r" b="b"/>
                <a:pathLst>
                  <a:path w="14802" h="14824" extrusionOk="0">
                    <a:moveTo>
                      <a:pt x="526" y="1"/>
                    </a:moveTo>
                    <a:lnTo>
                      <a:pt x="1" y="548"/>
                    </a:lnTo>
                    <a:lnTo>
                      <a:pt x="14276" y="14823"/>
                    </a:lnTo>
                    <a:lnTo>
                      <a:pt x="14802" y="14298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114" name="Content Placeholder 2">
            <a:extLst>
              <a:ext uri="{FF2B5EF4-FFF2-40B4-BE49-F238E27FC236}">
                <a16:creationId xmlns:a16="http://schemas.microsoft.com/office/drawing/2014/main" id="{2B60AD10-5A25-1BE3-4374-E6B9AD097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0320" y="1413278"/>
            <a:ext cx="10131156" cy="4389994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vert="horz" wrap="square" lIns="91440" tIns="45720" rIns="91440" bIns="45720" rtlCol="0" anchor="ctr" anchorCtr="0">
            <a:noAutofit/>
          </a:bodyPr>
          <a:lstStyle/>
          <a:p>
            <a:pPr marL="457200" indent="-457200">
              <a:spcAft>
                <a:spcPts val="600"/>
              </a:spcAft>
              <a:buSzPct val="100000"/>
            </a:pPr>
            <a:r>
              <a:rPr lang="en-US" sz="2400" dirty="0">
                <a:solidFill>
                  <a:schemeClr val="tx1"/>
                </a:solidFill>
                <a:latin typeface="+mn-lt"/>
                <a:cs typeface="Arial"/>
              </a:rPr>
              <a:t>Open the Report Template</a:t>
            </a:r>
          </a:p>
          <a:p>
            <a:pPr marL="457200" indent="-457200">
              <a:spcAft>
                <a:spcPts val="600"/>
              </a:spcAft>
              <a:buSzPct val="100000"/>
            </a:pPr>
            <a:r>
              <a:rPr lang="en-US" sz="2400" dirty="0">
                <a:solidFill>
                  <a:schemeClr val="tx1"/>
                </a:solidFill>
                <a:latin typeface="+mn-lt"/>
                <a:cs typeface="Arial"/>
              </a:rPr>
              <a:t>Get TFI graph from PBISapps.org to paste into Template</a:t>
            </a:r>
          </a:p>
          <a:p>
            <a:pPr marL="457200" indent="-457200">
              <a:spcAft>
                <a:spcPts val="600"/>
              </a:spcAft>
              <a:buSzPct val="100000"/>
            </a:pPr>
            <a:r>
              <a:rPr lang="en-US" sz="2400" dirty="0">
                <a:solidFill>
                  <a:schemeClr val="tx1"/>
                </a:solidFill>
                <a:latin typeface="+mn-lt"/>
                <a:cs typeface="Arial"/>
              </a:rPr>
              <a:t>Consider what outcome data you might use</a:t>
            </a:r>
          </a:p>
          <a:p>
            <a:pPr marL="457200" indent="-457200">
              <a:spcAft>
                <a:spcPts val="600"/>
              </a:spcAft>
              <a:buSzPct val="100000"/>
            </a:pPr>
            <a:r>
              <a:rPr lang="en-US" sz="2400" dirty="0">
                <a:solidFill>
                  <a:schemeClr val="tx1"/>
                </a:solidFill>
                <a:latin typeface="+mn-lt"/>
                <a:cs typeface="Arial"/>
              </a:rPr>
              <a:t>List AT LEAST one </a:t>
            </a:r>
            <a:r>
              <a:rPr lang="en-US" sz="2400" b="1" dirty="0">
                <a:solidFill>
                  <a:schemeClr val="tx1"/>
                </a:solidFill>
                <a:latin typeface="+mn-lt"/>
                <a:cs typeface="Arial"/>
              </a:rPr>
              <a:t>celebration item</a:t>
            </a:r>
            <a:r>
              <a:rPr lang="en-US" sz="2400" dirty="0">
                <a:solidFill>
                  <a:schemeClr val="tx1"/>
                </a:solidFill>
                <a:latin typeface="+mn-lt"/>
                <a:cs typeface="Arial"/>
              </a:rPr>
              <a:t>, one </a:t>
            </a:r>
            <a:r>
              <a:rPr lang="en-US" sz="2400" b="1" dirty="0">
                <a:solidFill>
                  <a:schemeClr val="tx1"/>
                </a:solidFill>
                <a:latin typeface="+mn-lt"/>
                <a:cs typeface="Arial"/>
              </a:rPr>
              <a:t>area to improve item</a:t>
            </a:r>
            <a:r>
              <a:rPr lang="en-US" sz="2400" dirty="0">
                <a:solidFill>
                  <a:schemeClr val="tx1"/>
                </a:solidFill>
                <a:latin typeface="+mn-lt"/>
                <a:cs typeface="Arial"/>
              </a:rPr>
              <a:t>, and one </a:t>
            </a:r>
            <a:r>
              <a:rPr lang="en-US" sz="2400" b="1" dirty="0">
                <a:solidFill>
                  <a:schemeClr val="tx1"/>
                </a:solidFill>
                <a:latin typeface="+mn-lt"/>
                <a:cs typeface="Arial"/>
              </a:rPr>
              <a:t>action step – Be prepared to share out to group.</a:t>
            </a:r>
          </a:p>
          <a:p>
            <a:pPr marL="457200" indent="-457200">
              <a:spcAft>
                <a:spcPts val="600"/>
              </a:spcAft>
              <a:buSzPct val="100000"/>
            </a:pPr>
            <a:r>
              <a:rPr lang="en-US" sz="2400" b="1" dirty="0">
                <a:solidFill>
                  <a:schemeClr val="tx1"/>
                </a:solidFill>
                <a:latin typeface="+mn-lt"/>
                <a:cs typeface="Arial"/>
              </a:rPr>
              <a:t>Complete with your team and share with Trainers, Your Administration, Staff, Families, and Post to your Website</a:t>
            </a:r>
          </a:p>
        </p:txBody>
      </p:sp>
      <p:grpSp>
        <p:nvGrpSpPr>
          <p:cNvPr id="3" name="Google Shape;6077;p67" descr="clock">
            <a:extLst>
              <a:ext uri="{FF2B5EF4-FFF2-40B4-BE49-F238E27FC236}">
                <a16:creationId xmlns:a16="http://schemas.microsoft.com/office/drawing/2014/main" id="{C975B985-D6D1-B60F-C28D-D3C79BEDBDB4}"/>
              </a:ext>
            </a:extLst>
          </p:cNvPr>
          <p:cNvGrpSpPr/>
          <p:nvPr/>
        </p:nvGrpSpPr>
        <p:grpSpPr>
          <a:xfrm>
            <a:off x="9176260" y="6014033"/>
            <a:ext cx="537983" cy="537983"/>
            <a:chOff x="5873617" y="2309901"/>
            <a:chExt cx="345720" cy="345720"/>
          </a:xfrm>
        </p:grpSpPr>
        <p:sp>
          <p:nvSpPr>
            <p:cNvPr id="5" name="Google Shape;6078;p67">
              <a:extLst>
                <a:ext uri="{FF2B5EF4-FFF2-40B4-BE49-F238E27FC236}">
                  <a16:creationId xmlns:a16="http://schemas.microsoft.com/office/drawing/2014/main" id="{687D32B7-4D78-4998-0843-0E22A9E43014}"/>
                </a:ext>
              </a:extLst>
            </p:cNvPr>
            <p:cNvSpPr/>
            <p:nvPr/>
          </p:nvSpPr>
          <p:spPr>
            <a:xfrm>
              <a:off x="5873617" y="2309901"/>
              <a:ext cx="345720" cy="345720"/>
            </a:xfrm>
            <a:custGeom>
              <a:avLst/>
              <a:gdLst/>
              <a:ahLst/>
              <a:cxnLst/>
              <a:rect l="l" t="t" r="r" b="b"/>
              <a:pathLst>
                <a:path w="13159" h="13159" extrusionOk="0">
                  <a:moveTo>
                    <a:pt x="6583" y="1"/>
                  </a:moveTo>
                  <a:cubicBezTo>
                    <a:pt x="2949" y="1"/>
                    <a:pt x="1" y="2942"/>
                    <a:pt x="1" y="6576"/>
                  </a:cubicBezTo>
                  <a:cubicBezTo>
                    <a:pt x="1" y="10211"/>
                    <a:pt x="2949" y="13159"/>
                    <a:pt x="6583" y="13159"/>
                  </a:cubicBezTo>
                  <a:cubicBezTo>
                    <a:pt x="10218" y="13159"/>
                    <a:pt x="13159" y="10211"/>
                    <a:pt x="13159" y="6576"/>
                  </a:cubicBezTo>
                  <a:cubicBezTo>
                    <a:pt x="13159" y="2942"/>
                    <a:pt x="10218" y="1"/>
                    <a:pt x="6583" y="1"/>
                  </a:cubicBezTo>
                  <a:close/>
                </a:path>
              </a:pathLst>
            </a:custGeom>
            <a:solidFill>
              <a:srgbClr val="7988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" name="Google Shape;6079;p67">
              <a:extLst>
                <a:ext uri="{FF2B5EF4-FFF2-40B4-BE49-F238E27FC236}">
                  <a16:creationId xmlns:a16="http://schemas.microsoft.com/office/drawing/2014/main" id="{90726E9A-8456-43C1-BFCE-F9073DA03FAF}"/>
                </a:ext>
              </a:extLst>
            </p:cNvPr>
            <p:cNvSpPr/>
            <p:nvPr/>
          </p:nvSpPr>
          <p:spPr>
            <a:xfrm>
              <a:off x="5899496" y="2335779"/>
              <a:ext cx="293963" cy="293963"/>
            </a:xfrm>
            <a:custGeom>
              <a:avLst/>
              <a:gdLst/>
              <a:ahLst/>
              <a:cxnLst/>
              <a:rect l="l" t="t" r="r" b="b"/>
              <a:pathLst>
                <a:path w="11189" h="11189" extrusionOk="0">
                  <a:moveTo>
                    <a:pt x="5598" y="1"/>
                  </a:moveTo>
                  <a:cubicBezTo>
                    <a:pt x="2505" y="1"/>
                    <a:pt x="1" y="2504"/>
                    <a:pt x="1" y="5591"/>
                  </a:cubicBezTo>
                  <a:cubicBezTo>
                    <a:pt x="1" y="8685"/>
                    <a:pt x="2505" y="11189"/>
                    <a:pt x="5598" y="11189"/>
                  </a:cubicBezTo>
                  <a:cubicBezTo>
                    <a:pt x="8685" y="11189"/>
                    <a:pt x="11189" y="8685"/>
                    <a:pt x="11189" y="5591"/>
                  </a:cubicBezTo>
                  <a:cubicBezTo>
                    <a:pt x="11189" y="2504"/>
                    <a:pt x="8685" y="1"/>
                    <a:pt x="5598" y="1"/>
                  </a:cubicBezTo>
                  <a:close/>
                </a:path>
              </a:pathLst>
            </a:custGeom>
            <a:solidFill>
              <a:srgbClr val="F2F4F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Google Shape;6080;p67">
              <a:extLst>
                <a:ext uri="{FF2B5EF4-FFF2-40B4-BE49-F238E27FC236}">
                  <a16:creationId xmlns:a16="http://schemas.microsoft.com/office/drawing/2014/main" id="{9DBEB0E1-B728-19B2-0136-97816BB126E1}"/>
                </a:ext>
              </a:extLst>
            </p:cNvPr>
            <p:cNvSpPr/>
            <p:nvPr/>
          </p:nvSpPr>
          <p:spPr>
            <a:xfrm>
              <a:off x="6041288" y="2356088"/>
              <a:ext cx="10404" cy="131888"/>
            </a:xfrm>
            <a:custGeom>
              <a:avLst/>
              <a:gdLst/>
              <a:ahLst/>
              <a:cxnLst/>
              <a:rect l="l" t="t" r="r" b="b"/>
              <a:pathLst>
                <a:path w="396" h="5020" extrusionOk="0">
                  <a:moveTo>
                    <a:pt x="198" y="1"/>
                  </a:moveTo>
                  <a:cubicBezTo>
                    <a:pt x="99" y="1"/>
                    <a:pt x="0" y="67"/>
                    <a:pt x="0" y="199"/>
                  </a:cubicBezTo>
                  <a:lnTo>
                    <a:pt x="0" y="4818"/>
                  </a:lnTo>
                  <a:cubicBezTo>
                    <a:pt x="0" y="4929"/>
                    <a:pt x="90" y="5019"/>
                    <a:pt x="201" y="5019"/>
                  </a:cubicBezTo>
                  <a:cubicBezTo>
                    <a:pt x="305" y="5019"/>
                    <a:pt x="395" y="4929"/>
                    <a:pt x="395" y="4818"/>
                  </a:cubicBezTo>
                  <a:lnTo>
                    <a:pt x="395" y="199"/>
                  </a:lnTo>
                  <a:cubicBezTo>
                    <a:pt x="395" y="67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" name="Google Shape;6081;p67">
              <a:extLst>
                <a:ext uri="{FF2B5EF4-FFF2-40B4-BE49-F238E27FC236}">
                  <a16:creationId xmlns:a16="http://schemas.microsoft.com/office/drawing/2014/main" id="{2C2AD3F2-8B97-16FF-8B0A-1FAC2BA80FA6}"/>
                </a:ext>
              </a:extLst>
            </p:cNvPr>
            <p:cNvSpPr/>
            <p:nvPr/>
          </p:nvSpPr>
          <p:spPr>
            <a:xfrm>
              <a:off x="6039449" y="2477546"/>
              <a:ext cx="135435" cy="10430"/>
            </a:xfrm>
            <a:custGeom>
              <a:avLst/>
              <a:gdLst/>
              <a:ahLst/>
              <a:cxnLst/>
              <a:rect l="l" t="t" r="r" b="b"/>
              <a:pathLst>
                <a:path w="5155" h="397" extrusionOk="0">
                  <a:moveTo>
                    <a:pt x="271" y="1"/>
                  </a:moveTo>
                  <a:cubicBezTo>
                    <a:pt x="1" y="1"/>
                    <a:pt x="1" y="396"/>
                    <a:pt x="271" y="396"/>
                  </a:cubicBezTo>
                  <a:lnTo>
                    <a:pt x="4891" y="396"/>
                  </a:lnTo>
                  <a:cubicBezTo>
                    <a:pt x="5154" y="396"/>
                    <a:pt x="5154" y="1"/>
                    <a:pt x="4891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Google Shape;6082;p67">
              <a:extLst>
                <a:ext uri="{FF2B5EF4-FFF2-40B4-BE49-F238E27FC236}">
                  <a16:creationId xmlns:a16="http://schemas.microsoft.com/office/drawing/2014/main" id="{971DE5B3-5D86-5F6D-ED02-70F93684687F}"/>
                </a:ext>
              </a:extLst>
            </p:cNvPr>
            <p:cNvSpPr/>
            <p:nvPr/>
          </p:nvSpPr>
          <p:spPr>
            <a:xfrm>
              <a:off x="5935778" y="2372035"/>
              <a:ext cx="275178" cy="257970"/>
            </a:xfrm>
            <a:custGeom>
              <a:avLst/>
              <a:gdLst/>
              <a:ahLst/>
              <a:cxnLst/>
              <a:rect l="l" t="t" r="r" b="b"/>
              <a:pathLst>
                <a:path w="10474" h="9819" extrusionOk="0">
                  <a:moveTo>
                    <a:pt x="7893" y="1"/>
                  </a:moveTo>
                  <a:cubicBezTo>
                    <a:pt x="9815" y="2213"/>
                    <a:pt x="9697" y="5543"/>
                    <a:pt x="7623" y="7617"/>
                  </a:cubicBezTo>
                  <a:cubicBezTo>
                    <a:pt x="6532" y="8704"/>
                    <a:pt x="5100" y="9254"/>
                    <a:pt x="3664" y="9254"/>
                  </a:cubicBezTo>
                  <a:cubicBezTo>
                    <a:pt x="2361" y="9254"/>
                    <a:pt x="1056" y="8801"/>
                    <a:pt x="0" y="7887"/>
                  </a:cubicBezTo>
                  <a:lnTo>
                    <a:pt x="0" y="7887"/>
                  </a:lnTo>
                  <a:cubicBezTo>
                    <a:pt x="1112" y="9170"/>
                    <a:pt x="2669" y="9818"/>
                    <a:pt x="4229" y="9818"/>
                  </a:cubicBezTo>
                  <a:cubicBezTo>
                    <a:pt x="5657" y="9818"/>
                    <a:pt x="7088" y="9275"/>
                    <a:pt x="8185" y="8179"/>
                  </a:cubicBezTo>
                  <a:cubicBezTo>
                    <a:pt x="10474" y="5883"/>
                    <a:pt x="10342" y="2123"/>
                    <a:pt x="7893" y="1"/>
                  </a:cubicBezTo>
                  <a:close/>
                </a:path>
              </a:pathLst>
            </a:custGeom>
            <a:solidFill>
              <a:srgbClr val="BCCA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6083;p67">
              <a:extLst>
                <a:ext uri="{FF2B5EF4-FFF2-40B4-BE49-F238E27FC236}">
                  <a16:creationId xmlns:a16="http://schemas.microsoft.com/office/drawing/2014/main" id="{F9ED8E5A-18D1-B85F-F443-C8DED1806CC3}"/>
                </a:ext>
              </a:extLst>
            </p:cNvPr>
            <p:cNvSpPr/>
            <p:nvPr/>
          </p:nvSpPr>
          <p:spPr>
            <a:xfrm>
              <a:off x="5918097" y="2477546"/>
              <a:ext cx="21333" cy="10430"/>
            </a:xfrm>
            <a:custGeom>
              <a:avLst/>
              <a:gdLst/>
              <a:ahLst/>
              <a:cxnLst/>
              <a:rect l="l" t="t" r="r" b="b"/>
              <a:pathLst>
                <a:path w="812" h="397" extrusionOk="0">
                  <a:moveTo>
                    <a:pt x="264" y="1"/>
                  </a:moveTo>
                  <a:cubicBezTo>
                    <a:pt x="0" y="1"/>
                    <a:pt x="0" y="396"/>
                    <a:pt x="264" y="396"/>
                  </a:cubicBezTo>
                  <a:lnTo>
                    <a:pt x="548" y="396"/>
                  </a:lnTo>
                  <a:cubicBezTo>
                    <a:pt x="812" y="396"/>
                    <a:pt x="812" y="1"/>
                    <a:pt x="548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6084;p67">
              <a:extLst>
                <a:ext uri="{FF2B5EF4-FFF2-40B4-BE49-F238E27FC236}">
                  <a16:creationId xmlns:a16="http://schemas.microsoft.com/office/drawing/2014/main" id="{D17BF3E5-25CE-83A4-3A84-BE5A718B03E0}"/>
                </a:ext>
              </a:extLst>
            </p:cNvPr>
            <p:cNvSpPr/>
            <p:nvPr/>
          </p:nvSpPr>
          <p:spPr>
            <a:xfrm>
              <a:off x="6041288" y="2591542"/>
              <a:ext cx="10404" cy="17970"/>
            </a:xfrm>
            <a:custGeom>
              <a:avLst/>
              <a:gdLst/>
              <a:ahLst/>
              <a:cxnLst/>
              <a:rect l="l" t="t" r="r" b="b"/>
              <a:pathLst>
                <a:path w="396" h="684" extrusionOk="0">
                  <a:moveTo>
                    <a:pt x="198" y="0"/>
                  </a:moveTo>
                  <a:cubicBezTo>
                    <a:pt x="99" y="0"/>
                    <a:pt x="0" y="66"/>
                    <a:pt x="0" y="198"/>
                  </a:cubicBezTo>
                  <a:lnTo>
                    <a:pt x="0" y="483"/>
                  </a:lnTo>
                  <a:cubicBezTo>
                    <a:pt x="0" y="594"/>
                    <a:pt x="90" y="684"/>
                    <a:pt x="201" y="684"/>
                  </a:cubicBezTo>
                  <a:cubicBezTo>
                    <a:pt x="305" y="684"/>
                    <a:pt x="395" y="594"/>
                    <a:pt x="395" y="483"/>
                  </a:cubicBezTo>
                  <a:lnTo>
                    <a:pt x="395" y="198"/>
                  </a:lnTo>
                  <a:cubicBezTo>
                    <a:pt x="395" y="66"/>
                    <a:pt x="297" y="0"/>
                    <a:pt x="198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6085;p67">
              <a:extLst>
                <a:ext uri="{FF2B5EF4-FFF2-40B4-BE49-F238E27FC236}">
                  <a16:creationId xmlns:a16="http://schemas.microsoft.com/office/drawing/2014/main" id="{54F7CDA1-1B27-CF73-7127-56DD53749671}"/>
                </a:ext>
              </a:extLst>
            </p:cNvPr>
            <p:cNvSpPr/>
            <p:nvPr/>
          </p:nvSpPr>
          <p:spPr>
            <a:xfrm>
              <a:off x="5953144" y="2391556"/>
              <a:ext cx="19836" cy="15869"/>
            </a:xfrm>
            <a:custGeom>
              <a:avLst/>
              <a:gdLst/>
              <a:ahLst/>
              <a:cxnLst/>
              <a:rect l="l" t="t" r="r" b="b"/>
              <a:pathLst>
                <a:path w="755" h="604" extrusionOk="0">
                  <a:moveTo>
                    <a:pt x="285" y="0"/>
                  </a:moveTo>
                  <a:cubicBezTo>
                    <a:pt x="133" y="0"/>
                    <a:pt x="0" y="196"/>
                    <a:pt x="144" y="340"/>
                  </a:cubicBezTo>
                  <a:lnTo>
                    <a:pt x="345" y="541"/>
                  </a:lnTo>
                  <a:cubicBezTo>
                    <a:pt x="379" y="583"/>
                    <a:pt x="435" y="603"/>
                    <a:pt x="484" y="603"/>
                  </a:cubicBezTo>
                  <a:cubicBezTo>
                    <a:pt x="664" y="603"/>
                    <a:pt x="754" y="388"/>
                    <a:pt x="629" y="264"/>
                  </a:cubicBezTo>
                  <a:lnTo>
                    <a:pt x="421" y="62"/>
                  </a:lnTo>
                  <a:cubicBezTo>
                    <a:pt x="379" y="19"/>
                    <a:pt x="331" y="0"/>
                    <a:pt x="28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6086;p67">
              <a:extLst>
                <a:ext uri="{FF2B5EF4-FFF2-40B4-BE49-F238E27FC236}">
                  <a16:creationId xmlns:a16="http://schemas.microsoft.com/office/drawing/2014/main" id="{019C1E23-8945-2CF9-5B1B-C7D84252BAF0}"/>
                </a:ext>
              </a:extLst>
            </p:cNvPr>
            <p:cNvSpPr/>
            <p:nvPr/>
          </p:nvSpPr>
          <p:spPr>
            <a:xfrm>
              <a:off x="6119686" y="2557939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285" y="1"/>
                  </a:moveTo>
                  <a:cubicBezTo>
                    <a:pt x="131" y="1"/>
                    <a:pt x="0" y="202"/>
                    <a:pt x="144" y="347"/>
                  </a:cubicBezTo>
                  <a:lnTo>
                    <a:pt x="345" y="548"/>
                  </a:lnTo>
                  <a:cubicBezTo>
                    <a:pt x="380" y="582"/>
                    <a:pt x="429" y="603"/>
                    <a:pt x="484" y="603"/>
                  </a:cubicBezTo>
                  <a:cubicBezTo>
                    <a:pt x="658" y="603"/>
                    <a:pt x="748" y="388"/>
                    <a:pt x="623" y="263"/>
                  </a:cubicBezTo>
                  <a:lnTo>
                    <a:pt x="422" y="62"/>
                  </a:lnTo>
                  <a:cubicBezTo>
                    <a:pt x="379" y="19"/>
                    <a:pt x="331" y="1"/>
                    <a:pt x="28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6087;p67">
              <a:extLst>
                <a:ext uri="{FF2B5EF4-FFF2-40B4-BE49-F238E27FC236}">
                  <a16:creationId xmlns:a16="http://schemas.microsoft.com/office/drawing/2014/main" id="{CE513116-C480-C9EA-CA39-DF646D4F900A}"/>
                </a:ext>
              </a:extLst>
            </p:cNvPr>
            <p:cNvSpPr/>
            <p:nvPr/>
          </p:nvSpPr>
          <p:spPr>
            <a:xfrm>
              <a:off x="6120185" y="2391556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466" y="0"/>
                  </a:moveTo>
                  <a:cubicBezTo>
                    <a:pt x="419" y="0"/>
                    <a:pt x="370" y="19"/>
                    <a:pt x="326" y="62"/>
                  </a:cubicBezTo>
                  <a:lnTo>
                    <a:pt x="125" y="264"/>
                  </a:lnTo>
                  <a:cubicBezTo>
                    <a:pt x="0" y="388"/>
                    <a:pt x="84" y="603"/>
                    <a:pt x="264" y="603"/>
                  </a:cubicBezTo>
                  <a:cubicBezTo>
                    <a:pt x="313" y="603"/>
                    <a:pt x="368" y="583"/>
                    <a:pt x="403" y="541"/>
                  </a:cubicBezTo>
                  <a:lnTo>
                    <a:pt x="604" y="340"/>
                  </a:lnTo>
                  <a:cubicBezTo>
                    <a:pt x="747" y="196"/>
                    <a:pt x="618" y="0"/>
                    <a:pt x="466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6088;p67">
              <a:extLst>
                <a:ext uri="{FF2B5EF4-FFF2-40B4-BE49-F238E27FC236}">
                  <a16:creationId xmlns:a16="http://schemas.microsoft.com/office/drawing/2014/main" id="{EFE58E19-5141-FF26-8F9C-755CEDB55772}"/>
                </a:ext>
              </a:extLst>
            </p:cNvPr>
            <p:cNvSpPr/>
            <p:nvPr/>
          </p:nvSpPr>
          <p:spPr>
            <a:xfrm>
              <a:off x="5953617" y="2557939"/>
              <a:ext cx="19862" cy="15869"/>
            </a:xfrm>
            <a:custGeom>
              <a:avLst/>
              <a:gdLst/>
              <a:ahLst/>
              <a:cxnLst/>
              <a:rect l="l" t="t" r="r" b="b"/>
              <a:pathLst>
                <a:path w="756" h="604" extrusionOk="0">
                  <a:moveTo>
                    <a:pt x="465" y="1"/>
                  </a:moveTo>
                  <a:cubicBezTo>
                    <a:pt x="418" y="1"/>
                    <a:pt x="370" y="19"/>
                    <a:pt x="327" y="62"/>
                  </a:cubicBezTo>
                  <a:lnTo>
                    <a:pt x="126" y="263"/>
                  </a:lnTo>
                  <a:cubicBezTo>
                    <a:pt x="1" y="388"/>
                    <a:pt x="91" y="603"/>
                    <a:pt x="264" y="603"/>
                  </a:cubicBezTo>
                  <a:cubicBezTo>
                    <a:pt x="320" y="603"/>
                    <a:pt x="368" y="582"/>
                    <a:pt x="403" y="548"/>
                  </a:cubicBezTo>
                  <a:lnTo>
                    <a:pt x="611" y="347"/>
                  </a:lnTo>
                  <a:cubicBezTo>
                    <a:pt x="755" y="202"/>
                    <a:pt x="620" y="1"/>
                    <a:pt x="46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6089;p67">
              <a:extLst>
                <a:ext uri="{FF2B5EF4-FFF2-40B4-BE49-F238E27FC236}">
                  <a16:creationId xmlns:a16="http://schemas.microsoft.com/office/drawing/2014/main" id="{58EBA2E7-0D25-F3A5-D6A3-66A1B7CEF730}"/>
                </a:ext>
              </a:extLst>
            </p:cNvPr>
            <p:cNvSpPr/>
            <p:nvPr/>
          </p:nvSpPr>
          <p:spPr>
            <a:xfrm>
              <a:off x="5927056" y="2429887"/>
              <a:ext cx="21859" cy="13425"/>
            </a:xfrm>
            <a:custGeom>
              <a:avLst/>
              <a:gdLst/>
              <a:ahLst/>
              <a:cxnLst/>
              <a:rect l="l" t="t" r="r" b="b"/>
              <a:pathLst>
                <a:path w="832" h="511" extrusionOk="0">
                  <a:moveTo>
                    <a:pt x="289" y="0"/>
                  </a:moveTo>
                  <a:cubicBezTo>
                    <a:pt x="98" y="0"/>
                    <a:pt x="1" y="295"/>
                    <a:pt x="214" y="386"/>
                  </a:cubicBezTo>
                  <a:lnTo>
                    <a:pt x="478" y="497"/>
                  </a:lnTo>
                  <a:cubicBezTo>
                    <a:pt x="499" y="504"/>
                    <a:pt x="526" y="511"/>
                    <a:pt x="554" y="511"/>
                  </a:cubicBezTo>
                  <a:cubicBezTo>
                    <a:pt x="769" y="511"/>
                    <a:pt x="831" y="213"/>
                    <a:pt x="630" y="129"/>
                  </a:cubicBezTo>
                  <a:lnTo>
                    <a:pt x="374" y="18"/>
                  </a:lnTo>
                  <a:cubicBezTo>
                    <a:pt x="344" y="6"/>
                    <a:pt x="316" y="0"/>
                    <a:pt x="289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6090;p67">
              <a:extLst>
                <a:ext uri="{FF2B5EF4-FFF2-40B4-BE49-F238E27FC236}">
                  <a16:creationId xmlns:a16="http://schemas.microsoft.com/office/drawing/2014/main" id="{2B34988F-7863-17E8-BFE3-FF76DE4225B6}"/>
                </a:ext>
              </a:extLst>
            </p:cNvPr>
            <p:cNvSpPr/>
            <p:nvPr/>
          </p:nvSpPr>
          <p:spPr>
            <a:xfrm>
              <a:off x="6143751" y="2522077"/>
              <a:ext cx="21832" cy="13452"/>
            </a:xfrm>
            <a:custGeom>
              <a:avLst/>
              <a:gdLst/>
              <a:ahLst/>
              <a:cxnLst/>
              <a:rect l="l" t="t" r="r" b="b"/>
              <a:pathLst>
                <a:path w="831" h="512" extrusionOk="0">
                  <a:moveTo>
                    <a:pt x="287" y="0"/>
                  </a:moveTo>
                  <a:cubicBezTo>
                    <a:pt x="97" y="0"/>
                    <a:pt x="1" y="289"/>
                    <a:pt x="213" y="380"/>
                  </a:cubicBezTo>
                  <a:lnTo>
                    <a:pt x="477" y="491"/>
                  </a:lnTo>
                  <a:cubicBezTo>
                    <a:pt x="498" y="505"/>
                    <a:pt x="525" y="512"/>
                    <a:pt x="553" y="512"/>
                  </a:cubicBezTo>
                  <a:cubicBezTo>
                    <a:pt x="768" y="512"/>
                    <a:pt x="831" y="213"/>
                    <a:pt x="629" y="130"/>
                  </a:cubicBezTo>
                  <a:lnTo>
                    <a:pt x="373" y="19"/>
                  </a:lnTo>
                  <a:cubicBezTo>
                    <a:pt x="343" y="6"/>
                    <a:pt x="314" y="0"/>
                    <a:pt x="287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6091;p67">
              <a:extLst>
                <a:ext uri="{FF2B5EF4-FFF2-40B4-BE49-F238E27FC236}">
                  <a16:creationId xmlns:a16="http://schemas.microsoft.com/office/drawing/2014/main" id="{123C1330-FA8A-0202-0D1F-B8F56B31D30B}"/>
                </a:ext>
              </a:extLst>
            </p:cNvPr>
            <p:cNvSpPr/>
            <p:nvPr/>
          </p:nvSpPr>
          <p:spPr>
            <a:xfrm>
              <a:off x="6084822" y="2365730"/>
              <a:ext cx="15816" cy="17261"/>
            </a:xfrm>
            <a:custGeom>
              <a:avLst/>
              <a:gdLst/>
              <a:ahLst/>
              <a:cxnLst/>
              <a:rect l="l" t="t" r="r" b="b"/>
              <a:pathLst>
                <a:path w="602" h="657" extrusionOk="0">
                  <a:moveTo>
                    <a:pt x="345" y="0"/>
                  </a:moveTo>
                  <a:cubicBezTo>
                    <a:pt x="275" y="0"/>
                    <a:pt x="204" y="37"/>
                    <a:pt x="167" y="123"/>
                  </a:cubicBezTo>
                  <a:lnTo>
                    <a:pt x="56" y="386"/>
                  </a:lnTo>
                  <a:cubicBezTo>
                    <a:pt x="1" y="511"/>
                    <a:pt x="98" y="657"/>
                    <a:pt x="237" y="657"/>
                  </a:cubicBezTo>
                  <a:cubicBezTo>
                    <a:pt x="320" y="657"/>
                    <a:pt x="389" y="608"/>
                    <a:pt x="424" y="539"/>
                  </a:cubicBezTo>
                  <a:lnTo>
                    <a:pt x="535" y="276"/>
                  </a:lnTo>
                  <a:cubicBezTo>
                    <a:pt x="602" y="119"/>
                    <a:pt x="473" y="0"/>
                    <a:pt x="34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6092;p67">
              <a:extLst>
                <a:ext uri="{FF2B5EF4-FFF2-40B4-BE49-F238E27FC236}">
                  <a16:creationId xmlns:a16="http://schemas.microsoft.com/office/drawing/2014/main" id="{1CD41710-50E8-E4B7-448A-5753117B0922}"/>
                </a:ext>
              </a:extLst>
            </p:cNvPr>
            <p:cNvSpPr/>
            <p:nvPr/>
          </p:nvSpPr>
          <p:spPr>
            <a:xfrm>
              <a:off x="5992632" y="2582399"/>
              <a:ext cx="15816" cy="17287"/>
            </a:xfrm>
            <a:custGeom>
              <a:avLst/>
              <a:gdLst/>
              <a:ahLst/>
              <a:cxnLst/>
              <a:rect l="l" t="t" r="r" b="b"/>
              <a:pathLst>
                <a:path w="602" h="658" extrusionOk="0">
                  <a:moveTo>
                    <a:pt x="350" y="0"/>
                  </a:moveTo>
                  <a:cubicBezTo>
                    <a:pt x="280" y="0"/>
                    <a:pt x="211" y="37"/>
                    <a:pt x="174" y="123"/>
                  </a:cubicBezTo>
                  <a:lnTo>
                    <a:pt x="56" y="387"/>
                  </a:lnTo>
                  <a:cubicBezTo>
                    <a:pt x="0" y="511"/>
                    <a:pt x="97" y="657"/>
                    <a:pt x="243" y="657"/>
                  </a:cubicBezTo>
                  <a:cubicBezTo>
                    <a:pt x="319" y="657"/>
                    <a:pt x="396" y="609"/>
                    <a:pt x="423" y="539"/>
                  </a:cubicBezTo>
                  <a:lnTo>
                    <a:pt x="534" y="276"/>
                  </a:lnTo>
                  <a:cubicBezTo>
                    <a:pt x="601" y="119"/>
                    <a:pt x="475" y="0"/>
                    <a:pt x="350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6093;p67">
              <a:extLst>
                <a:ext uri="{FF2B5EF4-FFF2-40B4-BE49-F238E27FC236}">
                  <a16:creationId xmlns:a16="http://schemas.microsoft.com/office/drawing/2014/main" id="{F200994C-ACEB-DEBC-5921-22630BF7E3B7}"/>
                </a:ext>
              </a:extLst>
            </p:cNvPr>
            <p:cNvSpPr/>
            <p:nvPr/>
          </p:nvSpPr>
          <p:spPr>
            <a:xfrm>
              <a:off x="5994445" y="2364758"/>
              <a:ext cx="15527" cy="17524"/>
            </a:xfrm>
            <a:custGeom>
              <a:avLst/>
              <a:gdLst/>
              <a:ahLst/>
              <a:cxnLst/>
              <a:rect l="l" t="t" r="r" b="b"/>
              <a:pathLst>
                <a:path w="591" h="667" extrusionOk="0">
                  <a:moveTo>
                    <a:pt x="255" y="1"/>
                  </a:moveTo>
                  <a:cubicBezTo>
                    <a:pt x="129" y="1"/>
                    <a:pt x="1" y="118"/>
                    <a:pt x="63" y="278"/>
                  </a:cubicBezTo>
                  <a:lnTo>
                    <a:pt x="174" y="541"/>
                  </a:lnTo>
                  <a:cubicBezTo>
                    <a:pt x="202" y="611"/>
                    <a:pt x="271" y="659"/>
                    <a:pt x="354" y="666"/>
                  </a:cubicBezTo>
                  <a:cubicBezTo>
                    <a:pt x="493" y="666"/>
                    <a:pt x="590" y="521"/>
                    <a:pt x="542" y="389"/>
                  </a:cubicBezTo>
                  <a:lnTo>
                    <a:pt x="431" y="125"/>
                  </a:lnTo>
                  <a:cubicBezTo>
                    <a:pt x="396" y="38"/>
                    <a:pt x="326" y="1"/>
                    <a:pt x="25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6094;p67">
              <a:extLst>
                <a:ext uri="{FF2B5EF4-FFF2-40B4-BE49-F238E27FC236}">
                  <a16:creationId xmlns:a16="http://schemas.microsoft.com/office/drawing/2014/main" id="{D85A18F8-0A5F-51E8-966B-2E2B70C7B777}"/>
                </a:ext>
              </a:extLst>
            </p:cNvPr>
            <p:cNvSpPr/>
            <p:nvPr/>
          </p:nvSpPr>
          <p:spPr>
            <a:xfrm>
              <a:off x="6082641" y="2583161"/>
              <a:ext cx="15527" cy="17419"/>
            </a:xfrm>
            <a:custGeom>
              <a:avLst/>
              <a:gdLst/>
              <a:ahLst/>
              <a:cxnLst/>
              <a:rect l="l" t="t" r="r" b="b"/>
              <a:pathLst>
                <a:path w="591" h="663" extrusionOk="0">
                  <a:moveTo>
                    <a:pt x="254" y="1"/>
                  </a:moveTo>
                  <a:cubicBezTo>
                    <a:pt x="129" y="1"/>
                    <a:pt x="1" y="119"/>
                    <a:pt x="63" y="274"/>
                  </a:cubicBezTo>
                  <a:lnTo>
                    <a:pt x="174" y="538"/>
                  </a:lnTo>
                  <a:cubicBezTo>
                    <a:pt x="202" y="614"/>
                    <a:pt x="271" y="663"/>
                    <a:pt x="354" y="663"/>
                  </a:cubicBezTo>
                  <a:cubicBezTo>
                    <a:pt x="493" y="663"/>
                    <a:pt x="590" y="524"/>
                    <a:pt x="542" y="392"/>
                  </a:cubicBezTo>
                  <a:lnTo>
                    <a:pt x="431" y="129"/>
                  </a:lnTo>
                  <a:cubicBezTo>
                    <a:pt x="396" y="39"/>
                    <a:pt x="325" y="1"/>
                    <a:pt x="254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6095;p67">
              <a:extLst>
                <a:ext uri="{FF2B5EF4-FFF2-40B4-BE49-F238E27FC236}">
                  <a16:creationId xmlns:a16="http://schemas.microsoft.com/office/drawing/2014/main" id="{0D2D2A10-5759-1D74-FC6C-8FDAF2BAA39E}"/>
                </a:ext>
              </a:extLst>
            </p:cNvPr>
            <p:cNvSpPr/>
            <p:nvPr/>
          </p:nvSpPr>
          <p:spPr>
            <a:xfrm>
              <a:off x="6144776" y="2431936"/>
              <a:ext cx="22069" cy="13399"/>
            </a:xfrm>
            <a:custGeom>
              <a:avLst/>
              <a:gdLst/>
              <a:ahLst/>
              <a:cxnLst/>
              <a:rect l="l" t="t" r="r" b="b"/>
              <a:pathLst>
                <a:path w="840" h="510" extrusionOk="0">
                  <a:moveTo>
                    <a:pt x="552" y="1"/>
                  </a:moveTo>
                  <a:cubicBezTo>
                    <a:pt x="527" y="1"/>
                    <a:pt x="500" y="6"/>
                    <a:pt x="473" y="17"/>
                  </a:cubicBezTo>
                  <a:lnTo>
                    <a:pt x="209" y="128"/>
                  </a:lnTo>
                  <a:cubicBezTo>
                    <a:pt x="1" y="204"/>
                    <a:pt x="63" y="509"/>
                    <a:pt x="285" y="509"/>
                  </a:cubicBezTo>
                  <a:cubicBezTo>
                    <a:pt x="306" y="509"/>
                    <a:pt x="334" y="502"/>
                    <a:pt x="355" y="495"/>
                  </a:cubicBezTo>
                  <a:lnTo>
                    <a:pt x="618" y="384"/>
                  </a:lnTo>
                  <a:cubicBezTo>
                    <a:pt x="839" y="298"/>
                    <a:pt x="745" y="1"/>
                    <a:pt x="552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6096;p67">
              <a:extLst>
                <a:ext uri="{FF2B5EF4-FFF2-40B4-BE49-F238E27FC236}">
                  <a16:creationId xmlns:a16="http://schemas.microsoft.com/office/drawing/2014/main" id="{97AED537-23A5-B192-6984-472631EC13BA}"/>
                </a:ext>
              </a:extLst>
            </p:cNvPr>
            <p:cNvSpPr/>
            <p:nvPr/>
          </p:nvSpPr>
          <p:spPr>
            <a:xfrm>
              <a:off x="5926530" y="2520081"/>
              <a:ext cx="21964" cy="13268"/>
            </a:xfrm>
            <a:custGeom>
              <a:avLst/>
              <a:gdLst/>
              <a:ahLst/>
              <a:cxnLst/>
              <a:rect l="l" t="t" r="r" b="b"/>
              <a:pathLst>
                <a:path w="836" h="505" extrusionOk="0">
                  <a:moveTo>
                    <a:pt x="553" y="1"/>
                  </a:moveTo>
                  <a:cubicBezTo>
                    <a:pt x="527" y="1"/>
                    <a:pt x="499" y="6"/>
                    <a:pt x="470" y="19"/>
                  </a:cubicBezTo>
                  <a:lnTo>
                    <a:pt x="206" y="123"/>
                  </a:lnTo>
                  <a:cubicBezTo>
                    <a:pt x="1" y="205"/>
                    <a:pt x="59" y="504"/>
                    <a:pt x="275" y="504"/>
                  </a:cubicBezTo>
                  <a:cubicBezTo>
                    <a:pt x="278" y="504"/>
                    <a:pt x="280" y="504"/>
                    <a:pt x="283" y="504"/>
                  </a:cubicBezTo>
                  <a:lnTo>
                    <a:pt x="276" y="504"/>
                  </a:lnTo>
                  <a:cubicBezTo>
                    <a:pt x="303" y="504"/>
                    <a:pt x="331" y="504"/>
                    <a:pt x="352" y="490"/>
                  </a:cubicBezTo>
                  <a:lnTo>
                    <a:pt x="616" y="386"/>
                  </a:lnTo>
                  <a:cubicBezTo>
                    <a:pt x="835" y="301"/>
                    <a:pt x="744" y="1"/>
                    <a:pt x="553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4" name="Google Shape;6464;p67" descr="Information symbol">
            <a:extLst>
              <a:ext uri="{FF2B5EF4-FFF2-40B4-BE49-F238E27FC236}">
                <a16:creationId xmlns:a16="http://schemas.microsoft.com/office/drawing/2014/main" id="{DBA72B99-26DC-2389-5F04-057E8023C6D0}"/>
              </a:ext>
            </a:extLst>
          </p:cNvPr>
          <p:cNvGrpSpPr/>
          <p:nvPr/>
        </p:nvGrpSpPr>
        <p:grpSpPr>
          <a:xfrm>
            <a:off x="6869623" y="6035045"/>
            <a:ext cx="495955" cy="495955"/>
            <a:chOff x="4674908" y="3682271"/>
            <a:chExt cx="371966" cy="371966"/>
          </a:xfrm>
        </p:grpSpPr>
        <p:sp>
          <p:nvSpPr>
            <p:cNvPr id="25" name="Google Shape;6465;p67">
              <a:extLst>
                <a:ext uri="{FF2B5EF4-FFF2-40B4-BE49-F238E27FC236}">
                  <a16:creationId xmlns:a16="http://schemas.microsoft.com/office/drawing/2014/main" id="{195EBC01-D88D-43B4-25EE-D8686040C8FD}"/>
                </a:ext>
              </a:extLst>
            </p:cNvPr>
            <p:cNvSpPr/>
            <p:nvPr/>
          </p:nvSpPr>
          <p:spPr>
            <a:xfrm>
              <a:off x="4674908" y="3682271"/>
              <a:ext cx="371966" cy="371966"/>
            </a:xfrm>
            <a:custGeom>
              <a:avLst/>
              <a:gdLst/>
              <a:ahLst/>
              <a:cxnLst/>
              <a:rect l="l" t="t" r="r" b="b"/>
              <a:pathLst>
                <a:path w="14158" h="14158" extrusionOk="0">
                  <a:moveTo>
                    <a:pt x="2394" y="1"/>
                  </a:moveTo>
                  <a:cubicBezTo>
                    <a:pt x="1069" y="1"/>
                    <a:pt x="1" y="1076"/>
                    <a:pt x="1" y="2401"/>
                  </a:cubicBezTo>
                  <a:lnTo>
                    <a:pt x="1" y="11765"/>
                  </a:lnTo>
                  <a:cubicBezTo>
                    <a:pt x="1" y="13083"/>
                    <a:pt x="1076" y="14158"/>
                    <a:pt x="2394" y="14158"/>
                  </a:cubicBezTo>
                  <a:lnTo>
                    <a:pt x="11757" y="14158"/>
                  </a:lnTo>
                  <a:cubicBezTo>
                    <a:pt x="13082" y="14158"/>
                    <a:pt x="14157" y="13083"/>
                    <a:pt x="14157" y="11758"/>
                  </a:cubicBezTo>
                  <a:lnTo>
                    <a:pt x="14157" y="2394"/>
                  </a:lnTo>
                  <a:cubicBezTo>
                    <a:pt x="14150" y="1076"/>
                    <a:pt x="13082" y="1"/>
                    <a:pt x="1175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6466;p67">
              <a:extLst>
                <a:ext uri="{FF2B5EF4-FFF2-40B4-BE49-F238E27FC236}">
                  <a16:creationId xmlns:a16="http://schemas.microsoft.com/office/drawing/2014/main" id="{2D8CD30E-3826-B5F9-12D6-987E00E5EFAD}"/>
                </a:ext>
              </a:extLst>
            </p:cNvPr>
            <p:cNvSpPr/>
            <p:nvPr/>
          </p:nvSpPr>
          <p:spPr>
            <a:xfrm>
              <a:off x="4690934" y="3698140"/>
              <a:ext cx="339887" cy="340071"/>
            </a:xfrm>
            <a:custGeom>
              <a:avLst/>
              <a:gdLst/>
              <a:ahLst/>
              <a:cxnLst/>
              <a:rect l="l" t="t" r="r" b="b"/>
              <a:pathLst>
                <a:path w="12937" h="12944" extrusionOk="0">
                  <a:moveTo>
                    <a:pt x="1784" y="0"/>
                  </a:moveTo>
                  <a:cubicBezTo>
                    <a:pt x="799" y="0"/>
                    <a:pt x="1" y="805"/>
                    <a:pt x="1" y="1790"/>
                  </a:cubicBezTo>
                  <a:lnTo>
                    <a:pt x="1" y="11154"/>
                  </a:lnTo>
                  <a:cubicBezTo>
                    <a:pt x="1" y="12139"/>
                    <a:pt x="799" y="12943"/>
                    <a:pt x="1784" y="12943"/>
                  </a:cubicBezTo>
                  <a:lnTo>
                    <a:pt x="11147" y="12943"/>
                  </a:lnTo>
                  <a:cubicBezTo>
                    <a:pt x="12139" y="12943"/>
                    <a:pt x="12937" y="12146"/>
                    <a:pt x="12937" y="11154"/>
                  </a:cubicBezTo>
                  <a:lnTo>
                    <a:pt x="12937" y="1790"/>
                  </a:lnTo>
                  <a:cubicBezTo>
                    <a:pt x="12937" y="805"/>
                    <a:pt x="12139" y="0"/>
                    <a:pt x="11147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6467;p67">
              <a:extLst>
                <a:ext uri="{FF2B5EF4-FFF2-40B4-BE49-F238E27FC236}">
                  <a16:creationId xmlns:a16="http://schemas.microsoft.com/office/drawing/2014/main" id="{DABE456A-C4F3-A0E7-A80E-8E9EBEAC41C4}"/>
                </a:ext>
              </a:extLst>
            </p:cNvPr>
            <p:cNvSpPr/>
            <p:nvPr/>
          </p:nvSpPr>
          <p:spPr>
            <a:xfrm>
              <a:off x="4802829" y="3742409"/>
              <a:ext cx="103908" cy="89169"/>
            </a:xfrm>
            <a:custGeom>
              <a:avLst/>
              <a:gdLst/>
              <a:ahLst/>
              <a:cxnLst/>
              <a:rect l="l" t="t" r="r" b="b"/>
              <a:pathLst>
                <a:path w="3955" h="3394" extrusionOk="0">
                  <a:moveTo>
                    <a:pt x="2262" y="1"/>
                  </a:moveTo>
                  <a:cubicBezTo>
                    <a:pt x="757" y="1"/>
                    <a:pt x="1" y="1825"/>
                    <a:pt x="1069" y="2893"/>
                  </a:cubicBezTo>
                  <a:cubicBezTo>
                    <a:pt x="1414" y="3239"/>
                    <a:pt x="1838" y="3393"/>
                    <a:pt x="2254" y="3393"/>
                  </a:cubicBezTo>
                  <a:cubicBezTo>
                    <a:pt x="3122" y="3393"/>
                    <a:pt x="3954" y="2716"/>
                    <a:pt x="3954" y="1693"/>
                  </a:cubicBezTo>
                  <a:cubicBezTo>
                    <a:pt x="3954" y="764"/>
                    <a:pt x="3198" y="1"/>
                    <a:pt x="2262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Google Shape;6468;p67">
              <a:extLst>
                <a:ext uri="{FF2B5EF4-FFF2-40B4-BE49-F238E27FC236}">
                  <a16:creationId xmlns:a16="http://schemas.microsoft.com/office/drawing/2014/main" id="{4A428C6F-065F-878C-EE42-5BFE0EB90EFD}"/>
                </a:ext>
              </a:extLst>
            </p:cNvPr>
            <p:cNvSpPr/>
            <p:nvPr/>
          </p:nvSpPr>
          <p:spPr>
            <a:xfrm>
              <a:off x="4789167" y="3855591"/>
              <a:ext cx="143448" cy="138509"/>
            </a:xfrm>
            <a:custGeom>
              <a:avLst/>
              <a:gdLst/>
              <a:ahLst/>
              <a:cxnLst/>
              <a:rect l="l" t="t" r="r" b="b"/>
              <a:pathLst>
                <a:path w="5460" h="5272" extrusionOk="0">
                  <a:moveTo>
                    <a:pt x="403" y="0"/>
                  </a:moveTo>
                  <a:cubicBezTo>
                    <a:pt x="181" y="0"/>
                    <a:pt x="1" y="181"/>
                    <a:pt x="1" y="403"/>
                  </a:cubicBezTo>
                  <a:lnTo>
                    <a:pt x="1" y="957"/>
                  </a:lnTo>
                  <a:cubicBezTo>
                    <a:pt x="1" y="1179"/>
                    <a:pt x="181" y="1360"/>
                    <a:pt x="403" y="1360"/>
                  </a:cubicBezTo>
                  <a:lnTo>
                    <a:pt x="764" y="1360"/>
                  </a:lnTo>
                  <a:cubicBezTo>
                    <a:pt x="986" y="1360"/>
                    <a:pt x="1166" y="1533"/>
                    <a:pt x="1166" y="1755"/>
                  </a:cubicBezTo>
                  <a:lnTo>
                    <a:pt x="1166" y="3517"/>
                  </a:lnTo>
                  <a:cubicBezTo>
                    <a:pt x="1166" y="3732"/>
                    <a:pt x="986" y="3912"/>
                    <a:pt x="764" y="3912"/>
                  </a:cubicBezTo>
                  <a:lnTo>
                    <a:pt x="514" y="3912"/>
                  </a:lnTo>
                  <a:cubicBezTo>
                    <a:pt x="292" y="3912"/>
                    <a:pt x="112" y="4093"/>
                    <a:pt x="112" y="4315"/>
                  </a:cubicBezTo>
                  <a:lnTo>
                    <a:pt x="112" y="4869"/>
                  </a:lnTo>
                  <a:cubicBezTo>
                    <a:pt x="112" y="5091"/>
                    <a:pt x="292" y="5272"/>
                    <a:pt x="514" y="5272"/>
                  </a:cubicBezTo>
                  <a:lnTo>
                    <a:pt x="5057" y="5272"/>
                  </a:lnTo>
                  <a:cubicBezTo>
                    <a:pt x="5279" y="5272"/>
                    <a:pt x="5459" y="5091"/>
                    <a:pt x="5459" y="4869"/>
                  </a:cubicBezTo>
                  <a:lnTo>
                    <a:pt x="5459" y="4321"/>
                  </a:lnTo>
                  <a:cubicBezTo>
                    <a:pt x="5459" y="4100"/>
                    <a:pt x="5279" y="3919"/>
                    <a:pt x="5057" y="3919"/>
                  </a:cubicBezTo>
                  <a:lnTo>
                    <a:pt x="4807" y="3919"/>
                  </a:lnTo>
                  <a:cubicBezTo>
                    <a:pt x="4585" y="3919"/>
                    <a:pt x="4405" y="3739"/>
                    <a:pt x="4405" y="3517"/>
                  </a:cubicBezTo>
                  <a:lnTo>
                    <a:pt x="4405" y="403"/>
                  </a:lnTo>
                  <a:cubicBezTo>
                    <a:pt x="4405" y="181"/>
                    <a:pt x="4225" y="0"/>
                    <a:pt x="4003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CC5B02D1-DB54-3B5F-97E3-BA21516E2324}"/>
              </a:ext>
            </a:extLst>
          </p:cNvPr>
          <p:cNvSpPr txBox="1">
            <a:spLocks/>
          </p:cNvSpPr>
          <p:nvPr/>
        </p:nvSpPr>
        <p:spPr>
          <a:xfrm>
            <a:off x="7160980" y="6039442"/>
            <a:ext cx="1993876" cy="496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203195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ind Vadodara"/>
              </a:rPr>
              <a:t>Coaches</a:t>
            </a:r>
            <a:endParaRPr kumimoji="0" lang="en-US" sz="3200" b="0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ind Vadodara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F63176F-D62F-F5CB-99D2-2809A2C2DFE4}"/>
              </a:ext>
            </a:extLst>
          </p:cNvPr>
          <p:cNvSpPr txBox="1"/>
          <p:nvPr/>
        </p:nvSpPr>
        <p:spPr>
          <a:xfrm>
            <a:off x="9740859" y="6048113"/>
            <a:ext cx="16914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 minutes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Arial"/>
              </a:rPr>
              <a:t>10 minutes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2609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38"/>
          <p:cNvSpPr txBox="1">
            <a:spLocks noGrp="1"/>
          </p:cNvSpPr>
          <p:nvPr>
            <p:ph type="ctrTitle"/>
          </p:nvPr>
        </p:nvSpPr>
        <p:spPr>
          <a:xfrm>
            <a:off x="2806582" y="197252"/>
            <a:ext cx="7878542" cy="2242662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4800" b="1" dirty="0">
                <a:latin typeface="Arial"/>
                <a:cs typeface="Arial"/>
              </a:rPr>
              <a:t>PBIS</a:t>
            </a:r>
            <a:b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b="1" dirty="0">
                <a:latin typeface="Arial"/>
                <a:cs typeface="Arial"/>
              </a:rPr>
              <a:t>Resource Spotlight:</a:t>
            </a:r>
            <a:b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Center on Positive Behavior Interventions &amp; Supports (PBIS) Logo of three interconnected circles">
            <a:extLst>
              <a:ext uri="{FF2B5EF4-FFF2-40B4-BE49-F238E27FC236}">
                <a16:creationId xmlns:a16="http://schemas.microsoft.com/office/drawing/2014/main" id="{0769406C-0E34-4163-8B3C-9A7B3412C29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65537" y="5300196"/>
            <a:ext cx="2833687" cy="70325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5BCD4DD-A098-E39C-8A6D-857878656F0D}"/>
              </a:ext>
            </a:extLst>
          </p:cNvPr>
          <p:cNvSpPr txBox="1"/>
          <p:nvPr/>
        </p:nvSpPr>
        <p:spPr>
          <a:xfrm>
            <a:off x="4587412" y="2461134"/>
            <a:ext cx="609771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/>
                <a:cs typeface="Arial"/>
              </a:rPr>
              <a:t>Roll out Checklist, Coaches Year at a Glance,</a:t>
            </a:r>
            <a:br>
              <a:rPr lang="en-US" sz="3600" b="1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3600" b="1" dirty="0">
                <a:solidFill>
                  <a:schemeClr val="bg1"/>
                </a:solidFill>
                <a:latin typeface="Arial"/>
                <a:cs typeface="Arial"/>
              </a:rPr>
              <a:t>&amp; Annual Action Plan</a:t>
            </a:r>
            <a:b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6493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937D1-A0B0-CF46-8301-C56A0F0AE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PBIS ROLLOUT CHECKLIST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04708C-3191-9F41-B726-BACBFF493E0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81742"/>
            <a:ext cx="5740721" cy="32173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44E2A34-631A-F61C-7078-F15F952469D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24323" y="2560320"/>
            <a:ext cx="6009735" cy="4138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1875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2F89F54-09E3-54F3-8DBB-87B91EFBB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349" y="467463"/>
            <a:ext cx="7493743" cy="845600"/>
          </a:xfrm>
        </p:spPr>
        <p:txBody>
          <a:bodyPr/>
          <a:lstStyle/>
          <a:p>
            <a:r>
              <a:rPr lang="en-US"/>
              <a:t>Coaches Year at a Glance</a:t>
            </a:r>
          </a:p>
        </p:txBody>
      </p:sp>
      <p:sp>
        <p:nvSpPr>
          <p:cNvPr id="6" name="Google Shape;1010;p31">
            <a:extLst>
              <a:ext uri="{FF2B5EF4-FFF2-40B4-BE49-F238E27FC236}">
                <a16:creationId xmlns:a16="http://schemas.microsoft.com/office/drawing/2014/main" id="{2E736FA1-8264-F12E-10E8-C026F6014DB2}"/>
              </a:ext>
            </a:extLst>
          </p:cNvPr>
          <p:cNvSpPr txBox="1"/>
          <p:nvPr/>
        </p:nvSpPr>
        <p:spPr>
          <a:xfrm>
            <a:off x="7195611" y="1282707"/>
            <a:ext cx="4727171" cy="487094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1F386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Month by month resources for coaches: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F3864"/>
              </a:buClr>
              <a:buSzPts val="2160"/>
              <a:buFont typeface="Arial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Organizes what data should be reviewed when (for planning purposes)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F3864"/>
              </a:buClr>
              <a:buSzPts val="2160"/>
              <a:buFont typeface="Arial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Prompts for coaches’ and team activities that support planning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F3864"/>
              </a:buClr>
              <a:buSzPts val="2160"/>
              <a:buFont typeface="Arial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practices should be conducted across the year.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F3864"/>
              </a:buClr>
              <a:buSzPts val="2160"/>
              <a:buFont typeface="Arial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Ideas for communicating with Staff, Families, and Community.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F3864"/>
              </a:buClr>
              <a:buSzPts val="2160"/>
              <a:buFont typeface="Arial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Create your own coaches’ plan!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F3864"/>
              </a:buClr>
              <a:buSzPts val="2160"/>
              <a:buFont typeface="Arial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1F386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F1809D-3110-2024-64CA-AC33370CFD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960" y="1623783"/>
            <a:ext cx="6547992" cy="391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4643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6269D27-831E-42BA-A0D3-6EDEBBF62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897" y="117861"/>
            <a:ext cx="11378651" cy="845600"/>
          </a:xfrm>
        </p:spPr>
        <p:txBody>
          <a:bodyPr/>
          <a:lstStyle/>
          <a:p>
            <a:r>
              <a:rPr lang="en-US" dirty="0"/>
              <a:t>Annual Action Planning - Advanced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706C00-4F69-B61E-0CB5-C3855A0BA50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5421" y="1631576"/>
            <a:ext cx="8312001" cy="3466938"/>
          </a:xfrm>
          <a:prstGeom prst="rect">
            <a:avLst/>
          </a:prstGeom>
        </p:spPr>
      </p:pic>
      <p:sp>
        <p:nvSpPr>
          <p:cNvPr id="12" name="Google Shape;1010;p31">
            <a:extLst>
              <a:ext uri="{FF2B5EF4-FFF2-40B4-BE49-F238E27FC236}">
                <a16:creationId xmlns:a16="http://schemas.microsoft.com/office/drawing/2014/main" id="{2DA8C509-C1DD-2F1C-075F-8BD434DE527C}"/>
              </a:ext>
            </a:extLst>
          </p:cNvPr>
          <p:cNvSpPr txBox="1"/>
          <p:nvPr/>
        </p:nvSpPr>
        <p:spPr>
          <a:xfrm>
            <a:off x="8591931" y="1107299"/>
            <a:ext cx="3456962" cy="4931078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1F386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All in one - year long organizer action plan document that provides you a one stop document to share the following information: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1F3864"/>
              </a:buClr>
              <a:buSzPts val="216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Team membership and meeting dates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1F3864"/>
              </a:buClr>
              <a:buSzPts val="216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Lesson plan dates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1F3864"/>
              </a:buClr>
              <a:buSzPts val="216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Acknowledgement activities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1F3864"/>
              </a:buClr>
              <a:buSzPts val="216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Assessment activities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1F3864"/>
              </a:buClr>
              <a:buSzPts val="216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Additional support activities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F3864"/>
              </a:buClr>
              <a:buSzPts val="2160"/>
              <a:buFont typeface="Arial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1F386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5917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3656BD-692E-4E1A-9B33-A8BFA25CA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ACTIVITY: ATTENDANCE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5B2C9F-C2F8-40E8-8EF9-4DF407966056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678667" y="1410218"/>
            <a:ext cx="7127875" cy="4559300"/>
          </a:xfrm>
        </p:spPr>
        <p:txBody>
          <a:bodyPr/>
          <a:lstStyle/>
          <a:p>
            <a:pPr>
              <a:spcAft>
                <a:spcPts val="1800"/>
              </a:spcAft>
              <a:buClr>
                <a:schemeClr val="bg1"/>
              </a:buClr>
              <a:buSzPct val="100000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Scan QR code on the left or follow the URL posted in the chat to access the online attendance survey</a:t>
            </a:r>
          </a:p>
          <a:p>
            <a:pPr>
              <a:spcAft>
                <a:spcPts val="1800"/>
              </a:spcAft>
              <a:buClr>
                <a:schemeClr val="bg1"/>
              </a:buClr>
              <a:buSzPct val="100000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 prompts to enter attendance information</a:t>
            </a:r>
          </a:p>
          <a:p>
            <a:pPr>
              <a:spcAft>
                <a:spcPts val="1800"/>
              </a:spcAft>
              <a:buClr>
                <a:schemeClr val="bg1"/>
              </a:buClr>
              <a:buSzPct val="100000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Notify trainers if you require assistance (e.g., identifying your cohort or cohort group)</a:t>
            </a:r>
          </a:p>
          <a:p>
            <a:pPr>
              <a:spcAft>
                <a:spcPts val="1800"/>
              </a:spcAft>
              <a:buClr>
                <a:schemeClr val="bg1"/>
              </a:buClr>
              <a:buSzPct val="100000"/>
            </a:pP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Certificates of Attendance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be sent in January and June.  Attendance records and Zoom log in will be use as verification</a:t>
            </a:r>
          </a:p>
          <a:p>
            <a:pPr marL="203190" indent="0" algn="r">
              <a:lnSpc>
                <a:spcPct val="150000"/>
              </a:lnSpc>
              <a:buClr>
                <a:schemeClr val="bg1"/>
              </a:buClr>
              <a:buNone/>
            </a:pPr>
            <a:r>
              <a:rPr lang="en-US" sz="2133" dirty="0">
                <a:solidFill>
                  <a:schemeClr val="bg1"/>
                </a:solidFill>
              </a:rPr>
              <a:t>	  </a:t>
            </a:r>
          </a:p>
          <a:p>
            <a:pPr marL="203190" indent="0" algn="r">
              <a:lnSpc>
                <a:spcPct val="150000"/>
              </a:lnSpc>
              <a:buClr>
                <a:schemeClr val="bg1"/>
              </a:buClr>
              <a:buNone/>
            </a:pPr>
            <a:endParaRPr lang="en-US" sz="2133" dirty="0">
              <a:solidFill>
                <a:schemeClr val="bg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A61BB3F-A561-4650-AB31-80BE6A096FC9}"/>
              </a:ext>
            </a:extLst>
          </p:cNvPr>
          <p:cNvGrpSpPr/>
          <p:nvPr/>
        </p:nvGrpSpPr>
        <p:grpSpPr>
          <a:xfrm>
            <a:off x="10652880" y="287492"/>
            <a:ext cx="1158240" cy="1158240"/>
            <a:chOff x="7429182" y="2594804"/>
            <a:chExt cx="868680" cy="868680"/>
          </a:xfrm>
        </p:grpSpPr>
        <p:sp>
          <p:nvSpPr>
            <p:cNvPr id="7" name="Google Shape;662;p43">
              <a:extLst>
                <a:ext uri="{FF2B5EF4-FFF2-40B4-BE49-F238E27FC236}">
                  <a16:creationId xmlns:a16="http://schemas.microsoft.com/office/drawing/2014/main" id="{8F922E58-9678-40F5-9EA1-A7258612794C}"/>
                </a:ext>
              </a:extLst>
            </p:cNvPr>
            <p:cNvSpPr/>
            <p:nvPr/>
          </p:nvSpPr>
          <p:spPr>
            <a:xfrm>
              <a:off x="7429182" y="2594804"/>
              <a:ext cx="868680" cy="868680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8" name="Google Shape;7825;p68">
              <a:extLst>
                <a:ext uri="{FF2B5EF4-FFF2-40B4-BE49-F238E27FC236}">
                  <a16:creationId xmlns:a16="http://schemas.microsoft.com/office/drawing/2014/main" id="{BA210673-EF27-47A9-B2DE-0A6577FCF113}"/>
                </a:ext>
              </a:extLst>
            </p:cNvPr>
            <p:cNvGrpSpPr/>
            <p:nvPr/>
          </p:nvGrpSpPr>
          <p:grpSpPr>
            <a:xfrm>
              <a:off x="7695803" y="2835669"/>
              <a:ext cx="354145" cy="351869"/>
              <a:chOff x="3514900" y="1489020"/>
              <a:chExt cx="354145" cy="351869"/>
            </a:xfrm>
          </p:grpSpPr>
          <p:sp>
            <p:nvSpPr>
              <p:cNvPr id="9" name="Google Shape;7826;p68">
                <a:extLst>
                  <a:ext uri="{FF2B5EF4-FFF2-40B4-BE49-F238E27FC236}">
                    <a16:creationId xmlns:a16="http://schemas.microsoft.com/office/drawing/2014/main" id="{E83D9B99-F43E-4D73-B125-512387751B34}"/>
                  </a:ext>
                </a:extLst>
              </p:cNvPr>
              <p:cNvSpPr/>
              <p:nvPr/>
            </p:nvSpPr>
            <p:spPr>
              <a:xfrm>
                <a:off x="3514900" y="1489020"/>
                <a:ext cx="354145" cy="351869"/>
              </a:xfrm>
              <a:custGeom>
                <a:avLst/>
                <a:gdLst/>
                <a:ahLst/>
                <a:cxnLst/>
                <a:rect l="l" t="t" r="r" b="b"/>
                <a:pathLst>
                  <a:path w="23653" h="23501" extrusionOk="0">
                    <a:moveTo>
                      <a:pt x="19698" y="1"/>
                    </a:moveTo>
                    <a:cubicBezTo>
                      <a:pt x="19495" y="1"/>
                      <a:pt x="19290" y="80"/>
                      <a:pt x="19133" y="237"/>
                    </a:cubicBezTo>
                    <a:lnTo>
                      <a:pt x="316" y="19075"/>
                    </a:lnTo>
                    <a:cubicBezTo>
                      <a:pt x="0" y="19369"/>
                      <a:pt x="0" y="19874"/>
                      <a:pt x="316" y="20168"/>
                    </a:cubicBezTo>
                    <a:lnTo>
                      <a:pt x="3406" y="23280"/>
                    </a:lnTo>
                    <a:cubicBezTo>
                      <a:pt x="3564" y="23427"/>
                      <a:pt x="3764" y="23501"/>
                      <a:pt x="3964" y="23501"/>
                    </a:cubicBezTo>
                    <a:cubicBezTo>
                      <a:pt x="4163" y="23501"/>
                      <a:pt x="4363" y="23427"/>
                      <a:pt x="4521" y="23280"/>
                    </a:cubicBezTo>
                    <a:lnTo>
                      <a:pt x="23358" y="4442"/>
                    </a:lnTo>
                    <a:cubicBezTo>
                      <a:pt x="23653" y="4148"/>
                      <a:pt x="23653" y="3643"/>
                      <a:pt x="23358" y="3328"/>
                    </a:cubicBezTo>
                    <a:lnTo>
                      <a:pt x="20247" y="237"/>
                    </a:lnTo>
                    <a:cubicBezTo>
                      <a:pt x="20100" y="80"/>
                      <a:pt x="19900" y="1"/>
                      <a:pt x="19698" y="1"/>
                    </a:cubicBez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" name="Google Shape;7827;p68">
                <a:extLst>
                  <a:ext uri="{FF2B5EF4-FFF2-40B4-BE49-F238E27FC236}">
                    <a16:creationId xmlns:a16="http://schemas.microsoft.com/office/drawing/2014/main" id="{B1E3BB45-79CD-4C32-9BCB-F5A36F99BC0C}"/>
                  </a:ext>
                </a:extLst>
              </p:cNvPr>
              <p:cNvSpPr/>
              <p:nvPr/>
            </p:nvSpPr>
            <p:spPr>
              <a:xfrm>
                <a:off x="3619094" y="1759498"/>
                <a:ext cx="24570" cy="24884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62" extrusionOk="0">
                    <a:moveTo>
                      <a:pt x="526" y="1"/>
                    </a:moveTo>
                    <a:lnTo>
                      <a:pt x="1" y="548"/>
                    </a:lnTo>
                    <a:lnTo>
                      <a:pt x="1115" y="1662"/>
                    </a:lnTo>
                    <a:lnTo>
                      <a:pt x="1640" y="1136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" name="Google Shape;7828;p68">
                <a:extLst>
                  <a:ext uri="{FF2B5EF4-FFF2-40B4-BE49-F238E27FC236}">
                    <a16:creationId xmlns:a16="http://schemas.microsoft.com/office/drawing/2014/main" id="{BBD68F72-108A-4DF2-85DE-67491B34D323}"/>
                  </a:ext>
                </a:extLst>
              </p:cNvPr>
              <p:cNvSpPr/>
              <p:nvPr/>
            </p:nvSpPr>
            <p:spPr>
              <a:xfrm>
                <a:off x="3623181" y="1722052"/>
                <a:ext cx="41249" cy="41249"/>
              </a:xfrm>
              <a:custGeom>
                <a:avLst/>
                <a:gdLst/>
                <a:ahLst/>
                <a:cxnLst/>
                <a:rect l="l" t="t" r="r" b="b"/>
                <a:pathLst>
                  <a:path w="2755" h="2755" extrusionOk="0">
                    <a:moveTo>
                      <a:pt x="526" y="0"/>
                    </a:moveTo>
                    <a:lnTo>
                      <a:pt x="1" y="526"/>
                    </a:lnTo>
                    <a:lnTo>
                      <a:pt x="2229" y="2754"/>
                    </a:lnTo>
                    <a:lnTo>
                      <a:pt x="2755" y="2229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" name="Google Shape;7829;p68">
                <a:extLst>
                  <a:ext uri="{FF2B5EF4-FFF2-40B4-BE49-F238E27FC236}">
                    <a16:creationId xmlns:a16="http://schemas.microsoft.com/office/drawing/2014/main" id="{7044CE38-B734-4AC8-99B2-5BD16475D4A2}"/>
                  </a:ext>
                </a:extLst>
              </p:cNvPr>
              <p:cNvSpPr/>
              <p:nvPr/>
            </p:nvSpPr>
            <p:spPr>
              <a:xfrm>
                <a:off x="3560536" y="1784682"/>
                <a:ext cx="41264" cy="41579"/>
              </a:xfrm>
              <a:custGeom>
                <a:avLst/>
                <a:gdLst/>
                <a:ahLst/>
                <a:cxnLst/>
                <a:rect l="l" t="t" r="r" b="b"/>
                <a:pathLst>
                  <a:path w="2756" h="2777" extrusionOk="0">
                    <a:moveTo>
                      <a:pt x="527" y="1"/>
                    </a:moveTo>
                    <a:lnTo>
                      <a:pt x="1" y="548"/>
                    </a:lnTo>
                    <a:lnTo>
                      <a:pt x="2230" y="2776"/>
                    </a:lnTo>
                    <a:lnTo>
                      <a:pt x="2755" y="2251"/>
                    </a:lnTo>
                    <a:lnTo>
                      <a:pt x="527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" name="Google Shape;7830;p68">
                <a:extLst>
                  <a:ext uri="{FF2B5EF4-FFF2-40B4-BE49-F238E27FC236}">
                    <a16:creationId xmlns:a16="http://schemas.microsoft.com/office/drawing/2014/main" id="{1BDAE948-3AB9-4D52-ADF6-7CD8A0B740E4}"/>
                  </a:ext>
                </a:extLst>
              </p:cNvPr>
              <p:cNvSpPr/>
              <p:nvPr/>
            </p:nvSpPr>
            <p:spPr>
              <a:xfrm>
                <a:off x="3660957" y="1717635"/>
                <a:ext cx="24570" cy="24884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62" extrusionOk="0">
                    <a:moveTo>
                      <a:pt x="526" y="1"/>
                    </a:moveTo>
                    <a:lnTo>
                      <a:pt x="1" y="547"/>
                    </a:lnTo>
                    <a:lnTo>
                      <a:pt x="1115" y="1662"/>
                    </a:lnTo>
                    <a:lnTo>
                      <a:pt x="1641" y="1136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" name="Google Shape;7831;p68">
                <a:extLst>
                  <a:ext uri="{FF2B5EF4-FFF2-40B4-BE49-F238E27FC236}">
                    <a16:creationId xmlns:a16="http://schemas.microsoft.com/office/drawing/2014/main" id="{2CF165C3-9F5A-40CC-8E1A-57276BB026EA}"/>
                  </a:ext>
                </a:extLst>
              </p:cNvPr>
              <p:cNvSpPr/>
              <p:nvPr/>
            </p:nvSpPr>
            <p:spPr>
              <a:xfrm>
                <a:off x="3681739" y="1696868"/>
                <a:ext cx="24570" cy="24555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40" extrusionOk="0">
                    <a:moveTo>
                      <a:pt x="526" y="0"/>
                    </a:moveTo>
                    <a:lnTo>
                      <a:pt x="0" y="526"/>
                    </a:lnTo>
                    <a:lnTo>
                      <a:pt x="1115" y="1640"/>
                    </a:lnTo>
                    <a:lnTo>
                      <a:pt x="1640" y="1114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" name="Google Shape;7832;p68">
                <a:extLst>
                  <a:ext uri="{FF2B5EF4-FFF2-40B4-BE49-F238E27FC236}">
                    <a16:creationId xmlns:a16="http://schemas.microsoft.com/office/drawing/2014/main" id="{051AC3A3-5FD0-4162-B78A-08FC0AA998D3}"/>
                  </a:ext>
                </a:extLst>
              </p:cNvPr>
              <p:cNvSpPr/>
              <p:nvPr/>
            </p:nvSpPr>
            <p:spPr>
              <a:xfrm>
                <a:off x="3686141" y="1659092"/>
                <a:ext cx="41249" cy="41564"/>
              </a:xfrm>
              <a:custGeom>
                <a:avLst/>
                <a:gdLst/>
                <a:ahLst/>
                <a:cxnLst/>
                <a:rect l="l" t="t" r="r" b="b"/>
                <a:pathLst>
                  <a:path w="2755" h="2776" extrusionOk="0">
                    <a:moveTo>
                      <a:pt x="526" y="0"/>
                    </a:moveTo>
                    <a:lnTo>
                      <a:pt x="1" y="547"/>
                    </a:lnTo>
                    <a:lnTo>
                      <a:pt x="2229" y="2775"/>
                    </a:lnTo>
                    <a:lnTo>
                      <a:pt x="2755" y="2250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" name="Google Shape;7833;p68">
                <a:extLst>
                  <a:ext uri="{FF2B5EF4-FFF2-40B4-BE49-F238E27FC236}">
                    <a16:creationId xmlns:a16="http://schemas.microsoft.com/office/drawing/2014/main" id="{3E61AA81-FFE5-43B7-9D9E-86C33377A184}"/>
                  </a:ext>
                </a:extLst>
              </p:cNvPr>
              <p:cNvSpPr/>
              <p:nvPr/>
            </p:nvSpPr>
            <p:spPr>
              <a:xfrm>
                <a:off x="3723602" y="1654990"/>
                <a:ext cx="24884" cy="24570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1641" extrusionOk="0">
                    <a:moveTo>
                      <a:pt x="526" y="1"/>
                    </a:moveTo>
                    <a:lnTo>
                      <a:pt x="1" y="526"/>
                    </a:lnTo>
                    <a:lnTo>
                      <a:pt x="1115" y="1641"/>
                    </a:lnTo>
                    <a:lnTo>
                      <a:pt x="1662" y="1115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" name="Google Shape;7834;p68">
                <a:extLst>
                  <a:ext uri="{FF2B5EF4-FFF2-40B4-BE49-F238E27FC236}">
                    <a16:creationId xmlns:a16="http://schemas.microsoft.com/office/drawing/2014/main" id="{A18DA078-94DA-41BE-B3A7-09A63A60D4BD}"/>
                  </a:ext>
                </a:extLst>
              </p:cNvPr>
              <p:cNvSpPr/>
              <p:nvPr/>
            </p:nvSpPr>
            <p:spPr>
              <a:xfrm>
                <a:off x="3744698" y="1633909"/>
                <a:ext cx="24570" cy="24884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62" extrusionOk="0">
                    <a:moveTo>
                      <a:pt x="526" y="0"/>
                    </a:moveTo>
                    <a:lnTo>
                      <a:pt x="0" y="547"/>
                    </a:lnTo>
                    <a:lnTo>
                      <a:pt x="1115" y="1661"/>
                    </a:lnTo>
                    <a:lnTo>
                      <a:pt x="1640" y="1115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" name="Google Shape;7835;p68">
                <a:extLst>
                  <a:ext uri="{FF2B5EF4-FFF2-40B4-BE49-F238E27FC236}">
                    <a16:creationId xmlns:a16="http://schemas.microsoft.com/office/drawing/2014/main" id="{1A28F0CE-ACD8-4CC5-ABB8-99937EE472F6}"/>
                  </a:ext>
                </a:extLst>
              </p:cNvPr>
              <p:cNvSpPr/>
              <p:nvPr/>
            </p:nvSpPr>
            <p:spPr>
              <a:xfrm>
                <a:off x="3748786" y="1596447"/>
                <a:ext cx="41564" cy="41249"/>
              </a:xfrm>
              <a:custGeom>
                <a:avLst/>
                <a:gdLst/>
                <a:ahLst/>
                <a:cxnLst/>
                <a:rect l="l" t="t" r="r" b="b"/>
                <a:pathLst>
                  <a:path w="2776" h="2755" extrusionOk="0">
                    <a:moveTo>
                      <a:pt x="526" y="0"/>
                    </a:moveTo>
                    <a:lnTo>
                      <a:pt x="1" y="526"/>
                    </a:lnTo>
                    <a:lnTo>
                      <a:pt x="2229" y="2755"/>
                    </a:lnTo>
                    <a:lnTo>
                      <a:pt x="2776" y="2229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7836;p68">
                <a:extLst>
                  <a:ext uri="{FF2B5EF4-FFF2-40B4-BE49-F238E27FC236}">
                    <a16:creationId xmlns:a16="http://schemas.microsoft.com/office/drawing/2014/main" id="{FD3B88F4-CA42-478F-B7E8-367730F2E8D9}"/>
                  </a:ext>
                </a:extLst>
              </p:cNvPr>
              <p:cNvSpPr/>
              <p:nvPr/>
            </p:nvSpPr>
            <p:spPr>
              <a:xfrm>
                <a:off x="3786561" y="1592030"/>
                <a:ext cx="24570" cy="24884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62" extrusionOk="0">
                    <a:moveTo>
                      <a:pt x="526" y="1"/>
                    </a:moveTo>
                    <a:lnTo>
                      <a:pt x="0" y="548"/>
                    </a:lnTo>
                    <a:lnTo>
                      <a:pt x="1115" y="1662"/>
                    </a:lnTo>
                    <a:lnTo>
                      <a:pt x="1640" y="1136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" name="Google Shape;7837;p68">
                <a:extLst>
                  <a:ext uri="{FF2B5EF4-FFF2-40B4-BE49-F238E27FC236}">
                    <a16:creationId xmlns:a16="http://schemas.microsoft.com/office/drawing/2014/main" id="{C8131860-F9AF-4BFD-A04F-F8FBF9FDB39C}"/>
                  </a:ext>
                </a:extLst>
              </p:cNvPr>
              <p:cNvSpPr/>
              <p:nvPr/>
            </p:nvSpPr>
            <p:spPr>
              <a:xfrm>
                <a:off x="3807343" y="1571264"/>
                <a:ext cx="24869" cy="24570"/>
              </a:xfrm>
              <a:custGeom>
                <a:avLst/>
                <a:gdLst/>
                <a:ahLst/>
                <a:cxnLst/>
                <a:rect l="l" t="t" r="r" b="b"/>
                <a:pathLst>
                  <a:path w="1661" h="1641" extrusionOk="0">
                    <a:moveTo>
                      <a:pt x="526" y="0"/>
                    </a:moveTo>
                    <a:lnTo>
                      <a:pt x="0" y="526"/>
                    </a:lnTo>
                    <a:lnTo>
                      <a:pt x="1114" y="1640"/>
                    </a:lnTo>
                    <a:lnTo>
                      <a:pt x="1661" y="1115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7838;p68">
                <a:extLst>
                  <a:ext uri="{FF2B5EF4-FFF2-40B4-BE49-F238E27FC236}">
                    <a16:creationId xmlns:a16="http://schemas.microsoft.com/office/drawing/2014/main" id="{A75E7C0C-00B7-449B-8FC8-87BE8F66A825}"/>
                  </a:ext>
                </a:extLst>
              </p:cNvPr>
              <p:cNvSpPr/>
              <p:nvPr/>
            </p:nvSpPr>
            <p:spPr>
              <a:xfrm>
                <a:off x="3811745" y="1533488"/>
                <a:ext cx="41249" cy="41564"/>
              </a:xfrm>
              <a:custGeom>
                <a:avLst/>
                <a:gdLst/>
                <a:ahLst/>
                <a:cxnLst/>
                <a:rect l="l" t="t" r="r" b="b"/>
                <a:pathLst>
                  <a:path w="2755" h="2776" extrusionOk="0">
                    <a:moveTo>
                      <a:pt x="526" y="0"/>
                    </a:moveTo>
                    <a:lnTo>
                      <a:pt x="0" y="526"/>
                    </a:lnTo>
                    <a:lnTo>
                      <a:pt x="2229" y="2776"/>
                    </a:lnTo>
                    <a:lnTo>
                      <a:pt x="2755" y="2229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" name="Google Shape;7839;p68">
                <a:extLst>
                  <a:ext uri="{FF2B5EF4-FFF2-40B4-BE49-F238E27FC236}">
                    <a16:creationId xmlns:a16="http://schemas.microsoft.com/office/drawing/2014/main" id="{F6424179-C46C-4799-A15B-74B59B080D5F}"/>
                  </a:ext>
                </a:extLst>
              </p:cNvPr>
              <p:cNvSpPr/>
              <p:nvPr/>
            </p:nvSpPr>
            <p:spPr>
              <a:xfrm>
                <a:off x="3597998" y="1780594"/>
                <a:ext cx="24570" cy="24570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41" extrusionOk="0">
                    <a:moveTo>
                      <a:pt x="526" y="1"/>
                    </a:moveTo>
                    <a:lnTo>
                      <a:pt x="1" y="526"/>
                    </a:lnTo>
                    <a:lnTo>
                      <a:pt x="1115" y="1640"/>
                    </a:lnTo>
                    <a:lnTo>
                      <a:pt x="1641" y="1115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7840;p68">
                <a:extLst>
                  <a:ext uri="{FF2B5EF4-FFF2-40B4-BE49-F238E27FC236}">
                    <a16:creationId xmlns:a16="http://schemas.microsoft.com/office/drawing/2014/main" id="{ADA67211-35EA-47DA-90F2-5B53FA87CAF1}"/>
                  </a:ext>
                </a:extLst>
              </p:cNvPr>
              <p:cNvSpPr/>
              <p:nvPr/>
            </p:nvSpPr>
            <p:spPr>
              <a:xfrm>
                <a:off x="3623181" y="1625090"/>
                <a:ext cx="108940" cy="108925"/>
              </a:xfrm>
              <a:custGeom>
                <a:avLst/>
                <a:gdLst/>
                <a:ahLst/>
                <a:cxnLst/>
                <a:rect l="l" t="t" r="r" b="b"/>
                <a:pathLst>
                  <a:path w="7276" h="7275" extrusionOk="0">
                    <a:moveTo>
                      <a:pt x="3070" y="1"/>
                    </a:moveTo>
                    <a:lnTo>
                      <a:pt x="1" y="3049"/>
                    </a:lnTo>
                    <a:lnTo>
                      <a:pt x="4206" y="7275"/>
                    </a:lnTo>
                    <a:lnTo>
                      <a:pt x="7275" y="4205"/>
                    </a:lnTo>
                    <a:lnTo>
                      <a:pt x="3070" y="1"/>
                    </a:lnTo>
                    <a:close/>
                  </a:path>
                </a:pathLst>
              </a:custGeom>
              <a:solidFill>
                <a:srgbClr val="B2C2C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" name="Google Shape;7841;p68">
                <a:extLst>
                  <a:ext uri="{FF2B5EF4-FFF2-40B4-BE49-F238E27FC236}">
                    <a16:creationId xmlns:a16="http://schemas.microsoft.com/office/drawing/2014/main" id="{2052BC9A-BF9F-4C91-8715-B559C66DEF81}"/>
                  </a:ext>
                </a:extLst>
              </p:cNvPr>
              <p:cNvSpPr/>
              <p:nvPr/>
            </p:nvSpPr>
            <p:spPr>
              <a:xfrm>
                <a:off x="3517416" y="1493826"/>
                <a:ext cx="316698" cy="313225"/>
              </a:xfrm>
              <a:custGeom>
                <a:avLst/>
                <a:gdLst/>
                <a:ahLst/>
                <a:cxnLst/>
                <a:rect l="l" t="t" r="r" b="b"/>
                <a:pathLst>
                  <a:path w="21152" h="20920" extrusionOk="0">
                    <a:moveTo>
                      <a:pt x="2387" y="0"/>
                    </a:moveTo>
                    <a:cubicBezTo>
                      <a:pt x="1835" y="0"/>
                      <a:pt x="1283" y="211"/>
                      <a:pt x="863" y="631"/>
                    </a:cubicBezTo>
                    <a:cubicBezTo>
                      <a:pt x="1" y="1472"/>
                      <a:pt x="1" y="2839"/>
                      <a:pt x="863" y="3701"/>
                    </a:cubicBezTo>
                    <a:lnTo>
                      <a:pt x="18082" y="20920"/>
                    </a:lnTo>
                    <a:lnTo>
                      <a:pt x="21151" y="17871"/>
                    </a:lnTo>
                    <a:lnTo>
                      <a:pt x="3911" y="631"/>
                    </a:lnTo>
                    <a:cubicBezTo>
                      <a:pt x="3491" y="211"/>
                      <a:pt x="2939" y="0"/>
                      <a:pt x="2387" y="0"/>
                    </a:cubicBezTo>
                    <a:close/>
                  </a:path>
                </a:pathLst>
              </a:custGeom>
              <a:solidFill>
                <a:srgbClr val="6B83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7842;p68">
                <a:extLst>
                  <a:ext uri="{FF2B5EF4-FFF2-40B4-BE49-F238E27FC236}">
                    <a16:creationId xmlns:a16="http://schemas.microsoft.com/office/drawing/2014/main" id="{EF55AD48-AAF7-4487-A58D-33E10F3BCFAE}"/>
                  </a:ext>
                </a:extLst>
              </p:cNvPr>
              <p:cNvSpPr/>
              <p:nvPr/>
            </p:nvSpPr>
            <p:spPr>
              <a:xfrm>
                <a:off x="3788133" y="1761399"/>
                <a:ext cx="73230" cy="72287"/>
              </a:xfrm>
              <a:custGeom>
                <a:avLst/>
                <a:gdLst/>
                <a:ahLst/>
                <a:cxnLst/>
                <a:rect l="l" t="t" r="r" b="b"/>
                <a:pathLst>
                  <a:path w="4891" h="4828" extrusionOk="0">
                    <a:moveTo>
                      <a:pt x="3070" y="0"/>
                    </a:moveTo>
                    <a:lnTo>
                      <a:pt x="1" y="3049"/>
                    </a:lnTo>
                    <a:lnTo>
                      <a:pt x="4521" y="4815"/>
                    </a:lnTo>
                    <a:cubicBezTo>
                      <a:pt x="4546" y="4823"/>
                      <a:pt x="4572" y="4827"/>
                      <a:pt x="4597" y="4827"/>
                    </a:cubicBezTo>
                    <a:cubicBezTo>
                      <a:pt x="4756" y="4827"/>
                      <a:pt x="4891" y="4666"/>
                      <a:pt x="4836" y="4520"/>
                    </a:cubicBezTo>
                    <a:lnTo>
                      <a:pt x="3070" y="0"/>
                    </a:ln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" name="Google Shape;7843;p68">
                <a:extLst>
                  <a:ext uri="{FF2B5EF4-FFF2-40B4-BE49-F238E27FC236}">
                    <a16:creationId xmlns:a16="http://schemas.microsoft.com/office/drawing/2014/main" id="{9E60AB6E-4922-4CF2-B0CD-6E840A2ED3A8}"/>
                  </a:ext>
                </a:extLst>
              </p:cNvPr>
              <p:cNvSpPr/>
              <p:nvPr/>
            </p:nvSpPr>
            <p:spPr>
              <a:xfrm>
                <a:off x="3822136" y="1761399"/>
                <a:ext cx="39198" cy="72407"/>
              </a:xfrm>
              <a:custGeom>
                <a:avLst/>
                <a:gdLst/>
                <a:ahLst/>
                <a:cxnLst/>
                <a:rect l="l" t="t" r="r" b="b"/>
                <a:pathLst>
                  <a:path w="2618" h="4836" extrusionOk="0">
                    <a:moveTo>
                      <a:pt x="799" y="0"/>
                    </a:moveTo>
                    <a:lnTo>
                      <a:pt x="0" y="778"/>
                    </a:lnTo>
                    <a:lnTo>
                      <a:pt x="1451" y="4499"/>
                    </a:lnTo>
                    <a:lnTo>
                      <a:pt x="2250" y="4815"/>
                    </a:lnTo>
                    <a:cubicBezTo>
                      <a:pt x="2282" y="4829"/>
                      <a:pt x="2313" y="4835"/>
                      <a:pt x="2344" y="4835"/>
                    </a:cubicBezTo>
                    <a:cubicBezTo>
                      <a:pt x="2495" y="4835"/>
                      <a:pt x="2618" y="4678"/>
                      <a:pt x="2565" y="4520"/>
                    </a:cubicBezTo>
                    <a:lnTo>
                      <a:pt x="799" y="0"/>
                    </a:lnTo>
                    <a:close/>
                  </a:path>
                </a:pathLst>
              </a:custGeom>
              <a:solidFill>
                <a:srgbClr val="9FB3C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7844;p68">
                <a:extLst>
                  <a:ext uri="{FF2B5EF4-FFF2-40B4-BE49-F238E27FC236}">
                    <a16:creationId xmlns:a16="http://schemas.microsoft.com/office/drawing/2014/main" id="{9380EF8D-B88C-49BB-A40A-15C0B04A2AE1}"/>
                  </a:ext>
                </a:extLst>
              </p:cNvPr>
              <p:cNvSpPr/>
              <p:nvPr/>
            </p:nvSpPr>
            <p:spPr>
              <a:xfrm>
                <a:off x="3541656" y="1493781"/>
                <a:ext cx="292458" cy="313270"/>
              </a:xfrm>
              <a:custGeom>
                <a:avLst/>
                <a:gdLst/>
                <a:ahLst/>
                <a:cxnLst/>
                <a:rect l="l" t="t" r="r" b="b"/>
                <a:pathLst>
                  <a:path w="19533" h="20923" extrusionOk="0">
                    <a:moveTo>
                      <a:pt x="789" y="0"/>
                    </a:moveTo>
                    <a:cubicBezTo>
                      <a:pt x="524" y="0"/>
                      <a:pt x="257" y="49"/>
                      <a:pt x="1" y="151"/>
                    </a:cubicBezTo>
                    <a:cubicBezTo>
                      <a:pt x="295" y="256"/>
                      <a:pt x="547" y="424"/>
                      <a:pt x="778" y="634"/>
                    </a:cubicBezTo>
                    <a:lnTo>
                      <a:pt x="15706" y="15561"/>
                    </a:lnTo>
                    <a:cubicBezTo>
                      <a:pt x="16967" y="16844"/>
                      <a:pt x="16967" y="18904"/>
                      <a:pt x="15706" y="20166"/>
                    </a:cubicBezTo>
                    <a:lnTo>
                      <a:pt x="16463" y="20923"/>
                    </a:lnTo>
                    <a:lnTo>
                      <a:pt x="19532" y="17874"/>
                    </a:lnTo>
                    <a:lnTo>
                      <a:pt x="2292" y="634"/>
                    </a:lnTo>
                    <a:cubicBezTo>
                      <a:pt x="1893" y="220"/>
                      <a:pt x="1348" y="0"/>
                      <a:pt x="789" y="0"/>
                    </a:cubicBezTo>
                    <a:close/>
                  </a:path>
                </a:pathLst>
              </a:custGeom>
              <a:solidFill>
                <a:srgbClr val="4E677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" name="Google Shape;7845;p68">
                <a:extLst>
                  <a:ext uri="{FF2B5EF4-FFF2-40B4-BE49-F238E27FC236}">
                    <a16:creationId xmlns:a16="http://schemas.microsoft.com/office/drawing/2014/main" id="{11C085F3-029C-4305-8243-E0AB68B83CA3}"/>
                  </a:ext>
                </a:extLst>
              </p:cNvPr>
              <p:cNvSpPr/>
              <p:nvPr/>
            </p:nvSpPr>
            <p:spPr>
              <a:xfrm>
                <a:off x="3834728" y="1807979"/>
                <a:ext cx="26636" cy="25708"/>
              </a:xfrm>
              <a:custGeom>
                <a:avLst/>
                <a:gdLst/>
                <a:ahLst/>
                <a:cxnLst/>
                <a:rect l="l" t="t" r="r" b="b"/>
                <a:pathLst>
                  <a:path w="1779" h="1717" extrusionOk="0">
                    <a:moveTo>
                      <a:pt x="1157" y="1"/>
                    </a:moveTo>
                    <a:lnTo>
                      <a:pt x="0" y="1157"/>
                    </a:lnTo>
                    <a:lnTo>
                      <a:pt x="1409" y="1704"/>
                    </a:lnTo>
                    <a:cubicBezTo>
                      <a:pt x="1434" y="1712"/>
                      <a:pt x="1460" y="1716"/>
                      <a:pt x="1485" y="1716"/>
                    </a:cubicBezTo>
                    <a:cubicBezTo>
                      <a:pt x="1644" y="1716"/>
                      <a:pt x="1779" y="1555"/>
                      <a:pt x="1724" y="1409"/>
                    </a:cubicBezTo>
                    <a:lnTo>
                      <a:pt x="1157" y="1"/>
                    </a:lnTo>
                    <a:close/>
                  </a:path>
                </a:pathLst>
              </a:custGeom>
              <a:solidFill>
                <a:srgbClr val="29435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7846;p68">
                <a:extLst>
                  <a:ext uri="{FF2B5EF4-FFF2-40B4-BE49-F238E27FC236}">
                    <a16:creationId xmlns:a16="http://schemas.microsoft.com/office/drawing/2014/main" id="{57732370-041E-428E-BD4A-6AA5EAF87317}"/>
                  </a:ext>
                </a:extLst>
              </p:cNvPr>
              <p:cNvSpPr/>
              <p:nvPr/>
            </p:nvSpPr>
            <p:spPr>
              <a:xfrm>
                <a:off x="3552047" y="1524984"/>
                <a:ext cx="68320" cy="68334"/>
              </a:xfrm>
              <a:custGeom>
                <a:avLst/>
                <a:gdLst/>
                <a:ahLst/>
                <a:cxnLst/>
                <a:rect l="l" t="t" r="r" b="b"/>
                <a:pathLst>
                  <a:path w="4563" h="4564" extrusionOk="0">
                    <a:moveTo>
                      <a:pt x="3049" y="1"/>
                    </a:moveTo>
                    <a:lnTo>
                      <a:pt x="0" y="3070"/>
                    </a:lnTo>
                    <a:lnTo>
                      <a:pt x="1493" y="4563"/>
                    </a:lnTo>
                    <a:lnTo>
                      <a:pt x="4563" y="1494"/>
                    </a:lnTo>
                    <a:lnTo>
                      <a:pt x="3049" y="1"/>
                    </a:lnTo>
                    <a:close/>
                  </a:path>
                </a:pathLst>
              </a:custGeom>
              <a:solidFill>
                <a:srgbClr val="29435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" name="Google Shape;7847;p68">
                <a:extLst>
                  <a:ext uri="{FF2B5EF4-FFF2-40B4-BE49-F238E27FC236}">
                    <a16:creationId xmlns:a16="http://schemas.microsoft.com/office/drawing/2014/main" id="{CFF4EC09-AA47-4BF9-B6DD-BAFD3D676D58}"/>
                  </a:ext>
                </a:extLst>
              </p:cNvPr>
              <p:cNvSpPr/>
              <p:nvPr/>
            </p:nvSpPr>
            <p:spPr>
              <a:xfrm>
                <a:off x="3593281" y="1566218"/>
                <a:ext cx="221623" cy="221952"/>
              </a:xfrm>
              <a:custGeom>
                <a:avLst/>
                <a:gdLst/>
                <a:ahLst/>
                <a:cxnLst/>
                <a:rect l="l" t="t" r="r" b="b"/>
                <a:pathLst>
                  <a:path w="14802" h="14824" extrusionOk="0">
                    <a:moveTo>
                      <a:pt x="526" y="1"/>
                    </a:moveTo>
                    <a:lnTo>
                      <a:pt x="1" y="548"/>
                    </a:lnTo>
                    <a:lnTo>
                      <a:pt x="14276" y="14823"/>
                    </a:lnTo>
                    <a:lnTo>
                      <a:pt x="14802" y="14298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2" name="Google Shape;6077;p67">
            <a:extLst>
              <a:ext uri="{FF2B5EF4-FFF2-40B4-BE49-F238E27FC236}">
                <a16:creationId xmlns:a16="http://schemas.microsoft.com/office/drawing/2014/main" id="{7E9AEA36-D448-4F7F-BF42-74D8C366DEF5}"/>
              </a:ext>
            </a:extLst>
          </p:cNvPr>
          <p:cNvGrpSpPr/>
          <p:nvPr/>
        </p:nvGrpSpPr>
        <p:grpSpPr>
          <a:xfrm>
            <a:off x="9176260" y="6014033"/>
            <a:ext cx="537983" cy="537983"/>
            <a:chOff x="5873617" y="2309901"/>
            <a:chExt cx="345720" cy="345720"/>
          </a:xfrm>
        </p:grpSpPr>
        <p:sp>
          <p:nvSpPr>
            <p:cNvPr id="33" name="Google Shape;6078;p67">
              <a:extLst>
                <a:ext uri="{FF2B5EF4-FFF2-40B4-BE49-F238E27FC236}">
                  <a16:creationId xmlns:a16="http://schemas.microsoft.com/office/drawing/2014/main" id="{DFAE6B64-CBBA-482A-814D-A62C5DB3FD51}"/>
                </a:ext>
              </a:extLst>
            </p:cNvPr>
            <p:cNvSpPr/>
            <p:nvPr/>
          </p:nvSpPr>
          <p:spPr>
            <a:xfrm>
              <a:off x="5873617" y="2309901"/>
              <a:ext cx="345720" cy="345720"/>
            </a:xfrm>
            <a:custGeom>
              <a:avLst/>
              <a:gdLst/>
              <a:ahLst/>
              <a:cxnLst/>
              <a:rect l="l" t="t" r="r" b="b"/>
              <a:pathLst>
                <a:path w="13159" h="13159" extrusionOk="0">
                  <a:moveTo>
                    <a:pt x="6583" y="1"/>
                  </a:moveTo>
                  <a:cubicBezTo>
                    <a:pt x="2949" y="1"/>
                    <a:pt x="1" y="2942"/>
                    <a:pt x="1" y="6576"/>
                  </a:cubicBezTo>
                  <a:cubicBezTo>
                    <a:pt x="1" y="10211"/>
                    <a:pt x="2949" y="13159"/>
                    <a:pt x="6583" y="13159"/>
                  </a:cubicBezTo>
                  <a:cubicBezTo>
                    <a:pt x="10218" y="13159"/>
                    <a:pt x="13159" y="10211"/>
                    <a:pt x="13159" y="6576"/>
                  </a:cubicBezTo>
                  <a:cubicBezTo>
                    <a:pt x="13159" y="2942"/>
                    <a:pt x="10218" y="1"/>
                    <a:pt x="6583" y="1"/>
                  </a:cubicBezTo>
                  <a:close/>
                </a:path>
              </a:pathLst>
            </a:custGeom>
            <a:solidFill>
              <a:srgbClr val="7988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6079;p67">
              <a:extLst>
                <a:ext uri="{FF2B5EF4-FFF2-40B4-BE49-F238E27FC236}">
                  <a16:creationId xmlns:a16="http://schemas.microsoft.com/office/drawing/2014/main" id="{4A0C0596-40E9-4BC7-BBE5-38F138CD806B}"/>
                </a:ext>
              </a:extLst>
            </p:cNvPr>
            <p:cNvSpPr/>
            <p:nvPr/>
          </p:nvSpPr>
          <p:spPr>
            <a:xfrm>
              <a:off x="5899496" y="2335779"/>
              <a:ext cx="293963" cy="293963"/>
            </a:xfrm>
            <a:custGeom>
              <a:avLst/>
              <a:gdLst/>
              <a:ahLst/>
              <a:cxnLst/>
              <a:rect l="l" t="t" r="r" b="b"/>
              <a:pathLst>
                <a:path w="11189" h="11189" extrusionOk="0">
                  <a:moveTo>
                    <a:pt x="5598" y="1"/>
                  </a:moveTo>
                  <a:cubicBezTo>
                    <a:pt x="2505" y="1"/>
                    <a:pt x="1" y="2504"/>
                    <a:pt x="1" y="5591"/>
                  </a:cubicBezTo>
                  <a:cubicBezTo>
                    <a:pt x="1" y="8685"/>
                    <a:pt x="2505" y="11189"/>
                    <a:pt x="5598" y="11189"/>
                  </a:cubicBezTo>
                  <a:cubicBezTo>
                    <a:pt x="8685" y="11189"/>
                    <a:pt x="11189" y="8685"/>
                    <a:pt x="11189" y="5591"/>
                  </a:cubicBezTo>
                  <a:cubicBezTo>
                    <a:pt x="11189" y="2504"/>
                    <a:pt x="8685" y="1"/>
                    <a:pt x="5598" y="1"/>
                  </a:cubicBezTo>
                  <a:close/>
                </a:path>
              </a:pathLst>
            </a:custGeom>
            <a:solidFill>
              <a:srgbClr val="F2F4F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6080;p67">
              <a:extLst>
                <a:ext uri="{FF2B5EF4-FFF2-40B4-BE49-F238E27FC236}">
                  <a16:creationId xmlns:a16="http://schemas.microsoft.com/office/drawing/2014/main" id="{E54246DA-CDA7-44D5-A9D8-BA91A2DD050A}"/>
                </a:ext>
              </a:extLst>
            </p:cNvPr>
            <p:cNvSpPr/>
            <p:nvPr/>
          </p:nvSpPr>
          <p:spPr>
            <a:xfrm>
              <a:off x="6041288" y="2356088"/>
              <a:ext cx="10404" cy="131888"/>
            </a:xfrm>
            <a:custGeom>
              <a:avLst/>
              <a:gdLst/>
              <a:ahLst/>
              <a:cxnLst/>
              <a:rect l="l" t="t" r="r" b="b"/>
              <a:pathLst>
                <a:path w="396" h="5020" extrusionOk="0">
                  <a:moveTo>
                    <a:pt x="198" y="1"/>
                  </a:moveTo>
                  <a:cubicBezTo>
                    <a:pt x="99" y="1"/>
                    <a:pt x="0" y="67"/>
                    <a:pt x="0" y="199"/>
                  </a:cubicBezTo>
                  <a:lnTo>
                    <a:pt x="0" y="4818"/>
                  </a:lnTo>
                  <a:cubicBezTo>
                    <a:pt x="0" y="4929"/>
                    <a:pt x="90" y="5019"/>
                    <a:pt x="201" y="5019"/>
                  </a:cubicBezTo>
                  <a:cubicBezTo>
                    <a:pt x="305" y="5019"/>
                    <a:pt x="395" y="4929"/>
                    <a:pt x="395" y="4818"/>
                  </a:cubicBezTo>
                  <a:lnTo>
                    <a:pt x="395" y="199"/>
                  </a:lnTo>
                  <a:cubicBezTo>
                    <a:pt x="395" y="67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6081;p67">
              <a:extLst>
                <a:ext uri="{FF2B5EF4-FFF2-40B4-BE49-F238E27FC236}">
                  <a16:creationId xmlns:a16="http://schemas.microsoft.com/office/drawing/2014/main" id="{B6094AA4-5509-4632-99C6-1CB0D9303EBB}"/>
                </a:ext>
              </a:extLst>
            </p:cNvPr>
            <p:cNvSpPr/>
            <p:nvPr/>
          </p:nvSpPr>
          <p:spPr>
            <a:xfrm>
              <a:off x="6039449" y="2477546"/>
              <a:ext cx="135435" cy="10430"/>
            </a:xfrm>
            <a:custGeom>
              <a:avLst/>
              <a:gdLst/>
              <a:ahLst/>
              <a:cxnLst/>
              <a:rect l="l" t="t" r="r" b="b"/>
              <a:pathLst>
                <a:path w="5155" h="397" extrusionOk="0">
                  <a:moveTo>
                    <a:pt x="271" y="1"/>
                  </a:moveTo>
                  <a:cubicBezTo>
                    <a:pt x="1" y="1"/>
                    <a:pt x="1" y="396"/>
                    <a:pt x="271" y="396"/>
                  </a:cubicBezTo>
                  <a:lnTo>
                    <a:pt x="4891" y="396"/>
                  </a:lnTo>
                  <a:cubicBezTo>
                    <a:pt x="5154" y="396"/>
                    <a:pt x="5154" y="1"/>
                    <a:pt x="4891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6082;p67">
              <a:extLst>
                <a:ext uri="{FF2B5EF4-FFF2-40B4-BE49-F238E27FC236}">
                  <a16:creationId xmlns:a16="http://schemas.microsoft.com/office/drawing/2014/main" id="{65843CFF-3437-4FDF-81F5-9946F0196092}"/>
                </a:ext>
              </a:extLst>
            </p:cNvPr>
            <p:cNvSpPr/>
            <p:nvPr/>
          </p:nvSpPr>
          <p:spPr>
            <a:xfrm>
              <a:off x="5935778" y="2372035"/>
              <a:ext cx="275178" cy="257970"/>
            </a:xfrm>
            <a:custGeom>
              <a:avLst/>
              <a:gdLst/>
              <a:ahLst/>
              <a:cxnLst/>
              <a:rect l="l" t="t" r="r" b="b"/>
              <a:pathLst>
                <a:path w="10474" h="9819" extrusionOk="0">
                  <a:moveTo>
                    <a:pt x="7893" y="1"/>
                  </a:moveTo>
                  <a:cubicBezTo>
                    <a:pt x="9815" y="2213"/>
                    <a:pt x="9697" y="5543"/>
                    <a:pt x="7623" y="7617"/>
                  </a:cubicBezTo>
                  <a:cubicBezTo>
                    <a:pt x="6532" y="8704"/>
                    <a:pt x="5100" y="9254"/>
                    <a:pt x="3664" y="9254"/>
                  </a:cubicBezTo>
                  <a:cubicBezTo>
                    <a:pt x="2361" y="9254"/>
                    <a:pt x="1056" y="8801"/>
                    <a:pt x="0" y="7887"/>
                  </a:cubicBezTo>
                  <a:lnTo>
                    <a:pt x="0" y="7887"/>
                  </a:lnTo>
                  <a:cubicBezTo>
                    <a:pt x="1112" y="9170"/>
                    <a:pt x="2669" y="9818"/>
                    <a:pt x="4229" y="9818"/>
                  </a:cubicBezTo>
                  <a:cubicBezTo>
                    <a:pt x="5657" y="9818"/>
                    <a:pt x="7088" y="9275"/>
                    <a:pt x="8185" y="8179"/>
                  </a:cubicBezTo>
                  <a:cubicBezTo>
                    <a:pt x="10474" y="5883"/>
                    <a:pt x="10342" y="2123"/>
                    <a:pt x="7893" y="1"/>
                  </a:cubicBezTo>
                  <a:close/>
                </a:path>
              </a:pathLst>
            </a:custGeom>
            <a:solidFill>
              <a:srgbClr val="BCCA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6083;p67">
              <a:extLst>
                <a:ext uri="{FF2B5EF4-FFF2-40B4-BE49-F238E27FC236}">
                  <a16:creationId xmlns:a16="http://schemas.microsoft.com/office/drawing/2014/main" id="{80FCCCDC-5147-4161-A906-6547943D4922}"/>
                </a:ext>
              </a:extLst>
            </p:cNvPr>
            <p:cNvSpPr/>
            <p:nvPr/>
          </p:nvSpPr>
          <p:spPr>
            <a:xfrm>
              <a:off x="5918097" y="2477546"/>
              <a:ext cx="21333" cy="10430"/>
            </a:xfrm>
            <a:custGeom>
              <a:avLst/>
              <a:gdLst/>
              <a:ahLst/>
              <a:cxnLst/>
              <a:rect l="l" t="t" r="r" b="b"/>
              <a:pathLst>
                <a:path w="812" h="397" extrusionOk="0">
                  <a:moveTo>
                    <a:pt x="264" y="1"/>
                  </a:moveTo>
                  <a:cubicBezTo>
                    <a:pt x="0" y="1"/>
                    <a:pt x="0" y="396"/>
                    <a:pt x="264" y="396"/>
                  </a:cubicBezTo>
                  <a:lnTo>
                    <a:pt x="548" y="396"/>
                  </a:lnTo>
                  <a:cubicBezTo>
                    <a:pt x="812" y="396"/>
                    <a:pt x="812" y="1"/>
                    <a:pt x="548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6084;p67">
              <a:extLst>
                <a:ext uri="{FF2B5EF4-FFF2-40B4-BE49-F238E27FC236}">
                  <a16:creationId xmlns:a16="http://schemas.microsoft.com/office/drawing/2014/main" id="{DB6B1A19-236B-46D1-8142-47C674B8A0E2}"/>
                </a:ext>
              </a:extLst>
            </p:cNvPr>
            <p:cNvSpPr/>
            <p:nvPr/>
          </p:nvSpPr>
          <p:spPr>
            <a:xfrm>
              <a:off x="6041288" y="2591542"/>
              <a:ext cx="10404" cy="17970"/>
            </a:xfrm>
            <a:custGeom>
              <a:avLst/>
              <a:gdLst/>
              <a:ahLst/>
              <a:cxnLst/>
              <a:rect l="l" t="t" r="r" b="b"/>
              <a:pathLst>
                <a:path w="396" h="684" extrusionOk="0">
                  <a:moveTo>
                    <a:pt x="198" y="0"/>
                  </a:moveTo>
                  <a:cubicBezTo>
                    <a:pt x="99" y="0"/>
                    <a:pt x="0" y="66"/>
                    <a:pt x="0" y="198"/>
                  </a:cubicBezTo>
                  <a:lnTo>
                    <a:pt x="0" y="483"/>
                  </a:lnTo>
                  <a:cubicBezTo>
                    <a:pt x="0" y="594"/>
                    <a:pt x="90" y="684"/>
                    <a:pt x="201" y="684"/>
                  </a:cubicBezTo>
                  <a:cubicBezTo>
                    <a:pt x="305" y="684"/>
                    <a:pt x="395" y="594"/>
                    <a:pt x="395" y="483"/>
                  </a:cubicBezTo>
                  <a:lnTo>
                    <a:pt x="395" y="198"/>
                  </a:lnTo>
                  <a:cubicBezTo>
                    <a:pt x="395" y="66"/>
                    <a:pt x="297" y="0"/>
                    <a:pt x="198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6085;p67">
              <a:extLst>
                <a:ext uri="{FF2B5EF4-FFF2-40B4-BE49-F238E27FC236}">
                  <a16:creationId xmlns:a16="http://schemas.microsoft.com/office/drawing/2014/main" id="{9ABED8E4-A18F-404E-89ED-8D8C991EDC9B}"/>
                </a:ext>
              </a:extLst>
            </p:cNvPr>
            <p:cNvSpPr/>
            <p:nvPr/>
          </p:nvSpPr>
          <p:spPr>
            <a:xfrm>
              <a:off x="5953144" y="2391556"/>
              <a:ext cx="19836" cy="15869"/>
            </a:xfrm>
            <a:custGeom>
              <a:avLst/>
              <a:gdLst/>
              <a:ahLst/>
              <a:cxnLst/>
              <a:rect l="l" t="t" r="r" b="b"/>
              <a:pathLst>
                <a:path w="755" h="604" extrusionOk="0">
                  <a:moveTo>
                    <a:pt x="285" y="0"/>
                  </a:moveTo>
                  <a:cubicBezTo>
                    <a:pt x="133" y="0"/>
                    <a:pt x="0" y="196"/>
                    <a:pt x="144" y="340"/>
                  </a:cubicBezTo>
                  <a:lnTo>
                    <a:pt x="345" y="541"/>
                  </a:lnTo>
                  <a:cubicBezTo>
                    <a:pt x="379" y="583"/>
                    <a:pt x="435" y="603"/>
                    <a:pt x="484" y="603"/>
                  </a:cubicBezTo>
                  <a:cubicBezTo>
                    <a:pt x="664" y="603"/>
                    <a:pt x="754" y="388"/>
                    <a:pt x="629" y="264"/>
                  </a:cubicBezTo>
                  <a:lnTo>
                    <a:pt x="421" y="62"/>
                  </a:lnTo>
                  <a:cubicBezTo>
                    <a:pt x="379" y="19"/>
                    <a:pt x="331" y="0"/>
                    <a:pt x="28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6086;p67">
              <a:extLst>
                <a:ext uri="{FF2B5EF4-FFF2-40B4-BE49-F238E27FC236}">
                  <a16:creationId xmlns:a16="http://schemas.microsoft.com/office/drawing/2014/main" id="{6A14F321-6F11-4037-BF60-7DA5A01567D9}"/>
                </a:ext>
              </a:extLst>
            </p:cNvPr>
            <p:cNvSpPr/>
            <p:nvPr/>
          </p:nvSpPr>
          <p:spPr>
            <a:xfrm>
              <a:off x="6119686" y="2557939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285" y="1"/>
                  </a:moveTo>
                  <a:cubicBezTo>
                    <a:pt x="131" y="1"/>
                    <a:pt x="0" y="202"/>
                    <a:pt x="144" y="347"/>
                  </a:cubicBezTo>
                  <a:lnTo>
                    <a:pt x="345" y="548"/>
                  </a:lnTo>
                  <a:cubicBezTo>
                    <a:pt x="380" y="582"/>
                    <a:pt x="429" y="603"/>
                    <a:pt x="484" y="603"/>
                  </a:cubicBezTo>
                  <a:cubicBezTo>
                    <a:pt x="658" y="603"/>
                    <a:pt x="748" y="388"/>
                    <a:pt x="623" y="263"/>
                  </a:cubicBezTo>
                  <a:lnTo>
                    <a:pt x="422" y="62"/>
                  </a:lnTo>
                  <a:cubicBezTo>
                    <a:pt x="379" y="19"/>
                    <a:pt x="331" y="1"/>
                    <a:pt x="28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6087;p67">
              <a:extLst>
                <a:ext uri="{FF2B5EF4-FFF2-40B4-BE49-F238E27FC236}">
                  <a16:creationId xmlns:a16="http://schemas.microsoft.com/office/drawing/2014/main" id="{F9A616D1-8BB0-45C6-99FA-E439A535E5B0}"/>
                </a:ext>
              </a:extLst>
            </p:cNvPr>
            <p:cNvSpPr/>
            <p:nvPr/>
          </p:nvSpPr>
          <p:spPr>
            <a:xfrm>
              <a:off x="6120185" y="2391556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466" y="0"/>
                  </a:moveTo>
                  <a:cubicBezTo>
                    <a:pt x="419" y="0"/>
                    <a:pt x="370" y="19"/>
                    <a:pt x="326" y="62"/>
                  </a:cubicBezTo>
                  <a:lnTo>
                    <a:pt x="125" y="264"/>
                  </a:lnTo>
                  <a:cubicBezTo>
                    <a:pt x="0" y="388"/>
                    <a:pt x="84" y="603"/>
                    <a:pt x="264" y="603"/>
                  </a:cubicBezTo>
                  <a:cubicBezTo>
                    <a:pt x="313" y="603"/>
                    <a:pt x="368" y="583"/>
                    <a:pt x="403" y="541"/>
                  </a:cubicBezTo>
                  <a:lnTo>
                    <a:pt x="604" y="340"/>
                  </a:lnTo>
                  <a:cubicBezTo>
                    <a:pt x="747" y="196"/>
                    <a:pt x="618" y="0"/>
                    <a:pt x="466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6088;p67">
              <a:extLst>
                <a:ext uri="{FF2B5EF4-FFF2-40B4-BE49-F238E27FC236}">
                  <a16:creationId xmlns:a16="http://schemas.microsoft.com/office/drawing/2014/main" id="{301623FF-FCC9-4113-9C87-BBAE1575FAF1}"/>
                </a:ext>
              </a:extLst>
            </p:cNvPr>
            <p:cNvSpPr/>
            <p:nvPr/>
          </p:nvSpPr>
          <p:spPr>
            <a:xfrm>
              <a:off x="5953617" y="2557939"/>
              <a:ext cx="19862" cy="15869"/>
            </a:xfrm>
            <a:custGeom>
              <a:avLst/>
              <a:gdLst/>
              <a:ahLst/>
              <a:cxnLst/>
              <a:rect l="l" t="t" r="r" b="b"/>
              <a:pathLst>
                <a:path w="756" h="604" extrusionOk="0">
                  <a:moveTo>
                    <a:pt x="465" y="1"/>
                  </a:moveTo>
                  <a:cubicBezTo>
                    <a:pt x="418" y="1"/>
                    <a:pt x="370" y="19"/>
                    <a:pt x="327" y="62"/>
                  </a:cubicBezTo>
                  <a:lnTo>
                    <a:pt x="126" y="263"/>
                  </a:lnTo>
                  <a:cubicBezTo>
                    <a:pt x="1" y="388"/>
                    <a:pt x="91" y="603"/>
                    <a:pt x="264" y="603"/>
                  </a:cubicBezTo>
                  <a:cubicBezTo>
                    <a:pt x="320" y="603"/>
                    <a:pt x="368" y="582"/>
                    <a:pt x="403" y="548"/>
                  </a:cubicBezTo>
                  <a:lnTo>
                    <a:pt x="611" y="347"/>
                  </a:lnTo>
                  <a:cubicBezTo>
                    <a:pt x="755" y="202"/>
                    <a:pt x="620" y="1"/>
                    <a:pt x="46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6089;p67">
              <a:extLst>
                <a:ext uri="{FF2B5EF4-FFF2-40B4-BE49-F238E27FC236}">
                  <a16:creationId xmlns:a16="http://schemas.microsoft.com/office/drawing/2014/main" id="{AD788C01-35EA-4508-B478-4E1BA4980E60}"/>
                </a:ext>
              </a:extLst>
            </p:cNvPr>
            <p:cNvSpPr/>
            <p:nvPr/>
          </p:nvSpPr>
          <p:spPr>
            <a:xfrm>
              <a:off x="5927056" y="2429887"/>
              <a:ext cx="21859" cy="13425"/>
            </a:xfrm>
            <a:custGeom>
              <a:avLst/>
              <a:gdLst/>
              <a:ahLst/>
              <a:cxnLst/>
              <a:rect l="l" t="t" r="r" b="b"/>
              <a:pathLst>
                <a:path w="832" h="511" extrusionOk="0">
                  <a:moveTo>
                    <a:pt x="289" y="0"/>
                  </a:moveTo>
                  <a:cubicBezTo>
                    <a:pt x="98" y="0"/>
                    <a:pt x="1" y="295"/>
                    <a:pt x="214" y="386"/>
                  </a:cubicBezTo>
                  <a:lnTo>
                    <a:pt x="478" y="497"/>
                  </a:lnTo>
                  <a:cubicBezTo>
                    <a:pt x="499" y="504"/>
                    <a:pt x="526" y="511"/>
                    <a:pt x="554" y="511"/>
                  </a:cubicBezTo>
                  <a:cubicBezTo>
                    <a:pt x="769" y="511"/>
                    <a:pt x="831" y="213"/>
                    <a:pt x="630" y="129"/>
                  </a:cubicBezTo>
                  <a:lnTo>
                    <a:pt x="374" y="18"/>
                  </a:lnTo>
                  <a:cubicBezTo>
                    <a:pt x="344" y="6"/>
                    <a:pt x="316" y="0"/>
                    <a:pt x="289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Google Shape;6090;p67">
              <a:extLst>
                <a:ext uri="{FF2B5EF4-FFF2-40B4-BE49-F238E27FC236}">
                  <a16:creationId xmlns:a16="http://schemas.microsoft.com/office/drawing/2014/main" id="{AB67AA51-5433-48AC-A3BF-36687F3A76D1}"/>
                </a:ext>
              </a:extLst>
            </p:cNvPr>
            <p:cNvSpPr/>
            <p:nvPr/>
          </p:nvSpPr>
          <p:spPr>
            <a:xfrm>
              <a:off x="6143751" y="2522077"/>
              <a:ext cx="21832" cy="13452"/>
            </a:xfrm>
            <a:custGeom>
              <a:avLst/>
              <a:gdLst/>
              <a:ahLst/>
              <a:cxnLst/>
              <a:rect l="l" t="t" r="r" b="b"/>
              <a:pathLst>
                <a:path w="831" h="512" extrusionOk="0">
                  <a:moveTo>
                    <a:pt x="287" y="0"/>
                  </a:moveTo>
                  <a:cubicBezTo>
                    <a:pt x="97" y="0"/>
                    <a:pt x="1" y="289"/>
                    <a:pt x="213" y="380"/>
                  </a:cubicBezTo>
                  <a:lnTo>
                    <a:pt x="477" y="491"/>
                  </a:lnTo>
                  <a:cubicBezTo>
                    <a:pt x="498" y="505"/>
                    <a:pt x="525" y="512"/>
                    <a:pt x="553" y="512"/>
                  </a:cubicBezTo>
                  <a:cubicBezTo>
                    <a:pt x="768" y="512"/>
                    <a:pt x="831" y="213"/>
                    <a:pt x="629" y="130"/>
                  </a:cubicBezTo>
                  <a:lnTo>
                    <a:pt x="373" y="19"/>
                  </a:lnTo>
                  <a:cubicBezTo>
                    <a:pt x="343" y="6"/>
                    <a:pt x="314" y="0"/>
                    <a:pt x="287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6091;p67">
              <a:extLst>
                <a:ext uri="{FF2B5EF4-FFF2-40B4-BE49-F238E27FC236}">
                  <a16:creationId xmlns:a16="http://schemas.microsoft.com/office/drawing/2014/main" id="{F5B2CBAB-65A6-4126-9B01-0DEADA9E4EBE}"/>
                </a:ext>
              </a:extLst>
            </p:cNvPr>
            <p:cNvSpPr/>
            <p:nvPr/>
          </p:nvSpPr>
          <p:spPr>
            <a:xfrm>
              <a:off x="6084822" y="2365730"/>
              <a:ext cx="15816" cy="17261"/>
            </a:xfrm>
            <a:custGeom>
              <a:avLst/>
              <a:gdLst/>
              <a:ahLst/>
              <a:cxnLst/>
              <a:rect l="l" t="t" r="r" b="b"/>
              <a:pathLst>
                <a:path w="602" h="657" extrusionOk="0">
                  <a:moveTo>
                    <a:pt x="345" y="0"/>
                  </a:moveTo>
                  <a:cubicBezTo>
                    <a:pt x="275" y="0"/>
                    <a:pt x="204" y="37"/>
                    <a:pt x="167" y="123"/>
                  </a:cubicBezTo>
                  <a:lnTo>
                    <a:pt x="56" y="386"/>
                  </a:lnTo>
                  <a:cubicBezTo>
                    <a:pt x="1" y="511"/>
                    <a:pt x="98" y="657"/>
                    <a:pt x="237" y="657"/>
                  </a:cubicBezTo>
                  <a:cubicBezTo>
                    <a:pt x="320" y="657"/>
                    <a:pt x="389" y="608"/>
                    <a:pt x="424" y="539"/>
                  </a:cubicBezTo>
                  <a:lnTo>
                    <a:pt x="535" y="276"/>
                  </a:lnTo>
                  <a:cubicBezTo>
                    <a:pt x="602" y="119"/>
                    <a:pt x="473" y="0"/>
                    <a:pt x="34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6092;p67">
              <a:extLst>
                <a:ext uri="{FF2B5EF4-FFF2-40B4-BE49-F238E27FC236}">
                  <a16:creationId xmlns:a16="http://schemas.microsoft.com/office/drawing/2014/main" id="{E7F0B039-BB1E-49A2-922C-861C6DA56C82}"/>
                </a:ext>
              </a:extLst>
            </p:cNvPr>
            <p:cNvSpPr/>
            <p:nvPr/>
          </p:nvSpPr>
          <p:spPr>
            <a:xfrm>
              <a:off x="5992632" y="2582399"/>
              <a:ext cx="15816" cy="17287"/>
            </a:xfrm>
            <a:custGeom>
              <a:avLst/>
              <a:gdLst/>
              <a:ahLst/>
              <a:cxnLst/>
              <a:rect l="l" t="t" r="r" b="b"/>
              <a:pathLst>
                <a:path w="602" h="658" extrusionOk="0">
                  <a:moveTo>
                    <a:pt x="350" y="0"/>
                  </a:moveTo>
                  <a:cubicBezTo>
                    <a:pt x="280" y="0"/>
                    <a:pt x="211" y="37"/>
                    <a:pt x="174" y="123"/>
                  </a:cubicBezTo>
                  <a:lnTo>
                    <a:pt x="56" y="387"/>
                  </a:lnTo>
                  <a:cubicBezTo>
                    <a:pt x="0" y="511"/>
                    <a:pt x="97" y="657"/>
                    <a:pt x="243" y="657"/>
                  </a:cubicBezTo>
                  <a:cubicBezTo>
                    <a:pt x="319" y="657"/>
                    <a:pt x="396" y="609"/>
                    <a:pt x="423" y="539"/>
                  </a:cubicBezTo>
                  <a:lnTo>
                    <a:pt x="534" y="276"/>
                  </a:lnTo>
                  <a:cubicBezTo>
                    <a:pt x="601" y="119"/>
                    <a:pt x="475" y="0"/>
                    <a:pt x="350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" name="Google Shape;6093;p67">
              <a:extLst>
                <a:ext uri="{FF2B5EF4-FFF2-40B4-BE49-F238E27FC236}">
                  <a16:creationId xmlns:a16="http://schemas.microsoft.com/office/drawing/2014/main" id="{CDA3C80F-B444-43A9-B650-76ACD3014E1A}"/>
                </a:ext>
              </a:extLst>
            </p:cNvPr>
            <p:cNvSpPr/>
            <p:nvPr/>
          </p:nvSpPr>
          <p:spPr>
            <a:xfrm>
              <a:off x="5994445" y="2364758"/>
              <a:ext cx="15527" cy="17524"/>
            </a:xfrm>
            <a:custGeom>
              <a:avLst/>
              <a:gdLst/>
              <a:ahLst/>
              <a:cxnLst/>
              <a:rect l="l" t="t" r="r" b="b"/>
              <a:pathLst>
                <a:path w="591" h="667" extrusionOk="0">
                  <a:moveTo>
                    <a:pt x="255" y="1"/>
                  </a:moveTo>
                  <a:cubicBezTo>
                    <a:pt x="129" y="1"/>
                    <a:pt x="1" y="118"/>
                    <a:pt x="63" y="278"/>
                  </a:cubicBezTo>
                  <a:lnTo>
                    <a:pt x="174" y="541"/>
                  </a:lnTo>
                  <a:cubicBezTo>
                    <a:pt x="202" y="611"/>
                    <a:pt x="271" y="659"/>
                    <a:pt x="354" y="666"/>
                  </a:cubicBezTo>
                  <a:cubicBezTo>
                    <a:pt x="493" y="666"/>
                    <a:pt x="590" y="521"/>
                    <a:pt x="542" y="389"/>
                  </a:cubicBezTo>
                  <a:lnTo>
                    <a:pt x="431" y="125"/>
                  </a:lnTo>
                  <a:cubicBezTo>
                    <a:pt x="396" y="38"/>
                    <a:pt x="326" y="1"/>
                    <a:pt x="25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" name="Google Shape;6094;p67">
              <a:extLst>
                <a:ext uri="{FF2B5EF4-FFF2-40B4-BE49-F238E27FC236}">
                  <a16:creationId xmlns:a16="http://schemas.microsoft.com/office/drawing/2014/main" id="{D2BAADA8-E759-43CE-A3D8-71E03C626F29}"/>
                </a:ext>
              </a:extLst>
            </p:cNvPr>
            <p:cNvSpPr/>
            <p:nvPr/>
          </p:nvSpPr>
          <p:spPr>
            <a:xfrm>
              <a:off x="6082641" y="2583161"/>
              <a:ext cx="15527" cy="17419"/>
            </a:xfrm>
            <a:custGeom>
              <a:avLst/>
              <a:gdLst/>
              <a:ahLst/>
              <a:cxnLst/>
              <a:rect l="l" t="t" r="r" b="b"/>
              <a:pathLst>
                <a:path w="591" h="663" extrusionOk="0">
                  <a:moveTo>
                    <a:pt x="254" y="1"/>
                  </a:moveTo>
                  <a:cubicBezTo>
                    <a:pt x="129" y="1"/>
                    <a:pt x="1" y="119"/>
                    <a:pt x="63" y="274"/>
                  </a:cubicBezTo>
                  <a:lnTo>
                    <a:pt x="174" y="538"/>
                  </a:lnTo>
                  <a:cubicBezTo>
                    <a:pt x="202" y="614"/>
                    <a:pt x="271" y="663"/>
                    <a:pt x="354" y="663"/>
                  </a:cubicBezTo>
                  <a:cubicBezTo>
                    <a:pt x="493" y="663"/>
                    <a:pt x="590" y="524"/>
                    <a:pt x="542" y="392"/>
                  </a:cubicBezTo>
                  <a:lnTo>
                    <a:pt x="431" y="129"/>
                  </a:lnTo>
                  <a:cubicBezTo>
                    <a:pt x="396" y="39"/>
                    <a:pt x="325" y="1"/>
                    <a:pt x="254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Google Shape;6095;p67">
              <a:extLst>
                <a:ext uri="{FF2B5EF4-FFF2-40B4-BE49-F238E27FC236}">
                  <a16:creationId xmlns:a16="http://schemas.microsoft.com/office/drawing/2014/main" id="{5D4C3ECD-F635-4B6E-B294-CAFA9729E7F9}"/>
                </a:ext>
              </a:extLst>
            </p:cNvPr>
            <p:cNvSpPr/>
            <p:nvPr/>
          </p:nvSpPr>
          <p:spPr>
            <a:xfrm>
              <a:off x="6144776" y="2431936"/>
              <a:ext cx="22069" cy="13399"/>
            </a:xfrm>
            <a:custGeom>
              <a:avLst/>
              <a:gdLst/>
              <a:ahLst/>
              <a:cxnLst/>
              <a:rect l="l" t="t" r="r" b="b"/>
              <a:pathLst>
                <a:path w="840" h="510" extrusionOk="0">
                  <a:moveTo>
                    <a:pt x="552" y="1"/>
                  </a:moveTo>
                  <a:cubicBezTo>
                    <a:pt x="527" y="1"/>
                    <a:pt x="500" y="6"/>
                    <a:pt x="473" y="17"/>
                  </a:cubicBezTo>
                  <a:lnTo>
                    <a:pt x="209" y="128"/>
                  </a:lnTo>
                  <a:cubicBezTo>
                    <a:pt x="1" y="204"/>
                    <a:pt x="63" y="509"/>
                    <a:pt x="285" y="509"/>
                  </a:cubicBezTo>
                  <a:cubicBezTo>
                    <a:pt x="306" y="509"/>
                    <a:pt x="334" y="502"/>
                    <a:pt x="355" y="495"/>
                  </a:cubicBezTo>
                  <a:lnTo>
                    <a:pt x="618" y="384"/>
                  </a:lnTo>
                  <a:cubicBezTo>
                    <a:pt x="839" y="298"/>
                    <a:pt x="745" y="1"/>
                    <a:pt x="552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6096;p67">
              <a:extLst>
                <a:ext uri="{FF2B5EF4-FFF2-40B4-BE49-F238E27FC236}">
                  <a16:creationId xmlns:a16="http://schemas.microsoft.com/office/drawing/2014/main" id="{162ADBCE-35D3-432C-9701-198894247B0D}"/>
                </a:ext>
              </a:extLst>
            </p:cNvPr>
            <p:cNvSpPr/>
            <p:nvPr/>
          </p:nvSpPr>
          <p:spPr>
            <a:xfrm>
              <a:off x="5926530" y="2520081"/>
              <a:ext cx="21964" cy="13268"/>
            </a:xfrm>
            <a:custGeom>
              <a:avLst/>
              <a:gdLst/>
              <a:ahLst/>
              <a:cxnLst/>
              <a:rect l="l" t="t" r="r" b="b"/>
              <a:pathLst>
                <a:path w="836" h="505" extrusionOk="0">
                  <a:moveTo>
                    <a:pt x="553" y="1"/>
                  </a:moveTo>
                  <a:cubicBezTo>
                    <a:pt x="527" y="1"/>
                    <a:pt x="499" y="6"/>
                    <a:pt x="470" y="19"/>
                  </a:cubicBezTo>
                  <a:lnTo>
                    <a:pt x="206" y="123"/>
                  </a:lnTo>
                  <a:cubicBezTo>
                    <a:pt x="1" y="205"/>
                    <a:pt x="59" y="504"/>
                    <a:pt x="275" y="504"/>
                  </a:cubicBezTo>
                  <a:cubicBezTo>
                    <a:pt x="278" y="504"/>
                    <a:pt x="280" y="504"/>
                    <a:pt x="283" y="504"/>
                  </a:cubicBezTo>
                  <a:lnTo>
                    <a:pt x="276" y="504"/>
                  </a:lnTo>
                  <a:cubicBezTo>
                    <a:pt x="303" y="504"/>
                    <a:pt x="331" y="504"/>
                    <a:pt x="352" y="490"/>
                  </a:cubicBezTo>
                  <a:lnTo>
                    <a:pt x="616" y="386"/>
                  </a:lnTo>
                  <a:cubicBezTo>
                    <a:pt x="835" y="301"/>
                    <a:pt x="744" y="1"/>
                    <a:pt x="553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3" name="Google Shape;6464;p67">
            <a:extLst>
              <a:ext uri="{FF2B5EF4-FFF2-40B4-BE49-F238E27FC236}">
                <a16:creationId xmlns:a16="http://schemas.microsoft.com/office/drawing/2014/main" id="{B4AAFC87-4409-CD41-908B-0540148241AB}"/>
              </a:ext>
            </a:extLst>
          </p:cNvPr>
          <p:cNvGrpSpPr/>
          <p:nvPr/>
        </p:nvGrpSpPr>
        <p:grpSpPr>
          <a:xfrm>
            <a:off x="3582509" y="5952768"/>
            <a:ext cx="495955" cy="495955"/>
            <a:chOff x="4674908" y="3682271"/>
            <a:chExt cx="371966" cy="371966"/>
          </a:xfrm>
        </p:grpSpPr>
        <p:sp>
          <p:nvSpPr>
            <p:cNvPr id="54" name="Google Shape;6465;p67">
              <a:extLst>
                <a:ext uri="{FF2B5EF4-FFF2-40B4-BE49-F238E27FC236}">
                  <a16:creationId xmlns:a16="http://schemas.microsoft.com/office/drawing/2014/main" id="{7574AB2C-4394-9A40-9860-04309BE367EF}"/>
                </a:ext>
              </a:extLst>
            </p:cNvPr>
            <p:cNvSpPr/>
            <p:nvPr/>
          </p:nvSpPr>
          <p:spPr>
            <a:xfrm>
              <a:off x="4674908" y="3682271"/>
              <a:ext cx="371966" cy="371966"/>
            </a:xfrm>
            <a:custGeom>
              <a:avLst/>
              <a:gdLst/>
              <a:ahLst/>
              <a:cxnLst/>
              <a:rect l="l" t="t" r="r" b="b"/>
              <a:pathLst>
                <a:path w="14158" h="14158" extrusionOk="0">
                  <a:moveTo>
                    <a:pt x="2394" y="1"/>
                  </a:moveTo>
                  <a:cubicBezTo>
                    <a:pt x="1069" y="1"/>
                    <a:pt x="1" y="1076"/>
                    <a:pt x="1" y="2401"/>
                  </a:cubicBezTo>
                  <a:lnTo>
                    <a:pt x="1" y="11765"/>
                  </a:lnTo>
                  <a:cubicBezTo>
                    <a:pt x="1" y="13083"/>
                    <a:pt x="1076" y="14158"/>
                    <a:pt x="2394" y="14158"/>
                  </a:cubicBezTo>
                  <a:lnTo>
                    <a:pt x="11757" y="14158"/>
                  </a:lnTo>
                  <a:cubicBezTo>
                    <a:pt x="13082" y="14158"/>
                    <a:pt x="14157" y="13083"/>
                    <a:pt x="14157" y="11758"/>
                  </a:cubicBezTo>
                  <a:lnTo>
                    <a:pt x="14157" y="2394"/>
                  </a:lnTo>
                  <a:cubicBezTo>
                    <a:pt x="14150" y="1076"/>
                    <a:pt x="13082" y="1"/>
                    <a:pt x="1175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" name="Google Shape;6466;p67">
              <a:extLst>
                <a:ext uri="{FF2B5EF4-FFF2-40B4-BE49-F238E27FC236}">
                  <a16:creationId xmlns:a16="http://schemas.microsoft.com/office/drawing/2014/main" id="{0D10616C-C453-F140-81E5-E9426EE81EE0}"/>
                </a:ext>
              </a:extLst>
            </p:cNvPr>
            <p:cNvSpPr/>
            <p:nvPr/>
          </p:nvSpPr>
          <p:spPr>
            <a:xfrm>
              <a:off x="4690934" y="3698140"/>
              <a:ext cx="339887" cy="340071"/>
            </a:xfrm>
            <a:custGeom>
              <a:avLst/>
              <a:gdLst/>
              <a:ahLst/>
              <a:cxnLst/>
              <a:rect l="l" t="t" r="r" b="b"/>
              <a:pathLst>
                <a:path w="12937" h="12944" extrusionOk="0">
                  <a:moveTo>
                    <a:pt x="1784" y="0"/>
                  </a:moveTo>
                  <a:cubicBezTo>
                    <a:pt x="799" y="0"/>
                    <a:pt x="1" y="805"/>
                    <a:pt x="1" y="1790"/>
                  </a:cubicBezTo>
                  <a:lnTo>
                    <a:pt x="1" y="11154"/>
                  </a:lnTo>
                  <a:cubicBezTo>
                    <a:pt x="1" y="12139"/>
                    <a:pt x="799" y="12943"/>
                    <a:pt x="1784" y="12943"/>
                  </a:cubicBezTo>
                  <a:lnTo>
                    <a:pt x="11147" y="12943"/>
                  </a:lnTo>
                  <a:cubicBezTo>
                    <a:pt x="12139" y="12943"/>
                    <a:pt x="12937" y="12146"/>
                    <a:pt x="12937" y="11154"/>
                  </a:cubicBezTo>
                  <a:lnTo>
                    <a:pt x="12937" y="1790"/>
                  </a:lnTo>
                  <a:cubicBezTo>
                    <a:pt x="12937" y="805"/>
                    <a:pt x="12139" y="0"/>
                    <a:pt x="11147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" name="Google Shape;6467;p67">
              <a:extLst>
                <a:ext uri="{FF2B5EF4-FFF2-40B4-BE49-F238E27FC236}">
                  <a16:creationId xmlns:a16="http://schemas.microsoft.com/office/drawing/2014/main" id="{9478BF90-876E-EA44-9730-AB30B4954EE6}"/>
                </a:ext>
              </a:extLst>
            </p:cNvPr>
            <p:cNvSpPr/>
            <p:nvPr/>
          </p:nvSpPr>
          <p:spPr>
            <a:xfrm>
              <a:off x="4802829" y="3742409"/>
              <a:ext cx="103908" cy="89169"/>
            </a:xfrm>
            <a:custGeom>
              <a:avLst/>
              <a:gdLst/>
              <a:ahLst/>
              <a:cxnLst/>
              <a:rect l="l" t="t" r="r" b="b"/>
              <a:pathLst>
                <a:path w="3955" h="3394" extrusionOk="0">
                  <a:moveTo>
                    <a:pt x="2262" y="1"/>
                  </a:moveTo>
                  <a:cubicBezTo>
                    <a:pt x="757" y="1"/>
                    <a:pt x="1" y="1825"/>
                    <a:pt x="1069" y="2893"/>
                  </a:cubicBezTo>
                  <a:cubicBezTo>
                    <a:pt x="1414" y="3239"/>
                    <a:pt x="1838" y="3393"/>
                    <a:pt x="2254" y="3393"/>
                  </a:cubicBezTo>
                  <a:cubicBezTo>
                    <a:pt x="3122" y="3393"/>
                    <a:pt x="3954" y="2716"/>
                    <a:pt x="3954" y="1693"/>
                  </a:cubicBezTo>
                  <a:cubicBezTo>
                    <a:pt x="3954" y="764"/>
                    <a:pt x="3198" y="1"/>
                    <a:pt x="2262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" name="Google Shape;6468;p67">
              <a:extLst>
                <a:ext uri="{FF2B5EF4-FFF2-40B4-BE49-F238E27FC236}">
                  <a16:creationId xmlns:a16="http://schemas.microsoft.com/office/drawing/2014/main" id="{60D57C72-DA36-FC4B-A8B4-1C807465E578}"/>
                </a:ext>
              </a:extLst>
            </p:cNvPr>
            <p:cNvSpPr/>
            <p:nvPr/>
          </p:nvSpPr>
          <p:spPr>
            <a:xfrm>
              <a:off x="4789167" y="3855591"/>
              <a:ext cx="143448" cy="138509"/>
            </a:xfrm>
            <a:custGeom>
              <a:avLst/>
              <a:gdLst/>
              <a:ahLst/>
              <a:cxnLst/>
              <a:rect l="l" t="t" r="r" b="b"/>
              <a:pathLst>
                <a:path w="5460" h="5272" extrusionOk="0">
                  <a:moveTo>
                    <a:pt x="403" y="0"/>
                  </a:moveTo>
                  <a:cubicBezTo>
                    <a:pt x="181" y="0"/>
                    <a:pt x="1" y="181"/>
                    <a:pt x="1" y="403"/>
                  </a:cubicBezTo>
                  <a:lnTo>
                    <a:pt x="1" y="957"/>
                  </a:lnTo>
                  <a:cubicBezTo>
                    <a:pt x="1" y="1179"/>
                    <a:pt x="181" y="1360"/>
                    <a:pt x="403" y="1360"/>
                  </a:cubicBezTo>
                  <a:lnTo>
                    <a:pt x="764" y="1360"/>
                  </a:lnTo>
                  <a:cubicBezTo>
                    <a:pt x="986" y="1360"/>
                    <a:pt x="1166" y="1533"/>
                    <a:pt x="1166" y="1755"/>
                  </a:cubicBezTo>
                  <a:lnTo>
                    <a:pt x="1166" y="3517"/>
                  </a:lnTo>
                  <a:cubicBezTo>
                    <a:pt x="1166" y="3732"/>
                    <a:pt x="986" y="3912"/>
                    <a:pt x="764" y="3912"/>
                  </a:cubicBezTo>
                  <a:lnTo>
                    <a:pt x="514" y="3912"/>
                  </a:lnTo>
                  <a:cubicBezTo>
                    <a:pt x="292" y="3912"/>
                    <a:pt x="112" y="4093"/>
                    <a:pt x="112" y="4315"/>
                  </a:cubicBezTo>
                  <a:lnTo>
                    <a:pt x="112" y="4869"/>
                  </a:lnTo>
                  <a:cubicBezTo>
                    <a:pt x="112" y="5091"/>
                    <a:pt x="292" y="5272"/>
                    <a:pt x="514" y="5272"/>
                  </a:cubicBezTo>
                  <a:lnTo>
                    <a:pt x="5057" y="5272"/>
                  </a:lnTo>
                  <a:cubicBezTo>
                    <a:pt x="5279" y="5272"/>
                    <a:pt x="5459" y="5091"/>
                    <a:pt x="5459" y="4869"/>
                  </a:cubicBezTo>
                  <a:lnTo>
                    <a:pt x="5459" y="4321"/>
                  </a:lnTo>
                  <a:cubicBezTo>
                    <a:pt x="5459" y="4100"/>
                    <a:pt x="5279" y="3919"/>
                    <a:pt x="5057" y="3919"/>
                  </a:cubicBezTo>
                  <a:lnTo>
                    <a:pt x="4807" y="3919"/>
                  </a:lnTo>
                  <a:cubicBezTo>
                    <a:pt x="4585" y="3919"/>
                    <a:pt x="4405" y="3739"/>
                    <a:pt x="4405" y="3517"/>
                  </a:cubicBezTo>
                  <a:lnTo>
                    <a:pt x="4405" y="403"/>
                  </a:lnTo>
                  <a:cubicBezTo>
                    <a:pt x="4405" y="181"/>
                    <a:pt x="4225" y="0"/>
                    <a:pt x="4003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8" name="Text Placeholder 4">
            <a:extLst>
              <a:ext uri="{FF2B5EF4-FFF2-40B4-BE49-F238E27FC236}">
                <a16:creationId xmlns:a16="http://schemas.microsoft.com/office/drawing/2014/main" id="{84EE2DD8-03A2-D641-A6A0-9F8B6689F1C7}"/>
              </a:ext>
            </a:extLst>
          </p:cNvPr>
          <p:cNvSpPr txBox="1">
            <a:spLocks/>
          </p:cNvSpPr>
          <p:nvPr/>
        </p:nvSpPr>
        <p:spPr>
          <a:xfrm>
            <a:off x="3982408" y="5596586"/>
            <a:ext cx="4756300" cy="1100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203195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ind Vadodara"/>
              </a:rPr>
              <a:t>You are in Cohort 9</a:t>
            </a:r>
            <a:endParaRPr kumimoji="0" lang="en-US" sz="3200" b="1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ind Vadodar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AF46D5-A3C1-3349-B335-4273B11969F0}"/>
              </a:ext>
            </a:extLst>
          </p:cNvPr>
          <p:cNvSpPr txBox="1"/>
          <p:nvPr/>
        </p:nvSpPr>
        <p:spPr>
          <a:xfrm>
            <a:off x="9740859" y="6048113"/>
            <a:ext cx="1366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 minute</a:t>
            </a:r>
          </a:p>
        </p:txBody>
      </p:sp>
      <p:pic>
        <p:nvPicPr>
          <p:cNvPr id="31" name="Picture 51">
            <a:extLst>
              <a:ext uri="{FF2B5EF4-FFF2-40B4-BE49-F238E27FC236}">
                <a16:creationId xmlns:a16="http://schemas.microsoft.com/office/drawing/2014/main" id="{1833E945-42FE-4DF4-A57F-6E07678ED11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252672" y="2142901"/>
            <a:ext cx="3088809" cy="3107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092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7578" y="367427"/>
            <a:ext cx="11793921" cy="763600"/>
          </a:xfrm>
        </p:spPr>
        <p:txBody>
          <a:bodyPr/>
          <a:lstStyle/>
          <a:p>
            <a:r>
              <a:rPr lang="en-US" sz="3600" dirty="0"/>
              <a:t>Membership, Roles, and Meeting Dates</a:t>
            </a:r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38" y="1395427"/>
            <a:ext cx="6760396" cy="3309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487D0BFA-66E5-2D3D-D580-A881379D0631}"/>
              </a:ext>
            </a:extLst>
          </p:cNvPr>
          <p:cNvGrpSpPr/>
          <p:nvPr/>
        </p:nvGrpSpPr>
        <p:grpSpPr>
          <a:xfrm rot="738712">
            <a:off x="3225301" y="3605561"/>
            <a:ext cx="1326703" cy="2424129"/>
            <a:chOff x="3595872" y="3759180"/>
            <a:chExt cx="1326703" cy="2424129"/>
          </a:xfrm>
        </p:grpSpPr>
        <p:sp>
          <p:nvSpPr>
            <p:cNvPr id="4" name="Right Arrow 3"/>
            <p:cNvSpPr/>
            <p:nvPr/>
          </p:nvSpPr>
          <p:spPr>
            <a:xfrm rot="18601866">
              <a:off x="3047159" y="4307893"/>
              <a:ext cx="2424129" cy="132670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 rot="18562602">
              <a:off x="3167432" y="4646440"/>
              <a:ext cx="21368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What role will team members fulfill?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99082F38-990C-5EAA-D03E-ACB0AB717E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7256" y="4969605"/>
            <a:ext cx="7068536" cy="1781424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C44454AE-DA13-70DE-F94F-EAA442D82626}"/>
              </a:ext>
            </a:extLst>
          </p:cNvPr>
          <p:cNvGrpSpPr/>
          <p:nvPr/>
        </p:nvGrpSpPr>
        <p:grpSpPr>
          <a:xfrm rot="18867363">
            <a:off x="7825483" y="3365232"/>
            <a:ext cx="2590800" cy="1219200"/>
            <a:chOff x="8976188" y="4458985"/>
            <a:chExt cx="2590800" cy="1219200"/>
          </a:xfrm>
        </p:grpSpPr>
        <p:sp>
          <p:nvSpPr>
            <p:cNvPr id="7" name="Left Arrow 4">
              <a:extLst>
                <a:ext uri="{FF2B5EF4-FFF2-40B4-BE49-F238E27FC236}">
                  <a16:creationId xmlns:a16="http://schemas.microsoft.com/office/drawing/2014/main" id="{E6386CED-032B-7288-579B-577EFFFFFE77}"/>
                </a:ext>
              </a:extLst>
            </p:cNvPr>
            <p:cNvSpPr/>
            <p:nvPr/>
          </p:nvSpPr>
          <p:spPr>
            <a:xfrm>
              <a:off x="8976188" y="4458985"/>
              <a:ext cx="2590800" cy="1219200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AFAB4E2-314D-ED2E-3040-FE8B44AF5859}"/>
                </a:ext>
              </a:extLst>
            </p:cNvPr>
            <p:cNvSpPr txBox="1"/>
            <p:nvPr/>
          </p:nvSpPr>
          <p:spPr>
            <a:xfrm>
              <a:off x="9661988" y="4745420"/>
              <a:ext cx="1752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Reserve meeting time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22459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948" y="2432946"/>
            <a:ext cx="4644389" cy="2239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71982" y="4813441"/>
            <a:ext cx="48503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What’s your school’s plan for teaching expected behaviors to staff and students?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BEA6B0D-77A3-444E-9FB7-5909649A1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Teaching / Acknowledgement and Celebration Schedule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FE473E2-6EB7-30AD-11BD-355B08419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913" y="2432946"/>
            <a:ext cx="5140139" cy="2239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CBE440D-28F7-130C-04CE-8E55ED0C0BFF}"/>
              </a:ext>
            </a:extLst>
          </p:cNvPr>
          <p:cNvSpPr txBox="1"/>
          <p:nvPr/>
        </p:nvSpPr>
        <p:spPr>
          <a:xfrm>
            <a:off x="6188468" y="4813441"/>
            <a:ext cx="53905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Any long-term, school-wide celebrations, assemblies, or events can be recorded here.</a:t>
            </a:r>
          </a:p>
        </p:txBody>
      </p:sp>
    </p:spTree>
    <p:extLst>
      <p:ext uri="{BB962C8B-B14F-4D97-AF65-F5344CB8AC3E}">
        <p14:creationId xmlns:p14="http://schemas.microsoft.com/office/powerpoint/2010/main" val="22796783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69"/>
          <a:stretch/>
        </p:blipFill>
        <p:spPr bwMode="auto">
          <a:xfrm>
            <a:off x="3645485" y="1767399"/>
            <a:ext cx="7620000" cy="4304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A195773-D3F2-6C45-F691-1BC466147454}"/>
              </a:ext>
            </a:extLst>
          </p:cNvPr>
          <p:cNvGrpSpPr/>
          <p:nvPr/>
        </p:nvGrpSpPr>
        <p:grpSpPr>
          <a:xfrm>
            <a:off x="813349" y="2960670"/>
            <a:ext cx="3276600" cy="1752600"/>
            <a:chOff x="914400" y="3505200"/>
            <a:chExt cx="3276600" cy="1752600"/>
          </a:xfrm>
        </p:grpSpPr>
        <p:sp>
          <p:nvSpPr>
            <p:cNvPr id="8" name="Right Arrow 7"/>
            <p:cNvSpPr/>
            <p:nvPr/>
          </p:nvSpPr>
          <p:spPr>
            <a:xfrm>
              <a:off x="914400" y="3505200"/>
              <a:ext cx="3276600" cy="1752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14400" y="3919835"/>
              <a:ext cx="24384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What data and info will be shared with staff when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B95F092-77A9-0067-74FB-B65F1CD15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</a:t>
            </a:r>
          </a:p>
        </p:txBody>
      </p:sp>
    </p:spTree>
    <p:extLst>
      <p:ext uri="{BB962C8B-B14F-4D97-AF65-F5344CB8AC3E}">
        <p14:creationId xmlns:p14="http://schemas.microsoft.com/office/powerpoint/2010/main" val="17881709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329441" y="1436803"/>
            <a:ext cx="58625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evaluation measures will the team use to assess implementation? When?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53" y="1078789"/>
            <a:ext cx="5776886" cy="2087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5D0B1D-5F4D-359F-0398-66A6D0DDC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16" y="233189"/>
            <a:ext cx="11918757" cy="845600"/>
          </a:xfrm>
        </p:spPr>
        <p:txBody>
          <a:bodyPr/>
          <a:lstStyle/>
          <a:p>
            <a:r>
              <a:rPr lang="en-US" dirty="0"/>
              <a:t>Evaluation Measures &amp; Measurable Goals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E24A80-5EA5-8FFA-4BB3-C1ED0401B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856" y="3239672"/>
            <a:ext cx="6407917" cy="3463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4B7BBE2C-1509-65CB-1F4D-B2F57E2A95D3}"/>
              </a:ext>
            </a:extLst>
          </p:cNvPr>
          <p:cNvGrpSpPr/>
          <p:nvPr/>
        </p:nvGrpSpPr>
        <p:grpSpPr>
          <a:xfrm>
            <a:off x="2332633" y="5087399"/>
            <a:ext cx="3640474" cy="1863833"/>
            <a:chOff x="2332633" y="5087399"/>
            <a:chExt cx="3640474" cy="1863833"/>
          </a:xfrm>
        </p:grpSpPr>
        <p:sp>
          <p:nvSpPr>
            <p:cNvPr id="4" name="Right Arrow 1">
              <a:extLst>
                <a:ext uri="{FF2B5EF4-FFF2-40B4-BE49-F238E27FC236}">
                  <a16:creationId xmlns:a16="http://schemas.microsoft.com/office/drawing/2014/main" id="{946DBF66-9B93-3FFC-AC8E-586E915FD997}"/>
                </a:ext>
              </a:extLst>
            </p:cNvPr>
            <p:cNvSpPr/>
            <p:nvPr/>
          </p:nvSpPr>
          <p:spPr>
            <a:xfrm rot="20985574">
              <a:off x="2332633" y="5087399"/>
              <a:ext cx="3640474" cy="186383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3EDAE9F-B46D-890B-F1D0-C027CCE80314}"/>
                </a:ext>
              </a:extLst>
            </p:cNvPr>
            <p:cNvSpPr txBox="1"/>
            <p:nvPr/>
          </p:nvSpPr>
          <p:spPr>
            <a:xfrm rot="20915421">
              <a:off x="2404520" y="5708196"/>
              <a:ext cx="29506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Action plan based on TFI, or survey results</a:t>
              </a:r>
            </a:p>
          </p:txBody>
        </p:sp>
      </p:grpSp>
      <p:sp>
        <p:nvSpPr>
          <p:cNvPr id="7" name="Left Arrow 3">
            <a:extLst>
              <a:ext uri="{FF2B5EF4-FFF2-40B4-BE49-F238E27FC236}">
                <a16:creationId xmlns:a16="http://schemas.microsoft.com/office/drawing/2014/main" id="{4AD46052-D1D6-3CF5-0668-1B13E08FD332}"/>
              </a:ext>
            </a:extLst>
          </p:cNvPr>
          <p:cNvSpPr/>
          <p:nvPr/>
        </p:nvSpPr>
        <p:spPr>
          <a:xfrm>
            <a:off x="9478010" y="3053853"/>
            <a:ext cx="2479610" cy="181741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D65922-62FE-2064-2F53-6AC8BD6602C2}"/>
              </a:ext>
            </a:extLst>
          </p:cNvPr>
          <p:cNvSpPr txBox="1"/>
          <p:nvPr/>
        </p:nvSpPr>
        <p:spPr>
          <a:xfrm>
            <a:off x="9917538" y="3527345"/>
            <a:ext cx="21513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do your data indicate as areas of priority?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363460-930C-F87C-4FF7-219ABBE1655F}"/>
              </a:ext>
            </a:extLst>
          </p:cNvPr>
          <p:cNvSpPr txBox="1"/>
          <p:nvPr/>
        </p:nvSpPr>
        <p:spPr>
          <a:xfrm>
            <a:off x="804153" y="4083327"/>
            <a:ext cx="50670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goals will you set for next year?  Are they measurable?</a:t>
            </a:r>
          </a:p>
        </p:txBody>
      </p:sp>
    </p:spTree>
    <p:extLst>
      <p:ext uri="{BB962C8B-B14F-4D97-AF65-F5344CB8AC3E}">
        <p14:creationId xmlns:p14="http://schemas.microsoft.com/office/powerpoint/2010/main" val="42676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500" y="315072"/>
            <a:ext cx="11360800" cy="763600"/>
          </a:xfrm>
        </p:spPr>
        <p:txBody>
          <a:bodyPr/>
          <a:lstStyle/>
          <a:p>
            <a:r>
              <a:rPr lang="en-US" dirty="0"/>
              <a:t>Looking to add more staff to your team?  Sample PBIS Team Application form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/>
        </p:blipFill>
        <p:spPr bwMode="auto">
          <a:xfrm>
            <a:off x="1717176" y="1524169"/>
            <a:ext cx="3949341" cy="5018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89EEFB2-061C-B731-C534-7D691B17C60C}"/>
              </a:ext>
            </a:extLst>
          </p:cNvPr>
          <p:cNvSpPr txBox="1"/>
          <p:nvPr/>
        </p:nvSpPr>
        <p:spPr>
          <a:xfrm>
            <a:off x="7195584" y="2228671"/>
            <a:ext cx="3596463" cy="2062103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Don’t forget to recruit </a:t>
            </a:r>
            <a:r>
              <a:rPr lang="en-US" sz="3200" u="sng" dirty="0">
                <a:solidFill>
                  <a:schemeClr val="bg1"/>
                </a:solidFill>
              </a:rPr>
              <a:t>student</a:t>
            </a:r>
            <a:r>
              <a:rPr lang="en-US" sz="3200" dirty="0">
                <a:solidFill>
                  <a:schemeClr val="bg1"/>
                </a:solidFill>
              </a:rPr>
              <a:t> reps and </a:t>
            </a:r>
            <a:r>
              <a:rPr lang="en-US" sz="3200" u="sng" dirty="0">
                <a:solidFill>
                  <a:schemeClr val="bg1"/>
                </a:solidFill>
              </a:rPr>
              <a:t>non-staff family members</a:t>
            </a:r>
            <a:r>
              <a:rPr lang="en-US" sz="3200" dirty="0">
                <a:solidFill>
                  <a:schemeClr val="bg1"/>
                </a:solidFill>
              </a:rPr>
              <a:t>!  </a:t>
            </a:r>
          </a:p>
        </p:txBody>
      </p:sp>
    </p:spTree>
    <p:extLst>
      <p:ext uri="{BB962C8B-B14F-4D97-AF65-F5344CB8AC3E}">
        <p14:creationId xmlns:p14="http://schemas.microsoft.com/office/powerpoint/2010/main" val="27516949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900E1-52DF-4869-AC2D-AC9A9D6C8B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1988" y="1554973"/>
            <a:ext cx="6906767" cy="418253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vert="horz" wrap="square" lIns="91440" tIns="45720" rIns="91440" bIns="45720" rtlCol="0" anchor="ctr" anchorCtr="0">
            <a:noAutofit/>
          </a:bodyPr>
          <a:lstStyle/>
          <a:p>
            <a:pPr marL="700612" indent="-514350">
              <a:buClr>
                <a:schemeClr val="accent2">
                  <a:lumMod val="50000"/>
                </a:schemeClr>
              </a:buClr>
              <a:buSzPct val="75000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Review the shared resources independently.</a:t>
            </a:r>
          </a:p>
          <a:p>
            <a:pPr marL="700612" indent="-514350">
              <a:buClr>
                <a:schemeClr val="accent2">
                  <a:lumMod val="50000"/>
                </a:schemeClr>
              </a:buClr>
              <a:buSzPct val="75000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With a partner discuss:</a:t>
            </a:r>
          </a:p>
          <a:p>
            <a:pPr marL="1310197" lvl="1" indent="-514350">
              <a:spcBef>
                <a:spcPts val="0"/>
              </a:spcBef>
              <a:buClr>
                <a:schemeClr val="accent2">
                  <a:lumMod val="50000"/>
                </a:schemeClr>
              </a:buClr>
              <a:buSzPct val="75000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How could these resources serve as a prompt for annual action planning?</a:t>
            </a:r>
          </a:p>
          <a:p>
            <a:pPr marL="1310197" lvl="1" indent="-514350">
              <a:spcBef>
                <a:spcPts val="0"/>
              </a:spcBef>
              <a:buClr>
                <a:schemeClr val="accent2">
                  <a:lumMod val="50000"/>
                </a:schemeClr>
              </a:buClr>
              <a:buSzPct val="75000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What is your key takeaway from these resources?</a:t>
            </a:r>
          </a:p>
          <a:p>
            <a:pPr marL="700612" indent="-514350">
              <a:buClr>
                <a:schemeClr val="accent2">
                  <a:lumMod val="50000"/>
                </a:schemeClr>
              </a:buClr>
              <a:buSzPct val="75000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Be ready to provide a 1 minute share-out of your discussion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63E907-7F3B-407B-9675-B2EF94C7C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733" b="1" dirty="0">
                <a:solidFill>
                  <a:schemeClr val="bg1"/>
                </a:solidFill>
                <a:cs typeface="Calibri Light"/>
              </a:rPr>
              <a:t>ACTIVITY: </a:t>
            </a:r>
            <a:r>
              <a:rPr lang="en-US" sz="3733" dirty="0">
                <a:solidFill>
                  <a:schemeClr val="bg1"/>
                </a:solidFill>
                <a:cs typeface="Calibri Light"/>
              </a:rPr>
              <a:t>RESOURCE SPOTLIGHT</a:t>
            </a:r>
            <a:endParaRPr lang="en-US" sz="3733" dirty="0">
              <a:solidFill>
                <a:schemeClr val="bg1"/>
              </a:solidFill>
            </a:endParaRPr>
          </a:p>
        </p:txBody>
      </p:sp>
      <p:grpSp>
        <p:nvGrpSpPr>
          <p:cNvPr id="82" name="Google Shape;16036;p73">
            <a:extLst>
              <a:ext uri="{FF2B5EF4-FFF2-40B4-BE49-F238E27FC236}">
                <a16:creationId xmlns:a16="http://schemas.microsoft.com/office/drawing/2014/main" id="{CD718688-6DFD-4A92-BEFA-9D2926C20B17}"/>
              </a:ext>
            </a:extLst>
          </p:cNvPr>
          <p:cNvGrpSpPr/>
          <p:nvPr/>
        </p:nvGrpSpPr>
        <p:grpSpPr>
          <a:xfrm>
            <a:off x="8751492" y="3389790"/>
            <a:ext cx="2300168" cy="1714788"/>
            <a:chOff x="1798763" y="3395401"/>
            <a:chExt cx="376185" cy="280448"/>
          </a:xfrm>
        </p:grpSpPr>
        <p:sp>
          <p:nvSpPr>
            <p:cNvPr id="83" name="Google Shape;16037;p73">
              <a:extLst>
                <a:ext uri="{FF2B5EF4-FFF2-40B4-BE49-F238E27FC236}">
                  <a16:creationId xmlns:a16="http://schemas.microsoft.com/office/drawing/2014/main" id="{1F512D5B-411D-4442-97CF-3BA7BC887833}"/>
                </a:ext>
              </a:extLst>
            </p:cNvPr>
            <p:cNvSpPr/>
            <p:nvPr/>
          </p:nvSpPr>
          <p:spPr>
            <a:xfrm>
              <a:off x="2097352" y="3478660"/>
              <a:ext cx="47711" cy="42023"/>
            </a:xfrm>
            <a:custGeom>
              <a:avLst/>
              <a:gdLst/>
              <a:ahLst/>
              <a:cxnLst/>
              <a:rect l="l" t="t" r="r" b="b"/>
              <a:pathLst>
                <a:path w="1820" h="1603" extrusionOk="0">
                  <a:moveTo>
                    <a:pt x="910" y="1"/>
                  </a:moveTo>
                  <a:cubicBezTo>
                    <a:pt x="405" y="1"/>
                    <a:pt x="0" y="361"/>
                    <a:pt x="0" y="809"/>
                  </a:cubicBezTo>
                  <a:cubicBezTo>
                    <a:pt x="0" y="1242"/>
                    <a:pt x="405" y="1603"/>
                    <a:pt x="910" y="1603"/>
                  </a:cubicBezTo>
                  <a:cubicBezTo>
                    <a:pt x="1401" y="1603"/>
                    <a:pt x="1819" y="1242"/>
                    <a:pt x="1819" y="809"/>
                  </a:cubicBezTo>
                  <a:cubicBezTo>
                    <a:pt x="1819" y="361"/>
                    <a:pt x="1401" y="1"/>
                    <a:pt x="910" y="1"/>
                  </a:cubicBezTo>
                  <a:close/>
                </a:path>
              </a:pathLst>
            </a:custGeom>
            <a:solidFill>
              <a:srgbClr val="92A9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4" name="Google Shape;16038;p73">
              <a:extLst>
                <a:ext uri="{FF2B5EF4-FFF2-40B4-BE49-F238E27FC236}">
                  <a16:creationId xmlns:a16="http://schemas.microsoft.com/office/drawing/2014/main" id="{1A76D813-18CC-423A-929E-A27BFB00D04F}"/>
                </a:ext>
              </a:extLst>
            </p:cNvPr>
            <p:cNvSpPr/>
            <p:nvPr/>
          </p:nvSpPr>
          <p:spPr>
            <a:xfrm>
              <a:off x="2097352" y="3478660"/>
              <a:ext cx="32559" cy="42023"/>
            </a:xfrm>
            <a:custGeom>
              <a:avLst/>
              <a:gdLst/>
              <a:ahLst/>
              <a:cxnLst/>
              <a:rect l="l" t="t" r="r" b="b"/>
              <a:pathLst>
                <a:path w="1242" h="1603" extrusionOk="0">
                  <a:moveTo>
                    <a:pt x="910" y="1"/>
                  </a:moveTo>
                  <a:cubicBezTo>
                    <a:pt x="405" y="1"/>
                    <a:pt x="0" y="361"/>
                    <a:pt x="0" y="809"/>
                  </a:cubicBezTo>
                  <a:cubicBezTo>
                    <a:pt x="0" y="1242"/>
                    <a:pt x="405" y="1603"/>
                    <a:pt x="910" y="1603"/>
                  </a:cubicBezTo>
                  <a:cubicBezTo>
                    <a:pt x="1025" y="1603"/>
                    <a:pt x="1141" y="1574"/>
                    <a:pt x="1242" y="1545"/>
                  </a:cubicBezTo>
                  <a:cubicBezTo>
                    <a:pt x="924" y="1444"/>
                    <a:pt x="693" y="1141"/>
                    <a:pt x="679" y="809"/>
                  </a:cubicBezTo>
                  <a:cubicBezTo>
                    <a:pt x="693" y="462"/>
                    <a:pt x="924" y="159"/>
                    <a:pt x="1242" y="73"/>
                  </a:cubicBezTo>
                  <a:cubicBezTo>
                    <a:pt x="1141" y="29"/>
                    <a:pt x="1025" y="1"/>
                    <a:pt x="910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" name="Google Shape;16039;p73">
              <a:extLst>
                <a:ext uri="{FF2B5EF4-FFF2-40B4-BE49-F238E27FC236}">
                  <a16:creationId xmlns:a16="http://schemas.microsoft.com/office/drawing/2014/main" id="{6F4A14BA-71BB-41E1-9DA1-82DC41B529AF}"/>
                </a:ext>
              </a:extLst>
            </p:cNvPr>
            <p:cNvSpPr/>
            <p:nvPr/>
          </p:nvSpPr>
          <p:spPr>
            <a:xfrm>
              <a:off x="2067441" y="3580452"/>
              <a:ext cx="107508" cy="95396"/>
            </a:xfrm>
            <a:custGeom>
              <a:avLst/>
              <a:gdLst/>
              <a:ahLst/>
              <a:cxnLst/>
              <a:rect l="l" t="t" r="r" b="b"/>
              <a:pathLst>
                <a:path w="4101" h="3639" extrusionOk="0">
                  <a:moveTo>
                    <a:pt x="1358" y="1"/>
                  </a:moveTo>
                  <a:lnTo>
                    <a:pt x="1358" y="679"/>
                  </a:lnTo>
                  <a:cubicBezTo>
                    <a:pt x="1358" y="852"/>
                    <a:pt x="1271" y="1011"/>
                    <a:pt x="1113" y="1083"/>
                  </a:cubicBezTo>
                  <a:lnTo>
                    <a:pt x="376" y="1444"/>
                  </a:lnTo>
                  <a:cubicBezTo>
                    <a:pt x="145" y="1560"/>
                    <a:pt x="1" y="1805"/>
                    <a:pt x="1" y="2065"/>
                  </a:cubicBezTo>
                  <a:lnTo>
                    <a:pt x="1" y="3407"/>
                  </a:lnTo>
                  <a:cubicBezTo>
                    <a:pt x="1" y="3523"/>
                    <a:pt x="102" y="3638"/>
                    <a:pt x="232" y="3638"/>
                  </a:cubicBezTo>
                  <a:lnTo>
                    <a:pt x="3870" y="3638"/>
                  </a:lnTo>
                  <a:cubicBezTo>
                    <a:pt x="3985" y="3638"/>
                    <a:pt x="4101" y="3523"/>
                    <a:pt x="4101" y="3407"/>
                  </a:cubicBezTo>
                  <a:lnTo>
                    <a:pt x="4101" y="2065"/>
                  </a:lnTo>
                  <a:cubicBezTo>
                    <a:pt x="4086" y="1805"/>
                    <a:pt x="3942" y="1560"/>
                    <a:pt x="3711" y="1444"/>
                  </a:cubicBezTo>
                  <a:lnTo>
                    <a:pt x="2975" y="1083"/>
                  </a:lnTo>
                  <a:cubicBezTo>
                    <a:pt x="2830" y="1011"/>
                    <a:pt x="2729" y="852"/>
                    <a:pt x="2729" y="679"/>
                  </a:cubicBezTo>
                  <a:lnTo>
                    <a:pt x="2729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" name="Google Shape;16040;p73">
              <a:extLst>
                <a:ext uri="{FF2B5EF4-FFF2-40B4-BE49-F238E27FC236}">
                  <a16:creationId xmlns:a16="http://schemas.microsoft.com/office/drawing/2014/main" id="{1B4F88CA-C05B-4773-8D79-2964B31C0D0D}"/>
                </a:ext>
              </a:extLst>
            </p:cNvPr>
            <p:cNvSpPr/>
            <p:nvPr/>
          </p:nvSpPr>
          <p:spPr>
            <a:xfrm>
              <a:off x="2103014" y="3580085"/>
              <a:ext cx="36360" cy="23856"/>
            </a:xfrm>
            <a:custGeom>
              <a:avLst/>
              <a:gdLst/>
              <a:ahLst/>
              <a:cxnLst/>
              <a:rect l="l" t="t" r="r" b="b"/>
              <a:pathLst>
                <a:path w="1387" h="910" extrusionOk="0">
                  <a:moveTo>
                    <a:pt x="1" y="0"/>
                  </a:moveTo>
                  <a:lnTo>
                    <a:pt x="1" y="693"/>
                  </a:lnTo>
                  <a:cubicBezTo>
                    <a:pt x="1" y="722"/>
                    <a:pt x="1" y="751"/>
                    <a:pt x="1" y="780"/>
                  </a:cubicBezTo>
                  <a:cubicBezTo>
                    <a:pt x="217" y="866"/>
                    <a:pt x="448" y="910"/>
                    <a:pt x="694" y="910"/>
                  </a:cubicBezTo>
                  <a:cubicBezTo>
                    <a:pt x="925" y="910"/>
                    <a:pt x="1170" y="866"/>
                    <a:pt x="1387" y="780"/>
                  </a:cubicBezTo>
                  <a:cubicBezTo>
                    <a:pt x="1372" y="751"/>
                    <a:pt x="1372" y="722"/>
                    <a:pt x="1372" y="693"/>
                  </a:cubicBezTo>
                  <a:lnTo>
                    <a:pt x="1372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" name="Google Shape;16041;p73">
              <a:extLst>
                <a:ext uri="{FF2B5EF4-FFF2-40B4-BE49-F238E27FC236}">
                  <a16:creationId xmlns:a16="http://schemas.microsoft.com/office/drawing/2014/main" id="{3672D5C6-D37D-4628-97F5-7321464B05A0}"/>
                </a:ext>
              </a:extLst>
            </p:cNvPr>
            <p:cNvSpPr/>
            <p:nvPr/>
          </p:nvSpPr>
          <p:spPr>
            <a:xfrm>
              <a:off x="2067441" y="3611491"/>
              <a:ext cx="107141" cy="64358"/>
            </a:xfrm>
            <a:custGeom>
              <a:avLst/>
              <a:gdLst/>
              <a:ahLst/>
              <a:cxnLst/>
              <a:rect l="l" t="t" r="r" b="b"/>
              <a:pathLst>
                <a:path w="4087" h="2455" extrusionOk="0">
                  <a:moveTo>
                    <a:pt x="896" y="0"/>
                  </a:moveTo>
                  <a:lnTo>
                    <a:pt x="376" y="260"/>
                  </a:lnTo>
                  <a:cubicBezTo>
                    <a:pt x="145" y="376"/>
                    <a:pt x="1" y="621"/>
                    <a:pt x="1" y="881"/>
                  </a:cubicBezTo>
                  <a:lnTo>
                    <a:pt x="1" y="2223"/>
                  </a:lnTo>
                  <a:cubicBezTo>
                    <a:pt x="1" y="2339"/>
                    <a:pt x="102" y="2454"/>
                    <a:pt x="218" y="2454"/>
                  </a:cubicBezTo>
                  <a:lnTo>
                    <a:pt x="3870" y="2454"/>
                  </a:lnTo>
                  <a:cubicBezTo>
                    <a:pt x="3985" y="2454"/>
                    <a:pt x="4086" y="2339"/>
                    <a:pt x="4086" y="2223"/>
                  </a:cubicBezTo>
                  <a:lnTo>
                    <a:pt x="4086" y="881"/>
                  </a:lnTo>
                  <a:cubicBezTo>
                    <a:pt x="4086" y="621"/>
                    <a:pt x="3942" y="376"/>
                    <a:pt x="3711" y="260"/>
                  </a:cubicBezTo>
                  <a:lnTo>
                    <a:pt x="3191" y="0"/>
                  </a:lnTo>
                  <a:cubicBezTo>
                    <a:pt x="2924" y="419"/>
                    <a:pt x="2484" y="628"/>
                    <a:pt x="2044" y="628"/>
                  </a:cubicBezTo>
                  <a:cubicBezTo>
                    <a:pt x="1603" y="628"/>
                    <a:pt x="1163" y="419"/>
                    <a:pt x="896" y="0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8" name="Google Shape;16042;p73">
              <a:extLst>
                <a:ext uri="{FF2B5EF4-FFF2-40B4-BE49-F238E27FC236}">
                  <a16:creationId xmlns:a16="http://schemas.microsoft.com/office/drawing/2014/main" id="{B5D496CA-8BCD-4C29-BB88-560CE002C077}"/>
                </a:ext>
              </a:extLst>
            </p:cNvPr>
            <p:cNvSpPr/>
            <p:nvPr/>
          </p:nvSpPr>
          <p:spPr>
            <a:xfrm>
              <a:off x="2079185" y="3496827"/>
              <a:ext cx="83652" cy="83285"/>
            </a:xfrm>
            <a:custGeom>
              <a:avLst/>
              <a:gdLst/>
              <a:ahLst/>
              <a:cxnLst/>
              <a:rect l="l" t="t" r="r" b="b"/>
              <a:pathLst>
                <a:path w="3191" h="3177" extrusionOk="0">
                  <a:moveTo>
                    <a:pt x="1603" y="0"/>
                  </a:moveTo>
                  <a:cubicBezTo>
                    <a:pt x="722" y="0"/>
                    <a:pt x="0" y="708"/>
                    <a:pt x="0" y="1588"/>
                  </a:cubicBezTo>
                  <a:cubicBezTo>
                    <a:pt x="0" y="2469"/>
                    <a:pt x="722" y="3176"/>
                    <a:pt x="1603" y="3176"/>
                  </a:cubicBezTo>
                  <a:cubicBezTo>
                    <a:pt x="2483" y="3176"/>
                    <a:pt x="3191" y="2469"/>
                    <a:pt x="3191" y="1588"/>
                  </a:cubicBezTo>
                  <a:cubicBezTo>
                    <a:pt x="3191" y="708"/>
                    <a:pt x="2483" y="0"/>
                    <a:pt x="1603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16043;p73">
              <a:extLst>
                <a:ext uri="{FF2B5EF4-FFF2-40B4-BE49-F238E27FC236}">
                  <a16:creationId xmlns:a16="http://schemas.microsoft.com/office/drawing/2014/main" id="{A649B921-0A18-4B1F-8766-4B7D4C72982D}"/>
                </a:ext>
              </a:extLst>
            </p:cNvPr>
            <p:cNvSpPr/>
            <p:nvPr/>
          </p:nvSpPr>
          <p:spPr>
            <a:xfrm>
              <a:off x="2095071" y="3496827"/>
              <a:ext cx="69653" cy="75342"/>
            </a:xfrm>
            <a:custGeom>
              <a:avLst/>
              <a:gdLst/>
              <a:ahLst/>
              <a:cxnLst/>
              <a:rect l="l" t="t" r="r" b="b"/>
              <a:pathLst>
                <a:path w="2657" h="2874" extrusionOk="0">
                  <a:moveTo>
                    <a:pt x="997" y="0"/>
                  </a:moveTo>
                  <a:cubicBezTo>
                    <a:pt x="246" y="0"/>
                    <a:pt x="1" y="1025"/>
                    <a:pt x="665" y="1372"/>
                  </a:cubicBezTo>
                  <a:cubicBezTo>
                    <a:pt x="694" y="1386"/>
                    <a:pt x="708" y="1401"/>
                    <a:pt x="737" y="1401"/>
                  </a:cubicBezTo>
                  <a:lnTo>
                    <a:pt x="1516" y="2844"/>
                  </a:lnTo>
                  <a:cubicBezTo>
                    <a:pt x="1516" y="2844"/>
                    <a:pt x="1733" y="2859"/>
                    <a:pt x="1950" y="2873"/>
                  </a:cubicBezTo>
                  <a:cubicBezTo>
                    <a:pt x="2411" y="2527"/>
                    <a:pt x="2657" y="1949"/>
                    <a:pt x="2570" y="1372"/>
                  </a:cubicBezTo>
                  <a:cubicBezTo>
                    <a:pt x="2484" y="708"/>
                    <a:pt x="1993" y="188"/>
                    <a:pt x="1343" y="29"/>
                  </a:cubicBezTo>
                  <a:cubicBezTo>
                    <a:pt x="1228" y="15"/>
                    <a:pt x="1112" y="0"/>
                    <a:pt x="997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16044;p73">
              <a:extLst>
                <a:ext uri="{FF2B5EF4-FFF2-40B4-BE49-F238E27FC236}">
                  <a16:creationId xmlns:a16="http://schemas.microsoft.com/office/drawing/2014/main" id="{84AF3D5E-0101-40D4-AA9E-C298DA6A558A}"/>
                </a:ext>
              </a:extLst>
            </p:cNvPr>
            <p:cNvSpPr/>
            <p:nvPr/>
          </p:nvSpPr>
          <p:spPr>
            <a:xfrm>
              <a:off x="2085241" y="3533449"/>
              <a:ext cx="71541" cy="58774"/>
            </a:xfrm>
            <a:custGeom>
              <a:avLst/>
              <a:gdLst/>
              <a:ahLst/>
              <a:cxnLst/>
              <a:rect l="l" t="t" r="r" b="b"/>
              <a:pathLst>
                <a:path w="2729" h="2242" extrusionOk="0">
                  <a:moveTo>
                    <a:pt x="1060" y="1"/>
                  </a:moveTo>
                  <a:cubicBezTo>
                    <a:pt x="972" y="1"/>
                    <a:pt x="890" y="45"/>
                    <a:pt x="852" y="134"/>
                  </a:cubicBezTo>
                  <a:cubicBezTo>
                    <a:pt x="766" y="292"/>
                    <a:pt x="664" y="422"/>
                    <a:pt x="535" y="538"/>
                  </a:cubicBezTo>
                  <a:cubicBezTo>
                    <a:pt x="419" y="653"/>
                    <a:pt x="275" y="740"/>
                    <a:pt x="130" y="812"/>
                  </a:cubicBezTo>
                  <a:cubicBezTo>
                    <a:pt x="44" y="855"/>
                    <a:pt x="0" y="956"/>
                    <a:pt x="15" y="1057"/>
                  </a:cubicBezTo>
                  <a:cubicBezTo>
                    <a:pt x="102" y="1736"/>
                    <a:pt x="679" y="2241"/>
                    <a:pt x="1372" y="2241"/>
                  </a:cubicBezTo>
                  <a:cubicBezTo>
                    <a:pt x="2079" y="2241"/>
                    <a:pt x="2671" y="1693"/>
                    <a:pt x="2729" y="985"/>
                  </a:cubicBezTo>
                  <a:cubicBezTo>
                    <a:pt x="2729" y="913"/>
                    <a:pt x="2700" y="841"/>
                    <a:pt x="2642" y="798"/>
                  </a:cubicBezTo>
                  <a:cubicBezTo>
                    <a:pt x="2195" y="422"/>
                    <a:pt x="1675" y="148"/>
                    <a:pt x="1098" y="4"/>
                  </a:cubicBezTo>
                  <a:cubicBezTo>
                    <a:pt x="1085" y="2"/>
                    <a:pt x="1072" y="1"/>
                    <a:pt x="1060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16045;p73">
              <a:extLst>
                <a:ext uri="{FF2B5EF4-FFF2-40B4-BE49-F238E27FC236}">
                  <a16:creationId xmlns:a16="http://schemas.microsoft.com/office/drawing/2014/main" id="{8A7D3078-04B5-41FA-A75B-AFCDBCDC52B6}"/>
                </a:ext>
              </a:extLst>
            </p:cNvPr>
            <p:cNvSpPr/>
            <p:nvPr/>
          </p:nvSpPr>
          <p:spPr>
            <a:xfrm>
              <a:off x="2085608" y="3533449"/>
              <a:ext cx="71567" cy="58381"/>
            </a:xfrm>
            <a:custGeom>
              <a:avLst/>
              <a:gdLst/>
              <a:ahLst/>
              <a:cxnLst/>
              <a:rect l="l" t="t" r="r" b="b"/>
              <a:pathLst>
                <a:path w="2730" h="2227" extrusionOk="0">
                  <a:moveTo>
                    <a:pt x="1060" y="1"/>
                  </a:moveTo>
                  <a:cubicBezTo>
                    <a:pt x="969" y="1"/>
                    <a:pt x="876" y="45"/>
                    <a:pt x="838" y="134"/>
                  </a:cubicBezTo>
                  <a:cubicBezTo>
                    <a:pt x="780" y="249"/>
                    <a:pt x="723" y="350"/>
                    <a:pt x="636" y="437"/>
                  </a:cubicBezTo>
                  <a:cubicBezTo>
                    <a:pt x="607" y="480"/>
                    <a:pt x="564" y="509"/>
                    <a:pt x="535" y="538"/>
                  </a:cubicBezTo>
                  <a:cubicBezTo>
                    <a:pt x="405" y="653"/>
                    <a:pt x="275" y="740"/>
                    <a:pt x="131" y="812"/>
                  </a:cubicBezTo>
                  <a:cubicBezTo>
                    <a:pt x="44" y="855"/>
                    <a:pt x="1" y="956"/>
                    <a:pt x="1" y="1057"/>
                  </a:cubicBezTo>
                  <a:cubicBezTo>
                    <a:pt x="88" y="1649"/>
                    <a:pt x="549" y="2126"/>
                    <a:pt x="1156" y="2227"/>
                  </a:cubicBezTo>
                  <a:cubicBezTo>
                    <a:pt x="838" y="2025"/>
                    <a:pt x="665" y="1693"/>
                    <a:pt x="679" y="1332"/>
                  </a:cubicBezTo>
                  <a:lnTo>
                    <a:pt x="679" y="1000"/>
                  </a:lnTo>
                  <a:cubicBezTo>
                    <a:pt x="737" y="971"/>
                    <a:pt x="780" y="928"/>
                    <a:pt x="838" y="884"/>
                  </a:cubicBezTo>
                  <a:cubicBezTo>
                    <a:pt x="954" y="769"/>
                    <a:pt x="1069" y="639"/>
                    <a:pt x="1156" y="494"/>
                  </a:cubicBezTo>
                  <a:cubicBezTo>
                    <a:pt x="1589" y="624"/>
                    <a:pt x="1993" y="855"/>
                    <a:pt x="2339" y="1144"/>
                  </a:cubicBezTo>
                  <a:cubicBezTo>
                    <a:pt x="2383" y="1173"/>
                    <a:pt x="2498" y="1274"/>
                    <a:pt x="2614" y="1389"/>
                  </a:cubicBezTo>
                  <a:cubicBezTo>
                    <a:pt x="2671" y="1260"/>
                    <a:pt x="2715" y="1130"/>
                    <a:pt x="2715" y="985"/>
                  </a:cubicBezTo>
                  <a:cubicBezTo>
                    <a:pt x="2729" y="913"/>
                    <a:pt x="2700" y="841"/>
                    <a:pt x="2643" y="798"/>
                  </a:cubicBezTo>
                  <a:cubicBezTo>
                    <a:pt x="2195" y="422"/>
                    <a:pt x="1661" y="148"/>
                    <a:pt x="1098" y="4"/>
                  </a:cubicBezTo>
                  <a:cubicBezTo>
                    <a:pt x="1085" y="2"/>
                    <a:pt x="1072" y="1"/>
                    <a:pt x="1060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16046;p73">
              <a:extLst>
                <a:ext uri="{FF2B5EF4-FFF2-40B4-BE49-F238E27FC236}">
                  <a16:creationId xmlns:a16="http://schemas.microsoft.com/office/drawing/2014/main" id="{FE927DF6-04A9-4556-8AFA-A883E31FD645}"/>
                </a:ext>
              </a:extLst>
            </p:cNvPr>
            <p:cNvSpPr/>
            <p:nvPr/>
          </p:nvSpPr>
          <p:spPr>
            <a:xfrm>
              <a:off x="2150699" y="3623969"/>
              <a:ext cx="24249" cy="51879"/>
            </a:xfrm>
            <a:custGeom>
              <a:avLst/>
              <a:gdLst/>
              <a:ahLst/>
              <a:cxnLst/>
              <a:rect l="l" t="t" r="r" b="b"/>
              <a:pathLst>
                <a:path w="925" h="1979" extrusionOk="0">
                  <a:moveTo>
                    <a:pt x="780" y="1"/>
                  </a:moveTo>
                  <a:lnTo>
                    <a:pt x="174" y="463"/>
                  </a:lnTo>
                  <a:cubicBezTo>
                    <a:pt x="73" y="549"/>
                    <a:pt x="1" y="694"/>
                    <a:pt x="15" y="824"/>
                  </a:cubicBezTo>
                  <a:lnTo>
                    <a:pt x="15" y="1978"/>
                  </a:lnTo>
                  <a:lnTo>
                    <a:pt x="694" y="1978"/>
                  </a:lnTo>
                  <a:cubicBezTo>
                    <a:pt x="809" y="1978"/>
                    <a:pt x="925" y="1877"/>
                    <a:pt x="925" y="1747"/>
                  </a:cubicBezTo>
                  <a:lnTo>
                    <a:pt x="925" y="405"/>
                  </a:lnTo>
                  <a:cubicBezTo>
                    <a:pt x="910" y="261"/>
                    <a:pt x="867" y="116"/>
                    <a:pt x="780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16047;p73">
              <a:extLst>
                <a:ext uri="{FF2B5EF4-FFF2-40B4-BE49-F238E27FC236}">
                  <a16:creationId xmlns:a16="http://schemas.microsoft.com/office/drawing/2014/main" id="{8968929A-8FAA-4F5C-A24D-0EA8E3B781FE}"/>
                </a:ext>
              </a:extLst>
            </p:cNvPr>
            <p:cNvSpPr/>
            <p:nvPr/>
          </p:nvSpPr>
          <p:spPr>
            <a:xfrm>
              <a:off x="1816930" y="3502882"/>
              <a:ext cx="29938" cy="65485"/>
            </a:xfrm>
            <a:custGeom>
              <a:avLst/>
              <a:gdLst/>
              <a:ahLst/>
              <a:cxnLst/>
              <a:rect l="l" t="t" r="r" b="b"/>
              <a:pathLst>
                <a:path w="1142" h="2498" extrusionOk="0">
                  <a:moveTo>
                    <a:pt x="679" y="0"/>
                  </a:moveTo>
                  <a:cubicBezTo>
                    <a:pt x="304" y="0"/>
                    <a:pt x="1" y="304"/>
                    <a:pt x="1" y="679"/>
                  </a:cubicBezTo>
                  <a:lnTo>
                    <a:pt x="1" y="838"/>
                  </a:lnTo>
                  <a:cubicBezTo>
                    <a:pt x="1" y="1025"/>
                    <a:pt x="30" y="1227"/>
                    <a:pt x="87" y="1415"/>
                  </a:cubicBezTo>
                  <a:lnTo>
                    <a:pt x="448" y="2498"/>
                  </a:lnTo>
                  <a:lnTo>
                    <a:pt x="1141" y="2498"/>
                  </a:lnTo>
                  <a:lnTo>
                    <a:pt x="1141" y="0"/>
                  </a:ln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16048;p73">
              <a:extLst>
                <a:ext uri="{FF2B5EF4-FFF2-40B4-BE49-F238E27FC236}">
                  <a16:creationId xmlns:a16="http://schemas.microsoft.com/office/drawing/2014/main" id="{F3A6CFB4-C982-4CEE-8736-9631E1379DFD}"/>
                </a:ext>
              </a:extLst>
            </p:cNvPr>
            <p:cNvSpPr/>
            <p:nvPr/>
          </p:nvSpPr>
          <p:spPr>
            <a:xfrm>
              <a:off x="1828674" y="3496827"/>
              <a:ext cx="71541" cy="71541"/>
            </a:xfrm>
            <a:custGeom>
              <a:avLst/>
              <a:gdLst/>
              <a:ahLst/>
              <a:cxnLst/>
              <a:rect l="l" t="t" r="r" b="b"/>
              <a:pathLst>
                <a:path w="2729" h="2729" extrusionOk="0">
                  <a:moveTo>
                    <a:pt x="693" y="0"/>
                  </a:moveTo>
                  <a:cubicBezTo>
                    <a:pt x="318" y="0"/>
                    <a:pt x="0" y="304"/>
                    <a:pt x="0" y="679"/>
                  </a:cubicBezTo>
                  <a:cubicBezTo>
                    <a:pt x="0" y="939"/>
                    <a:pt x="202" y="1141"/>
                    <a:pt x="462" y="1141"/>
                  </a:cubicBezTo>
                  <a:lnTo>
                    <a:pt x="2281" y="2729"/>
                  </a:lnTo>
                  <a:lnTo>
                    <a:pt x="2671" y="1386"/>
                  </a:lnTo>
                  <a:cubicBezTo>
                    <a:pt x="2714" y="1213"/>
                    <a:pt x="2729" y="1040"/>
                    <a:pt x="2729" y="881"/>
                  </a:cubicBezTo>
                  <a:lnTo>
                    <a:pt x="2729" y="448"/>
                  </a:lnTo>
                  <a:cubicBezTo>
                    <a:pt x="2729" y="203"/>
                    <a:pt x="2526" y="0"/>
                    <a:pt x="2281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" name="Google Shape;16049;p73">
              <a:extLst>
                <a:ext uri="{FF2B5EF4-FFF2-40B4-BE49-F238E27FC236}">
                  <a16:creationId xmlns:a16="http://schemas.microsoft.com/office/drawing/2014/main" id="{D7010C81-EE62-46E8-96FC-F048B08AC74E}"/>
                </a:ext>
              </a:extLst>
            </p:cNvPr>
            <p:cNvSpPr/>
            <p:nvPr/>
          </p:nvSpPr>
          <p:spPr>
            <a:xfrm>
              <a:off x="1840786" y="3586141"/>
              <a:ext cx="35967" cy="26503"/>
            </a:xfrm>
            <a:custGeom>
              <a:avLst/>
              <a:gdLst/>
              <a:ahLst/>
              <a:cxnLst/>
              <a:rect l="l" t="t" r="r" b="b"/>
              <a:pathLst>
                <a:path w="1372" h="1011" extrusionOk="0">
                  <a:moveTo>
                    <a:pt x="0" y="0"/>
                  </a:moveTo>
                  <a:lnTo>
                    <a:pt x="0" y="1011"/>
                  </a:lnTo>
                  <a:lnTo>
                    <a:pt x="1372" y="1011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" name="Google Shape;16050;p73">
              <a:extLst>
                <a:ext uri="{FF2B5EF4-FFF2-40B4-BE49-F238E27FC236}">
                  <a16:creationId xmlns:a16="http://schemas.microsoft.com/office/drawing/2014/main" id="{29D1EAC8-FE22-4EB8-8029-771F416CF554}"/>
                </a:ext>
              </a:extLst>
            </p:cNvPr>
            <p:cNvSpPr/>
            <p:nvPr/>
          </p:nvSpPr>
          <p:spPr>
            <a:xfrm>
              <a:off x="1840786" y="3586141"/>
              <a:ext cx="35967" cy="14392"/>
            </a:xfrm>
            <a:custGeom>
              <a:avLst/>
              <a:gdLst/>
              <a:ahLst/>
              <a:cxnLst/>
              <a:rect l="l" t="t" r="r" b="b"/>
              <a:pathLst>
                <a:path w="1372" h="549" extrusionOk="0">
                  <a:moveTo>
                    <a:pt x="0" y="0"/>
                  </a:moveTo>
                  <a:lnTo>
                    <a:pt x="0" y="419"/>
                  </a:lnTo>
                  <a:cubicBezTo>
                    <a:pt x="217" y="505"/>
                    <a:pt x="448" y="549"/>
                    <a:pt x="680" y="549"/>
                  </a:cubicBezTo>
                  <a:cubicBezTo>
                    <a:pt x="913" y="549"/>
                    <a:pt x="1148" y="505"/>
                    <a:pt x="1372" y="419"/>
                  </a:cubicBezTo>
                  <a:lnTo>
                    <a:pt x="1372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" name="Google Shape;16051;p73">
              <a:extLst>
                <a:ext uri="{FF2B5EF4-FFF2-40B4-BE49-F238E27FC236}">
                  <a16:creationId xmlns:a16="http://schemas.microsoft.com/office/drawing/2014/main" id="{88B0C7E6-36BB-406F-B768-94F8D0A1B5C2}"/>
                </a:ext>
              </a:extLst>
            </p:cNvPr>
            <p:cNvSpPr/>
            <p:nvPr/>
          </p:nvSpPr>
          <p:spPr>
            <a:xfrm>
              <a:off x="1799156" y="3600507"/>
              <a:ext cx="119226" cy="75342"/>
            </a:xfrm>
            <a:custGeom>
              <a:avLst/>
              <a:gdLst/>
              <a:ahLst/>
              <a:cxnLst/>
              <a:rect l="l" t="t" r="r" b="b"/>
              <a:pathLst>
                <a:path w="4548" h="2874" extrusionOk="0">
                  <a:moveTo>
                    <a:pt x="1588" y="1"/>
                  </a:moveTo>
                  <a:lnTo>
                    <a:pt x="491" y="318"/>
                  </a:lnTo>
                  <a:cubicBezTo>
                    <a:pt x="202" y="405"/>
                    <a:pt x="0" y="679"/>
                    <a:pt x="0" y="982"/>
                  </a:cubicBezTo>
                  <a:lnTo>
                    <a:pt x="0" y="2642"/>
                  </a:lnTo>
                  <a:cubicBezTo>
                    <a:pt x="0" y="2772"/>
                    <a:pt x="87" y="2873"/>
                    <a:pt x="217" y="2873"/>
                  </a:cubicBezTo>
                  <a:lnTo>
                    <a:pt x="4316" y="2873"/>
                  </a:lnTo>
                  <a:cubicBezTo>
                    <a:pt x="4446" y="2873"/>
                    <a:pt x="4547" y="2772"/>
                    <a:pt x="4547" y="2642"/>
                  </a:cubicBezTo>
                  <a:lnTo>
                    <a:pt x="4547" y="968"/>
                  </a:lnTo>
                  <a:cubicBezTo>
                    <a:pt x="4547" y="665"/>
                    <a:pt x="4345" y="405"/>
                    <a:pt x="4057" y="318"/>
                  </a:cubicBezTo>
                  <a:lnTo>
                    <a:pt x="2960" y="1"/>
                  </a:lnTo>
                  <a:lnTo>
                    <a:pt x="2267" y="463"/>
                  </a:lnTo>
                  <a:lnTo>
                    <a:pt x="1588" y="1"/>
                  </a:ln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8" name="Google Shape;16052;p73">
              <a:extLst>
                <a:ext uri="{FF2B5EF4-FFF2-40B4-BE49-F238E27FC236}">
                  <a16:creationId xmlns:a16="http://schemas.microsoft.com/office/drawing/2014/main" id="{537DAD99-BBE5-4B41-AC4C-484F07E3F5D7}"/>
                </a:ext>
              </a:extLst>
            </p:cNvPr>
            <p:cNvSpPr/>
            <p:nvPr/>
          </p:nvSpPr>
          <p:spPr>
            <a:xfrm>
              <a:off x="1852897" y="3612618"/>
              <a:ext cx="11744" cy="63231"/>
            </a:xfrm>
            <a:custGeom>
              <a:avLst/>
              <a:gdLst/>
              <a:ahLst/>
              <a:cxnLst/>
              <a:rect l="l" t="t" r="r" b="b"/>
              <a:pathLst>
                <a:path w="448" h="2412" extrusionOk="0">
                  <a:moveTo>
                    <a:pt x="101" y="1"/>
                  </a:moveTo>
                  <a:lnTo>
                    <a:pt x="0" y="2411"/>
                  </a:lnTo>
                  <a:lnTo>
                    <a:pt x="448" y="2411"/>
                  </a:lnTo>
                  <a:lnTo>
                    <a:pt x="332" y="1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" name="Google Shape;16053;p73">
              <a:extLst>
                <a:ext uri="{FF2B5EF4-FFF2-40B4-BE49-F238E27FC236}">
                  <a16:creationId xmlns:a16="http://schemas.microsoft.com/office/drawing/2014/main" id="{ECAB1227-5616-40E3-A003-AB2826A69583}"/>
                </a:ext>
              </a:extLst>
            </p:cNvPr>
            <p:cNvSpPr/>
            <p:nvPr/>
          </p:nvSpPr>
          <p:spPr>
            <a:xfrm>
              <a:off x="1822986" y="3526712"/>
              <a:ext cx="71541" cy="65511"/>
            </a:xfrm>
            <a:custGeom>
              <a:avLst/>
              <a:gdLst/>
              <a:ahLst/>
              <a:cxnLst/>
              <a:rect l="l" t="t" r="r" b="b"/>
              <a:pathLst>
                <a:path w="2729" h="2499" extrusionOk="0">
                  <a:moveTo>
                    <a:pt x="881" y="1"/>
                  </a:moveTo>
                  <a:cubicBezTo>
                    <a:pt x="751" y="1"/>
                    <a:pt x="636" y="44"/>
                    <a:pt x="549" y="131"/>
                  </a:cubicBezTo>
                  <a:lnTo>
                    <a:pt x="131" y="549"/>
                  </a:lnTo>
                  <a:cubicBezTo>
                    <a:pt x="44" y="636"/>
                    <a:pt x="1" y="751"/>
                    <a:pt x="1" y="867"/>
                  </a:cubicBezTo>
                  <a:lnTo>
                    <a:pt x="1" y="1127"/>
                  </a:lnTo>
                  <a:cubicBezTo>
                    <a:pt x="1" y="1892"/>
                    <a:pt x="607" y="2498"/>
                    <a:pt x="1358" y="2498"/>
                  </a:cubicBezTo>
                  <a:cubicBezTo>
                    <a:pt x="2123" y="2498"/>
                    <a:pt x="2729" y="1892"/>
                    <a:pt x="2729" y="1127"/>
                  </a:cubicBezTo>
                  <a:lnTo>
                    <a:pt x="2729" y="838"/>
                  </a:lnTo>
                  <a:cubicBezTo>
                    <a:pt x="2729" y="723"/>
                    <a:pt x="2686" y="607"/>
                    <a:pt x="2599" y="520"/>
                  </a:cubicBezTo>
                  <a:cubicBezTo>
                    <a:pt x="2253" y="174"/>
                    <a:pt x="1603" y="15"/>
                    <a:pt x="881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" name="Google Shape;16054;p73">
              <a:extLst>
                <a:ext uri="{FF2B5EF4-FFF2-40B4-BE49-F238E27FC236}">
                  <a16:creationId xmlns:a16="http://schemas.microsoft.com/office/drawing/2014/main" id="{F9E7516E-D33E-46CA-85F2-70B2D9FAE0DD}"/>
                </a:ext>
              </a:extLst>
            </p:cNvPr>
            <p:cNvSpPr/>
            <p:nvPr/>
          </p:nvSpPr>
          <p:spPr>
            <a:xfrm>
              <a:off x="1822986" y="3526712"/>
              <a:ext cx="71174" cy="63991"/>
            </a:xfrm>
            <a:custGeom>
              <a:avLst/>
              <a:gdLst/>
              <a:ahLst/>
              <a:cxnLst/>
              <a:rect l="l" t="t" r="r" b="b"/>
              <a:pathLst>
                <a:path w="2715" h="2441" extrusionOk="0">
                  <a:moveTo>
                    <a:pt x="867" y="1"/>
                  </a:moveTo>
                  <a:cubicBezTo>
                    <a:pt x="751" y="1"/>
                    <a:pt x="636" y="44"/>
                    <a:pt x="535" y="131"/>
                  </a:cubicBezTo>
                  <a:lnTo>
                    <a:pt x="131" y="549"/>
                  </a:lnTo>
                  <a:cubicBezTo>
                    <a:pt x="44" y="636"/>
                    <a:pt x="1" y="751"/>
                    <a:pt x="1" y="867"/>
                  </a:cubicBezTo>
                  <a:lnTo>
                    <a:pt x="1" y="1127"/>
                  </a:lnTo>
                  <a:cubicBezTo>
                    <a:pt x="1" y="1733"/>
                    <a:pt x="405" y="2267"/>
                    <a:pt x="982" y="2440"/>
                  </a:cubicBezTo>
                  <a:cubicBezTo>
                    <a:pt x="780" y="2195"/>
                    <a:pt x="679" y="1892"/>
                    <a:pt x="679" y="1589"/>
                  </a:cubicBezTo>
                  <a:lnTo>
                    <a:pt x="679" y="925"/>
                  </a:lnTo>
                  <a:cubicBezTo>
                    <a:pt x="679" y="673"/>
                    <a:pt x="882" y="462"/>
                    <a:pt x="1131" y="462"/>
                  </a:cubicBezTo>
                  <a:cubicBezTo>
                    <a:pt x="1139" y="462"/>
                    <a:pt x="1147" y="462"/>
                    <a:pt x="1156" y="463"/>
                  </a:cubicBezTo>
                  <a:cubicBezTo>
                    <a:pt x="1617" y="492"/>
                    <a:pt x="2296" y="578"/>
                    <a:pt x="2715" y="780"/>
                  </a:cubicBezTo>
                  <a:cubicBezTo>
                    <a:pt x="2715" y="679"/>
                    <a:pt x="2657" y="593"/>
                    <a:pt x="2599" y="520"/>
                  </a:cubicBezTo>
                  <a:cubicBezTo>
                    <a:pt x="2238" y="174"/>
                    <a:pt x="1603" y="15"/>
                    <a:pt x="867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" name="Google Shape;16055;p73">
              <a:extLst>
                <a:ext uri="{FF2B5EF4-FFF2-40B4-BE49-F238E27FC236}">
                  <a16:creationId xmlns:a16="http://schemas.microsoft.com/office/drawing/2014/main" id="{54BA7F3A-7A27-4484-8D92-2F1AD0A4C543}"/>
                </a:ext>
              </a:extLst>
            </p:cNvPr>
            <p:cNvSpPr/>
            <p:nvPr/>
          </p:nvSpPr>
          <p:spPr>
            <a:xfrm>
              <a:off x="1798763" y="3616026"/>
              <a:ext cx="24249" cy="59823"/>
            </a:xfrm>
            <a:custGeom>
              <a:avLst/>
              <a:gdLst/>
              <a:ahLst/>
              <a:cxnLst/>
              <a:rect l="l" t="t" r="r" b="b"/>
              <a:pathLst>
                <a:path w="925" h="2282" extrusionOk="0">
                  <a:moveTo>
                    <a:pt x="131" y="1"/>
                  </a:moveTo>
                  <a:cubicBezTo>
                    <a:pt x="59" y="102"/>
                    <a:pt x="15" y="246"/>
                    <a:pt x="15" y="390"/>
                  </a:cubicBezTo>
                  <a:lnTo>
                    <a:pt x="15" y="2050"/>
                  </a:lnTo>
                  <a:cubicBezTo>
                    <a:pt x="1" y="2180"/>
                    <a:pt x="102" y="2281"/>
                    <a:pt x="232" y="2281"/>
                  </a:cubicBezTo>
                  <a:lnTo>
                    <a:pt x="910" y="2281"/>
                  </a:lnTo>
                  <a:lnTo>
                    <a:pt x="925" y="1069"/>
                  </a:lnTo>
                  <a:cubicBezTo>
                    <a:pt x="925" y="881"/>
                    <a:pt x="852" y="708"/>
                    <a:pt x="723" y="578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" name="Google Shape;16056;p73">
              <a:extLst>
                <a:ext uri="{FF2B5EF4-FFF2-40B4-BE49-F238E27FC236}">
                  <a16:creationId xmlns:a16="http://schemas.microsoft.com/office/drawing/2014/main" id="{89EB1491-B2E6-4DF1-81F4-D95B952799CE}"/>
                </a:ext>
              </a:extLst>
            </p:cNvPr>
            <p:cNvSpPr/>
            <p:nvPr/>
          </p:nvSpPr>
          <p:spPr>
            <a:xfrm>
              <a:off x="1852504" y="3612618"/>
              <a:ext cx="12138" cy="11771"/>
            </a:xfrm>
            <a:custGeom>
              <a:avLst/>
              <a:gdLst/>
              <a:ahLst/>
              <a:cxnLst/>
              <a:rect l="l" t="t" r="r" b="b"/>
              <a:pathLst>
                <a:path w="463" h="449" extrusionOk="0">
                  <a:moveTo>
                    <a:pt x="1" y="1"/>
                  </a:moveTo>
                  <a:lnTo>
                    <a:pt x="1" y="347"/>
                  </a:lnTo>
                  <a:cubicBezTo>
                    <a:pt x="1" y="405"/>
                    <a:pt x="58" y="448"/>
                    <a:pt x="116" y="448"/>
                  </a:cubicBezTo>
                  <a:lnTo>
                    <a:pt x="347" y="448"/>
                  </a:lnTo>
                  <a:cubicBezTo>
                    <a:pt x="405" y="448"/>
                    <a:pt x="463" y="405"/>
                    <a:pt x="463" y="347"/>
                  </a:cubicBezTo>
                  <a:lnTo>
                    <a:pt x="4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" name="Google Shape;16057;p73">
              <a:extLst>
                <a:ext uri="{FF2B5EF4-FFF2-40B4-BE49-F238E27FC236}">
                  <a16:creationId xmlns:a16="http://schemas.microsoft.com/office/drawing/2014/main" id="{CBE983F6-15CF-4AF5-9B31-89128BAAFD6D}"/>
                </a:ext>
              </a:extLst>
            </p:cNvPr>
            <p:cNvSpPr/>
            <p:nvPr/>
          </p:nvSpPr>
          <p:spPr>
            <a:xfrm>
              <a:off x="1834337" y="3595919"/>
              <a:ext cx="24249" cy="25114"/>
            </a:xfrm>
            <a:custGeom>
              <a:avLst/>
              <a:gdLst/>
              <a:ahLst/>
              <a:cxnLst/>
              <a:rect l="l" t="t" r="r" b="b"/>
              <a:pathLst>
                <a:path w="925" h="958" extrusionOk="0">
                  <a:moveTo>
                    <a:pt x="203" y="0"/>
                  </a:moveTo>
                  <a:cubicBezTo>
                    <a:pt x="174" y="0"/>
                    <a:pt x="146" y="15"/>
                    <a:pt x="131" y="46"/>
                  </a:cubicBezTo>
                  <a:lnTo>
                    <a:pt x="1" y="248"/>
                  </a:lnTo>
                  <a:lnTo>
                    <a:pt x="347" y="883"/>
                  </a:lnTo>
                  <a:cubicBezTo>
                    <a:pt x="365" y="929"/>
                    <a:pt x="413" y="957"/>
                    <a:pt x="463" y="957"/>
                  </a:cubicBezTo>
                  <a:cubicBezTo>
                    <a:pt x="492" y="957"/>
                    <a:pt x="523" y="948"/>
                    <a:pt x="549" y="926"/>
                  </a:cubicBezTo>
                  <a:lnTo>
                    <a:pt x="925" y="638"/>
                  </a:lnTo>
                  <a:lnTo>
                    <a:pt x="275" y="31"/>
                  </a:lnTo>
                  <a:cubicBezTo>
                    <a:pt x="255" y="11"/>
                    <a:pt x="229" y="0"/>
                    <a:pt x="203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" name="Google Shape;16058;p73">
              <a:extLst>
                <a:ext uri="{FF2B5EF4-FFF2-40B4-BE49-F238E27FC236}">
                  <a16:creationId xmlns:a16="http://schemas.microsoft.com/office/drawing/2014/main" id="{4B896ECC-F230-4E05-ADAD-3AAF62D62314}"/>
                </a:ext>
              </a:extLst>
            </p:cNvPr>
            <p:cNvSpPr/>
            <p:nvPr/>
          </p:nvSpPr>
          <p:spPr>
            <a:xfrm>
              <a:off x="1858559" y="3595919"/>
              <a:ext cx="24616" cy="25114"/>
            </a:xfrm>
            <a:custGeom>
              <a:avLst/>
              <a:gdLst/>
              <a:ahLst/>
              <a:cxnLst/>
              <a:rect l="l" t="t" r="r" b="b"/>
              <a:pathLst>
                <a:path w="939" h="958" extrusionOk="0">
                  <a:moveTo>
                    <a:pt x="730" y="0"/>
                  </a:moveTo>
                  <a:cubicBezTo>
                    <a:pt x="708" y="0"/>
                    <a:pt x="685" y="11"/>
                    <a:pt x="665" y="31"/>
                  </a:cubicBezTo>
                  <a:lnTo>
                    <a:pt x="1" y="638"/>
                  </a:lnTo>
                  <a:lnTo>
                    <a:pt x="390" y="926"/>
                  </a:lnTo>
                  <a:cubicBezTo>
                    <a:pt x="417" y="948"/>
                    <a:pt x="445" y="957"/>
                    <a:pt x="473" y="957"/>
                  </a:cubicBezTo>
                  <a:cubicBezTo>
                    <a:pt x="520" y="957"/>
                    <a:pt x="565" y="929"/>
                    <a:pt x="592" y="883"/>
                  </a:cubicBezTo>
                  <a:lnTo>
                    <a:pt x="939" y="248"/>
                  </a:lnTo>
                  <a:lnTo>
                    <a:pt x="795" y="46"/>
                  </a:lnTo>
                  <a:cubicBezTo>
                    <a:pt x="779" y="15"/>
                    <a:pt x="755" y="0"/>
                    <a:pt x="730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" name="Google Shape;16059;p73">
              <a:extLst>
                <a:ext uri="{FF2B5EF4-FFF2-40B4-BE49-F238E27FC236}">
                  <a16:creationId xmlns:a16="http://schemas.microsoft.com/office/drawing/2014/main" id="{6430A9A8-2EBD-43B9-B16D-851A2D54E73B}"/>
                </a:ext>
              </a:extLst>
            </p:cNvPr>
            <p:cNvSpPr/>
            <p:nvPr/>
          </p:nvSpPr>
          <p:spPr>
            <a:xfrm>
              <a:off x="1900556" y="3395401"/>
              <a:ext cx="178288" cy="208540"/>
            </a:xfrm>
            <a:custGeom>
              <a:avLst/>
              <a:gdLst/>
              <a:ahLst/>
              <a:cxnLst/>
              <a:rect l="l" t="t" r="r" b="b"/>
              <a:pathLst>
                <a:path w="6801" h="7955" extrusionOk="0">
                  <a:moveTo>
                    <a:pt x="3408" y="1"/>
                  </a:moveTo>
                  <a:cubicBezTo>
                    <a:pt x="1777" y="1"/>
                    <a:pt x="578" y="1141"/>
                    <a:pt x="448" y="2960"/>
                  </a:cubicBezTo>
                  <a:cubicBezTo>
                    <a:pt x="290" y="5212"/>
                    <a:pt x="88" y="6468"/>
                    <a:pt x="30" y="6886"/>
                  </a:cubicBezTo>
                  <a:cubicBezTo>
                    <a:pt x="1" y="6987"/>
                    <a:pt x="59" y="7089"/>
                    <a:pt x="145" y="7132"/>
                  </a:cubicBezTo>
                  <a:cubicBezTo>
                    <a:pt x="578" y="7348"/>
                    <a:pt x="1921" y="7955"/>
                    <a:pt x="3408" y="7955"/>
                  </a:cubicBezTo>
                  <a:cubicBezTo>
                    <a:pt x="4895" y="7955"/>
                    <a:pt x="6237" y="7348"/>
                    <a:pt x="6670" y="7132"/>
                  </a:cubicBezTo>
                  <a:cubicBezTo>
                    <a:pt x="6757" y="7089"/>
                    <a:pt x="6800" y="6987"/>
                    <a:pt x="6786" y="6886"/>
                  </a:cubicBezTo>
                  <a:cubicBezTo>
                    <a:pt x="6728" y="6468"/>
                    <a:pt x="6526" y="5212"/>
                    <a:pt x="6367" y="2960"/>
                  </a:cubicBezTo>
                  <a:cubicBezTo>
                    <a:pt x="6237" y="1127"/>
                    <a:pt x="5039" y="1"/>
                    <a:pt x="3408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" name="Google Shape;16060;p73">
              <a:extLst>
                <a:ext uri="{FF2B5EF4-FFF2-40B4-BE49-F238E27FC236}">
                  <a16:creationId xmlns:a16="http://schemas.microsoft.com/office/drawing/2014/main" id="{A1A83D41-52B3-43D7-AE0F-E91A4908B967}"/>
                </a:ext>
              </a:extLst>
            </p:cNvPr>
            <p:cNvSpPr/>
            <p:nvPr/>
          </p:nvSpPr>
          <p:spPr>
            <a:xfrm>
              <a:off x="1942579" y="3395401"/>
              <a:ext cx="136266" cy="208593"/>
            </a:xfrm>
            <a:custGeom>
              <a:avLst/>
              <a:gdLst/>
              <a:ahLst/>
              <a:cxnLst/>
              <a:rect l="l" t="t" r="r" b="b"/>
              <a:pathLst>
                <a:path w="5198" h="7957" extrusionOk="0">
                  <a:moveTo>
                    <a:pt x="1805" y="1"/>
                  </a:moveTo>
                  <a:cubicBezTo>
                    <a:pt x="1689" y="1"/>
                    <a:pt x="1574" y="1"/>
                    <a:pt x="1473" y="15"/>
                  </a:cubicBezTo>
                  <a:cubicBezTo>
                    <a:pt x="202" y="145"/>
                    <a:pt x="0" y="1935"/>
                    <a:pt x="1227" y="2310"/>
                  </a:cubicBezTo>
                  <a:lnTo>
                    <a:pt x="1256" y="2310"/>
                  </a:lnTo>
                  <a:lnTo>
                    <a:pt x="1718" y="7955"/>
                  </a:lnTo>
                  <a:cubicBezTo>
                    <a:pt x="1768" y="7956"/>
                    <a:pt x="1817" y="7957"/>
                    <a:pt x="1867" y="7957"/>
                  </a:cubicBezTo>
                  <a:cubicBezTo>
                    <a:pt x="3324" y="7957"/>
                    <a:pt x="4634" y="7355"/>
                    <a:pt x="5067" y="7132"/>
                  </a:cubicBezTo>
                  <a:cubicBezTo>
                    <a:pt x="5154" y="7089"/>
                    <a:pt x="5197" y="6987"/>
                    <a:pt x="5183" y="6886"/>
                  </a:cubicBezTo>
                  <a:cubicBezTo>
                    <a:pt x="5125" y="6468"/>
                    <a:pt x="4923" y="5212"/>
                    <a:pt x="4764" y="2960"/>
                  </a:cubicBezTo>
                  <a:cubicBezTo>
                    <a:pt x="4634" y="1127"/>
                    <a:pt x="3436" y="1"/>
                    <a:pt x="1805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" name="Google Shape;16061;p73">
              <a:extLst>
                <a:ext uri="{FF2B5EF4-FFF2-40B4-BE49-F238E27FC236}">
                  <a16:creationId xmlns:a16="http://schemas.microsoft.com/office/drawing/2014/main" id="{EA265D70-C699-4DC5-912A-1FA3F0D0AC1D}"/>
                </a:ext>
              </a:extLst>
            </p:cNvPr>
            <p:cNvSpPr/>
            <p:nvPr/>
          </p:nvSpPr>
          <p:spPr>
            <a:xfrm>
              <a:off x="1888471" y="3556230"/>
              <a:ext cx="202852" cy="119619"/>
            </a:xfrm>
            <a:custGeom>
              <a:avLst/>
              <a:gdLst/>
              <a:ahLst/>
              <a:cxnLst/>
              <a:rect l="l" t="t" r="r" b="b"/>
              <a:pathLst>
                <a:path w="7738" h="4563" extrusionOk="0">
                  <a:moveTo>
                    <a:pt x="2728" y="1"/>
                  </a:moveTo>
                  <a:lnTo>
                    <a:pt x="2728" y="1011"/>
                  </a:lnTo>
                  <a:cubicBezTo>
                    <a:pt x="2728" y="1184"/>
                    <a:pt x="2627" y="1343"/>
                    <a:pt x="2454" y="1430"/>
                  </a:cubicBezTo>
                  <a:lnTo>
                    <a:pt x="549" y="2267"/>
                  </a:lnTo>
                  <a:cubicBezTo>
                    <a:pt x="217" y="2411"/>
                    <a:pt x="0" y="2744"/>
                    <a:pt x="0" y="3104"/>
                  </a:cubicBezTo>
                  <a:lnTo>
                    <a:pt x="0" y="4331"/>
                  </a:lnTo>
                  <a:cubicBezTo>
                    <a:pt x="0" y="4447"/>
                    <a:pt x="101" y="4562"/>
                    <a:pt x="231" y="4562"/>
                  </a:cubicBezTo>
                  <a:lnTo>
                    <a:pt x="7506" y="4562"/>
                  </a:lnTo>
                  <a:cubicBezTo>
                    <a:pt x="7636" y="4562"/>
                    <a:pt x="7737" y="4447"/>
                    <a:pt x="7737" y="4331"/>
                  </a:cubicBezTo>
                  <a:lnTo>
                    <a:pt x="7737" y="3104"/>
                  </a:lnTo>
                  <a:cubicBezTo>
                    <a:pt x="7737" y="2744"/>
                    <a:pt x="7521" y="2411"/>
                    <a:pt x="7189" y="2267"/>
                  </a:cubicBezTo>
                  <a:lnTo>
                    <a:pt x="5269" y="1430"/>
                  </a:lnTo>
                  <a:cubicBezTo>
                    <a:pt x="5110" y="1343"/>
                    <a:pt x="5009" y="1184"/>
                    <a:pt x="5009" y="1011"/>
                  </a:cubicBezTo>
                  <a:lnTo>
                    <a:pt x="5009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" name="Google Shape;16062;p73">
              <a:extLst>
                <a:ext uri="{FF2B5EF4-FFF2-40B4-BE49-F238E27FC236}">
                  <a16:creationId xmlns:a16="http://schemas.microsoft.com/office/drawing/2014/main" id="{F5D44425-D065-43B0-9691-50AA17E9E83B}"/>
                </a:ext>
              </a:extLst>
            </p:cNvPr>
            <p:cNvSpPr/>
            <p:nvPr/>
          </p:nvSpPr>
          <p:spPr>
            <a:xfrm>
              <a:off x="1888471" y="3599380"/>
              <a:ext cx="202852" cy="76469"/>
            </a:xfrm>
            <a:custGeom>
              <a:avLst/>
              <a:gdLst/>
              <a:ahLst/>
              <a:cxnLst/>
              <a:rect l="l" t="t" r="r" b="b"/>
              <a:pathLst>
                <a:path w="7738" h="2917" extrusionOk="0">
                  <a:moveTo>
                    <a:pt x="1963" y="0"/>
                  </a:moveTo>
                  <a:lnTo>
                    <a:pt x="549" y="621"/>
                  </a:lnTo>
                  <a:cubicBezTo>
                    <a:pt x="217" y="765"/>
                    <a:pt x="0" y="1098"/>
                    <a:pt x="0" y="1458"/>
                  </a:cubicBezTo>
                  <a:lnTo>
                    <a:pt x="0" y="2685"/>
                  </a:lnTo>
                  <a:cubicBezTo>
                    <a:pt x="0" y="2801"/>
                    <a:pt x="101" y="2916"/>
                    <a:pt x="231" y="2916"/>
                  </a:cubicBezTo>
                  <a:lnTo>
                    <a:pt x="7506" y="2916"/>
                  </a:lnTo>
                  <a:cubicBezTo>
                    <a:pt x="7636" y="2916"/>
                    <a:pt x="7737" y="2801"/>
                    <a:pt x="7737" y="2685"/>
                  </a:cubicBezTo>
                  <a:lnTo>
                    <a:pt x="7737" y="1458"/>
                  </a:lnTo>
                  <a:cubicBezTo>
                    <a:pt x="7737" y="1098"/>
                    <a:pt x="7521" y="765"/>
                    <a:pt x="7189" y="621"/>
                  </a:cubicBezTo>
                  <a:lnTo>
                    <a:pt x="5774" y="0"/>
                  </a:lnTo>
                  <a:cubicBezTo>
                    <a:pt x="5442" y="881"/>
                    <a:pt x="4655" y="1321"/>
                    <a:pt x="3869" y="1321"/>
                  </a:cubicBezTo>
                  <a:cubicBezTo>
                    <a:pt x="3082" y="1321"/>
                    <a:pt x="2295" y="881"/>
                    <a:pt x="19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" name="Google Shape;16063;p73">
              <a:extLst>
                <a:ext uri="{FF2B5EF4-FFF2-40B4-BE49-F238E27FC236}">
                  <a16:creationId xmlns:a16="http://schemas.microsoft.com/office/drawing/2014/main" id="{C9C48439-5B33-4E28-89D6-609979ACDD9C}"/>
                </a:ext>
              </a:extLst>
            </p:cNvPr>
            <p:cNvSpPr/>
            <p:nvPr/>
          </p:nvSpPr>
          <p:spPr>
            <a:xfrm>
              <a:off x="1959985" y="3556230"/>
              <a:ext cx="59823" cy="23961"/>
            </a:xfrm>
            <a:custGeom>
              <a:avLst/>
              <a:gdLst/>
              <a:ahLst/>
              <a:cxnLst/>
              <a:rect l="l" t="t" r="r" b="b"/>
              <a:pathLst>
                <a:path w="2282" h="914" extrusionOk="0">
                  <a:moveTo>
                    <a:pt x="0" y="1"/>
                  </a:moveTo>
                  <a:lnTo>
                    <a:pt x="0" y="665"/>
                  </a:lnTo>
                  <a:cubicBezTo>
                    <a:pt x="361" y="831"/>
                    <a:pt x="751" y="914"/>
                    <a:pt x="1141" y="914"/>
                  </a:cubicBezTo>
                  <a:cubicBezTo>
                    <a:pt x="1530" y="914"/>
                    <a:pt x="1920" y="831"/>
                    <a:pt x="2281" y="665"/>
                  </a:cubicBezTo>
                  <a:lnTo>
                    <a:pt x="2281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" name="Google Shape;16064;p73">
              <a:extLst>
                <a:ext uri="{FF2B5EF4-FFF2-40B4-BE49-F238E27FC236}">
                  <a16:creationId xmlns:a16="http://schemas.microsoft.com/office/drawing/2014/main" id="{0F865036-04B4-4D3B-B373-D119CB56FCD0}"/>
                </a:ext>
              </a:extLst>
            </p:cNvPr>
            <p:cNvSpPr/>
            <p:nvPr/>
          </p:nvSpPr>
          <p:spPr>
            <a:xfrm>
              <a:off x="1929707" y="3456062"/>
              <a:ext cx="119619" cy="112069"/>
            </a:xfrm>
            <a:custGeom>
              <a:avLst/>
              <a:gdLst/>
              <a:ahLst/>
              <a:cxnLst/>
              <a:rect l="l" t="t" r="r" b="b"/>
              <a:pathLst>
                <a:path w="4563" h="4275" extrusionOk="0">
                  <a:moveTo>
                    <a:pt x="1655" y="1"/>
                  </a:moveTo>
                  <a:cubicBezTo>
                    <a:pt x="1489" y="1"/>
                    <a:pt x="1344" y="98"/>
                    <a:pt x="1271" y="256"/>
                  </a:cubicBezTo>
                  <a:cubicBezTo>
                    <a:pt x="1025" y="733"/>
                    <a:pt x="665" y="1137"/>
                    <a:pt x="203" y="1426"/>
                  </a:cubicBezTo>
                  <a:cubicBezTo>
                    <a:pt x="87" y="1512"/>
                    <a:pt x="15" y="1642"/>
                    <a:pt x="15" y="1786"/>
                  </a:cubicBezTo>
                  <a:lnTo>
                    <a:pt x="15" y="1916"/>
                  </a:lnTo>
                  <a:cubicBezTo>
                    <a:pt x="0" y="3143"/>
                    <a:pt x="924" y="4168"/>
                    <a:pt x="2137" y="4269"/>
                  </a:cubicBezTo>
                  <a:cubicBezTo>
                    <a:pt x="2188" y="4273"/>
                    <a:pt x="2239" y="4274"/>
                    <a:pt x="2290" y="4274"/>
                  </a:cubicBezTo>
                  <a:cubicBezTo>
                    <a:pt x="3536" y="4274"/>
                    <a:pt x="4562" y="3265"/>
                    <a:pt x="4562" y="2003"/>
                  </a:cubicBezTo>
                  <a:lnTo>
                    <a:pt x="4562" y="1599"/>
                  </a:lnTo>
                  <a:cubicBezTo>
                    <a:pt x="4562" y="1411"/>
                    <a:pt x="4490" y="1223"/>
                    <a:pt x="4346" y="1093"/>
                  </a:cubicBezTo>
                  <a:cubicBezTo>
                    <a:pt x="3985" y="776"/>
                    <a:pt x="3162" y="213"/>
                    <a:pt x="1747" y="11"/>
                  </a:cubicBezTo>
                  <a:cubicBezTo>
                    <a:pt x="1716" y="4"/>
                    <a:pt x="1685" y="1"/>
                    <a:pt x="1655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" name="Google Shape;16065;p73">
              <a:extLst>
                <a:ext uri="{FF2B5EF4-FFF2-40B4-BE49-F238E27FC236}">
                  <a16:creationId xmlns:a16="http://schemas.microsoft.com/office/drawing/2014/main" id="{0FC78BBA-E27C-4410-A9D4-AD08E3C17FAE}"/>
                </a:ext>
              </a:extLst>
            </p:cNvPr>
            <p:cNvSpPr/>
            <p:nvPr/>
          </p:nvSpPr>
          <p:spPr>
            <a:xfrm>
              <a:off x="1929707" y="3456062"/>
              <a:ext cx="116971" cy="111938"/>
            </a:xfrm>
            <a:custGeom>
              <a:avLst/>
              <a:gdLst/>
              <a:ahLst/>
              <a:cxnLst/>
              <a:rect l="l" t="t" r="r" b="b"/>
              <a:pathLst>
                <a:path w="4462" h="4270" extrusionOk="0">
                  <a:moveTo>
                    <a:pt x="1655" y="1"/>
                  </a:moveTo>
                  <a:cubicBezTo>
                    <a:pt x="1489" y="1"/>
                    <a:pt x="1344" y="98"/>
                    <a:pt x="1271" y="256"/>
                  </a:cubicBezTo>
                  <a:cubicBezTo>
                    <a:pt x="1227" y="328"/>
                    <a:pt x="1184" y="415"/>
                    <a:pt x="1126" y="487"/>
                  </a:cubicBezTo>
                  <a:cubicBezTo>
                    <a:pt x="895" y="863"/>
                    <a:pt x="578" y="1180"/>
                    <a:pt x="217" y="1426"/>
                  </a:cubicBezTo>
                  <a:cubicBezTo>
                    <a:pt x="87" y="1512"/>
                    <a:pt x="15" y="1656"/>
                    <a:pt x="15" y="1801"/>
                  </a:cubicBezTo>
                  <a:lnTo>
                    <a:pt x="15" y="1931"/>
                  </a:lnTo>
                  <a:cubicBezTo>
                    <a:pt x="0" y="3100"/>
                    <a:pt x="852" y="4096"/>
                    <a:pt x="2021" y="4269"/>
                  </a:cubicBezTo>
                  <a:cubicBezTo>
                    <a:pt x="1603" y="3836"/>
                    <a:pt x="1386" y="3273"/>
                    <a:pt x="1386" y="2696"/>
                  </a:cubicBezTo>
                  <a:lnTo>
                    <a:pt x="1386" y="1267"/>
                  </a:lnTo>
                  <a:cubicBezTo>
                    <a:pt x="1386" y="1021"/>
                    <a:pt x="1560" y="834"/>
                    <a:pt x="1790" y="805"/>
                  </a:cubicBezTo>
                  <a:cubicBezTo>
                    <a:pt x="1953" y="789"/>
                    <a:pt x="2115" y="782"/>
                    <a:pt x="2278" y="782"/>
                  </a:cubicBezTo>
                  <a:cubicBezTo>
                    <a:pt x="3027" y="782"/>
                    <a:pt x="3773" y="944"/>
                    <a:pt x="4461" y="1252"/>
                  </a:cubicBezTo>
                  <a:cubicBezTo>
                    <a:pt x="4432" y="1195"/>
                    <a:pt x="4389" y="1137"/>
                    <a:pt x="4346" y="1093"/>
                  </a:cubicBezTo>
                  <a:cubicBezTo>
                    <a:pt x="3985" y="776"/>
                    <a:pt x="3147" y="213"/>
                    <a:pt x="1747" y="11"/>
                  </a:cubicBezTo>
                  <a:cubicBezTo>
                    <a:pt x="1716" y="4"/>
                    <a:pt x="1685" y="1"/>
                    <a:pt x="1655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" name="Google Shape;16066;p73">
              <a:extLst>
                <a:ext uri="{FF2B5EF4-FFF2-40B4-BE49-F238E27FC236}">
                  <a16:creationId xmlns:a16="http://schemas.microsoft.com/office/drawing/2014/main" id="{C590FD08-C17D-40F7-99DD-DE2A3C4DBF43}"/>
                </a:ext>
              </a:extLst>
            </p:cNvPr>
            <p:cNvSpPr/>
            <p:nvPr/>
          </p:nvSpPr>
          <p:spPr>
            <a:xfrm>
              <a:off x="1888471" y="3619067"/>
              <a:ext cx="41629" cy="56782"/>
            </a:xfrm>
            <a:custGeom>
              <a:avLst/>
              <a:gdLst/>
              <a:ahLst/>
              <a:cxnLst/>
              <a:rect l="l" t="t" r="r" b="b"/>
              <a:pathLst>
                <a:path w="1588" h="2166" extrusionOk="0">
                  <a:moveTo>
                    <a:pt x="346" y="0"/>
                  </a:moveTo>
                  <a:cubicBezTo>
                    <a:pt x="130" y="173"/>
                    <a:pt x="0" y="433"/>
                    <a:pt x="0" y="707"/>
                  </a:cubicBezTo>
                  <a:lnTo>
                    <a:pt x="0" y="1934"/>
                  </a:lnTo>
                  <a:cubicBezTo>
                    <a:pt x="0" y="2064"/>
                    <a:pt x="101" y="2165"/>
                    <a:pt x="231" y="2165"/>
                  </a:cubicBezTo>
                  <a:lnTo>
                    <a:pt x="1588" y="2165"/>
                  </a:lnTo>
                  <a:lnTo>
                    <a:pt x="1588" y="1530"/>
                  </a:lnTo>
                  <a:cubicBezTo>
                    <a:pt x="1588" y="1357"/>
                    <a:pt x="1516" y="1184"/>
                    <a:pt x="1386" y="1054"/>
                  </a:cubicBezTo>
                  <a:lnTo>
                    <a:pt x="346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" name="Google Shape;16067;p73">
              <a:extLst>
                <a:ext uri="{FF2B5EF4-FFF2-40B4-BE49-F238E27FC236}">
                  <a16:creationId xmlns:a16="http://schemas.microsoft.com/office/drawing/2014/main" id="{1E7B5342-60C3-456D-978C-EB90E2822D74}"/>
                </a:ext>
              </a:extLst>
            </p:cNvPr>
            <p:cNvSpPr/>
            <p:nvPr/>
          </p:nvSpPr>
          <p:spPr>
            <a:xfrm>
              <a:off x="2049667" y="3619067"/>
              <a:ext cx="41656" cy="56782"/>
            </a:xfrm>
            <a:custGeom>
              <a:avLst/>
              <a:gdLst/>
              <a:ahLst/>
              <a:cxnLst/>
              <a:rect l="l" t="t" r="r" b="b"/>
              <a:pathLst>
                <a:path w="1589" h="2166" extrusionOk="0">
                  <a:moveTo>
                    <a:pt x="1242" y="0"/>
                  </a:moveTo>
                  <a:lnTo>
                    <a:pt x="203" y="1054"/>
                  </a:lnTo>
                  <a:cubicBezTo>
                    <a:pt x="73" y="1184"/>
                    <a:pt x="1" y="1357"/>
                    <a:pt x="1" y="1530"/>
                  </a:cubicBezTo>
                  <a:lnTo>
                    <a:pt x="1" y="2165"/>
                  </a:lnTo>
                  <a:lnTo>
                    <a:pt x="1357" y="2165"/>
                  </a:lnTo>
                  <a:cubicBezTo>
                    <a:pt x="1487" y="2165"/>
                    <a:pt x="1588" y="2064"/>
                    <a:pt x="1588" y="1934"/>
                  </a:cubicBezTo>
                  <a:lnTo>
                    <a:pt x="1588" y="707"/>
                  </a:lnTo>
                  <a:cubicBezTo>
                    <a:pt x="1588" y="433"/>
                    <a:pt x="1459" y="173"/>
                    <a:pt x="1242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3" name="Google Shape;9682;p69">
            <a:extLst>
              <a:ext uri="{FF2B5EF4-FFF2-40B4-BE49-F238E27FC236}">
                <a16:creationId xmlns:a16="http://schemas.microsoft.com/office/drawing/2014/main" id="{A4A9399B-077A-4D6C-ACD0-37D1456A4DDA}"/>
              </a:ext>
            </a:extLst>
          </p:cNvPr>
          <p:cNvGrpSpPr/>
          <p:nvPr/>
        </p:nvGrpSpPr>
        <p:grpSpPr>
          <a:xfrm>
            <a:off x="9729797" y="2372755"/>
            <a:ext cx="2290529" cy="2734701"/>
            <a:chOff x="7159964" y="1971904"/>
            <a:chExt cx="291564" cy="348103"/>
          </a:xfrm>
        </p:grpSpPr>
        <p:sp>
          <p:nvSpPr>
            <p:cNvPr id="18" name="Google Shape;9683;p69">
              <a:extLst>
                <a:ext uri="{FF2B5EF4-FFF2-40B4-BE49-F238E27FC236}">
                  <a16:creationId xmlns:a16="http://schemas.microsoft.com/office/drawing/2014/main" id="{A3C55E67-049C-48F6-8759-3B6D5030785F}"/>
                </a:ext>
              </a:extLst>
            </p:cNvPr>
            <p:cNvSpPr/>
            <p:nvPr/>
          </p:nvSpPr>
          <p:spPr>
            <a:xfrm>
              <a:off x="7204947" y="1994277"/>
              <a:ext cx="167906" cy="153752"/>
            </a:xfrm>
            <a:custGeom>
              <a:avLst/>
              <a:gdLst/>
              <a:ahLst/>
              <a:cxnLst/>
              <a:rect l="l" t="t" r="r" b="b"/>
              <a:pathLst>
                <a:path w="6394" h="5855" extrusionOk="0">
                  <a:moveTo>
                    <a:pt x="642" y="1"/>
                  </a:moveTo>
                  <a:cubicBezTo>
                    <a:pt x="288" y="1"/>
                    <a:pt x="1" y="288"/>
                    <a:pt x="1" y="642"/>
                  </a:cubicBezTo>
                  <a:lnTo>
                    <a:pt x="1" y="4058"/>
                  </a:lnTo>
                  <a:cubicBezTo>
                    <a:pt x="1" y="4413"/>
                    <a:pt x="288" y="4700"/>
                    <a:pt x="642" y="4700"/>
                  </a:cubicBezTo>
                  <a:lnTo>
                    <a:pt x="2345" y="4700"/>
                  </a:lnTo>
                  <a:lnTo>
                    <a:pt x="4059" y="5839"/>
                  </a:lnTo>
                  <a:cubicBezTo>
                    <a:pt x="4076" y="5850"/>
                    <a:pt x="4095" y="5855"/>
                    <a:pt x="4114" y="5855"/>
                  </a:cubicBezTo>
                  <a:cubicBezTo>
                    <a:pt x="4177" y="5855"/>
                    <a:pt x="4236" y="5800"/>
                    <a:pt x="4221" y="5733"/>
                  </a:cubicBezTo>
                  <a:lnTo>
                    <a:pt x="4049" y="4700"/>
                  </a:lnTo>
                  <a:lnTo>
                    <a:pt x="5752" y="4700"/>
                  </a:lnTo>
                  <a:cubicBezTo>
                    <a:pt x="6107" y="4700"/>
                    <a:pt x="6394" y="4413"/>
                    <a:pt x="6394" y="4058"/>
                  </a:cubicBezTo>
                  <a:lnTo>
                    <a:pt x="6394" y="642"/>
                  </a:lnTo>
                  <a:cubicBezTo>
                    <a:pt x="6394" y="288"/>
                    <a:pt x="6107" y="1"/>
                    <a:pt x="5752" y="1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9684;p69">
              <a:extLst>
                <a:ext uri="{FF2B5EF4-FFF2-40B4-BE49-F238E27FC236}">
                  <a16:creationId xmlns:a16="http://schemas.microsoft.com/office/drawing/2014/main" id="{95C7360F-A7F4-41F1-A4D9-5D4E23165E1A}"/>
                </a:ext>
              </a:extLst>
            </p:cNvPr>
            <p:cNvSpPr/>
            <p:nvPr/>
          </p:nvSpPr>
          <p:spPr>
            <a:xfrm>
              <a:off x="7204711" y="1994277"/>
              <a:ext cx="156851" cy="112130"/>
            </a:xfrm>
            <a:custGeom>
              <a:avLst/>
              <a:gdLst/>
              <a:ahLst/>
              <a:cxnLst/>
              <a:rect l="l" t="t" r="r" b="b"/>
              <a:pathLst>
                <a:path w="5973" h="4270" extrusionOk="0">
                  <a:moveTo>
                    <a:pt x="641" y="1"/>
                  </a:moveTo>
                  <a:cubicBezTo>
                    <a:pt x="297" y="1"/>
                    <a:pt x="0" y="288"/>
                    <a:pt x="10" y="642"/>
                  </a:cubicBezTo>
                  <a:lnTo>
                    <a:pt x="10" y="4058"/>
                  </a:lnTo>
                  <a:cubicBezTo>
                    <a:pt x="10" y="4125"/>
                    <a:pt x="19" y="4202"/>
                    <a:pt x="48" y="4269"/>
                  </a:cubicBezTo>
                  <a:lnTo>
                    <a:pt x="4910" y="4269"/>
                  </a:lnTo>
                  <a:cubicBezTo>
                    <a:pt x="5503" y="4269"/>
                    <a:pt x="5972" y="3791"/>
                    <a:pt x="5972" y="3207"/>
                  </a:cubicBezTo>
                  <a:lnTo>
                    <a:pt x="5972" y="39"/>
                  </a:lnTo>
                  <a:cubicBezTo>
                    <a:pt x="5905" y="20"/>
                    <a:pt x="5838" y="1"/>
                    <a:pt x="5761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9694;p69">
              <a:extLst>
                <a:ext uri="{FF2B5EF4-FFF2-40B4-BE49-F238E27FC236}">
                  <a16:creationId xmlns:a16="http://schemas.microsoft.com/office/drawing/2014/main" id="{5D0B62D9-2C06-4AB7-A518-7191DCD3BE46}"/>
                </a:ext>
              </a:extLst>
            </p:cNvPr>
            <p:cNvSpPr/>
            <p:nvPr/>
          </p:nvSpPr>
          <p:spPr>
            <a:xfrm>
              <a:off x="7337140" y="2141806"/>
              <a:ext cx="33718" cy="73922"/>
            </a:xfrm>
            <a:custGeom>
              <a:avLst/>
              <a:gdLst/>
              <a:ahLst/>
              <a:cxnLst/>
              <a:rect l="l" t="t" r="r" b="b"/>
              <a:pathLst>
                <a:path w="1284" h="2815" extrusionOk="0">
                  <a:moveTo>
                    <a:pt x="776" y="0"/>
                  </a:moveTo>
                  <a:cubicBezTo>
                    <a:pt x="345" y="0"/>
                    <a:pt x="1" y="345"/>
                    <a:pt x="1" y="776"/>
                  </a:cubicBezTo>
                  <a:lnTo>
                    <a:pt x="1" y="948"/>
                  </a:lnTo>
                  <a:cubicBezTo>
                    <a:pt x="1" y="1168"/>
                    <a:pt x="39" y="1388"/>
                    <a:pt x="106" y="1599"/>
                  </a:cubicBezTo>
                  <a:lnTo>
                    <a:pt x="518" y="2814"/>
                  </a:lnTo>
                  <a:lnTo>
                    <a:pt x="1283" y="2814"/>
                  </a:lnTo>
                  <a:lnTo>
                    <a:pt x="1283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9695;p69">
              <a:extLst>
                <a:ext uri="{FF2B5EF4-FFF2-40B4-BE49-F238E27FC236}">
                  <a16:creationId xmlns:a16="http://schemas.microsoft.com/office/drawing/2014/main" id="{4407E2A8-112C-4645-95C1-F351B27A5933}"/>
                </a:ext>
              </a:extLst>
            </p:cNvPr>
            <p:cNvSpPr/>
            <p:nvPr/>
          </p:nvSpPr>
          <p:spPr>
            <a:xfrm>
              <a:off x="7350717" y="2135031"/>
              <a:ext cx="80697" cy="80697"/>
            </a:xfrm>
            <a:custGeom>
              <a:avLst/>
              <a:gdLst/>
              <a:ahLst/>
              <a:cxnLst/>
              <a:rect l="l" t="t" r="r" b="b"/>
              <a:pathLst>
                <a:path w="3073" h="3073" extrusionOk="0">
                  <a:moveTo>
                    <a:pt x="766" y="0"/>
                  </a:moveTo>
                  <a:cubicBezTo>
                    <a:pt x="345" y="0"/>
                    <a:pt x="1" y="345"/>
                    <a:pt x="1" y="766"/>
                  </a:cubicBezTo>
                  <a:cubicBezTo>
                    <a:pt x="1" y="1053"/>
                    <a:pt x="230" y="1282"/>
                    <a:pt x="508" y="1282"/>
                  </a:cubicBezTo>
                  <a:lnTo>
                    <a:pt x="2556" y="3072"/>
                  </a:lnTo>
                  <a:lnTo>
                    <a:pt x="2986" y="1560"/>
                  </a:lnTo>
                  <a:cubicBezTo>
                    <a:pt x="3044" y="1378"/>
                    <a:pt x="3073" y="1187"/>
                    <a:pt x="3073" y="995"/>
                  </a:cubicBezTo>
                  <a:lnTo>
                    <a:pt x="3073" y="517"/>
                  </a:lnTo>
                  <a:cubicBezTo>
                    <a:pt x="3073" y="230"/>
                    <a:pt x="2843" y="0"/>
                    <a:pt x="255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9696;p69">
              <a:extLst>
                <a:ext uri="{FF2B5EF4-FFF2-40B4-BE49-F238E27FC236}">
                  <a16:creationId xmlns:a16="http://schemas.microsoft.com/office/drawing/2014/main" id="{339C105F-8EE8-4926-8C7D-56753BF1A556}"/>
                </a:ext>
              </a:extLst>
            </p:cNvPr>
            <p:cNvSpPr/>
            <p:nvPr/>
          </p:nvSpPr>
          <p:spPr>
            <a:xfrm>
              <a:off x="7364030" y="2235791"/>
              <a:ext cx="40493" cy="29936"/>
            </a:xfrm>
            <a:custGeom>
              <a:avLst/>
              <a:gdLst/>
              <a:ahLst/>
              <a:cxnLst/>
              <a:rect l="l" t="t" r="r" b="b"/>
              <a:pathLst>
                <a:path w="1542" h="1140" extrusionOk="0">
                  <a:moveTo>
                    <a:pt x="1" y="1"/>
                  </a:moveTo>
                  <a:lnTo>
                    <a:pt x="1" y="1140"/>
                  </a:lnTo>
                  <a:lnTo>
                    <a:pt x="1542" y="1140"/>
                  </a:lnTo>
                  <a:lnTo>
                    <a:pt x="1542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9697;p69">
              <a:extLst>
                <a:ext uri="{FF2B5EF4-FFF2-40B4-BE49-F238E27FC236}">
                  <a16:creationId xmlns:a16="http://schemas.microsoft.com/office/drawing/2014/main" id="{525207EF-3E4C-489D-A2F0-B18C1463D6CA}"/>
                </a:ext>
              </a:extLst>
            </p:cNvPr>
            <p:cNvSpPr/>
            <p:nvPr/>
          </p:nvSpPr>
          <p:spPr>
            <a:xfrm>
              <a:off x="7364030" y="2236053"/>
              <a:ext cx="40493" cy="16281"/>
            </a:xfrm>
            <a:custGeom>
              <a:avLst/>
              <a:gdLst/>
              <a:ahLst/>
              <a:cxnLst/>
              <a:rect l="l" t="t" r="r" b="b"/>
              <a:pathLst>
                <a:path w="1542" h="620" extrusionOk="0">
                  <a:moveTo>
                    <a:pt x="1" y="0"/>
                  </a:moveTo>
                  <a:lnTo>
                    <a:pt x="1" y="469"/>
                  </a:lnTo>
                  <a:cubicBezTo>
                    <a:pt x="250" y="570"/>
                    <a:pt x="510" y="620"/>
                    <a:pt x="771" y="620"/>
                  </a:cubicBezTo>
                  <a:cubicBezTo>
                    <a:pt x="1032" y="620"/>
                    <a:pt x="1293" y="570"/>
                    <a:pt x="1542" y="469"/>
                  </a:cubicBezTo>
                  <a:lnTo>
                    <a:pt x="1542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" name="Google Shape;9698;p69">
              <a:extLst>
                <a:ext uri="{FF2B5EF4-FFF2-40B4-BE49-F238E27FC236}">
                  <a16:creationId xmlns:a16="http://schemas.microsoft.com/office/drawing/2014/main" id="{C89472BC-8221-4E71-9769-C09BD7B055AD}"/>
                </a:ext>
              </a:extLst>
            </p:cNvPr>
            <p:cNvSpPr/>
            <p:nvPr/>
          </p:nvSpPr>
          <p:spPr>
            <a:xfrm>
              <a:off x="7317051" y="2252124"/>
              <a:ext cx="134477" cy="67882"/>
            </a:xfrm>
            <a:custGeom>
              <a:avLst/>
              <a:gdLst/>
              <a:ahLst/>
              <a:cxnLst/>
              <a:rect l="l" t="t" r="r" b="b"/>
              <a:pathLst>
                <a:path w="5121" h="2585" extrusionOk="0">
                  <a:moveTo>
                    <a:pt x="1790" y="1"/>
                  </a:moveTo>
                  <a:lnTo>
                    <a:pt x="555" y="355"/>
                  </a:lnTo>
                  <a:cubicBezTo>
                    <a:pt x="230" y="451"/>
                    <a:pt x="0" y="757"/>
                    <a:pt x="0" y="1092"/>
                  </a:cubicBezTo>
                  <a:lnTo>
                    <a:pt x="0" y="2326"/>
                  </a:lnTo>
                  <a:cubicBezTo>
                    <a:pt x="0" y="2470"/>
                    <a:pt x="115" y="2585"/>
                    <a:pt x="258" y="2585"/>
                  </a:cubicBezTo>
                  <a:lnTo>
                    <a:pt x="4862" y="2585"/>
                  </a:lnTo>
                  <a:cubicBezTo>
                    <a:pt x="5005" y="2585"/>
                    <a:pt x="5120" y="2470"/>
                    <a:pt x="5120" y="2326"/>
                  </a:cubicBezTo>
                  <a:lnTo>
                    <a:pt x="5120" y="1092"/>
                  </a:lnTo>
                  <a:cubicBezTo>
                    <a:pt x="5120" y="757"/>
                    <a:pt x="4891" y="451"/>
                    <a:pt x="4565" y="355"/>
                  </a:cubicBezTo>
                  <a:lnTo>
                    <a:pt x="3331" y="1"/>
                  </a:lnTo>
                  <a:lnTo>
                    <a:pt x="2555" y="518"/>
                  </a:lnTo>
                  <a:lnTo>
                    <a:pt x="1790" y="1"/>
                  </a:ln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9699;p69">
              <a:extLst>
                <a:ext uri="{FF2B5EF4-FFF2-40B4-BE49-F238E27FC236}">
                  <a16:creationId xmlns:a16="http://schemas.microsoft.com/office/drawing/2014/main" id="{B99A042A-014F-446E-83E2-AFE06AB50C68}"/>
                </a:ext>
              </a:extLst>
            </p:cNvPr>
            <p:cNvSpPr/>
            <p:nvPr/>
          </p:nvSpPr>
          <p:spPr>
            <a:xfrm>
              <a:off x="7377607" y="2265701"/>
              <a:ext cx="13340" cy="54306"/>
            </a:xfrm>
            <a:custGeom>
              <a:avLst/>
              <a:gdLst/>
              <a:ahLst/>
              <a:cxnLst/>
              <a:rect l="l" t="t" r="r" b="b"/>
              <a:pathLst>
                <a:path w="508" h="2068" extrusionOk="0">
                  <a:moveTo>
                    <a:pt x="125" y="1"/>
                  </a:moveTo>
                  <a:lnTo>
                    <a:pt x="1" y="2068"/>
                  </a:lnTo>
                  <a:lnTo>
                    <a:pt x="508" y="2068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9700;p69">
              <a:extLst>
                <a:ext uri="{FF2B5EF4-FFF2-40B4-BE49-F238E27FC236}">
                  <a16:creationId xmlns:a16="http://schemas.microsoft.com/office/drawing/2014/main" id="{28BEF6F6-8813-4A60-883A-2D5C2708AFF2}"/>
                </a:ext>
              </a:extLst>
            </p:cNvPr>
            <p:cNvSpPr/>
            <p:nvPr/>
          </p:nvSpPr>
          <p:spPr>
            <a:xfrm>
              <a:off x="7343941" y="2168906"/>
              <a:ext cx="80697" cy="73712"/>
            </a:xfrm>
            <a:custGeom>
              <a:avLst/>
              <a:gdLst/>
              <a:ahLst/>
              <a:cxnLst/>
              <a:rect l="l" t="t" r="r" b="b"/>
              <a:pathLst>
                <a:path w="3073" h="2807" extrusionOk="0">
                  <a:moveTo>
                    <a:pt x="955" y="1"/>
                  </a:moveTo>
                  <a:cubicBezTo>
                    <a:pt x="823" y="1"/>
                    <a:pt x="701" y="57"/>
                    <a:pt x="613" y="155"/>
                  </a:cubicBezTo>
                  <a:lnTo>
                    <a:pt x="153" y="615"/>
                  </a:lnTo>
                  <a:cubicBezTo>
                    <a:pt x="58" y="710"/>
                    <a:pt x="0" y="835"/>
                    <a:pt x="0" y="978"/>
                  </a:cubicBezTo>
                  <a:lnTo>
                    <a:pt x="0" y="1275"/>
                  </a:lnTo>
                  <a:cubicBezTo>
                    <a:pt x="0" y="2117"/>
                    <a:pt x="689" y="2806"/>
                    <a:pt x="1531" y="2806"/>
                  </a:cubicBezTo>
                  <a:cubicBezTo>
                    <a:pt x="2383" y="2806"/>
                    <a:pt x="3072" y="2117"/>
                    <a:pt x="3072" y="1275"/>
                  </a:cubicBezTo>
                  <a:lnTo>
                    <a:pt x="3072" y="949"/>
                  </a:lnTo>
                  <a:cubicBezTo>
                    <a:pt x="3072" y="815"/>
                    <a:pt x="3015" y="682"/>
                    <a:pt x="2919" y="586"/>
                  </a:cubicBezTo>
                  <a:cubicBezTo>
                    <a:pt x="2527" y="203"/>
                    <a:pt x="1799" y="31"/>
                    <a:pt x="986" y="2"/>
                  </a:cubicBezTo>
                  <a:cubicBezTo>
                    <a:pt x="975" y="1"/>
                    <a:pt x="965" y="1"/>
                    <a:pt x="955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9701;p69">
              <a:extLst>
                <a:ext uri="{FF2B5EF4-FFF2-40B4-BE49-F238E27FC236}">
                  <a16:creationId xmlns:a16="http://schemas.microsoft.com/office/drawing/2014/main" id="{90C52496-61D3-4C99-94AE-C70237A35B62}"/>
                </a:ext>
              </a:extLst>
            </p:cNvPr>
            <p:cNvSpPr/>
            <p:nvPr/>
          </p:nvSpPr>
          <p:spPr>
            <a:xfrm>
              <a:off x="7343941" y="2168906"/>
              <a:ext cx="80434" cy="72189"/>
            </a:xfrm>
            <a:custGeom>
              <a:avLst/>
              <a:gdLst/>
              <a:ahLst/>
              <a:cxnLst/>
              <a:rect l="l" t="t" r="r" b="b"/>
              <a:pathLst>
                <a:path w="3063" h="2749" extrusionOk="0">
                  <a:moveTo>
                    <a:pt x="955" y="1"/>
                  </a:moveTo>
                  <a:cubicBezTo>
                    <a:pt x="823" y="1"/>
                    <a:pt x="701" y="57"/>
                    <a:pt x="613" y="146"/>
                  </a:cubicBezTo>
                  <a:lnTo>
                    <a:pt x="153" y="615"/>
                  </a:lnTo>
                  <a:cubicBezTo>
                    <a:pt x="58" y="710"/>
                    <a:pt x="0" y="835"/>
                    <a:pt x="0" y="969"/>
                  </a:cubicBezTo>
                  <a:lnTo>
                    <a:pt x="0" y="1275"/>
                  </a:lnTo>
                  <a:cubicBezTo>
                    <a:pt x="0" y="1954"/>
                    <a:pt x="450" y="2557"/>
                    <a:pt x="1110" y="2749"/>
                  </a:cubicBezTo>
                  <a:cubicBezTo>
                    <a:pt x="890" y="2471"/>
                    <a:pt x="766" y="2136"/>
                    <a:pt x="766" y="1792"/>
                  </a:cubicBezTo>
                  <a:lnTo>
                    <a:pt x="766" y="1036"/>
                  </a:lnTo>
                  <a:cubicBezTo>
                    <a:pt x="766" y="751"/>
                    <a:pt x="996" y="527"/>
                    <a:pt x="1277" y="527"/>
                  </a:cubicBezTo>
                  <a:cubicBezTo>
                    <a:pt x="1288" y="527"/>
                    <a:pt x="1300" y="528"/>
                    <a:pt x="1311" y="528"/>
                  </a:cubicBezTo>
                  <a:cubicBezTo>
                    <a:pt x="1828" y="557"/>
                    <a:pt x="2594" y="643"/>
                    <a:pt x="3063" y="873"/>
                  </a:cubicBezTo>
                  <a:cubicBezTo>
                    <a:pt x="3053" y="768"/>
                    <a:pt x="2996" y="662"/>
                    <a:pt x="2919" y="586"/>
                  </a:cubicBezTo>
                  <a:cubicBezTo>
                    <a:pt x="2527" y="203"/>
                    <a:pt x="1799" y="21"/>
                    <a:pt x="986" y="2"/>
                  </a:cubicBezTo>
                  <a:cubicBezTo>
                    <a:pt x="975" y="1"/>
                    <a:pt x="965" y="1"/>
                    <a:pt x="955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9702;p69">
              <a:extLst>
                <a:ext uri="{FF2B5EF4-FFF2-40B4-BE49-F238E27FC236}">
                  <a16:creationId xmlns:a16="http://schemas.microsoft.com/office/drawing/2014/main" id="{75C20D3D-C04D-462E-9F1D-362885741722}"/>
                </a:ext>
              </a:extLst>
            </p:cNvPr>
            <p:cNvSpPr/>
            <p:nvPr/>
          </p:nvSpPr>
          <p:spPr>
            <a:xfrm>
              <a:off x="7317051" y="2269482"/>
              <a:ext cx="26916" cy="50524"/>
            </a:xfrm>
            <a:custGeom>
              <a:avLst/>
              <a:gdLst/>
              <a:ahLst/>
              <a:cxnLst/>
              <a:rect l="l" t="t" r="r" b="b"/>
              <a:pathLst>
                <a:path w="1025" h="1924" extrusionOk="0">
                  <a:moveTo>
                    <a:pt x="144" y="0"/>
                  </a:moveTo>
                  <a:cubicBezTo>
                    <a:pt x="48" y="125"/>
                    <a:pt x="0" y="278"/>
                    <a:pt x="0" y="440"/>
                  </a:cubicBezTo>
                  <a:lnTo>
                    <a:pt x="0" y="1665"/>
                  </a:lnTo>
                  <a:cubicBezTo>
                    <a:pt x="0" y="1809"/>
                    <a:pt x="115" y="1924"/>
                    <a:pt x="258" y="1924"/>
                  </a:cubicBezTo>
                  <a:lnTo>
                    <a:pt x="1024" y="1924"/>
                  </a:lnTo>
                  <a:lnTo>
                    <a:pt x="1024" y="1206"/>
                  </a:lnTo>
                  <a:cubicBezTo>
                    <a:pt x="1024" y="995"/>
                    <a:pt x="948" y="804"/>
                    <a:pt x="804" y="660"/>
                  </a:cubicBezTo>
                  <a:lnTo>
                    <a:pt x="144" y="0"/>
                  </a:ln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9703;p69">
              <a:extLst>
                <a:ext uri="{FF2B5EF4-FFF2-40B4-BE49-F238E27FC236}">
                  <a16:creationId xmlns:a16="http://schemas.microsoft.com/office/drawing/2014/main" id="{E616DD9F-4CB7-42B2-B42D-EE157E8E11AF}"/>
                </a:ext>
              </a:extLst>
            </p:cNvPr>
            <p:cNvSpPr/>
            <p:nvPr/>
          </p:nvSpPr>
          <p:spPr>
            <a:xfrm>
              <a:off x="7424612" y="2269482"/>
              <a:ext cx="26916" cy="50524"/>
            </a:xfrm>
            <a:custGeom>
              <a:avLst/>
              <a:gdLst/>
              <a:ahLst/>
              <a:cxnLst/>
              <a:rect l="l" t="t" r="r" b="b"/>
              <a:pathLst>
                <a:path w="1025" h="1924" extrusionOk="0">
                  <a:moveTo>
                    <a:pt x="881" y="0"/>
                  </a:moveTo>
                  <a:lnTo>
                    <a:pt x="220" y="660"/>
                  </a:lnTo>
                  <a:cubicBezTo>
                    <a:pt x="77" y="804"/>
                    <a:pt x="0" y="995"/>
                    <a:pt x="0" y="1206"/>
                  </a:cubicBezTo>
                  <a:lnTo>
                    <a:pt x="0" y="1924"/>
                  </a:lnTo>
                  <a:lnTo>
                    <a:pt x="766" y="1924"/>
                  </a:lnTo>
                  <a:cubicBezTo>
                    <a:pt x="909" y="1924"/>
                    <a:pt x="1024" y="1809"/>
                    <a:pt x="1024" y="1665"/>
                  </a:cubicBezTo>
                  <a:lnTo>
                    <a:pt x="1024" y="440"/>
                  </a:lnTo>
                  <a:cubicBezTo>
                    <a:pt x="1024" y="278"/>
                    <a:pt x="976" y="125"/>
                    <a:pt x="881" y="0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9704;p69">
              <a:extLst>
                <a:ext uri="{FF2B5EF4-FFF2-40B4-BE49-F238E27FC236}">
                  <a16:creationId xmlns:a16="http://schemas.microsoft.com/office/drawing/2014/main" id="{A354D697-1D95-4518-BAB5-4C280FD9919B}"/>
                </a:ext>
              </a:extLst>
            </p:cNvPr>
            <p:cNvSpPr/>
            <p:nvPr/>
          </p:nvSpPr>
          <p:spPr>
            <a:xfrm>
              <a:off x="7377607" y="2265701"/>
              <a:ext cx="13340" cy="13340"/>
            </a:xfrm>
            <a:custGeom>
              <a:avLst/>
              <a:gdLst/>
              <a:ahLst/>
              <a:cxnLst/>
              <a:rect l="l" t="t" r="r" b="b"/>
              <a:pathLst>
                <a:path w="508" h="508" extrusionOk="0">
                  <a:moveTo>
                    <a:pt x="1" y="1"/>
                  </a:moveTo>
                  <a:lnTo>
                    <a:pt x="1" y="403"/>
                  </a:lnTo>
                  <a:cubicBezTo>
                    <a:pt x="1" y="460"/>
                    <a:pt x="48" y="508"/>
                    <a:pt x="106" y="508"/>
                  </a:cubicBezTo>
                  <a:lnTo>
                    <a:pt x="402" y="508"/>
                  </a:lnTo>
                  <a:cubicBezTo>
                    <a:pt x="460" y="508"/>
                    <a:pt x="508" y="460"/>
                    <a:pt x="508" y="403"/>
                  </a:cubicBezTo>
                  <a:lnTo>
                    <a:pt x="508" y="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9705;p69">
              <a:extLst>
                <a:ext uri="{FF2B5EF4-FFF2-40B4-BE49-F238E27FC236}">
                  <a16:creationId xmlns:a16="http://schemas.microsoft.com/office/drawing/2014/main" id="{1C9B22CC-8105-435F-8502-1B8205A70266}"/>
                </a:ext>
              </a:extLst>
            </p:cNvPr>
            <p:cNvSpPr/>
            <p:nvPr/>
          </p:nvSpPr>
          <p:spPr>
            <a:xfrm>
              <a:off x="7356756" y="2246899"/>
              <a:ext cx="27415" cy="28229"/>
            </a:xfrm>
            <a:custGeom>
              <a:avLst/>
              <a:gdLst/>
              <a:ahLst/>
              <a:cxnLst/>
              <a:rect l="l" t="t" r="r" b="b"/>
              <a:pathLst>
                <a:path w="1044" h="1075" extrusionOk="0">
                  <a:moveTo>
                    <a:pt x="235" y="1"/>
                  </a:moveTo>
                  <a:cubicBezTo>
                    <a:pt x="204" y="1"/>
                    <a:pt x="174" y="15"/>
                    <a:pt x="153" y="47"/>
                  </a:cubicBezTo>
                  <a:lnTo>
                    <a:pt x="0" y="286"/>
                  </a:lnTo>
                  <a:lnTo>
                    <a:pt x="383" y="994"/>
                  </a:lnTo>
                  <a:cubicBezTo>
                    <a:pt x="412" y="1047"/>
                    <a:pt x="464" y="1075"/>
                    <a:pt x="517" y="1075"/>
                  </a:cubicBezTo>
                  <a:cubicBezTo>
                    <a:pt x="550" y="1075"/>
                    <a:pt x="583" y="1064"/>
                    <a:pt x="613" y="1042"/>
                  </a:cubicBezTo>
                  <a:lnTo>
                    <a:pt x="1043" y="717"/>
                  </a:lnTo>
                  <a:lnTo>
                    <a:pt x="306" y="28"/>
                  </a:lnTo>
                  <a:cubicBezTo>
                    <a:pt x="285" y="10"/>
                    <a:pt x="260" y="1"/>
                    <a:pt x="235" y="1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9706;p69">
              <a:extLst>
                <a:ext uri="{FF2B5EF4-FFF2-40B4-BE49-F238E27FC236}">
                  <a16:creationId xmlns:a16="http://schemas.microsoft.com/office/drawing/2014/main" id="{61CE34C8-177C-45DB-A4A8-9950BB2ED81B}"/>
                </a:ext>
              </a:extLst>
            </p:cNvPr>
            <p:cNvSpPr/>
            <p:nvPr/>
          </p:nvSpPr>
          <p:spPr>
            <a:xfrm>
              <a:off x="7384146" y="2246899"/>
              <a:ext cx="27678" cy="28229"/>
            </a:xfrm>
            <a:custGeom>
              <a:avLst/>
              <a:gdLst/>
              <a:ahLst/>
              <a:cxnLst/>
              <a:rect l="l" t="t" r="r" b="b"/>
              <a:pathLst>
                <a:path w="1054" h="1075" extrusionOk="0">
                  <a:moveTo>
                    <a:pt x="813" y="1"/>
                  </a:moveTo>
                  <a:cubicBezTo>
                    <a:pt x="786" y="1"/>
                    <a:pt x="759" y="10"/>
                    <a:pt x="737" y="28"/>
                  </a:cubicBezTo>
                  <a:lnTo>
                    <a:pt x="0" y="717"/>
                  </a:lnTo>
                  <a:lnTo>
                    <a:pt x="441" y="1042"/>
                  </a:lnTo>
                  <a:cubicBezTo>
                    <a:pt x="466" y="1064"/>
                    <a:pt x="499" y="1075"/>
                    <a:pt x="532" y="1075"/>
                  </a:cubicBezTo>
                  <a:cubicBezTo>
                    <a:pt x="585" y="1075"/>
                    <a:pt x="637" y="1047"/>
                    <a:pt x="661" y="994"/>
                  </a:cubicBezTo>
                  <a:lnTo>
                    <a:pt x="1053" y="286"/>
                  </a:lnTo>
                  <a:lnTo>
                    <a:pt x="900" y="47"/>
                  </a:lnTo>
                  <a:cubicBezTo>
                    <a:pt x="879" y="15"/>
                    <a:pt x="846" y="1"/>
                    <a:pt x="813" y="1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9707;p69">
              <a:extLst>
                <a:ext uri="{FF2B5EF4-FFF2-40B4-BE49-F238E27FC236}">
                  <a16:creationId xmlns:a16="http://schemas.microsoft.com/office/drawing/2014/main" id="{C329F901-AC87-4564-BC77-0BECABA7C168}"/>
                </a:ext>
              </a:extLst>
            </p:cNvPr>
            <p:cNvSpPr/>
            <p:nvPr/>
          </p:nvSpPr>
          <p:spPr>
            <a:xfrm>
              <a:off x="7159964" y="1971904"/>
              <a:ext cx="190516" cy="164151"/>
            </a:xfrm>
            <a:custGeom>
              <a:avLst/>
              <a:gdLst/>
              <a:ahLst/>
              <a:cxnLst/>
              <a:rect l="l" t="t" r="r" b="b"/>
              <a:pathLst>
                <a:path w="7255" h="6251" extrusionOk="0">
                  <a:moveTo>
                    <a:pt x="642" y="1"/>
                  </a:moveTo>
                  <a:cubicBezTo>
                    <a:pt x="288" y="1"/>
                    <a:pt x="1" y="288"/>
                    <a:pt x="1" y="642"/>
                  </a:cubicBezTo>
                  <a:lnTo>
                    <a:pt x="1" y="4059"/>
                  </a:lnTo>
                  <a:cubicBezTo>
                    <a:pt x="1" y="4413"/>
                    <a:pt x="288" y="4700"/>
                    <a:pt x="642" y="4700"/>
                  </a:cubicBezTo>
                  <a:lnTo>
                    <a:pt x="2987" y="4700"/>
                  </a:lnTo>
                  <a:lnTo>
                    <a:pt x="2632" y="6116"/>
                  </a:lnTo>
                  <a:cubicBezTo>
                    <a:pt x="2611" y="6189"/>
                    <a:pt x="2672" y="6251"/>
                    <a:pt x="2736" y="6251"/>
                  </a:cubicBezTo>
                  <a:cubicBezTo>
                    <a:pt x="2756" y="6251"/>
                    <a:pt x="2777" y="6245"/>
                    <a:pt x="2795" y="6231"/>
                  </a:cubicBezTo>
                  <a:lnTo>
                    <a:pt x="4901" y="4700"/>
                  </a:lnTo>
                  <a:lnTo>
                    <a:pt x="6614" y="4700"/>
                  </a:lnTo>
                  <a:cubicBezTo>
                    <a:pt x="6968" y="4700"/>
                    <a:pt x="7255" y="4413"/>
                    <a:pt x="7255" y="4059"/>
                  </a:cubicBezTo>
                  <a:lnTo>
                    <a:pt x="7255" y="642"/>
                  </a:lnTo>
                  <a:cubicBezTo>
                    <a:pt x="7255" y="288"/>
                    <a:pt x="6968" y="1"/>
                    <a:pt x="6614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9708;p69">
              <a:extLst>
                <a:ext uri="{FF2B5EF4-FFF2-40B4-BE49-F238E27FC236}">
                  <a16:creationId xmlns:a16="http://schemas.microsoft.com/office/drawing/2014/main" id="{7E94097D-C2A6-4DA2-B29C-B646F1F03FA3}"/>
                </a:ext>
              </a:extLst>
            </p:cNvPr>
            <p:cNvSpPr/>
            <p:nvPr/>
          </p:nvSpPr>
          <p:spPr>
            <a:xfrm>
              <a:off x="7191896" y="2000055"/>
              <a:ext cx="31670" cy="11082"/>
            </a:xfrm>
            <a:custGeom>
              <a:avLst/>
              <a:gdLst/>
              <a:ahLst/>
              <a:cxnLst/>
              <a:rect l="l" t="t" r="r" b="b"/>
              <a:pathLst>
                <a:path w="1206" h="422" extrusionOk="0">
                  <a:moveTo>
                    <a:pt x="287" y="1"/>
                  </a:moveTo>
                  <a:cubicBezTo>
                    <a:pt x="0" y="1"/>
                    <a:pt x="0" y="422"/>
                    <a:pt x="287" y="422"/>
                  </a:cubicBezTo>
                  <a:lnTo>
                    <a:pt x="919" y="422"/>
                  </a:lnTo>
                  <a:cubicBezTo>
                    <a:pt x="1206" y="422"/>
                    <a:pt x="1206" y="1"/>
                    <a:pt x="91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9709;p69">
              <a:extLst>
                <a:ext uri="{FF2B5EF4-FFF2-40B4-BE49-F238E27FC236}">
                  <a16:creationId xmlns:a16="http://schemas.microsoft.com/office/drawing/2014/main" id="{EEB37D43-CA72-4318-877F-6E8E13470B91}"/>
                </a:ext>
              </a:extLst>
            </p:cNvPr>
            <p:cNvSpPr/>
            <p:nvPr/>
          </p:nvSpPr>
          <p:spPr>
            <a:xfrm>
              <a:off x="7231102" y="2000055"/>
              <a:ext cx="87735" cy="11082"/>
            </a:xfrm>
            <a:custGeom>
              <a:avLst/>
              <a:gdLst/>
              <a:ahLst/>
              <a:cxnLst/>
              <a:rect l="l" t="t" r="r" b="b"/>
              <a:pathLst>
                <a:path w="3341" h="422" extrusionOk="0">
                  <a:moveTo>
                    <a:pt x="278" y="1"/>
                  </a:moveTo>
                  <a:cubicBezTo>
                    <a:pt x="0" y="1"/>
                    <a:pt x="0" y="422"/>
                    <a:pt x="278" y="422"/>
                  </a:cubicBezTo>
                  <a:lnTo>
                    <a:pt x="3053" y="422"/>
                  </a:lnTo>
                  <a:cubicBezTo>
                    <a:pt x="3340" y="422"/>
                    <a:pt x="3340" y="1"/>
                    <a:pt x="30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Google Shape;9710;p69">
              <a:extLst>
                <a:ext uri="{FF2B5EF4-FFF2-40B4-BE49-F238E27FC236}">
                  <a16:creationId xmlns:a16="http://schemas.microsoft.com/office/drawing/2014/main" id="{06F8E62C-58A3-4FB9-A23C-928890CE616B}"/>
                </a:ext>
              </a:extLst>
            </p:cNvPr>
            <p:cNvSpPr/>
            <p:nvPr/>
          </p:nvSpPr>
          <p:spPr>
            <a:xfrm>
              <a:off x="7191896" y="2027969"/>
              <a:ext cx="126941" cy="11318"/>
            </a:xfrm>
            <a:custGeom>
              <a:avLst/>
              <a:gdLst/>
              <a:ahLst/>
              <a:cxnLst/>
              <a:rect l="l" t="t" r="r" b="b"/>
              <a:pathLst>
                <a:path w="4834" h="431" extrusionOk="0">
                  <a:moveTo>
                    <a:pt x="287" y="0"/>
                  </a:moveTo>
                  <a:cubicBezTo>
                    <a:pt x="0" y="0"/>
                    <a:pt x="0" y="431"/>
                    <a:pt x="287" y="431"/>
                  </a:cubicBezTo>
                  <a:lnTo>
                    <a:pt x="4546" y="431"/>
                  </a:lnTo>
                  <a:cubicBezTo>
                    <a:pt x="4833" y="431"/>
                    <a:pt x="4833" y="0"/>
                    <a:pt x="4546" y="0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9711;p69">
              <a:extLst>
                <a:ext uri="{FF2B5EF4-FFF2-40B4-BE49-F238E27FC236}">
                  <a16:creationId xmlns:a16="http://schemas.microsoft.com/office/drawing/2014/main" id="{F480DFAD-42BD-4408-8275-74A731CFDFDD}"/>
                </a:ext>
              </a:extLst>
            </p:cNvPr>
            <p:cNvSpPr/>
            <p:nvPr/>
          </p:nvSpPr>
          <p:spPr>
            <a:xfrm>
              <a:off x="7191896" y="2056093"/>
              <a:ext cx="87735" cy="11108"/>
            </a:xfrm>
            <a:custGeom>
              <a:avLst/>
              <a:gdLst/>
              <a:ahLst/>
              <a:cxnLst/>
              <a:rect l="l" t="t" r="r" b="b"/>
              <a:pathLst>
                <a:path w="3341" h="423" extrusionOk="0">
                  <a:moveTo>
                    <a:pt x="287" y="1"/>
                  </a:moveTo>
                  <a:cubicBezTo>
                    <a:pt x="0" y="1"/>
                    <a:pt x="0" y="422"/>
                    <a:pt x="287" y="422"/>
                  </a:cubicBezTo>
                  <a:lnTo>
                    <a:pt x="3053" y="422"/>
                  </a:lnTo>
                  <a:cubicBezTo>
                    <a:pt x="3340" y="422"/>
                    <a:pt x="3340" y="1"/>
                    <a:pt x="3053" y="1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9712;p69">
              <a:extLst>
                <a:ext uri="{FF2B5EF4-FFF2-40B4-BE49-F238E27FC236}">
                  <a16:creationId xmlns:a16="http://schemas.microsoft.com/office/drawing/2014/main" id="{BDBCFAAC-F36F-49B2-BAC9-0911C6A1C389}"/>
                </a:ext>
              </a:extLst>
            </p:cNvPr>
            <p:cNvSpPr/>
            <p:nvPr/>
          </p:nvSpPr>
          <p:spPr>
            <a:xfrm>
              <a:off x="7286878" y="2056093"/>
              <a:ext cx="31958" cy="11108"/>
            </a:xfrm>
            <a:custGeom>
              <a:avLst/>
              <a:gdLst/>
              <a:ahLst/>
              <a:cxnLst/>
              <a:rect l="l" t="t" r="r" b="b"/>
              <a:pathLst>
                <a:path w="1217" h="423" extrusionOk="0">
                  <a:moveTo>
                    <a:pt x="288" y="1"/>
                  </a:moveTo>
                  <a:cubicBezTo>
                    <a:pt x="1" y="1"/>
                    <a:pt x="1" y="422"/>
                    <a:pt x="288" y="422"/>
                  </a:cubicBezTo>
                  <a:lnTo>
                    <a:pt x="929" y="422"/>
                  </a:lnTo>
                  <a:cubicBezTo>
                    <a:pt x="1216" y="422"/>
                    <a:pt x="1216" y="1"/>
                    <a:pt x="929" y="1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3259655-21F4-49B4-9FE9-4A859B12C1EB}"/>
              </a:ext>
            </a:extLst>
          </p:cNvPr>
          <p:cNvCxnSpPr>
            <a:cxnSpLocks/>
          </p:cNvCxnSpPr>
          <p:nvPr/>
        </p:nvCxnSpPr>
        <p:spPr>
          <a:xfrm flipV="1">
            <a:off x="7441158" y="2875845"/>
            <a:ext cx="2266100" cy="9865"/>
          </a:xfrm>
          <a:prstGeom prst="straightConnector1">
            <a:avLst/>
          </a:prstGeom>
          <a:ln w="38100" cap="flat" cmpd="sng" algn="ctr">
            <a:solidFill>
              <a:srgbClr val="5C728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9" name="Text Placeholder 4">
            <a:extLst>
              <a:ext uri="{FF2B5EF4-FFF2-40B4-BE49-F238E27FC236}">
                <a16:creationId xmlns:a16="http://schemas.microsoft.com/office/drawing/2014/main" id="{27CD0EF0-F84A-4D59-8DFC-AB5392B4F920}"/>
              </a:ext>
            </a:extLst>
          </p:cNvPr>
          <p:cNvSpPr txBox="1">
            <a:spLocks/>
          </p:cNvSpPr>
          <p:nvPr/>
        </p:nvSpPr>
        <p:spPr>
          <a:xfrm>
            <a:off x="10439483" y="5737508"/>
            <a:ext cx="1901776" cy="87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203195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5 minutes</a:t>
            </a:r>
          </a:p>
          <a:p>
            <a:pPr marL="203195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10 minutes</a:t>
            </a:r>
          </a:p>
        </p:txBody>
      </p:sp>
      <p:grpSp>
        <p:nvGrpSpPr>
          <p:cNvPr id="140" name="Google Shape;6077;p67">
            <a:extLst>
              <a:ext uri="{FF2B5EF4-FFF2-40B4-BE49-F238E27FC236}">
                <a16:creationId xmlns:a16="http://schemas.microsoft.com/office/drawing/2014/main" id="{69A1A7F0-B117-420F-A366-B9EB81FDAB15}"/>
              </a:ext>
            </a:extLst>
          </p:cNvPr>
          <p:cNvGrpSpPr/>
          <p:nvPr/>
        </p:nvGrpSpPr>
        <p:grpSpPr>
          <a:xfrm>
            <a:off x="10076942" y="5891483"/>
            <a:ext cx="537983" cy="537983"/>
            <a:chOff x="5873617" y="2309901"/>
            <a:chExt cx="345720" cy="345720"/>
          </a:xfrm>
        </p:grpSpPr>
        <p:sp>
          <p:nvSpPr>
            <p:cNvPr id="141" name="Google Shape;6078;p67">
              <a:extLst>
                <a:ext uri="{FF2B5EF4-FFF2-40B4-BE49-F238E27FC236}">
                  <a16:creationId xmlns:a16="http://schemas.microsoft.com/office/drawing/2014/main" id="{05BA03D2-B480-4481-A3D3-0B300AC008AA}"/>
                </a:ext>
              </a:extLst>
            </p:cNvPr>
            <p:cNvSpPr/>
            <p:nvPr/>
          </p:nvSpPr>
          <p:spPr>
            <a:xfrm>
              <a:off x="5873617" y="2309901"/>
              <a:ext cx="345720" cy="345720"/>
            </a:xfrm>
            <a:custGeom>
              <a:avLst/>
              <a:gdLst/>
              <a:ahLst/>
              <a:cxnLst/>
              <a:rect l="l" t="t" r="r" b="b"/>
              <a:pathLst>
                <a:path w="13159" h="13159" extrusionOk="0">
                  <a:moveTo>
                    <a:pt x="6583" y="1"/>
                  </a:moveTo>
                  <a:cubicBezTo>
                    <a:pt x="2949" y="1"/>
                    <a:pt x="1" y="2942"/>
                    <a:pt x="1" y="6576"/>
                  </a:cubicBezTo>
                  <a:cubicBezTo>
                    <a:pt x="1" y="10211"/>
                    <a:pt x="2949" y="13159"/>
                    <a:pt x="6583" y="13159"/>
                  </a:cubicBezTo>
                  <a:cubicBezTo>
                    <a:pt x="10218" y="13159"/>
                    <a:pt x="13159" y="10211"/>
                    <a:pt x="13159" y="6576"/>
                  </a:cubicBezTo>
                  <a:cubicBezTo>
                    <a:pt x="13159" y="2942"/>
                    <a:pt x="10218" y="1"/>
                    <a:pt x="6583" y="1"/>
                  </a:cubicBezTo>
                  <a:close/>
                </a:path>
              </a:pathLst>
            </a:custGeom>
            <a:solidFill>
              <a:srgbClr val="7988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6079;p67">
              <a:extLst>
                <a:ext uri="{FF2B5EF4-FFF2-40B4-BE49-F238E27FC236}">
                  <a16:creationId xmlns:a16="http://schemas.microsoft.com/office/drawing/2014/main" id="{6F0D97DD-4823-41D6-976B-5233426B5606}"/>
                </a:ext>
              </a:extLst>
            </p:cNvPr>
            <p:cNvSpPr/>
            <p:nvPr/>
          </p:nvSpPr>
          <p:spPr>
            <a:xfrm>
              <a:off x="5899496" y="2335779"/>
              <a:ext cx="293963" cy="293963"/>
            </a:xfrm>
            <a:custGeom>
              <a:avLst/>
              <a:gdLst/>
              <a:ahLst/>
              <a:cxnLst/>
              <a:rect l="l" t="t" r="r" b="b"/>
              <a:pathLst>
                <a:path w="11189" h="11189" extrusionOk="0">
                  <a:moveTo>
                    <a:pt x="5598" y="1"/>
                  </a:moveTo>
                  <a:cubicBezTo>
                    <a:pt x="2505" y="1"/>
                    <a:pt x="1" y="2504"/>
                    <a:pt x="1" y="5591"/>
                  </a:cubicBezTo>
                  <a:cubicBezTo>
                    <a:pt x="1" y="8685"/>
                    <a:pt x="2505" y="11189"/>
                    <a:pt x="5598" y="11189"/>
                  </a:cubicBezTo>
                  <a:cubicBezTo>
                    <a:pt x="8685" y="11189"/>
                    <a:pt x="11189" y="8685"/>
                    <a:pt x="11189" y="5591"/>
                  </a:cubicBezTo>
                  <a:cubicBezTo>
                    <a:pt x="11189" y="2504"/>
                    <a:pt x="8685" y="1"/>
                    <a:pt x="5598" y="1"/>
                  </a:cubicBezTo>
                  <a:close/>
                </a:path>
              </a:pathLst>
            </a:custGeom>
            <a:solidFill>
              <a:srgbClr val="F2F4F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6080;p67">
              <a:extLst>
                <a:ext uri="{FF2B5EF4-FFF2-40B4-BE49-F238E27FC236}">
                  <a16:creationId xmlns:a16="http://schemas.microsoft.com/office/drawing/2014/main" id="{A39D49AF-CD55-4A79-B978-88926CCB56D7}"/>
                </a:ext>
              </a:extLst>
            </p:cNvPr>
            <p:cNvSpPr/>
            <p:nvPr/>
          </p:nvSpPr>
          <p:spPr>
            <a:xfrm>
              <a:off x="6041288" y="2356088"/>
              <a:ext cx="10404" cy="131888"/>
            </a:xfrm>
            <a:custGeom>
              <a:avLst/>
              <a:gdLst/>
              <a:ahLst/>
              <a:cxnLst/>
              <a:rect l="l" t="t" r="r" b="b"/>
              <a:pathLst>
                <a:path w="396" h="5020" extrusionOk="0">
                  <a:moveTo>
                    <a:pt x="198" y="1"/>
                  </a:moveTo>
                  <a:cubicBezTo>
                    <a:pt x="99" y="1"/>
                    <a:pt x="0" y="67"/>
                    <a:pt x="0" y="199"/>
                  </a:cubicBezTo>
                  <a:lnTo>
                    <a:pt x="0" y="4818"/>
                  </a:lnTo>
                  <a:cubicBezTo>
                    <a:pt x="0" y="4929"/>
                    <a:pt x="90" y="5019"/>
                    <a:pt x="201" y="5019"/>
                  </a:cubicBezTo>
                  <a:cubicBezTo>
                    <a:pt x="305" y="5019"/>
                    <a:pt x="395" y="4929"/>
                    <a:pt x="395" y="4818"/>
                  </a:cubicBezTo>
                  <a:lnTo>
                    <a:pt x="395" y="199"/>
                  </a:lnTo>
                  <a:cubicBezTo>
                    <a:pt x="395" y="67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6081;p67">
              <a:extLst>
                <a:ext uri="{FF2B5EF4-FFF2-40B4-BE49-F238E27FC236}">
                  <a16:creationId xmlns:a16="http://schemas.microsoft.com/office/drawing/2014/main" id="{43890253-3ED1-4FF6-8B56-BB627E81FE80}"/>
                </a:ext>
              </a:extLst>
            </p:cNvPr>
            <p:cNvSpPr/>
            <p:nvPr/>
          </p:nvSpPr>
          <p:spPr>
            <a:xfrm>
              <a:off x="6039449" y="2477546"/>
              <a:ext cx="135435" cy="10430"/>
            </a:xfrm>
            <a:custGeom>
              <a:avLst/>
              <a:gdLst/>
              <a:ahLst/>
              <a:cxnLst/>
              <a:rect l="l" t="t" r="r" b="b"/>
              <a:pathLst>
                <a:path w="5155" h="397" extrusionOk="0">
                  <a:moveTo>
                    <a:pt x="271" y="1"/>
                  </a:moveTo>
                  <a:cubicBezTo>
                    <a:pt x="1" y="1"/>
                    <a:pt x="1" y="396"/>
                    <a:pt x="271" y="396"/>
                  </a:cubicBezTo>
                  <a:lnTo>
                    <a:pt x="4891" y="396"/>
                  </a:lnTo>
                  <a:cubicBezTo>
                    <a:pt x="5154" y="396"/>
                    <a:pt x="5154" y="1"/>
                    <a:pt x="4891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6082;p67">
              <a:extLst>
                <a:ext uri="{FF2B5EF4-FFF2-40B4-BE49-F238E27FC236}">
                  <a16:creationId xmlns:a16="http://schemas.microsoft.com/office/drawing/2014/main" id="{32326706-E8F4-45CA-9A56-20D6BA4B1598}"/>
                </a:ext>
              </a:extLst>
            </p:cNvPr>
            <p:cNvSpPr/>
            <p:nvPr/>
          </p:nvSpPr>
          <p:spPr>
            <a:xfrm>
              <a:off x="5935778" y="2372035"/>
              <a:ext cx="275178" cy="257970"/>
            </a:xfrm>
            <a:custGeom>
              <a:avLst/>
              <a:gdLst/>
              <a:ahLst/>
              <a:cxnLst/>
              <a:rect l="l" t="t" r="r" b="b"/>
              <a:pathLst>
                <a:path w="10474" h="9819" extrusionOk="0">
                  <a:moveTo>
                    <a:pt x="7893" y="1"/>
                  </a:moveTo>
                  <a:cubicBezTo>
                    <a:pt x="9815" y="2213"/>
                    <a:pt x="9697" y="5543"/>
                    <a:pt x="7623" y="7617"/>
                  </a:cubicBezTo>
                  <a:cubicBezTo>
                    <a:pt x="6532" y="8704"/>
                    <a:pt x="5100" y="9254"/>
                    <a:pt x="3664" y="9254"/>
                  </a:cubicBezTo>
                  <a:cubicBezTo>
                    <a:pt x="2361" y="9254"/>
                    <a:pt x="1056" y="8801"/>
                    <a:pt x="0" y="7887"/>
                  </a:cubicBezTo>
                  <a:lnTo>
                    <a:pt x="0" y="7887"/>
                  </a:lnTo>
                  <a:cubicBezTo>
                    <a:pt x="1112" y="9170"/>
                    <a:pt x="2669" y="9818"/>
                    <a:pt x="4229" y="9818"/>
                  </a:cubicBezTo>
                  <a:cubicBezTo>
                    <a:pt x="5657" y="9818"/>
                    <a:pt x="7088" y="9275"/>
                    <a:pt x="8185" y="8179"/>
                  </a:cubicBezTo>
                  <a:cubicBezTo>
                    <a:pt x="10474" y="5883"/>
                    <a:pt x="10342" y="2123"/>
                    <a:pt x="7893" y="1"/>
                  </a:cubicBezTo>
                  <a:close/>
                </a:path>
              </a:pathLst>
            </a:custGeom>
            <a:solidFill>
              <a:srgbClr val="BCCA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6083;p67">
              <a:extLst>
                <a:ext uri="{FF2B5EF4-FFF2-40B4-BE49-F238E27FC236}">
                  <a16:creationId xmlns:a16="http://schemas.microsoft.com/office/drawing/2014/main" id="{2A45AA7D-C49D-465B-84F8-A11B1FED79EC}"/>
                </a:ext>
              </a:extLst>
            </p:cNvPr>
            <p:cNvSpPr/>
            <p:nvPr/>
          </p:nvSpPr>
          <p:spPr>
            <a:xfrm>
              <a:off x="5918097" y="2477546"/>
              <a:ext cx="21333" cy="10430"/>
            </a:xfrm>
            <a:custGeom>
              <a:avLst/>
              <a:gdLst/>
              <a:ahLst/>
              <a:cxnLst/>
              <a:rect l="l" t="t" r="r" b="b"/>
              <a:pathLst>
                <a:path w="812" h="397" extrusionOk="0">
                  <a:moveTo>
                    <a:pt x="264" y="1"/>
                  </a:moveTo>
                  <a:cubicBezTo>
                    <a:pt x="0" y="1"/>
                    <a:pt x="0" y="396"/>
                    <a:pt x="264" y="396"/>
                  </a:cubicBezTo>
                  <a:lnTo>
                    <a:pt x="548" y="396"/>
                  </a:lnTo>
                  <a:cubicBezTo>
                    <a:pt x="812" y="396"/>
                    <a:pt x="812" y="1"/>
                    <a:pt x="548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6084;p67">
              <a:extLst>
                <a:ext uri="{FF2B5EF4-FFF2-40B4-BE49-F238E27FC236}">
                  <a16:creationId xmlns:a16="http://schemas.microsoft.com/office/drawing/2014/main" id="{CC2FA77A-7005-4D07-80E4-A9E54613333B}"/>
                </a:ext>
              </a:extLst>
            </p:cNvPr>
            <p:cNvSpPr/>
            <p:nvPr/>
          </p:nvSpPr>
          <p:spPr>
            <a:xfrm>
              <a:off x="6041288" y="2591542"/>
              <a:ext cx="10404" cy="17970"/>
            </a:xfrm>
            <a:custGeom>
              <a:avLst/>
              <a:gdLst/>
              <a:ahLst/>
              <a:cxnLst/>
              <a:rect l="l" t="t" r="r" b="b"/>
              <a:pathLst>
                <a:path w="396" h="684" extrusionOk="0">
                  <a:moveTo>
                    <a:pt x="198" y="0"/>
                  </a:moveTo>
                  <a:cubicBezTo>
                    <a:pt x="99" y="0"/>
                    <a:pt x="0" y="66"/>
                    <a:pt x="0" y="198"/>
                  </a:cubicBezTo>
                  <a:lnTo>
                    <a:pt x="0" y="483"/>
                  </a:lnTo>
                  <a:cubicBezTo>
                    <a:pt x="0" y="594"/>
                    <a:pt x="90" y="684"/>
                    <a:pt x="201" y="684"/>
                  </a:cubicBezTo>
                  <a:cubicBezTo>
                    <a:pt x="305" y="684"/>
                    <a:pt x="395" y="594"/>
                    <a:pt x="395" y="483"/>
                  </a:cubicBezTo>
                  <a:lnTo>
                    <a:pt x="395" y="198"/>
                  </a:lnTo>
                  <a:cubicBezTo>
                    <a:pt x="395" y="66"/>
                    <a:pt x="297" y="0"/>
                    <a:pt x="198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6085;p67">
              <a:extLst>
                <a:ext uri="{FF2B5EF4-FFF2-40B4-BE49-F238E27FC236}">
                  <a16:creationId xmlns:a16="http://schemas.microsoft.com/office/drawing/2014/main" id="{4D21261D-4102-401C-9DA0-A8D35BC5D74B}"/>
                </a:ext>
              </a:extLst>
            </p:cNvPr>
            <p:cNvSpPr/>
            <p:nvPr/>
          </p:nvSpPr>
          <p:spPr>
            <a:xfrm>
              <a:off x="5953144" y="2391556"/>
              <a:ext cx="19836" cy="15869"/>
            </a:xfrm>
            <a:custGeom>
              <a:avLst/>
              <a:gdLst/>
              <a:ahLst/>
              <a:cxnLst/>
              <a:rect l="l" t="t" r="r" b="b"/>
              <a:pathLst>
                <a:path w="755" h="604" extrusionOk="0">
                  <a:moveTo>
                    <a:pt x="285" y="0"/>
                  </a:moveTo>
                  <a:cubicBezTo>
                    <a:pt x="133" y="0"/>
                    <a:pt x="0" y="196"/>
                    <a:pt x="144" y="340"/>
                  </a:cubicBezTo>
                  <a:lnTo>
                    <a:pt x="345" y="541"/>
                  </a:lnTo>
                  <a:cubicBezTo>
                    <a:pt x="379" y="583"/>
                    <a:pt x="435" y="603"/>
                    <a:pt x="484" y="603"/>
                  </a:cubicBezTo>
                  <a:cubicBezTo>
                    <a:pt x="664" y="603"/>
                    <a:pt x="754" y="388"/>
                    <a:pt x="629" y="264"/>
                  </a:cubicBezTo>
                  <a:lnTo>
                    <a:pt x="421" y="62"/>
                  </a:lnTo>
                  <a:cubicBezTo>
                    <a:pt x="379" y="19"/>
                    <a:pt x="331" y="0"/>
                    <a:pt x="28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6086;p67">
              <a:extLst>
                <a:ext uri="{FF2B5EF4-FFF2-40B4-BE49-F238E27FC236}">
                  <a16:creationId xmlns:a16="http://schemas.microsoft.com/office/drawing/2014/main" id="{3C141D2C-66B6-4955-92BB-0633A5DFA9D1}"/>
                </a:ext>
              </a:extLst>
            </p:cNvPr>
            <p:cNvSpPr/>
            <p:nvPr/>
          </p:nvSpPr>
          <p:spPr>
            <a:xfrm>
              <a:off x="6119686" y="2557939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285" y="1"/>
                  </a:moveTo>
                  <a:cubicBezTo>
                    <a:pt x="131" y="1"/>
                    <a:pt x="0" y="202"/>
                    <a:pt x="144" y="347"/>
                  </a:cubicBezTo>
                  <a:lnTo>
                    <a:pt x="345" y="548"/>
                  </a:lnTo>
                  <a:cubicBezTo>
                    <a:pt x="380" y="582"/>
                    <a:pt x="429" y="603"/>
                    <a:pt x="484" y="603"/>
                  </a:cubicBezTo>
                  <a:cubicBezTo>
                    <a:pt x="658" y="603"/>
                    <a:pt x="748" y="388"/>
                    <a:pt x="623" y="263"/>
                  </a:cubicBezTo>
                  <a:lnTo>
                    <a:pt x="422" y="62"/>
                  </a:lnTo>
                  <a:cubicBezTo>
                    <a:pt x="379" y="19"/>
                    <a:pt x="331" y="1"/>
                    <a:pt x="28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6087;p67">
              <a:extLst>
                <a:ext uri="{FF2B5EF4-FFF2-40B4-BE49-F238E27FC236}">
                  <a16:creationId xmlns:a16="http://schemas.microsoft.com/office/drawing/2014/main" id="{1949726C-4CB9-482B-9FDB-72F89F8BA0CB}"/>
                </a:ext>
              </a:extLst>
            </p:cNvPr>
            <p:cNvSpPr/>
            <p:nvPr/>
          </p:nvSpPr>
          <p:spPr>
            <a:xfrm>
              <a:off x="6120185" y="2391556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466" y="0"/>
                  </a:moveTo>
                  <a:cubicBezTo>
                    <a:pt x="419" y="0"/>
                    <a:pt x="370" y="19"/>
                    <a:pt x="326" y="62"/>
                  </a:cubicBezTo>
                  <a:lnTo>
                    <a:pt x="125" y="264"/>
                  </a:lnTo>
                  <a:cubicBezTo>
                    <a:pt x="0" y="388"/>
                    <a:pt x="84" y="603"/>
                    <a:pt x="264" y="603"/>
                  </a:cubicBezTo>
                  <a:cubicBezTo>
                    <a:pt x="313" y="603"/>
                    <a:pt x="368" y="583"/>
                    <a:pt x="403" y="541"/>
                  </a:cubicBezTo>
                  <a:lnTo>
                    <a:pt x="604" y="340"/>
                  </a:lnTo>
                  <a:cubicBezTo>
                    <a:pt x="747" y="196"/>
                    <a:pt x="618" y="0"/>
                    <a:pt x="466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6088;p67">
              <a:extLst>
                <a:ext uri="{FF2B5EF4-FFF2-40B4-BE49-F238E27FC236}">
                  <a16:creationId xmlns:a16="http://schemas.microsoft.com/office/drawing/2014/main" id="{8EECED90-BF97-4E7D-A2A2-0B2D0D152F62}"/>
                </a:ext>
              </a:extLst>
            </p:cNvPr>
            <p:cNvSpPr/>
            <p:nvPr/>
          </p:nvSpPr>
          <p:spPr>
            <a:xfrm>
              <a:off x="5953617" y="2557939"/>
              <a:ext cx="19862" cy="15869"/>
            </a:xfrm>
            <a:custGeom>
              <a:avLst/>
              <a:gdLst/>
              <a:ahLst/>
              <a:cxnLst/>
              <a:rect l="l" t="t" r="r" b="b"/>
              <a:pathLst>
                <a:path w="756" h="604" extrusionOk="0">
                  <a:moveTo>
                    <a:pt x="465" y="1"/>
                  </a:moveTo>
                  <a:cubicBezTo>
                    <a:pt x="418" y="1"/>
                    <a:pt x="370" y="19"/>
                    <a:pt x="327" y="62"/>
                  </a:cubicBezTo>
                  <a:lnTo>
                    <a:pt x="126" y="263"/>
                  </a:lnTo>
                  <a:cubicBezTo>
                    <a:pt x="1" y="388"/>
                    <a:pt x="91" y="603"/>
                    <a:pt x="264" y="603"/>
                  </a:cubicBezTo>
                  <a:cubicBezTo>
                    <a:pt x="320" y="603"/>
                    <a:pt x="368" y="582"/>
                    <a:pt x="403" y="548"/>
                  </a:cubicBezTo>
                  <a:lnTo>
                    <a:pt x="611" y="347"/>
                  </a:lnTo>
                  <a:cubicBezTo>
                    <a:pt x="755" y="202"/>
                    <a:pt x="620" y="1"/>
                    <a:pt x="46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6089;p67">
              <a:extLst>
                <a:ext uri="{FF2B5EF4-FFF2-40B4-BE49-F238E27FC236}">
                  <a16:creationId xmlns:a16="http://schemas.microsoft.com/office/drawing/2014/main" id="{19E59D90-BF82-4DA6-8EB8-6F9EBF700ED4}"/>
                </a:ext>
              </a:extLst>
            </p:cNvPr>
            <p:cNvSpPr/>
            <p:nvPr/>
          </p:nvSpPr>
          <p:spPr>
            <a:xfrm>
              <a:off x="5927056" y="2429887"/>
              <a:ext cx="21859" cy="13425"/>
            </a:xfrm>
            <a:custGeom>
              <a:avLst/>
              <a:gdLst/>
              <a:ahLst/>
              <a:cxnLst/>
              <a:rect l="l" t="t" r="r" b="b"/>
              <a:pathLst>
                <a:path w="832" h="511" extrusionOk="0">
                  <a:moveTo>
                    <a:pt x="289" y="0"/>
                  </a:moveTo>
                  <a:cubicBezTo>
                    <a:pt x="98" y="0"/>
                    <a:pt x="1" y="295"/>
                    <a:pt x="214" y="386"/>
                  </a:cubicBezTo>
                  <a:lnTo>
                    <a:pt x="478" y="497"/>
                  </a:lnTo>
                  <a:cubicBezTo>
                    <a:pt x="499" y="504"/>
                    <a:pt x="526" y="511"/>
                    <a:pt x="554" y="511"/>
                  </a:cubicBezTo>
                  <a:cubicBezTo>
                    <a:pt x="769" y="511"/>
                    <a:pt x="831" y="213"/>
                    <a:pt x="630" y="129"/>
                  </a:cubicBezTo>
                  <a:lnTo>
                    <a:pt x="374" y="18"/>
                  </a:lnTo>
                  <a:cubicBezTo>
                    <a:pt x="344" y="6"/>
                    <a:pt x="316" y="0"/>
                    <a:pt x="289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6090;p67">
              <a:extLst>
                <a:ext uri="{FF2B5EF4-FFF2-40B4-BE49-F238E27FC236}">
                  <a16:creationId xmlns:a16="http://schemas.microsoft.com/office/drawing/2014/main" id="{56AF77CE-0D92-44D8-83C4-C655BC755024}"/>
                </a:ext>
              </a:extLst>
            </p:cNvPr>
            <p:cNvSpPr/>
            <p:nvPr/>
          </p:nvSpPr>
          <p:spPr>
            <a:xfrm>
              <a:off x="6143751" y="2522077"/>
              <a:ext cx="21832" cy="13452"/>
            </a:xfrm>
            <a:custGeom>
              <a:avLst/>
              <a:gdLst/>
              <a:ahLst/>
              <a:cxnLst/>
              <a:rect l="l" t="t" r="r" b="b"/>
              <a:pathLst>
                <a:path w="831" h="512" extrusionOk="0">
                  <a:moveTo>
                    <a:pt x="287" y="0"/>
                  </a:moveTo>
                  <a:cubicBezTo>
                    <a:pt x="97" y="0"/>
                    <a:pt x="1" y="289"/>
                    <a:pt x="213" y="380"/>
                  </a:cubicBezTo>
                  <a:lnTo>
                    <a:pt x="477" y="491"/>
                  </a:lnTo>
                  <a:cubicBezTo>
                    <a:pt x="498" y="505"/>
                    <a:pt x="525" y="512"/>
                    <a:pt x="553" y="512"/>
                  </a:cubicBezTo>
                  <a:cubicBezTo>
                    <a:pt x="768" y="512"/>
                    <a:pt x="831" y="213"/>
                    <a:pt x="629" y="130"/>
                  </a:cubicBezTo>
                  <a:lnTo>
                    <a:pt x="373" y="19"/>
                  </a:lnTo>
                  <a:cubicBezTo>
                    <a:pt x="343" y="6"/>
                    <a:pt x="314" y="0"/>
                    <a:pt x="287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6091;p67">
              <a:extLst>
                <a:ext uri="{FF2B5EF4-FFF2-40B4-BE49-F238E27FC236}">
                  <a16:creationId xmlns:a16="http://schemas.microsoft.com/office/drawing/2014/main" id="{9EA9FADF-5F62-4F35-BAF0-C1CF3F051B08}"/>
                </a:ext>
              </a:extLst>
            </p:cNvPr>
            <p:cNvSpPr/>
            <p:nvPr/>
          </p:nvSpPr>
          <p:spPr>
            <a:xfrm>
              <a:off x="6084822" y="2365730"/>
              <a:ext cx="15816" cy="17261"/>
            </a:xfrm>
            <a:custGeom>
              <a:avLst/>
              <a:gdLst/>
              <a:ahLst/>
              <a:cxnLst/>
              <a:rect l="l" t="t" r="r" b="b"/>
              <a:pathLst>
                <a:path w="602" h="657" extrusionOk="0">
                  <a:moveTo>
                    <a:pt x="345" y="0"/>
                  </a:moveTo>
                  <a:cubicBezTo>
                    <a:pt x="275" y="0"/>
                    <a:pt x="204" y="37"/>
                    <a:pt x="167" y="123"/>
                  </a:cubicBezTo>
                  <a:lnTo>
                    <a:pt x="56" y="386"/>
                  </a:lnTo>
                  <a:cubicBezTo>
                    <a:pt x="1" y="511"/>
                    <a:pt x="98" y="657"/>
                    <a:pt x="237" y="657"/>
                  </a:cubicBezTo>
                  <a:cubicBezTo>
                    <a:pt x="320" y="657"/>
                    <a:pt x="389" y="608"/>
                    <a:pt x="424" y="539"/>
                  </a:cubicBezTo>
                  <a:lnTo>
                    <a:pt x="535" y="276"/>
                  </a:lnTo>
                  <a:cubicBezTo>
                    <a:pt x="602" y="119"/>
                    <a:pt x="473" y="0"/>
                    <a:pt x="34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6092;p67">
              <a:extLst>
                <a:ext uri="{FF2B5EF4-FFF2-40B4-BE49-F238E27FC236}">
                  <a16:creationId xmlns:a16="http://schemas.microsoft.com/office/drawing/2014/main" id="{0F65EB76-5C42-48FF-9FE8-9B6253AC01EC}"/>
                </a:ext>
              </a:extLst>
            </p:cNvPr>
            <p:cNvSpPr/>
            <p:nvPr/>
          </p:nvSpPr>
          <p:spPr>
            <a:xfrm>
              <a:off x="5992632" y="2582399"/>
              <a:ext cx="15816" cy="17287"/>
            </a:xfrm>
            <a:custGeom>
              <a:avLst/>
              <a:gdLst/>
              <a:ahLst/>
              <a:cxnLst/>
              <a:rect l="l" t="t" r="r" b="b"/>
              <a:pathLst>
                <a:path w="602" h="658" extrusionOk="0">
                  <a:moveTo>
                    <a:pt x="350" y="0"/>
                  </a:moveTo>
                  <a:cubicBezTo>
                    <a:pt x="280" y="0"/>
                    <a:pt x="211" y="37"/>
                    <a:pt x="174" y="123"/>
                  </a:cubicBezTo>
                  <a:lnTo>
                    <a:pt x="56" y="387"/>
                  </a:lnTo>
                  <a:cubicBezTo>
                    <a:pt x="0" y="511"/>
                    <a:pt x="97" y="657"/>
                    <a:pt x="243" y="657"/>
                  </a:cubicBezTo>
                  <a:cubicBezTo>
                    <a:pt x="319" y="657"/>
                    <a:pt x="396" y="609"/>
                    <a:pt x="423" y="539"/>
                  </a:cubicBezTo>
                  <a:lnTo>
                    <a:pt x="534" y="276"/>
                  </a:lnTo>
                  <a:cubicBezTo>
                    <a:pt x="601" y="119"/>
                    <a:pt x="475" y="0"/>
                    <a:pt x="350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6093;p67">
              <a:extLst>
                <a:ext uri="{FF2B5EF4-FFF2-40B4-BE49-F238E27FC236}">
                  <a16:creationId xmlns:a16="http://schemas.microsoft.com/office/drawing/2014/main" id="{C6C58187-5A64-4F16-8510-90B38BD7C1E6}"/>
                </a:ext>
              </a:extLst>
            </p:cNvPr>
            <p:cNvSpPr/>
            <p:nvPr/>
          </p:nvSpPr>
          <p:spPr>
            <a:xfrm>
              <a:off x="5994445" y="2364758"/>
              <a:ext cx="15527" cy="17524"/>
            </a:xfrm>
            <a:custGeom>
              <a:avLst/>
              <a:gdLst/>
              <a:ahLst/>
              <a:cxnLst/>
              <a:rect l="l" t="t" r="r" b="b"/>
              <a:pathLst>
                <a:path w="591" h="667" extrusionOk="0">
                  <a:moveTo>
                    <a:pt x="255" y="1"/>
                  </a:moveTo>
                  <a:cubicBezTo>
                    <a:pt x="129" y="1"/>
                    <a:pt x="1" y="118"/>
                    <a:pt x="63" y="278"/>
                  </a:cubicBezTo>
                  <a:lnTo>
                    <a:pt x="174" y="541"/>
                  </a:lnTo>
                  <a:cubicBezTo>
                    <a:pt x="202" y="611"/>
                    <a:pt x="271" y="659"/>
                    <a:pt x="354" y="666"/>
                  </a:cubicBezTo>
                  <a:cubicBezTo>
                    <a:pt x="493" y="666"/>
                    <a:pt x="590" y="521"/>
                    <a:pt x="542" y="389"/>
                  </a:cubicBezTo>
                  <a:lnTo>
                    <a:pt x="431" y="125"/>
                  </a:lnTo>
                  <a:cubicBezTo>
                    <a:pt x="396" y="38"/>
                    <a:pt x="326" y="1"/>
                    <a:pt x="25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6094;p67">
              <a:extLst>
                <a:ext uri="{FF2B5EF4-FFF2-40B4-BE49-F238E27FC236}">
                  <a16:creationId xmlns:a16="http://schemas.microsoft.com/office/drawing/2014/main" id="{945A2D23-9D84-4EA0-AD52-D00DA2402B6E}"/>
                </a:ext>
              </a:extLst>
            </p:cNvPr>
            <p:cNvSpPr/>
            <p:nvPr/>
          </p:nvSpPr>
          <p:spPr>
            <a:xfrm>
              <a:off x="6082641" y="2583161"/>
              <a:ext cx="15527" cy="17419"/>
            </a:xfrm>
            <a:custGeom>
              <a:avLst/>
              <a:gdLst/>
              <a:ahLst/>
              <a:cxnLst/>
              <a:rect l="l" t="t" r="r" b="b"/>
              <a:pathLst>
                <a:path w="591" h="663" extrusionOk="0">
                  <a:moveTo>
                    <a:pt x="254" y="1"/>
                  </a:moveTo>
                  <a:cubicBezTo>
                    <a:pt x="129" y="1"/>
                    <a:pt x="1" y="119"/>
                    <a:pt x="63" y="274"/>
                  </a:cubicBezTo>
                  <a:lnTo>
                    <a:pt x="174" y="538"/>
                  </a:lnTo>
                  <a:cubicBezTo>
                    <a:pt x="202" y="614"/>
                    <a:pt x="271" y="663"/>
                    <a:pt x="354" y="663"/>
                  </a:cubicBezTo>
                  <a:cubicBezTo>
                    <a:pt x="493" y="663"/>
                    <a:pt x="590" y="524"/>
                    <a:pt x="542" y="392"/>
                  </a:cubicBezTo>
                  <a:lnTo>
                    <a:pt x="431" y="129"/>
                  </a:lnTo>
                  <a:cubicBezTo>
                    <a:pt x="396" y="39"/>
                    <a:pt x="325" y="1"/>
                    <a:pt x="254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6095;p67">
              <a:extLst>
                <a:ext uri="{FF2B5EF4-FFF2-40B4-BE49-F238E27FC236}">
                  <a16:creationId xmlns:a16="http://schemas.microsoft.com/office/drawing/2014/main" id="{94695391-3121-4EC4-9380-22012955D5B4}"/>
                </a:ext>
              </a:extLst>
            </p:cNvPr>
            <p:cNvSpPr/>
            <p:nvPr/>
          </p:nvSpPr>
          <p:spPr>
            <a:xfrm>
              <a:off x="6144776" y="2431936"/>
              <a:ext cx="22069" cy="13399"/>
            </a:xfrm>
            <a:custGeom>
              <a:avLst/>
              <a:gdLst/>
              <a:ahLst/>
              <a:cxnLst/>
              <a:rect l="l" t="t" r="r" b="b"/>
              <a:pathLst>
                <a:path w="840" h="510" extrusionOk="0">
                  <a:moveTo>
                    <a:pt x="552" y="1"/>
                  </a:moveTo>
                  <a:cubicBezTo>
                    <a:pt x="527" y="1"/>
                    <a:pt x="500" y="6"/>
                    <a:pt x="473" y="17"/>
                  </a:cubicBezTo>
                  <a:lnTo>
                    <a:pt x="209" y="128"/>
                  </a:lnTo>
                  <a:cubicBezTo>
                    <a:pt x="1" y="204"/>
                    <a:pt x="63" y="509"/>
                    <a:pt x="285" y="509"/>
                  </a:cubicBezTo>
                  <a:cubicBezTo>
                    <a:pt x="306" y="509"/>
                    <a:pt x="334" y="502"/>
                    <a:pt x="355" y="495"/>
                  </a:cubicBezTo>
                  <a:lnTo>
                    <a:pt x="618" y="384"/>
                  </a:lnTo>
                  <a:cubicBezTo>
                    <a:pt x="839" y="298"/>
                    <a:pt x="745" y="1"/>
                    <a:pt x="552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6096;p67">
              <a:extLst>
                <a:ext uri="{FF2B5EF4-FFF2-40B4-BE49-F238E27FC236}">
                  <a16:creationId xmlns:a16="http://schemas.microsoft.com/office/drawing/2014/main" id="{3C3E3DA7-638E-4884-A1E2-F854F0BE1C74}"/>
                </a:ext>
              </a:extLst>
            </p:cNvPr>
            <p:cNvSpPr/>
            <p:nvPr/>
          </p:nvSpPr>
          <p:spPr>
            <a:xfrm>
              <a:off x="5926530" y="2520081"/>
              <a:ext cx="21964" cy="13268"/>
            </a:xfrm>
            <a:custGeom>
              <a:avLst/>
              <a:gdLst/>
              <a:ahLst/>
              <a:cxnLst/>
              <a:rect l="l" t="t" r="r" b="b"/>
              <a:pathLst>
                <a:path w="836" h="505" extrusionOk="0">
                  <a:moveTo>
                    <a:pt x="553" y="1"/>
                  </a:moveTo>
                  <a:cubicBezTo>
                    <a:pt x="527" y="1"/>
                    <a:pt x="499" y="6"/>
                    <a:pt x="470" y="19"/>
                  </a:cubicBezTo>
                  <a:lnTo>
                    <a:pt x="206" y="123"/>
                  </a:lnTo>
                  <a:cubicBezTo>
                    <a:pt x="1" y="205"/>
                    <a:pt x="59" y="504"/>
                    <a:pt x="275" y="504"/>
                  </a:cubicBezTo>
                  <a:cubicBezTo>
                    <a:pt x="278" y="504"/>
                    <a:pt x="280" y="504"/>
                    <a:pt x="283" y="504"/>
                  </a:cubicBezTo>
                  <a:lnTo>
                    <a:pt x="276" y="504"/>
                  </a:lnTo>
                  <a:cubicBezTo>
                    <a:pt x="303" y="504"/>
                    <a:pt x="331" y="504"/>
                    <a:pt x="352" y="490"/>
                  </a:cubicBezTo>
                  <a:lnTo>
                    <a:pt x="616" y="386"/>
                  </a:lnTo>
                  <a:cubicBezTo>
                    <a:pt x="835" y="301"/>
                    <a:pt x="744" y="1"/>
                    <a:pt x="553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36" name="Google Shape;6464;p67">
            <a:extLst>
              <a:ext uri="{FF2B5EF4-FFF2-40B4-BE49-F238E27FC236}">
                <a16:creationId xmlns:a16="http://schemas.microsoft.com/office/drawing/2014/main" id="{F226C1DB-B5E3-4D16-AC39-3D31BFAAA0C5}"/>
              </a:ext>
            </a:extLst>
          </p:cNvPr>
          <p:cNvGrpSpPr/>
          <p:nvPr/>
        </p:nvGrpSpPr>
        <p:grpSpPr>
          <a:xfrm>
            <a:off x="7029831" y="5927129"/>
            <a:ext cx="495955" cy="495955"/>
            <a:chOff x="4674908" y="3682271"/>
            <a:chExt cx="371966" cy="371966"/>
          </a:xfrm>
        </p:grpSpPr>
        <p:sp>
          <p:nvSpPr>
            <p:cNvPr id="237" name="Google Shape;6465;p67">
              <a:extLst>
                <a:ext uri="{FF2B5EF4-FFF2-40B4-BE49-F238E27FC236}">
                  <a16:creationId xmlns:a16="http://schemas.microsoft.com/office/drawing/2014/main" id="{E8A77770-CDE8-42C4-81FE-21C819C46E7B}"/>
                </a:ext>
              </a:extLst>
            </p:cNvPr>
            <p:cNvSpPr/>
            <p:nvPr/>
          </p:nvSpPr>
          <p:spPr>
            <a:xfrm>
              <a:off x="4674908" y="3682271"/>
              <a:ext cx="371966" cy="371966"/>
            </a:xfrm>
            <a:custGeom>
              <a:avLst/>
              <a:gdLst/>
              <a:ahLst/>
              <a:cxnLst/>
              <a:rect l="l" t="t" r="r" b="b"/>
              <a:pathLst>
                <a:path w="14158" h="14158" extrusionOk="0">
                  <a:moveTo>
                    <a:pt x="2394" y="1"/>
                  </a:moveTo>
                  <a:cubicBezTo>
                    <a:pt x="1069" y="1"/>
                    <a:pt x="1" y="1076"/>
                    <a:pt x="1" y="2401"/>
                  </a:cubicBezTo>
                  <a:lnTo>
                    <a:pt x="1" y="11765"/>
                  </a:lnTo>
                  <a:cubicBezTo>
                    <a:pt x="1" y="13083"/>
                    <a:pt x="1076" y="14158"/>
                    <a:pt x="2394" y="14158"/>
                  </a:cubicBezTo>
                  <a:lnTo>
                    <a:pt x="11757" y="14158"/>
                  </a:lnTo>
                  <a:cubicBezTo>
                    <a:pt x="13082" y="14158"/>
                    <a:pt x="14157" y="13083"/>
                    <a:pt x="14157" y="11758"/>
                  </a:cubicBezTo>
                  <a:lnTo>
                    <a:pt x="14157" y="2394"/>
                  </a:lnTo>
                  <a:cubicBezTo>
                    <a:pt x="14150" y="1076"/>
                    <a:pt x="13082" y="1"/>
                    <a:pt x="1175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6466;p67">
              <a:extLst>
                <a:ext uri="{FF2B5EF4-FFF2-40B4-BE49-F238E27FC236}">
                  <a16:creationId xmlns:a16="http://schemas.microsoft.com/office/drawing/2014/main" id="{67DB5854-B202-41F0-A84A-C2CD5BD7E22A}"/>
                </a:ext>
              </a:extLst>
            </p:cNvPr>
            <p:cNvSpPr/>
            <p:nvPr/>
          </p:nvSpPr>
          <p:spPr>
            <a:xfrm>
              <a:off x="4690934" y="3698140"/>
              <a:ext cx="339887" cy="340071"/>
            </a:xfrm>
            <a:custGeom>
              <a:avLst/>
              <a:gdLst/>
              <a:ahLst/>
              <a:cxnLst/>
              <a:rect l="l" t="t" r="r" b="b"/>
              <a:pathLst>
                <a:path w="12937" h="12944" extrusionOk="0">
                  <a:moveTo>
                    <a:pt x="1784" y="0"/>
                  </a:moveTo>
                  <a:cubicBezTo>
                    <a:pt x="799" y="0"/>
                    <a:pt x="1" y="805"/>
                    <a:pt x="1" y="1790"/>
                  </a:cubicBezTo>
                  <a:lnTo>
                    <a:pt x="1" y="11154"/>
                  </a:lnTo>
                  <a:cubicBezTo>
                    <a:pt x="1" y="12139"/>
                    <a:pt x="799" y="12943"/>
                    <a:pt x="1784" y="12943"/>
                  </a:cubicBezTo>
                  <a:lnTo>
                    <a:pt x="11147" y="12943"/>
                  </a:lnTo>
                  <a:cubicBezTo>
                    <a:pt x="12139" y="12943"/>
                    <a:pt x="12937" y="12146"/>
                    <a:pt x="12937" y="11154"/>
                  </a:cubicBezTo>
                  <a:lnTo>
                    <a:pt x="12937" y="1790"/>
                  </a:lnTo>
                  <a:cubicBezTo>
                    <a:pt x="12937" y="805"/>
                    <a:pt x="12139" y="0"/>
                    <a:pt x="11147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6467;p67">
              <a:extLst>
                <a:ext uri="{FF2B5EF4-FFF2-40B4-BE49-F238E27FC236}">
                  <a16:creationId xmlns:a16="http://schemas.microsoft.com/office/drawing/2014/main" id="{4CF869E8-6F67-4AAD-A031-CF1D5514EF18}"/>
                </a:ext>
              </a:extLst>
            </p:cNvPr>
            <p:cNvSpPr/>
            <p:nvPr/>
          </p:nvSpPr>
          <p:spPr>
            <a:xfrm>
              <a:off x="4802829" y="3742409"/>
              <a:ext cx="103908" cy="89169"/>
            </a:xfrm>
            <a:custGeom>
              <a:avLst/>
              <a:gdLst/>
              <a:ahLst/>
              <a:cxnLst/>
              <a:rect l="l" t="t" r="r" b="b"/>
              <a:pathLst>
                <a:path w="3955" h="3394" extrusionOk="0">
                  <a:moveTo>
                    <a:pt x="2262" y="1"/>
                  </a:moveTo>
                  <a:cubicBezTo>
                    <a:pt x="757" y="1"/>
                    <a:pt x="1" y="1825"/>
                    <a:pt x="1069" y="2893"/>
                  </a:cubicBezTo>
                  <a:cubicBezTo>
                    <a:pt x="1414" y="3239"/>
                    <a:pt x="1838" y="3393"/>
                    <a:pt x="2254" y="3393"/>
                  </a:cubicBezTo>
                  <a:cubicBezTo>
                    <a:pt x="3122" y="3393"/>
                    <a:pt x="3954" y="2716"/>
                    <a:pt x="3954" y="1693"/>
                  </a:cubicBezTo>
                  <a:cubicBezTo>
                    <a:pt x="3954" y="764"/>
                    <a:pt x="3198" y="1"/>
                    <a:pt x="2262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6468;p67">
              <a:extLst>
                <a:ext uri="{FF2B5EF4-FFF2-40B4-BE49-F238E27FC236}">
                  <a16:creationId xmlns:a16="http://schemas.microsoft.com/office/drawing/2014/main" id="{66B21DF6-6777-45D2-9834-2D065A3F1B3B}"/>
                </a:ext>
              </a:extLst>
            </p:cNvPr>
            <p:cNvSpPr/>
            <p:nvPr/>
          </p:nvSpPr>
          <p:spPr>
            <a:xfrm>
              <a:off x="4789167" y="3855591"/>
              <a:ext cx="143448" cy="138509"/>
            </a:xfrm>
            <a:custGeom>
              <a:avLst/>
              <a:gdLst/>
              <a:ahLst/>
              <a:cxnLst/>
              <a:rect l="l" t="t" r="r" b="b"/>
              <a:pathLst>
                <a:path w="5460" h="5272" extrusionOk="0">
                  <a:moveTo>
                    <a:pt x="403" y="0"/>
                  </a:moveTo>
                  <a:cubicBezTo>
                    <a:pt x="181" y="0"/>
                    <a:pt x="1" y="181"/>
                    <a:pt x="1" y="403"/>
                  </a:cubicBezTo>
                  <a:lnTo>
                    <a:pt x="1" y="957"/>
                  </a:lnTo>
                  <a:cubicBezTo>
                    <a:pt x="1" y="1179"/>
                    <a:pt x="181" y="1360"/>
                    <a:pt x="403" y="1360"/>
                  </a:cubicBezTo>
                  <a:lnTo>
                    <a:pt x="764" y="1360"/>
                  </a:lnTo>
                  <a:cubicBezTo>
                    <a:pt x="986" y="1360"/>
                    <a:pt x="1166" y="1533"/>
                    <a:pt x="1166" y="1755"/>
                  </a:cubicBezTo>
                  <a:lnTo>
                    <a:pt x="1166" y="3517"/>
                  </a:lnTo>
                  <a:cubicBezTo>
                    <a:pt x="1166" y="3732"/>
                    <a:pt x="986" y="3912"/>
                    <a:pt x="764" y="3912"/>
                  </a:cubicBezTo>
                  <a:lnTo>
                    <a:pt x="514" y="3912"/>
                  </a:lnTo>
                  <a:cubicBezTo>
                    <a:pt x="292" y="3912"/>
                    <a:pt x="112" y="4093"/>
                    <a:pt x="112" y="4315"/>
                  </a:cubicBezTo>
                  <a:lnTo>
                    <a:pt x="112" y="4869"/>
                  </a:lnTo>
                  <a:cubicBezTo>
                    <a:pt x="112" y="5091"/>
                    <a:pt x="292" y="5272"/>
                    <a:pt x="514" y="5272"/>
                  </a:cubicBezTo>
                  <a:lnTo>
                    <a:pt x="5057" y="5272"/>
                  </a:lnTo>
                  <a:cubicBezTo>
                    <a:pt x="5279" y="5272"/>
                    <a:pt x="5459" y="5091"/>
                    <a:pt x="5459" y="4869"/>
                  </a:cubicBezTo>
                  <a:lnTo>
                    <a:pt x="5459" y="4321"/>
                  </a:lnTo>
                  <a:cubicBezTo>
                    <a:pt x="5459" y="4100"/>
                    <a:pt x="5279" y="3919"/>
                    <a:pt x="5057" y="3919"/>
                  </a:cubicBezTo>
                  <a:lnTo>
                    <a:pt x="4807" y="3919"/>
                  </a:lnTo>
                  <a:cubicBezTo>
                    <a:pt x="4585" y="3919"/>
                    <a:pt x="4405" y="3739"/>
                    <a:pt x="4405" y="3517"/>
                  </a:cubicBezTo>
                  <a:lnTo>
                    <a:pt x="4405" y="403"/>
                  </a:lnTo>
                  <a:cubicBezTo>
                    <a:pt x="4405" y="181"/>
                    <a:pt x="4225" y="0"/>
                    <a:pt x="4003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41" name="Text Placeholder 4">
            <a:extLst>
              <a:ext uri="{FF2B5EF4-FFF2-40B4-BE49-F238E27FC236}">
                <a16:creationId xmlns:a16="http://schemas.microsoft.com/office/drawing/2014/main" id="{3C1DC97C-E581-4F24-9244-C03FBF9E0D27}"/>
              </a:ext>
            </a:extLst>
          </p:cNvPr>
          <p:cNvSpPr txBox="1">
            <a:spLocks/>
          </p:cNvSpPr>
          <p:nvPr/>
        </p:nvSpPr>
        <p:spPr>
          <a:xfrm>
            <a:off x="7321188" y="5831464"/>
            <a:ext cx="3184206" cy="595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203195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Coach Chat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203195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Whole Group</a:t>
            </a:r>
          </a:p>
        </p:txBody>
      </p:sp>
      <p:sp>
        <p:nvSpPr>
          <p:cNvPr id="163" name="Google Shape;662;p43">
            <a:extLst>
              <a:ext uri="{FF2B5EF4-FFF2-40B4-BE49-F238E27FC236}">
                <a16:creationId xmlns:a16="http://schemas.microsoft.com/office/drawing/2014/main" id="{D6A72235-AE78-47C2-B0A0-92101730CB31}"/>
              </a:ext>
            </a:extLst>
          </p:cNvPr>
          <p:cNvSpPr/>
          <p:nvPr/>
        </p:nvSpPr>
        <p:spPr>
          <a:xfrm>
            <a:off x="10710443" y="467463"/>
            <a:ext cx="1158240" cy="11582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4C62F00B-97A2-4F7F-83B5-1073905E4159}"/>
              </a:ext>
            </a:extLst>
          </p:cNvPr>
          <p:cNvGrpSpPr/>
          <p:nvPr/>
        </p:nvGrpSpPr>
        <p:grpSpPr>
          <a:xfrm>
            <a:off x="10869680" y="698188"/>
            <a:ext cx="806237" cy="674497"/>
            <a:chOff x="5927593" y="419031"/>
            <a:chExt cx="2451625" cy="2051026"/>
          </a:xfrm>
        </p:grpSpPr>
        <p:grpSp>
          <p:nvGrpSpPr>
            <p:cNvPr id="165" name="Google Shape;16036;p73">
              <a:extLst>
                <a:ext uri="{FF2B5EF4-FFF2-40B4-BE49-F238E27FC236}">
                  <a16:creationId xmlns:a16="http://schemas.microsoft.com/office/drawing/2014/main" id="{0252F135-6FD8-4434-835E-E8743467AA3D}"/>
                </a:ext>
              </a:extLst>
            </p:cNvPr>
            <p:cNvGrpSpPr/>
            <p:nvPr/>
          </p:nvGrpSpPr>
          <p:grpSpPr>
            <a:xfrm>
              <a:off x="5927593" y="1181807"/>
              <a:ext cx="1725126" cy="1286091"/>
              <a:chOff x="1798763" y="3395401"/>
              <a:chExt cx="376185" cy="280448"/>
            </a:xfrm>
          </p:grpSpPr>
          <p:sp>
            <p:nvSpPr>
              <p:cNvPr id="188" name="Google Shape;16037;p73">
                <a:extLst>
                  <a:ext uri="{FF2B5EF4-FFF2-40B4-BE49-F238E27FC236}">
                    <a16:creationId xmlns:a16="http://schemas.microsoft.com/office/drawing/2014/main" id="{CDDA60AD-1837-48AA-B2F1-7BA60CF9053F}"/>
                  </a:ext>
                </a:extLst>
              </p:cNvPr>
              <p:cNvSpPr/>
              <p:nvPr/>
            </p:nvSpPr>
            <p:spPr>
              <a:xfrm>
                <a:off x="2097352" y="3478660"/>
                <a:ext cx="47711" cy="42023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603" extrusionOk="0">
                    <a:moveTo>
                      <a:pt x="910" y="1"/>
                    </a:moveTo>
                    <a:cubicBezTo>
                      <a:pt x="405" y="1"/>
                      <a:pt x="0" y="361"/>
                      <a:pt x="0" y="809"/>
                    </a:cubicBezTo>
                    <a:cubicBezTo>
                      <a:pt x="0" y="1242"/>
                      <a:pt x="405" y="1603"/>
                      <a:pt x="910" y="1603"/>
                    </a:cubicBezTo>
                    <a:cubicBezTo>
                      <a:pt x="1401" y="1603"/>
                      <a:pt x="1819" y="1242"/>
                      <a:pt x="1819" y="809"/>
                    </a:cubicBezTo>
                    <a:cubicBezTo>
                      <a:pt x="1819" y="361"/>
                      <a:pt x="1401" y="1"/>
                      <a:pt x="910" y="1"/>
                    </a:cubicBezTo>
                    <a:close/>
                  </a:path>
                </a:pathLst>
              </a:custGeom>
              <a:solidFill>
                <a:srgbClr val="92A9B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9" name="Google Shape;16038;p73">
                <a:extLst>
                  <a:ext uri="{FF2B5EF4-FFF2-40B4-BE49-F238E27FC236}">
                    <a16:creationId xmlns:a16="http://schemas.microsoft.com/office/drawing/2014/main" id="{D04E1C8D-D836-4DF9-B965-93B7CC321655}"/>
                  </a:ext>
                </a:extLst>
              </p:cNvPr>
              <p:cNvSpPr/>
              <p:nvPr/>
            </p:nvSpPr>
            <p:spPr>
              <a:xfrm>
                <a:off x="2097352" y="3478660"/>
                <a:ext cx="32559" cy="42023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603" extrusionOk="0">
                    <a:moveTo>
                      <a:pt x="910" y="1"/>
                    </a:moveTo>
                    <a:cubicBezTo>
                      <a:pt x="405" y="1"/>
                      <a:pt x="0" y="361"/>
                      <a:pt x="0" y="809"/>
                    </a:cubicBezTo>
                    <a:cubicBezTo>
                      <a:pt x="0" y="1242"/>
                      <a:pt x="405" y="1603"/>
                      <a:pt x="910" y="1603"/>
                    </a:cubicBezTo>
                    <a:cubicBezTo>
                      <a:pt x="1025" y="1603"/>
                      <a:pt x="1141" y="1574"/>
                      <a:pt x="1242" y="1545"/>
                    </a:cubicBezTo>
                    <a:cubicBezTo>
                      <a:pt x="924" y="1444"/>
                      <a:pt x="693" y="1141"/>
                      <a:pt x="679" y="809"/>
                    </a:cubicBezTo>
                    <a:cubicBezTo>
                      <a:pt x="693" y="462"/>
                      <a:pt x="924" y="159"/>
                      <a:pt x="1242" y="73"/>
                    </a:cubicBezTo>
                    <a:cubicBezTo>
                      <a:pt x="1141" y="29"/>
                      <a:pt x="1025" y="1"/>
                      <a:pt x="910" y="1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0" name="Google Shape;16039;p73">
                <a:extLst>
                  <a:ext uri="{FF2B5EF4-FFF2-40B4-BE49-F238E27FC236}">
                    <a16:creationId xmlns:a16="http://schemas.microsoft.com/office/drawing/2014/main" id="{3F035DC2-0EC7-4602-9CF7-E3ACD6751D07}"/>
                  </a:ext>
                </a:extLst>
              </p:cNvPr>
              <p:cNvSpPr/>
              <p:nvPr/>
            </p:nvSpPr>
            <p:spPr>
              <a:xfrm>
                <a:off x="2067441" y="3580452"/>
                <a:ext cx="107508" cy="95396"/>
              </a:xfrm>
              <a:custGeom>
                <a:avLst/>
                <a:gdLst/>
                <a:ahLst/>
                <a:cxnLst/>
                <a:rect l="l" t="t" r="r" b="b"/>
                <a:pathLst>
                  <a:path w="4101" h="3639" extrusionOk="0">
                    <a:moveTo>
                      <a:pt x="1358" y="1"/>
                    </a:moveTo>
                    <a:lnTo>
                      <a:pt x="1358" y="679"/>
                    </a:lnTo>
                    <a:cubicBezTo>
                      <a:pt x="1358" y="852"/>
                      <a:pt x="1271" y="1011"/>
                      <a:pt x="1113" y="1083"/>
                    </a:cubicBezTo>
                    <a:lnTo>
                      <a:pt x="376" y="1444"/>
                    </a:lnTo>
                    <a:cubicBezTo>
                      <a:pt x="145" y="1560"/>
                      <a:pt x="1" y="1805"/>
                      <a:pt x="1" y="2065"/>
                    </a:cubicBezTo>
                    <a:lnTo>
                      <a:pt x="1" y="3407"/>
                    </a:lnTo>
                    <a:cubicBezTo>
                      <a:pt x="1" y="3523"/>
                      <a:pt x="102" y="3638"/>
                      <a:pt x="232" y="3638"/>
                    </a:cubicBezTo>
                    <a:lnTo>
                      <a:pt x="3870" y="3638"/>
                    </a:lnTo>
                    <a:cubicBezTo>
                      <a:pt x="3985" y="3638"/>
                      <a:pt x="4101" y="3523"/>
                      <a:pt x="4101" y="3407"/>
                    </a:cubicBezTo>
                    <a:lnTo>
                      <a:pt x="4101" y="2065"/>
                    </a:lnTo>
                    <a:cubicBezTo>
                      <a:pt x="4086" y="1805"/>
                      <a:pt x="3942" y="1560"/>
                      <a:pt x="3711" y="1444"/>
                    </a:cubicBezTo>
                    <a:lnTo>
                      <a:pt x="2975" y="1083"/>
                    </a:lnTo>
                    <a:cubicBezTo>
                      <a:pt x="2830" y="1011"/>
                      <a:pt x="2729" y="852"/>
                      <a:pt x="2729" y="679"/>
                    </a:cubicBezTo>
                    <a:lnTo>
                      <a:pt x="2729" y="1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1" name="Google Shape;16040;p73">
                <a:extLst>
                  <a:ext uri="{FF2B5EF4-FFF2-40B4-BE49-F238E27FC236}">
                    <a16:creationId xmlns:a16="http://schemas.microsoft.com/office/drawing/2014/main" id="{35C1A7B4-3C8C-47B1-9F50-764281743DEA}"/>
                  </a:ext>
                </a:extLst>
              </p:cNvPr>
              <p:cNvSpPr/>
              <p:nvPr/>
            </p:nvSpPr>
            <p:spPr>
              <a:xfrm>
                <a:off x="2103014" y="3580085"/>
                <a:ext cx="36360" cy="23856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910" extrusionOk="0">
                    <a:moveTo>
                      <a:pt x="1" y="0"/>
                    </a:moveTo>
                    <a:lnTo>
                      <a:pt x="1" y="693"/>
                    </a:lnTo>
                    <a:cubicBezTo>
                      <a:pt x="1" y="722"/>
                      <a:pt x="1" y="751"/>
                      <a:pt x="1" y="780"/>
                    </a:cubicBezTo>
                    <a:cubicBezTo>
                      <a:pt x="217" y="866"/>
                      <a:pt x="448" y="910"/>
                      <a:pt x="694" y="910"/>
                    </a:cubicBezTo>
                    <a:cubicBezTo>
                      <a:pt x="925" y="910"/>
                      <a:pt x="1170" y="866"/>
                      <a:pt x="1387" y="780"/>
                    </a:cubicBezTo>
                    <a:cubicBezTo>
                      <a:pt x="1372" y="751"/>
                      <a:pt x="1372" y="722"/>
                      <a:pt x="1372" y="693"/>
                    </a:cubicBez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2" name="Google Shape;16041;p73">
                <a:extLst>
                  <a:ext uri="{FF2B5EF4-FFF2-40B4-BE49-F238E27FC236}">
                    <a16:creationId xmlns:a16="http://schemas.microsoft.com/office/drawing/2014/main" id="{D2EE2643-CEB5-4CFD-A16D-383887D901B2}"/>
                  </a:ext>
                </a:extLst>
              </p:cNvPr>
              <p:cNvSpPr/>
              <p:nvPr/>
            </p:nvSpPr>
            <p:spPr>
              <a:xfrm>
                <a:off x="2067441" y="3611491"/>
                <a:ext cx="107141" cy="64358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2455" extrusionOk="0">
                    <a:moveTo>
                      <a:pt x="896" y="0"/>
                    </a:moveTo>
                    <a:lnTo>
                      <a:pt x="376" y="260"/>
                    </a:lnTo>
                    <a:cubicBezTo>
                      <a:pt x="145" y="376"/>
                      <a:pt x="1" y="621"/>
                      <a:pt x="1" y="881"/>
                    </a:cubicBezTo>
                    <a:lnTo>
                      <a:pt x="1" y="2223"/>
                    </a:lnTo>
                    <a:cubicBezTo>
                      <a:pt x="1" y="2339"/>
                      <a:pt x="102" y="2454"/>
                      <a:pt x="218" y="2454"/>
                    </a:cubicBezTo>
                    <a:lnTo>
                      <a:pt x="3870" y="2454"/>
                    </a:lnTo>
                    <a:cubicBezTo>
                      <a:pt x="3985" y="2454"/>
                      <a:pt x="4086" y="2339"/>
                      <a:pt x="4086" y="2223"/>
                    </a:cubicBezTo>
                    <a:lnTo>
                      <a:pt x="4086" y="881"/>
                    </a:lnTo>
                    <a:cubicBezTo>
                      <a:pt x="4086" y="621"/>
                      <a:pt x="3942" y="376"/>
                      <a:pt x="3711" y="260"/>
                    </a:cubicBezTo>
                    <a:lnTo>
                      <a:pt x="3191" y="0"/>
                    </a:lnTo>
                    <a:cubicBezTo>
                      <a:pt x="2924" y="419"/>
                      <a:pt x="2484" y="628"/>
                      <a:pt x="2044" y="628"/>
                    </a:cubicBezTo>
                    <a:cubicBezTo>
                      <a:pt x="1603" y="628"/>
                      <a:pt x="1163" y="419"/>
                      <a:pt x="896" y="0"/>
                    </a:cubicBezTo>
                    <a:close/>
                  </a:path>
                </a:pathLst>
              </a:custGeom>
              <a:solidFill>
                <a:srgbClr val="37A76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3" name="Google Shape;16042;p73">
                <a:extLst>
                  <a:ext uri="{FF2B5EF4-FFF2-40B4-BE49-F238E27FC236}">
                    <a16:creationId xmlns:a16="http://schemas.microsoft.com/office/drawing/2014/main" id="{F813BCBF-D845-414A-B3D6-C35D0E412591}"/>
                  </a:ext>
                </a:extLst>
              </p:cNvPr>
              <p:cNvSpPr/>
              <p:nvPr/>
            </p:nvSpPr>
            <p:spPr>
              <a:xfrm>
                <a:off x="2079185" y="3496827"/>
                <a:ext cx="83652" cy="83285"/>
              </a:xfrm>
              <a:custGeom>
                <a:avLst/>
                <a:gdLst/>
                <a:ahLst/>
                <a:cxnLst/>
                <a:rect l="l" t="t" r="r" b="b"/>
                <a:pathLst>
                  <a:path w="3191" h="3177" extrusionOk="0">
                    <a:moveTo>
                      <a:pt x="1603" y="0"/>
                    </a:moveTo>
                    <a:cubicBezTo>
                      <a:pt x="722" y="0"/>
                      <a:pt x="0" y="708"/>
                      <a:pt x="0" y="1588"/>
                    </a:cubicBezTo>
                    <a:cubicBezTo>
                      <a:pt x="0" y="2469"/>
                      <a:pt x="722" y="3176"/>
                      <a:pt x="1603" y="3176"/>
                    </a:cubicBezTo>
                    <a:cubicBezTo>
                      <a:pt x="2483" y="3176"/>
                      <a:pt x="3191" y="2469"/>
                      <a:pt x="3191" y="1588"/>
                    </a:cubicBezTo>
                    <a:cubicBezTo>
                      <a:pt x="3191" y="708"/>
                      <a:pt x="2483" y="0"/>
                      <a:pt x="1603" y="0"/>
                    </a:cubicBez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4" name="Google Shape;16043;p73">
                <a:extLst>
                  <a:ext uri="{FF2B5EF4-FFF2-40B4-BE49-F238E27FC236}">
                    <a16:creationId xmlns:a16="http://schemas.microsoft.com/office/drawing/2014/main" id="{84BBF8B7-5423-4B9C-9BE2-4167460AB947}"/>
                  </a:ext>
                </a:extLst>
              </p:cNvPr>
              <p:cNvSpPr/>
              <p:nvPr/>
            </p:nvSpPr>
            <p:spPr>
              <a:xfrm>
                <a:off x="2095071" y="3496827"/>
                <a:ext cx="69653" cy="75342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874" extrusionOk="0">
                    <a:moveTo>
                      <a:pt x="997" y="0"/>
                    </a:moveTo>
                    <a:cubicBezTo>
                      <a:pt x="246" y="0"/>
                      <a:pt x="1" y="1025"/>
                      <a:pt x="665" y="1372"/>
                    </a:cubicBezTo>
                    <a:cubicBezTo>
                      <a:pt x="694" y="1386"/>
                      <a:pt x="708" y="1401"/>
                      <a:pt x="737" y="1401"/>
                    </a:cubicBezTo>
                    <a:lnTo>
                      <a:pt x="1516" y="2844"/>
                    </a:lnTo>
                    <a:cubicBezTo>
                      <a:pt x="1516" y="2844"/>
                      <a:pt x="1733" y="2859"/>
                      <a:pt x="1950" y="2873"/>
                    </a:cubicBezTo>
                    <a:cubicBezTo>
                      <a:pt x="2411" y="2527"/>
                      <a:pt x="2657" y="1949"/>
                      <a:pt x="2570" y="1372"/>
                    </a:cubicBezTo>
                    <a:cubicBezTo>
                      <a:pt x="2484" y="708"/>
                      <a:pt x="1993" y="188"/>
                      <a:pt x="1343" y="29"/>
                    </a:cubicBezTo>
                    <a:cubicBezTo>
                      <a:pt x="1228" y="15"/>
                      <a:pt x="1112" y="0"/>
                      <a:pt x="997" y="0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5" name="Google Shape;16044;p73">
                <a:extLst>
                  <a:ext uri="{FF2B5EF4-FFF2-40B4-BE49-F238E27FC236}">
                    <a16:creationId xmlns:a16="http://schemas.microsoft.com/office/drawing/2014/main" id="{680A64C8-9A15-4E9A-8142-9CD921D5AB28}"/>
                  </a:ext>
                </a:extLst>
              </p:cNvPr>
              <p:cNvSpPr/>
              <p:nvPr/>
            </p:nvSpPr>
            <p:spPr>
              <a:xfrm>
                <a:off x="2085241" y="3533449"/>
                <a:ext cx="71541" cy="58774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242" extrusionOk="0">
                    <a:moveTo>
                      <a:pt x="1060" y="1"/>
                    </a:moveTo>
                    <a:cubicBezTo>
                      <a:pt x="972" y="1"/>
                      <a:pt x="890" y="45"/>
                      <a:pt x="852" y="134"/>
                    </a:cubicBezTo>
                    <a:cubicBezTo>
                      <a:pt x="766" y="292"/>
                      <a:pt x="664" y="422"/>
                      <a:pt x="535" y="538"/>
                    </a:cubicBezTo>
                    <a:cubicBezTo>
                      <a:pt x="419" y="653"/>
                      <a:pt x="275" y="740"/>
                      <a:pt x="130" y="812"/>
                    </a:cubicBezTo>
                    <a:cubicBezTo>
                      <a:pt x="44" y="855"/>
                      <a:pt x="0" y="956"/>
                      <a:pt x="15" y="1057"/>
                    </a:cubicBezTo>
                    <a:cubicBezTo>
                      <a:pt x="102" y="1736"/>
                      <a:pt x="679" y="2241"/>
                      <a:pt x="1372" y="2241"/>
                    </a:cubicBezTo>
                    <a:cubicBezTo>
                      <a:pt x="2079" y="2241"/>
                      <a:pt x="2671" y="1693"/>
                      <a:pt x="2729" y="985"/>
                    </a:cubicBezTo>
                    <a:cubicBezTo>
                      <a:pt x="2729" y="913"/>
                      <a:pt x="2700" y="841"/>
                      <a:pt x="2642" y="798"/>
                    </a:cubicBezTo>
                    <a:cubicBezTo>
                      <a:pt x="2195" y="422"/>
                      <a:pt x="1675" y="148"/>
                      <a:pt x="1098" y="4"/>
                    </a:cubicBezTo>
                    <a:cubicBezTo>
                      <a:pt x="1085" y="2"/>
                      <a:pt x="1072" y="1"/>
                      <a:pt x="1060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6" name="Google Shape;16045;p73">
                <a:extLst>
                  <a:ext uri="{FF2B5EF4-FFF2-40B4-BE49-F238E27FC236}">
                    <a16:creationId xmlns:a16="http://schemas.microsoft.com/office/drawing/2014/main" id="{6F5CE203-6278-4C49-A3B1-99B0907CD86C}"/>
                  </a:ext>
                </a:extLst>
              </p:cNvPr>
              <p:cNvSpPr/>
              <p:nvPr/>
            </p:nvSpPr>
            <p:spPr>
              <a:xfrm>
                <a:off x="2085608" y="3533449"/>
                <a:ext cx="71567" cy="58381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2227" extrusionOk="0">
                    <a:moveTo>
                      <a:pt x="1060" y="1"/>
                    </a:moveTo>
                    <a:cubicBezTo>
                      <a:pt x="969" y="1"/>
                      <a:pt x="876" y="45"/>
                      <a:pt x="838" y="134"/>
                    </a:cubicBezTo>
                    <a:cubicBezTo>
                      <a:pt x="780" y="249"/>
                      <a:pt x="723" y="350"/>
                      <a:pt x="636" y="437"/>
                    </a:cubicBezTo>
                    <a:cubicBezTo>
                      <a:pt x="607" y="480"/>
                      <a:pt x="564" y="509"/>
                      <a:pt x="535" y="538"/>
                    </a:cubicBezTo>
                    <a:cubicBezTo>
                      <a:pt x="405" y="653"/>
                      <a:pt x="275" y="740"/>
                      <a:pt x="131" y="812"/>
                    </a:cubicBezTo>
                    <a:cubicBezTo>
                      <a:pt x="44" y="855"/>
                      <a:pt x="1" y="956"/>
                      <a:pt x="1" y="1057"/>
                    </a:cubicBezTo>
                    <a:cubicBezTo>
                      <a:pt x="88" y="1649"/>
                      <a:pt x="549" y="2126"/>
                      <a:pt x="1156" y="2227"/>
                    </a:cubicBezTo>
                    <a:cubicBezTo>
                      <a:pt x="838" y="2025"/>
                      <a:pt x="665" y="1693"/>
                      <a:pt x="679" y="1332"/>
                    </a:cubicBezTo>
                    <a:lnTo>
                      <a:pt x="679" y="1000"/>
                    </a:lnTo>
                    <a:cubicBezTo>
                      <a:pt x="737" y="971"/>
                      <a:pt x="780" y="928"/>
                      <a:pt x="838" y="884"/>
                    </a:cubicBezTo>
                    <a:cubicBezTo>
                      <a:pt x="954" y="769"/>
                      <a:pt x="1069" y="639"/>
                      <a:pt x="1156" y="494"/>
                    </a:cubicBezTo>
                    <a:cubicBezTo>
                      <a:pt x="1589" y="624"/>
                      <a:pt x="1993" y="855"/>
                      <a:pt x="2339" y="1144"/>
                    </a:cubicBezTo>
                    <a:cubicBezTo>
                      <a:pt x="2383" y="1173"/>
                      <a:pt x="2498" y="1274"/>
                      <a:pt x="2614" y="1389"/>
                    </a:cubicBezTo>
                    <a:cubicBezTo>
                      <a:pt x="2671" y="1260"/>
                      <a:pt x="2715" y="1130"/>
                      <a:pt x="2715" y="985"/>
                    </a:cubicBezTo>
                    <a:cubicBezTo>
                      <a:pt x="2729" y="913"/>
                      <a:pt x="2700" y="841"/>
                      <a:pt x="2643" y="798"/>
                    </a:cubicBezTo>
                    <a:cubicBezTo>
                      <a:pt x="2195" y="422"/>
                      <a:pt x="1661" y="148"/>
                      <a:pt x="1098" y="4"/>
                    </a:cubicBezTo>
                    <a:cubicBezTo>
                      <a:pt x="1085" y="2"/>
                      <a:pt x="1072" y="1"/>
                      <a:pt x="1060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7" name="Google Shape;16046;p73">
                <a:extLst>
                  <a:ext uri="{FF2B5EF4-FFF2-40B4-BE49-F238E27FC236}">
                    <a16:creationId xmlns:a16="http://schemas.microsoft.com/office/drawing/2014/main" id="{BF57A928-997F-44F6-A60A-2ECEA76370A6}"/>
                  </a:ext>
                </a:extLst>
              </p:cNvPr>
              <p:cNvSpPr/>
              <p:nvPr/>
            </p:nvSpPr>
            <p:spPr>
              <a:xfrm>
                <a:off x="2150699" y="3623969"/>
                <a:ext cx="24249" cy="51879"/>
              </a:xfrm>
              <a:custGeom>
                <a:avLst/>
                <a:gdLst/>
                <a:ahLst/>
                <a:cxnLst/>
                <a:rect l="l" t="t" r="r" b="b"/>
                <a:pathLst>
                  <a:path w="925" h="1979" extrusionOk="0">
                    <a:moveTo>
                      <a:pt x="780" y="1"/>
                    </a:moveTo>
                    <a:lnTo>
                      <a:pt x="174" y="463"/>
                    </a:lnTo>
                    <a:cubicBezTo>
                      <a:pt x="73" y="549"/>
                      <a:pt x="1" y="694"/>
                      <a:pt x="15" y="824"/>
                    </a:cubicBezTo>
                    <a:lnTo>
                      <a:pt x="15" y="1978"/>
                    </a:lnTo>
                    <a:lnTo>
                      <a:pt x="694" y="1978"/>
                    </a:lnTo>
                    <a:cubicBezTo>
                      <a:pt x="809" y="1978"/>
                      <a:pt x="925" y="1877"/>
                      <a:pt x="925" y="1747"/>
                    </a:cubicBezTo>
                    <a:lnTo>
                      <a:pt x="925" y="405"/>
                    </a:lnTo>
                    <a:cubicBezTo>
                      <a:pt x="910" y="261"/>
                      <a:pt x="867" y="116"/>
                      <a:pt x="780" y="1"/>
                    </a:cubicBezTo>
                    <a:close/>
                  </a:path>
                </a:pathLst>
              </a:custGeom>
              <a:solidFill>
                <a:srgbClr val="37A76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8" name="Google Shape;16047;p73">
                <a:extLst>
                  <a:ext uri="{FF2B5EF4-FFF2-40B4-BE49-F238E27FC236}">
                    <a16:creationId xmlns:a16="http://schemas.microsoft.com/office/drawing/2014/main" id="{D580831F-D69B-429A-B825-03A8AA678F10}"/>
                  </a:ext>
                </a:extLst>
              </p:cNvPr>
              <p:cNvSpPr/>
              <p:nvPr/>
            </p:nvSpPr>
            <p:spPr>
              <a:xfrm>
                <a:off x="1816930" y="3502882"/>
                <a:ext cx="29938" cy="6548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2498" extrusionOk="0">
                    <a:moveTo>
                      <a:pt x="679" y="0"/>
                    </a:moveTo>
                    <a:cubicBezTo>
                      <a:pt x="304" y="0"/>
                      <a:pt x="1" y="304"/>
                      <a:pt x="1" y="679"/>
                    </a:cubicBezTo>
                    <a:lnTo>
                      <a:pt x="1" y="838"/>
                    </a:lnTo>
                    <a:cubicBezTo>
                      <a:pt x="1" y="1025"/>
                      <a:pt x="30" y="1227"/>
                      <a:pt x="87" y="1415"/>
                    </a:cubicBezTo>
                    <a:lnTo>
                      <a:pt x="448" y="2498"/>
                    </a:lnTo>
                    <a:lnTo>
                      <a:pt x="1141" y="2498"/>
                    </a:lnTo>
                    <a:lnTo>
                      <a:pt x="1141" y="0"/>
                    </a:ln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9" name="Google Shape;16048;p73">
                <a:extLst>
                  <a:ext uri="{FF2B5EF4-FFF2-40B4-BE49-F238E27FC236}">
                    <a16:creationId xmlns:a16="http://schemas.microsoft.com/office/drawing/2014/main" id="{1EFD721C-6421-47BA-A0E7-47A07C8843BE}"/>
                  </a:ext>
                </a:extLst>
              </p:cNvPr>
              <p:cNvSpPr/>
              <p:nvPr/>
            </p:nvSpPr>
            <p:spPr>
              <a:xfrm>
                <a:off x="1828674" y="3496827"/>
                <a:ext cx="71541" cy="71541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729" extrusionOk="0">
                    <a:moveTo>
                      <a:pt x="693" y="0"/>
                    </a:moveTo>
                    <a:cubicBezTo>
                      <a:pt x="318" y="0"/>
                      <a:pt x="0" y="304"/>
                      <a:pt x="0" y="679"/>
                    </a:cubicBezTo>
                    <a:cubicBezTo>
                      <a:pt x="0" y="939"/>
                      <a:pt x="202" y="1141"/>
                      <a:pt x="462" y="1141"/>
                    </a:cubicBezTo>
                    <a:lnTo>
                      <a:pt x="2281" y="2729"/>
                    </a:lnTo>
                    <a:lnTo>
                      <a:pt x="2671" y="1386"/>
                    </a:lnTo>
                    <a:cubicBezTo>
                      <a:pt x="2714" y="1213"/>
                      <a:pt x="2729" y="1040"/>
                      <a:pt x="2729" y="881"/>
                    </a:cubicBezTo>
                    <a:lnTo>
                      <a:pt x="2729" y="448"/>
                    </a:lnTo>
                    <a:cubicBezTo>
                      <a:pt x="2729" y="203"/>
                      <a:pt x="2526" y="0"/>
                      <a:pt x="2281" y="0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0" name="Google Shape;16049;p73">
                <a:extLst>
                  <a:ext uri="{FF2B5EF4-FFF2-40B4-BE49-F238E27FC236}">
                    <a16:creationId xmlns:a16="http://schemas.microsoft.com/office/drawing/2014/main" id="{23055E72-A13F-4924-8158-DDBEC4874557}"/>
                  </a:ext>
                </a:extLst>
              </p:cNvPr>
              <p:cNvSpPr/>
              <p:nvPr/>
            </p:nvSpPr>
            <p:spPr>
              <a:xfrm>
                <a:off x="1840786" y="3586141"/>
                <a:ext cx="35967" cy="26503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1011" extrusionOk="0">
                    <a:moveTo>
                      <a:pt x="0" y="0"/>
                    </a:moveTo>
                    <a:lnTo>
                      <a:pt x="0" y="1011"/>
                    </a:lnTo>
                    <a:lnTo>
                      <a:pt x="1372" y="1011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1" name="Google Shape;16050;p73">
                <a:extLst>
                  <a:ext uri="{FF2B5EF4-FFF2-40B4-BE49-F238E27FC236}">
                    <a16:creationId xmlns:a16="http://schemas.microsoft.com/office/drawing/2014/main" id="{EB444240-B280-4C12-AC06-123B02ED1ABD}"/>
                  </a:ext>
                </a:extLst>
              </p:cNvPr>
              <p:cNvSpPr/>
              <p:nvPr/>
            </p:nvSpPr>
            <p:spPr>
              <a:xfrm>
                <a:off x="1840786" y="3586141"/>
                <a:ext cx="35967" cy="14392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549" extrusionOk="0">
                    <a:moveTo>
                      <a:pt x="0" y="0"/>
                    </a:moveTo>
                    <a:lnTo>
                      <a:pt x="0" y="419"/>
                    </a:lnTo>
                    <a:cubicBezTo>
                      <a:pt x="217" y="505"/>
                      <a:pt x="448" y="549"/>
                      <a:pt x="680" y="549"/>
                    </a:cubicBezTo>
                    <a:cubicBezTo>
                      <a:pt x="913" y="549"/>
                      <a:pt x="1148" y="505"/>
                      <a:pt x="1372" y="419"/>
                    </a:cubicBez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2" name="Google Shape;16051;p73">
                <a:extLst>
                  <a:ext uri="{FF2B5EF4-FFF2-40B4-BE49-F238E27FC236}">
                    <a16:creationId xmlns:a16="http://schemas.microsoft.com/office/drawing/2014/main" id="{64635754-CA24-4B0A-8B64-6B3747752D5D}"/>
                  </a:ext>
                </a:extLst>
              </p:cNvPr>
              <p:cNvSpPr/>
              <p:nvPr/>
            </p:nvSpPr>
            <p:spPr>
              <a:xfrm>
                <a:off x="1799156" y="3600507"/>
                <a:ext cx="119226" cy="75342"/>
              </a:xfrm>
              <a:custGeom>
                <a:avLst/>
                <a:gdLst/>
                <a:ahLst/>
                <a:cxnLst/>
                <a:rect l="l" t="t" r="r" b="b"/>
                <a:pathLst>
                  <a:path w="4548" h="2874" extrusionOk="0">
                    <a:moveTo>
                      <a:pt x="1588" y="1"/>
                    </a:moveTo>
                    <a:lnTo>
                      <a:pt x="491" y="318"/>
                    </a:lnTo>
                    <a:cubicBezTo>
                      <a:pt x="202" y="405"/>
                      <a:pt x="0" y="679"/>
                      <a:pt x="0" y="982"/>
                    </a:cubicBezTo>
                    <a:lnTo>
                      <a:pt x="0" y="2642"/>
                    </a:lnTo>
                    <a:cubicBezTo>
                      <a:pt x="0" y="2772"/>
                      <a:pt x="87" y="2873"/>
                      <a:pt x="217" y="2873"/>
                    </a:cubicBezTo>
                    <a:lnTo>
                      <a:pt x="4316" y="2873"/>
                    </a:lnTo>
                    <a:cubicBezTo>
                      <a:pt x="4446" y="2873"/>
                      <a:pt x="4547" y="2772"/>
                      <a:pt x="4547" y="2642"/>
                    </a:cubicBezTo>
                    <a:lnTo>
                      <a:pt x="4547" y="968"/>
                    </a:lnTo>
                    <a:cubicBezTo>
                      <a:pt x="4547" y="665"/>
                      <a:pt x="4345" y="405"/>
                      <a:pt x="4057" y="318"/>
                    </a:cubicBezTo>
                    <a:lnTo>
                      <a:pt x="2960" y="1"/>
                    </a:lnTo>
                    <a:lnTo>
                      <a:pt x="2267" y="463"/>
                    </a:lnTo>
                    <a:lnTo>
                      <a:pt x="1588" y="1"/>
                    </a:lnTo>
                    <a:close/>
                  </a:path>
                </a:pathLst>
              </a:custGeom>
              <a:solidFill>
                <a:srgbClr val="EFF2F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3" name="Google Shape;16052;p73">
                <a:extLst>
                  <a:ext uri="{FF2B5EF4-FFF2-40B4-BE49-F238E27FC236}">
                    <a16:creationId xmlns:a16="http://schemas.microsoft.com/office/drawing/2014/main" id="{B0F6E564-5A5C-4127-955C-C559D6D4C611}"/>
                  </a:ext>
                </a:extLst>
              </p:cNvPr>
              <p:cNvSpPr/>
              <p:nvPr/>
            </p:nvSpPr>
            <p:spPr>
              <a:xfrm>
                <a:off x="1852897" y="3612618"/>
                <a:ext cx="11744" cy="63231"/>
              </a:xfrm>
              <a:custGeom>
                <a:avLst/>
                <a:gdLst/>
                <a:ahLst/>
                <a:cxnLst/>
                <a:rect l="l" t="t" r="r" b="b"/>
                <a:pathLst>
                  <a:path w="448" h="2412" extrusionOk="0">
                    <a:moveTo>
                      <a:pt x="101" y="1"/>
                    </a:moveTo>
                    <a:lnTo>
                      <a:pt x="0" y="2411"/>
                    </a:lnTo>
                    <a:lnTo>
                      <a:pt x="448" y="2411"/>
                    </a:lnTo>
                    <a:lnTo>
                      <a:pt x="332" y="1"/>
                    </a:lnTo>
                    <a:close/>
                  </a:path>
                </a:pathLst>
              </a:custGeom>
              <a:solidFill>
                <a:srgbClr val="37A76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4" name="Google Shape;16053;p73">
                <a:extLst>
                  <a:ext uri="{FF2B5EF4-FFF2-40B4-BE49-F238E27FC236}">
                    <a16:creationId xmlns:a16="http://schemas.microsoft.com/office/drawing/2014/main" id="{594B1F87-BB6F-408B-AAC9-0CEF7B878DB2}"/>
                  </a:ext>
                </a:extLst>
              </p:cNvPr>
              <p:cNvSpPr/>
              <p:nvPr/>
            </p:nvSpPr>
            <p:spPr>
              <a:xfrm>
                <a:off x="1822986" y="3526712"/>
                <a:ext cx="71541" cy="65511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499" extrusionOk="0">
                    <a:moveTo>
                      <a:pt x="881" y="1"/>
                    </a:moveTo>
                    <a:cubicBezTo>
                      <a:pt x="751" y="1"/>
                      <a:pt x="636" y="44"/>
                      <a:pt x="549" y="131"/>
                    </a:cubicBezTo>
                    <a:lnTo>
                      <a:pt x="131" y="549"/>
                    </a:lnTo>
                    <a:cubicBezTo>
                      <a:pt x="44" y="636"/>
                      <a:pt x="1" y="751"/>
                      <a:pt x="1" y="867"/>
                    </a:cubicBezTo>
                    <a:lnTo>
                      <a:pt x="1" y="1127"/>
                    </a:lnTo>
                    <a:cubicBezTo>
                      <a:pt x="1" y="1892"/>
                      <a:pt x="607" y="2498"/>
                      <a:pt x="1358" y="2498"/>
                    </a:cubicBezTo>
                    <a:cubicBezTo>
                      <a:pt x="2123" y="2498"/>
                      <a:pt x="2729" y="1892"/>
                      <a:pt x="2729" y="1127"/>
                    </a:cubicBezTo>
                    <a:lnTo>
                      <a:pt x="2729" y="838"/>
                    </a:lnTo>
                    <a:cubicBezTo>
                      <a:pt x="2729" y="723"/>
                      <a:pt x="2686" y="607"/>
                      <a:pt x="2599" y="520"/>
                    </a:cubicBezTo>
                    <a:cubicBezTo>
                      <a:pt x="2253" y="174"/>
                      <a:pt x="1603" y="15"/>
                      <a:pt x="881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5" name="Google Shape;16054;p73">
                <a:extLst>
                  <a:ext uri="{FF2B5EF4-FFF2-40B4-BE49-F238E27FC236}">
                    <a16:creationId xmlns:a16="http://schemas.microsoft.com/office/drawing/2014/main" id="{B869D487-C0FC-4DE8-A030-C836F1580945}"/>
                  </a:ext>
                </a:extLst>
              </p:cNvPr>
              <p:cNvSpPr/>
              <p:nvPr/>
            </p:nvSpPr>
            <p:spPr>
              <a:xfrm>
                <a:off x="1822986" y="3526712"/>
                <a:ext cx="71174" cy="63991"/>
              </a:xfrm>
              <a:custGeom>
                <a:avLst/>
                <a:gdLst/>
                <a:ahLst/>
                <a:cxnLst/>
                <a:rect l="l" t="t" r="r" b="b"/>
                <a:pathLst>
                  <a:path w="2715" h="2441" extrusionOk="0">
                    <a:moveTo>
                      <a:pt x="867" y="1"/>
                    </a:moveTo>
                    <a:cubicBezTo>
                      <a:pt x="751" y="1"/>
                      <a:pt x="636" y="44"/>
                      <a:pt x="535" y="131"/>
                    </a:cubicBezTo>
                    <a:lnTo>
                      <a:pt x="131" y="549"/>
                    </a:lnTo>
                    <a:cubicBezTo>
                      <a:pt x="44" y="636"/>
                      <a:pt x="1" y="751"/>
                      <a:pt x="1" y="867"/>
                    </a:cubicBezTo>
                    <a:lnTo>
                      <a:pt x="1" y="1127"/>
                    </a:lnTo>
                    <a:cubicBezTo>
                      <a:pt x="1" y="1733"/>
                      <a:pt x="405" y="2267"/>
                      <a:pt x="982" y="2440"/>
                    </a:cubicBezTo>
                    <a:cubicBezTo>
                      <a:pt x="780" y="2195"/>
                      <a:pt x="679" y="1892"/>
                      <a:pt x="679" y="1589"/>
                    </a:cubicBezTo>
                    <a:lnTo>
                      <a:pt x="679" y="925"/>
                    </a:lnTo>
                    <a:cubicBezTo>
                      <a:pt x="679" y="673"/>
                      <a:pt x="882" y="462"/>
                      <a:pt x="1131" y="462"/>
                    </a:cubicBezTo>
                    <a:cubicBezTo>
                      <a:pt x="1139" y="462"/>
                      <a:pt x="1147" y="462"/>
                      <a:pt x="1156" y="463"/>
                    </a:cubicBezTo>
                    <a:cubicBezTo>
                      <a:pt x="1617" y="492"/>
                      <a:pt x="2296" y="578"/>
                      <a:pt x="2715" y="780"/>
                    </a:cubicBezTo>
                    <a:cubicBezTo>
                      <a:pt x="2715" y="679"/>
                      <a:pt x="2657" y="593"/>
                      <a:pt x="2599" y="520"/>
                    </a:cubicBezTo>
                    <a:cubicBezTo>
                      <a:pt x="2238" y="174"/>
                      <a:pt x="1603" y="15"/>
                      <a:pt x="867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6" name="Google Shape;16055;p73">
                <a:extLst>
                  <a:ext uri="{FF2B5EF4-FFF2-40B4-BE49-F238E27FC236}">
                    <a16:creationId xmlns:a16="http://schemas.microsoft.com/office/drawing/2014/main" id="{8A5B79CB-689B-499A-A0A6-5C41055F291E}"/>
                  </a:ext>
                </a:extLst>
              </p:cNvPr>
              <p:cNvSpPr/>
              <p:nvPr/>
            </p:nvSpPr>
            <p:spPr>
              <a:xfrm>
                <a:off x="1798763" y="3616026"/>
                <a:ext cx="24249" cy="59823"/>
              </a:xfrm>
              <a:custGeom>
                <a:avLst/>
                <a:gdLst/>
                <a:ahLst/>
                <a:cxnLst/>
                <a:rect l="l" t="t" r="r" b="b"/>
                <a:pathLst>
                  <a:path w="925" h="2282" extrusionOk="0">
                    <a:moveTo>
                      <a:pt x="131" y="1"/>
                    </a:moveTo>
                    <a:cubicBezTo>
                      <a:pt x="59" y="102"/>
                      <a:pt x="15" y="246"/>
                      <a:pt x="15" y="390"/>
                    </a:cubicBezTo>
                    <a:lnTo>
                      <a:pt x="15" y="2050"/>
                    </a:lnTo>
                    <a:cubicBezTo>
                      <a:pt x="1" y="2180"/>
                      <a:pt x="102" y="2281"/>
                      <a:pt x="232" y="2281"/>
                    </a:cubicBezTo>
                    <a:lnTo>
                      <a:pt x="910" y="2281"/>
                    </a:lnTo>
                    <a:lnTo>
                      <a:pt x="925" y="1069"/>
                    </a:lnTo>
                    <a:cubicBezTo>
                      <a:pt x="925" y="881"/>
                      <a:pt x="852" y="708"/>
                      <a:pt x="723" y="578"/>
                    </a:cubicBezTo>
                    <a:lnTo>
                      <a:pt x="131" y="1"/>
                    </a:ln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7" name="Google Shape;16056;p73">
                <a:extLst>
                  <a:ext uri="{FF2B5EF4-FFF2-40B4-BE49-F238E27FC236}">
                    <a16:creationId xmlns:a16="http://schemas.microsoft.com/office/drawing/2014/main" id="{36F82D27-B39C-400B-98F0-EE0CB158586C}"/>
                  </a:ext>
                </a:extLst>
              </p:cNvPr>
              <p:cNvSpPr/>
              <p:nvPr/>
            </p:nvSpPr>
            <p:spPr>
              <a:xfrm>
                <a:off x="1852504" y="3612618"/>
                <a:ext cx="12138" cy="11771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49" extrusionOk="0">
                    <a:moveTo>
                      <a:pt x="1" y="1"/>
                    </a:moveTo>
                    <a:lnTo>
                      <a:pt x="1" y="347"/>
                    </a:lnTo>
                    <a:cubicBezTo>
                      <a:pt x="1" y="405"/>
                      <a:pt x="58" y="448"/>
                      <a:pt x="116" y="448"/>
                    </a:cubicBezTo>
                    <a:lnTo>
                      <a:pt x="347" y="448"/>
                    </a:lnTo>
                    <a:cubicBezTo>
                      <a:pt x="405" y="448"/>
                      <a:pt x="463" y="405"/>
                      <a:pt x="463" y="347"/>
                    </a:cubicBezTo>
                    <a:lnTo>
                      <a:pt x="463" y="1"/>
                    </a:lnTo>
                    <a:close/>
                  </a:path>
                </a:pathLst>
              </a:custGeom>
              <a:solidFill>
                <a:srgbClr val="37A7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8" name="Google Shape;16057;p73">
                <a:extLst>
                  <a:ext uri="{FF2B5EF4-FFF2-40B4-BE49-F238E27FC236}">
                    <a16:creationId xmlns:a16="http://schemas.microsoft.com/office/drawing/2014/main" id="{728609DE-6CA9-4B5F-AD65-ADFAAA4A2700}"/>
                  </a:ext>
                </a:extLst>
              </p:cNvPr>
              <p:cNvSpPr/>
              <p:nvPr/>
            </p:nvSpPr>
            <p:spPr>
              <a:xfrm>
                <a:off x="1834337" y="3595919"/>
                <a:ext cx="24249" cy="25114"/>
              </a:xfrm>
              <a:custGeom>
                <a:avLst/>
                <a:gdLst/>
                <a:ahLst/>
                <a:cxnLst/>
                <a:rect l="l" t="t" r="r" b="b"/>
                <a:pathLst>
                  <a:path w="925" h="958" extrusionOk="0">
                    <a:moveTo>
                      <a:pt x="203" y="0"/>
                    </a:moveTo>
                    <a:cubicBezTo>
                      <a:pt x="174" y="0"/>
                      <a:pt x="146" y="15"/>
                      <a:pt x="131" y="46"/>
                    </a:cubicBezTo>
                    <a:lnTo>
                      <a:pt x="1" y="248"/>
                    </a:lnTo>
                    <a:lnTo>
                      <a:pt x="347" y="883"/>
                    </a:lnTo>
                    <a:cubicBezTo>
                      <a:pt x="365" y="929"/>
                      <a:pt x="413" y="957"/>
                      <a:pt x="463" y="957"/>
                    </a:cubicBezTo>
                    <a:cubicBezTo>
                      <a:pt x="492" y="957"/>
                      <a:pt x="523" y="948"/>
                      <a:pt x="549" y="926"/>
                    </a:cubicBezTo>
                    <a:lnTo>
                      <a:pt x="925" y="638"/>
                    </a:lnTo>
                    <a:lnTo>
                      <a:pt x="275" y="31"/>
                    </a:lnTo>
                    <a:cubicBezTo>
                      <a:pt x="255" y="11"/>
                      <a:pt x="229" y="0"/>
                      <a:pt x="203" y="0"/>
                    </a:cubicBez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9" name="Google Shape;16058;p73">
                <a:extLst>
                  <a:ext uri="{FF2B5EF4-FFF2-40B4-BE49-F238E27FC236}">
                    <a16:creationId xmlns:a16="http://schemas.microsoft.com/office/drawing/2014/main" id="{85A04BF0-7D23-4003-B51C-9474A7254FE1}"/>
                  </a:ext>
                </a:extLst>
              </p:cNvPr>
              <p:cNvSpPr/>
              <p:nvPr/>
            </p:nvSpPr>
            <p:spPr>
              <a:xfrm>
                <a:off x="1858559" y="3595919"/>
                <a:ext cx="24616" cy="25114"/>
              </a:xfrm>
              <a:custGeom>
                <a:avLst/>
                <a:gdLst/>
                <a:ahLst/>
                <a:cxnLst/>
                <a:rect l="l" t="t" r="r" b="b"/>
                <a:pathLst>
                  <a:path w="939" h="958" extrusionOk="0">
                    <a:moveTo>
                      <a:pt x="730" y="0"/>
                    </a:moveTo>
                    <a:cubicBezTo>
                      <a:pt x="708" y="0"/>
                      <a:pt x="685" y="11"/>
                      <a:pt x="665" y="31"/>
                    </a:cubicBezTo>
                    <a:lnTo>
                      <a:pt x="1" y="638"/>
                    </a:lnTo>
                    <a:lnTo>
                      <a:pt x="390" y="926"/>
                    </a:lnTo>
                    <a:cubicBezTo>
                      <a:pt x="417" y="948"/>
                      <a:pt x="445" y="957"/>
                      <a:pt x="473" y="957"/>
                    </a:cubicBezTo>
                    <a:cubicBezTo>
                      <a:pt x="520" y="957"/>
                      <a:pt x="565" y="929"/>
                      <a:pt x="592" y="883"/>
                    </a:cubicBezTo>
                    <a:lnTo>
                      <a:pt x="939" y="248"/>
                    </a:lnTo>
                    <a:lnTo>
                      <a:pt x="795" y="46"/>
                    </a:lnTo>
                    <a:cubicBezTo>
                      <a:pt x="779" y="15"/>
                      <a:pt x="755" y="0"/>
                      <a:pt x="730" y="0"/>
                    </a:cubicBez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0" name="Google Shape;16059;p73">
                <a:extLst>
                  <a:ext uri="{FF2B5EF4-FFF2-40B4-BE49-F238E27FC236}">
                    <a16:creationId xmlns:a16="http://schemas.microsoft.com/office/drawing/2014/main" id="{8F4662D6-C875-43C0-A6F2-7BB151B050CC}"/>
                  </a:ext>
                </a:extLst>
              </p:cNvPr>
              <p:cNvSpPr/>
              <p:nvPr/>
            </p:nvSpPr>
            <p:spPr>
              <a:xfrm>
                <a:off x="1900556" y="3395401"/>
                <a:ext cx="178288" cy="208540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7955" extrusionOk="0">
                    <a:moveTo>
                      <a:pt x="3408" y="1"/>
                    </a:moveTo>
                    <a:cubicBezTo>
                      <a:pt x="1777" y="1"/>
                      <a:pt x="578" y="1141"/>
                      <a:pt x="448" y="2960"/>
                    </a:cubicBezTo>
                    <a:cubicBezTo>
                      <a:pt x="290" y="5212"/>
                      <a:pt x="88" y="6468"/>
                      <a:pt x="30" y="6886"/>
                    </a:cubicBezTo>
                    <a:cubicBezTo>
                      <a:pt x="1" y="6987"/>
                      <a:pt x="59" y="7089"/>
                      <a:pt x="145" y="7132"/>
                    </a:cubicBezTo>
                    <a:cubicBezTo>
                      <a:pt x="578" y="7348"/>
                      <a:pt x="1921" y="7955"/>
                      <a:pt x="3408" y="7955"/>
                    </a:cubicBezTo>
                    <a:cubicBezTo>
                      <a:pt x="4895" y="7955"/>
                      <a:pt x="6237" y="7348"/>
                      <a:pt x="6670" y="7132"/>
                    </a:cubicBezTo>
                    <a:cubicBezTo>
                      <a:pt x="6757" y="7089"/>
                      <a:pt x="6800" y="6987"/>
                      <a:pt x="6786" y="6886"/>
                    </a:cubicBezTo>
                    <a:cubicBezTo>
                      <a:pt x="6728" y="6468"/>
                      <a:pt x="6526" y="5212"/>
                      <a:pt x="6367" y="2960"/>
                    </a:cubicBezTo>
                    <a:cubicBezTo>
                      <a:pt x="6237" y="1127"/>
                      <a:pt x="5039" y="1"/>
                      <a:pt x="3408" y="1"/>
                    </a:cubicBez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1" name="Google Shape;16060;p73">
                <a:extLst>
                  <a:ext uri="{FF2B5EF4-FFF2-40B4-BE49-F238E27FC236}">
                    <a16:creationId xmlns:a16="http://schemas.microsoft.com/office/drawing/2014/main" id="{3C7F8523-2C4D-4859-B8E5-557E0FC8694F}"/>
                  </a:ext>
                </a:extLst>
              </p:cNvPr>
              <p:cNvSpPr/>
              <p:nvPr/>
            </p:nvSpPr>
            <p:spPr>
              <a:xfrm>
                <a:off x="1942579" y="3395401"/>
                <a:ext cx="136266" cy="208593"/>
              </a:xfrm>
              <a:custGeom>
                <a:avLst/>
                <a:gdLst/>
                <a:ahLst/>
                <a:cxnLst/>
                <a:rect l="l" t="t" r="r" b="b"/>
                <a:pathLst>
                  <a:path w="5198" h="7957" extrusionOk="0">
                    <a:moveTo>
                      <a:pt x="1805" y="1"/>
                    </a:moveTo>
                    <a:cubicBezTo>
                      <a:pt x="1689" y="1"/>
                      <a:pt x="1574" y="1"/>
                      <a:pt x="1473" y="15"/>
                    </a:cubicBezTo>
                    <a:cubicBezTo>
                      <a:pt x="202" y="145"/>
                      <a:pt x="0" y="1935"/>
                      <a:pt x="1227" y="2310"/>
                    </a:cubicBezTo>
                    <a:lnTo>
                      <a:pt x="1256" y="2310"/>
                    </a:lnTo>
                    <a:lnTo>
                      <a:pt x="1718" y="7955"/>
                    </a:lnTo>
                    <a:cubicBezTo>
                      <a:pt x="1768" y="7956"/>
                      <a:pt x="1817" y="7957"/>
                      <a:pt x="1867" y="7957"/>
                    </a:cubicBezTo>
                    <a:cubicBezTo>
                      <a:pt x="3324" y="7957"/>
                      <a:pt x="4634" y="7355"/>
                      <a:pt x="5067" y="7132"/>
                    </a:cubicBezTo>
                    <a:cubicBezTo>
                      <a:pt x="5154" y="7089"/>
                      <a:pt x="5197" y="6987"/>
                      <a:pt x="5183" y="6886"/>
                    </a:cubicBezTo>
                    <a:cubicBezTo>
                      <a:pt x="5125" y="6468"/>
                      <a:pt x="4923" y="5212"/>
                      <a:pt x="4764" y="2960"/>
                    </a:cubicBezTo>
                    <a:cubicBezTo>
                      <a:pt x="4634" y="1127"/>
                      <a:pt x="3436" y="1"/>
                      <a:pt x="1805" y="1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2" name="Google Shape;16061;p73">
                <a:extLst>
                  <a:ext uri="{FF2B5EF4-FFF2-40B4-BE49-F238E27FC236}">
                    <a16:creationId xmlns:a16="http://schemas.microsoft.com/office/drawing/2014/main" id="{35CD06AC-21D9-4D2D-95EF-CB4F3E12F20E}"/>
                  </a:ext>
                </a:extLst>
              </p:cNvPr>
              <p:cNvSpPr/>
              <p:nvPr/>
            </p:nvSpPr>
            <p:spPr>
              <a:xfrm>
                <a:off x="1888471" y="3556230"/>
                <a:ext cx="202852" cy="119619"/>
              </a:xfrm>
              <a:custGeom>
                <a:avLst/>
                <a:gdLst/>
                <a:ahLst/>
                <a:cxnLst/>
                <a:rect l="l" t="t" r="r" b="b"/>
                <a:pathLst>
                  <a:path w="7738" h="4563" extrusionOk="0">
                    <a:moveTo>
                      <a:pt x="2728" y="1"/>
                    </a:moveTo>
                    <a:lnTo>
                      <a:pt x="2728" y="1011"/>
                    </a:lnTo>
                    <a:cubicBezTo>
                      <a:pt x="2728" y="1184"/>
                      <a:pt x="2627" y="1343"/>
                      <a:pt x="2454" y="1430"/>
                    </a:cubicBezTo>
                    <a:lnTo>
                      <a:pt x="549" y="2267"/>
                    </a:lnTo>
                    <a:cubicBezTo>
                      <a:pt x="217" y="2411"/>
                      <a:pt x="0" y="2744"/>
                      <a:pt x="0" y="3104"/>
                    </a:cubicBezTo>
                    <a:lnTo>
                      <a:pt x="0" y="4331"/>
                    </a:lnTo>
                    <a:cubicBezTo>
                      <a:pt x="0" y="4447"/>
                      <a:pt x="101" y="4562"/>
                      <a:pt x="231" y="4562"/>
                    </a:cubicBezTo>
                    <a:lnTo>
                      <a:pt x="7506" y="4562"/>
                    </a:lnTo>
                    <a:cubicBezTo>
                      <a:pt x="7636" y="4562"/>
                      <a:pt x="7737" y="4447"/>
                      <a:pt x="7737" y="4331"/>
                    </a:cubicBezTo>
                    <a:lnTo>
                      <a:pt x="7737" y="3104"/>
                    </a:lnTo>
                    <a:cubicBezTo>
                      <a:pt x="7737" y="2744"/>
                      <a:pt x="7521" y="2411"/>
                      <a:pt x="7189" y="2267"/>
                    </a:cubicBezTo>
                    <a:lnTo>
                      <a:pt x="5269" y="1430"/>
                    </a:lnTo>
                    <a:cubicBezTo>
                      <a:pt x="5110" y="1343"/>
                      <a:pt x="5009" y="1184"/>
                      <a:pt x="5009" y="1011"/>
                    </a:cubicBezTo>
                    <a:lnTo>
                      <a:pt x="5009" y="1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3" name="Google Shape;16062;p73">
                <a:extLst>
                  <a:ext uri="{FF2B5EF4-FFF2-40B4-BE49-F238E27FC236}">
                    <a16:creationId xmlns:a16="http://schemas.microsoft.com/office/drawing/2014/main" id="{2C393050-EA06-4C86-BF18-C57AEBDED640}"/>
                  </a:ext>
                </a:extLst>
              </p:cNvPr>
              <p:cNvSpPr/>
              <p:nvPr/>
            </p:nvSpPr>
            <p:spPr>
              <a:xfrm>
                <a:off x="1888471" y="3599380"/>
                <a:ext cx="202852" cy="76469"/>
              </a:xfrm>
              <a:custGeom>
                <a:avLst/>
                <a:gdLst/>
                <a:ahLst/>
                <a:cxnLst/>
                <a:rect l="l" t="t" r="r" b="b"/>
                <a:pathLst>
                  <a:path w="7738" h="2917" extrusionOk="0">
                    <a:moveTo>
                      <a:pt x="1963" y="0"/>
                    </a:moveTo>
                    <a:lnTo>
                      <a:pt x="549" y="621"/>
                    </a:lnTo>
                    <a:cubicBezTo>
                      <a:pt x="217" y="765"/>
                      <a:pt x="0" y="1098"/>
                      <a:pt x="0" y="1458"/>
                    </a:cubicBezTo>
                    <a:lnTo>
                      <a:pt x="0" y="2685"/>
                    </a:lnTo>
                    <a:cubicBezTo>
                      <a:pt x="0" y="2801"/>
                      <a:pt x="101" y="2916"/>
                      <a:pt x="231" y="2916"/>
                    </a:cubicBezTo>
                    <a:lnTo>
                      <a:pt x="7506" y="2916"/>
                    </a:lnTo>
                    <a:cubicBezTo>
                      <a:pt x="7636" y="2916"/>
                      <a:pt x="7737" y="2801"/>
                      <a:pt x="7737" y="2685"/>
                    </a:cubicBezTo>
                    <a:lnTo>
                      <a:pt x="7737" y="1458"/>
                    </a:lnTo>
                    <a:cubicBezTo>
                      <a:pt x="7737" y="1098"/>
                      <a:pt x="7521" y="765"/>
                      <a:pt x="7189" y="621"/>
                    </a:cubicBezTo>
                    <a:lnTo>
                      <a:pt x="5774" y="0"/>
                    </a:lnTo>
                    <a:cubicBezTo>
                      <a:pt x="5442" y="881"/>
                      <a:pt x="4655" y="1321"/>
                      <a:pt x="3869" y="1321"/>
                    </a:cubicBezTo>
                    <a:cubicBezTo>
                      <a:pt x="3082" y="1321"/>
                      <a:pt x="2295" y="881"/>
                      <a:pt x="1963" y="0"/>
                    </a:cubicBezTo>
                    <a:close/>
                  </a:path>
                </a:pathLst>
              </a:custGeom>
              <a:solidFill>
                <a:srgbClr val="63A53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4" name="Google Shape;16063;p73">
                <a:extLst>
                  <a:ext uri="{FF2B5EF4-FFF2-40B4-BE49-F238E27FC236}">
                    <a16:creationId xmlns:a16="http://schemas.microsoft.com/office/drawing/2014/main" id="{CDEE17DC-80C0-4756-B892-8577AB8F9E40}"/>
                  </a:ext>
                </a:extLst>
              </p:cNvPr>
              <p:cNvSpPr/>
              <p:nvPr/>
            </p:nvSpPr>
            <p:spPr>
              <a:xfrm>
                <a:off x="1959985" y="3556230"/>
                <a:ext cx="59823" cy="23961"/>
              </a:xfrm>
              <a:custGeom>
                <a:avLst/>
                <a:gdLst/>
                <a:ahLst/>
                <a:cxnLst/>
                <a:rect l="l" t="t" r="r" b="b"/>
                <a:pathLst>
                  <a:path w="2282" h="914" extrusionOk="0">
                    <a:moveTo>
                      <a:pt x="0" y="1"/>
                    </a:moveTo>
                    <a:lnTo>
                      <a:pt x="0" y="665"/>
                    </a:lnTo>
                    <a:cubicBezTo>
                      <a:pt x="361" y="831"/>
                      <a:pt x="751" y="914"/>
                      <a:pt x="1141" y="914"/>
                    </a:cubicBezTo>
                    <a:cubicBezTo>
                      <a:pt x="1530" y="914"/>
                      <a:pt x="1920" y="831"/>
                      <a:pt x="2281" y="665"/>
                    </a:cubicBezTo>
                    <a:lnTo>
                      <a:pt x="2281" y="1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5" name="Google Shape;16064;p73">
                <a:extLst>
                  <a:ext uri="{FF2B5EF4-FFF2-40B4-BE49-F238E27FC236}">
                    <a16:creationId xmlns:a16="http://schemas.microsoft.com/office/drawing/2014/main" id="{85429E91-42A6-4032-85BB-F71574B01CB5}"/>
                  </a:ext>
                </a:extLst>
              </p:cNvPr>
              <p:cNvSpPr/>
              <p:nvPr/>
            </p:nvSpPr>
            <p:spPr>
              <a:xfrm>
                <a:off x="1929707" y="3456062"/>
                <a:ext cx="119619" cy="112069"/>
              </a:xfrm>
              <a:custGeom>
                <a:avLst/>
                <a:gdLst/>
                <a:ahLst/>
                <a:cxnLst/>
                <a:rect l="l" t="t" r="r" b="b"/>
                <a:pathLst>
                  <a:path w="4563" h="4275" extrusionOk="0">
                    <a:moveTo>
                      <a:pt x="1655" y="1"/>
                    </a:moveTo>
                    <a:cubicBezTo>
                      <a:pt x="1489" y="1"/>
                      <a:pt x="1344" y="98"/>
                      <a:pt x="1271" y="256"/>
                    </a:cubicBezTo>
                    <a:cubicBezTo>
                      <a:pt x="1025" y="733"/>
                      <a:pt x="665" y="1137"/>
                      <a:pt x="203" y="1426"/>
                    </a:cubicBezTo>
                    <a:cubicBezTo>
                      <a:pt x="87" y="1512"/>
                      <a:pt x="15" y="1642"/>
                      <a:pt x="15" y="1786"/>
                    </a:cubicBezTo>
                    <a:lnTo>
                      <a:pt x="15" y="1916"/>
                    </a:lnTo>
                    <a:cubicBezTo>
                      <a:pt x="0" y="3143"/>
                      <a:pt x="924" y="4168"/>
                      <a:pt x="2137" y="4269"/>
                    </a:cubicBezTo>
                    <a:cubicBezTo>
                      <a:pt x="2188" y="4273"/>
                      <a:pt x="2239" y="4274"/>
                      <a:pt x="2290" y="4274"/>
                    </a:cubicBezTo>
                    <a:cubicBezTo>
                      <a:pt x="3536" y="4274"/>
                      <a:pt x="4562" y="3265"/>
                      <a:pt x="4562" y="2003"/>
                    </a:cubicBezTo>
                    <a:lnTo>
                      <a:pt x="4562" y="1599"/>
                    </a:lnTo>
                    <a:cubicBezTo>
                      <a:pt x="4562" y="1411"/>
                      <a:pt x="4490" y="1223"/>
                      <a:pt x="4346" y="1093"/>
                    </a:cubicBezTo>
                    <a:cubicBezTo>
                      <a:pt x="3985" y="776"/>
                      <a:pt x="3162" y="213"/>
                      <a:pt x="1747" y="11"/>
                    </a:cubicBezTo>
                    <a:cubicBezTo>
                      <a:pt x="1716" y="4"/>
                      <a:pt x="1685" y="1"/>
                      <a:pt x="1655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6" name="Google Shape;16065;p73">
                <a:extLst>
                  <a:ext uri="{FF2B5EF4-FFF2-40B4-BE49-F238E27FC236}">
                    <a16:creationId xmlns:a16="http://schemas.microsoft.com/office/drawing/2014/main" id="{A2747919-97AB-4266-9060-13423F10ED97}"/>
                  </a:ext>
                </a:extLst>
              </p:cNvPr>
              <p:cNvSpPr/>
              <p:nvPr/>
            </p:nvSpPr>
            <p:spPr>
              <a:xfrm>
                <a:off x="1929707" y="3456062"/>
                <a:ext cx="116971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4462" h="4270" extrusionOk="0">
                    <a:moveTo>
                      <a:pt x="1655" y="1"/>
                    </a:moveTo>
                    <a:cubicBezTo>
                      <a:pt x="1489" y="1"/>
                      <a:pt x="1344" y="98"/>
                      <a:pt x="1271" y="256"/>
                    </a:cubicBezTo>
                    <a:cubicBezTo>
                      <a:pt x="1227" y="328"/>
                      <a:pt x="1184" y="415"/>
                      <a:pt x="1126" y="487"/>
                    </a:cubicBezTo>
                    <a:cubicBezTo>
                      <a:pt x="895" y="863"/>
                      <a:pt x="578" y="1180"/>
                      <a:pt x="217" y="1426"/>
                    </a:cubicBezTo>
                    <a:cubicBezTo>
                      <a:pt x="87" y="1512"/>
                      <a:pt x="15" y="1656"/>
                      <a:pt x="15" y="1801"/>
                    </a:cubicBezTo>
                    <a:lnTo>
                      <a:pt x="15" y="1931"/>
                    </a:lnTo>
                    <a:cubicBezTo>
                      <a:pt x="0" y="3100"/>
                      <a:pt x="852" y="4096"/>
                      <a:pt x="2021" y="4269"/>
                    </a:cubicBezTo>
                    <a:cubicBezTo>
                      <a:pt x="1603" y="3836"/>
                      <a:pt x="1386" y="3273"/>
                      <a:pt x="1386" y="2696"/>
                    </a:cubicBezTo>
                    <a:lnTo>
                      <a:pt x="1386" y="1267"/>
                    </a:lnTo>
                    <a:cubicBezTo>
                      <a:pt x="1386" y="1021"/>
                      <a:pt x="1560" y="834"/>
                      <a:pt x="1790" y="805"/>
                    </a:cubicBezTo>
                    <a:cubicBezTo>
                      <a:pt x="1953" y="789"/>
                      <a:pt x="2115" y="782"/>
                      <a:pt x="2278" y="782"/>
                    </a:cubicBezTo>
                    <a:cubicBezTo>
                      <a:pt x="3027" y="782"/>
                      <a:pt x="3773" y="944"/>
                      <a:pt x="4461" y="1252"/>
                    </a:cubicBezTo>
                    <a:cubicBezTo>
                      <a:pt x="4432" y="1195"/>
                      <a:pt x="4389" y="1137"/>
                      <a:pt x="4346" y="1093"/>
                    </a:cubicBezTo>
                    <a:cubicBezTo>
                      <a:pt x="3985" y="776"/>
                      <a:pt x="3147" y="213"/>
                      <a:pt x="1747" y="11"/>
                    </a:cubicBezTo>
                    <a:cubicBezTo>
                      <a:pt x="1716" y="4"/>
                      <a:pt x="1685" y="1"/>
                      <a:pt x="1655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7" name="Google Shape;16066;p73">
                <a:extLst>
                  <a:ext uri="{FF2B5EF4-FFF2-40B4-BE49-F238E27FC236}">
                    <a16:creationId xmlns:a16="http://schemas.microsoft.com/office/drawing/2014/main" id="{385E2AD8-2490-46A5-BAD7-064B522AA99E}"/>
                  </a:ext>
                </a:extLst>
              </p:cNvPr>
              <p:cNvSpPr/>
              <p:nvPr/>
            </p:nvSpPr>
            <p:spPr>
              <a:xfrm>
                <a:off x="1888471" y="3619067"/>
                <a:ext cx="41629" cy="56782"/>
              </a:xfrm>
              <a:custGeom>
                <a:avLst/>
                <a:gdLst/>
                <a:ahLst/>
                <a:cxnLst/>
                <a:rect l="l" t="t" r="r" b="b"/>
                <a:pathLst>
                  <a:path w="1588" h="2166" extrusionOk="0">
                    <a:moveTo>
                      <a:pt x="346" y="0"/>
                    </a:moveTo>
                    <a:cubicBezTo>
                      <a:pt x="130" y="173"/>
                      <a:pt x="0" y="433"/>
                      <a:pt x="0" y="707"/>
                    </a:cubicBezTo>
                    <a:lnTo>
                      <a:pt x="0" y="1934"/>
                    </a:lnTo>
                    <a:cubicBezTo>
                      <a:pt x="0" y="2064"/>
                      <a:pt x="101" y="2165"/>
                      <a:pt x="231" y="2165"/>
                    </a:cubicBezTo>
                    <a:lnTo>
                      <a:pt x="1588" y="2165"/>
                    </a:lnTo>
                    <a:lnTo>
                      <a:pt x="1588" y="1530"/>
                    </a:lnTo>
                    <a:cubicBezTo>
                      <a:pt x="1588" y="1357"/>
                      <a:pt x="1516" y="1184"/>
                      <a:pt x="1386" y="1054"/>
                    </a:cubicBezTo>
                    <a:lnTo>
                      <a:pt x="346" y="0"/>
                    </a:ln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8" name="Google Shape;16067;p73">
                <a:extLst>
                  <a:ext uri="{FF2B5EF4-FFF2-40B4-BE49-F238E27FC236}">
                    <a16:creationId xmlns:a16="http://schemas.microsoft.com/office/drawing/2014/main" id="{4F864B22-382D-4FB4-9710-98CE415C9DAC}"/>
                  </a:ext>
                </a:extLst>
              </p:cNvPr>
              <p:cNvSpPr/>
              <p:nvPr/>
            </p:nvSpPr>
            <p:spPr>
              <a:xfrm>
                <a:off x="2049667" y="3619067"/>
                <a:ext cx="41656" cy="56782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2166" extrusionOk="0">
                    <a:moveTo>
                      <a:pt x="1242" y="0"/>
                    </a:moveTo>
                    <a:lnTo>
                      <a:pt x="203" y="1054"/>
                    </a:lnTo>
                    <a:cubicBezTo>
                      <a:pt x="73" y="1184"/>
                      <a:pt x="1" y="1357"/>
                      <a:pt x="1" y="1530"/>
                    </a:cubicBezTo>
                    <a:lnTo>
                      <a:pt x="1" y="2165"/>
                    </a:lnTo>
                    <a:lnTo>
                      <a:pt x="1357" y="2165"/>
                    </a:lnTo>
                    <a:cubicBezTo>
                      <a:pt x="1487" y="2165"/>
                      <a:pt x="1588" y="2064"/>
                      <a:pt x="1588" y="1934"/>
                    </a:cubicBezTo>
                    <a:lnTo>
                      <a:pt x="1588" y="707"/>
                    </a:lnTo>
                    <a:cubicBezTo>
                      <a:pt x="1588" y="433"/>
                      <a:pt x="1459" y="173"/>
                      <a:pt x="1242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66" name="Google Shape;9682;p69">
              <a:extLst>
                <a:ext uri="{FF2B5EF4-FFF2-40B4-BE49-F238E27FC236}">
                  <a16:creationId xmlns:a16="http://schemas.microsoft.com/office/drawing/2014/main" id="{84F4A6CB-CE7A-4254-A33B-A32B63CADE82}"/>
                </a:ext>
              </a:extLst>
            </p:cNvPr>
            <p:cNvGrpSpPr/>
            <p:nvPr/>
          </p:nvGrpSpPr>
          <p:grpSpPr>
            <a:xfrm>
              <a:off x="6661321" y="419031"/>
              <a:ext cx="1717897" cy="2051026"/>
              <a:chOff x="7159964" y="1971904"/>
              <a:chExt cx="291564" cy="348103"/>
            </a:xfrm>
          </p:grpSpPr>
          <p:sp>
            <p:nvSpPr>
              <p:cNvPr id="167" name="Google Shape;9683;p69">
                <a:extLst>
                  <a:ext uri="{FF2B5EF4-FFF2-40B4-BE49-F238E27FC236}">
                    <a16:creationId xmlns:a16="http://schemas.microsoft.com/office/drawing/2014/main" id="{19C78E83-5A24-4155-934A-7E1244B9F686}"/>
                  </a:ext>
                </a:extLst>
              </p:cNvPr>
              <p:cNvSpPr/>
              <p:nvPr/>
            </p:nvSpPr>
            <p:spPr>
              <a:xfrm>
                <a:off x="7204947" y="1994277"/>
                <a:ext cx="167906" cy="153752"/>
              </a:xfrm>
              <a:custGeom>
                <a:avLst/>
                <a:gdLst/>
                <a:ahLst/>
                <a:cxnLst/>
                <a:rect l="l" t="t" r="r" b="b"/>
                <a:pathLst>
                  <a:path w="6394" h="5855" extrusionOk="0">
                    <a:moveTo>
                      <a:pt x="642" y="1"/>
                    </a:moveTo>
                    <a:cubicBezTo>
                      <a:pt x="288" y="1"/>
                      <a:pt x="1" y="288"/>
                      <a:pt x="1" y="642"/>
                    </a:cubicBezTo>
                    <a:lnTo>
                      <a:pt x="1" y="4058"/>
                    </a:lnTo>
                    <a:cubicBezTo>
                      <a:pt x="1" y="4413"/>
                      <a:pt x="288" y="4700"/>
                      <a:pt x="642" y="4700"/>
                    </a:cubicBezTo>
                    <a:lnTo>
                      <a:pt x="2345" y="4700"/>
                    </a:lnTo>
                    <a:lnTo>
                      <a:pt x="4059" y="5839"/>
                    </a:lnTo>
                    <a:cubicBezTo>
                      <a:pt x="4076" y="5850"/>
                      <a:pt x="4095" y="5855"/>
                      <a:pt x="4114" y="5855"/>
                    </a:cubicBezTo>
                    <a:cubicBezTo>
                      <a:pt x="4177" y="5855"/>
                      <a:pt x="4236" y="5800"/>
                      <a:pt x="4221" y="5733"/>
                    </a:cubicBezTo>
                    <a:lnTo>
                      <a:pt x="4049" y="4700"/>
                    </a:lnTo>
                    <a:lnTo>
                      <a:pt x="5752" y="4700"/>
                    </a:lnTo>
                    <a:cubicBezTo>
                      <a:pt x="6107" y="4700"/>
                      <a:pt x="6394" y="4413"/>
                      <a:pt x="6394" y="4058"/>
                    </a:cubicBezTo>
                    <a:lnTo>
                      <a:pt x="6394" y="642"/>
                    </a:lnTo>
                    <a:cubicBezTo>
                      <a:pt x="6394" y="288"/>
                      <a:pt x="6107" y="1"/>
                      <a:pt x="5752" y="1"/>
                    </a:cubicBezTo>
                    <a:close/>
                  </a:path>
                </a:pathLst>
              </a:custGeom>
              <a:solidFill>
                <a:srgbClr val="C5D1D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8" name="Google Shape;9684;p69">
                <a:extLst>
                  <a:ext uri="{FF2B5EF4-FFF2-40B4-BE49-F238E27FC236}">
                    <a16:creationId xmlns:a16="http://schemas.microsoft.com/office/drawing/2014/main" id="{C06E2220-AF4F-4228-AFA7-19192FDADDD7}"/>
                  </a:ext>
                </a:extLst>
              </p:cNvPr>
              <p:cNvSpPr/>
              <p:nvPr/>
            </p:nvSpPr>
            <p:spPr>
              <a:xfrm>
                <a:off x="7204711" y="1994277"/>
                <a:ext cx="156851" cy="112130"/>
              </a:xfrm>
              <a:custGeom>
                <a:avLst/>
                <a:gdLst/>
                <a:ahLst/>
                <a:cxnLst/>
                <a:rect l="l" t="t" r="r" b="b"/>
                <a:pathLst>
                  <a:path w="5973" h="4270" extrusionOk="0">
                    <a:moveTo>
                      <a:pt x="641" y="1"/>
                    </a:moveTo>
                    <a:cubicBezTo>
                      <a:pt x="297" y="1"/>
                      <a:pt x="0" y="288"/>
                      <a:pt x="10" y="642"/>
                    </a:cubicBezTo>
                    <a:lnTo>
                      <a:pt x="10" y="4058"/>
                    </a:lnTo>
                    <a:cubicBezTo>
                      <a:pt x="10" y="4125"/>
                      <a:pt x="19" y="4202"/>
                      <a:pt x="48" y="4269"/>
                    </a:cubicBezTo>
                    <a:lnTo>
                      <a:pt x="4910" y="4269"/>
                    </a:lnTo>
                    <a:cubicBezTo>
                      <a:pt x="5503" y="4269"/>
                      <a:pt x="5972" y="3791"/>
                      <a:pt x="5972" y="3207"/>
                    </a:cubicBezTo>
                    <a:lnTo>
                      <a:pt x="5972" y="39"/>
                    </a:lnTo>
                    <a:cubicBezTo>
                      <a:pt x="5905" y="20"/>
                      <a:pt x="5838" y="1"/>
                      <a:pt x="5761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9" name="Google Shape;9694;p69">
                <a:extLst>
                  <a:ext uri="{FF2B5EF4-FFF2-40B4-BE49-F238E27FC236}">
                    <a16:creationId xmlns:a16="http://schemas.microsoft.com/office/drawing/2014/main" id="{FF5AADD0-EE37-4E9A-ACF1-E361277445E4}"/>
                  </a:ext>
                </a:extLst>
              </p:cNvPr>
              <p:cNvSpPr/>
              <p:nvPr/>
            </p:nvSpPr>
            <p:spPr>
              <a:xfrm>
                <a:off x="7337140" y="2141806"/>
                <a:ext cx="33718" cy="73922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2815" extrusionOk="0">
                    <a:moveTo>
                      <a:pt x="776" y="0"/>
                    </a:moveTo>
                    <a:cubicBezTo>
                      <a:pt x="345" y="0"/>
                      <a:pt x="1" y="345"/>
                      <a:pt x="1" y="776"/>
                    </a:cubicBezTo>
                    <a:lnTo>
                      <a:pt x="1" y="948"/>
                    </a:lnTo>
                    <a:cubicBezTo>
                      <a:pt x="1" y="1168"/>
                      <a:pt x="39" y="1388"/>
                      <a:pt x="106" y="1599"/>
                    </a:cubicBezTo>
                    <a:lnTo>
                      <a:pt x="518" y="2814"/>
                    </a:lnTo>
                    <a:lnTo>
                      <a:pt x="1283" y="2814"/>
                    </a:lnTo>
                    <a:lnTo>
                      <a:pt x="1283" y="0"/>
                    </a:ln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0" name="Google Shape;9695;p69">
                <a:extLst>
                  <a:ext uri="{FF2B5EF4-FFF2-40B4-BE49-F238E27FC236}">
                    <a16:creationId xmlns:a16="http://schemas.microsoft.com/office/drawing/2014/main" id="{2B1C8523-5864-452A-A151-273B1DE38E43}"/>
                  </a:ext>
                </a:extLst>
              </p:cNvPr>
              <p:cNvSpPr/>
              <p:nvPr/>
            </p:nvSpPr>
            <p:spPr>
              <a:xfrm>
                <a:off x="7350717" y="2135031"/>
                <a:ext cx="80697" cy="80697"/>
              </a:xfrm>
              <a:custGeom>
                <a:avLst/>
                <a:gdLst/>
                <a:ahLst/>
                <a:cxnLst/>
                <a:rect l="l" t="t" r="r" b="b"/>
                <a:pathLst>
                  <a:path w="3073" h="3073" extrusionOk="0">
                    <a:moveTo>
                      <a:pt x="766" y="0"/>
                    </a:moveTo>
                    <a:cubicBezTo>
                      <a:pt x="345" y="0"/>
                      <a:pt x="1" y="345"/>
                      <a:pt x="1" y="766"/>
                    </a:cubicBezTo>
                    <a:cubicBezTo>
                      <a:pt x="1" y="1053"/>
                      <a:pt x="230" y="1282"/>
                      <a:pt x="508" y="1282"/>
                    </a:cubicBezTo>
                    <a:lnTo>
                      <a:pt x="2556" y="3072"/>
                    </a:lnTo>
                    <a:lnTo>
                      <a:pt x="2986" y="1560"/>
                    </a:lnTo>
                    <a:cubicBezTo>
                      <a:pt x="3044" y="1378"/>
                      <a:pt x="3073" y="1187"/>
                      <a:pt x="3073" y="995"/>
                    </a:cubicBezTo>
                    <a:lnTo>
                      <a:pt x="3073" y="517"/>
                    </a:lnTo>
                    <a:cubicBezTo>
                      <a:pt x="3073" y="230"/>
                      <a:pt x="2843" y="0"/>
                      <a:pt x="2556" y="0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1" name="Google Shape;9696;p69">
                <a:extLst>
                  <a:ext uri="{FF2B5EF4-FFF2-40B4-BE49-F238E27FC236}">
                    <a16:creationId xmlns:a16="http://schemas.microsoft.com/office/drawing/2014/main" id="{D22AFB3A-4672-4A85-B4A3-0DEBE8FA811C}"/>
                  </a:ext>
                </a:extLst>
              </p:cNvPr>
              <p:cNvSpPr/>
              <p:nvPr/>
            </p:nvSpPr>
            <p:spPr>
              <a:xfrm>
                <a:off x="7364030" y="2235791"/>
                <a:ext cx="40493" cy="29936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1140" extrusionOk="0">
                    <a:moveTo>
                      <a:pt x="1" y="1"/>
                    </a:moveTo>
                    <a:lnTo>
                      <a:pt x="1" y="1140"/>
                    </a:lnTo>
                    <a:lnTo>
                      <a:pt x="1542" y="1140"/>
                    </a:lnTo>
                    <a:lnTo>
                      <a:pt x="1542" y="1"/>
                    </a:lnTo>
                    <a:close/>
                  </a:path>
                </a:pathLst>
              </a:custGeom>
              <a:solidFill>
                <a:srgbClr val="ACBD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2" name="Google Shape;9697;p69">
                <a:extLst>
                  <a:ext uri="{FF2B5EF4-FFF2-40B4-BE49-F238E27FC236}">
                    <a16:creationId xmlns:a16="http://schemas.microsoft.com/office/drawing/2014/main" id="{D2B86695-3473-44AC-8A8D-E33EE525BC96}"/>
                  </a:ext>
                </a:extLst>
              </p:cNvPr>
              <p:cNvSpPr/>
              <p:nvPr/>
            </p:nvSpPr>
            <p:spPr>
              <a:xfrm>
                <a:off x="7364030" y="2236053"/>
                <a:ext cx="40493" cy="16281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620" extrusionOk="0">
                    <a:moveTo>
                      <a:pt x="1" y="0"/>
                    </a:moveTo>
                    <a:lnTo>
                      <a:pt x="1" y="469"/>
                    </a:lnTo>
                    <a:cubicBezTo>
                      <a:pt x="250" y="570"/>
                      <a:pt x="510" y="620"/>
                      <a:pt x="771" y="620"/>
                    </a:cubicBezTo>
                    <a:cubicBezTo>
                      <a:pt x="1032" y="620"/>
                      <a:pt x="1293" y="570"/>
                      <a:pt x="1542" y="469"/>
                    </a:cubicBezTo>
                    <a:lnTo>
                      <a:pt x="1542" y="0"/>
                    </a:lnTo>
                    <a:close/>
                  </a:path>
                </a:pathLst>
              </a:custGeom>
              <a:solidFill>
                <a:srgbClr val="96ABB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3" name="Google Shape;9698;p69">
                <a:extLst>
                  <a:ext uri="{FF2B5EF4-FFF2-40B4-BE49-F238E27FC236}">
                    <a16:creationId xmlns:a16="http://schemas.microsoft.com/office/drawing/2014/main" id="{403C34BF-6858-4B5A-9436-878620CD6B5D}"/>
                  </a:ext>
                </a:extLst>
              </p:cNvPr>
              <p:cNvSpPr/>
              <p:nvPr/>
            </p:nvSpPr>
            <p:spPr>
              <a:xfrm>
                <a:off x="7317051" y="2252124"/>
                <a:ext cx="134477" cy="67882"/>
              </a:xfrm>
              <a:custGeom>
                <a:avLst/>
                <a:gdLst/>
                <a:ahLst/>
                <a:cxnLst/>
                <a:rect l="l" t="t" r="r" b="b"/>
                <a:pathLst>
                  <a:path w="5121" h="2585" extrusionOk="0">
                    <a:moveTo>
                      <a:pt x="1790" y="1"/>
                    </a:moveTo>
                    <a:lnTo>
                      <a:pt x="555" y="355"/>
                    </a:lnTo>
                    <a:cubicBezTo>
                      <a:pt x="230" y="451"/>
                      <a:pt x="0" y="757"/>
                      <a:pt x="0" y="1092"/>
                    </a:cubicBezTo>
                    <a:lnTo>
                      <a:pt x="0" y="2326"/>
                    </a:lnTo>
                    <a:cubicBezTo>
                      <a:pt x="0" y="2470"/>
                      <a:pt x="115" y="2585"/>
                      <a:pt x="258" y="2585"/>
                    </a:cubicBezTo>
                    <a:lnTo>
                      <a:pt x="4862" y="2585"/>
                    </a:lnTo>
                    <a:cubicBezTo>
                      <a:pt x="5005" y="2585"/>
                      <a:pt x="5120" y="2470"/>
                      <a:pt x="5120" y="2326"/>
                    </a:cubicBezTo>
                    <a:lnTo>
                      <a:pt x="5120" y="1092"/>
                    </a:lnTo>
                    <a:cubicBezTo>
                      <a:pt x="5120" y="757"/>
                      <a:pt x="4891" y="451"/>
                      <a:pt x="4565" y="355"/>
                    </a:cubicBezTo>
                    <a:lnTo>
                      <a:pt x="3331" y="1"/>
                    </a:lnTo>
                    <a:lnTo>
                      <a:pt x="2555" y="518"/>
                    </a:lnTo>
                    <a:lnTo>
                      <a:pt x="1790" y="1"/>
                    </a:lnTo>
                    <a:close/>
                  </a:path>
                </a:pathLst>
              </a:custGeom>
              <a:solidFill>
                <a:srgbClr val="6E829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4" name="Google Shape;9699;p69">
                <a:extLst>
                  <a:ext uri="{FF2B5EF4-FFF2-40B4-BE49-F238E27FC236}">
                    <a16:creationId xmlns:a16="http://schemas.microsoft.com/office/drawing/2014/main" id="{4799154A-3631-4E08-A30C-5CE57528D8CB}"/>
                  </a:ext>
                </a:extLst>
              </p:cNvPr>
              <p:cNvSpPr/>
              <p:nvPr/>
            </p:nvSpPr>
            <p:spPr>
              <a:xfrm>
                <a:off x="7377607" y="2265701"/>
                <a:ext cx="13340" cy="54306"/>
              </a:xfrm>
              <a:custGeom>
                <a:avLst/>
                <a:gdLst/>
                <a:ahLst/>
                <a:cxnLst/>
                <a:rect l="l" t="t" r="r" b="b"/>
                <a:pathLst>
                  <a:path w="508" h="2068" extrusionOk="0">
                    <a:moveTo>
                      <a:pt x="125" y="1"/>
                    </a:moveTo>
                    <a:lnTo>
                      <a:pt x="1" y="2068"/>
                    </a:lnTo>
                    <a:lnTo>
                      <a:pt x="508" y="2068"/>
                    </a:lnTo>
                    <a:lnTo>
                      <a:pt x="383" y="1"/>
                    </a:lnTo>
                    <a:close/>
                  </a:path>
                </a:pathLst>
              </a:custGeom>
              <a:solidFill>
                <a:srgbClr val="63A53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5" name="Google Shape;9700;p69">
                <a:extLst>
                  <a:ext uri="{FF2B5EF4-FFF2-40B4-BE49-F238E27FC236}">
                    <a16:creationId xmlns:a16="http://schemas.microsoft.com/office/drawing/2014/main" id="{34D283B0-372B-491A-B964-E21D35992845}"/>
                  </a:ext>
                </a:extLst>
              </p:cNvPr>
              <p:cNvSpPr/>
              <p:nvPr/>
            </p:nvSpPr>
            <p:spPr>
              <a:xfrm>
                <a:off x="7343941" y="2168906"/>
                <a:ext cx="80697" cy="73712"/>
              </a:xfrm>
              <a:custGeom>
                <a:avLst/>
                <a:gdLst/>
                <a:ahLst/>
                <a:cxnLst/>
                <a:rect l="l" t="t" r="r" b="b"/>
                <a:pathLst>
                  <a:path w="3073" h="2807" extrusionOk="0">
                    <a:moveTo>
                      <a:pt x="955" y="1"/>
                    </a:moveTo>
                    <a:cubicBezTo>
                      <a:pt x="823" y="1"/>
                      <a:pt x="701" y="57"/>
                      <a:pt x="613" y="155"/>
                    </a:cubicBezTo>
                    <a:lnTo>
                      <a:pt x="153" y="615"/>
                    </a:lnTo>
                    <a:cubicBezTo>
                      <a:pt x="58" y="710"/>
                      <a:pt x="0" y="835"/>
                      <a:pt x="0" y="978"/>
                    </a:cubicBezTo>
                    <a:lnTo>
                      <a:pt x="0" y="1275"/>
                    </a:lnTo>
                    <a:cubicBezTo>
                      <a:pt x="0" y="2117"/>
                      <a:pt x="689" y="2806"/>
                      <a:pt x="1531" y="2806"/>
                    </a:cubicBezTo>
                    <a:cubicBezTo>
                      <a:pt x="2383" y="2806"/>
                      <a:pt x="3072" y="2117"/>
                      <a:pt x="3072" y="1275"/>
                    </a:cubicBezTo>
                    <a:lnTo>
                      <a:pt x="3072" y="949"/>
                    </a:lnTo>
                    <a:cubicBezTo>
                      <a:pt x="3072" y="815"/>
                      <a:pt x="3015" y="682"/>
                      <a:pt x="2919" y="586"/>
                    </a:cubicBezTo>
                    <a:cubicBezTo>
                      <a:pt x="2527" y="203"/>
                      <a:pt x="1799" y="31"/>
                      <a:pt x="986" y="2"/>
                    </a:cubicBezTo>
                    <a:cubicBezTo>
                      <a:pt x="975" y="1"/>
                      <a:pt x="965" y="1"/>
                      <a:pt x="955" y="1"/>
                    </a:cubicBez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6" name="Google Shape;9701;p69">
                <a:extLst>
                  <a:ext uri="{FF2B5EF4-FFF2-40B4-BE49-F238E27FC236}">
                    <a16:creationId xmlns:a16="http://schemas.microsoft.com/office/drawing/2014/main" id="{A89AAB7B-DADD-4A25-95F1-5603688230F1}"/>
                  </a:ext>
                </a:extLst>
              </p:cNvPr>
              <p:cNvSpPr/>
              <p:nvPr/>
            </p:nvSpPr>
            <p:spPr>
              <a:xfrm>
                <a:off x="7343941" y="2168906"/>
                <a:ext cx="80434" cy="72189"/>
              </a:xfrm>
              <a:custGeom>
                <a:avLst/>
                <a:gdLst/>
                <a:ahLst/>
                <a:cxnLst/>
                <a:rect l="l" t="t" r="r" b="b"/>
                <a:pathLst>
                  <a:path w="3063" h="2749" extrusionOk="0">
                    <a:moveTo>
                      <a:pt x="955" y="1"/>
                    </a:moveTo>
                    <a:cubicBezTo>
                      <a:pt x="823" y="1"/>
                      <a:pt x="701" y="57"/>
                      <a:pt x="613" y="146"/>
                    </a:cubicBezTo>
                    <a:lnTo>
                      <a:pt x="153" y="615"/>
                    </a:lnTo>
                    <a:cubicBezTo>
                      <a:pt x="58" y="710"/>
                      <a:pt x="0" y="835"/>
                      <a:pt x="0" y="969"/>
                    </a:cubicBezTo>
                    <a:lnTo>
                      <a:pt x="0" y="1275"/>
                    </a:lnTo>
                    <a:cubicBezTo>
                      <a:pt x="0" y="1954"/>
                      <a:pt x="450" y="2557"/>
                      <a:pt x="1110" y="2749"/>
                    </a:cubicBezTo>
                    <a:cubicBezTo>
                      <a:pt x="890" y="2471"/>
                      <a:pt x="766" y="2136"/>
                      <a:pt x="766" y="1792"/>
                    </a:cubicBezTo>
                    <a:lnTo>
                      <a:pt x="766" y="1036"/>
                    </a:lnTo>
                    <a:cubicBezTo>
                      <a:pt x="766" y="751"/>
                      <a:pt x="996" y="527"/>
                      <a:pt x="1277" y="527"/>
                    </a:cubicBezTo>
                    <a:cubicBezTo>
                      <a:pt x="1288" y="527"/>
                      <a:pt x="1300" y="528"/>
                      <a:pt x="1311" y="528"/>
                    </a:cubicBezTo>
                    <a:cubicBezTo>
                      <a:pt x="1828" y="557"/>
                      <a:pt x="2594" y="643"/>
                      <a:pt x="3063" y="873"/>
                    </a:cubicBezTo>
                    <a:cubicBezTo>
                      <a:pt x="3053" y="768"/>
                      <a:pt x="2996" y="662"/>
                      <a:pt x="2919" y="586"/>
                    </a:cubicBezTo>
                    <a:cubicBezTo>
                      <a:pt x="2527" y="203"/>
                      <a:pt x="1799" y="21"/>
                      <a:pt x="986" y="2"/>
                    </a:cubicBezTo>
                    <a:cubicBezTo>
                      <a:pt x="975" y="1"/>
                      <a:pt x="965" y="1"/>
                      <a:pt x="955" y="1"/>
                    </a:cubicBezTo>
                    <a:close/>
                  </a:path>
                </a:pathLst>
              </a:custGeom>
              <a:solidFill>
                <a:srgbClr val="ACBD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7" name="Google Shape;9702;p69">
                <a:extLst>
                  <a:ext uri="{FF2B5EF4-FFF2-40B4-BE49-F238E27FC236}">
                    <a16:creationId xmlns:a16="http://schemas.microsoft.com/office/drawing/2014/main" id="{83417B86-4EC9-4677-839E-46F27C39BB20}"/>
                  </a:ext>
                </a:extLst>
              </p:cNvPr>
              <p:cNvSpPr/>
              <p:nvPr/>
            </p:nvSpPr>
            <p:spPr>
              <a:xfrm>
                <a:off x="7317051" y="2269482"/>
                <a:ext cx="26916" cy="50524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924" extrusionOk="0">
                    <a:moveTo>
                      <a:pt x="144" y="0"/>
                    </a:moveTo>
                    <a:cubicBezTo>
                      <a:pt x="48" y="125"/>
                      <a:pt x="0" y="278"/>
                      <a:pt x="0" y="440"/>
                    </a:cubicBezTo>
                    <a:lnTo>
                      <a:pt x="0" y="1665"/>
                    </a:lnTo>
                    <a:cubicBezTo>
                      <a:pt x="0" y="1809"/>
                      <a:pt x="115" y="1924"/>
                      <a:pt x="258" y="1924"/>
                    </a:cubicBezTo>
                    <a:lnTo>
                      <a:pt x="1024" y="1924"/>
                    </a:lnTo>
                    <a:lnTo>
                      <a:pt x="1024" y="1206"/>
                    </a:lnTo>
                    <a:cubicBezTo>
                      <a:pt x="1024" y="995"/>
                      <a:pt x="948" y="804"/>
                      <a:pt x="804" y="660"/>
                    </a:cubicBez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8" name="Google Shape;9703;p69">
                <a:extLst>
                  <a:ext uri="{FF2B5EF4-FFF2-40B4-BE49-F238E27FC236}">
                    <a16:creationId xmlns:a16="http://schemas.microsoft.com/office/drawing/2014/main" id="{D47CB38A-E30A-415B-8AF1-6C889E518045}"/>
                  </a:ext>
                </a:extLst>
              </p:cNvPr>
              <p:cNvSpPr/>
              <p:nvPr/>
            </p:nvSpPr>
            <p:spPr>
              <a:xfrm>
                <a:off x="7424612" y="2269482"/>
                <a:ext cx="26916" cy="50524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924" extrusionOk="0">
                    <a:moveTo>
                      <a:pt x="881" y="0"/>
                    </a:moveTo>
                    <a:lnTo>
                      <a:pt x="220" y="660"/>
                    </a:lnTo>
                    <a:cubicBezTo>
                      <a:pt x="77" y="804"/>
                      <a:pt x="0" y="995"/>
                      <a:pt x="0" y="1206"/>
                    </a:cubicBezTo>
                    <a:lnTo>
                      <a:pt x="0" y="1924"/>
                    </a:lnTo>
                    <a:lnTo>
                      <a:pt x="766" y="1924"/>
                    </a:lnTo>
                    <a:cubicBezTo>
                      <a:pt x="909" y="1924"/>
                      <a:pt x="1024" y="1809"/>
                      <a:pt x="1024" y="1665"/>
                    </a:cubicBezTo>
                    <a:lnTo>
                      <a:pt x="1024" y="440"/>
                    </a:lnTo>
                    <a:cubicBezTo>
                      <a:pt x="1024" y="278"/>
                      <a:pt x="976" y="125"/>
                      <a:pt x="881" y="0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9" name="Google Shape;9704;p69">
                <a:extLst>
                  <a:ext uri="{FF2B5EF4-FFF2-40B4-BE49-F238E27FC236}">
                    <a16:creationId xmlns:a16="http://schemas.microsoft.com/office/drawing/2014/main" id="{FAF49E3B-9277-45BF-9810-46B34FC47F90}"/>
                  </a:ext>
                </a:extLst>
              </p:cNvPr>
              <p:cNvSpPr/>
              <p:nvPr/>
            </p:nvSpPr>
            <p:spPr>
              <a:xfrm>
                <a:off x="7377607" y="2265701"/>
                <a:ext cx="13340" cy="13340"/>
              </a:xfrm>
              <a:custGeom>
                <a:avLst/>
                <a:gdLst/>
                <a:ahLst/>
                <a:cxnLst/>
                <a:rect l="l" t="t" r="r" b="b"/>
                <a:pathLst>
                  <a:path w="508" h="508" extrusionOk="0">
                    <a:moveTo>
                      <a:pt x="1" y="1"/>
                    </a:moveTo>
                    <a:lnTo>
                      <a:pt x="1" y="403"/>
                    </a:lnTo>
                    <a:cubicBezTo>
                      <a:pt x="1" y="460"/>
                      <a:pt x="48" y="508"/>
                      <a:pt x="106" y="508"/>
                    </a:cubicBezTo>
                    <a:lnTo>
                      <a:pt x="402" y="508"/>
                    </a:lnTo>
                    <a:cubicBezTo>
                      <a:pt x="460" y="508"/>
                      <a:pt x="508" y="460"/>
                      <a:pt x="508" y="403"/>
                    </a:cubicBezTo>
                    <a:lnTo>
                      <a:pt x="508" y="1"/>
                    </a:lnTo>
                    <a:close/>
                  </a:path>
                </a:pathLst>
              </a:custGeom>
              <a:solidFill>
                <a:srgbClr val="63A537">
                  <a:lumMod val="75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0" name="Google Shape;9705;p69">
                <a:extLst>
                  <a:ext uri="{FF2B5EF4-FFF2-40B4-BE49-F238E27FC236}">
                    <a16:creationId xmlns:a16="http://schemas.microsoft.com/office/drawing/2014/main" id="{6EA2B194-1482-46AA-A286-F319953CF28D}"/>
                  </a:ext>
                </a:extLst>
              </p:cNvPr>
              <p:cNvSpPr/>
              <p:nvPr/>
            </p:nvSpPr>
            <p:spPr>
              <a:xfrm>
                <a:off x="7356756" y="2246899"/>
                <a:ext cx="27415" cy="28229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1075" extrusionOk="0">
                    <a:moveTo>
                      <a:pt x="235" y="1"/>
                    </a:moveTo>
                    <a:cubicBezTo>
                      <a:pt x="204" y="1"/>
                      <a:pt x="174" y="15"/>
                      <a:pt x="153" y="47"/>
                    </a:cubicBezTo>
                    <a:lnTo>
                      <a:pt x="0" y="286"/>
                    </a:lnTo>
                    <a:lnTo>
                      <a:pt x="383" y="994"/>
                    </a:lnTo>
                    <a:cubicBezTo>
                      <a:pt x="412" y="1047"/>
                      <a:pt x="464" y="1075"/>
                      <a:pt x="517" y="1075"/>
                    </a:cubicBezTo>
                    <a:cubicBezTo>
                      <a:pt x="550" y="1075"/>
                      <a:pt x="583" y="1064"/>
                      <a:pt x="613" y="1042"/>
                    </a:cubicBezTo>
                    <a:lnTo>
                      <a:pt x="1043" y="717"/>
                    </a:lnTo>
                    <a:lnTo>
                      <a:pt x="306" y="28"/>
                    </a:lnTo>
                    <a:cubicBezTo>
                      <a:pt x="285" y="10"/>
                      <a:pt x="260" y="1"/>
                      <a:pt x="235" y="1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1" name="Google Shape;9706;p69">
                <a:extLst>
                  <a:ext uri="{FF2B5EF4-FFF2-40B4-BE49-F238E27FC236}">
                    <a16:creationId xmlns:a16="http://schemas.microsoft.com/office/drawing/2014/main" id="{136C6650-9612-46FC-AE7A-221C95053DED}"/>
                  </a:ext>
                </a:extLst>
              </p:cNvPr>
              <p:cNvSpPr/>
              <p:nvPr/>
            </p:nvSpPr>
            <p:spPr>
              <a:xfrm>
                <a:off x="7384146" y="2246899"/>
                <a:ext cx="27678" cy="28229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1075" extrusionOk="0">
                    <a:moveTo>
                      <a:pt x="813" y="1"/>
                    </a:moveTo>
                    <a:cubicBezTo>
                      <a:pt x="786" y="1"/>
                      <a:pt x="759" y="10"/>
                      <a:pt x="737" y="28"/>
                    </a:cubicBezTo>
                    <a:lnTo>
                      <a:pt x="0" y="717"/>
                    </a:lnTo>
                    <a:lnTo>
                      <a:pt x="441" y="1042"/>
                    </a:lnTo>
                    <a:cubicBezTo>
                      <a:pt x="466" y="1064"/>
                      <a:pt x="499" y="1075"/>
                      <a:pt x="532" y="1075"/>
                    </a:cubicBezTo>
                    <a:cubicBezTo>
                      <a:pt x="585" y="1075"/>
                      <a:pt x="637" y="1047"/>
                      <a:pt x="661" y="994"/>
                    </a:cubicBezTo>
                    <a:lnTo>
                      <a:pt x="1053" y="286"/>
                    </a:lnTo>
                    <a:lnTo>
                      <a:pt x="900" y="47"/>
                    </a:lnTo>
                    <a:cubicBezTo>
                      <a:pt x="879" y="15"/>
                      <a:pt x="846" y="1"/>
                      <a:pt x="813" y="1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2" name="Google Shape;9707;p69">
                <a:extLst>
                  <a:ext uri="{FF2B5EF4-FFF2-40B4-BE49-F238E27FC236}">
                    <a16:creationId xmlns:a16="http://schemas.microsoft.com/office/drawing/2014/main" id="{2D83C3C2-2C8B-4306-B864-DA26E0CBBD54}"/>
                  </a:ext>
                </a:extLst>
              </p:cNvPr>
              <p:cNvSpPr/>
              <p:nvPr/>
            </p:nvSpPr>
            <p:spPr>
              <a:xfrm>
                <a:off x="7159964" y="1971904"/>
                <a:ext cx="190516" cy="164151"/>
              </a:xfrm>
              <a:custGeom>
                <a:avLst/>
                <a:gdLst/>
                <a:ahLst/>
                <a:cxnLst/>
                <a:rect l="l" t="t" r="r" b="b"/>
                <a:pathLst>
                  <a:path w="7255" h="6251" extrusionOk="0">
                    <a:moveTo>
                      <a:pt x="642" y="1"/>
                    </a:moveTo>
                    <a:cubicBezTo>
                      <a:pt x="288" y="1"/>
                      <a:pt x="1" y="288"/>
                      <a:pt x="1" y="642"/>
                    </a:cubicBezTo>
                    <a:lnTo>
                      <a:pt x="1" y="4059"/>
                    </a:lnTo>
                    <a:cubicBezTo>
                      <a:pt x="1" y="4413"/>
                      <a:pt x="288" y="4700"/>
                      <a:pt x="642" y="4700"/>
                    </a:cubicBezTo>
                    <a:lnTo>
                      <a:pt x="2987" y="4700"/>
                    </a:lnTo>
                    <a:lnTo>
                      <a:pt x="2632" y="6116"/>
                    </a:lnTo>
                    <a:cubicBezTo>
                      <a:pt x="2611" y="6189"/>
                      <a:pt x="2672" y="6251"/>
                      <a:pt x="2736" y="6251"/>
                    </a:cubicBezTo>
                    <a:cubicBezTo>
                      <a:pt x="2756" y="6251"/>
                      <a:pt x="2777" y="6245"/>
                      <a:pt x="2795" y="6231"/>
                    </a:cubicBezTo>
                    <a:lnTo>
                      <a:pt x="4901" y="4700"/>
                    </a:lnTo>
                    <a:lnTo>
                      <a:pt x="6614" y="4700"/>
                    </a:lnTo>
                    <a:cubicBezTo>
                      <a:pt x="6968" y="4700"/>
                      <a:pt x="7255" y="4413"/>
                      <a:pt x="7255" y="4059"/>
                    </a:cubicBezTo>
                    <a:lnTo>
                      <a:pt x="7255" y="642"/>
                    </a:lnTo>
                    <a:cubicBezTo>
                      <a:pt x="7255" y="288"/>
                      <a:pt x="6968" y="1"/>
                      <a:pt x="6614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3" name="Google Shape;9708;p69">
                <a:extLst>
                  <a:ext uri="{FF2B5EF4-FFF2-40B4-BE49-F238E27FC236}">
                    <a16:creationId xmlns:a16="http://schemas.microsoft.com/office/drawing/2014/main" id="{5A08CDE2-9325-4775-9986-F9CB8382E210}"/>
                  </a:ext>
                </a:extLst>
              </p:cNvPr>
              <p:cNvSpPr/>
              <p:nvPr/>
            </p:nvSpPr>
            <p:spPr>
              <a:xfrm>
                <a:off x="7191896" y="2000055"/>
                <a:ext cx="31670" cy="11082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422" extrusionOk="0">
                    <a:moveTo>
                      <a:pt x="287" y="1"/>
                    </a:moveTo>
                    <a:cubicBezTo>
                      <a:pt x="0" y="1"/>
                      <a:pt x="0" y="422"/>
                      <a:pt x="287" y="422"/>
                    </a:cubicBezTo>
                    <a:lnTo>
                      <a:pt x="919" y="422"/>
                    </a:lnTo>
                    <a:cubicBezTo>
                      <a:pt x="1206" y="422"/>
                      <a:pt x="1206" y="1"/>
                      <a:pt x="919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4" name="Google Shape;9709;p69">
                <a:extLst>
                  <a:ext uri="{FF2B5EF4-FFF2-40B4-BE49-F238E27FC236}">
                    <a16:creationId xmlns:a16="http://schemas.microsoft.com/office/drawing/2014/main" id="{25CBD067-46D2-424E-ADF5-999638968438}"/>
                  </a:ext>
                </a:extLst>
              </p:cNvPr>
              <p:cNvSpPr/>
              <p:nvPr/>
            </p:nvSpPr>
            <p:spPr>
              <a:xfrm>
                <a:off x="7231102" y="2000055"/>
                <a:ext cx="87735" cy="11082"/>
              </a:xfrm>
              <a:custGeom>
                <a:avLst/>
                <a:gdLst/>
                <a:ahLst/>
                <a:cxnLst/>
                <a:rect l="l" t="t" r="r" b="b"/>
                <a:pathLst>
                  <a:path w="3341" h="422" extrusionOk="0">
                    <a:moveTo>
                      <a:pt x="278" y="1"/>
                    </a:moveTo>
                    <a:cubicBezTo>
                      <a:pt x="0" y="1"/>
                      <a:pt x="0" y="422"/>
                      <a:pt x="278" y="422"/>
                    </a:cubicBezTo>
                    <a:lnTo>
                      <a:pt x="3053" y="422"/>
                    </a:lnTo>
                    <a:cubicBezTo>
                      <a:pt x="3340" y="422"/>
                      <a:pt x="3340" y="1"/>
                      <a:pt x="3053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5" name="Google Shape;9710;p69">
                <a:extLst>
                  <a:ext uri="{FF2B5EF4-FFF2-40B4-BE49-F238E27FC236}">
                    <a16:creationId xmlns:a16="http://schemas.microsoft.com/office/drawing/2014/main" id="{358A144E-A06C-447A-97F9-F8B3E5D20F85}"/>
                  </a:ext>
                </a:extLst>
              </p:cNvPr>
              <p:cNvSpPr/>
              <p:nvPr/>
            </p:nvSpPr>
            <p:spPr>
              <a:xfrm>
                <a:off x="7191896" y="2027969"/>
                <a:ext cx="126941" cy="11318"/>
              </a:xfrm>
              <a:custGeom>
                <a:avLst/>
                <a:gdLst/>
                <a:ahLst/>
                <a:cxnLst/>
                <a:rect l="l" t="t" r="r" b="b"/>
                <a:pathLst>
                  <a:path w="4834" h="431" extrusionOk="0">
                    <a:moveTo>
                      <a:pt x="287" y="0"/>
                    </a:moveTo>
                    <a:cubicBezTo>
                      <a:pt x="0" y="0"/>
                      <a:pt x="0" y="431"/>
                      <a:pt x="287" y="431"/>
                    </a:cubicBezTo>
                    <a:lnTo>
                      <a:pt x="4546" y="431"/>
                    </a:lnTo>
                    <a:cubicBezTo>
                      <a:pt x="4833" y="431"/>
                      <a:pt x="4833" y="0"/>
                      <a:pt x="4546" y="0"/>
                    </a:cubicBezTo>
                    <a:close/>
                  </a:path>
                </a:pathLst>
              </a:custGeom>
              <a:solidFill>
                <a:srgbClr val="76899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6" name="Google Shape;9711;p69">
                <a:extLst>
                  <a:ext uri="{FF2B5EF4-FFF2-40B4-BE49-F238E27FC236}">
                    <a16:creationId xmlns:a16="http://schemas.microsoft.com/office/drawing/2014/main" id="{F53231B4-DAA1-4294-8828-CCCB95A81872}"/>
                  </a:ext>
                </a:extLst>
              </p:cNvPr>
              <p:cNvSpPr/>
              <p:nvPr/>
            </p:nvSpPr>
            <p:spPr>
              <a:xfrm>
                <a:off x="7191896" y="2056093"/>
                <a:ext cx="87735" cy="11108"/>
              </a:xfrm>
              <a:custGeom>
                <a:avLst/>
                <a:gdLst/>
                <a:ahLst/>
                <a:cxnLst/>
                <a:rect l="l" t="t" r="r" b="b"/>
                <a:pathLst>
                  <a:path w="3341" h="423" extrusionOk="0">
                    <a:moveTo>
                      <a:pt x="287" y="1"/>
                    </a:moveTo>
                    <a:cubicBezTo>
                      <a:pt x="0" y="1"/>
                      <a:pt x="0" y="422"/>
                      <a:pt x="287" y="422"/>
                    </a:cubicBezTo>
                    <a:lnTo>
                      <a:pt x="3053" y="422"/>
                    </a:lnTo>
                    <a:cubicBezTo>
                      <a:pt x="3340" y="422"/>
                      <a:pt x="3340" y="1"/>
                      <a:pt x="3053" y="1"/>
                    </a:cubicBezTo>
                    <a:close/>
                  </a:path>
                </a:pathLst>
              </a:custGeom>
              <a:solidFill>
                <a:srgbClr val="6379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7" name="Google Shape;9712;p69">
                <a:extLst>
                  <a:ext uri="{FF2B5EF4-FFF2-40B4-BE49-F238E27FC236}">
                    <a16:creationId xmlns:a16="http://schemas.microsoft.com/office/drawing/2014/main" id="{72E6EEC9-2F6A-424E-B2C9-176D5C0B61A0}"/>
                  </a:ext>
                </a:extLst>
              </p:cNvPr>
              <p:cNvSpPr/>
              <p:nvPr/>
            </p:nvSpPr>
            <p:spPr>
              <a:xfrm>
                <a:off x="7286878" y="2056093"/>
                <a:ext cx="31958" cy="11108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423" extrusionOk="0">
                    <a:moveTo>
                      <a:pt x="288" y="1"/>
                    </a:moveTo>
                    <a:cubicBezTo>
                      <a:pt x="1" y="1"/>
                      <a:pt x="1" y="422"/>
                      <a:pt x="288" y="422"/>
                    </a:cubicBezTo>
                    <a:lnTo>
                      <a:pt x="929" y="422"/>
                    </a:lnTo>
                    <a:cubicBezTo>
                      <a:pt x="1216" y="422"/>
                      <a:pt x="1216" y="1"/>
                      <a:pt x="929" y="1"/>
                    </a:cubicBezTo>
                    <a:close/>
                  </a:path>
                </a:pathLst>
              </a:custGeom>
              <a:solidFill>
                <a:srgbClr val="76899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603395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B66F994-252A-DC2F-184C-01ED2951E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294">
            <a:off x="150128" y="2021890"/>
            <a:ext cx="4286960" cy="3443769"/>
          </a:xfrm>
        </p:spPr>
        <p:txBody>
          <a:bodyPr/>
          <a:lstStyle/>
          <a:p>
            <a:r>
              <a:rPr lang="en-US" sz="3600" dirty="0"/>
              <a:t>Revisiting Goals</a:t>
            </a:r>
          </a:p>
        </p:txBody>
      </p:sp>
    </p:spTree>
    <p:extLst>
      <p:ext uri="{BB962C8B-B14F-4D97-AF65-F5344CB8AC3E}">
        <p14:creationId xmlns:p14="http://schemas.microsoft.com/office/powerpoint/2010/main" val="5172931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he Skill Of Learning New Skills - FEI">
            <a:extLst>
              <a:ext uri="{FF2B5EF4-FFF2-40B4-BE49-F238E27FC236}">
                <a16:creationId xmlns:a16="http://schemas.microsoft.com/office/drawing/2014/main" id="{34B4768B-6539-B6FE-90D2-88D43EB10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878" y="874082"/>
            <a:ext cx="8784237" cy="255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C85DF84-02B3-9F72-EBF7-C7E2347BBCDE}"/>
              </a:ext>
            </a:extLst>
          </p:cNvPr>
          <p:cNvSpPr txBox="1"/>
          <p:nvPr/>
        </p:nvSpPr>
        <p:spPr>
          <a:xfrm>
            <a:off x="164892" y="1274378"/>
            <a:ext cx="15439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Start of Year 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06A38D-B587-15B6-F7D5-6144D9A18B1B}"/>
              </a:ext>
            </a:extLst>
          </p:cNvPr>
          <p:cNvSpPr txBox="1"/>
          <p:nvPr/>
        </p:nvSpPr>
        <p:spPr>
          <a:xfrm>
            <a:off x="10670923" y="1274378"/>
            <a:ext cx="15210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of Year 3</a:t>
            </a:r>
          </a:p>
        </p:txBody>
      </p:sp>
      <p:sp>
        <p:nvSpPr>
          <p:cNvPr id="7" name="Left-Right Arrow 6">
            <a:extLst>
              <a:ext uri="{FF2B5EF4-FFF2-40B4-BE49-F238E27FC236}">
                <a16:creationId xmlns:a16="http://schemas.microsoft.com/office/drawing/2014/main" id="{AD4E5545-F743-A1B6-6B2A-ED8406F91875}"/>
              </a:ext>
            </a:extLst>
          </p:cNvPr>
          <p:cNvSpPr/>
          <p:nvPr/>
        </p:nvSpPr>
        <p:spPr>
          <a:xfrm>
            <a:off x="1304145" y="261597"/>
            <a:ext cx="9578714" cy="802705"/>
          </a:xfrm>
          <a:prstGeom prst="left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92C73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Understanding the PBIS Framework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9D3CBB7-A54B-FC31-1BD1-7A9E3B301B6D}"/>
              </a:ext>
            </a:extLst>
          </p:cNvPr>
          <p:cNvCxnSpPr/>
          <p:nvPr/>
        </p:nvCxnSpPr>
        <p:spPr>
          <a:xfrm>
            <a:off x="734518" y="3792511"/>
            <a:ext cx="1094282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D97E4B8A-ED11-F192-B13C-DA4D060B515C}"/>
              </a:ext>
            </a:extLst>
          </p:cNvPr>
          <p:cNvGraphicFramePr/>
          <p:nvPr/>
        </p:nvGraphicFramePr>
        <p:xfrm>
          <a:off x="1305810" y="3788072"/>
          <a:ext cx="10371528" cy="3069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7946363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4">
            <a:extLst>
              <a:ext uri="{FF2B5EF4-FFF2-40B4-BE49-F238E27FC236}">
                <a16:creationId xmlns:a16="http://schemas.microsoft.com/office/drawing/2014/main" id="{20D40EA3-1FE7-C45B-B990-C8EA5CC0FFAF}"/>
              </a:ext>
            </a:extLst>
          </p:cNvPr>
          <p:cNvSpPr/>
          <p:nvPr/>
        </p:nvSpPr>
        <p:spPr>
          <a:xfrm>
            <a:off x="593639" y="967596"/>
            <a:ext cx="5576545" cy="4229100"/>
          </a:xfrm>
          <a:prstGeom prst="wedgeRoundRectCallout">
            <a:avLst>
              <a:gd name="adj1" fmla="val 30536"/>
              <a:gd name="adj2" fmla="val 69158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 As a result of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implementing PBIS,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student behavior will improve, and the school will feel better.</a:t>
            </a:r>
          </a:p>
        </p:txBody>
      </p:sp>
      <p:sp>
        <p:nvSpPr>
          <p:cNvPr id="4" name="Rounded Rectangular Callout 7">
            <a:extLst>
              <a:ext uri="{FF2B5EF4-FFF2-40B4-BE49-F238E27FC236}">
                <a16:creationId xmlns:a16="http://schemas.microsoft.com/office/drawing/2014/main" id="{E8018E68-E809-90D9-8388-FF0D0FBAECB9}"/>
              </a:ext>
            </a:extLst>
          </p:cNvPr>
          <p:cNvSpPr/>
          <p:nvPr/>
        </p:nvSpPr>
        <p:spPr>
          <a:xfrm>
            <a:off x="679450" y="992434"/>
            <a:ext cx="5511234" cy="4229100"/>
          </a:xfrm>
          <a:prstGeom prst="wedgeRoundRectCallout">
            <a:avLst>
              <a:gd name="adj1" fmla="val 30536"/>
              <a:gd name="adj2" fmla="val 69158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By spring break, staff, students, and families will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provide input into creation of School Wide PBIS Matrix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 demonstrated by responses to questionnaires, class focus groups, and faculty meetings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1AE7DAF-F9A0-684D-93E2-19392D33F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235" y="171671"/>
            <a:ext cx="11891165" cy="845600"/>
          </a:xfrm>
        </p:spPr>
        <p:txBody>
          <a:bodyPr/>
          <a:lstStyle/>
          <a:p>
            <a:pPr algn="l"/>
            <a:r>
              <a:rPr lang="en-US" sz="3200" b="1" dirty="0">
                <a:solidFill>
                  <a:schemeClr val="bg1"/>
                </a:solidFill>
              </a:rPr>
              <a:t>Outcomes are our GOALS for implementation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DCC003-D7B0-294F-A79D-22D87B44C620}"/>
              </a:ext>
            </a:extLst>
          </p:cNvPr>
          <p:cNvSpPr txBox="1"/>
          <p:nvPr/>
        </p:nvSpPr>
        <p:spPr>
          <a:xfrm>
            <a:off x="6525752" y="923031"/>
            <a:ext cx="5314348" cy="557075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D0F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Based on data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Locally important and meaningful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Applicable to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(culturally equitable)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Students’ social competence and academic achievement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Staff implementation of critical skills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Observable and measurable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Written as a goal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D0F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ADC5AF6-9274-A04D-936A-8F06365758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56880" y="3519661"/>
            <a:ext cx="1135955" cy="1089389"/>
          </a:xfrm>
          <a:prstGeom prst="ellips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</p:pic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69221A93-085A-2346-9B6D-AE429DFAABA7}"/>
              </a:ext>
            </a:extLst>
          </p:cNvPr>
          <p:cNvSpPr/>
          <p:nvPr/>
        </p:nvSpPr>
        <p:spPr>
          <a:xfrm>
            <a:off x="603889" y="978915"/>
            <a:ext cx="5576545" cy="4229100"/>
          </a:xfrm>
          <a:prstGeom prst="wedgeRoundRectCallout">
            <a:avLst>
              <a:gd name="adj1" fmla="val 30536"/>
              <a:gd name="adj2" fmla="val 69158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By the end of the year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support for implementing PBIS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will be rated “Highly Important” by at least 80% of staff as measured by PBIS staff survey.</a:t>
            </a:r>
          </a:p>
        </p:txBody>
      </p:sp>
      <p:sp>
        <p:nvSpPr>
          <p:cNvPr id="6" name="Rounded Rectangular Callout 13">
            <a:extLst>
              <a:ext uri="{FF2B5EF4-FFF2-40B4-BE49-F238E27FC236}">
                <a16:creationId xmlns:a16="http://schemas.microsoft.com/office/drawing/2014/main" id="{04471088-A15C-F536-AD42-B9EDD880CC6C}"/>
              </a:ext>
            </a:extLst>
          </p:cNvPr>
          <p:cNvSpPr/>
          <p:nvPr/>
        </p:nvSpPr>
        <p:spPr>
          <a:xfrm>
            <a:off x="603888" y="978915"/>
            <a:ext cx="5576545" cy="4229100"/>
          </a:xfrm>
          <a:prstGeom prst="wedgeRoundRectCallout">
            <a:avLst>
              <a:gd name="adj1" fmla="val 30536"/>
              <a:gd name="adj2" fmla="val 69158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 a result of implementing PBIS during the 20XX-20XY school year,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student reports of school climate will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improve by 20%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E2CC2EC-1DA2-E847-9762-1FBA4269C52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75407" y="3519210"/>
            <a:ext cx="1109563" cy="1089388"/>
          </a:xfrm>
          <a:prstGeom prst="ellips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29876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900E1-52DF-4869-AC2D-AC9A9D6C8B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8441" y="1207041"/>
            <a:ext cx="7267314" cy="5113819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vert="horz" wrap="square" lIns="91440" tIns="45720" rIns="91440" bIns="45720" rtlCol="0" anchor="ctr" anchorCtr="0">
            <a:noAutofit/>
          </a:bodyPr>
          <a:lstStyle/>
          <a:p>
            <a:pPr marL="643255" indent="-457200">
              <a:spcAft>
                <a:spcPts val="600"/>
              </a:spcAft>
              <a:buSzPct val="75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22F28"/>
                </a:solidFill>
              </a:rPr>
              <a:t>Review your goals from October</a:t>
            </a:r>
          </a:p>
          <a:p>
            <a:pPr marL="643255" indent="-457200">
              <a:spcAft>
                <a:spcPts val="600"/>
              </a:spcAft>
              <a:buSzPct val="75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22F28"/>
                </a:solidFill>
              </a:rPr>
              <a:t>Are they still applicable or do they need revising?</a:t>
            </a:r>
          </a:p>
          <a:p>
            <a:pPr marL="643255" indent="-457200">
              <a:spcAft>
                <a:spcPts val="600"/>
              </a:spcAft>
              <a:buSzPct val="75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22F28"/>
                </a:solidFill>
              </a:rPr>
              <a:t>When you meet with your team identify 1 measurable outcome for the year ahead</a:t>
            </a:r>
          </a:p>
          <a:p>
            <a:pPr marL="186055" indent="0">
              <a:spcAft>
                <a:spcPts val="600"/>
              </a:spcAft>
              <a:buSzPct val="75000"/>
              <a:buNone/>
            </a:pPr>
            <a:r>
              <a:rPr lang="en-US" sz="2800" dirty="0">
                <a:solidFill>
                  <a:srgbClr val="222F28"/>
                </a:solidFill>
              </a:rPr>
              <a:t>Add to your action plan as needed.</a:t>
            </a:r>
          </a:p>
        </p:txBody>
      </p:sp>
      <p:grpSp>
        <p:nvGrpSpPr>
          <p:cNvPr id="82" name="Google Shape;16036;p73">
            <a:extLst>
              <a:ext uri="{FF2B5EF4-FFF2-40B4-BE49-F238E27FC236}">
                <a16:creationId xmlns:a16="http://schemas.microsoft.com/office/drawing/2014/main" id="{CD718688-6DFD-4A92-BEFA-9D2926C20B17}"/>
              </a:ext>
            </a:extLst>
          </p:cNvPr>
          <p:cNvGrpSpPr/>
          <p:nvPr/>
        </p:nvGrpSpPr>
        <p:grpSpPr>
          <a:xfrm>
            <a:off x="8751492" y="3389790"/>
            <a:ext cx="2300168" cy="1714788"/>
            <a:chOff x="1798763" y="3395401"/>
            <a:chExt cx="376185" cy="280448"/>
          </a:xfrm>
        </p:grpSpPr>
        <p:sp>
          <p:nvSpPr>
            <p:cNvPr id="83" name="Google Shape;16037;p73">
              <a:extLst>
                <a:ext uri="{FF2B5EF4-FFF2-40B4-BE49-F238E27FC236}">
                  <a16:creationId xmlns:a16="http://schemas.microsoft.com/office/drawing/2014/main" id="{1F512D5B-411D-4442-97CF-3BA7BC887833}"/>
                </a:ext>
              </a:extLst>
            </p:cNvPr>
            <p:cNvSpPr/>
            <p:nvPr/>
          </p:nvSpPr>
          <p:spPr>
            <a:xfrm>
              <a:off x="2097352" y="3478660"/>
              <a:ext cx="47711" cy="42023"/>
            </a:xfrm>
            <a:custGeom>
              <a:avLst/>
              <a:gdLst/>
              <a:ahLst/>
              <a:cxnLst/>
              <a:rect l="l" t="t" r="r" b="b"/>
              <a:pathLst>
                <a:path w="1820" h="1603" extrusionOk="0">
                  <a:moveTo>
                    <a:pt x="910" y="1"/>
                  </a:moveTo>
                  <a:cubicBezTo>
                    <a:pt x="405" y="1"/>
                    <a:pt x="0" y="361"/>
                    <a:pt x="0" y="809"/>
                  </a:cubicBezTo>
                  <a:cubicBezTo>
                    <a:pt x="0" y="1242"/>
                    <a:pt x="405" y="1603"/>
                    <a:pt x="910" y="1603"/>
                  </a:cubicBezTo>
                  <a:cubicBezTo>
                    <a:pt x="1401" y="1603"/>
                    <a:pt x="1819" y="1242"/>
                    <a:pt x="1819" y="809"/>
                  </a:cubicBezTo>
                  <a:cubicBezTo>
                    <a:pt x="1819" y="361"/>
                    <a:pt x="1401" y="1"/>
                    <a:pt x="910" y="1"/>
                  </a:cubicBezTo>
                  <a:close/>
                </a:path>
              </a:pathLst>
            </a:custGeom>
            <a:solidFill>
              <a:srgbClr val="92A9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4" name="Google Shape;16038;p73">
              <a:extLst>
                <a:ext uri="{FF2B5EF4-FFF2-40B4-BE49-F238E27FC236}">
                  <a16:creationId xmlns:a16="http://schemas.microsoft.com/office/drawing/2014/main" id="{1A76D813-18CC-423A-929E-A27BFB00D04F}"/>
                </a:ext>
              </a:extLst>
            </p:cNvPr>
            <p:cNvSpPr/>
            <p:nvPr/>
          </p:nvSpPr>
          <p:spPr>
            <a:xfrm>
              <a:off x="2097352" y="3478660"/>
              <a:ext cx="32559" cy="42023"/>
            </a:xfrm>
            <a:custGeom>
              <a:avLst/>
              <a:gdLst/>
              <a:ahLst/>
              <a:cxnLst/>
              <a:rect l="l" t="t" r="r" b="b"/>
              <a:pathLst>
                <a:path w="1242" h="1603" extrusionOk="0">
                  <a:moveTo>
                    <a:pt x="910" y="1"/>
                  </a:moveTo>
                  <a:cubicBezTo>
                    <a:pt x="405" y="1"/>
                    <a:pt x="0" y="361"/>
                    <a:pt x="0" y="809"/>
                  </a:cubicBezTo>
                  <a:cubicBezTo>
                    <a:pt x="0" y="1242"/>
                    <a:pt x="405" y="1603"/>
                    <a:pt x="910" y="1603"/>
                  </a:cubicBezTo>
                  <a:cubicBezTo>
                    <a:pt x="1025" y="1603"/>
                    <a:pt x="1141" y="1574"/>
                    <a:pt x="1242" y="1545"/>
                  </a:cubicBezTo>
                  <a:cubicBezTo>
                    <a:pt x="924" y="1444"/>
                    <a:pt x="693" y="1141"/>
                    <a:pt x="679" y="809"/>
                  </a:cubicBezTo>
                  <a:cubicBezTo>
                    <a:pt x="693" y="462"/>
                    <a:pt x="924" y="159"/>
                    <a:pt x="1242" y="73"/>
                  </a:cubicBezTo>
                  <a:cubicBezTo>
                    <a:pt x="1141" y="29"/>
                    <a:pt x="1025" y="1"/>
                    <a:pt x="910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" name="Google Shape;16039;p73">
              <a:extLst>
                <a:ext uri="{FF2B5EF4-FFF2-40B4-BE49-F238E27FC236}">
                  <a16:creationId xmlns:a16="http://schemas.microsoft.com/office/drawing/2014/main" id="{6F4A14BA-71BB-41E1-9DA1-82DC41B529AF}"/>
                </a:ext>
              </a:extLst>
            </p:cNvPr>
            <p:cNvSpPr/>
            <p:nvPr/>
          </p:nvSpPr>
          <p:spPr>
            <a:xfrm>
              <a:off x="2067441" y="3580452"/>
              <a:ext cx="107508" cy="95396"/>
            </a:xfrm>
            <a:custGeom>
              <a:avLst/>
              <a:gdLst/>
              <a:ahLst/>
              <a:cxnLst/>
              <a:rect l="l" t="t" r="r" b="b"/>
              <a:pathLst>
                <a:path w="4101" h="3639" extrusionOk="0">
                  <a:moveTo>
                    <a:pt x="1358" y="1"/>
                  </a:moveTo>
                  <a:lnTo>
                    <a:pt x="1358" y="679"/>
                  </a:lnTo>
                  <a:cubicBezTo>
                    <a:pt x="1358" y="852"/>
                    <a:pt x="1271" y="1011"/>
                    <a:pt x="1113" y="1083"/>
                  </a:cubicBezTo>
                  <a:lnTo>
                    <a:pt x="376" y="1444"/>
                  </a:lnTo>
                  <a:cubicBezTo>
                    <a:pt x="145" y="1560"/>
                    <a:pt x="1" y="1805"/>
                    <a:pt x="1" y="2065"/>
                  </a:cubicBezTo>
                  <a:lnTo>
                    <a:pt x="1" y="3407"/>
                  </a:lnTo>
                  <a:cubicBezTo>
                    <a:pt x="1" y="3523"/>
                    <a:pt x="102" y="3638"/>
                    <a:pt x="232" y="3638"/>
                  </a:cubicBezTo>
                  <a:lnTo>
                    <a:pt x="3870" y="3638"/>
                  </a:lnTo>
                  <a:cubicBezTo>
                    <a:pt x="3985" y="3638"/>
                    <a:pt x="4101" y="3523"/>
                    <a:pt x="4101" y="3407"/>
                  </a:cubicBezTo>
                  <a:lnTo>
                    <a:pt x="4101" y="2065"/>
                  </a:lnTo>
                  <a:cubicBezTo>
                    <a:pt x="4086" y="1805"/>
                    <a:pt x="3942" y="1560"/>
                    <a:pt x="3711" y="1444"/>
                  </a:cubicBezTo>
                  <a:lnTo>
                    <a:pt x="2975" y="1083"/>
                  </a:lnTo>
                  <a:cubicBezTo>
                    <a:pt x="2830" y="1011"/>
                    <a:pt x="2729" y="852"/>
                    <a:pt x="2729" y="679"/>
                  </a:cubicBezTo>
                  <a:lnTo>
                    <a:pt x="2729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" name="Google Shape;16040;p73">
              <a:extLst>
                <a:ext uri="{FF2B5EF4-FFF2-40B4-BE49-F238E27FC236}">
                  <a16:creationId xmlns:a16="http://schemas.microsoft.com/office/drawing/2014/main" id="{1B4F88CA-C05B-4773-8D79-2964B31C0D0D}"/>
                </a:ext>
              </a:extLst>
            </p:cNvPr>
            <p:cNvSpPr/>
            <p:nvPr/>
          </p:nvSpPr>
          <p:spPr>
            <a:xfrm>
              <a:off x="2103014" y="3580085"/>
              <a:ext cx="36360" cy="23856"/>
            </a:xfrm>
            <a:custGeom>
              <a:avLst/>
              <a:gdLst/>
              <a:ahLst/>
              <a:cxnLst/>
              <a:rect l="l" t="t" r="r" b="b"/>
              <a:pathLst>
                <a:path w="1387" h="910" extrusionOk="0">
                  <a:moveTo>
                    <a:pt x="1" y="0"/>
                  </a:moveTo>
                  <a:lnTo>
                    <a:pt x="1" y="693"/>
                  </a:lnTo>
                  <a:cubicBezTo>
                    <a:pt x="1" y="722"/>
                    <a:pt x="1" y="751"/>
                    <a:pt x="1" y="780"/>
                  </a:cubicBezTo>
                  <a:cubicBezTo>
                    <a:pt x="217" y="866"/>
                    <a:pt x="448" y="910"/>
                    <a:pt x="694" y="910"/>
                  </a:cubicBezTo>
                  <a:cubicBezTo>
                    <a:pt x="925" y="910"/>
                    <a:pt x="1170" y="866"/>
                    <a:pt x="1387" y="780"/>
                  </a:cubicBezTo>
                  <a:cubicBezTo>
                    <a:pt x="1372" y="751"/>
                    <a:pt x="1372" y="722"/>
                    <a:pt x="1372" y="693"/>
                  </a:cubicBezTo>
                  <a:lnTo>
                    <a:pt x="1372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" name="Google Shape;16041;p73">
              <a:extLst>
                <a:ext uri="{FF2B5EF4-FFF2-40B4-BE49-F238E27FC236}">
                  <a16:creationId xmlns:a16="http://schemas.microsoft.com/office/drawing/2014/main" id="{3672D5C6-D37D-4628-97F5-7321464B05A0}"/>
                </a:ext>
              </a:extLst>
            </p:cNvPr>
            <p:cNvSpPr/>
            <p:nvPr/>
          </p:nvSpPr>
          <p:spPr>
            <a:xfrm>
              <a:off x="2067441" y="3611491"/>
              <a:ext cx="107141" cy="64358"/>
            </a:xfrm>
            <a:custGeom>
              <a:avLst/>
              <a:gdLst/>
              <a:ahLst/>
              <a:cxnLst/>
              <a:rect l="l" t="t" r="r" b="b"/>
              <a:pathLst>
                <a:path w="4087" h="2455" extrusionOk="0">
                  <a:moveTo>
                    <a:pt x="896" y="0"/>
                  </a:moveTo>
                  <a:lnTo>
                    <a:pt x="376" y="260"/>
                  </a:lnTo>
                  <a:cubicBezTo>
                    <a:pt x="145" y="376"/>
                    <a:pt x="1" y="621"/>
                    <a:pt x="1" y="881"/>
                  </a:cubicBezTo>
                  <a:lnTo>
                    <a:pt x="1" y="2223"/>
                  </a:lnTo>
                  <a:cubicBezTo>
                    <a:pt x="1" y="2339"/>
                    <a:pt x="102" y="2454"/>
                    <a:pt x="218" y="2454"/>
                  </a:cubicBezTo>
                  <a:lnTo>
                    <a:pt x="3870" y="2454"/>
                  </a:lnTo>
                  <a:cubicBezTo>
                    <a:pt x="3985" y="2454"/>
                    <a:pt x="4086" y="2339"/>
                    <a:pt x="4086" y="2223"/>
                  </a:cubicBezTo>
                  <a:lnTo>
                    <a:pt x="4086" y="881"/>
                  </a:lnTo>
                  <a:cubicBezTo>
                    <a:pt x="4086" y="621"/>
                    <a:pt x="3942" y="376"/>
                    <a:pt x="3711" y="260"/>
                  </a:cubicBezTo>
                  <a:lnTo>
                    <a:pt x="3191" y="0"/>
                  </a:lnTo>
                  <a:cubicBezTo>
                    <a:pt x="2924" y="419"/>
                    <a:pt x="2484" y="628"/>
                    <a:pt x="2044" y="628"/>
                  </a:cubicBezTo>
                  <a:cubicBezTo>
                    <a:pt x="1603" y="628"/>
                    <a:pt x="1163" y="419"/>
                    <a:pt x="896" y="0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8" name="Google Shape;16042;p73">
              <a:extLst>
                <a:ext uri="{FF2B5EF4-FFF2-40B4-BE49-F238E27FC236}">
                  <a16:creationId xmlns:a16="http://schemas.microsoft.com/office/drawing/2014/main" id="{B5D496CA-8BCD-4C29-BB88-560CE002C077}"/>
                </a:ext>
              </a:extLst>
            </p:cNvPr>
            <p:cNvSpPr/>
            <p:nvPr/>
          </p:nvSpPr>
          <p:spPr>
            <a:xfrm>
              <a:off x="2079185" y="3496827"/>
              <a:ext cx="83652" cy="83285"/>
            </a:xfrm>
            <a:custGeom>
              <a:avLst/>
              <a:gdLst/>
              <a:ahLst/>
              <a:cxnLst/>
              <a:rect l="l" t="t" r="r" b="b"/>
              <a:pathLst>
                <a:path w="3191" h="3177" extrusionOk="0">
                  <a:moveTo>
                    <a:pt x="1603" y="0"/>
                  </a:moveTo>
                  <a:cubicBezTo>
                    <a:pt x="722" y="0"/>
                    <a:pt x="0" y="708"/>
                    <a:pt x="0" y="1588"/>
                  </a:cubicBezTo>
                  <a:cubicBezTo>
                    <a:pt x="0" y="2469"/>
                    <a:pt x="722" y="3176"/>
                    <a:pt x="1603" y="3176"/>
                  </a:cubicBezTo>
                  <a:cubicBezTo>
                    <a:pt x="2483" y="3176"/>
                    <a:pt x="3191" y="2469"/>
                    <a:pt x="3191" y="1588"/>
                  </a:cubicBezTo>
                  <a:cubicBezTo>
                    <a:pt x="3191" y="708"/>
                    <a:pt x="2483" y="0"/>
                    <a:pt x="1603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16043;p73">
              <a:extLst>
                <a:ext uri="{FF2B5EF4-FFF2-40B4-BE49-F238E27FC236}">
                  <a16:creationId xmlns:a16="http://schemas.microsoft.com/office/drawing/2014/main" id="{A649B921-0A18-4B1F-8766-4B7D4C72982D}"/>
                </a:ext>
              </a:extLst>
            </p:cNvPr>
            <p:cNvSpPr/>
            <p:nvPr/>
          </p:nvSpPr>
          <p:spPr>
            <a:xfrm>
              <a:off x="2095071" y="3496827"/>
              <a:ext cx="69653" cy="75342"/>
            </a:xfrm>
            <a:custGeom>
              <a:avLst/>
              <a:gdLst/>
              <a:ahLst/>
              <a:cxnLst/>
              <a:rect l="l" t="t" r="r" b="b"/>
              <a:pathLst>
                <a:path w="2657" h="2874" extrusionOk="0">
                  <a:moveTo>
                    <a:pt x="997" y="0"/>
                  </a:moveTo>
                  <a:cubicBezTo>
                    <a:pt x="246" y="0"/>
                    <a:pt x="1" y="1025"/>
                    <a:pt x="665" y="1372"/>
                  </a:cubicBezTo>
                  <a:cubicBezTo>
                    <a:pt x="694" y="1386"/>
                    <a:pt x="708" y="1401"/>
                    <a:pt x="737" y="1401"/>
                  </a:cubicBezTo>
                  <a:lnTo>
                    <a:pt x="1516" y="2844"/>
                  </a:lnTo>
                  <a:cubicBezTo>
                    <a:pt x="1516" y="2844"/>
                    <a:pt x="1733" y="2859"/>
                    <a:pt x="1950" y="2873"/>
                  </a:cubicBezTo>
                  <a:cubicBezTo>
                    <a:pt x="2411" y="2527"/>
                    <a:pt x="2657" y="1949"/>
                    <a:pt x="2570" y="1372"/>
                  </a:cubicBezTo>
                  <a:cubicBezTo>
                    <a:pt x="2484" y="708"/>
                    <a:pt x="1993" y="188"/>
                    <a:pt x="1343" y="29"/>
                  </a:cubicBezTo>
                  <a:cubicBezTo>
                    <a:pt x="1228" y="15"/>
                    <a:pt x="1112" y="0"/>
                    <a:pt x="997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16044;p73">
              <a:extLst>
                <a:ext uri="{FF2B5EF4-FFF2-40B4-BE49-F238E27FC236}">
                  <a16:creationId xmlns:a16="http://schemas.microsoft.com/office/drawing/2014/main" id="{84AF3D5E-0101-40D4-AA9E-C298DA6A558A}"/>
                </a:ext>
              </a:extLst>
            </p:cNvPr>
            <p:cNvSpPr/>
            <p:nvPr/>
          </p:nvSpPr>
          <p:spPr>
            <a:xfrm>
              <a:off x="2085241" y="3533449"/>
              <a:ext cx="71541" cy="58774"/>
            </a:xfrm>
            <a:custGeom>
              <a:avLst/>
              <a:gdLst/>
              <a:ahLst/>
              <a:cxnLst/>
              <a:rect l="l" t="t" r="r" b="b"/>
              <a:pathLst>
                <a:path w="2729" h="2242" extrusionOk="0">
                  <a:moveTo>
                    <a:pt x="1060" y="1"/>
                  </a:moveTo>
                  <a:cubicBezTo>
                    <a:pt x="972" y="1"/>
                    <a:pt x="890" y="45"/>
                    <a:pt x="852" y="134"/>
                  </a:cubicBezTo>
                  <a:cubicBezTo>
                    <a:pt x="766" y="292"/>
                    <a:pt x="664" y="422"/>
                    <a:pt x="535" y="538"/>
                  </a:cubicBezTo>
                  <a:cubicBezTo>
                    <a:pt x="419" y="653"/>
                    <a:pt x="275" y="740"/>
                    <a:pt x="130" y="812"/>
                  </a:cubicBezTo>
                  <a:cubicBezTo>
                    <a:pt x="44" y="855"/>
                    <a:pt x="0" y="956"/>
                    <a:pt x="15" y="1057"/>
                  </a:cubicBezTo>
                  <a:cubicBezTo>
                    <a:pt x="102" y="1736"/>
                    <a:pt x="679" y="2241"/>
                    <a:pt x="1372" y="2241"/>
                  </a:cubicBezTo>
                  <a:cubicBezTo>
                    <a:pt x="2079" y="2241"/>
                    <a:pt x="2671" y="1693"/>
                    <a:pt x="2729" y="985"/>
                  </a:cubicBezTo>
                  <a:cubicBezTo>
                    <a:pt x="2729" y="913"/>
                    <a:pt x="2700" y="841"/>
                    <a:pt x="2642" y="798"/>
                  </a:cubicBezTo>
                  <a:cubicBezTo>
                    <a:pt x="2195" y="422"/>
                    <a:pt x="1675" y="148"/>
                    <a:pt x="1098" y="4"/>
                  </a:cubicBezTo>
                  <a:cubicBezTo>
                    <a:pt x="1085" y="2"/>
                    <a:pt x="1072" y="1"/>
                    <a:pt x="1060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16045;p73">
              <a:extLst>
                <a:ext uri="{FF2B5EF4-FFF2-40B4-BE49-F238E27FC236}">
                  <a16:creationId xmlns:a16="http://schemas.microsoft.com/office/drawing/2014/main" id="{8A7D3078-04B5-41FA-A75B-AFCDBCDC52B6}"/>
                </a:ext>
              </a:extLst>
            </p:cNvPr>
            <p:cNvSpPr/>
            <p:nvPr/>
          </p:nvSpPr>
          <p:spPr>
            <a:xfrm>
              <a:off x="2085608" y="3533449"/>
              <a:ext cx="71567" cy="58381"/>
            </a:xfrm>
            <a:custGeom>
              <a:avLst/>
              <a:gdLst/>
              <a:ahLst/>
              <a:cxnLst/>
              <a:rect l="l" t="t" r="r" b="b"/>
              <a:pathLst>
                <a:path w="2730" h="2227" extrusionOk="0">
                  <a:moveTo>
                    <a:pt x="1060" y="1"/>
                  </a:moveTo>
                  <a:cubicBezTo>
                    <a:pt x="969" y="1"/>
                    <a:pt x="876" y="45"/>
                    <a:pt x="838" y="134"/>
                  </a:cubicBezTo>
                  <a:cubicBezTo>
                    <a:pt x="780" y="249"/>
                    <a:pt x="723" y="350"/>
                    <a:pt x="636" y="437"/>
                  </a:cubicBezTo>
                  <a:cubicBezTo>
                    <a:pt x="607" y="480"/>
                    <a:pt x="564" y="509"/>
                    <a:pt x="535" y="538"/>
                  </a:cubicBezTo>
                  <a:cubicBezTo>
                    <a:pt x="405" y="653"/>
                    <a:pt x="275" y="740"/>
                    <a:pt x="131" y="812"/>
                  </a:cubicBezTo>
                  <a:cubicBezTo>
                    <a:pt x="44" y="855"/>
                    <a:pt x="1" y="956"/>
                    <a:pt x="1" y="1057"/>
                  </a:cubicBezTo>
                  <a:cubicBezTo>
                    <a:pt x="88" y="1649"/>
                    <a:pt x="549" y="2126"/>
                    <a:pt x="1156" y="2227"/>
                  </a:cubicBezTo>
                  <a:cubicBezTo>
                    <a:pt x="838" y="2025"/>
                    <a:pt x="665" y="1693"/>
                    <a:pt x="679" y="1332"/>
                  </a:cubicBezTo>
                  <a:lnTo>
                    <a:pt x="679" y="1000"/>
                  </a:lnTo>
                  <a:cubicBezTo>
                    <a:pt x="737" y="971"/>
                    <a:pt x="780" y="928"/>
                    <a:pt x="838" y="884"/>
                  </a:cubicBezTo>
                  <a:cubicBezTo>
                    <a:pt x="954" y="769"/>
                    <a:pt x="1069" y="639"/>
                    <a:pt x="1156" y="494"/>
                  </a:cubicBezTo>
                  <a:cubicBezTo>
                    <a:pt x="1589" y="624"/>
                    <a:pt x="1993" y="855"/>
                    <a:pt x="2339" y="1144"/>
                  </a:cubicBezTo>
                  <a:cubicBezTo>
                    <a:pt x="2383" y="1173"/>
                    <a:pt x="2498" y="1274"/>
                    <a:pt x="2614" y="1389"/>
                  </a:cubicBezTo>
                  <a:cubicBezTo>
                    <a:pt x="2671" y="1260"/>
                    <a:pt x="2715" y="1130"/>
                    <a:pt x="2715" y="985"/>
                  </a:cubicBezTo>
                  <a:cubicBezTo>
                    <a:pt x="2729" y="913"/>
                    <a:pt x="2700" y="841"/>
                    <a:pt x="2643" y="798"/>
                  </a:cubicBezTo>
                  <a:cubicBezTo>
                    <a:pt x="2195" y="422"/>
                    <a:pt x="1661" y="148"/>
                    <a:pt x="1098" y="4"/>
                  </a:cubicBezTo>
                  <a:cubicBezTo>
                    <a:pt x="1085" y="2"/>
                    <a:pt x="1072" y="1"/>
                    <a:pt x="1060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16046;p73">
              <a:extLst>
                <a:ext uri="{FF2B5EF4-FFF2-40B4-BE49-F238E27FC236}">
                  <a16:creationId xmlns:a16="http://schemas.microsoft.com/office/drawing/2014/main" id="{FE927DF6-04A9-4556-8AFA-A883E31FD645}"/>
                </a:ext>
              </a:extLst>
            </p:cNvPr>
            <p:cNvSpPr/>
            <p:nvPr/>
          </p:nvSpPr>
          <p:spPr>
            <a:xfrm>
              <a:off x="2150699" y="3623969"/>
              <a:ext cx="24249" cy="51879"/>
            </a:xfrm>
            <a:custGeom>
              <a:avLst/>
              <a:gdLst/>
              <a:ahLst/>
              <a:cxnLst/>
              <a:rect l="l" t="t" r="r" b="b"/>
              <a:pathLst>
                <a:path w="925" h="1979" extrusionOk="0">
                  <a:moveTo>
                    <a:pt x="780" y="1"/>
                  </a:moveTo>
                  <a:lnTo>
                    <a:pt x="174" y="463"/>
                  </a:lnTo>
                  <a:cubicBezTo>
                    <a:pt x="73" y="549"/>
                    <a:pt x="1" y="694"/>
                    <a:pt x="15" y="824"/>
                  </a:cubicBezTo>
                  <a:lnTo>
                    <a:pt x="15" y="1978"/>
                  </a:lnTo>
                  <a:lnTo>
                    <a:pt x="694" y="1978"/>
                  </a:lnTo>
                  <a:cubicBezTo>
                    <a:pt x="809" y="1978"/>
                    <a:pt x="925" y="1877"/>
                    <a:pt x="925" y="1747"/>
                  </a:cubicBezTo>
                  <a:lnTo>
                    <a:pt x="925" y="405"/>
                  </a:lnTo>
                  <a:cubicBezTo>
                    <a:pt x="910" y="261"/>
                    <a:pt x="867" y="116"/>
                    <a:pt x="780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16047;p73">
              <a:extLst>
                <a:ext uri="{FF2B5EF4-FFF2-40B4-BE49-F238E27FC236}">
                  <a16:creationId xmlns:a16="http://schemas.microsoft.com/office/drawing/2014/main" id="{8968929A-8FAA-4F5C-A24D-0EA8E3B781FE}"/>
                </a:ext>
              </a:extLst>
            </p:cNvPr>
            <p:cNvSpPr/>
            <p:nvPr/>
          </p:nvSpPr>
          <p:spPr>
            <a:xfrm>
              <a:off x="1816930" y="3502882"/>
              <a:ext cx="29938" cy="65485"/>
            </a:xfrm>
            <a:custGeom>
              <a:avLst/>
              <a:gdLst/>
              <a:ahLst/>
              <a:cxnLst/>
              <a:rect l="l" t="t" r="r" b="b"/>
              <a:pathLst>
                <a:path w="1142" h="2498" extrusionOk="0">
                  <a:moveTo>
                    <a:pt x="679" y="0"/>
                  </a:moveTo>
                  <a:cubicBezTo>
                    <a:pt x="304" y="0"/>
                    <a:pt x="1" y="304"/>
                    <a:pt x="1" y="679"/>
                  </a:cubicBezTo>
                  <a:lnTo>
                    <a:pt x="1" y="838"/>
                  </a:lnTo>
                  <a:cubicBezTo>
                    <a:pt x="1" y="1025"/>
                    <a:pt x="30" y="1227"/>
                    <a:pt x="87" y="1415"/>
                  </a:cubicBezTo>
                  <a:lnTo>
                    <a:pt x="448" y="2498"/>
                  </a:lnTo>
                  <a:lnTo>
                    <a:pt x="1141" y="2498"/>
                  </a:lnTo>
                  <a:lnTo>
                    <a:pt x="1141" y="0"/>
                  </a:ln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16048;p73">
              <a:extLst>
                <a:ext uri="{FF2B5EF4-FFF2-40B4-BE49-F238E27FC236}">
                  <a16:creationId xmlns:a16="http://schemas.microsoft.com/office/drawing/2014/main" id="{F3A6CFB4-C982-4CEE-8736-9631E1379DFD}"/>
                </a:ext>
              </a:extLst>
            </p:cNvPr>
            <p:cNvSpPr/>
            <p:nvPr/>
          </p:nvSpPr>
          <p:spPr>
            <a:xfrm>
              <a:off x="1828674" y="3496827"/>
              <a:ext cx="71541" cy="71541"/>
            </a:xfrm>
            <a:custGeom>
              <a:avLst/>
              <a:gdLst/>
              <a:ahLst/>
              <a:cxnLst/>
              <a:rect l="l" t="t" r="r" b="b"/>
              <a:pathLst>
                <a:path w="2729" h="2729" extrusionOk="0">
                  <a:moveTo>
                    <a:pt x="693" y="0"/>
                  </a:moveTo>
                  <a:cubicBezTo>
                    <a:pt x="318" y="0"/>
                    <a:pt x="0" y="304"/>
                    <a:pt x="0" y="679"/>
                  </a:cubicBezTo>
                  <a:cubicBezTo>
                    <a:pt x="0" y="939"/>
                    <a:pt x="202" y="1141"/>
                    <a:pt x="462" y="1141"/>
                  </a:cubicBezTo>
                  <a:lnTo>
                    <a:pt x="2281" y="2729"/>
                  </a:lnTo>
                  <a:lnTo>
                    <a:pt x="2671" y="1386"/>
                  </a:lnTo>
                  <a:cubicBezTo>
                    <a:pt x="2714" y="1213"/>
                    <a:pt x="2729" y="1040"/>
                    <a:pt x="2729" y="881"/>
                  </a:cubicBezTo>
                  <a:lnTo>
                    <a:pt x="2729" y="448"/>
                  </a:lnTo>
                  <a:cubicBezTo>
                    <a:pt x="2729" y="203"/>
                    <a:pt x="2526" y="0"/>
                    <a:pt x="2281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" name="Google Shape;16049;p73">
              <a:extLst>
                <a:ext uri="{FF2B5EF4-FFF2-40B4-BE49-F238E27FC236}">
                  <a16:creationId xmlns:a16="http://schemas.microsoft.com/office/drawing/2014/main" id="{D7010C81-EE62-46E8-96FC-F048B08AC74E}"/>
                </a:ext>
              </a:extLst>
            </p:cNvPr>
            <p:cNvSpPr/>
            <p:nvPr/>
          </p:nvSpPr>
          <p:spPr>
            <a:xfrm>
              <a:off x="1840786" y="3586141"/>
              <a:ext cx="35967" cy="26503"/>
            </a:xfrm>
            <a:custGeom>
              <a:avLst/>
              <a:gdLst/>
              <a:ahLst/>
              <a:cxnLst/>
              <a:rect l="l" t="t" r="r" b="b"/>
              <a:pathLst>
                <a:path w="1372" h="1011" extrusionOk="0">
                  <a:moveTo>
                    <a:pt x="0" y="0"/>
                  </a:moveTo>
                  <a:lnTo>
                    <a:pt x="0" y="1011"/>
                  </a:lnTo>
                  <a:lnTo>
                    <a:pt x="1372" y="1011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" name="Google Shape;16050;p73">
              <a:extLst>
                <a:ext uri="{FF2B5EF4-FFF2-40B4-BE49-F238E27FC236}">
                  <a16:creationId xmlns:a16="http://schemas.microsoft.com/office/drawing/2014/main" id="{29D1EAC8-FE22-4EB8-8029-771F416CF554}"/>
                </a:ext>
              </a:extLst>
            </p:cNvPr>
            <p:cNvSpPr/>
            <p:nvPr/>
          </p:nvSpPr>
          <p:spPr>
            <a:xfrm>
              <a:off x="1840786" y="3586141"/>
              <a:ext cx="35967" cy="14392"/>
            </a:xfrm>
            <a:custGeom>
              <a:avLst/>
              <a:gdLst/>
              <a:ahLst/>
              <a:cxnLst/>
              <a:rect l="l" t="t" r="r" b="b"/>
              <a:pathLst>
                <a:path w="1372" h="549" extrusionOk="0">
                  <a:moveTo>
                    <a:pt x="0" y="0"/>
                  </a:moveTo>
                  <a:lnTo>
                    <a:pt x="0" y="419"/>
                  </a:lnTo>
                  <a:cubicBezTo>
                    <a:pt x="217" y="505"/>
                    <a:pt x="448" y="549"/>
                    <a:pt x="680" y="549"/>
                  </a:cubicBezTo>
                  <a:cubicBezTo>
                    <a:pt x="913" y="549"/>
                    <a:pt x="1148" y="505"/>
                    <a:pt x="1372" y="419"/>
                  </a:cubicBezTo>
                  <a:lnTo>
                    <a:pt x="1372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" name="Google Shape;16051;p73">
              <a:extLst>
                <a:ext uri="{FF2B5EF4-FFF2-40B4-BE49-F238E27FC236}">
                  <a16:creationId xmlns:a16="http://schemas.microsoft.com/office/drawing/2014/main" id="{88B0C7E6-36BB-406F-B768-94F8D0A1B5C2}"/>
                </a:ext>
              </a:extLst>
            </p:cNvPr>
            <p:cNvSpPr/>
            <p:nvPr/>
          </p:nvSpPr>
          <p:spPr>
            <a:xfrm>
              <a:off x="1799156" y="3600507"/>
              <a:ext cx="119226" cy="75342"/>
            </a:xfrm>
            <a:custGeom>
              <a:avLst/>
              <a:gdLst/>
              <a:ahLst/>
              <a:cxnLst/>
              <a:rect l="l" t="t" r="r" b="b"/>
              <a:pathLst>
                <a:path w="4548" h="2874" extrusionOk="0">
                  <a:moveTo>
                    <a:pt x="1588" y="1"/>
                  </a:moveTo>
                  <a:lnTo>
                    <a:pt x="491" y="318"/>
                  </a:lnTo>
                  <a:cubicBezTo>
                    <a:pt x="202" y="405"/>
                    <a:pt x="0" y="679"/>
                    <a:pt x="0" y="982"/>
                  </a:cubicBezTo>
                  <a:lnTo>
                    <a:pt x="0" y="2642"/>
                  </a:lnTo>
                  <a:cubicBezTo>
                    <a:pt x="0" y="2772"/>
                    <a:pt x="87" y="2873"/>
                    <a:pt x="217" y="2873"/>
                  </a:cubicBezTo>
                  <a:lnTo>
                    <a:pt x="4316" y="2873"/>
                  </a:lnTo>
                  <a:cubicBezTo>
                    <a:pt x="4446" y="2873"/>
                    <a:pt x="4547" y="2772"/>
                    <a:pt x="4547" y="2642"/>
                  </a:cubicBezTo>
                  <a:lnTo>
                    <a:pt x="4547" y="968"/>
                  </a:lnTo>
                  <a:cubicBezTo>
                    <a:pt x="4547" y="665"/>
                    <a:pt x="4345" y="405"/>
                    <a:pt x="4057" y="318"/>
                  </a:cubicBezTo>
                  <a:lnTo>
                    <a:pt x="2960" y="1"/>
                  </a:lnTo>
                  <a:lnTo>
                    <a:pt x="2267" y="463"/>
                  </a:lnTo>
                  <a:lnTo>
                    <a:pt x="1588" y="1"/>
                  </a:ln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8" name="Google Shape;16052;p73">
              <a:extLst>
                <a:ext uri="{FF2B5EF4-FFF2-40B4-BE49-F238E27FC236}">
                  <a16:creationId xmlns:a16="http://schemas.microsoft.com/office/drawing/2014/main" id="{537DAD99-BBE5-4B41-AC4C-484F07E3F5D7}"/>
                </a:ext>
              </a:extLst>
            </p:cNvPr>
            <p:cNvSpPr/>
            <p:nvPr/>
          </p:nvSpPr>
          <p:spPr>
            <a:xfrm>
              <a:off x="1852897" y="3612618"/>
              <a:ext cx="11744" cy="63231"/>
            </a:xfrm>
            <a:custGeom>
              <a:avLst/>
              <a:gdLst/>
              <a:ahLst/>
              <a:cxnLst/>
              <a:rect l="l" t="t" r="r" b="b"/>
              <a:pathLst>
                <a:path w="448" h="2412" extrusionOk="0">
                  <a:moveTo>
                    <a:pt x="101" y="1"/>
                  </a:moveTo>
                  <a:lnTo>
                    <a:pt x="0" y="2411"/>
                  </a:lnTo>
                  <a:lnTo>
                    <a:pt x="448" y="2411"/>
                  </a:lnTo>
                  <a:lnTo>
                    <a:pt x="332" y="1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" name="Google Shape;16053;p73">
              <a:extLst>
                <a:ext uri="{FF2B5EF4-FFF2-40B4-BE49-F238E27FC236}">
                  <a16:creationId xmlns:a16="http://schemas.microsoft.com/office/drawing/2014/main" id="{ECAB1227-5616-40E3-A003-AB2826A69583}"/>
                </a:ext>
              </a:extLst>
            </p:cNvPr>
            <p:cNvSpPr/>
            <p:nvPr/>
          </p:nvSpPr>
          <p:spPr>
            <a:xfrm>
              <a:off x="1822986" y="3526712"/>
              <a:ext cx="71541" cy="65511"/>
            </a:xfrm>
            <a:custGeom>
              <a:avLst/>
              <a:gdLst/>
              <a:ahLst/>
              <a:cxnLst/>
              <a:rect l="l" t="t" r="r" b="b"/>
              <a:pathLst>
                <a:path w="2729" h="2499" extrusionOk="0">
                  <a:moveTo>
                    <a:pt x="881" y="1"/>
                  </a:moveTo>
                  <a:cubicBezTo>
                    <a:pt x="751" y="1"/>
                    <a:pt x="636" y="44"/>
                    <a:pt x="549" y="131"/>
                  </a:cubicBezTo>
                  <a:lnTo>
                    <a:pt x="131" y="549"/>
                  </a:lnTo>
                  <a:cubicBezTo>
                    <a:pt x="44" y="636"/>
                    <a:pt x="1" y="751"/>
                    <a:pt x="1" y="867"/>
                  </a:cubicBezTo>
                  <a:lnTo>
                    <a:pt x="1" y="1127"/>
                  </a:lnTo>
                  <a:cubicBezTo>
                    <a:pt x="1" y="1892"/>
                    <a:pt x="607" y="2498"/>
                    <a:pt x="1358" y="2498"/>
                  </a:cubicBezTo>
                  <a:cubicBezTo>
                    <a:pt x="2123" y="2498"/>
                    <a:pt x="2729" y="1892"/>
                    <a:pt x="2729" y="1127"/>
                  </a:cubicBezTo>
                  <a:lnTo>
                    <a:pt x="2729" y="838"/>
                  </a:lnTo>
                  <a:cubicBezTo>
                    <a:pt x="2729" y="723"/>
                    <a:pt x="2686" y="607"/>
                    <a:pt x="2599" y="520"/>
                  </a:cubicBezTo>
                  <a:cubicBezTo>
                    <a:pt x="2253" y="174"/>
                    <a:pt x="1603" y="15"/>
                    <a:pt x="881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" name="Google Shape;16054;p73">
              <a:extLst>
                <a:ext uri="{FF2B5EF4-FFF2-40B4-BE49-F238E27FC236}">
                  <a16:creationId xmlns:a16="http://schemas.microsoft.com/office/drawing/2014/main" id="{F9E7516E-D33E-46CA-85F2-70B2D9FAE0DD}"/>
                </a:ext>
              </a:extLst>
            </p:cNvPr>
            <p:cNvSpPr/>
            <p:nvPr/>
          </p:nvSpPr>
          <p:spPr>
            <a:xfrm>
              <a:off x="1822986" y="3526712"/>
              <a:ext cx="71174" cy="63991"/>
            </a:xfrm>
            <a:custGeom>
              <a:avLst/>
              <a:gdLst/>
              <a:ahLst/>
              <a:cxnLst/>
              <a:rect l="l" t="t" r="r" b="b"/>
              <a:pathLst>
                <a:path w="2715" h="2441" extrusionOk="0">
                  <a:moveTo>
                    <a:pt x="867" y="1"/>
                  </a:moveTo>
                  <a:cubicBezTo>
                    <a:pt x="751" y="1"/>
                    <a:pt x="636" y="44"/>
                    <a:pt x="535" y="131"/>
                  </a:cubicBezTo>
                  <a:lnTo>
                    <a:pt x="131" y="549"/>
                  </a:lnTo>
                  <a:cubicBezTo>
                    <a:pt x="44" y="636"/>
                    <a:pt x="1" y="751"/>
                    <a:pt x="1" y="867"/>
                  </a:cubicBezTo>
                  <a:lnTo>
                    <a:pt x="1" y="1127"/>
                  </a:lnTo>
                  <a:cubicBezTo>
                    <a:pt x="1" y="1733"/>
                    <a:pt x="405" y="2267"/>
                    <a:pt x="982" y="2440"/>
                  </a:cubicBezTo>
                  <a:cubicBezTo>
                    <a:pt x="780" y="2195"/>
                    <a:pt x="679" y="1892"/>
                    <a:pt x="679" y="1589"/>
                  </a:cubicBezTo>
                  <a:lnTo>
                    <a:pt x="679" y="925"/>
                  </a:lnTo>
                  <a:cubicBezTo>
                    <a:pt x="679" y="673"/>
                    <a:pt x="882" y="462"/>
                    <a:pt x="1131" y="462"/>
                  </a:cubicBezTo>
                  <a:cubicBezTo>
                    <a:pt x="1139" y="462"/>
                    <a:pt x="1147" y="462"/>
                    <a:pt x="1156" y="463"/>
                  </a:cubicBezTo>
                  <a:cubicBezTo>
                    <a:pt x="1617" y="492"/>
                    <a:pt x="2296" y="578"/>
                    <a:pt x="2715" y="780"/>
                  </a:cubicBezTo>
                  <a:cubicBezTo>
                    <a:pt x="2715" y="679"/>
                    <a:pt x="2657" y="593"/>
                    <a:pt x="2599" y="520"/>
                  </a:cubicBezTo>
                  <a:cubicBezTo>
                    <a:pt x="2238" y="174"/>
                    <a:pt x="1603" y="15"/>
                    <a:pt x="867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" name="Google Shape;16055;p73">
              <a:extLst>
                <a:ext uri="{FF2B5EF4-FFF2-40B4-BE49-F238E27FC236}">
                  <a16:creationId xmlns:a16="http://schemas.microsoft.com/office/drawing/2014/main" id="{54BA7F3A-7A27-4484-8D92-2F1AD0A4C543}"/>
                </a:ext>
              </a:extLst>
            </p:cNvPr>
            <p:cNvSpPr/>
            <p:nvPr/>
          </p:nvSpPr>
          <p:spPr>
            <a:xfrm>
              <a:off x="1798763" y="3616026"/>
              <a:ext cx="24249" cy="59823"/>
            </a:xfrm>
            <a:custGeom>
              <a:avLst/>
              <a:gdLst/>
              <a:ahLst/>
              <a:cxnLst/>
              <a:rect l="l" t="t" r="r" b="b"/>
              <a:pathLst>
                <a:path w="925" h="2282" extrusionOk="0">
                  <a:moveTo>
                    <a:pt x="131" y="1"/>
                  </a:moveTo>
                  <a:cubicBezTo>
                    <a:pt x="59" y="102"/>
                    <a:pt x="15" y="246"/>
                    <a:pt x="15" y="390"/>
                  </a:cubicBezTo>
                  <a:lnTo>
                    <a:pt x="15" y="2050"/>
                  </a:lnTo>
                  <a:cubicBezTo>
                    <a:pt x="1" y="2180"/>
                    <a:pt x="102" y="2281"/>
                    <a:pt x="232" y="2281"/>
                  </a:cubicBezTo>
                  <a:lnTo>
                    <a:pt x="910" y="2281"/>
                  </a:lnTo>
                  <a:lnTo>
                    <a:pt x="925" y="1069"/>
                  </a:lnTo>
                  <a:cubicBezTo>
                    <a:pt x="925" y="881"/>
                    <a:pt x="852" y="708"/>
                    <a:pt x="723" y="578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" name="Google Shape;16056;p73">
              <a:extLst>
                <a:ext uri="{FF2B5EF4-FFF2-40B4-BE49-F238E27FC236}">
                  <a16:creationId xmlns:a16="http://schemas.microsoft.com/office/drawing/2014/main" id="{89EB1491-B2E6-4DF1-81F4-D95B952799CE}"/>
                </a:ext>
              </a:extLst>
            </p:cNvPr>
            <p:cNvSpPr/>
            <p:nvPr/>
          </p:nvSpPr>
          <p:spPr>
            <a:xfrm>
              <a:off x="1852504" y="3612618"/>
              <a:ext cx="12138" cy="11771"/>
            </a:xfrm>
            <a:custGeom>
              <a:avLst/>
              <a:gdLst/>
              <a:ahLst/>
              <a:cxnLst/>
              <a:rect l="l" t="t" r="r" b="b"/>
              <a:pathLst>
                <a:path w="463" h="449" extrusionOk="0">
                  <a:moveTo>
                    <a:pt x="1" y="1"/>
                  </a:moveTo>
                  <a:lnTo>
                    <a:pt x="1" y="347"/>
                  </a:lnTo>
                  <a:cubicBezTo>
                    <a:pt x="1" y="405"/>
                    <a:pt x="58" y="448"/>
                    <a:pt x="116" y="448"/>
                  </a:cubicBezTo>
                  <a:lnTo>
                    <a:pt x="347" y="448"/>
                  </a:lnTo>
                  <a:cubicBezTo>
                    <a:pt x="405" y="448"/>
                    <a:pt x="463" y="405"/>
                    <a:pt x="463" y="347"/>
                  </a:cubicBezTo>
                  <a:lnTo>
                    <a:pt x="4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" name="Google Shape;16057;p73">
              <a:extLst>
                <a:ext uri="{FF2B5EF4-FFF2-40B4-BE49-F238E27FC236}">
                  <a16:creationId xmlns:a16="http://schemas.microsoft.com/office/drawing/2014/main" id="{CBE983F6-15CF-4AF5-9B31-89128BAAFD6D}"/>
                </a:ext>
              </a:extLst>
            </p:cNvPr>
            <p:cNvSpPr/>
            <p:nvPr/>
          </p:nvSpPr>
          <p:spPr>
            <a:xfrm>
              <a:off x="1834337" y="3595919"/>
              <a:ext cx="24249" cy="25114"/>
            </a:xfrm>
            <a:custGeom>
              <a:avLst/>
              <a:gdLst/>
              <a:ahLst/>
              <a:cxnLst/>
              <a:rect l="l" t="t" r="r" b="b"/>
              <a:pathLst>
                <a:path w="925" h="958" extrusionOk="0">
                  <a:moveTo>
                    <a:pt x="203" y="0"/>
                  </a:moveTo>
                  <a:cubicBezTo>
                    <a:pt x="174" y="0"/>
                    <a:pt x="146" y="15"/>
                    <a:pt x="131" y="46"/>
                  </a:cubicBezTo>
                  <a:lnTo>
                    <a:pt x="1" y="248"/>
                  </a:lnTo>
                  <a:lnTo>
                    <a:pt x="347" y="883"/>
                  </a:lnTo>
                  <a:cubicBezTo>
                    <a:pt x="365" y="929"/>
                    <a:pt x="413" y="957"/>
                    <a:pt x="463" y="957"/>
                  </a:cubicBezTo>
                  <a:cubicBezTo>
                    <a:pt x="492" y="957"/>
                    <a:pt x="523" y="948"/>
                    <a:pt x="549" y="926"/>
                  </a:cubicBezTo>
                  <a:lnTo>
                    <a:pt x="925" y="638"/>
                  </a:lnTo>
                  <a:lnTo>
                    <a:pt x="275" y="31"/>
                  </a:lnTo>
                  <a:cubicBezTo>
                    <a:pt x="255" y="11"/>
                    <a:pt x="229" y="0"/>
                    <a:pt x="203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" name="Google Shape;16058;p73">
              <a:extLst>
                <a:ext uri="{FF2B5EF4-FFF2-40B4-BE49-F238E27FC236}">
                  <a16:creationId xmlns:a16="http://schemas.microsoft.com/office/drawing/2014/main" id="{4B896ECC-F230-4E05-ADAD-3AAF62D62314}"/>
                </a:ext>
              </a:extLst>
            </p:cNvPr>
            <p:cNvSpPr/>
            <p:nvPr/>
          </p:nvSpPr>
          <p:spPr>
            <a:xfrm>
              <a:off x="1858559" y="3595919"/>
              <a:ext cx="24616" cy="25114"/>
            </a:xfrm>
            <a:custGeom>
              <a:avLst/>
              <a:gdLst/>
              <a:ahLst/>
              <a:cxnLst/>
              <a:rect l="l" t="t" r="r" b="b"/>
              <a:pathLst>
                <a:path w="939" h="958" extrusionOk="0">
                  <a:moveTo>
                    <a:pt x="730" y="0"/>
                  </a:moveTo>
                  <a:cubicBezTo>
                    <a:pt x="708" y="0"/>
                    <a:pt x="685" y="11"/>
                    <a:pt x="665" y="31"/>
                  </a:cubicBezTo>
                  <a:lnTo>
                    <a:pt x="1" y="638"/>
                  </a:lnTo>
                  <a:lnTo>
                    <a:pt x="390" y="926"/>
                  </a:lnTo>
                  <a:cubicBezTo>
                    <a:pt x="417" y="948"/>
                    <a:pt x="445" y="957"/>
                    <a:pt x="473" y="957"/>
                  </a:cubicBezTo>
                  <a:cubicBezTo>
                    <a:pt x="520" y="957"/>
                    <a:pt x="565" y="929"/>
                    <a:pt x="592" y="883"/>
                  </a:cubicBezTo>
                  <a:lnTo>
                    <a:pt x="939" y="248"/>
                  </a:lnTo>
                  <a:lnTo>
                    <a:pt x="795" y="46"/>
                  </a:lnTo>
                  <a:cubicBezTo>
                    <a:pt x="779" y="15"/>
                    <a:pt x="755" y="0"/>
                    <a:pt x="730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" name="Google Shape;16059;p73">
              <a:extLst>
                <a:ext uri="{FF2B5EF4-FFF2-40B4-BE49-F238E27FC236}">
                  <a16:creationId xmlns:a16="http://schemas.microsoft.com/office/drawing/2014/main" id="{6430A9A8-2EBD-43B9-B16D-851A2D54E73B}"/>
                </a:ext>
              </a:extLst>
            </p:cNvPr>
            <p:cNvSpPr/>
            <p:nvPr/>
          </p:nvSpPr>
          <p:spPr>
            <a:xfrm>
              <a:off x="1900556" y="3395401"/>
              <a:ext cx="178288" cy="208540"/>
            </a:xfrm>
            <a:custGeom>
              <a:avLst/>
              <a:gdLst/>
              <a:ahLst/>
              <a:cxnLst/>
              <a:rect l="l" t="t" r="r" b="b"/>
              <a:pathLst>
                <a:path w="6801" h="7955" extrusionOk="0">
                  <a:moveTo>
                    <a:pt x="3408" y="1"/>
                  </a:moveTo>
                  <a:cubicBezTo>
                    <a:pt x="1777" y="1"/>
                    <a:pt x="578" y="1141"/>
                    <a:pt x="448" y="2960"/>
                  </a:cubicBezTo>
                  <a:cubicBezTo>
                    <a:pt x="290" y="5212"/>
                    <a:pt x="88" y="6468"/>
                    <a:pt x="30" y="6886"/>
                  </a:cubicBezTo>
                  <a:cubicBezTo>
                    <a:pt x="1" y="6987"/>
                    <a:pt x="59" y="7089"/>
                    <a:pt x="145" y="7132"/>
                  </a:cubicBezTo>
                  <a:cubicBezTo>
                    <a:pt x="578" y="7348"/>
                    <a:pt x="1921" y="7955"/>
                    <a:pt x="3408" y="7955"/>
                  </a:cubicBezTo>
                  <a:cubicBezTo>
                    <a:pt x="4895" y="7955"/>
                    <a:pt x="6237" y="7348"/>
                    <a:pt x="6670" y="7132"/>
                  </a:cubicBezTo>
                  <a:cubicBezTo>
                    <a:pt x="6757" y="7089"/>
                    <a:pt x="6800" y="6987"/>
                    <a:pt x="6786" y="6886"/>
                  </a:cubicBezTo>
                  <a:cubicBezTo>
                    <a:pt x="6728" y="6468"/>
                    <a:pt x="6526" y="5212"/>
                    <a:pt x="6367" y="2960"/>
                  </a:cubicBezTo>
                  <a:cubicBezTo>
                    <a:pt x="6237" y="1127"/>
                    <a:pt x="5039" y="1"/>
                    <a:pt x="3408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" name="Google Shape;16060;p73">
              <a:extLst>
                <a:ext uri="{FF2B5EF4-FFF2-40B4-BE49-F238E27FC236}">
                  <a16:creationId xmlns:a16="http://schemas.microsoft.com/office/drawing/2014/main" id="{A1A83D41-52B3-43D7-AE0F-E91A4908B967}"/>
                </a:ext>
              </a:extLst>
            </p:cNvPr>
            <p:cNvSpPr/>
            <p:nvPr/>
          </p:nvSpPr>
          <p:spPr>
            <a:xfrm>
              <a:off x="1942579" y="3395401"/>
              <a:ext cx="136266" cy="208593"/>
            </a:xfrm>
            <a:custGeom>
              <a:avLst/>
              <a:gdLst/>
              <a:ahLst/>
              <a:cxnLst/>
              <a:rect l="l" t="t" r="r" b="b"/>
              <a:pathLst>
                <a:path w="5198" h="7957" extrusionOk="0">
                  <a:moveTo>
                    <a:pt x="1805" y="1"/>
                  </a:moveTo>
                  <a:cubicBezTo>
                    <a:pt x="1689" y="1"/>
                    <a:pt x="1574" y="1"/>
                    <a:pt x="1473" y="15"/>
                  </a:cubicBezTo>
                  <a:cubicBezTo>
                    <a:pt x="202" y="145"/>
                    <a:pt x="0" y="1935"/>
                    <a:pt x="1227" y="2310"/>
                  </a:cubicBezTo>
                  <a:lnTo>
                    <a:pt x="1256" y="2310"/>
                  </a:lnTo>
                  <a:lnTo>
                    <a:pt x="1718" y="7955"/>
                  </a:lnTo>
                  <a:cubicBezTo>
                    <a:pt x="1768" y="7956"/>
                    <a:pt x="1817" y="7957"/>
                    <a:pt x="1867" y="7957"/>
                  </a:cubicBezTo>
                  <a:cubicBezTo>
                    <a:pt x="3324" y="7957"/>
                    <a:pt x="4634" y="7355"/>
                    <a:pt x="5067" y="7132"/>
                  </a:cubicBezTo>
                  <a:cubicBezTo>
                    <a:pt x="5154" y="7089"/>
                    <a:pt x="5197" y="6987"/>
                    <a:pt x="5183" y="6886"/>
                  </a:cubicBezTo>
                  <a:cubicBezTo>
                    <a:pt x="5125" y="6468"/>
                    <a:pt x="4923" y="5212"/>
                    <a:pt x="4764" y="2960"/>
                  </a:cubicBezTo>
                  <a:cubicBezTo>
                    <a:pt x="4634" y="1127"/>
                    <a:pt x="3436" y="1"/>
                    <a:pt x="1805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" name="Google Shape;16061;p73">
              <a:extLst>
                <a:ext uri="{FF2B5EF4-FFF2-40B4-BE49-F238E27FC236}">
                  <a16:creationId xmlns:a16="http://schemas.microsoft.com/office/drawing/2014/main" id="{EA265D70-C699-4DC5-912A-1FA3F0D0AC1D}"/>
                </a:ext>
              </a:extLst>
            </p:cNvPr>
            <p:cNvSpPr/>
            <p:nvPr/>
          </p:nvSpPr>
          <p:spPr>
            <a:xfrm>
              <a:off x="1888471" y="3556230"/>
              <a:ext cx="202852" cy="119619"/>
            </a:xfrm>
            <a:custGeom>
              <a:avLst/>
              <a:gdLst/>
              <a:ahLst/>
              <a:cxnLst/>
              <a:rect l="l" t="t" r="r" b="b"/>
              <a:pathLst>
                <a:path w="7738" h="4563" extrusionOk="0">
                  <a:moveTo>
                    <a:pt x="2728" y="1"/>
                  </a:moveTo>
                  <a:lnTo>
                    <a:pt x="2728" y="1011"/>
                  </a:lnTo>
                  <a:cubicBezTo>
                    <a:pt x="2728" y="1184"/>
                    <a:pt x="2627" y="1343"/>
                    <a:pt x="2454" y="1430"/>
                  </a:cubicBezTo>
                  <a:lnTo>
                    <a:pt x="549" y="2267"/>
                  </a:lnTo>
                  <a:cubicBezTo>
                    <a:pt x="217" y="2411"/>
                    <a:pt x="0" y="2744"/>
                    <a:pt x="0" y="3104"/>
                  </a:cubicBezTo>
                  <a:lnTo>
                    <a:pt x="0" y="4331"/>
                  </a:lnTo>
                  <a:cubicBezTo>
                    <a:pt x="0" y="4447"/>
                    <a:pt x="101" y="4562"/>
                    <a:pt x="231" y="4562"/>
                  </a:cubicBezTo>
                  <a:lnTo>
                    <a:pt x="7506" y="4562"/>
                  </a:lnTo>
                  <a:cubicBezTo>
                    <a:pt x="7636" y="4562"/>
                    <a:pt x="7737" y="4447"/>
                    <a:pt x="7737" y="4331"/>
                  </a:cubicBezTo>
                  <a:lnTo>
                    <a:pt x="7737" y="3104"/>
                  </a:lnTo>
                  <a:cubicBezTo>
                    <a:pt x="7737" y="2744"/>
                    <a:pt x="7521" y="2411"/>
                    <a:pt x="7189" y="2267"/>
                  </a:cubicBezTo>
                  <a:lnTo>
                    <a:pt x="5269" y="1430"/>
                  </a:lnTo>
                  <a:cubicBezTo>
                    <a:pt x="5110" y="1343"/>
                    <a:pt x="5009" y="1184"/>
                    <a:pt x="5009" y="1011"/>
                  </a:cubicBezTo>
                  <a:lnTo>
                    <a:pt x="5009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" name="Google Shape;16062;p73">
              <a:extLst>
                <a:ext uri="{FF2B5EF4-FFF2-40B4-BE49-F238E27FC236}">
                  <a16:creationId xmlns:a16="http://schemas.microsoft.com/office/drawing/2014/main" id="{F5D44425-D065-43B0-9691-50AA17E9E83B}"/>
                </a:ext>
              </a:extLst>
            </p:cNvPr>
            <p:cNvSpPr/>
            <p:nvPr/>
          </p:nvSpPr>
          <p:spPr>
            <a:xfrm>
              <a:off x="1888471" y="3599380"/>
              <a:ext cx="202852" cy="76469"/>
            </a:xfrm>
            <a:custGeom>
              <a:avLst/>
              <a:gdLst/>
              <a:ahLst/>
              <a:cxnLst/>
              <a:rect l="l" t="t" r="r" b="b"/>
              <a:pathLst>
                <a:path w="7738" h="2917" extrusionOk="0">
                  <a:moveTo>
                    <a:pt x="1963" y="0"/>
                  </a:moveTo>
                  <a:lnTo>
                    <a:pt x="549" y="621"/>
                  </a:lnTo>
                  <a:cubicBezTo>
                    <a:pt x="217" y="765"/>
                    <a:pt x="0" y="1098"/>
                    <a:pt x="0" y="1458"/>
                  </a:cubicBezTo>
                  <a:lnTo>
                    <a:pt x="0" y="2685"/>
                  </a:lnTo>
                  <a:cubicBezTo>
                    <a:pt x="0" y="2801"/>
                    <a:pt x="101" y="2916"/>
                    <a:pt x="231" y="2916"/>
                  </a:cubicBezTo>
                  <a:lnTo>
                    <a:pt x="7506" y="2916"/>
                  </a:lnTo>
                  <a:cubicBezTo>
                    <a:pt x="7636" y="2916"/>
                    <a:pt x="7737" y="2801"/>
                    <a:pt x="7737" y="2685"/>
                  </a:cubicBezTo>
                  <a:lnTo>
                    <a:pt x="7737" y="1458"/>
                  </a:lnTo>
                  <a:cubicBezTo>
                    <a:pt x="7737" y="1098"/>
                    <a:pt x="7521" y="765"/>
                    <a:pt x="7189" y="621"/>
                  </a:cubicBezTo>
                  <a:lnTo>
                    <a:pt x="5774" y="0"/>
                  </a:lnTo>
                  <a:cubicBezTo>
                    <a:pt x="5442" y="881"/>
                    <a:pt x="4655" y="1321"/>
                    <a:pt x="3869" y="1321"/>
                  </a:cubicBezTo>
                  <a:cubicBezTo>
                    <a:pt x="3082" y="1321"/>
                    <a:pt x="2295" y="881"/>
                    <a:pt x="19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" name="Google Shape;16063;p73">
              <a:extLst>
                <a:ext uri="{FF2B5EF4-FFF2-40B4-BE49-F238E27FC236}">
                  <a16:creationId xmlns:a16="http://schemas.microsoft.com/office/drawing/2014/main" id="{C9C48439-5B33-4E28-89D6-609979ACDD9C}"/>
                </a:ext>
              </a:extLst>
            </p:cNvPr>
            <p:cNvSpPr/>
            <p:nvPr/>
          </p:nvSpPr>
          <p:spPr>
            <a:xfrm>
              <a:off x="1959985" y="3556230"/>
              <a:ext cx="59823" cy="23961"/>
            </a:xfrm>
            <a:custGeom>
              <a:avLst/>
              <a:gdLst/>
              <a:ahLst/>
              <a:cxnLst/>
              <a:rect l="l" t="t" r="r" b="b"/>
              <a:pathLst>
                <a:path w="2282" h="914" extrusionOk="0">
                  <a:moveTo>
                    <a:pt x="0" y="1"/>
                  </a:moveTo>
                  <a:lnTo>
                    <a:pt x="0" y="665"/>
                  </a:lnTo>
                  <a:cubicBezTo>
                    <a:pt x="361" y="831"/>
                    <a:pt x="751" y="914"/>
                    <a:pt x="1141" y="914"/>
                  </a:cubicBezTo>
                  <a:cubicBezTo>
                    <a:pt x="1530" y="914"/>
                    <a:pt x="1920" y="831"/>
                    <a:pt x="2281" y="665"/>
                  </a:cubicBezTo>
                  <a:lnTo>
                    <a:pt x="2281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" name="Google Shape;16064;p73">
              <a:extLst>
                <a:ext uri="{FF2B5EF4-FFF2-40B4-BE49-F238E27FC236}">
                  <a16:creationId xmlns:a16="http://schemas.microsoft.com/office/drawing/2014/main" id="{0F865036-04B4-4D3B-B373-D119CB56FCD0}"/>
                </a:ext>
              </a:extLst>
            </p:cNvPr>
            <p:cNvSpPr/>
            <p:nvPr/>
          </p:nvSpPr>
          <p:spPr>
            <a:xfrm>
              <a:off x="1929707" y="3456062"/>
              <a:ext cx="119619" cy="112069"/>
            </a:xfrm>
            <a:custGeom>
              <a:avLst/>
              <a:gdLst/>
              <a:ahLst/>
              <a:cxnLst/>
              <a:rect l="l" t="t" r="r" b="b"/>
              <a:pathLst>
                <a:path w="4563" h="4275" extrusionOk="0">
                  <a:moveTo>
                    <a:pt x="1655" y="1"/>
                  </a:moveTo>
                  <a:cubicBezTo>
                    <a:pt x="1489" y="1"/>
                    <a:pt x="1344" y="98"/>
                    <a:pt x="1271" y="256"/>
                  </a:cubicBezTo>
                  <a:cubicBezTo>
                    <a:pt x="1025" y="733"/>
                    <a:pt x="665" y="1137"/>
                    <a:pt x="203" y="1426"/>
                  </a:cubicBezTo>
                  <a:cubicBezTo>
                    <a:pt x="87" y="1512"/>
                    <a:pt x="15" y="1642"/>
                    <a:pt x="15" y="1786"/>
                  </a:cubicBezTo>
                  <a:lnTo>
                    <a:pt x="15" y="1916"/>
                  </a:lnTo>
                  <a:cubicBezTo>
                    <a:pt x="0" y="3143"/>
                    <a:pt x="924" y="4168"/>
                    <a:pt x="2137" y="4269"/>
                  </a:cubicBezTo>
                  <a:cubicBezTo>
                    <a:pt x="2188" y="4273"/>
                    <a:pt x="2239" y="4274"/>
                    <a:pt x="2290" y="4274"/>
                  </a:cubicBezTo>
                  <a:cubicBezTo>
                    <a:pt x="3536" y="4274"/>
                    <a:pt x="4562" y="3265"/>
                    <a:pt x="4562" y="2003"/>
                  </a:cubicBezTo>
                  <a:lnTo>
                    <a:pt x="4562" y="1599"/>
                  </a:lnTo>
                  <a:cubicBezTo>
                    <a:pt x="4562" y="1411"/>
                    <a:pt x="4490" y="1223"/>
                    <a:pt x="4346" y="1093"/>
                  </a:cubicBezTo>
                  <a:cubicBezTo>
                    <a:pt x="3985" y="776"/>
                    <a:pt x="3162" y="213"/>
                    <a:pt x="1747" y="11"/>
                  </a:cubicBezTo>
                  <a:cubicBezTo>
                    <a:pt x="1716" y="4"/>
                    <a:pt x="1685" y="1"/>
                    <a:pt x="1655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" name="Google Shape;16065;p73">
              <a:extLst>
                <a:ext uri="{FF2B5EF4-FFF2-40B4-BE49-F238E27FC236}">
                  <a16:creationId xmlns:a16="http://schemas.microsoft.com/office/drawing/2014/main" id="{0FC78BBA-E27C-4410-A9D4-AD08E3C17FAE}"/>
                </a:ext>
              </a:extLst>
            </p:cNvPr>
            <p:cNvSpPr/>
            <p:nvPr/>
          </p:nvSpPr>
          <p:spPr>
            <a:xfrm>
              <a:off x="1929707" y="3456062"/>
              <a:ext cx="116971" cy="111938"/>
            </a:xfrm>
            <a:custGeom>
              <a:avLst/>
              <a:gdLst/>
              <a:ahLst/>
              <a:cxnLst/>
              <a:rect l="l" t="t" r="r" b="b"/>
              <a:pathLst>
                <a:path w="4462" h="4270" extrusionOk="0">
                  <a:moveTo>
                    <a:pt x="1655" y="1"/>
                  </a:moveTo>
                  <a:cubicBezTo>
                    <a:pt x="1489" y="1"/>
                    <a:pt x="1344" y="98"/>
                    <a:pt x="1271" y="256"/>
                  </a:cubicBezTo>
                  <a:cubicBezTo>
                    <a:pt x="1227" y="328"/>
                    <a:pt x="1184" y="415"/>
                    <a:pt x="1126" y="487"/>
                  </a:cubicBezTo>
                  <a:cubicBezTo>
                    <a:pt x="895" y="863"/>
                    <a:pt x="578" y="1180"/>
                    <a:pt x="217" y="1426"/>
                  </a:cubicBezTo>
                  <a:cubicBezTo>
                    <a:pt x="87" y="1512"/>
                    <a:pt x="15" y="1656"/>
                    <a:pt x="15" y="1801"/>
                  </a:cubicBezTo>
                  <a:lnTo>
                    <a:pt x="15" y="1931"/>
                  </a:lnTo>
                  <a:cubicBezTo>
                    <a:pt x="0" y="3100"/>
                    <a:pt x="852" y="4096"/>
                    <a:pt x="2021" y="4269"/>
                  </a:cubicBezTo>
                  <a:cubicBezTo>
                    <a:pt x="1603" y="3836"/>
                    <a:pt x="1386" y="3273"/>
                    <a:pt x="1386" y="2696"/>
                  </a:cubicBezTo>
                  <a:lnTo>
                    <a:pt x="1386" y="1267"/>
                  </a:lnTo>
                  <a:cubicBezTo>
                    <a:pt x="1386" y="1021"/>
                    <a:pt x="1560" y="834"/>
                    <a:pt x="1790" y="805"/>
                  </a:cubicBezTo>
                  <a:cubicBezTo>
                    <a:pt x="1953" y="789"/>
                    <a:pt x="2115" y="782"/>
                    <a:pt x="2278" y="782"/>
                  </a:cubicBezTo>
                  <a:cubicBezTo>
                    <a:pt x="3027" y="782"/>
                    <a:pt x="3773" y="944"/>
                    <a:pt x="4461" y="1252"/>
                  </a:cubicBezTo>
                  <a:cubicBezTo>
                    <a:pt x="4432" y="1195"/>
                    <a:pt x="4389" y="1137"/>
                    <a:pt x="4346" y="1093"/>
                  </a:cubicBezTo>
                  <a:cubicBezTo>
                    <a:pt x="3985" y="776"/>
                    <a:pt x="3147" y="213"/>
                    <a:pt x="1747" y="11"/>
                  </a:cubicBezTo>
                  <a:cubicBezTo>
                    <a:pt x="1716" y="4"/>
                    <a:pt x="1685" y="1"/>
                    <a:pt x="1655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" name="Google Shape;16066;p73">
              <a:extLst>
                <a:ext uri="{FF2B5EF4-FFF2-40B4-BE49-F238E27FC236}">
                  <a16:creationId xmlns:a16="http://schemas.microsoft.com/office/drawing/2014/main" id="{C590FD08-C17D-40F7-99DD-DE2A3C4DBF43}"/>
                </a:ext>
              </a:extLst>
            </p:cNvPr>
            <p:cNvSpPr/>
            <p:nvPr/>
          </p:nvSpPr>
          <p:spPr>
            <a:xfrm>
              <a:off x="1888471" y="3619067"/>
              <a:ext cx="41629" cy="56782"/>
            </a:xfrm>
            <a:custGeom>
              <a:avLst/>
              <a:gdLst/>
              <a:ahLst/>
              <a:cxnLst/>
              <a:rect l="l" t="t" r="r" b="b"/>
              <a:pathLst>
                <a:path w="1588" h="2166" extrusionOk="0">
                  <a:moveTo>
                    <a:pt x="346" y="0"/>
                  </a:moveTo>
                  <a:cubicBezTo>
                    <a:pt x="130" y="173"/>
                    <a:pt x="0" y="433"/>
                    <a:pt x="0" y="707"/>
                  </a:cubicBezTo>
                  <a:lnTo>
                    <a:pt x="0" y="1934"/>
                  </a:lnTo>
                  <a:cubicBezTo>
                    <a:pt x="0" y="2064"/>
                    <a:pt x="101" y="2165"/>
                    <a:pt x="231" y="2165"/>
                  </a:cubicBezTo>
                  <a:lnTo>
                    <a:pt x="1588" y="2165"/>
                  </a:lnTo>
                  <a:lnTo>
                    <a:pt x="1588" y="1530"/>
                  </a:lnTo>
                  <a:cubicBezTo>
                    <a:pt x="1588" y="1357"/>
                    <a:pt x="1516" y="1184"/>
                    <a:pt x="1386" y="1054"/>
                  </a:cubicBezTo>
                  <a:lnTo>
                    <a:pt x="346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" name="Google Shape;16067;p73">
              <a:extLst>
                <a:ext uri="{FF2B5EF4-FFF2-40B4-BE49-F238E27FC236}">
                  <a16:creationId xmlns:a16="http://schemas.microsoft.com/office/drawing/2014/main" id="{1E7B5342-60C3-456D-978C-EB90E2822D74}"/>
                </a:ext>
              </a:extLst>
            </p:cNvPr>
            <p:cNvSpPr/>
            <p:nvPr/>
          </p:nvSpPr>
          <p:spPr>
            <a:xfrm>
              <a:off x="2049667" y="3619067"/>
              <a:ext cx="41656" cy="56782"/>
            </a:xfrm>
            <a:custGeom>
              <a:avLst/>
              <a:gdLst/>
              <a:ahLst/>
              <a:cxnLst/>
              <a:rect l="l" t="t" r="r" b="b"/>
              <a:pathLst>
                <a:path w="1589" h="2166" extrusionOk="0">
                  <a:moveTo>
                    <a:pt x="1242" y="0"/>
                  </a:moveTo>
                  <a:lnTo>
                    <a:pt x="203" y="1054"/>
                  </a:lnTo>
                  <a:cubicBezTo>
                    <a:pt x="73" y="1184"/>
                    <a:pt x="1" y="1357"/>
                    <a:pt x="1" y="1530"/>
                  </a:cubicBezTo>
                  <a:lnTo>
                    <a:pt x="1" y="2165"/>
                  </a:lnTo>
                  <a:lnTo>
                    <a:pt x="1357" y="2165"/>
                  </a:lnTo>
                  <a:cubicBezTo>
                    <a:pt x="1487" y="2165"/>
                    <a:pt x="1588" y="2064"/>
                    <a:pt x="1588" y="1934"/>
                  </a:cubicBezTo>
                  <a:lnTo>
                    <a:pt x="1588" y="707"/>
                  </a:lnTo>
                  <a:cubicBezTo>
                    <a:pt x="1588" y="433"/>
                    <a:pt x="1459" y="173"/>
                    <a:pt x="1242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3" name="Google Shape;9682;p69">
            <a:extLst>
              <a:ext uri="{FF2B5EF4-FFF2-40B4-BE49-F238E27FC236}">
                <a16:creationId xmlns:a16="http://schemas.microsoft.com/office/drawing/2014/main" id="{A4A9399B-077A-4D6C-ACD0-37D1456A4DDA}"/>
              </a:ext>
            </a:extLst>
          </p:cNvPr>
          <p:cNvGrpSpPr/>
          <p:nvPr/>
        </p:nvGrpSpPr>
        <p:grpSpPr>
          <a:xfrm>
            <a:off x="9729797" y="2372755"/>
            <a:ext cx="2290529" cy="2734701"/>
            <a:chOff x="7159964" y="1971904"/>
            <a:chExt cx="291564" cy="348103"/>
          </a:xfrm>
        </p:grpSpPr>
        <p:sp>
          <p:nvSpPr>
            <p:cNvPr id="18" name="Google Shape;9683;p69">
              <a:extLst>
                <a:ext uri="{FF2B5EF4-FFF2-40B4-BE49-F238E27FC236}">
                  <a16:creationId xmlns:a16="http://schemas.microsoft.com/office/drawing/2014/main" id="{A3C55E67-049C-48F6-8759-3B6D5030785F}"/>
                </a:ext>
              </a:extLst>
            </p:cNvPr>
            <p:cNvSpPr/>
            <p:nvPr/>
          </p:nvSpPr>
          <p:spPr>
            <a:xfrm>
              <a:off x="7204947" y="1994277"/>
              <a:ext cx="167906" cy="153752"/>
            </a:xfrm>
            <a:custGeom>
              <a:avLst/>
              <a:gdLst/>
              <a:ahLst/>
              <a:cxnLst/>
              <a:rect l="l" t="t" r="r" b="b"/>
              <a:pathLst>
                <a:path w="6394" h="5855" extrusionOk="0">
                  <a:moveTo>
                    <a:pt x="642" y="1"/>
                  </a:moveTo>
                  <a:cubicBezTo>
                    <a:pt x="288" y="1"/>
                    <a:pt x="1" y="288"/>
                    <a:pt x="1" y="642"/>
                  </a:cubicBezTo>
                  <a:lnTo>
                    <a:pt x="1" y="4058"/>
                  </a:lnTo>
                  <a:cubicBezTo>
                    <a:pt x="1" y="4413"/>
                    <a:pt x="288" y="4700"/>
                    <a:pt x="642" y="4700"/>
                  </a:cubicBezTo>
                  <a:lnTo>
                    <a:pt x="2345" y="4700"/>
                  </a:lnTo>
                  <a:lnTo>
                    <a:pt x="4059" y="5839"/>
                  </a:lnTo>
                  <a:cubicBezTo>
                    <a:pt x="4076" y="5850"/>
                    <a:pt x="4095" y="5855"/>
                    <a:pt x="4114" y="5855"/>
                  </a:cubicBezTo>
                  <a:cubicBezTo>
                    <a:pt x="4177" y="5855"/>
                    <a:pt x="4236" y="5800"/>
                    <a:pt x="4221" y="5733"/>
                  </a:cubicBezTo>
                  <a:lnTo>
                    <a:pt x="4049" y="4700"/>
                  </a:lnTo>
                  <a:lnTo>
                    <a:pt x="5752" y="4700"/>
                  </a:lnTo>
                  <a:cubicBezTo>
                    <a:pt x="6107" y="4700"/>
                    <a:pt x="6394" y="4413"/>
                    <a:pt x="6394" y="4058"/>
                  </a:cubicBezTo>
                  <a:lnTo>
                    <a:pt x="6394" y="642"/>
                  </a:lnTo>
                  <a:cubicBezTo>
                    <a:pt x="6394" y="288"/>
                    <a:pt x="6107" y="1"/>
                    <a:pt x="5752" y="1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9684;p69">
              <a:extLst>
                <a:ext uri="{FF2B5EF4-FFF2-40B4-BE49-F238E27FC236}">
                  <a16:creationId xmlns:a16="http://schemas.microsoft.com/office/drawing/2014/main" id="{95C7360F-A7F4-41F1-A4D9-5D4E23165E1A}"/>
                </a:ext>
              </a:extLst>
            </p:cNvPr>
            <p:cNvSpPr/>
            <p:nvPr/>
          </p:nvSpPr>
          <p:spPr>
            <a:xfrm>
              <a:off x="7204711" y="1994277"/>
              <a:ext cx="156851" cy="112130"/>
            </a:xfrm>
            <a:custGeom>
              <a:avLst/>
              <a:gdLst/>
              <a:ahLst/>
              <a:cxnLst/>
              <a:rect l="l" t="t" r="r" b="b"/>
              <a:pathLst>
                <a:path w="5973" h="4270" extrusionOk="0">
                  <a:moveTo>
                    <a:pt x="641" y="1"/>
                  </a:moveTo>
                  <a:cubicBezTo>
                    <a:pt x="297" y="1"/>
                    <a:pt x="0" y="288"/>
                    <a:pt x="10" y="642"/>
                  </a:cubicBezTo>
                  <a:lnTo>
                    <a:pt x="10" y="4058"/>
                  </a:lnTo>
                  <a:cubicBezTo>
                    <a:pt x="10" y="4125"/>
                    <a:pt x="19" y="4202"/>
                    <a:pt x="48" y="4269"/>
                  </a:cubicBezTo>
                  <a:lnTo>
                    <a:pt x="4910" y="4269"/>
                  </a:lnTo>
                  <a:cubicBezTo>
                    <a:pt x="5503" y="4269"/>
                    <a:pt x="5972" y="3791"/>
                    <a:pt x="5972" y="3207"/>
                  </a:cubicBezTo>
                  <a:lnTo>
                    <a:pt x="5972" y="39"/>
                  </a:lnTo>
                  <a:cubicBezTo>
                    <a:pt x="5905" y="20"/>
                    <a:pt x="5838" y="1"/>
                    <a:pt x="5761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9694;p69">
              <a:extLst>
                <a:ext uri="{FF2B5EF4-FFF2-40B4-BE49-F238E27FC236}">
                  <a16:creationId xmlns:a16="http://schemas.microsoft.com/office/drawing/2014/main" id="{5D0B62D9-2C06-4AB7-A518-7191DCD3BE46}"/>
                </a:ext>
              </a:extLst>
            </p:cNvPr>
            <p:cNvSpPr/>
            <p:nvPr/>
          </p:nvSpPr>
          <p:spPr>
            <a:xfrm>
              <a:off x="7337140" y="2141806"/>
              <a:ext cx="33718" cy="73922"/>
            </a:xfrm>
            <a:custGeom>
              <a:avLst/>
              <a:gdLst/>
              <a:ahLst/>
              <a:cxnLst/>
              <a:rect l="l" t="t" r="r" b="b"/>
              <a:pathLst>
                <a:path w="1284" h="2815" extrusionOk="0">
                  <a:moveTo>
                    <a:pt x="776" y="0"/>
                  </a:moveTo>
                  <a:cubicBezTo>
                    <a:pt x="345" y="0"/>
                    <a:pt x="1" y="345"/>
                    <a:pt x="1" y="776"/>
                  </a:cubicBezTo>
                  <a:lnTo>
                    <a:pt x="1" y="948"/>
                  </a:lnTo>
                  <a:cubicBezTo>
                    <a:pt x="1" y="1168"/>
                    <a:pt x="39" y="1388"/>
                    <a:pt x="106" y="1599"/>
                  </a:cubicBezTo>
                  <a:lnTo>
                    <a:pt x="518" y="2814"/>
                  </a:lnTo>
                  <a:lnTo>
                    <a:pt x="1283" y="2814"/>
                  </a:lnTo>
                  <a:lnTo>
                    <a:pt x="1283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9695;p69">
              <a:extLst>
                <a:ext uri="{FF2B5EF4-FFF2-40B4-BE49-F238E27FC236}">
                  <a16:creationId xmlns:a16="http://schemas.microsoft.com/office/drawing/2014/main" id="{4407E2A8-112C-4645-95C1-F351B27A5933}"/>
                </a:ext>
              </a:extLst>
            </p:cNvPr>
            <p:cNvSpPr/>
            <p:nvPr/>
          </p:nvSpPr>
          <p:spPr>
            <a:xfrm>
              <a:off x="7350717" y="2135031"/>
              <a:ext cx="80697" cy="80697"/>
            </a:xfrm>
            <a:custGeom>
              <a:avLst/>
              <a:gdLst/>
              <a:ahLst/>
              <a:cxnLst/>
              <a:rect l="l" t="t" r="r" b="b"/>
              <a:pathLst>
                <a:path w="3073" h="3073" extrusionOk="0">
                  <a:moveTo>
                    <a:pt x="766" y="0"/>
                  </a:moveTo>
                  <a:cubicBezTo>
                    <a:pt x="345" y="0"/>
                    <a:pt x="1" y="345"/>
                    <a:pt x="1" y="766"/>
                  </a:cubicBezTo>
                  <a:cubicBezTo>
                    <a:pt x="1" y="1053"/>
                    <a:pt x="230" y="1282"/>
                    <a:pt x="508" y="1282"/>
                  </a:cubicBezTo>
                  <a:lnTo>
                    <a:pt x="2556" y="3072"/>
                  </a:lnTo>
                  <a:lnTo>
                    <a:pt x="2986" y="1560"/>
                  </a:lnTo>
                  <a:cubicBezTo>
                    <a:pt x="3044" y="1378"/>
                    <a:pt x="3073" y="1187"/>
                    <a:pt x="3073" y="995"/>
                  </a:cubicBezTo>
                  <a:lnTo>
                    <a:pt x="3073" y="517"/>
                  </a:lnTo>
                  <a:cubicBezTo>
                    <a:pt x="3073" y="230"/>
                    <a:pt x="2843" y="0"/>
                    <a:pt x="255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9696;p69">
              <a:extLst>
                <a:ext uri="{FF2B5EF4-FFF2-40B4-BE49-F238E27FC236}">
                  <a16:creationId xmlns:a16="http://schemas.microsoft.com/office/drawing/2014/main" id="{339C105F-8EE8-4926-8C7D-56753BF1A556}"/>
                </a:ext>
              </a:extLst>
            </p:cNvPr>
            <p:cNvSpPr/>
            <p:nvPr/>
          </p:nvSpPr>
          <p:spPr>
            <a:xfrm>
              <a:off x="7364030" y="2235791"/>
              <a:ext cx="40493" cy="29936"/>
            </a:xfrm>
            <a:custGeom>
              <a:avLst/>
              <a:gdLst/>
              <a:ahLst/>
              <a:cxnLst/>
              <a:rect l="l" t="t" r="r" b="b"/>
              <a:pathLst>
                <a:path w="1542" h="1140" extrusionOk="0">
                  <a:moveTo>
                    <a:pt x="1" y="1"/>
                  </a:moveTo>
                  <a:lnTo>
                    <a:pt x="1" y="1140"/>
                  </a:lnTo>
                  <a:lnTo>
                    <a:pt x="1542" y="1140"/>
                  </a:lnTo>
                  <a:lnTo>
                    <a:pt x="1542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9697;p69">
              <a:extLst>
                <a:ext uri="{FF2B5EF4-FFF2-40B4-BE49-F238E27FC236}">
                  <a16:creationId xmlns:a16="http://schemas.microsoft.com/office/drawing/2014/main" id="{525207EF-3E4C-489D-A2F0-B18C1463D6CA}"/>
                </a:ext>
              </a:extLst>
            </p:cNvPr>
            <p:cNvSpPr/>
            <p:nvPr/>
          </p:nvSpPr>
          <p:spPr>
            <a:xfrm>
              <a:off x="7364030" y="2236053"/>
              <a:ext cx="40493" cy="16281"/>
            </a:xfrm>
            <a:custGeom>
              <a:avLst/>
              <a:gdLst/>
              <a:ahLst/>
              <a:cxnLst/>
              <a:rect l="l" t="t" r="r" b="b"/>
              <a:pathLst>
                <a:path w="1542" h="620" extrusionOk="0">
                  <a:moveTo>
                    <a:pt x="1" y="0"/>
                  </a:moveTo>
                  <a:lnTo>
                    <a:pt x="1" y="469"/>
                  </a:lnTo>
                  <a:cubicBezTo>
                    <a:pt x="250" y="570"/>
                    <a:pt x="510" y="620"/>
                    <a:pt x="771" y="620"/>
                  </a:cubicBezTo>
                  <a:cubicBezTo>
                    <a:pt x="1032" y="620"/>
                    <a:pt x="1293" y="570"/>
                    <a:pt x="1542" y="469"/>
                  </a:cubicBezTo>
                  <a:lnTo>
                    <a:pt x="1542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" name="Google Shape;9698;p69">
              <a:extLst>
                <a:ext uri="{FF2B5EF4-FFF2-40B4-BE49-F238E27FC236}">
                  <a16:creationId xmlns:a16="http://schemas.microsoft.com/office/drawing/2014/main" id="{C89472BC-8221-4E71-9769-C09BD7B055AD}"/>
                </a:ext>
              </a:extLst>
            </p:cNvPr>
            <p:cNvSpPr/>
            <p:nvPr/>
          </p:nvSpPr>
          <p:spPr>
            <a:xfrm>
              <a:off x="7317051" y="2252124"/>
              <a:ext cx="134477" cy="67882"/>
            </a:xfrm>
            <a:custGeom>
              <a:avLst/>
              <a:gdLst/>
              <a:ahLst/>
              <a:cxnLst/>
              <a:rect l="l" t="t" r="r" b="b"/>
              <a:pathLst>
                <a:path w="5121" h="2585" extrusionOk="0">
                  <a:moveTo>
                    <a:pt x="1790" y="1"/>
                  </a:moveTo>
                  <a:lnTo>
                    <a:pt x="555" y="355"/>
                  </a:lnTo>
                  <a:cubicBezTo>
                    <a:pt x="230" y="451"/>
                    <a:pt x="0" y="757"/>
                    <a:pt x="0" y="1092"/>
                  </a:cubicBezTo>
                  <a:lnTo>
                    <a:pt x="0" y="2326"/>
                  </a:lnTo>
                  <a:cubicBezTo>
                    <a:pt x="0" y="2470"/>
                    <a:pt x="115" y="2585"/>
                    <a:pt x="258" y="2585"/>
                  </a:cubicBezTo>
                  <a:lnTo>
                    <a:pt x="4862" y="2585"/>
                  </a:lnTo>
                  <a:cubicBezTo>
                    <a:pt x="5005" y="2585"/>
                    <a:pt x="5120" y="2470"/>
                    <a:pt x="5120" y="2326"/>
                  </a:cubicBezTo>
                  <a:lnTo>
                    <a:pt x="5120" y="1092"/>
                  </a:lnTo>
                  <a:cubicBezTo>
                    <a:pt x="5120" y="757"/>
                    <a:pt x="4891" y="451"/>
                    <a:pt x="4565" y="355"/>
                  </a:cubicBezTo>
                  <a:lnTo>
                    <a:pt x="3331" y="1"/>
                  </a:lnTo>
                  <a:lnTo>
                    <a:pt x="2555" y="518"/>
                  </a:lnTo>
                  <a:lnTo>
                    <a:pt x="1790" y="1"/>
                  </a:ln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9699;p69">
              <a:extLst>
                <a:ext uri="{FF2B5EF4-FFF2-40B4-BE49-F238E27FC236}">
                  <a16:creationId xmlns:a16="http://schemas.microsoft.com/office/drawing/2014/main" id="{B99A042A-014F-446E-83E2-AFE06AB50C68}"/>
                </a:ext>
              </a:extLst>
            </p:cNvPr>
            <p:cNvSpPr/>
            <p:nvPr/>
          </p:nvSpPr>
          <p:spPr>
            <a:xfrm>
              <a:off x="7377607" y="2265701"/>
              <a:ext cx="13340" cy="54306"/>
            </a:xfrm>
            <a:custGeom>
              <a:avLst/>
              <a:gdLst/>
              <a:ahLst/>
              <a:cxnLst/>
              <a:rect l="l" t="t" r="r" b="b"/>
              <a:pathLst>
                <a:path w="508" h="2068" extrusionOk="0">
                  <a:moveTo>
                    <a:pt x="125" y="1"/>
                  </a:moveTo>
                  <a:lnTo>
                    <a:pt x="1" y="2068"/>
                  </a:lnTo>
                  <a:lnTo>
                    <a:pt x="508" y="2068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9700;p69">
              <a:extLst>
                <a:ext uri="{FF2B5EF4-FFF2-40B4-BE49-F238E27FC236}">
                  <a16:creationId xmlns:a16="http://schemas.microsoft.com/office/drawing/2014/main" id="{28BEF6F6-8813-4A60-883A-2D5C2708AFF2}"/>
                </a:ext>
              </a:extLst>
            </p:cNvPr>
            <p:cNvSpPr/>
            <p:nvPr/>
          </p:nvSpPr>
          <p:spPr>
            <a:xfrm>
              <a:off x="7343941" y="2168906"/>
              <a:ext cx="80697" cy="73712"/>
            </a:xfrm>
            <a:custGeom>
              <a:avLst/>
              <a:gdLst/>
              <a:ahLst/>
              <a:cxnLst/>
              <a:rect l="l" t="t" r="r" b="b"/>
              <a:pathLst>
                <a:path w="3073" h="2807" extrusionOk="0">
                  <a:moveTo>
                    <a:pt x="955" y="1"/>
                  </a:moveTo>
                  <a:cubicBezTo>
                    <a:pt x="823" y="1"/>
                    <a:pt x="701" y="57"/>
                    <a:pt x="613" y="155"/>
                  </a:cubicBezTo>
                  <a:lnTo>
                    <a:pt x="153" y="615"/>
                  </a:lnTo>
                  <a:cubicBezTo>
                    <a:pt x="58" y="710"/>
                    <a:pt x="0" y="835"/>
                    <a:pt x="0" y="978"/>
                  </a:cubicBezTo>
                  <a:lnTo>
                    <a:pt x="0" y="1275"/>
                  </a:lnTo>
                  <a:cubicBezTo>
                    <a:pt x="0" y="2117"/>
                    <a:pt x="689" y="2806"/>
                    <a:pt x="1531" y="2806"/>
                  </a:cubicBezTo>
                  <a:cubicBezTo>
                    <a:pt x="2383" y="2806"/>
                    <a:pt x="3072" y="2117"/>
                    <a:pt x="3072" y="1275"/>
                  </a:cubicBezTo>
                  <a:lnTo>
                    <a:pt x="3072" y="949"/>
                  </a:lnTo>
                  <a:cubicBezTo>
                    <a:pt x="3072" y="815"/>
                    <a:pt x="3015" y="682"/>
                    <a:pt x="2919" y="586"/>
                  </a:cubicBezTo>
                  <a:cubicBezTo>
                    <a:pt x="2527" y="203"/>
                    <a:pt x="1799" y="31"/>
                    <a:pt x="986" y="2"/>
                  </a:cubicBezTo>
                  <a:cubicBezTo>
                    <a:pt x="975" y="1"/>
                    <a:pt x="965" y="1"/>
                    <a:pt x="955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9701;p69">
              <a:extLst>
                <a:ext uri="{FF2B5EF4-FFF2-40B4-BE49-F238E27FC236}">
                  <a16:creationId xmlns:a16="http://schemas.microsoft.com/office/drawing/2014/main" id="{90C52496-61D3-4C99-94AE-C70237A35B62}"/>
                </a:ext>
              </a:extLst>
            </p:cNvPr>
            <p:cNvSpPr/>
            <p:nvPr/>
          </p:nvSpPr>
          <p:spPr>
            <a:xfrm>
              <a:off x="7343941" y="2168906"/>
              <a:ext cx="80434" cy="72189"/>
            </a:xfrm>
            <a:custGeom>
              <a:avLst/>
              <a:gdLst/>
              <a:ahLst/>
              <a:cxnLst/>
              <a:rect l="l" t="t" r="r" b="b"/>
              <a:pathLst>
                <a:path w="3063" h="2749" extrusionOk="0">
                  <a:moveTo>
                    <a:pt x="955" y="1"/>
                  </a:moveTo>
                  <a:cubicBezTo>
                    <a:pt x="823" y="1"/>
                    <a:pt x="701" y="57"/>
                    <a:pt x="613" y="146"/>
                  </a:cubicBezTo>
                  <a:lnTo>
                    <a:pt x="153" y="615"/>
                  </a:lnTo>
                  <a:cubicBezTo>
                    <a:pt x="58" y="710"/>
                    <a:pt x="0" y="835"/>
                    <a:pt x="0" y="969"/>
                  </a:cubicBezTo>
                  <a:lnTo>
                    <a:pt x="0" y="1275"/>
                  </a:lnTo>
                  <a:cubicBezTo>
                    <a:pt x="0" y="1954"/>
                    <a:pt x="450" y="2557"/>
                    <a:pt x="1110" y="2749"/>
                  </a:cubicBezTo>
                  <a:cubicBezTo>
                    <a:pt x="890" y="2471"/>
                    <a:pt x="766" y="2136"/>
                    <a:pt x="766" y="1792"/>
                  </a:cubicBezTo>
                  <a:lnTo>
                    <a:pt x="766" y="1036"/>
                  </a:lnTo>
                  <a:cubicBezTo>
                    <a:pt x="766" y="751"/>
                    <a:pt x="996" y="527"/>
                    <a:pt x="1277" y="527"/>
                  </a:cubicBezTo>
                  <a:cubicBezTo>
                    <a:pt x="1288" y="527"/>
                    <a:pt x="1300" y="528"/>
                    <a:pt x="1311" y="528"/>
                  </a:cubicBezTo>
                  <a:cubicBezTo>
                    <a:pt x="1828" y="557"/>
                    <a:pt x="2594" y="643"/>
                    <a:pt x="3063" y="873"/>
                  </a:cubicBezTo>
                  <a:cubicBezTo>
                    <a:pt x="3053" y="768"/>
                    <a:pt x="2996" y="662"/>
                    <a:pt x="2919" y="586"/>
                  </a:cubicBezTo>
                  <a:cubicBezTo>
                    <a:pt x="2527" y="203"/>
                    <a:pt x="1799" y="21"/>
                    <a:pt x="986" y="2"/>
                  </a:cubicBezTo>
                  <a:cubicBezTo>
                    <a:pt x="975" y="1"/>
                    <a:pt x="965" y="1"/>
                    <a:pt x="955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9702;p69">
              <a:extLst>
                <a:ext uri="{FF2B5EF4-FFF2-40B4-BE49-F238E27FC236}">
                  <a16:creationId xmlns:a16="http://schemas.microsoft.com/office/drawing/2014/main" id="{75C20D3D-C04D-462E-9F1D-362885741722}"/>
                </a:ext>
              </a:extLst>
            </p:cNvPr>
            <p:cNvSpPr/>
            <p:nvPr/>
          </p:nvSpPr>
          <p:spPr>
            <a:xfrm>
              <a:off x="7317051" y="2269482"/>
              <a:ext cx="26916" cy="50524"/>
            </a:xfrm>
            <a:custGeom>
              <a:avLst/>
              <a:gdLst/>
              <a:ahLst/>
              <a:cxnLst/>
              <a:rect l="l" t="t" r="r" b="b"/>
              <a:pathLst>
                <a:path w="1025" h="1924" extrusionOk="0">
                  <a:moveTo>
                    <a:pt x="144" y="0"/>
                  </a:moveTo>
                  <a:cubicBezTo>
                    <a:pt x="48" y="125"/>
                    <a:pt x="0" y="278"/>
                    <a:pt x="0" y="440"/>
                  </a:cubicBezTo>
                  <a:lnTo>
                    <a:pt x="0" y="1665"/>
                  </a:lnTo>
                  <a:cubicBezTo>
                    <a:pt x="0" y="1809"/>
                    <a:pt x="115" y="1924"/>
                    <a:pt x="258" y="1924"/>
                  </a:cubicBezTo>
                  <a:lnTo>
                    <a:pt x="1024" y="1924"/>
                  </a:lnTo>
                  <a:lnTo>
                    <a:pt x="1024" y="1206"/>
                  </a:lnTo>
                  <a:cubicBezTo>
                    <a:pt x="1024" y="995"/>
                    <a:pt x="948" y="804"/>
                    <a:pt x="804" y="660"/>
                  </a:cubicBezTo>
                  <a:lnTo>
                    <a:pt x="144" y="0"/>
                  </a:ln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9703;p69">
              <a:extLst>
                <a:ext uri="{FF2B5EF4-FFF2-40B4-BE49-F238E27FC236}">
                  <a16:creationId xmlns:a16="http://schemas.microsoft.com/office/drawing/2014/main" id="{E616DD9F-4CB7-42B2-B42D-EE157E8E11AF}"/>
                </a:ext>
              </a:extLst>
            </p:cNvPr>
            <p:cNvSpPr/>
            <p:nvPr/>
          </p:nvSpPr>
          <p:spPr>
            <a:xfrm>
              <a:off x="7424612" y="2269482"/>
              <a:ext cx="26916" cy="50524"/>
            </a:xfrm>
            <a:custGeom>
              <a:avLst/>
              <a:gdLst/>
              <a:ahLst/>
              <a:cxnLst/>
              <a:rect l="l" t="t" r="r" b="b"/>
              <a:pathLst>
                <a:path w="1025" h="1924" extrusionOk="0">
                  <a:moveTo>
                    <a:pt x="881" y="0"/>
                  </a:moveTo>
                  <a:lnTo>
                    <a:pt x="220" y="660"/>
                  </a:lnTo>
                  <a:cubicBezTo>
                    <a:pt x="77" y="804"/>
                    <a:pt x="0" y="995"/>
                    <a:pt x="0" y="1206"/>
                  </a:cubicBezTo>
                  <a:lnTo>
                    <a:pt x="0" y="1924"/>
                  </a:lnTo>
                  <a:lnTo>
                    <a:pt x="766" y="1924"/>
                  </a:lnTo>
                  <a:cubicBezTo>
                    <a:pt x="909" y="1924"/>
                    <a:pt x="1024" y="1809"/>
                    <a:pt x="1024" y="1665"/>
                  </a:cubicBezTo>
                  <a:lnTo>
                    <a:pt x="1024" y="440"/>
                  </a:lnTo>
                  <a:cubicBezTo>
                    <a:pt x="1024" y="278"/>
                    <a:pt x="976" y="125"/>
                    <a:pt x="881" y="0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9704;p69">
              <a:extLst>
                <a:ext uri="{FF2B5EF4-FFF2-40B4-BE49-F238E27FC236}">
                  <a16:creationId xmlns:a16="http://schemas.microsoft.com/office/drawing/2014/main" id="{A354D697-1D95-4518-BAB5-4C280FD9919B}"/>
                </a:ext>
              </a:extLst>
            </p:cNvPr>
            <p:cNvSpPr/>
            <p:nvPr/>
          </p:nvSpPr>
          <p:spPr>
            <a:xfrm>
              <a:off x="7377607" y="2265701"/>
              <a:ext cx="13340" cy="13340"/>
            </a:xfrm>
            <a:custGeom>
              <a:avLst/>
              <a:gdLst/>
              <a:ahLst/>
              <a:cxnLst/>
              <a:rect l="l" t="t" r="r" b="b"/>
              <a:pathLst>
                <a:path w="508" h="508" extrusionOk="0">
                  <a:moveTo>
                    <a:pt x="1" y="1"/>
                  </a:moveTo>
                  <a:lnTo>
                    <a:pt x="1" y="403"/>
                  </a:lnTo>
                  <a:cubicBezTo>
                    <a:pt x="1" y="460"/>
                    <a:pt x="48" y="508"/>
                    <a:pt x="106" y="508"/>
                  </a:cubicBezTo>
                  <a:lnTo>
                    <a:pt x="402" y="508"/>
                  </a:lnTo>
                  <a:cubicBezTo>
                    <a:pt x="460" y="508"/>
                    <a:pt x="508" y="460"/>
                    <a:pt x="508" y="403"/>
                  </a:cubicBezTo>
                  <a:lnTo>
                    <a:pt x="508" y="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9705;p69">
              <a:extLst>
                <a:ext uri="{FF2B5EF4-FFF2-40B4-BE49-F238E27FC236}">
                  <a16:creationId xmlns:a16="http://schemas.microsoft.com/office/drawing/2014/main" id="{1C9B22CC-8105-435F-8502-1B8205A70266}"/>
                </a:ext>
              </a:extLst>
            </p:cNvPr>
            <p:cNvSpPr/>
            <p:nvPr/>
          </p:nvSpPr>
          <p:spPr>
            <a:xfrm>
              <a:off x="7356756" y="2246899"/>
              <a:ext cx="27415" cy="28229"/>
            </a:xfrm>
            <a:custGeom>
              <a:avLst/>
              <a:gdLst/>
              <a:ahLst/>
              <a:cxnLst/>
              <a:rect l="l" t="t" r="r" b="b"/>
              <a:pathLst>
                <a:path w="1044" h="1075" extrusionOk="0">
                  <a:moveTo>
                    <a:pt x="235" y="1"/>
                  </a:moveTo>
                  <a:cubicBezTo>
                    <a:pt x="204" y="1"/>
                    <a:pt x="174" y="15"/>
                    <a:pt x="153" y="47"/>
                  </a:cubicBezTo>
                  <a:lnTo>
                    <a:pt x="0" y="286"/>
                  </a:lnTo>
                  <a:lnTo>
                    <a:pt x="383" y="994"/>
                  </a:lnTo>
                  <a:cubicBezTo>
                    <a:pt x="412" y="1047"/>
                    <a:pt x="464" y="1075"/>
                    <a:pt x="517" y="1075"/>
                  </a:cubicBezTo>
                  <a:cubicBezTo>
                    <a:pt x="550" y="1075"/>
                    <a:pt x="583" y="1064"/>
                    <a:pt x="613" y="1042"/>
                  </a:cubicBezTo>
                  <a:lnTo>
                    <a:pt x="1043" y="717"/>
                  </a:lnTo>
                  <a:lnTo>
                    <a:pt x="306" y="28"/>
                  </a:lnTo>
                  <a:cubicBezTo>
                    <a:pt x="285" y="10"/>
                    <a:pt x="260" y="1"/>
                    <a:pt x="235" y="1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9706;p69">
              <a:extLst>
                <a:ext uri="{FF2B5EF4-FFF2-40B4-BE49-F238E27FC236}">
                  <a16:creationId xmlns:a16="http://schemas.microsoft.com/office/drawing/2014/main" id="{61CE34C8-177C-45DB-A4A8-9950BB2ED81B}"/>
                </a:ext>
              </a:extLst>
            </p:cNvPr>
            <p:cNvSpPr/>
            <p:nvPr/>
          </p:nvSpPr>
          <p:spPr>
            <a:xfrm>
              <a:off x="7384146" y="2246899"/>
              <a:ext cx="27678" cy="28229"/>
            </a:xfrm>
            <a:custGeom>
              <a:avLst/>
              <a:gdLst/>
              <a:ahLst/>
              <a:cxnLst/>
              <a:rect l="l" t="t" r="r" b="b"/>
              <a:pathLst>
                <a:path w="1054" h="1075" extrusionOk="0">
                  <a:moveTo>
                    <a:pt x="813" y="1"/>
                  </a:moveTo>
                  <a:cubicBezTo>
                    <a:pt x="786" y="1"/>
                    <a:pt x="759" y="10"/>
                    <a:pt x="737" y="28"/>
                  </a:cubicBezTo>
                  <a:lnTo>
                    <a:pt x="0" y="717"/>
                  </a:lnTo>
                  <a:lnTo>
                    <a:pt x="441" y="1042"/>
                  </a:lnTo>
                  <a:cubicBezTo>
                    <a:pt x="466" y="1064"/>
                    <a:pt x="499" y="1075"/>
                    <a:pt x="532" y="1075"/>
                  </a:cubicBezTo>
                  <a:cubicBezTo>
                    <a:pt x="585" y="1075"/>
                    <a:pt x="637" y="1047"/>
                    <a:pt x="661" y="994"/>
                  </a:cubicBezTo>
                  <a:lnTo>
                    <a:pt x="1053" y="286"/>
                  </a:lnTo>
                  <a:lnTo>
                    <a:pt x="900" y="47"/>
                  </a:lnTo>
                  <a:cubicBezTo>
                    <a:pt x="879" y="15"/>
                    <a:pt x="846" y="1"/>
                    <a:pt x="813" y="1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9707;p69">
              <a:extLst>
                <a:ext uri="{FF2B5EF4-FFF2-40B4-BE49-F238E27FC236}">
                  <a16:creationId xmlns:a16="http://schemas.microsoft.com/office/drawing/2014/main" id="{C329F901-AC87-4564-BC77-0BECABA7C168}"/>
                </a:ext>
              </a:extLst>
            </p:cNvPr>
            <p:cNvSpPr/>
            <p:nvPr/>
          </p:nvSpPr>
          <p:spPr>
            <a:xfrm>
              <a:off x="7159964" y="1971904"/>
              <a:ext cx="190516" cy="164151"/>
            </a:xfrm>
            <a:custGeom>
              <a:avLst/>
              <a:gdLst/>
              <a:ahLst/>
              <a:cxnLst/>
              <a:rect l="l" t="t" r="r" b="b"/>
              <a:pathLst>
                <a:path w="7255" h="6251" extrusionOk="0">
                  <a:moveTo>
                    <a:pt x="642" y="1"/>
                  </a:moveTo>
                  <a:cubicBezTo>
                    <a:pt x="288" y="1"/>
                    <a:pt x="1" y="288"/>
                    <a:pt x="1" y="642"/>
                  </a:cubicBezTo>
                  <a:lnTo>
                    <a:pt x="1" y="4059"/>
                  </a:lnTo>
                  <a:cubicBezTo>
                    <a:pt x="1" y="4413"/>
                    <a:pt x="288" y="4700"/>
                    <a:pt x="642" y="4700"/>
                  </a:cubicBezTo>
                  <a:lnTo>
                    <a:pt x="2987" y="4700"/>
                  </a:lnTo>
                  <a:lnTo>
                    <a:pt x="2632" y="6116"/>
                  </a:lnTo>
                  <a:cubicBezTo>
                    <a:pt x="2611" y="6189"/>
                    <a:pt x="2672" y="6251"/>
                    <a:pt x="2736" y="6251"/>
                  </a:cubicBezTo>
                  <a:cubicBezTo>
                    <a:pt x="2756" y="6251"/>
                    <a:pt x="2777" y="6245"/>
                    <a:pt x="2795" y="6231"/>
                  </a:cubicBezTo>
                  <a:lnTo>
                    <a:pt x="4901" y="4700"/>
                  </a:lnTo>
                  <a:lnTo>
                    <a:pt x="6614" y="4700"/>
                  </a:lnTo>
                  <a:cubicBezTo>
                    <a:pt x="6968" y="4700"/>
                    <a:pt x="7255" y="4413"/>
                    <a:pt x="7255" y="4059"/>
                  </a:cubicBezTo>
                  <a:lnTo>
                    <a:pt x="7255" y="642"/>
                  </a:lnTo>
                  <a:cubicBezTo>
                    <a:pt x="7255" y="288"/>
                    <a:pt x="6968" y="1"/>
                    <a:pt x="6614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9708;p69">
              <a:extLst>
                <a:ext uri="{FF2B5EF4-FFF2-40B4-BE49-F238E27FC236}">
                  <a16:creationId xmlns:a16="http://schemas.microsoft.com/office/drawing/2014/main" id="{7E94097D-C2A6-4DA2-B29C-B646F1F03FA3}"/>
                </a:ext>
              </a:extLst>
            </p:cNvPr>
            <p:cNvSpPr/>
            <p:nvPr/>
          </p:nvSpPr>
          <p:spPr>
            <a:xfrm>
              <a:off x="7191896" y="2000055"/>
              <a:ext cx="31670" cy="11082"/>
            </a:xfrm>
            <a:custGeom>
              <a:avLst/>
              <a:gdLst/>
              <a:ahLst/>
              <a:cxnLst/>
              <a:rect l="l" t="t" r="r" b="b"/>
              <a:pathLst>
                <a:path w="1206" h="422" extrusionOk="0">
                  <a:moveTo>
                    <a:pt x="287" y="1"/>
                  </a:moveTo>
                  <a:cubicBezTo>
                    <a:pt x="0" y="1"/>
                    <a:pt x="0" y="422"/>
                    <a:pt x="287" y="422"/>
                  </a:cubicBezTo>
                  <a:lnTo>
                    <a:pt x="919" y="422"/>
                  </a:lnTo>
                  <a:cubicBezTo>
                    <a:pt x="1206" y="422"/>
                    <a:pt x="1206" y="1"/>
                    <a:pt x="91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9709;p69">
              <a:extLst>
                <a:ext uri="{FF2B5EF4-FFF2-40B4-BE49-F238E27FC236}">
                  <a16:creationId xmlns:a16="http://schemas.microsoft.com/office/drawing/2014/main" id="{EEB37D43-CA72-4318-877F-6E8E13470B91}"/>
                </a:ext>
              </a:extLst>
            </p:cNvPr>
            <p:cNvSpPr/>
            <p:nvPr/>
          </p:nvSpPr>
          <p:spPr>
            <a:xfrm>
              <a:off x="7231102" y="2000055"/>
              <a:ext cx="87735" cy="11082"/>
            </a:xfrm>
            <a:custGeom>
              <a:avLst/>
              <a:gdLst/>
              <a:ahLst/>
              <a:cxnLst/>
              <a:rect l="l" t="t" r="r" b="b"/>
              <a:pathLst>
                <a:path w="3341" h="422" extrusionOk="0">
                  <a:moveTo>
                    <a:pt x="278" y="1"/>
                  </a:moveTo>
                  <a:cubicBezTo>
                    <a:pt x="0" y="1"/>
                    <a:pt x="0" y="422"/>
                    <a:pt x="278" y="422"/>
                  </a:cubicBezTo>
                  <a:lnTo>
                    <a:pt x="3053" y="422"/>
                  </a:lnTo>
                  <a:cubicBezTo>
                    <a:pt x="3340" y="422"/>
                    <a:pt x="3340" y="1"/>
                    <a:pt x="30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Google Shape;9710;p69">
              <a:extLst>
                <a:ext uri="{FF2B5EF4-FFF2-40B4-BE49-F238E27FC236}">
                  <a16:creationId xmlns:a16="http://schemas.microsoft.com/office/drawing/2014/main" id="{06F8E62C-58A3-4FB9-A23C-928890CE616B}"/>
                </a:ext>
              </a:extLst>
            </p:cNvPr>
            <p:cNvSpPr/>
            <p:nvPr/>
          </p:nvSpPr>
          <p:spPr>
            <a:xfrm>
              <a:off x="7191896" y="2027969"/>
              <a:ext cx="126941" cy="11318"/>
            </a:xfrm>
            <a:custGeom>
              <a:avLst/>
              <a:gdLst/>
              <a:ahLst/>
              <a:cxnLst/>
              <a:rect l="l" t="t" r="r" b="b"/>
              <a:pathLst>
                <a:path w="4834" h="431" extrusionOk="0">
                  <a:moveTo>
                    <a:pt x="287" y="0"/>
                  </a:moveTo>
                  <a:cubicBezTo>
                    <a:pt x="0" y="0"/>
                    <a:pt x="0" y="431"/>
                    <a:pt x="287" y="431"/>
                  </a:cubicBezTo>
                  <a:lnTo>
                    <a:pt x="4546" y="431"/>
                  </a:lnTo>
                  <a:cubicBezTo>
                    <a:pt x="4833" y="431"/>
                    <a:pt x="4833" y="0"/>
                    <a:pt x="4546" y="0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9711;p69">
              <a:extLst>
                <a:ext uri="{FF2B5EF4-FFF2-40B4-BE49-F238E27FC236}">
                  <a16:creationId xmlns:a16="http://schemas.microsoft.com/office/drawing/2014/main" id="{F480DFAD-42BD-4408-8275-74A731CFDFDD}"/>
                </a:ext>
              </a:extLst>
            </p:cNvPr>
            <p:cNvSpPr/>
            <p:nvPr/>
          </p:nvSpPr>
          <p:spPr>
            <a:xfrm>
              <a:off x="7191896" y="2056093"/>
              <a:ext cx="87735" cy="11108"/>
            </a:xfrm>
            <a:custGeom>
              <a:avLst/>
              <a:gdLst/>
              <a:ahLst/>
              <a:cxnLst/>
              <a:rect l="l" t="t" r="r" b="b"/>
              <a:pathLst>
                <a:path w="3341" h="423" extrusionOk="0">
                  <a:moveTo>
                    <a:pt x="287" y="1"/>
                  </a:moveTo>
                  <a:cubicBezTo>
                    <a:pt x="0" y="1"/>
                    <a:pt x="0" y="422"/>
                    <a:pt x="287" y="422"/>
                  </a:cubicBezTo>
                  <a:lnTo>
                    <a:pt x="3053" y="422"/>
                  </a:lnTo>
                  <a:cubicBezTo>
                    <a:pt x="3340" y="422"/>
                    <a:pt x="3340" y="1"/>
                    <a:pt x="3053" y="1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9712;p69">
              <a:extLst>
                <a:ext uri="{FF2B5EF4-FFF2-40B4-BE49-F238E27FC236}">
                  <a16:creationId xmlns:a16="http://schemas.microsoft.com/office/drawing/2014/main" id="{BDBCFAAC-F36F-49B2-BAC9-0911C6A1C389}"/>
                </a:ext>
              </a:extLst>
            </p:cNvPr>
            <p:cNvSpPr/>
            <p:nvPr/>
          </p:nvSpPr>
          <p:spPr>
            <a:xfrm>
              <a:off x="7286878" y="2056093"/>
              <a:ext cx="31958" cy="11108"/>
            </a:xfrm>
            <a:custGeom>
              <a:avLst/>
              <a:gdLst/>
              <a:ahLst/>
              <a:cxnLst/>
              <a:rect l="l" t="t" r="r" b="b"/>
              <a:pathLst>
                <a:path w="1217" h="423" extrusionOk="0">
                  <a:moveTo>
                    <a:pt x="288" y="1"/>
                  </a:moveTo>
                  <a:cubicBezTo>
                    <a:pt x="1" y="1"/>
                    <a:pt x="1" y="422"/>
                    <a:pt x="288" y="422"/>
                  </a:cubicBezTo>
                  <a:lnTo>
                    <a:pt x="929" y="422"/>
                  </a:lnTo>
                  <a:cubicBezTo>
                    <a:pt x="1216" y="422"/>
                    <a:pt x="1216" y="1"/>
                    <a:pt x="929" y="1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3259655-21F4-49B4-9FE9-4A859B12C1EB}"/>
              </a:ext>
            </a:extLst>
          </p:cNvPr>
          <p:cNvCxnSpPr>
            <a:cxnSpLocks/>
          </p:cNvCxnSpPr>
          <p:nvPr/>
        </p:nvCxnSpPr>
        <p:spPr>
          <a:xfrm flipV="1">
            <a:off x="7441158" y="2875845"/>
            <a:ext cx="2266100" cy="9865"/>
          </a:xfrm>
          <a:prstGeom prst="straightConnector1">
            <a:avLst/>
          </a:prstGeom>
          <a:ln w="38100" cap="flat" cmpd="sng" algn="ctr">
            <a:solidFill>
              <a:srgbClr val="5C728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9" name="Text Placeholder 4">
            <a:extLst>
              <a:ext uri="{FF2B5EF4-FFF2-40B4-BE49-F238E27FC236}">
                <a16:creationId xmlns:a16="http://schemas.microsoft.com/office/drawing/2014/main" id="{27CD0EF0-F84A-4D59-8DFC-AB5392B4F920}"/>
              </a:ext>
            </a:extLst>
          </p:cNvPr>
          <p:cNvSpPr txBox="1">
            <a:spLocks/>
          </p:cNvSpPr>
          <p:nvPr/>
        </p:nvSpPr>
        <p:spPr>
          <a:xfrm>
            <a:off x="10208913" y="5690530"/>
            <a:ext cx="1901776" cy="87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202565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lang="en-US" sz="2100" kern="0" dirty="0">
                <a:solidFill>
                  <a:prstClr val="white"/>
                </a:solidFill>
              </a:rPr>
              <a:t>10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 minutes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</p:txBody>
      </p:sp>
      <p:grpSp>
        <p:nvGrpSpPr>
          <p:cNvPr id="140" name="Google Shape;6077;p67">
            <a:extLst>
              <a:ext uri="{FF2B5EF4-FFF2-40B4-BE49-F238E27FC236}">
                <a16:creationId xmlns:a16="http://schemas.microsoft.com/office/drawing/2014/main" id="{69A1A7F0-B117-420F-A366-B9EB81FDAB15}"/>
              </a:ext>
            </a:extLst>
          </p:cNvPr>
          <p:cNvGrpSpPr/>
          <p:nvPr/>
        </p:nvGrpSpPr>
        <p:grpSpPr>
          <a:xfrm>
            <a:off x="9778453" y="5883369"/>
            <a:ext cx="537983" cy="537983"/>
            <a:chOff x="5873617" y="2309901"/>
            <a:chExt cx="345720" cy="345720"/>
          </a:xfrm>
        </p:grpSpPr>
        <p:sp>
          <p:nvSpPr>
            <p:cNvPr id="141" name="Google Shape;6078;p67">
              <a:extLst>
                <a:ext uri="{FF2B5EF4-FFF2-40B4-BE49-F238E27FC236}">
                  <a16:creationId xmlns:a16="http://schemas.microsoft.com/office/drawing/2014/main" id="{05BA03D2-B480-4481-A3D3-0B300AC008AA}"/>
                </a:ext>
              </a:extLst>
            </p:cNvPr>
            <p:cNvSpPr/>
            <p:nvPr/>
          </p:nvSpPr>
          <p:spPr>
            <a:xfrm>
              <a:off x="5873617" y="2309901"/>
              <a:ext cx="345720" cy="345720"/>
            </a:xfrm>
            <a:custGeom>
              <a:avLst/>
              <a:gdLst/>
              <a:ahLst/>
              <a:cxnLst/>
              <a:rect l="l" t="t" r="r" b="b"/>
              <a:pathLst>
                <a:path w="13159" h="13159" extrusionOk="0">
                  <a:moveTo>
                    <a:pt x="6583" y="1"/>
                  </a:moveTo>
                  <a:cubicBezTo>
                    <a:pt x="2949" y="1"/>
                    <a:pt x="1" y="2942"/>
                    <a:pt x="1" y="6576"/>
                  </a:cubicBezTo>
                  <a:cubicBezTo>
                    <a:pt x="1" y="10211"/>
                    <a:pt x="2949" y="13159"/>
                    <a:pt x="6583" y="13159"/>
                  </a:cubicBezTo>
                  <a:cubicBezTo>
                    <a:pt x="10218" y="13159"/>
                    <a:pt x="13159" y="10211"/>
                    <a:pt x="13159" y="6576"/>
                  </a:cubicBezTo>
                  <a:cubicBezTo>
                    <a:pt x="13159" y="2942"/>
                    <a:pt x="10218" y="1"/>
                    <a:pt x="6583" y="1"/>
                  </a:cubicBezTo>
                  <a:close/>
                </a:path>
              </a:pathLst>
            </a:custGeom>
            <a:solidFill>
              <a:srgbClr val="7988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6079;p67">
              <a:extLst>
                <a:ext uri="{FF2B5EF4-FFF2-40B4-BE49-F238E27FC236}">
                  <a16:creationId xmlns:a16="http://schemas.microsoft.com/office/drawing/2014/main" id="{6F0D97DD-4823-41D6-976B-5233426B5606}"/>
                </a:ext>
              </a:extLst>
            </p:cNvPr>
            <p:cNvSpPr/>
            <p:nvPr/>
          </p:nvSpPr>
          <p:spPr>
            <a:xfrm>
              <a:off x="5899496" y="2335779"/>
              <a:ext cx="293963" cy="293963"/>
            </a:xfrm>
            <a:custGeom>
              <a:avLst/>
              <a:gdLst/>
              <a:ahLst/>
              <a:cxnLst/>
              <a:rect l="l" t="t" r="r" b="b"/>
              <a:pathLst>
                <a:path w="11189" h="11189" extrusionOk="0">
                  <a:moveTo>
                    <a:pt x="5598" y="1"/>
                  </a:moveTo>
                  <a:cubicBezTo>
                    <a:pt x="2505" y="1"/>
                    <a:pt x="1" y="2504"/>
                    <a:pt x="1" y="5591"/>
                  </a:cubicBezTo>
                  <a:cubicBezTo>
                    <a:pt x="1" y="8685"/>
                    <a:pt x="2505" y="11189"/>
                    <a:pt x="5598" y="11189"/>
                  </a:cubicBezTo>
                  <a:cubicBezTo>
                    <a:pt x="8685" y="11189"/>
                    <a:pt x="11189" y="8685"/>
                    <a:pt x="11189" y="5591"/>
                  </a:cubicBezTo>
                  <a:cubicBezTo>
                    <a:pt x="11189" y="2504"/>
                    <a:pt x="8685" y="1"/>
                    <a:pt x="5598" y="1"/>
                  </a:cubicBezTo>
                  <a:close/>
                </a:path>
              </a:pathLst>
            </a:custGeom>
            <a:solidFill>
              <a:srgbClr val="F2F4F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6080;p67">
              <a:extLst>
                <a:ext uri="{FF2B5EF4-FFF2-40B4-BE49-F238E27FC236}">
                  <a16:creationId xmlns:a16="http://schemas.microsoft.com/office/drawing/2014/main" id="{A39D49AF-CD55-4A79-B978-88926CCB56D7}"/>
                </a:ext>
              </a:extLst>
            </p:cNvPr>
            <p:cNvSpPr/>
            <p:nvPr/>
          </p:nvSpPr>
          <p:spPr>
            <a:xfrm>
              <a:off x="6041288" y="2356088"/>
              <a:ext cx="10404" cy="131888"/>
            </a:xfrm>
            <a:custGeom>
              <a:avLst/>
              <a:gdLst/>
              <a:ahLst/>
              <a:cxnLst/>
              <a:rect l="l" t="t" r="r" b="b"/>
              <a:pathLst>
                <a:path w="396" h="5020" extrusionOk="0">
                  <a:moveTo>
                    <a:pt x="198" y="1"/>
                  </a:moveTo>
                  <a:cubicBezTo>
                    <a:pt x="99" y="1"/>
                    <a:pt x="0" y="67"/>
                    <a:pt x="0" y="199"/>
                  </a:cubicBezTo>
                  <a:lnTo>
                    <a:pt x="0" y="4818"/>
                  </a:lnTo>
                  <a:cubicBezTo>
                    <a:pt x="0" y="4929"/>
                    <a:pt x="90" y="5019"/>
                    <a:pt x="201" y="5019"/>
                  </a:cubicBezTo>
                  <a:cubicBezTo>
                    <a:pt x="305" y="5019"/>
                    <a:pt x="395" y="4929"/>
                    <a:pt x="395" y="4818"/>
                  </a:cubicBezTo>
                  <a:lnTo>
                    <a:pt x="395" y="199"/>
                  </a:lnTo>
                  <a:cubicBezTo>
                    <a:pt x="395" y="67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6081;p67">
              <a:extLst>
                <a:ext uri="{FF2B5EF4-FFF2-40B4-BE49-F238E27FC236}">
                  <a16:creationId xmlns:a16="http://schemas.microsoft.com/office/drawing/2014/main" id="{43890253-3ED1-4FF6-8B56-BB627E81FE80}"/>
                </a:ext>
              </a:extLst>
            </p:cNvPr>
            <p:cNvSpPr/>
            <p:nvPr/>
          </p:nvSpPr>
          <p:spPr>
            <a:xfrm>
              <a:off x="6039449" y="2477546"/>
              <a:ext cx="135435" cy="10430"/>
            </a:xfrm>
            <a:custGeom>
              <a:avLst/>
              <a:gdLst/>
              <a:ahLst/>
              <a:cxnLst/>
              <a:rect l="l" t="t" r="r" b="b"/>
              <a:pathLst>
                <a:path w="5155" h="397" extrusionOk="0">
                  <a:moveTo>
                    <a:pt x="271" y="1"/>
                  </a:moveTo>
                  <a:cubicBezTo>
                    <a:pt x="1" y="1"/>
                    <a:pt x="1" y="396"/>
                    <a:pt x="271" y="396"/>
                  </a:cubicBezTo>
                  <a:lnTo>
                    <a:pt x="4891" y="396"/>
                  </a:lnTo>
                  <a:cubicBezTo>
                    <a:pt x="5154" y="396"/>
                    <a:pt x="5154" y="1"/>
                    <a:pt x="4891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6082;p67">
              <a:extLst>
                <a:ext uri="{FF2B5EF4-FFF2-40B4-BE49-F238E27FC236}">
                  <a16:creationId xmlns:a16="http://schemas.microsoft.com/office/drawing/2014/main" id="{32326706-E8F4-45CA-9A56-20D6BA4B1598}"/>
                </a:ext>
              </a:extLst>
            </p:cNvPr>
            <p:cNvSpPr/>
            <p:nvPr/>
          </p:nvSpPr>
          <p:spPr>
            <a:xfrm>
              <a:off x="5935778" y="2372035"/>
              <a:ext cx="275178" cy="257970"/>
            </a:xfrm>
            <a:custGeom>
              <a:avLst/>
              <a:gdLst/>
              <a:ahLst/>
              <a:cxnLst/>
              <a:rect l="l" t="t" r="r" b="b"/>
              <a:pathLst>
                <a:path w="10474" h="9819" extrusionOk="0">
                  <a:moveTo>
                    <a:pt x="7893" y="1"/>
                  </a:moveTo>
                  <a:cubicBezTo>
                    <a:pt x="9815" y="2213"/>
                    <a:pt x="9697" y="5543"/>
                    <a:pt x="7623" y="7617"/>
                  </a:cubicBezTo>
                  <a:cubicBezTo>
                    <a:pt x="6532" y="8704"/>
                    <a:pt x="5100" y="9254"/>
                    <a:pt x="3664" y="9254"/>
                  </a:cubicBezTo>
                  <a:cubicBezTo>
                    <a:pt x="2361" y="9254"/>
                    <a:pt x="1056" y="8801"/>
                    <a:pt x="0" y="7887"/>
                  </a:cubicBezTo>
                  <a:lnTo>
                    <a:pt x="0" y="7887"/>
                  </a:lnTo>
                  <a:cubicBezTo>
                    <a:pt x="1112" y="9170"/>
                    <a:pt x="2669" y="9818"/>
                    <a:pt x="4229" y="9818"/>
                  </a:cubicBezTo>
                  <a:cubicBezTo>
                    <a:pt x="5657" y="9818"/>
                    <a:pt x="7088" y="9275"/>
                    <a:pt x="8185" y="8179"/>
                  </a:cubicBezTo>
                  <a:cubicBezTo>
                    <a:pt x="10474" y="5883"/>
                    <a:pt x="10342" y="2123"/>
                    <a:pt x="7893" y="1"/>
                  </a:cubicBezTo>
                  <a:close/>
                </a:path>
              </a:pathLst>
            </a:custGeom>
            <a:solidFill>
              <a:srgbClr val="BCCA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6083;p67">
              <a:extLst>
                <a:ext uri="{FF2B5EF4-FFF2-40B4-BE49-F238E27FC236}">
                  <a16:creationId xmlns:a16="http://schemas.microsoft.com/office/drawing/2014/main" id="{2A45AA7D-C49D-465B-84F8-A11B1FED79EC}"/>
                </a:ext>
              </a:extLst>
            </p:cNvPr>
            <p:cNvSpPr/>
            <p:nvPr/>
          </p:nvSpPr>
          <p:spPr>
            <a:xfrm>
              <a:off x="5918097" y="2477546"/>
              <a:ext cx="21333" cy="10430"/>
            </a:xfrm>
            <a:custGeom>
              <a:avLst/>
              <a:gdLst/>
              <a:ahLst/>
              <a:cxnLst/>
              <a:rect l="l" t="t" r="r" b="b"/>
              <a:pathLst>
                <a:path w="812" h="397" extrusionOk="0">
                  <a:moveTo>
                    <a:pt x="264" y="1"/>
                  </a:moveTo>
                  <a:cubicBezTo>
                    <a:pt x="0" y="1"/>
                    <a:pt x="0" y="396"/>
                    <a:pt x="264" y="396"/>
                  </a:cubicBezTo>
                  <a:lnTo>
                    <a:pt x="548" y="396"/>
                  </a:lnTo>
                  <a:cubicBezTo>
                    <a:pt x="812" y="396"/>
                    <a:pt x="812" y="1"/>
                    <a:pt x="548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6084;p67">
              <a:extLst>
                <a:ext uri="{FF2B5EF4-FFF2-40B4-BE49-F238E27FC236}">
                  <a16:creationId xmlns:a16="http://schemas.microsoft.com/office/drawing/2014/main" id="{CC2FA77A-7005-4D07-80E4-A9E54613333B}"/>
                </a:ext>
              </a:extLst>
            </p:cNvPr>
            <p:cNvSpPr/>
            <p:nvPr/>
          </p:nvSpPr>
          <p:spPr>
            <a:xfrm>
              <a:off x="6041288" y="2591542"/>
              <a:ext cx="10404" cy="17970"/>
            </a:xfrm>
            <a:custGeom>
              <a:avLst/>
              <a:gdLst/>
              <a:ahLst/>
              <a:cxnLst/>
              <a:rect l="l" t="t" r="r" b="b"/>
              <a:pathLst>
                <a:path w="396" h="684" extrusionOk="0">
                  <a:moveTo>
                    <a:pt x="198" y="0"/>
                  </a:moveTo>
                  <a:cubicBezTo>
                    <a:pt x="99" y="0"/>
                    <a:pt x="0" y="66"/>
                    <a:pt x="0" y="198"/>
                  </a:cubicBezTo>
                  <a:lnTo>
                    <a:pt x="0" y="483"/>
                  </a:lnTo>
                  <a:cubicBezTo>
                    <a:pt x="0" y="594"/>
                    <a:pt x="90" y="684"/>
                    <a:pt x="201" y="684"/>
                  </a:cubicBezTo>
                  <a:cubicBezTo>
                    <a:pt x="305" y="684"/>
                    <a:pt x="395" y="594"/>
                    <a:pt x="395" y="483"/>
                  </a:cubicBezTo>
                  <a:lnTo>
                    <a:pt x="395" y="198"/>
                  </a:lnTo>
                  <a:cubicBezTo>
                    <a:pt x="395" y="66"/>
                    <a:pt x="297" y="0"/>
                    <a:pt x="198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6085;p67">
              <a:extLst>
                <a:ext uri="{FF2B5EF4-FFF2-40B4-BE49-F238E27FC236}">
                  <a16:creationId xmlns:a16="http://schemas.microsoft.com/office/drawing/2014/main" id="{4D21261D-4102-401C-9DA0-A8D35BC5D74B}"/>
                </a:ext>
              </a:extLst>
            </p:cNvPr>
            <p:cNvSpPr/>
            <p:nvPr/>
          </p:nvSpPr>
          <p:spPr>
            <a:xfrm>
              <a:off x="5953144" y="2391556"/>
              <a:ext cx="19836" cy="15869"/>
            </a:xfrm>
            <a:custGeom>
              <a:avLst/>
              <a:gdLst/>
              <a:ahLst/>
              <a:cxnLst/>
              <a:rect l="l" t="t" r="r" b="b"/>
              <a:pathLst>
                <a:path w="755" h="604" extrusionOk="0">
                  <a:moveTo>
                    <a:pt x="285" y="0"/>
                  </a:moveTo>
                  <a:cubicBezTo>
                    <a:pt x="133" y="0"/>
                    <a:pt x="0" y="196"/>
                    <a:pt x="144" y="340"/>
                  </a:cubicBezTo>
                  <a:lnTo>
                    <a:pt x="345" y="541"/>
                  </a:lnTo>
                  <a:cubicBezTo>
                    <a:pt x="379" y="583"/>
                    <a:pt x="435" y="603"/>
                    <a:pt x="484" y="603"/>
                  </a:cubicBezTo>
                  <a:cubicBezTo>
                    <a:pt x="664" y="603"/>
                    <a:pt x="754" y="388"/>
                    <a:pt x="629" y="264"/>
                  </a:cubicBezTo>
                  <a:lnTo>
                    <a:pt x="421" y="62"/>
                  </a:lnTo>
                  <a:cubicBezTo>
                    <a:pt x="379" y="19"/>
                    <a:pt x="331" y="0"/>
                    <a:pt x="28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6086;p67">
              <a:extLst>
                <a:ext uri="{FF2B5EF4-FFF2-40B4-BE49-F238E27FC236}">
                  <a16:creationId xmlns:a16="http://schemas.microsoft.com/office/drawing/2014/main" id="{3C141D2C-66B6-4955-92BB-0633A5DFA9D1}"/>
                </a:ext>
              </a:extLst>
            </p:cNvPr>
            <p:cNvSpPr/>
            <p:nvPr/>
          </p:nvSpPr>
          <p:spPr>
            <a:xfrm>
              <a:off x="6119686" y="2557939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285" y="1"/>
                  </a:moveTo>
                  <a:cubicBezTo>
                    <a:pt x="131" y="1"/>
                    <a:pt x="0" y="202"/>
                    <a:pt x="144" y="347"/>
                  </a:cubicBezTo>
                  <a:lnTo>
                    <a:pt x="345" y="548"/>
                  </a:lnTo>
                  <a:cubicBezTo>
                    <a:pt x="380" y="582"/>
                    <a:pt x="429" y="603"/>
                    <a:pt x="484" y="603"/>
                  </a:cubicBezTo>
                  <a:cubicBezTo>
                    <a:pt x="658" y="603"/>
                    <a:pt x="748" y="388"/>
                    <a:pt x="623" y="263"/>
                  </a:cubicBezTo>
                  <a:lnTo>
                    <a:pt x="422" y="62"/>
                  </a:lnTo>
                  <a:cubicBezTo>
                    <a:pt x="379" y="19"/>
                    <a:pt x="331" y="1"/>
                    <a:pt x="28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6087;p67">
              <a:extLst>
                <a:ext uri="{FF2B5EF4-FFF2-40B4-BE49-F238E27FC236}">
                  <a16:creationId xmlns:a16="http://schemas.microsoft.com/office/drawing/2014/main" id="{1949726C-4CB9-482B-9FDB-72F89F8BA0CB}"/>
                </a:ext>
              </a:extLst>
            </p:cNvPr>
            <p:cNvSpPr/>
            <p:nvPr/>
          </p:nvSpPr>
          <p:spPr>
            <a:xfrm>
              <a:off x="6120185" y="2391556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466" y="0"/>
                  </a:moveTo>
                  <a:cubicBezTo>
                    <a:pt x="419" y="0"/>
                    <a:pt x="370" y="19"/>
                    <a:pt x="326" y="62"/>
                  </a:cubicBezTo>
                  <a:lnTo>
                    <a:pt x="125" y="264"/>
                  </a:lnTo>
                  <a:cubicBezTo>
                    <a:pt x="0" y="388"/>
                    <a:pt x="84" y="603"/>
                    <a:pt x="264" y="603"/>
                  </a:cubicBezTo>
                  <a:cubicBezTo>
                    <a:pt x="313" y="603"/>
                    <a:pt x="368" y="583"/>
                    <a:pt x="403" y="541"/>
                  </a:cubicBezTo>
                  <a:lnTo>
                    <a:pt x="604" y="340"/>
                  </a:lnTo>
                  <a:cubicBezTo>
                    <a:pt x="747" y="196"/>
                    <a:pt x="618" y="0"/>
                    <a:pt x="466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6088;p67">
              <a:extLst>
                <a:ext uri="{FF2B5EF4-FFF2-40B4-BE49-F238E27FC236}">
                  <a16:creationId xmlns:a16="http://schemas.microsoft.com/office/drawing/2014/main" id="{8EECED90-BF97-4E7D-A2A2-0B2D0D152F62}"/>
                </a:ext>
              </a:extLst>
            </p:cNvPr>
            <p:cNvSpPr/>
            <p:nvPr/>
          </p:nvSpPr>
          <p:spPr>
            <a:xfrm>
              <a:off x="5953617" y="2557939"/>
              <a:ext cx="19862" cy="15869"/>
            </a:xfrm>
            <a:custGeom>
              <a:avLst/>
              <a:gdLst/>
              <a:ahLst/>
              <a:cxnLst/>
              <a:rect l="l" t="t" r="r" b="b"/>
              <a:pathLst>
                <a:path w="756" h="604" extrusionOk="0">
                  <a:moveTo>
                    <a:pt x="465" y="1"/>
                  </a:moveTo>
                  <a:cubicBezTo>
                    <a:pt x="418" y="1"/>
                    <a:pt x="370" y="19"/>
                    <a:pt x="327" y="62"/>
                  </a:cubicBezTo>
                  <a:lnTo>
                    <a:pt x="126" y="263"/>
                  </a:lnTo>
                  <a:cubicBezTo>
                    <a:pt x="1" y="388"/>
                    <a:pt x="91" y="603"/>
                    <a:pt x="264" y="603"/>
                  </a:cubicBezTo>
                  <a:cubicBezTo>
                    <a:pt x="320" y="603"/>
                    <a:pt x="368" y="582"/>
                    <a:pt x="403" y="548"/>
                  </a:cubicBezTo>
                  <a:lnTo>
                    <a:pt x="611" y="347"/>
                  </a:lnTo>
                  <a:cubicBezTo>
                    <a:pt x="755" y="202"/>
                    <a:pt x="620" y="1"/>
                    <a:pt x="46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6089;p67">
              <a:extLst>
                <a:ext uri="{FF2B5EF4-FFF2-40B4-BE49-F238E27FC236}">
                  <a16:creationId xmlns:a16="http://schemas.microsoft.com/office/drawing/2014/main" id="{19E59D90-BF82-4DA6-8EB8-6F9EBF700ED4}"/>
                </a:ext>
              </a:extLst>
            </p:cNvPr>
            <p:cNvSpPr/>
            <p:nvPr/>
          </p:nvSpPr>
          <p:spPr>
            <a:xfrm>
              <a:off x="5927056" y="2429887"/>
              <a:ext cx="21859" cy="13425"/>
            </a:xfrm>
            <a:custGeom>
              <a:avLst/>
              <a:gdLst/>
              <a:ahLst/>
              <a:cxnLst/>
              <a:rect l="l" t="t" r="r" b="b"/>
              <a:pathLst>
                <a:path w="832" h="511" extrusionOk="0">
                  <a:moveTo>
                    <a:pt x="289" y="0"/>
                  </a:moveTo>
                  <a:cubicBezTo>
                    <a:pt x="98" y="0"/>
                    <a:pt x="1" y="295"/>
                    <a:pt x="214" y="386"/>
                  </a:cubicBezTo>
                  <a:lnTo>
                    <a:pt x="478" y="497"/>
                  </a:lnTo>
                  <a:cubicBezTo>
                    <a:pt x="499" y="504"/>
                    <a:pt x="526" y="511"/>
                    <a:pt x="554" y="511"/>
                  </a:cubicBezTo>
                  <a:cubicBezTo>
                    <a:pt x="769" y="511"/>
                    <a:pt x="831" y="213"/>
                    <a:pt x="630" y="129"/>
                  </a:cubicBezTo>
                  <a:lnTo>
                    <a:pt x="374" y="18"/>
                  </a:lnTo>
                  <a:cubicBezTo>
                    <a:pt x="344" y="6"/>
                    <a:pt x="316" y="0"/>
                    <a:pt x="289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6090;p67">
              <a:extLst>
                <a:ext uri="{FF2B5EF4-FFF2-40B4-BE49-F238E27FC236}">
                  <a16:creationId xmlns:a16="http://schemas.microsoft.com/office/drawing/2014/main" id="{56AF77CE-0D92-44D8-83C4-C655BC755024}"/>
                </a:ext>
              </a:extLst>
            </p:cNvPr>
            <p:cNvSpPr/>
            <p:nvPr/>
          </p:nvSpPr>
          <p:spPr>
            <a:xfrm>
              <a:off x="6143751" y="2522077"/>
              <a:ext cx="21832" cy="13452"/>
            </a:xfrm>
            <a:custGeom>
              <a:avLst/>
              <a:gdLst/>
              <a:ahLst/>
              <a:cxnLst/>
              <a:rect l="l" t="t" r="r" b="b"/>
              <a:pathLst>
                <a:path w="831" h="512" extrusionOk="0">
                  <a:moveTo>
                    <a:pt x="287" y="0"/>
                  </a:moveTo>
                  <a:cubicBezTo>
                    <a:pt x="97" y="0"/>
                    <a:pt x="1" y="289"/>
                    <a:pt x="213" y="380"/>
                  </a:cubicBezTo>
                  <a:lnTo>
                    <a:pt x="477" y="491"/>
                  </a:lnTo>
                  <a:cubicBezTo>
                    <a:pt x="498" y="505"/>
                    <a:pt x="525" y="512"/>
                    <a:pt x="553" y="512"/>
                  </a:cubicBezTo>
                  <a:cubicBezTo>
                    <a:pt x="768" y="512"/>
                    <a:pt x="831" y="213"/>
                    <a:pt x="629" y="130"/>
                  </a:cubicBezTo>
                  <a:lnTo>
                    <a:pt x="373" y="19"/>
                  </a:lnTo>
                  <a:cubicBezTo>
                    <a:pt x="343" y="6"/>
                    <a:pt x="314" y="0"/>
                    <a:pt x="287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6091;p67">
              <a:extLst>
                <a:ext uri="{FF2B5EF4-FFF2-40B4-BE49-F238E27FC236}">
                  <a16:creationId xmlns:a16="http://schemas.microsoft.com/office/drawing/2014/main" id="{9EA9FADF-5F62-4F35-BAF0-C1CF3F051B08}"/>
                </a:ext>
              </a:extLst>
            </p:cNvPr>
            <p:cNvSpPr/>
            <p:nvPr/>
          </p:nvSpPr>
          <p:spPr>
            <a:xfrm>
              <a:off x="6084822" y="2365730"/>
              <a:ext cx="15816" cy="17261"/>
            </a:xfrm>
            <a:custGeom>
              <a:avLst/>
              <a:gdLst/>
              <a:ahLst/>
              <a:cxnLst/>
              <a:rect l="l" t="t" r="r" b="b"/>
              <a:pathLst>
                <a:path w="602" h="657" extrusionOk="0">
                  <a:moveTo>
                    <a:pt x="345" y="0"/>
                  </a:moveTo>
                  <a:cubicBezTo>
                    <a:pt x="275" y="0"/>
                    <a:pt x="204" y="37"/>
                    <a:pt x="167" y="123"/>
                  </a:cubicBezTo>
                  <a:lnTo>
                    <a:pt x="56" y="386"/>
                  </a:lnTo>
                  <a:cubicBezTo>
                    <a:pt x="1" y="511"/>
                    <a:pt x="98" y="657"/>
                    <a:pt x="237" y="657"/>
                  </a:cubicBezTo>
                  <a:cubicBezTo>
                    <a:pt x="320" y="657"/>
                    <a:pt x="389" y="608"/>
                    <a:pt x="424" y="539"/>
                  </a:cubicBezTo>
                  <a:lnTo>
                    <a:pt x="535" y="276"/>
                  </a:lnTo>
                  <a:cubicBezTo>
                    <a:pt x="602" y="119"/>
                    <a:pt x="473" y="0"/>
                    <a:pt x="34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6092;p67">
              <a:extLst>
                <a:ext uri="{FF2B5EF4-FFF2-40B4-BE49-F238E27FC236}">
                  <a16:creationId xmlns:a16="http://schemas.microsoft.com/office/drawing/2014/main" id="{0F65EB76-5C42-48FF-9FE8-9B6253AC01EC}"/>
                </a:ext>
              </a:extLst>
            </p:cNvPr>
            <p:cNvSpPr/>
            <p:nvPr/>
          </p:nvSpPr>
          <p:spPr>
            <a:xfrm>
              <a:off x="5992632" y="2582399"/>
              <a:ext cx="15816" cy="17287"/>
            </a:xfrm>
            <a:custGeom>
              <a:avLst/>
              <a:gdLst/>
              <a:ahLst/>
              <a:cxnLst/>
              <a:rect l="l" t="t" r="r" b="b"/>
              <a:pathLst>
                <a:path w="602" h="658" extrusionOk="0">
                  <a:moveTo>
                    <a:pt x="350" y="0"/>
                  </a:moveTo>
                  <a:cubicBezTo>
                    <a:pt x="280" y="0"/>
                    <a:pt x="211" y="37"/>
                    <a:pt x="174" y="123"/>
                  </a:cubicBezTo>
                  <a:lnTo>
                    <a:pt x="56" y="387"/>
                  </a:lnTo>
                  <a:cubicBezTo>
                    <a:pt x="0" y="511"/>
                    <a:pt x="97" y="657"/>
                    <a:pt x="243" y="657"/>
                  </a:cubicBezTo>
                  <a:cubicBezTo>
                    <a:pt x="319" y="657"/>
                    <a:pt x="396" y="609"/>
                    <a:pt x="423" y="539"/>
                  </a:cubicBezTo>
                  <a:lnTo>
                    <a:pt x="534" y="276"/>
                  </a:lnTo>
                  <a:cubicBezTo>
                    <a:pt x="601" y="119"/>
                    <a:pt x="475" y="0"/>
                    <a:pt x="350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6093;p67">
              <a:extLst>
                <a:ext uri="{FF2B5EF4-FFF2-40B4-BE49-F238E27FC236}">
                  <a16:creationId xmlns:a16="http://schemas.microsoft.com/office/drawing/2014/main" id="{C6C58187-5A64-4F16-8510-90B38BD7C1E6}"/>
                </a:ext>
              </a:extLst>
            </p:cNvPr>
            <p:cNvSpPr/>
            <p:nvPr/>
          </p:nvSpPr>
          <p:spPr>
            <a:xfrm>
              <a:off x="5994445" y="2364758"/>
              <a:ext cx="15527" cy="17524"/>
            </a:xfrm>
            <a:custGeom>
              <a:avLst/>
              <a:gdLst/>
              <a:ahLst/>
              <a:cxnLst/>
              <a:rect l="l" t="t" r="r" b="b"/>
              <a:pathLst>
                <a:path w="591" h="667" extrusionOk="0">
                  <a:moveTo>
                    <a:pt x="255" y="1"/>
                  </a:moveTo>
                  <a:cubicBezTo>
                    <a:pt x="129" y="1"/>
                    <a:pt x="1" y="118"/>
                    <a:pt x="63" y="278"/>
                  </a:cubicBezTo>
                  <a:lnTo>
                    <a:pt x="174" y="541"/>
                  </a:lnTo>
                  <a:cubicBezTo>
                    <a:pt x="202" y="611"/>
                    <a:pt x="271" y="659"/>
                    <a:pt x="354" y="666"/>
                  </a:cubicBezTo>
                  <a:cubicBezTo>
                    <a:pt x="493" y="666"/>
                    <a:pt x="590" y="521"/>
                    <a:pt x="542" y="389"/>
                  </a:cubicBezTo>
                  <a:lnTo>
                    <a:pt x="431" y="125"/>
                  </a:lnTo>
                  <a:cubicBezTo>
                    <a:pt x="396" y="38"/>
                    <a:pt x="326" y="1"/>
                    <a:pt x="25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6094;p67">
              <a:extLst>
                <a:ext uri="{FF2B5EF4-FFF2-40B4-BE49-F238E27FC236}">
                  <a16:creationId xmlns:a16="http://schemas.microsoft.com/office/drawing/2014/main" id="{945A2D23-9D84-4EA0-AD52-D00DA2402B6E}"/>
                </a:ext>
              </a:extLst>
            </p:cNvPr>
            <p:cNvSpPr/>
            <p:nvPr/>
          </p:nvSpPr>
          <p:spPr>
            <a:xfrm>
              <a:off x="6082641" y="2583161"/>
              <a:ext cx="15527" cy="17419"/>
            </a:xfrm>
            <a:custGeom>
              <a:avLst/>
              <a:gdLst/>
              <a:ahLst/>
              <a:cxnLst/>
              <a:rect l="l" t="t" r="r" b="b"/>
              <a:pathLst>
                <a:path w="591" h="663" extrusionOk="0">
                  <a:moveTo>
                    <a:pt x="254" y="1"/>
                  </a:moveTo>
                  <a:cubicBezTo>
                    <a:pt x="129" y="1"/>
                    <a:pt x="1" y="119"/>
                    <a:pt x="63" y="274"/>
                  </a:cubicBezTo>
                  <a:lnTo>
                    <a:pt x="174" y="538"/>
                  </a:lnTo>
                  <a:cubicBezTo>
                    <a:pt x="202" y="614"/>
                    <a:pt x="271" y="663"/>
                    <a:pt x="354" y="663"/>
                  </a:cubicBezTo>
                  <a:cubicBezTo>
                    <a:pt x="493" y="663"/>
                    <a:pt x="590" y="524"/>
                    <a:pt x="542" y="392"/>
                  </a:cubicBezTo>
                  <a:lnTo>
                    <a:pt x="431" y="129"/>
                  </a:lnTo>
                  <a:cubicBezTo>
                    <a:pt x="396" y="39"/>
                    <a:pt x="325" y="1"/>
                    <a:pt x="254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6095;p67">
              <a:extLst>
                <a:ext uri="{FF2B5EF4-FFF2-40B4-BE49-F238E27FC236}">
                  <a16:creationId xmlns:a16="http://schemas.microsoft.com/office/drawing/2014/main" id="{94695391-3121-4EC4-9380-22012955D5B4}"/>
                </a:ext>
              </a:extLst>
            </p:cNvPr>
            <p:cNvSpPr/>
            <p:nvPr/>
          </p:nvSpPr>
          <p:spPr>
            <a:xfrm>
              <a:off x="6144776" y="2431936"/>
              <a:ext cx="22069" cy="13399"/>
            </a:xfrm>
            <a:custGeom>
              <a:avLst/>
              <a:gdLst/>
              <a:ahLst/>
              <a:cxnLst/>
              <a:rect l="l" t="t" r="r" b="b"/>
              <a:pathLst>
                <a:path w="840" h="510" extrusionOk="0">
                  <a:moveTo>
                    <a:pt x="552" y="1"/>
                  </a:moveTo>
                  <a:cubicBezTo>
                    <a:pt x="527" y="1"/>
                    <a:pt x="500" y="6"/>
                    <a:pt x="473" y="17"/>
                  </a:cubicBezTo>
                  <a:lnTo>
                    <a:pt x="209" y="128"/>
                  </a:lnTo>
                  <a:cubicBezTo>
                    <a:pt x="1" y="204"/>
                    <a:pt x="63" y="509"/>
                    <a:pt x="285" y="509"/>
                  </a:cubicBezTo>
                  <a:cubicBezTo>
                    <a:pt x="306" y="509"/>
                    <a:pt x="334" y="502"/>
                    <a:pt x="355" y="495"/>
                  </a:cubicBezTo>
                  <a:lnTo>
                    <a:pt x="618" y="384"/>
                  </a:lnTo>
                  <a:cubicBezTo>
                    <a:pt x="839" y="298"/>
                    <a:pt x="745" y="1"/>
                    <a:pt x="552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6096;p67">
              <a:extLst>
                <a:ext uri="{FF2B5EF4-FFF2-40B4-BE49-F238E27FC236}">
                  <a16:creationId xmlns:a16="http://schemas.microsoft.com/office/drawing/2014/main" id="{3C3E3DA7-638E-4884-A1E2-F854F0BE1C74}"/>
                </a:ext>
              </a:extLst>
            </p:cNvPr>
            <p:cNvSpPr/>
            <p:nvPr/>
          </p:nvSpPr>
          <p:spPr>
            <a:xfrm>
              <a:off x="5926530" y="2520081"/>
              <a:ext cx="21964" cy="13268"/>
            </a:xfrm>
            <a:custGeom>
              <a:avLst/>
              <a:gdLst/>
              <a:ahLst/>
              <a:cxnLst/>
              <a:rect l="l" t="t" r="r" b="b"/>
              <a:pathLst>
                <a:path w="836" h="505" extrusionOk="0">
                  <a:moveTo>
                    <a:pt x="553" y="1"/>
                  </a:moveTo>
                  <a:cubicBezTo>
                    <a:pt x="527" y="1"/>
                    <a:pt x="499" y="6"/>
                    <a:pt x="470" y="19"/>
                  </a:cubicBezTo>
                  <a:lnTo>
                    <a:pt x="206" y="123"/>
                  </a:lnTo>
                  <a:cubicBezTo>
                    <a:pt x="1" y="205"/>
                    <a:pt x="59" y="504"/>
                    <a:pt x="275" y="504"/>
                  </a:cubicBezTo>
                  <a:cubicBezTo>
                    <a:pt x="278" y="504"/>
                    <a:pt x="280" y="504"/>
                    <a:pt x="283" y="504"/>
                  </a:cubicBezTo>
                  <a:lnTo>
                    <a:pt x="276" y="504"/>
                  </a:lnTo>
                  <a:cubicBezTo>
                    <a:pt x="303" y="504"/>
                    <a:pt x="331" y="504"/>
                    <a:pt x="352" y="490"/>
                  </a:cubicBezTo>
                  <a:lnTo>
                    <a:pt x="616" y="386"/>
                  </a:lnTo>
                  <a:cubicBezTo>
                    <a:pt x="835" y="301"/>
                    <a:pt x="744" y="1"/>
                    <a:pt x="553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63" name="Google Shape;662;p43">
            <a:extLst>
              <a:ext uri="{FF2B5EF4-FFF2-40B4-BE49-F238E27FC236}">
                <a16:creationId xmlns:a16="http://schemas.microsoft.com/office/drawing/2014/main" id="{D6A72235-AE78-47C2-B0A0-92101730CB31}"/>
              </a:ext>
            </a:extLst>
          </p:cNvPr>
          <p:cNvSpPr/>
          <p:nvPr/>
        </p:nvSpPr>
        <p:spPr>
          <a:xfrm>
            <a:off x="10710443" y="467463"/>
            <a:ext cx="1158240" cy="1158240"/>
          </a:xfrm>
          <a:prstGeom prst="ellipse">
            <a:avLst/>
          </a:prstGeom>
          <a:gradFill>
            <a:gsLst>
              <a:gs pos="0">
                <a:srgbClr val="63A537"/>
              </a:gs>
              <a:gs pos="100000">
                <a:srgbClr val="99CB38"/>
              </a:gs>
            </a:gsLst>
            <a:lin ang="10800025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4C62F00B-97A2-4F7F-83B5-1073905E4159}"/>
              </a:ext>
            </a:extLst>
          </p:cNvPr>
          <p:cNvGrpSpPr/>
          <p:nvPr/>
        </p:nvGrpSpPr>
        <p:grpSpPr>
          <a:xfrm>
            <a:off x="10869680" y="698188"/>
            <a:ext cx="806237" cy="674497"/>
            <a:chOff x="5927593" y="419031"/>
            <a:chExt cx="2451625" cy="2051026"/>
          </a:xfrm>
        </p:grpSpPr>
        <p:grpSp>
          <p:nvGrpSpPr>
            <p:cNvPr id="165" name="Google Shape;16036;p73">
              <a:extLst>
                <a:ext uri="{FF2B5EF4-FFF2-40B4-BE49-F238E27FC236}">
                  <a16:creationId xmlns:a16="http://schemas.microsoft.com/office/drawing/2014/main" id="{0252F135-6FD8-4434-835E-E8743467AA3D}"/>
                </a:ext>
              </a:extLst>
            </p:cNvPr>
            <p:cNvGrpSpPr/>
            <p:nvPr/>
          </p:nvGrpSpPr>
          <p:grpSpPr>
            <a:xfrm>
              <a:off x="5927593" y="1181807"/>
              <a:ext cx="1725126" cy="1286091"/>
              <a:chOff x="1798763" y="3395401"/>
              <a:chExt cx="376185" cy="280448"/>
            </a:xfrm>
          </p:grpSpPr>
          <p:sp>
            <p:nvSpPr>
              <p:cNvPr id="188" name="Google Shape;16037;p73">
                <a:extLst>
                  <a:ext uri="{FF2B5EF4-FFF2-40B4-BE49-F238E27FC236}">
                    <a16:creationId xmlns:a16="http://schemas.microsoft.com/office/drawing/2014/main" id="{CDDA60AD-1837-48AA-B2F1-7BA60CF9053F}"/>
                  </a:ext>
                </a:extLst>
              </p:cNvPr>
              <p:cNvSpPr/>
              <p:nvPr/>
            </p:nvSpPr>
            <p:spPr>
              <a:xfrm>
                <a:off x="2097352" y="3478660"/>
                <a:ext cx="47711" cy="42023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603" extrusionOk="0">
                    <a:moveTo>
                      <a:pt x="910" y="1"/>
                    </a:moveTo>
                    <a:cubicBezTo>
                      <a:pt x="405" y="1"/>
                      <a:pt x="0" y="361"/>
                      <a:pt x="0" y="809"/>
                    </a:cubicBezTo>
                    <a:cubicBezTo>
                      <a:pt x="0" y="1242"/>
                      <a:pt x="405" y="1603"/>
                      <a:pt x="910" y="1603"/>
                    </a:cubicBezTo>
                    <a:cubicBezTo>
                      <a:pt x="1401" y="1603"/>
                      <a:pt x="1819" y="1242"/>
                      <a:pt x="1819" y="809"/>
                    </a:cubicBezTo>
                    <a:cubicBezTo>
                      <a:pt x="1819" y="361"/>
                      <a:pt x="1401" y="1"/>
                      <a:pt x="910" y="1"/>
                    </a:cubicBezTo>
                    <a:close/>
                  </a:path>
                </a:pathLst>
              </a:custGeom>
              <a:solidFill>
                <a:srgbClr val="92A9B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9" name="Google Shape;16038;p73">
                <a:extLst>
                  <a:ext uri="{FF2B5EF4-FFF2-40B4-BE49-F238E27FC236}">
                    <a16:creationId xmlns:a16="http://schemas.microsoft.com/office/drawing/2014/main" id="{D04E1C8D-D836-4DF9-B965-93B7CC321655}"/>
                  </a:ext>
                </a:extLst>
              </p:cNvPr>
              <p:cNvSpPr/>
              <p:nvPr/>
            </p:nvSpPr>
            <p:spPr>
              <a:xfrm>
                <a:off x="2097352" y="3478660"/>
                <a:ext cx="32559" cy="42023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603" extrusionOk="0">
                    <a:moveTo>
                      <a:pt x="910" y="1"/>
                    </a:moveTo>
                    <a:cubicBezTo>
                      <a:pt x="405" y="1"/>
                      <a:pt x="0" y="361"/>
                      <a:pt x="0" y="809"/>
                    </a:cubicBezTo>
                    <a:cubicBezTo>
                      <a:pt x="0" y="1242"/>
                      <a:pt x="405" y="1603"/>
                      <a:pt x="910" y="1603"/>
                    </a:cubicBezTo>
                    <a:cubicBezTo>
                      <a:pt x="1025" y="1603"/>
                      <a:pt x="1141" y="1574"/>
                      <a:pt x="1242" y="1545"/>
                    </a:cubicBezTo>
                    <a:cubicBezTo>
                      <a:pt x="924" y="1444"/>
                      <a:pt x="693" y="1141"/>
                      <a:pt x="679" y="809"/>
                    </a:cubicBezTo>
                    <a:cubicBezTo>
                      <a:pt x="693" y="462"/>
                      <a:pt x="924" y="159"/>
                      <a:pt x="1242" y="73"/>
                    </a:cubicBezTo>
                    <a:cubicBezTo>
                      <a:pt x="1141" y="29"/>
                      <a:pt x="1025" y="1"/>
                      <a:pt x="910" y="1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0" name="Google Shape;16039;p73">
                <a:extLst>
                  <a:ext uri="{FF2B5EF4-FFF2-40B4-BE49-F238E27FC236}">
                    <a16:creationId xmlns:a16="http://schemas.microsoft.com/office/drawing/2014/main" id="{3F035DC2-0EC7-4602-9CF7-E3ACD6751D07}"/>
                  </a:ext>
                </a:extLst>
              </p:cNvPr>
              <p:cNvSpPr/>
              <p:nvPr/>
            </p:nvSpPr>
            <p:spPr>
              <a:xfrm>
                <a:off x="2067441" y="3580452"/>
                <a:ext cx="107508" cy="95396"/>
              </a:xfrm>
              <a:custGeom>
                <a:avLst/>
                <a:gdLst/>
                <a:ahLst/>
                <a:cxnLst/>
                <a:rect l="l" t="t" r="r" b="b"/>
                <a:pathLst>
                  <a:path w="4101" h="3639" extrusionOk="0">
                    <a:moveTo>
                      <a:pt x="1358" y="1"/>
                    </a:moveTo>
                    <a:lnTo>
                      <a:pt x="1358" y="679"/>
                    </a:lnTo>
                    <a:cubicBezTo>
                      <a:pt x="1358" y="852"/>
                      <a:pt x="1271" y="1011"/>
                      <a:pt x="1113" y="1083"/>
                    </a:cubicBezTo>
                    <a:lnTo>
                      <a:pt x="376" y="1444"/>
                    </a:lnTo>
                    <a:cubicBezTo>
                      <a:pt x="145" y="1560"/>
                      <a:pt x="1" y="1805"/>
                      <a:pt x="1" y="2065"/>
                    </a:cubicBezTo>
                    <a:lnTo>
                      <a:pt x="1" y="3407"/>
                    </a:lnTo>
                    <a:cubicBezTo>
                      <a:pt x="1" y="3523"/>
                      <a:pt x="102" y="3638"/>
                      <a:pt x="232" y="3638"/>
                    </a:cubicBezTo>
                    <a:lnTo>
                      <a:pt x="3870" y="3638"/>
                    </a:lnTo>
                    <a:cubicBezTo>
                      <a:pt x="3985" y="3638"/>
                      <a:pt x="4101" y="3523"/>
                      <a:pt x="4101" y="3407"/>
                    </a:cubicBezTo>
                    <a:lnTo>
                      <a:pt x="4101" y="2065"/>
                    </a:lnTo>
                    <a:cubicBezTo>
                      <a:pt x="4086" y="1805"/>
                      <a:pt x="3942" y="1560"/>
                      <a:pt x="3711" y="1444"/>
                    </a:cubicBezTo>
                    <a:lnTo>
                      <a:pt x="2975" y="1083"/>
                    </a:lnTo>
                    <a:cubicBezTo>
                      <a:pt x="2830" y="1011"/>
                      <a:pt x="2729" y="852"/>
                      <a:pt x="2729" y="679"/>
                    </a:cubicBezTo>
                    <a:lnTo>
                      <a:pt x="2729" y="1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1" name="Google Shape;16040;p73">
                <a:extLst>
                  <a:ext uri="{FF2B5EF4-FFF2-40B4-BE49-F238E27FC236}">
                    <a16:creationId xmlns:a16="http://schemas.microsoft.com/office/drawing/2014/main" id="{35C1A7B4-3C8C-47B1-9F50-764281743DEA}"/>
                  </a:ext>
                </a:extLst>
              </p:cNvPr>
              <p:cNvSpPr/>
              <p:nvPr/>
            </p:nvSpPr>
            <p:spPr>
              <a:xfrm>
                <a:off x="2103014" y="3580085"/>
                <a:ext cx="36360" cy="23856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910" extrusionOk="0">
                    <a:moveTo>
                      <a:pt x="1" y="0"/>
                    </a:moveTo>
                    <a:lnTo>
                      <a:pt x="1" y="693"/>
                    </a:lnTo>
                    <a:cubicBezTo>
                      <a:pt x="1" y="722"/>
                      <a:pt x="1" y="751"/>
                      <a:pt x="1" y="780"/>
                    </a:cubicBezTo>
                    <a:cubicBezTo>
                      <a:pt x="217" y="866"/>
                      <a:pt x="448" y="910"/>
                      <a:pt x="694" y="910"/>
                    </a:cubicBezTo>
                    <a:cubicBezTo>
                      <a:pt x="925" y="910"/>
                      <a:pt x="1170" y="866"/>
                      <a:pt x="1387" y="780"/>
                    </a:cubicBezTo>
                    <a:cubicBezTo>
                      <a:pt x="1372" y="751"/>
                      <a:pt x="1372" y="722"/>
                      <a:pt x="1372" y="693"/>
                    </a:cubicBez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2" name="Google Shape;16041;p73">
                <a:extLst>
                  <a:ext uri="{FF2B5EF4-FFF2-40B4-BE49-F238E27FC236}">
                    <a16:creationId xmlns:a16="http://schemas.microsoft.com/office/drawing/2014/main" id="{D2EE2643-CEB5-4CFD-A16D-383887D901B2}"/>
                  </a:ext>
                </a:extLst>
              </p:cNvPr>
              <p:cNvSpPr/>
              <p:nvPr/>
            </p:nvSpPr>
            <p:spPr>
              <a:xfrm>
                <a:off x="2067441" y="3611491"/>
                <a:ext cx="107141" cy="64358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2455" extrusionOk="0">
                    <a:moveTo>
                      <a:pt x="896" y="0"/>
                    </a:moveTo>
                    <a:lnTo>
                      <a:pt x="376" y="260"/>
                    </a:lnTo>
                    <a:cubicBezTo>
                      <a:pt x="145" y="376"/>
                      <a:pt x="1" y="621"/>
                      <a:pt x="1" y="881"/>
                    </a:cubicBezTo>
                    <a:lnTo>
                      <a:pt x="1" y="2223"/>
                    </a:lnTo>
                    <a:cubicBezTo>
                      <a:pt x="1" y="2339"/>
                      <a:pt x="102" y="2454"/>
                      <a:pt x="218" y="2454"/>
                    </a:cubicBezTo>
                    <a:lnTo>
                      <a:pt x="3870" y="2454"/>
                    </a:lnTo>
                    <a:cubicBezTo>
                      <a:pt x="3985" y="2454"/>
                      <a:pt x="4086" y="2339"/>
                      <a:pt x="4086" y="2223"/>
                    </a:cubicBezTo>
                    <a:lnTo>
                      <a:pt x="4086" y="881"/>
                    </a:lnTo>
                    <a:cubicBezTo>
                      <a:pt x="4086" y="621"/>
                      <a:pt x="3942" y="376"/>
                      <a:pt x="3711" y="260"/>
                    </a:cubicBezTo>
                    <a:lnTo>
                      <a:pt x="3191" y="0"/>
                    </a:lnTo>
                    <a:cubicBezTo>
                      <a:pt x="2924" y="419"/>
                      <a:pt x="2484" y="628"/>
                      <a:pt x="2044" y="628"/>
                    </a:cubicBezTo>
                    <a:cubicBezTo>
                      <a:pt x="1603" y="628"/>
                      <a:pt x="1163" y="419"/>
                      <a:pt x="896" y="0"/>
                    </a:cubicBezTo>
                    <a:close/>
                  </a:path>
                </a:pathLst>
              </a:custGeom>
              <a:solidFill>
                <a:srgbClr val="37A76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3" name="Google Shape;16042;p73">
                <a:extLst>
                  <a:ext uri="{FF2B5EF4-FFF2-40B4-BE49-F238E27FC236}">
                    <a16:creationId xmlns:a16="http://schemas.microsoft.com/office/drawing/2014/main" id="{F813BCBF-D845-414A-B3D6-C35D0E412591}"/>
                  </a:ext>
                </a:extLst>
              </p:cNvPr>
              <p:cNvSpPr/>
              <p:nvPr/>
            </p:nvSpPr>
            <p:spPr>
              <a:xfrm>
                <a:off x="2079185" y="3496827"/>
                <a:ext cx="83652" cy="83285"/>
              </a:xfrm>
              <a:custGeom>
                <a:avLst/>
                <a:gdLst/>
                <a:ahLst/>
                <a:cxnLst/>
                <a:rect l="l" t="t" r="r" b="b"/>
                <a:pathLst>
                  <a:path w="3191" h="3177" extrusionOk="0">
                    <a:moveTo>
                      <a:pt x="1603" y="0"/>
                    </a:moveTo>
                    <a:cubicBezTo>
                      <a:pt x="722" y="0"/>
                      <a:pt x="0" y="708"/>
                      <a:pt x="0" y="1588"/>
                    </a:cubicBezTo>
                    <a:cubicBezTo>
                      <a:pt x="0" y="2469"/>
                      <a:pt x="722" y="3176"/>
                      <a:pt x="1603" y="3176"/>
                    </a:cubicBezTo>
                    <a:cubicBezTo>
                      <a:pt x="2483" y="3176"/>
                      <a:pt x="3191" y="2469"/>
                      <a:pt x="3191" y="1588"/>
                    </a:cubicBezTo>
                    <a:cubicBezTo>
                      <a:pt x="3191" y="708"/>
                      <a:pt x="2483" y="0"/>
                      <a:pt x="1603" y="0"/>
                    </a:cubicBez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4" name="Google Shape;16043;p73">
                <a:extLst>
                  <a:ext uri="{FF2B5EF4-FFF2-40B4-BE49-F238E27FC236}">
                    <a16:creationId xmlns:a16="http://schemas.microsoft.com/office/drawing/2014/main" id="{84BBF8B7-5423-4B9C-9BE2-4167460AB947}"/>
                  </a:ext>
                </a:extLst>
              </p:cNvPr>
              <p:cNvSpPr/>
              <p:nvPr/>
            </p:nvSpPr>
            <p:spPr>
              <a:xfrm>
                <a:off x="2095071" y="3496827"/>
                <a:ext cx="69653" cy="75342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874" extrusionOk="0">
                    <a:moveTo>
                      <a:pt x="997" y="0"/>
                    </a:moveTo>
                    <a:cubicBezTo>
                      <a:pt x="246" y="0"/>
                      <a:pt x="1" y="1025"/>
                      <a:pt x="665" y="1372"/>
                    </a:cubicBezTo>
                    <a:cubicBezTo>
                      <a:pt x="694" y="1386"/>
                      <a:pt x="708" y="1401"/>
                      <a:pt x="737" y="1401"/>
                    </a:cubicBezTo>
                    <a:lnTo>
                      <a:pt x="1516" y="2844"/>
                    </a:lnTo>
                    <a:cubicBezTo>
                      <a:pt x="1516" y="2844"/>
                      <a:pt x="1733" y="2859"/>
                      <a:pt x="1950" y="2873"/>
                    </a:cubicBezTo>
                    <a:cubicBezTo>
                      <a:pt x="2411" y="2527"/>
                      <a:pt x="2657" y="1949"/>
                      <a:pt x="2570" y="1372"/>
                    </a:cubicBezTo>
                    <a:cubicBezTo>
                      <a:pt x="2484" y="708"/>
                      <a:pt x="1993" y="188"/>
                      <a:pt x="1343" y="29"/>
                    </a:cubicBezTo>
                    <a:cubicBezTo>
                      <a:pt x="1228" y="15"/>
                      <a:pt x="1112" y="0"/>
                      <a:pt x="997" y="0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5" name="Google Shape;16044;p73">
                <a:extLst>
                  <a:ext uri="{FF2B5EF4-FFF2-40B4-BE49-F238E27FC236}">
                    <a16:creationId xmlns:a16="http://schemas.microsoft.com/office/drawing/2014/main" id="{680A64C8-9A15-4E9A-8142-9CD921D5AB28}"/>
                  </a:ext>
                </a:extLst>
              </p:cNvPr>
              <p:cNvSpPr/>
              <p:nvPr/>
            </p:nvSpPr>
            <p:spPr>
              <a:xfrm>
                <a:off x="2085241" y="3533449"/>
                <a:ext cx="71541" cy="58774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242" extrusionOk="0">
                    <a:moveTo>
                      <a:pt x="1060" y="1"/>
                    </a:moveTo>
                    <a:cubicBezTo>
                      <a:pt x="972" y="1"/>
                      <a:pt x="890" y="45"/>
                      <a:pt x="852" y="134"/>
                    </a:cubicBezTo>
                    <a:cubicBezTo>
                      <a:pt x="766" y="292"/>
                      <a:pt x="664" y="422"/>
                      <a:pt x="535" y="538"/>
                    </a:cubicBezTo>
                    <a:cubicBezTo>
                      <a:pt x="419" y="653"/>
                      <a:pt x="275" y="740"/>
                      <a:pt x="130" y="812"/>
                    </a:cubicBezTo>
                    <a:cubicBezTo>
                      <a:pt x="44" y="855"/>
                      <a:pt x="0" y="956"/>
                      <a:pt x="15" y="1057"/>
                    </a:cubicBezTo>
                    <a:cubicBezTo>
                      <a:pt x="102" y="1736"/>
                      <a:pt x="679" y="2241"/>
                      <a:pt x="1372" y="2241"/>
                    </a:cubicBezTo>
                    <a:cubicBezTo>
                      <a:pt x="2079" y="2241"/>
                      <a:pt x="2671" y="1693"/>
                      <a:pt x="2729" y="985"/>
                    </a:cubicBezTo>
                    <a:cubicBezTo>
                      <a:pt x="2729" y="913"/>
                      <a:pt x="2700" y="841"/>
                      <a:pt x="2642" y="798"/>
                    </a:cubicBezTo>
                    <a:cubicBezTo>
                      <a:pt x="2195" y="422"/>
                      <a:pt x="1675" y="148"/>
                      <a:pt x="1098" y="4"/>
                    </a:cubicBezTo>
                    <a:cubicBezTo>
                      <a:pt x="1085" y="2"/>
                      <a:pt x="1072" y="1"/>
                      <a:pt x="1060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6" name="Google Shape;16045;p73">
                <a:extLst>
                  <a:ext uri="{FF2B5EF4-FFF2-40B4-BE49-F238E27FC236}">
                    <a16:creationId xmlns:a16="http://schemas.microsoft.com/office/drawing/2014/main" id="{6F5CE203-6278-4C49-A3B1-99B0907CD86C}"/>
                  </a:ext>
                </a:extLst>
              </p:cNvPr>
              <p:cNvSpPr/>
              <p:nvPr/>
            </p:nvSpPr>
            <p:spPr>
              <a:xfrm>
                <a:off x="2085608" y="3533449"/>
                <a:ext cx="71567" cy="58381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2227" extrusionOk="0">
                    <a:moveTo>
                      <a:pt x="1060" y="1"/>
                    </a:moveTo>
                    <a:cubicBezTo>
                      <a:pt x="969" y="1"/>
                      <a:pt x="876" y="45"/>
                      <a:pt x="838" y="134"/>
                    </a:cubicBezTo>
                    <a:cubicBezTo>
                      <a:pt x="780" y="249"/>
                      <a:pt x="723" y="350"/>
                      <a:pt x="636" y="437"/>
                    </a:cubicBezTo>
                    <a:cubicBezTo>
                      <a:pt x="607" y="480"/>
                      <a:pt x="564" y="509"/>
                      <a:pt x="535" y="538"/>
                    </a:cubicBezTo>
                    <a:cubicBezTo>
                      <a:pt x="405" y="653"/>
                      <a:pt x="275" y="740"/>
                      <a:pt x="131" y="812"/>
                    </a:cubicBezTo>
                    <a:cubicBezTo>
                      <a:pt x="44" y="855"/>
                      <a:pt x="1" y="956"/>
                      <a:pt x="1" y="1057"/>
                    </a:cubicBezTo>
                    <a:cubicBezTo>
                      <a:pt x="88" y="1649"/>
                      <a:pt x="549" y="2126"/>
                      <a:pt x="1156" y="2227"/>
                    </a:cubicBezTo>
                    <a:cubicBezTo>
                      <a:pt x="838" y="2025"/>
                      <a:pt x="665" y="1693"/>
                      <a:pt x="679" y="1332"/>
                    </a:cubicBezTo>
                    <a:lnTo>
                      <a:pt x="679" y="1000"/>
                    </a:lnTo>
                    <a:cubicBezTo>
                      <a:pt x="737" y="971"/>
                      <a:pt x="780" y="928"/>
                      <a:pt x="838" y="884"/>
                    </a:cubicBezTo>
                    <a:cubicBezTo>
                      <a:pt x="954" y="769"/>
                      <a:pt x="1069" y="639"/>
                      <a:pt x="1156" y="494"/>
                    </a:cubicBezTo>
                    <a:cubicBezTo>
                      <a:pt x="1589" y="624"/>
                      <a:pt x="1993" y="855"/>
                      <a:pt x="2339" y="1144"/>
                    </a:cubicBezTo>
                    <a:cubicBezTo>
                      <a:pt x="2383" y="1173"/>
                      <a:pt x="2498" y="1274"/>
                      <a:pt x="2614" y="1389"/>
                    </a:cubicBezTo>
                    <a:cubicBezTo>
                      <a:pt x="2671" y="1260"/>
                      <a:pt x="2715" y="1130"/>
                      <a:pt x="2715" y="985"/>
                    </a:cubicBezTo>
                    <a:cubicBezTo>
                      <a:pt x="2729" y="913"/>
                      <a:pt x="2700" y="841"/>
                      <a:pt x="2643" y="798"/>
                    </a:cubicBezTo>
                    <a:cubicBezTo>
                      <a:pt x="2195" y="422"/>
                      <a:pt x="1661" y="148"/>
                      <a:pt x="1098" y="4"/>
                    </a:cubicBezTo>
                    <a:cubicBezTo>
                      <a:pt x="1085" y="2"/>
                      <a:pt x="1072" y="1"/>
                      <a:pt x="1060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7" name="Google Shape;16046;p73">
                <a:extLst>
                  <a:ext uri="{FF2B5EF4-FFF2-40B4-BE49-F238E27FC236}">
                    <a16:creationId xmlns:a16="http://schemas.microsoft.com/office/drawing/2014/main" id="{BF57A928-997F-44F6-A60A-2ECEA76370A6}"/>
                  </a:ext>
                </a:extLst>
              </p:cNvPr>
              <p:cNvSpPr/>
              <p:nvPr/>
            </p:nvSpPr>
            <p:spPr>
              <a:xfrm>
                <a:off x="2150699" y="3623969"/>
                <a:ext cx="24249" cy="51879"/>
              </a:xfrm>
              <a:custGeom>
                <a:avLst/>
                <a:gdLst/>
                <a:ahLst/>
                <a:cxnLst/>
                <a:rect l="l" t="t" r="r" b="b"/>
                <a:pathLst>
                  <a:path w="925" h="1979" extrusionOk="0">
                    <a:moveTo>
                      <a:pt x="780" y="1"/>
                    </a:moveTo>
                    <a:lnTo>
                      <a:pt x="174" y="463"/>
                    </a:lnTo>
                    <a:cubicBezTo>
                      <a:pt x="73" y="549"/>
                      <a:pt x="1" y="694"/>
                      <a:pt x="15" y="824"/>
                    </a:cubicBezTo>
                    <a:lnTo>
                      <a:pt x="15" y="1978"/>
                    </a:lnTo>
                    <a:lnTo>
                      <a:pt x="694" y="1978"/>
                    </a:lnTo>
                    <a:cubicBezTo>
                      <a:pt x="809" y="1978"/>
                      <a:pt x="925" y="1877"/>
                      <a:pt x="925" y="1747"/>
                    </a:cubicBezTo>
                    <a:lnTo>
                      <a:pt x="925" y="405"/>
                    </a:lnTo>
                    <a:cubicBezTo>
                      <a:pt x="910" y="261"/>
                      <a:pt x="867" y="116"/>
                      <a:pt x="780" y="1"/>
                    </a:cubicBezTo>
                    <a:close/>
                  </a:path>
                </a:pathLst>
              </a:custGeom>
              <a:solidFill>
                <a:srgbClr val="37A76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8" name="Google Shape;16047;p73">
                <a:extLst>
                  <a:ext uri="{FF2B5EF4-FFF2-40B4-BE49-F238E27FC236}">
                    <a16:creationId xmlns:a16="http://schemas.microsoft.com/office/drawing/2014/main" id="{D580831F-D69B-429A-B825-03A8AA678F10}"/>
                  </a:ext>
                </a:extLst>
              </p:cNvPr>
              <p:cNvSpPr/>
              <p:nvPr/>
            </p:nvSpPr>
            <p:spPr>
              <a:xfrm>
                <a:off x="1816930" y="3502882"/>
                <a:ext cx="29938" cy="6548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2498" extrusionOk="0">
                    <a:moveTo>
                      <a:pt x="679" y="0"/>
                    </a:moveTo>
                    <a:cubicBezTo>
                      <a:pt x="304" y="0"/>
                      <a:pt x="1" y="304"/>
                      <a:pt x="1" y="679"/>
                    </a:cubicBezTo>
                    <a:lnTo>
                      <a:pt x="1" y="838"/>
                    </a:lnTo>
                    <a:cubicBezTo>
                      <a:pt x="1" y="1025"/>
                      <a:pt x="30" y="1227"/>
                      <a:pt x="87" y="1415"/>
                    </a:cubicBezTo>
                    <a:lnTo>
                      <a:pt x="448" y="2498"/>
                    </a:lnTo>
                    <a:lnTo>
                      <a:pt x="1141" y="2498"/>
                    </a:lnTo>
                    <a:lnTo>
                      <a:pt x="1141" y="0"/>
                    </a:ln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9" name="Google Shape;16048;p73">
                <a:extLst>
                  <a:ext uri="{FF2B5EF4-FFF2-40B4-BE49-F238E27FC236}">
                    <a16:creationId xmlns:a16="http://schemas.microsoft.com/office/drawing/2014/main" id="{1EFD721C-6421-47BA-A0E7-47A07C8843BE}"/>
                  </a:ext>
                </a:extLst>
              </p:cNvPr>
              <p:cNvSpPr/>
              <p:nvPr/>
            </p:nvSpPr>
            <p:spPr>
              <a:xfrm>
                <a:off x="1828674" y="3496827"/>
                <a:ext cx="71541" cy="71541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729" extrusionOk="0">
                    <a:moveTo>
                      <a:pt x="693" y="0"/>
                    </a:moveTo>
                    <a:cubicBezTo>
                      <a:pt x="318" y="0"/>
                      <a:pt x="0" y="304"/>
                      <a:pt x="0" y="679"/>
                    </a:cubicBezTo>
                    <a:cubicBezTo>
                      <a:pt x="0" y="939"/>
                      <a:pt x="202" y="1141"/>
                      <a:pt x="462" y="1141"/>
                    </a:cubicBezTo>
                    <a:lnTo>
                      <a:pt x="2281" y="2729"/>
                    </a:lnTo>
                    <a:lnTo>
                      <a:pt x="2671" y="1386"/>
                    </a:lnTo>
                    <a:cubicBezTo>
                      <a:pt x="2714" y="1213"/>
                      <a:pt x="2729" y="1040"/>
                      <a:pt x="2729" y="881"/>
                    </a:cubicBezTo>
                    <a:lnTo>
                      <a:pt x="2729" y="448"/>
                    </a:lnTo>
                    <a:cubicBezTo>
                      <a:pt x="2729" y="203"/>
                      <a:pt x="2526" y="0"/>
                      <a:pt x="2281" y="0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0" name="Google Shape;16049;p73">
                <a:extLst>
                  <a:ext uri="{FF2B5EF4-FFF2-40B4-BE49-F238E27FC236}">
                    <a16:creationId xmlns:a16="http://schemas.microsoft.com/office/drawing/2014/main" id="{23055E72-A13F-4924-8158-DDBEC4874557}"/>
                  </a:ext>
                </a:extLst>
              </p:cNvPr>
              <p:cNvSpPr/>
              <p:nvPr/>
            </p:nvSpPr>
            <p:spPr>
              <a:xfrm>
                <a:off x="1840786" y="3586141"/>
                <a:ext cx="35967" cy="26503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1011" extrusionOk="0">
                    <a:moveTo>
                      <a:pt x="0" y="0"/>
                    </a:moveTo>
                    <a:lnTo>
                      <a:pt x="0" y="1011"/>
                    </a:lnTo>
                    <a:lnTo>
                      <a:pt x="1372" y="1011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1" name="Google Shape;16050;p73">
                <a:extLst>
                  <a:ext uri="{FF2B5EF4-FFF2-40B4-BE49-F238E27FC236}">
                    <a16:creationId xmlns:a16="http://schemas.microsoft.com/office/drawing/2014/main" id="{EB444240-B280-4C12-AC06-123B02ED1ABD}"/>
                  </a:ext>
                </a:extLst>
              </p:cNvPr>
              <p:cNvSpPr/>
              <p:nvPr/>
            </p:nvSpPr>
            <p:spPr>
              <a:xfrm>
                <a:off x="1840786" y="3586141"/>
                <a:ext cx="35967" cy="14392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549" extrusionOk="0">
                    <a:moveTo>
                      <a:pt x="0" y="0"/>
                    </a:moveTo>
                    <a:lnTo>
                      <a:pt x="0" y="419"/>
                    </a:lnTo>
                    <a:cubicBezTo>
                      <a:pt x="217" y="505"/>
                      <a:pt x="448" y="549"/>
                      <a:pt x="680" y="549"/>
                    </a:cubicBezTo>
                    <a:cubicBezTo>
                      <a:pt x="913" y="549"/>
                      <a:pt x="1148" y="505"/>
                      <a:pt x="1372" y="419"/>
                    </a:cubicBez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2" name="Google Shape;16051;p73">
                <a:extLst>
                  <a:ext uri="{FF2B5EF4-FFF2-40B4-BE49-F238E27FC236}">
                    <a16:creationId xmlns:a16="http://schemas.microsoft.com/office/drawing/2014/main" id="{64635754-CA24-4B0A-8B64-6B3747752D5D}"/>
                  </a:ext>
                </a:extLst>
              </p:cNvPr>
              <p:cNvSpPr/>
              <p:nvPr/>
            </p:nvSpPr>
            <p:spPr>
              <a:xfrm>
                <a:off x="1799156" y="3600507"/>
                <a:ext cx="119226" cy="75342"/>
              </a:xfrm>
              <a:custGeom>
                <a:avLst/>
                <a:gdLst/>
                <a:ahLst/>
                <a:cxnLst/>
                <a:rect l="l" t="t" r="r" b="b"/>
                <a:pathLst>
                  <a:path w="4548" h="2874" extrusionOk="0">
                    <a:moveTo>
                      <a:pt x="1588" y="1"/>
                    </a:moveTo>
                    <a:lnTo>
                      <a:pt x="491" y="318"/>
                    </a:lnTo>
                    <a:cubicBezTo>
                      <a:pt x="202" y="405"/>
                      <a:pt x="0" y="679"/>
                      <a:pt x="0" y="982"/>
                    </a:cubicBezTo>
                    <a:lnTo>
                      <a:pt x="0" y="2642"/>
                    </a:lnTo>
                    <a:cubicBezTo>
                      <a:pt x="0" y="2772"/>
                      <a:pt x="87" y="2873"/>
                      <a:pt x="217" y="2873"/>
                    </a:cubicBezTo>
                    <a:lnTo>
                      <a:pt x="4316" y="2873"/>
                    </a:lnTo>
                    <a:cubicBezTo>
                      <a:pt x="4446" y="2873"/>
                      <a:pt x="4547" y="2772"/>
                      <a:pt x="4547" y="2642"/>
                    </a:cubicBezTo>
                    <a:lnTo>
                      <a:pt x="4547" y="968"/>
                    </a:lnTo>
                    <a:cubicBezTo>
                      <a:pt x="4547" y="665"/>
                      <a:pt x="4345" y="405"/>
                      <a:pt x="4057" y="318"/>
                    </a:cubicBezTo>
                    <a:lnTo>
                      <a:pt x="2960" y="1"/>
                    </a:lnTo>
                    <a:lnTo>
                      <a:pt x="2267" y="463"/>
                    </a:lnTo>
                    <a:lnTo>
                      <a:pt x="1588" y="1"/>
                    </a:lnTo>
                    <a:close/>
                  </a:path>
                </a:pathLst>
              </a:custGeom>
              <a:solidFill>
                <a:srgbClr val="EFF2F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3" name="Google Shape;16052;p73">
                <a:extLst>
                  <a:ext uri="{FF2B5EF4-FFF2-40B4-BE49-F238E27FC236}">
                    <a16:creationId xmlns:a16="http://schemas.microsoft.com/office/drawing/2014/main" id="{B0F6E564-5A5C-4127-955C-C559D6D4C611}"/>
                  </a:ext>
                </a:extLst>
              </p:cNvPr>
              <p:cNvSpPr/>
              <p:nvPr/>
            </p:nvSpPr>
            <p:spPr>
              <a:xfrm>
                <a:off x="1852897" y="3612618"/>
                <a:ext cx="11744" cy="63231"/>
              </a:xfrm>
              <a:custGeom>
                <a:avLst/>
                <a:gdLst/>
                <a:ahLst/>
                <a:cxnLst/>
                <a:rect l="l" t="t" r="r" b="b"/>
                <a:pathLst>
                  <a:path w="448" h="2412" extrusionOk="0">
                    <a:moveTo>
                      <a:pt x="101" y="1"/>
                    </a:moveTo>
                    <a:lnTo>
                      <a:pt x="0" y="2411"/>
                    </a:lnTo>
                    <a:lnTo>
                      <a:pt x="448" y="2411"/>
                    </a:lnTo>
                    <a:lnTo>
                      <a:pt x="332" y="1"/>
                    </a:lnTo>
                    <a:close/>
                  </a:path>
                </a:pathLst>
              </a:custGeom>
              <a:solidFill>
                <a:srgbClr val="37A76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4" name="Google Shape;16053;p73">
                <a:extLst>
                  <a:ext uri="{FF2B5EF4-FFF2-40B4-BE49-F238E27FC236}">
                    <a16:creationId xmlns:a16="http://schemas.microsoft.com/office/drawing/2014/main" id="{594B1F87-BB6F-408B-AAC9-0CEF7B878DB2}"/>
                  </a:ext>
                </a:extLst>
              </p:cNvPr>
              <p:cNvSpPr/>
              <p:nvPr/>
            </p:nvSpPr>
            <p:spPr>
              <a:xfrm>
                <a:off x="1822986" y="3526712"/>
                <a:ext cx="71541" cy="65511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499" extrusionOk="0">
                    <a:moveTo>
                      <a:pt x="881" y="1"/>
                    </a:moveTo>
                    <a:cubicBezTo>
                      <a:pt x="751" y="1"/>
                      <a:pt x="636" y="44"/>
                      <a:pt x="549" y="131"/>
                    </a:cubicBezTo>
                    <a:lnTo>
                      <a:pt x="131" y="549"/>
                    </a:lnTo>
                    <a:cubicBezTo>
                      <a:pt x="44" y="636"/>
                      <a:pt x="1" y="751"/>
                      <a:pt x="1" y="867"/>
                    </a:cubicBezTo>
                    <a:lnTo>
                      <a:pt x="1" y="1127"/>
                    </a:lnTo>
                    <a:cubicBezTo>
                      <a:pt x="1" y="1892"/>
                      <a:pt x="607" y="2498"/>
                      <a:pt x="1358" y="2498"/>
                    </a:cubicBezTo>
                    <a:cubicBezTo>
                      <a:pt x="2123" y="2498"/>
                      <a:pt x="2729" y="1892"/>
                      <a:pt x="2729" y="1127"/>
                    </a:cubicBezTo>
                    <a:lnTo>
                      <a:pt x="2729" y="838"/>
                    </a:lnTo>
                    <a:cubicBezTo>
                      <a:pt x="2729" y="723"/>
                      <a:pt x="2686" y="607"/>
                      <a:pt x="2599" y="520"/>
                    </a:cubicBezTo>
                    <a:cubicBezTo>
                      <a:pt x="2253" y="174"/>
                      <a:pt x="1603" y="15"/>
                      <a:pt x="881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5" name="Google Shape;16054;p73">
                <a:extLst>
                  <a:ext uri="{FF2B5EF4-FFF2-40B4-BE49-F238E27FC236}">
                    <a16:creationId xmlns:a16="http://schemas.microsoft.com/office/drawing/2014/main" id="{B869D487-C0FC-4DE8-A030-C836F1580945}"/>
                  </a:ext>
                </a:extLst>
              </p:cNvPr>
              <p:cNvSpPr/>
              <p:nvPr/>
            </p:nvSpPr>
            <p:spPr>
              <a:xfrm>
                <a:off x="1822986" y="3526712"/>
                <a:ext cx="71174" cy="63991"/>
              </a:xfrm>
              <a:custGeom>
                <a:avLst/>
                <a:gdLst/>
                <a:ahLst/>
                <a:cxnLst/>
                <a:rect l="l" t="t" r="r" b="b"/>
                <a:pathLst>
                  <a:path w="2715" h="2441" extrusionOk="0">
                    <a:moveTo>
                      <a:pt x="867" y="1"/>
                    </a:moveTo>
                    <a:cubicBezTo>
                      <a:pt x="751" y="1"/>
                      <a:pt x="636" y="44"/>
                      <a:pt x="535" y="131"/>
                    </a:cubicBezTo>
                    <a:lnTo>
                      <a:pt x="131" y="549"/>
                    </a:lnTo>
                    <a:cubicBezTo>
                      <a:pt x="44" y="636"/>
                      <a:pt x="1" y="751"/>
                      <a:pt x="1" y="867"/>
                    </a:cubicBezTo>
                    <a:lnTo>
                      <a:pt x="1" y="1127"/>
                    </a:lnTo>
                    <a:cubicBezTo>
                      <a:pt x="1" y="1733"/>
                      <a:pt x="405" y="2267"/>
                      <a:pt x="982" y="2440"/>
                    </a:cubicBezTo>
                    <a:cubicBezTo>
                      <a:pt x="780" y="2195"/>
                      <a:pt x="679" y="1892"/>
                      <a:pt x="679" y="1589"/>
                    </a:cubicBezTo>
                    <a:lnTo>
                      <a:pt x="679" y="925"/>
                    </a:lnTo>
                    <a:cubicBezTo>
                      <a:pt x="679" y="673"/>
                      <a:pt x="882" y="462"/>
                      <a:pt x="1131" y="462"/>
                    </a:cubicBezTo>
                    <a:cubicBezTo>
                      <a:pt x="1139" y="462"/>
                      <a:pt x="1147" y="462"/>
                      <a:pt x="1156" y="463"/>
                    </a:cubicBezTo>
                    <a:cubicBezTo>
                      <a:pt x="1617" y="492"/>
                      <a:pt x="2296" y="578"/>
                      <a:pt x="2715" y="780"/>
                    </a:cubicBezTo>
                    <a:cubicBezTo>
                      <a:pt x="2715" y="679"/>
                      <a:pt x="2657" y="593"/>
                      <a:pt x="2599" y="520"/>
                    </a:cubicBezTo>
                    <a:cubicBezTo>
                      <a:pt x="2238" y="174"/>
                      <a:pt x="1603" y="15"/>
                      <a:pt x="867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6" name="Google Shape;16055;p73">
                <a:extLst>
                  <a:ext uri="{FF2B5EF4-FFF2-40B4-BE49-F238E27FC236}">
                    <a16:creationId xmlns:a16="http://schemas.microsoft.com/office/drawing/2014/main" id="{8A5B79CB-689B-499A-A0A6-5C41055F291E}"/>
                  </a:ext>
                </a:extLst>
              </p:cNvPr>
              <p:cNvSpPr/>
              <p:nvPr/>
            </p:nvSpPr>
            <p:spPr>
              <a:xfrm>
                <a:off x="1798763" y="3616026"/>
                <a:ext cx="24249" cy="59823"/>
              </a:xfrm>
              <a:custGeom>
                <a:avLst/>
                <a:gdLst/>
                <a:ahLst/>
                <a:cxnLst/>
                <a:rect l="l" t="t" r="r" b="b"/>
                <a:pathLst>
                  <a:path w="925" h="2282" extrusionOk="0">
                    <a:moveTo>
                      <a:pt x="131" y="1"/>
                    </a:moveTo>
                    <a:cubicBezTo>
                      <a:pt x="59" y="102"/>
                      <a:pt x="15" y="246"/>
                      <a:pt x="15" y="390"/>
                    </a:cubicBezTo>
                    <a:lnTo>
                      <a:pt x="15" y="2050"/>
                    </a:lnTo>
                    <a:cubicBezTo>
                      <a:pt x="1" y="2180"/>
                      <a:pt x="102" y="2281"/>
                      <a:pt x="232" y="2281"/>
                    </a:cubicBezTo>
                    <a:lnTo>
                      <a:pt x="910" y="2281"/>
                    </a:lnTo>
                    <a:lnTo>
                      <a:pt x="925" y="1069"/>
                    </a:lnTo>
                    <a:cubicBezTo>
                      <a:pt x="925" y="881"/>
                      <a:pt x="852" y="708"/>
                      <a:pt x="723" y="578"/>
                    </a:cubicBezTo>
                    <a:lnTo>
                      <a:pt x="131" y="1"/>
                    </a:ln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7" name="Google Shape;16056;p73">
                <a:extLst>
                  <a:ext uri="{FF2B5EF4-FFF2-40B4-BE49-F238E27FC236}">
                    <a16:creationId xmlns:a16="http://schemas.microsoft.com/office/drawing/2014/main" id="{36F82D27-B39C-400B-98F0-EE0CB158586C}"/>
                  </a:ext>
                </a:extLst>
              </p:cNvPr>
              <p:cNvSpPr/>
              <p:nvPr/>
            </p:nvSpPr>
            <p:spPr>
              <a:xfrm>
                <a:off x="1852504" y="3612618"/>
                <a:ext cx="12138" cy="11771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49" extrusionOk="0">
                    <a:moveTo>
                      <a:pt x="1" y="1"/>
                    </a:moveTo>
                    <a:lnTo>
                      <a:pt x="1" y="347"/>
                    </a:lnTo>
                    <a:cubicBezTo>
                      <a:pt x="1" y="405"/>
                      <a:pt x="58" y="448"/>
                      <a:pt x="116" y="448"/>
                    </a:cubicBezTo>
                    <a:lnTo>
                      <a:pt x="347" y="448"/>
                    </a:lnTo>
                    <a:cubicBezTo>
                      <a:pt x="405" y="448"/>
                      <a:pt x="463" y="405"/>
                      <a:pt x="463" y="347"/>
                    </a:cubicBezTo>
                    <a:lnTo>
                      <a:pt x="463" y="1"/>
                    </a:lnTo>
                    <a:close/>
                  </a:path>
                </a:pathLst>
              </a:custGeom>
              <a:solidFill>
                <a:srgbClr val="37A7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8" name="Google Shape;16057;p73">
                <a:extLst>
                  <a:ext uri="{FF2B5EF4-FFF2-40B4-BE49-F238E27FC236}">
                    <a16:creationId xmlns:a16="http://schemas.microsoft.com/office/drawing/2014/main" id="{728609DE-6CA9-4B5F-AD65-ADFAAA4A2700}"/>
                  </a:ext>
                </a:extLst>
              </p:cNvPr>
              <p:cNvSpPr/>
              <p:nvPr/>
            </p:nvSpPr>
            <p:spPr>
              <a:xfrm>
                <a:off x="1834337" y="3595919"/>
                <a:ext cx="24249" cy="25114"/>
              </a:xfrm>
              <a:custGeom>
                <a:avLst/>
                <a:gdLst/>
                <a:ahLst/>
                <a:cxnLst/>
                <a:rect l="l" t="t" r="r" b="b"/>
                <a:pathLst>
                  <a:path w="925" h="958" extrusionOk="0">
                    <a:moveTo>
                      <a:pt x="203" y="0"/>
                    </a:moveTo>
                    <a:cubicBezTo>
                      <a:pt x="174" y="0"/>
                      <a:pt x="146" y="15"/>
                      <a:pt x="131" y="46"/>
                    </a:cubicBezTo>
                    <a:lnTo>
                      <a:pt x="1" y="248"/>
                    </a:lnTo>
                    <a:lnTo>
                      <a:pt x="347" y="883"/>
                    </a:lnTo>
                    <a:cubicBezTo>
                      <a:pt x="365" y="929"/>
                      <a:pt x="413" y="957"/>
                      <a:pt x="463" y="957"/>
                    </a:cubicBezTo>
                    <a:cubicBezTo>
                      <a:pt x="492" y="957"/>
                      <a:pt x="523" y="948"/>
                      <a:pt x="549" y="926"/>
                    </a:cubicBezTo>
                    <a:lnTo>
                      <a:pt x="925" y="638"/>
                    </a:lnTo>
                    <a:lnTo>
                      <a:pt x="275" y="31"/>
                    </a:lnTo>
                    <a:cubicBezTo>
                      <a:pt x="255" y="11"/>
                      <a:pt x="229" y="0"/>
                      <a:pt x="203" y="0"/>
                    </a:cubicBez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9" name="Google Shape;16058;p73">
                <a:extLst>
                  <a:ext uri="{FF2B5EF4-FFF2-40B4-BE49-F238E27FC236}">
                    <a16:creationId xmlns:a16="http://schemas.microsoft.com/office/drawing/2014/main" id="{85A04BF0-7D23-4003-B51C-9474A7254FE1}"/>
                  </a:ext>
                </a:extLst>
              </p:cNvPr>
              <p:cNvSpPr/>
              <p:nvPr/>
            </p:nvSpPr>
            <p:spPr>
              <a:xfrm>
                <a:off x="1858559" y="3595919"/>
                <a:ext cx="24616" cy="25114"/>
              </a:xfrm>
              <a:custGeom>
                <a:avLst/>
                <a:gdLst/>
                <a:ahLst/>
                <a:cxnLst/>
                <a:rect l="l" t="t" r="r" b="b"/>
                <a:pathLst>
                  <a:path w="939" h="958" extrusionOk="0">
                    <a:moveTo>
                      <a:pt x="730" y="0"/>
                    </a:moveTo>
                    <a:cubicBezTo>
                      <a:pt x="708" y="0"/>
                      <a:pt x="685" y="11"/>
                      <a:pt x="665" y="31"/>
                    </a:cubicBezTo>
                    <a:lnTo>
                      <a:pt x="1" y="638"/>
                    </a:lnTo>
                    <a:lnTo>
                      <a:pt x="390" y="926"/>
                    </a:lnTo>
                    <a:cubicBezTo>
                      <a:pt x="417" y="948"/>
                      <a:pt x="445" y="957"/>
                      <a:pt x="473" y="957"/>
                    </a:cubicBezTo>
                    <a:cubicBezTo>
                      <a:pt x="520" y="957"/>
                      <a:pt x="565" y="929"/>
                      <a:pt x="592" y="883"/>
                    </a:cubicBezTo>
                    <a:lnTo>
                      <a:pt x="939" y="248"/>
                    </a:lnTo>
                    <a:lnTo>
                      <a:pt x="795" y="46"/>
                    </a:lnTo>
                    <a:cubicBezTo>
                      <a:pt x="779" y="15"/>
                      <a:pt x="755" y="0"/>
                      <a:pt x="730" y="0"/>
                    </a:cubicBez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0" name="Google Shape;16059;p73">
                <a:extLst>
                  <a:ext uri="{FF2B5EF4-FFF2-40B4-BE49-F238E27FC236}">
                    <a16:creationId xmlns:a16="http://schemas.microsoft.com/office/drawing/2014/main" id="{8F4662D6-C875-43C0-A6F2-7BB151B050CC}"/>
                  </a:ext>
                </a:extLst>
              </p:cNvPr>
              <p:cNvSpPr/>
              <p:nvPr/>
            </p:nvSpPr>
            <p:spPr>
              <a:xfrm>
                <a:off x="1900556" y="3395401"/>
                <a:ext cx="178288" cy="208540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7955" extrusionOk="0">
                    <a:moveTo>
                      <a:pt x="3408" y="1"/>
                    </a:moveTo>
                    <a:cubicBezTo>
                      <a:pt x="1777" y="1"/>
                      <a:pt x="578" y="1141"/>
                      <a:pt x="448" y="2960"/>
                    </a:cubicBezTo>
                    <a:cubicBezTo>
                      <a:pt x="290" y="5212"/>
                      <a:pt x="88" y="6468"/>
                      <a:pt x="30" y="6886"/>
                    </a:cubicBezTo>
                    <a:cubicBezTo>
                      <a:pt x="1" y="6987"/>
                      <a:pt x="59" y="7089"/>
                      <a:pt x="145" y="7132"/>
                    </a:cubicBezTo>
                    <a:cubicBezTo>
                      <a:pt x="578" y="7348"/>
                      <a:pt x="1921" y="7955"/>
                      <a:pt x="3408" y="7955"/>
                    </a:cubicBezTo>
                    <a:cubicBezTo>
                      <a:pt x="4895" y="7955"/>
                      <a:pt x="6237" y="7348"/>
                      <a:pt x="6670" y="7132"/>
                    </a:cubicBezTo>
                    <a:cubicBezTo>
                      <a:pt x="6757" y="7089"/>
                      <a:pt x="6800" y="6987"/>
                      <a:pt x="6786" y="6886"/>
                    </a:cubicBezTo>
                    <a:cubicBezTo>
                      <a:pt x="6728" y="6468"/>
                      <a:pt x="6526" y="5212"/>
                      <a:pt x="6367" y="2960"/>
                    </a:cubicBezTo>
                    <a:cubicBezTo>
                      <a:pt x="6237" y="1127"/>
                      <a:pt x="5039" y="1"/>
                      <a:pt x="3408" y="1"/>
                    </a:cubicBez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1" name="Google Shape;16060;p73">
                <a:extLst>
                  <a:ext uri="{FF2B5EF4-FFF2-40B4-BE49-F238E27FC236}">
                    <a16:creationId xmlns:a16="http://schemas.microsoft.com/office/drawing/2014/main" id="{3C7F8523-2C4D-4859-B8E5-557E0FC8694F}"/>
                  </a:ext>
                </a:extLst>
              </p:cNvPr>
              <p:cNvSpPr/>
              <p:nvPr/>
            </p:nvSpPr>
            <p:spPr>
              <a:xfrm>
                <a:off x="1942579" y="3395401"/>
                <a:ext cx="136266" cy="208593"/>
              </a:xfrm>
              <a:custGeom>
                <a:avLst/>
                <a:gdLst/>
                <a:ahLst/>
                <a:cxnLst/>
                <a:rect l="l" t="t" r="r" b="b"/>
                <a:pathLst>
                  <a:path w="5198" h="7957" extrusionOk="0">
                    <a:moveTo>
                      <a:pt x="1805" y="1"/>
                    </a:moveTo>
                    <a:cubicBezTo>
                      <a:pt x="1689" y="1"/>
                      <a:pt x="1574" y="1"/>
                      <a:pt x="1473" y="15"/>
                    </a:cubicBezTo>
                    <a:cubicBezTo>
                      <a:pt x="202" y="145"/>
                      <a:pt x="0" y="1935"/>
                      <a:pt x="1227" y="2310"/>
                    </a:cubicBezTo>
                    <a:lnTo>
                      <a:pt x="1256" y="2310"/>
                    </a:lnTo>
                    <a:lnTo>
                      <a:pt x="1718" y="7955"/>
                    </a:lnTo>
                    <a:cubicBezTo>
                      <a:pt x="1768" y="7956"/>
                      <a:pt x="1817" y="7957"/>
                      <a:pt x="1867" y="7957"/>
                    </a:cubicBezTo>
                    <a:cubicBezTo>
                      <a:pt x="3324" y="7957"/>
                      <a:pt x="4634" y="7355"/>
                      <a:pt x="5067" y="7132"/>
                    </a:cubicBezTo>
                    <a:cubicBezTo>
                      <a:pt x="5154" y="7089"/>
                      <a:pt x="5197" y="6987"/>
                      <a:pt x="5183" y="6886"/>
                    </a:cubicBezTo>
                    <a:cubicBezTo>
                      <a:pt x="5125" y="6468"/>
                      <a:pt x="4923" y="5212"/>
                      <a:pt x="4764" y="2960"/>
                    </a:cubicBezTo>
                    <a:cubicBezTo>
                      <a:pt x="4634" y="1127"/>
                      <a:pt x="3436" y="1"/>
                      <a:pt x="1805" y="1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2" name="Google Shape;16061;p73">
                <a:extLst>
                  <a:ext uri="{FF2B5EF4-FFF2-40B4-BE49-F238E27FC236}">
                    <a16:creationId xmlns:a16="http://schemas.microsoft.com/office/drawing/2014/main" id="{35CD06AC-21D9-4D2D-95EF-CB4F3E12F20E}"/>
                  </a:ext>
                </a:extLst>
              </p:cNvPr>
              <p:cNvSpPr/>
              <p:nvPr/>
            </p:nvSpPr>
            <p:spPr>
              <a:xfrm>
                <a:off x="1888471" y="3556230"/>
                <a:ext cx="202852" cy="119619"/>
              </a:xfrm>
              <a:custGeom>
                <a:avLst/>
                <a:gdLst/>
                <a:ahLst/>
                <a:cxnLst/>
                <a:rect l="l" t="t" r="r" b="b"/>
                <a:pathLst>
                  <a:path w="7738" h="4563" extrusionOk="0">
                    <a:moveTo>
                      <a:pt x="2728" y="1"/>
                    </a:moveTo>
                    <a:lnTo>
                      <a:pt x="2728" y="1011"/>
                    </a:lnTo>
                    <a:cubicBezTo>
                      <a:pt x="2728" y="1184"/>
                      <a:pt x="2627" y="1343"/>
                      <a:pt x="2454" y="1430"/>
                    </a:cubicBezTo>
                    <a:lnTo>
                      <a:pt x="549" y="2267"/>
                    </a:lnTo>
                    <a:cubicBezTo>
                      <a:pt x="217" y="2411"/>
                      <a:pt x="0" y="2744"/>
                      <a:pt x="0" y="3104"/>
                    </a:cubicBezTo>
                    <a:lnTo>
                      <a:pt x="0" y="4331"/>
                    </a:lnTo>
                    <a:cubicBezTo>
                      <a:pt x="0" y="4447"/>
                      <a:pt x="101" y="4562"/>
                      <a:pt x="231" y="4562"/>
                    </a:cubicBezTo>
                    <a:lnTo>
                      <a:pt x="7506" y="4562"/>
                    </a:lnTo>
                    <a:cubicBezTo>
                      <a:pt x="7636" y="4562"/>
                      <a:pt x="7737" y="4447"/>
                      <a:pt x="7737" y="4331"/>
                    </a:cubicBezTo>
                    <a:lnTo>
                      <a:pt x="7737" y="3104"/>
                    </a:lnTo>
                    <a:cubicBezTo>
                      <a:pt x="7737" y="2744"/>
                      <a:pt x="7521" y="2411"/>
                      <a:pt x="7189" y="2267"/>
                    </a:cubicBezTo>
                    <a:lnTo>
                      <a:pt x="5269" y="1430"/>
                    </a:lnTo>
                    <a:cubicBezTo>
                      <a:pt x="5110" y="1343"/>
                      <a:pt x="5009" y="1184"/>
                      <a:pt x="5009" y="1011"/>
                    </a:cubicBezTo>
                    <a:lnTo>
                      <a:pt x="5009" y="1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3" name="Google Shape;16062;p73">
                <a:extLst>
                  <a:ext uri="{FF2B5EF4-FFF2-40B4-BE49-F238E27FC236}">
                    <a16:creationId xmlns:a16="http://schemas.microsoft.com/office/drawing/2014/main" id="{2C393050-EA06-4C86-BF18-C57AEBDED640}"/>
                  </a:ext>
                </a:extLst>
              </p:cNvPr>
              <p:cNvSpPr/>
              <p:nvPr/>
            </p:nvSpPr>
            <p:spPr>
              <a:xfrm>
                <a:off x="1888471" y="3599380"/>
                <a:ext cx="202852" cy="76469"/>
              </a:xfrm>
              <a:custGeom>
                <a:avLst/>
                <a:gdLst/>
                <a:ahLst/>
                <a:cxnLst/>
                <a:rect l="l" t="t" r="r" b="b"/>
                <a:pathLst>
                  <a:path w="7738" h="2917" extrusionOk="0">
                    <a:moveTo>
                      <a:pt x="1963" y="0"/>
                    </a:moveTo>
                    <a:lnTo>
                      <a:pt x="549" y="621"/>
                    </a:lnTo>
                    <a:cubicBezTo>
                      <a:pt x="217" y="765"/>
                      <a:pt x="0" y="1098"/>
                      <a:pt x="0" y="1458"/>
                    </a:cubicBezTo>
                    <a:lnTo>
                      <a:pt x="0" y="2685"/>
                    </a:lnTo>
                    <a:cubicBezTo>
                      <a:pt x="0" y="2801"/>
                      <a:pt x="101" y="2916"/>
                      <a:pt x="231" y="2916"/>
                    </a:cubicBezTo>
                    <a:lnTo>
                      <a:pt x="7506" y="2916"/>
                    </a:lnTo>
                    <a:cubicBezTo>
                      <a:pt x="7636" y="2916"/>
                      <a:pt x="7737" y="2801"/>
                      <a:pt x="7737" y="2685"/>
                    </a:cubicBezTo>
                    <a:lnTo>
                      <a:pt x="7737" y="1458"/>
                    </a:lnTo>
                    <a:cubicBezTo>
                      <a:pt x="7737" y="1098"/>
                      <a:pt x="7521" y="765"/>
                      <a:pt x="7189" y="621"/>
                    </a:cubicBezTo>
                    <a:lnTo>
                      <a:pt x="5774" y="0"/>
                    </a:lnTo>
                    <a:cubicBezTo>
                      <a:pt x="5442" y="881"/>
                      <a:pt x="4655" y="1321"/>
                      <a:pt x="3869" y="1321"/>
                    </a:cubicBezTo>
                    <a:cubicBezTo>
                      <a:pt x="3082" y="1321"/>
                      <a:pt x="2295" y="881"/>
                      <a:pt x="1963" y="0"/>
                    </a:cubicBezTo>
                    <a:close/>
                  </a:path>
                </a:pathLst>
              </a:custGeom>
              <a:solidFill>
                <a:srgbClr val="63A53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4" name="Google Shape;16063;p73">
                <a:extLst>
                  <a:ext uri="{FF2B5EF4-FFF2-40B4-BE49-F238E27FC236}">
                    <a16:creationId xmlns:a16="http://schemas.microsoft.com/office/drawing/2014/main" id="{CDEE17DC-80C0-4756-B892-8577AB8F9E40}"/>
                  </a:ext>
                </a:extLst>
              </p:cNvPr>
              <p:cNvSpPr/>
              <p:nvPr/>
            </p:nvSpPr>
            <p:spPr>
              <a:xfrm>
                <a:off x="1959985" y="3556230"/>
                <a:ext cx="59823" cy="23961"/>
              </a:xfrm>
              <a:custGeom>
                <a:avLst/>
                <a:gdLst/>
                <a:ahLst/>
                <a:cxnLst/>
                <a:rect l="l" t="t" r="r" b="b"/>
                <a:pathLst>
                  <a:path w="2282" h="914" extrusionOk="0">
                    <a:moveTo>
                      <a:pt x="0" y="1"/>
                    </a:moveTo>
                    <a:lnTo>
                      <a:pt x="0" y="665"/>
                    </a:lnTo>
                    <a:cubicBezTo>
                      <a:pt x="361" y="831"/>
                      <a:pt x="751" y="914"/>
                      <a:pt x="1141" y="914"/>
                    </a:cubicBezTo>
                    <a:cubicBezTo>
                      <a:pt x="1530" y="914"/>
                      <a:pt x="1920" y="831"/>
                      <a:pt x="2281" y="665"/>
                    </a:cubicBezTo>
                    <a:lnTo>
                      <a:pt x="2281" y="1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5" name="Google Shape;16064;p73">
                <a:extLst>
                  <a:ext uri="{FF2B5EF4-FFF2-40B4-BE49-F238E27FC236}">
                    <a16:creationId xmlns:a16="http://schemas.microsoft.com/office/drawing/2014/main" id="{85429E91-42A6-4032-85BB-F71574B01CB5}"/>
                  </a:ext>
                </a:extLst>
              </p:cNvPr>
              <p:cNvSpPr/>
              <p:nvPr/>
            </p:nvSpPr>
            <p:spPr>
              <a:xfrm>
                <a:off x="1929707" y="3456062"/>
                <a:ext cx="119619" cy="112069"/>
              </a:xfrm>
              <a:custGeom>
                <a:avLst/>
                <a:gdLst/>
                <a:ahLst/>
                <a:cxnLst/>
                <a:rect l="l" t="t" r="r" b="b"/>
                <a:pathLst>
                  <a:path w="4563" h="4275" extrusionOk="0">
                    <a:moveTo>
                      <a:pt x="1655" y="1"/>
                    </a:moveTo>
                    <a:cubicBezTo>
                      <a:pt x="1489" y="1"/>
                      <a:pt x="1344" y="98"/>
                      <a:pt x="1271" y="256"/>
                    </a:cubicBezTo>
                    <a:cubicBezTo>
                      <a:pt x="1025" y="733"/>
                      <a:pt x="665" y="1137"/>
                      <a:pt x="203" y="1426"/>
                    </a:cubicBezTo>
                    <a:cubicBezTo>
                      <a:pt x="87" y="1512"/>
                      <a:pt x="15" y="1642"/>
                      <a:pt x="15" y="1786"/>
                    </a:cubicBezTo>
                    <a:lnTo>
                      <a:pt x="15" y="1916"/>
                    </a:lnTo>
                    <a:cubicBezTo>
                      <a:pt x="0" y="3143"/>
                      <a:pt x="924" y="4168"/>
                      <a:pt x="2137" y="4269"/>
                    </a:cubicBezTo>
                    <a:cubicBezTo>
                      <a:pt x="2188" y="4273"/>
                      <a:pt x="2239" y="4274"/>
                      <a:pt x="2290" y="4274"/>
                    </a:cubicBezTo>
                    <a:cubicBezTo>
                      <a:pt x="3536" y="4274"/>
                      <a:pt x="4562" y="3265"/>
                      <a:pt x="4562" y="2003"/>
                    </a:cubicBezTo>
                    <a:lnTo>
                      <a:pt x="4562" y="1599"/>
                    </a:lnTo>
                    <a:cubicBezTo>
                      <a:pt x="4562" y="1411"/>
                      <a:pt x="4490" y="1223"/>
                      <a:pt x="4346" y="1093"/>
                    </a:cubicBezTo>
                    <a:cubicBezTo>
                      <a:pt x="3985" y="776"/>
                      <a:pt x="3162" y="213"/>
                      <a:pt x="1747" y="11"/>
                    </a:cubicBezTo>
                    <a:cubicBezTo>
                      <a:pt x="1716" y="4"/>
                      <a:pt x="1685" y="1"/>
                      <a:pt x="1655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6" name="Google Shape;16065;p73">
                <a:extLst>
                  <a:ext uri="{FF2B5EF4-FFF2-40B4-BE49-F238E27FC236}">
                    <a16:creationId xmlns:a16="http://schemas.microsoft.com/office/drawing/2014/main" id="{A2747919-97AB-4266-9060-13423F10ED97}"/>
                  </a:ext>
                </a:extLst>
              </p:cNvPr>
              <p:cNvSpPr/>
              <p:nvPr/>
            </p:nvSpPr>
            <p:spPr>
              <a:xfrm>
                <a:off x="1929707" y="3456062"/>
                <a:ext cx="116971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4462" h="4270" extrusionOk="0">
                    <a:moveTo>
                      <a:pt x="1655" y="1"/>
                    </a:moveTo>
                    <a:cubicBezTo>
                      <a:pt x="1489" y="1"/>
                      <a:pt x="1344" y="98"/>
                      <a:pt x="1271" y="256"/>
                    </a:cubicBezTo>
                    <a:cubicBezTo>
                      <a:pt x="1227" y="328"/>
                      <a:pt x="1184" y="415"/>
                      <a:pt x="1126" y="487"/>
                    </a:cubicBezTo>
                    <a:cubicBezTo>
                      <a:pt x="895" y="863"/>
                      <a:pt x="578" y="1180"/>
                      <a:pt x="217" y="1426"/>
                    </a:cubicBezTo>
                    <a:cubicBezTo>
                      <a:pt x="87" y="1512"/>
                      <a:pt x="15" y="1656"/>
                      <a:pt x="15" y="1801"/>
                    </a:cubicBezTo>
                    <a:lnTo>
                      <a:pt x="15" y="1931"/>
                    </a:lnTo>
                    <a:cubicBezTo>
                      <a:pt x="0" y="3100"/>
                      <a:pt x="852" y="4096"/>
                      <a:pt x="2021" y="4269"/>
                    </a:cubicBezTo>
                    <a:cubicBezTo>
                      <a:pt x="1603" y="3836"/>
                      <a:pt x="1386" y="3273"/>
                      <a:pt x="1386" y="2696"/>
                    </a:cubicBezTo>
                    <a:lnTo>
                      <a:pt x="1386" y="1267"/>
                    </a:lnTo>
                    <a:cubicBezTo>
                      <a:pt x="1386" y="1021"/>
                      <a:pt x="1560" y="834"/>
                      <a:pt x="1790" y="805"/>
                    </a:cubicBezTo>
                    <a:cubicBezTo>
                      <a:pt x="1953" y="789"/>
                      <a:pt x="2115" y="782"/>
                      <a:pt x="2278" y="782"/>
                    </a:cubicBezTo>
                    <a:cubicBezTo>
                      <a:pt x="3027" y="782"/>
                      <a:pt x="3773" y="944"/>
                      <a:pt x="4461" y="1252"/>
                    </a:cubicBezTo>
                    <a:cubicBezTo>
                      <a:pt x="4432" y="1195"/>
                      <a:pt x="4389" y="1137"/>
                      <a:pt x="4346" y="1093"/>
                    </a:cubicBezTo>
                    <a:cubicBezTo>
                      <a:pt x="3985" y="776"/>
                      <a:pt x="3147" y="213"/>
                      <a:pt x="1747" y="11"/>
                    </a:cubicBezTo>
                    <a:cubicBezTo>
                      <a:pt x="1716" y="4"/>
                      <a:pt x="1685" y="1"/>
                      <a:pt x="1655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7" name="Google Shape;16066;p73">
                <a:extLst>
                  <a:ext uri="{FF2B5EF4-FFF2-40B4-BE49-F238E27FC236}">
                    <a16:creationId xmlns:a16="http://schemas.microsoft.com/office/drawing/2014/main" id="{385E2AD8-2490-46A5-BAD7-064B522AA99E}"/>
                  </a:ext>
                </a:extLst>
              </p:cNvPr>
              <p:cNvSpPr/>
              <p:nvPr/>
            </p:nvSpPr>
            <p:spPr>
              <a:xfrm>
                <a:off x="1888471" y="3619067"/>
                <a:ext cx="41629" cy="56782"/>
              </a:xfrm>
              <a:custGeom>
                <a:avLst/>
                <a:gdLst/>
                <a:ahLst/>
                <a:cxnLst/>
                <a:rect l="l" t="t" r="r" b="b"/>
                <a:pathLst>
                  <a:path w="1588" h="2166" extrusionOk="0">
                    <a:moveTo>
                      <a:pt x="346" y="0"/>
                    </a:moveTo>
                    <a:cubicBezTo>
                      <a:pt x="130" y="173"/>
                      <a:pt x="0" y="433"/>
                      <a:pt x="0" y="707"/>
                    </a:cubicBezTo>
                    <a:lnTo>
                      <a:pt x="0" y="1934"/>
                    </a:lnTo>
                    <a:cubicBezTo>
                      <a:pt x="0" y="2064"/>
                      <a:pt x="101" y="2165"/>
                      <a:pt x="231" y="2165"/>
                    </a:cubicBezTo>
                    <a:lnTo>
                      <a:pt x="1588" y="2165"/>
                    </a:lnTo>
                    <a:lnTo>
                      <a:pt x="1588" y="1530"/>
                    </a:lnTo>
                    <a:cubicBezTo>
                      <a:pt x="1588" y="1357"/>
                      <a:pt x="1516" y="1184"/>
                      <a:pt x="1386" y="1054"/>
                    </a:cubicBezTo>
                    <a:lnTo>
                      <a:pt x="346" y="0"/>
                    </a:ln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8" name="Google Shape;16067;p73">
                <a:extLst>
                  <a:ext uri="{FF2B5EF4-FFF2-40B4-BE49-F238E27FC236}">
                    <a16:creationId xmlns:a16="http://schemas.microsoft.com/office/drawing/2014/main" id="{4F864B22-382D-4FB4-9710-98CE415C9DAC}"/>
                  </a:ext>
                </a:extLst>
              </p:cNvPr>
              <p:cNvSpPr/>
              <p:nvPr/>
            </p:nvSpPr>
            <p:spPr>
              <a:xfrm>
                <a:off x="2049667" y="3619067"/>
                <a:ext cx="41656" cy="56782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2166" extrusionOk="0">
                    <a:moveTo>
                      <a:pt x="1242" y="0"/>
                    </a:moveTo>
                    <a:lnTo>
                      <a:pt x="203" y="1054"/>
                    </a:lnTo>
                    <a:cubicBezTo>
                      <a:pt x="73" y="1184"/>
                      <a:pt x="1" y="1357"/>
                      <a:pt x="1" y="1530"/>
                    </a:cubicBezTo>
                    <a:lnTo>
                      <a:pt x="1" y="2165"/>
                    </a:lnTo>
                    <a:lnTo>
                      <a:pt x="1357" y="2165"/>
                    </a:lnTo>
                    <a:cubicBezTo>
                      <a:pt x="1487" y="2165"/>
                      <a:pt x="1588" y="2064"/>
                      <a:pt x="1588" y="1934"/>
                    </a:cubicBezTo>
                    <a:lnTo>
                      <a:pt x="1588" y="707"/>
                    </a:lnTo>
                    <a:cubicBezTo>
                      <a:pt x="1588" y="433"/>
                      <a:pt x="1459" y="173"/>
                      <a:pt x="1242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66" name="Google Shape;9682;p69">
              <a:extLst>
                <a:ext uri="{FF2B5EF4-FFF2-40B4-BE49-F238E27FC236}">
                  <a16:creationId xmlns:a16="http://schemas.microsoft.com/office/drawing/2014/main" id="{84F4A6CB-CE7A-4254-A33B-A32B63CADE82}"/>
                </a:ext>
              </a:extLst>
            </p:cNvPr>
            <p:cNvGrpSpPr/>
            <p:nvPr/>
          </p:nvGrpSpPr>
          <p:grpSpPr>
            <a:xfrm>
              <a:off x="6661321" y="419031"/>
              <a:ext cx="1717897" cy="2051026"/>
              <a:chOff x="7159964" y="1971904"/>
              <a:chExt cx="291564" cy="348103"/>
            </a:xfrm>
          </p:grpSpPr>
          <p:sp>
            <p:nvSpPr>
              <p:cNvPr id="167" name="Google Shape;9683;p69">
                <a:extLst>
                  <a:ext uri="{FF2B5EF4-FFF2-40B4-BE49-F238E27FC236}">
                    <a16:creationId xmlns:a16="http://schemas.microsoft.com/office/drawing/2014/main" id="{19C78E83-5A24-4155-934A-7E1244B9F686}"/>
                  </a:ext>
                </a:extLst>
              </p:cNvPr>
              <p:cNvSpPr/>
              <p:nvPr/>
            </p:nvSpPr>
            <p:spPr>
              <a:xfrm>
                <a:off x="7204947" y="1994277"/>
                <a:ext cx="167906" cy="153752"/>
              </a:xfrm>
              <a:custGeom>
                <a:avLst/>
                <a:gdLst/>
                <a:ahLst/>
                <a:cxnLst/>
                <a:rect l="l" t="t" r="r" b="b"/>
                <a:pathLst>
                  <a:path w="6394" h="5855" extrusionOk="0">
                    <a:moveTo>
                      <a:pt x="642" y="1"/>
                    </a:moveTo>
                    <a:cubicBezTo>
                      <a:pt x="288" y="1"/>
                      <a:pt x="1" y="288"/>
                      <a:pt x="1" y="642"/>
                    </a:cubicBezTo>
                    <a:lnTo>
                      <a:pt x="1" y="4058"/>
                    </a:lnTo>
                    <a:cubicBezTo>
                      <a:pt x="1" y="4413"/>
                      <a:pt x="288" y="4700"/>
                      <a:pt x="642" y="4700"/>
                    </a:cubicBezTo>
                    <a:lnTo>
                      <a:pt x="2345" y="4700"/>
                    </a:lnTo>
                    <a:lnTo>
                      <a:pt x="4059" y="5839"/>
                    </a:lnTo>
                    <a:cubicBezTo>
                      <a:pt x="4076" y="5850"/>
                      <a:pt x="4095" y="5855"/>
                      <a:pt x="4114" y="5855"/>
                    </a:cubicBezTo>
                    <a:cubicBezTo>
                      <a:pt x="4177" y="5855"/>
                      <a:pt x="4236" y="5800"/>
                      <a:pt x="4221" y="5733"/>
                    </a:cubicBezTo>
                    <a:lnTo>
                      <a:pt x="4049" y="4700"/>
                    </a:lnTo>
                    <a:lnTo>
                      <a:pt x="5752" y="4700"/>
                    </a:lnTo>
                    <a:cubicBezTo>
                      <a:pt x="6107" y="4700"/>
                      <a:pt x="6394" y="4413"/>
                      <a:pt x="6394" y="4058"/>
                    </a:cubicBezTo>
                    <a:lnTo>
                      <a:pt x="6394" y="642"/>
                    </a:lnTo>
                    <a:cubicBezTo>
                      <a:pt x="6394" y="288"/>
                      <a:pt x="6107" y="1"/>
                      <a:pt x="5752" y="1"/>
                    </a:cubicBezTo>
                    <a:close/>
                  </a:path>
                </a:pathLst>
              </a:custGeom>
              <a:solidFill>
                <a:srgbClr val="C5D1D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8" name="Google Shape;9684;p69">
                <a:extLst>
                  <a:ext uri="{FF2B5EF4-FFF2-40B4-BE49-F238E27FC236}">
                    <a16:creationId xmlns:a16="http://schemas.microsoft.com/office/drawing/2014/main" id="{C06E2220-AF4F-4228-AFA7-19192FDADDD7}"/>
                  </a:ext>
                </a:extLst>
              </p:cNvPr>
              <p:cNvSpPr/>
              <p:nvPr/>
            </p:nvSpPr>
            <p:spPr>
              <a:xfrm>
                <a:off x="7204711" y="1994277"/>
                <a:ext cx="156851" cy="112130"/>
              </a:xfrm>
              <a:custGeom>
                <a:avLst/>
                <a:gdLst/>
                <a:ahLst/>
                <a:cxnLst/>
                <a:rect l="l" t="t" r="r" b="b"/>
                <a:pathLst>
                  <a:path w="5973" h="4270" extrusionOk="0">
                    <a:moveTo>
                      <a:pt x="641" y="1"/>
                    </a:moveTo>
                    <a:cubicBezTo>
                      <a:pt x="297" y="1"/>
                      <a:pt x="0" y="288"/>
                      <a:pt x="10" y="642"/>
                    </a:cubicBezTo>
                    <a:lnTo>
                      <a:pt x="10" y="4058"/>
                    </a:lnTo>
                    <a:cubicBezTo>
                      <a:pt x="10" y="4125"/>
                      <a:pt x="19" y="4202"/>
                      <a:pt x="48" y="4269"/>
                    </a:cubicBezTo>
                    <a:lnTo>
                      <a:pt x="4910" y="4269"/>
                    </a:lnTo>
                    <a:cubicBezTo>
                      <a:pt x="5503" y="4269"/>
                      <a:pt x="5972" y="3791"/>
                      <a:pt x="5972" y="3207"/>
                    </a:cubicBezTo>
                    <a:lnTo>
                      <a:pt x="5972" y="39"/>
                    </a:lnTo>
                    <a:cubicBezTo>
                      <a:pt x="5905" y="20"/>
                      <a:pt x="5838" y="1"/>
                      <a:pt x="5761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9" name="Google Shape;9694;p69">
                <a:extLst>
                  <a:ext uri="{FF2B5EF4-FFF2-40B4-BE49-F238E27FC236}">
                    <a16:creationId xmlns:a16="http://schemas.microsoft.com/office/drawing/2014/main" id="{FF5AADD0-EE37-4E9A-ACF1-E361277445E4}"/>
                  </a:ext>
                </a:extLst>
              </p:cNvPr>
              <p:cNvSpPr/>
              <p:nvPr/>
            </p:nvSpPr>
            <p:spPr>
              <a:xfrm>
                <a:off x="7337140" y="2141806"/>
                <a:ext cx="33718" cy="73922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2815" extrusionOk="0">
                    <a:moveTo>
                      <a:pt x="776" y="0"/>
                    </a:moveTo>
                    <a:cubicBezTo>
                      <a:pt x="345" y="0"/>
                      <a:pt x="1" y="345"/>
                      <a:pt x="1" y="776"/>
                    </a:cubicBezTo>
                    <a:lnTo>
                      <a:pt x="1" y="948"/>
                    </a:lnTo>
                    <a:cubicBezTo>
                      <a:pt x="1" y="1168"/>
                      <a:pt x="39" y="1388"/>
                      <a:pt x="106" y="1599"/>
                    </a:cubicBezTo>
                    <a:lnTo>
                      <a:pt x="518" y="2814"/>
                    </a:lnTo>
                    <a:lnTo>
                      <a:pt x="1283" y="2814"/>
                    </a:lnTo>
                    <a:lnTo>
                      <a:pt x="1283" y="0"/>
                    </a:ln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0" name="Google Shape;9695;p69">
                <a:extLst>
                  <a:ext uri="{FF2B5EF4-FFF2-40B4-BE49-F238E27FC236}">
                    <a16:creationId xmlns:a16="http://schemas.microsoft.com/office/drawing/2014/main" id="{2B1C8523-5864-452A-A151-273B1DE38E43}"/>
                  </a:ext>
                </a:extLst>
              </p:cNvPr>
              <p:cNvSpPr/>
              <p:nvPr/>
            </p:nvSpPr>
            <p:spPr>
              <a:xfrm>
                <a:off x="7350717" y="2135031"/>
                <a:ext cx="80697" cy="80697"/>
              </a:xfrm>
              <a:custGeom>
                <a:avLst/>
                <a:gdLst/>
                <a:ahLst/>
                <a:cxnLst/>
                <a:rect l="l" t="t" r="r" b="b"/>
                <a:pathLst>
                  <a:path w="3073" h="3073" extrusionOk="0">
                    <a:moveTo>
                      <a:pt x="766" y="0"/>
                    </a:moveTo>
                    <a:cubicBezTo>
                      <a:pt x="345" y="0"/>
                      <a:pt x="1" y="345"/>
                      <a:pt x="1" y="766"/>
                    </a:cubicBezTo>
                    <a:cubicBezTo>
                      <a:pt x="1" y="1053"/>
                      <a:pt x="230" y="1282"/>
                      <a:pt x="508" y="1282"/>
                    </a:cubicBezTo>
                    <a:lnTo>
                      <a:pt x="2556" y="3072"/>
                    </a:lnTo>
                    <a:lnTo>
                      <a:pt x="2986" y="1560"/>
                    </a:lnTo>
                    <a:cubicBezTo>
                      <a:pt x="3044" y="1378"/>
                      <a:pt x="3073" y="1187"/>
                      <a:pt x="3073" y="995"/>
                    </a:cubicBezTo>
                    <a:lnTo>
                      <a:pt x="3073" y="517"/>
                    </a:lnTo>
                    <a:cubicBezTo>
                      <a:pt x="3073" y="230"/>
                      <a:pt x="2843" y="0"/>
                      <a:pt x="2556" y="0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1" name="Google Shape;9696;p69">
                <a:extLst>
                  <a:ext uri="{FF2B5EF4-FFF2-40B4-BE49-F238E27FC236}">
                    <a16:creationId xmlns:a16="http://schemas.microsoft.com/office/drawing/2014/main" id="{D22AFB3A-4672-4A85-B4A3-0DEBE8FA811C}"/>
                  </a:ext>
                </a:extLst>
              </p:cNvPr>
              <p:cNvSpPr/>
              <p:nvPr/>
            </p:nvSpPr>
            <p:spPr>
              <a:xfrm>
                <a:off x="7364030" y="2235791"/>
                <a:ext cx="40493" cy="29936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1140" extrusionOk="0">
                    <a:moveTo>
                      <a:pt x="1" y="1"/>
                    </a:moveTo>
                    <a:lnTo>
                      <a:pt x="1" y="1140"/>
                    </a:lnTo>
                    <a:lnTo>
                      <a:pt x="1542" y="1140"/>
                    </a:lnTo>
                    <a:lnTo>
                      <a:pt x="1542" y="1"/>
                    </a:lnTo>
                    <a:close/>
                  </a:path>
                </a:pathLst>
              </a:custGeom>
              <a:solidFill>
                <a:srgbClr val="ACBD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2" name="Google Shape;9697;p69">
                <a:extLst>
                  <a:ext uri="{FF2B5EF4-FFF2-40B4-BE49-F238E27FC236}">
                    <a16:creationId xmlns:a16="http://schemas.microsoft.com/office/drawing/2014/main" id="{D2B86695-3473-44AC-8A8D-E33EE525BC96}"/>
                  </a:ext>
                </a:extLst>
              </p:cNvPr>
              <p:cNvSpPr/>
              <p:nvPr/>
            </p:nvSpPr>
            <p:spPr>
              <a:xfrm>
                <a:off x="7364030" y="2236053"/>
                <a:ext cx="40493" cy="16281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620" extrusionOk="0">
                    <a:moveTo>
                      <a:pt x="1" y="0"/>
                    </a:moveTo>
                    <a:lnTo>
                      <a:pt x="1" y="469"/>
                    </a:lnTo>
                    <a:cubicBezTo>
                      <a:pt x="250" y="570"/>
                      <a:pt x="510" y="620"/>
                      <a:pt x="771" y="620"/>
                    </a:cubicBezTo>
                    <a:cubicBezTo>
                      <a:pt x="1032" y="620"/>
                      <a:pt x="1293" y="570"/>
                      <a:pt x="1542" y="469"/>
                    </a:cubicBezTo>
                    <a:lnTo>
                      <a:pt x="1542" y="0"/>
                    </a:lnTo>
                    <a:close/>
                  </a:path>
                </a:pathLst>
              </a:custGeom>
              <a:solidFill>
                <a:srgbClr val="96ABB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3" name="Google Shape;9698;p69">
                <a:extLst>
                  <a:ext uri="{FF2B5EF4-FFF2-40B4-BE49-F238E27FC236}">
                    <a16:creationId xmlns:a16="http://schemas.microsoft.com/office/drawing/2014/main" id="{403C34BF-6858-4B5A-9436-878620CD6B5D}"/>
                  </a:ext>
                </a:extLst>
              </p:cNvPr>
              <p:cNvSpPr/>
              <p:nvPr/>
            </p:nvSpPr>
            <p:spPr>
              <a:xfrm>
                <a:off x="7317051" y="2252124"/>
                <a:ext cx="134477" cy="67882"/>
              </a:xfrm>
              <a:custGeom>
                <a:avLst/>
                <a:gdLst/>
                <a:ahLst/>
                <a:cxnLst/>
                <a:rect l="l" t="t" r="r" b="b"/>
                <a:pathLst>
                  <a:path w="5121" h="2585" extrusionOk="0">
                    <a:moveTo>
                      <a:pt x="1790" y="1"/>
                    </a:moveTo>
                    <a:lnTo>
                      <a:pt x="555" y="355"/>
                    </a:lnTo>
                    <a:cubicBezTo>
                      <a:pt x="230" y="451"/>
                      <a:pt x="0" y="757"/>
                      <a:pt x="0" y="1092"/>
                    </a:cubicBezTo>
                    <a:lnTo>
                      <a:pt x="0" y="2326"/>
                    </a:lnTo>
                    <a:cubicBezTo>
                      <a:pt x="0" y="2470"/>
                      <a:pt x="115" y="2585"/>
                      <a:pt x="258" y="2585"/>
                    </a:cubicBezTo>
                    <a:lnTo>
                      <a:pt x="4862" y="2585"/>
                    </a:lnTo>
                    <a:cubicBezTo>
                      <a:pt x="5005" y="2585"/>
                      <a:pt x="5120" y="2470"/>
                      <a:pt x="5120" y="2326"/>
                    </a:cubicBezTo>
                    <a:lnTo>
                      <a:pt x="5120" y="1092"/>
                    </a:lnTo>
                    <a:cubicBezTo>
                      <a:pt x="5120" y="757"/>
                      <a:pt x="4891" y="451"/>
                      <a:pt x="4565" y="355"/>
                    </a:cubicBezTo>
                    <a:lnTo>
                      <a:pt x="3331" y="1"/>
                    </a:lnTo>
                    <a:lnTo>
                      <a:pt x="2555" y="518"/>
                    </a:lnTo>
                    <a:lnTo>
                      <a:pt x="1790" y="1"/>
                    </a:lnTo>
                    <a:close/>
                  </a:path>
                </a:pathLst>
              </a:custGeom>
              <a:solidFill>
                <a:srgbClr val="6E829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4" name="Google Shape;9699;p69">
                <a:extLst>
                  <a:ext uri="{FF2B5EF4-FFF2-40B4-BE49-F238E27FC236}">
                    <a16:creationId xmlns:a16="http://schemas.microsoft.com/office/drawing/2014/main" id="{4799154A-3631-4E08-A30C-5CE57528D8CB}"/>
                  </a:ext>
                </a:extLst>
              </p:cNvPr>
              <p:cNvSpPr/>
              <p:nvPr/>
            </p:nvSpPr>
            <p:spPr>
              <a:xfrm>
                <a:off x="7377607" y="2265701"/>
                <a:ext cx="13340" cy="54306"/>
              </a:xfrm>
              <a:custGeom>
                <a:avLst/>
                <a:gdLst/>
                <a:ahLst/>
                <a:cxnLst/>
                <a:rect l="l" t="t" r="r" b="b"/>
                <a:pathLst>
                  <a:path w="508" h="2068" extrusionOk="0">
                    <a:moveTo>
                      <a:pt x="125" y="1"/>
                    </a:moveTo>
                    <a:lnTo>
                      <a:pt x="1" y="2068"/>
                    </a:lnTo>
                    <a:lnTo>
                      <a:pt x="508" y="2068"/>
                    </a:lnTo>
                    <a:lnTo>
                      <a:pt x="383" y="1"/>
                    </a:lnTo>
                    <a:close/>
                  </a:path>
                </a:pathLst>
              </a:custGeom>
              <a:solidFill>
                <a:srgbClr val="63A53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5" name="Google Shape;9700;p69">
                <a:extLst>
                  <a:ext uri="{FF2B5EF4-FFF2-40B4-BE49-F238E27FC236}">
                    <a16:creationId xmlns:a16="http://schemas.microsoft.com/office/drawing/2014/main" id="{34D283B0-372B-491A-B964-E21D35992845}"/>
                  </a:ext>
                </a:extLst>
              </p:cNvPr>
              <p:cNvSpPr/>
              <p:nvPr/>
            </p:nvSpPr>
            <p:spPr>
              <a:xfrm>
                <a:off x="7343941" y="2168906"/>
                <a:ext cx="80697" cy="73712"/>
              </a:xfrm>
              <a:custGeom>
                <a:avLst/>
                <a:gdLst/>
                <a:ahLst/>
                <a:cxnLst/>
                <a:rect l="l" t="t" r="r" b="b"/>
                <a:pathLst>
                  <a:path w="3073" h="2807" extrusionOk="0">
                    <a:moveTo>
                      <a:pt x="955" y="1"/>
                    </a:moveTo>
                    <a:cubicBezTo>
                      <a:pt x="823" y="1"/>
                      <a:pt x="701" y="57"/>
                      <a:pt x="613" y="155"/>
                    </a:cubicBezTo>
                    <a:lnTo>
                      <a:pt x="153" y="615"/>
                    </a:lnTo>
                    <a:cubicBezTo>
                      <a:pt x="58" y="710"/>
                      <a:pt x="0" y="835"/>
                      <a:pt x="0" y="978"/>
                    </a:cubicBezTo>
                    <a:lnTo>
                      <a:pt x="0" y="1275"/>
                    </a:lnTo>
                    <a:cubicBezTo>
                      <a:pt x="0" y="2117"/>
                      <a:pt x="689" y="2806"/>
                      <a:pt x="1531" y="2806"/>
                    </a:cubicBezTo>
                    <a:cubicBezTo>
                      <a:pt x="2383" y="2806"/>
                      <a:pt x="3072" y="2117"/>
                      <a:pt x="3072" y="1275"/>
                    </a:cubicBezTo>
                    <a:lnTo>
                      <a:pt x="3072" y="949"/>
                    </a:lnTo>
                    <a:cubicBezTo>
                      <a:pt x="3072" y="815"/>
                      <a:pt x="3015" y="682"/>
                      <a:pt x="2919" y="586"/>
                    </a:cubicBezTo>
                    <a:cubicBezTo>
                      <a:pt x="2527" y="203"/>
                      <a:pt x="1799" y="31"/>
                      <a:pt x="986" y="2"/>
                    </a:cubicBezTo>
                    <a:cubicBezTo>
                      <a:pt x="975" y="1"/>
                      <a:pt x="965" y="1"/>
                      <a:pt x="955" y="1"/>
                    </a:cubicBez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6" name="Google Shape;9701;p69">
                <a:extLst>
                  <a:ext uri="{FF2B5EF4-FFF2-40B4-BE49-F238E27FC236}">
                    <a16:creationId xmlns:a16="http://schemas.microsoft.com/office/drawing/2014/main" id="{A89AAB7B-DADD-4A25-95F1-5603688230F1}"/>
                  </a:ext>
                </a:extLst>
              </p:cNvPr>
              <p:cNvSpPr/>
              <p:nvPr/>
            </p:nvSpPr>
            <p:spPr>
              <a:xfrm>
                <a:off x="7343941" y="2168906"/>
                <a:ext cx="80434" cy="72189"/>
              </a:xfrm>
              <a:custGeom>
                <a:avLst/>
                <a:gdLst/>
                <a:ahLst/>
                <a:cxnLst/>
                <a:rect l="l" t="t" r="r" b="b"/>
                <a:pathLst>
                  <a:path w="3063" h="2749" extrusionOk="0">
                    <a:moveTo>
                      <a:pt x="955" y="1"/>
                    </a:moveTo>
                    <a:cubicBezTo>
                      <a:pt x="823" y="1"/>
                      <a:pt x="701" y="57"/>
                      <a:pt x="613" y="146"/>
                    </a:cubicBezTo>
                    <a:lnTo>
                      <a:pt x="153" y="615"/>
                    </a:lnTo>
                    <a:cubicBezTo>
                      <a:pt x="58" y="710"/>
                      <a:pt x="0" y="835"/>
                      <a:pt x="0" y="969"/>
                    </a:cubicBezTo>
                    <a:lnTo>
                      <a:pt x="0" y="1275"/>
                    </a:lnTo>
                    <a:cubicBezTo>
                      <a:pt x="0" y="1954"/>
                      <a:pt x="450" y="2557"/>
                      <a:pt x="1110" y="2749"/>
                    </a:cubicBezTo>
                    <a:cubicBezTo>
                      <a:pt x="890" y="2471"/>
                      <a:pt x="766" y="2136"/>
                      <a:pt x="766" y="1792"/>
                    </a:cubicBezTo>
                    <a:lnTo>
                      <a:pt x="766" y="1036"/>
                    </a:lnTo>
                    <a:cubicBezTo>
                      <a:pt x="766" y="751"/>
                      <a:pt x="996" y="527"/>
                      <a:pt x="1277" y="527"/>
                    </a:cubicBezTo>
                    <a:cubicBezTo>
                      <a:pt x="1288" y="527"/>
                      <a:pt x="1300" y="528"/>
                      <a:pt x="1311" y="528"/>
                    </a:cubicBezTo>
                    <a:cubicBezTo>
                      <a:pt x="1828" y="557"/>
                      <a:pt x="2594" y="643"/>
                      <a:pt x="3063" y="873"/>
                    </a:cubicBezTo>
                    <a:cubicBezTo>
                      <a:pt x="3053" y="768"/>
                      <a:pt x="2996" y="662"/>
                      <a:pt x="2919" y="586"/>
                    </a:cubicBezTo>
                    <a:cubicBezTo>
                      <a:pt x="2527" y="203"/>
                      <a:pt x="1799" y="21"/>
                      <a:pt x="986" y="2"/>
                    </a:cubicBezTo>
                    <a:cubicBezTo>
                      <a:pt x="975" y="1"/>
                      <a:pt x="965" y="1"/>
                      <a:pt x="955" y="1"/>
                    </a:cubicBezTo>
                    <a:close/>
                  </a:path>
                </a:pathLst>
              </a:custGeom>
              <a:solidFill>
                <a:srgbClr val="ACBD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7" name="Google Shape;9702;p69">
                <a:extLst>
                  <a:ext uri="{FF2B5EF4-FFF2-40B4-BE49-F238E27FC236}">
                    <a16:creationId xmlns:a16="http://schemas.microsoft.com/office/drawing/2014/main" id="{83417B86-4EC9-4677-839E-46F27C39BB20}"/>
                  </a:ext>
                </a:extLst>
              </p:cNvPr>
              <p:cNvSpPr/>
              <p:nvPr/>
            </p:nvSpPr>
            <p:spPr>
              <a:xfrm>
                <a:off x="7317051" y="2269482"/>
                <a:ext cx="26916" cy="50524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924" extrusionOk="0">
                    <a:moveTo>
                      <a:pt x="144" y="0"/>
                    </a:moveTo>
                    <a:cubicBezTo>
                      <a:pt x="48" y="125"/>
                      <a:pt x="0" y="278"/>
                      <a:pt x="0" y="440"/>
                    </a:cubicBezTo>
                    <a:lnTo>
                      <a:pt x="0" y="1665"/>
                    </a:lnTo>
                    <a:cubicBezTo>
                      <a:pt x="0" y="1809"/>
                      <a:pt x="115" y="1924"/>
                      <a:pt x="258" y="1924"/>
                    </a:cubicBezTo>
                    <a:lnTo>
                      <a:pt x="1024" y="1924"/>
                    </a:lnTo>
                    <a:lnTo>
                      <a:pt x="1024" y="1206"/>
                    </a:lnTo>
                    <a:cubicBezTo>
                      <a:pt x="1024" y="995"/>
                      <a:pt x="948" y="804"/>
                      <a:pt x="804" y="660"/>
                    </a:cubicBez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8" name="Google Shape;9703;p69">
                <a:extLst>
                  <a:ext uri="{FF2B5EF4-FFF2-40B4-BE49-F238E27FC236}">
                    <a16:creationId xmlns:a16="http://schemas.microsoft.com/office/drawing/2014/main" id="{D47CB38A-E30A-415B-8AF1-6C889E518045}"/>
                  </a:ext>
                </a:extLst>
              </p:cNvPr>
              <p:cNvSpPr/>
              <p:nvPr/>
            </p:nvSpPr>
            <p:spPr>
              <a:xfrm>
                <a:off x="7424612" y="2269482"/>
                <a:ext cx="26916" cy="50524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924" extrusionOk="0">
                    <a:moveTo>
                      <a:pt x="881" y="0"/>
                    </a:moveTo>
                    <a:lnTo>
                      <a:pt x="220" y="660"/>
                    </a:lnTo>
                    <a:cubicBezTo>
                      <a:pt x="77" y="804"/>
                      <a:pt x="0" y="995"/>
                      <a:pt x="0" y="1206"/>
                    </a:cubicBezTo>
                    <a:lnTo>
                      <a:pt x="0" y="1924"/>
                    </a:lnTo>
                    <a:lnTo>
                      <a:pt x="766" y="1924"/>
                    </a:lnTo>
                    <a:cubicBezTo>
                      <a:pt x="909" y="1924"/>
                      <a:pt x="1024" y="1809"/>
                      <a:pt x="1024" y="1665"/>
                    </a:cubicBezTo>
                    <a:lnTo>
                      <a:pt x="1024" y="440"/>
                    </a:lnTo>
                    <a:cubicBezTo>
                      <a:pt x="1024" y="278"/>
                      <a:pt x="976" y="125"/>
                      <a:pt x="881" y="0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9" name="Google Shape;9704;p69">
                <a:extLst>
                  <a:ext uri="{FF2B5EF4-FFF2-40B4-BE49-F238E27FC236}">
                    <a16:creationId xmlns:a16="http://schemas.microsoft.com/office/drawing/2014/main" id="{FAF49E3B-9277-45BF-9810-46B34FC47F90}"/>
                  </a:ext>
                </a:extLst>
              </p:cNvPr>
              <p:cNvSpPr/>
              <p:nvPr/>
            </p:nvSpPr>
            <p:spPr>
              <a:xfrm>
                <a:off x="7377607" y="2265701"/>
                <a:ext cx="13340" cy="13340"/>
              </a:xfrm>
              <a:custGeom>
                <a:avLst/>
                <a:gdLst/>
                <a:ahLst/>
                <a:cxnLst/>
                <a:rect l="l" t="t" r="r" b="b"/>
                <a:pathLst>
                  <a:path w="508" h="508" extrusionOk="0">
                    <a:moveTo>
                      <a:pt x="1" y="1"/>
                    </a:moveTo>
                    <a:lnTo>
                      <a:pt x="1" y="403"/>
                    </a:lnTo>
                    <a:cubicBezTo>
                      <a:pt x="1" y="460"/>
                      <a:pt x="48" y="508"/>
                      <a:pt x="106" y="508"/>
                    </a:cubicBezTo>
                    <a:lnTo>
                      <a:pt x="402" y="508"/>
                    </a:lnTo>
                    <a:cubicBezTo>
                      <a:pt x="460" y="508"/>
                      <a:pt x="508" y="460"/>
                      <a:pt x="508" y="403"/>
                    </a:cubicBezTo>
                    <a:lnTo>
                      <a:pt x="508" y="1"/>
                    </a:lnTo>
                    <a:close/>
                  </a:path>
                </a:pathLst>
              </a:custGeom>
              <a:solidFill>
                <a:srgbClr val="63A537">
                  <a:lumMod val="75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0" name="Google Shape;9705;p69">
                <a:extLst>
                  <a:ext uri="{FF2B5EF4-FFF2-40B4-BE49-F238E27FC236}">
                    <a16:creationId xmlns:a16="http://schemas.microsoft.com/office/drawing/2014/main" id="{6EA2B194-1482-46AA-A286-F319953CF28D}"/>
                  </a:ext>
                </a:extLst>
              </p:cNvPr>
              <p:cNvSpPr/>
              <p:nvPr/>
            </p:nvSpPr>
            <p:spPr>
              <a:xfrm>
                <a:off x="7356756" y="2246899"/>
                <a:ext cx="27415" cy="28229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1075" extrusionOk="0">
                    <a:moveTo>
                      <a:pt x="235" y="1"/>
                    </a:moveTo>
                    <a:cubicBezTo>
                      <a:pt x="204" y="1"/>
                      <a:pt x="174" y="15"/>
                      <a:pt x="153" y="47"/>
                    </a:cubicBezTo>
                    <a:lnTo>
                      <a:pt x="0" y="286"/>
                    </a:lnTo>
                    <a:lnTo>
                      <a:pt x="383" y="994"/>
                    </a:lnTo>
                    <a:cubicBezTo>
                      <a:pt x="412" y="1047"/>
                      <a:pt x="464" y="1075"/>
                      <a:pt x="517" y="1075"/>
                    </a:cubicBezTo>
                    <a:cubicBezTo>
                      <a:pt x="550" y="1075"/>
                      <a:pt x="583" y="1064"/>
                      <a:pt x="613" y="1042"/>
                    </a:cubicBezTo>
                    <a:lnTo>
                      <a:pt x="1043" y="717"/>
                    </a:lnTo>
                    <a:lnTo>
                      <a:pt x="306" y="28"/>
                    </a:lnTo>
                    <a:cubicBezTo>
                      <a:pt x="285" y="10"/>
                      <a:pt x="260" y="1"/>
                      <a:pt x="235" y="1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1" name="Google Shape;9706;p69">
                <a:extLst>
                  <a:ext uri="{FF2B5EF4-FFF2-40B4-BE49-F238E27FC236}">
                    <a16:creationId xmlns:a16="http://schemas.microsoft.com/office/drawing/2014/main" id="{136C6650-9612-46FC-AE7A-221C95053DED}"/>
                  </a:ext>
                </a:extLst>
              </p:cNvPr>
              <p:cNvSpPr/>
              <p:nvPr/>
            </p:nvSpPr>
            <p:spPr>
              <a:xfrm>
                <a:off x="7384146" y="2246899"/>
                <a:ext cx="27678" cy="28229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1075" extrusionOk="0">
                    <a:moveTo>
                      <a:pt x="813" y="1"/>
                    </a:moveTo>
                    <a:cubicBezTo>
                      <a:pt x="786" y="1"/>
                      <a:pt x="759" y="10"/>
                      <a:pt x="737" y="28"/>
                    </a:cubicBezTo>
                    <a:lnTo>
                      <a:pt x="0" y="717"/>
                    </a:lnTo>
                    <a:lnTo>
                      <a:pt x="441" y="1042"/>
                    </a:lnTo>
                    <a:cubicBezTo>
                      <a:pt x="466" y="1064"/>
                      <a:pt x="499" y="1075"/>
                      <a:pt x="532" y="1075"/>
                    </a:cubicBezTo>
                    <a:cubicBezTo>
                      <a:pt x="585" y="1075"/>
                      <a:pt x="637" y="1047"/>
                      <a:pt x="661" y="994"/>
                    </a:cubicBezTo>
                    <a:lnTo>
                      <a:pt x="1053" y="286"/>
                    </a:lnTo>
                    <a:lnTo>
                      <a:pt x="900" y="47"/>
                    </a:lnTo>
                    <a:cubicBezTo>
                      <a:pt x="879" y="15"/>
                      <a:pt x="846" y="1"/>
                      <a:pt x="813" y="1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2" name="Google Shape;9707;p69">
                <a:extLst>
                  <a:ext uri="{FF2B5EF4-FFF2-40B4-BE49-F238E27FC236}">
                    <a16:creationId xmlns:a16="http://schemas.microsoft.com/office/drawing/2014/main" id="{2D83C3C2-2C8B-4306-B864-DA26E0CBBD54}"/>
                  </a:ext>
                </a:extLst>
              </p:cNvPr>
              <p:cNvSpPr/>
              <p:nvPr/>
            </p:nvSpPr>
            <p:spPr>
              <a:xfrm>
                <a:off x="7159964" y="1971904"/>
                <a:ext cx="190516" cy="164151"/>
              </a:xfrm>
              <a:custGeom>
                <a:avLst/>
                <a:gdLst/>
                <a:ahLst/>
                <a:cxnLst/>
                <a:rect l="l" t="t" r="r" b="b"/>
                <a:pathLst>
                  <a:path w="7255" h="6251" extrusionOk="0">
                    <a:moveTo>
                      <a:pt x="642" y="1"/>
                    </a:moveTo>
                    <a:cubicBezTo>
                      <a:pt x="288" y="1"/>
                      <a:pt x="1" y="288"/>
                      <a:pt x="1" y="642"/>
                    </a:cubicBezTo>
                    <a:lnTo>
                      <a:pt x="1" y="4059"/>
                    </a:lnTo>
                    <a:cubicBezTo>
                      <a:pt x="1" y="4413"/>
                      <a:pt x="288" y="4700"/>
                      <a:pt x="642" y="4700"/>
                    </a:cubicBezTo>
                    <a:lnTo>
                      <a:pt x="2987" y="4700"/>
                    </a:lnTo>
                    <a:lnTo>
                      <a:pt x="2632" y="6116"/>
                    </a:lnTo>
                    <a:cubicBezTo>
                      <a:pt x="2611" y="6189"/>
                      <a:pt x="2672" y="6251"/>
                      <a:pt x="2736" y="6251"/>
                    </a:cubicBezTo>
                    <a:cubicBezTo>
                      <a:pt x="2756" y="6251"/>
                      <a:pt x="2777" y="6245"/>
                      <a:pt x="2795" y="6231"/>
                    </a:cubicBezTo>
                    <a:lnTo>
                      <a:pt x="4901" y="4700"/>
                    </a:lnTo>
                    <a:lnTo>
                      <a:pt x="6614" y="4700"/>
                    </a:lnTo>
                    <a:cubicBezTo>
                      <a:pt x="6968" y="4700"/>
                      <a:pt x="7255" y="4413"/>
                      <a:pt x="7255" y="4059"/>
                    </a:cubicBezTo>
                    <a:lnTo>
                      <a:pt x="7255" y="642"/>
                    </a:lnTo>
                    <a:cubicBezTo>
                      <a:pt x="7255" y="288"/>
                      <a:pt x="6968" y="1"/>
                      <a:pt x="6614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3" name="Google Shape;9708;p69">
                <a:extLst>
                  <a:ext uri="{FF2B5EF4-FFF2-40B4-BE49-F238E27FC236}">
                    <a16:creationId xmlns:a16="http://schemas.microsoft.com/office/drawing/2014/main" id="{5A08CDE2-9325-4775-9986-F9CB8382E210}"/>
                  </a:ext>
                </a:extLst>
              </p:cNvPr>
              <p:cNvSpPr/>
              <p:nvPr/>
            </p:nvSpPr>
            <p:spPr>
              <a:xfrm>
                <a:off x="7191896" y="2000055"/>
                <a:ext cx="31670" cy="11082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422" extrusionOk="0">
                    <a:moveTo>
                      <a:pt x="287" y="1"/>
                    </a:moveTo>
                    <a:cubicBezTo>
                      <a:pt x="0" y="1"/>
                      <a:pt x="0" y="422"/>
                      <a:pt x="287" y="422"/>
                    </a:cubicBezTo>
                    <a:lnTo>
                      <a:pt x="919" y="422"/>
                    </a:lnTo>
                    <a:cubicBezTo>
                      <a:pt x="1206" y="422"/>
                      <a:pt x="1206" y="1"/>
                      <a:pt x="919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4" name="Google Shape;9709;p69">
                <a:extLst>
                  <a:ext uri="{FF2B5EF4-FFF2-40B4-BE49-F238E27FC236}">
                    <a16:creationId xmlns:a16="http://schemas.microsoft.com/office/drawing/2014/main" id="{25CBD067-46D2-424E-ADF5-999638968438}"/>
                  </a:ext>
                </a:extLst>
              </p:cNvPr>
              <p:cNvSpPr/>
              <p:nvPr/>
            </p:nvSpPr>
            <p:spPr>
              <a:xfrm>
                <a:off x="7231102" y="2000055"/>
                <a:ext cx="87735" cy="11082"/>
              </a:xfrm>
              <a:custGeom>
                <a:avLst/>
                <a:gdLst/>
                <a:ahLst/>
                <a:cxnLst/>
                <a:rect l="l" t="t" r="r" b="b"/>
                <a:pathLst>
                  <a:path w="3341" h="422" extrusionOk="0">
                    <a:moveTo>
                      <a:pt x="278" y="1"/>
                    </a:moveTo>
                    <a:cubicBezTo>
                      <a:pt x="0" y="1"/>
                      <a:pt x="0" y="422"/>
                      <a:pt x="278" y="422"/>
                    </a:cubicBezTo>
                    <a:lnTo>
                      <a:pt x="3053" y="422"/>
                    </a:lnTo>
                    <a:cubicBezTo>
                      <a:pt x="3340" y="422"/>
                      <a:pt x="3340" y="1"/>
                      <a:pt x="3053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5" name="Google Shape;9710;p69">
                <a:extLst>
                  <a:ext uri="{FF2B5EF4-FFF2-40B4-BE49-F238E27FC236}">
                    <a16:creationId xmlns:a16="http://schemas.microsoft.com/office/drawing/2014/main" id="{358A144E-A06C-447A-97F9-F8B3E5D20F85}"/>
                  </a:ext>
                </a:extLst>
              </p:cNvPr>
              <p:cNvSpPr/>
              <p:nvPr/>
            </p:nvSpPr>
            <p:spPr>
              <a:xfrm>
                <a:off x="7191896" y="2027969"/>
                <a:ext cx="126941" cy="11318"/>
              </a:xfrm>
              <a:custGeom>
                <a:avLst/>
                <a:gdLst/>
                <a:ahLst/>
                <a:cxnLst/>
                <a:rect l="l" t="t" r="r" b="b"/>
                <a:pathLst>
                  <a:path w="4834" h="431" extrusionOk="0">
                    <a:moveTo>
                      <a:pt x="287" y="0"/>
                    </a:moveTo>
                    <a:cubicBezTo>
                      <a:pt x="0" y="0"/>
                      <a:pt x="0" y="431"/>
                      <a:pt x="287" y="431"/>
                    </a:cubicBezTo>
                    <a:lnTo>
                      <a:pt x="4546" y="431"/>
                    </a:lnTo>
                    <a:cubicBezTo>
                      <a:pt x="4833" y="431"/>
                      <a:pt x="4833" y="0"/>
                      <a:pt x="4546" y="0"/>
                    </a:cubicBezTo>
                    <a:close/>
                  </a:path>
                </a:pathLst>
              </a:custGeom>
              <a:solidFill>
                <a:srgbClr val="76899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6" name="Google Shape;9711;p69">
                <a:extLst>
                  <a:ext uri="{FF2B5EF4-FFF2-40B4-BE49-F238E27FC236}">
                    <a16:creationId xmlns:a16="http://schemas.microsoft.com/office/drawing/2014/main" id="{F53231B4-DAA1-4294-8828-CCCB95A81872}"/>
                  </a:ext>
                </a:extLst>
              </p:cNvPr>
              <p:cNvSpPr/>
              <p:nvPr/>
            </p:nvSpPr>
            <p:spPr>
              <a:xfrm>
                <a:off x="7191896" y="2056093"/>
                <a:ext cx="87735" cy="11108"/>
              </a:xfrm>
              <a:custGeom>
                <a:avLst/>
                <a:gdLst/>
                <a:ahLst/>
                <a:cxnLst/>
                <a:rect l="l" t="t" r="r" b="b"/>
                <a:pathLst>
                  <a:path w="3341" h="423" extrusionOk="0">
                    <a:moveTo>
                      <a:pt x="287" y="1"/>
                    </a:moveTo>
                    <a:cubicBezTo>
                      <a:pt x="0" y="1"/>
                      <a:pt x="0" y="422"/>
                      <a:pt x="287" y="422"/>
                    </a:cubicBezTo>
                    <a:lnTo>
                      <a:pt x="3053" y="422"/>
                    </a:lnTo>
                    <a:cubicBezTo>
                      <a:pt x="3340" y="422"/>
                      <a:pt x="3340" y="1"/>
                      <a:pt x="3053" y="1"/>
                    </a:cubicBezTo>
                    <a:close/>
                  </a:path>
                </a:pathLst>
              </a:custGeom>
              <a:solidFill>
                <a:srgbClr val="6379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7" name="Google Shape;9712;p69">
                <a:extLst>
                  <a:ext uri="{FF2B5EF4-FFF2-40B4-BE49-F238E27FC236}">
                    <a16:creationId xmlns:a16="http://schemas.microsoft.com/office/drawing/2014/main" id="{72E6EEC9-2F6A-424E-B2C9-176D5C0B61A0}"/>
                  </a:ext>
                </a:extLst>
              </p:cNvPr>
              <p:cNvSpPr/>
              <p:nvPr/>
            </p:nvSpPr>
            <p:spPr>
              <a:xfrm>
                <a:off x="7286878" y="2056093"/>
                <a:ext cx="31958" cy="11108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423" extrusionOk="0">
                    <a:moveTo>
                      <a:pt x="288" y="1"/>
                    </a:moveTo>
                    <a:cubicBezTo>
                      <a:pt x="1" y="1"/>
                      <a:pt x="1" y="422"/>
                      <a:pt x="288" y="422"/>
                    </a:cubicBezTo>
                    <a:lnTo>
                      <a:pt x="929" y="422"/>
                    </a:lnTo>
                    <a:cubicBezTo>
                      <a:pt x="1216" y="422"/>
                      <a:pt x="1216" y="1"/>
                      <a:pt x="929" y="1"/>
                    </a:cubicBezTo>
                    <a:close/>
                  </a:path>
                </a:pathLst>
              </a:custGeom>
              <a:solidFill>
                <a:srgbClr val="76899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C5F33AA-A2AD-A185-32CD-63E81156ABF2}"/>
              </a:ext>
            </a:extLst>
          </p:cNvPr>
          <p:cNvSpPr txBox="1"/>
          <p:nvPr/>
        </p:nvSpPr>
        <p:spPr>
          <a:xfrm>
            <a:off x="323317" y="372207"/>
            <a:ext cx="100505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ACTIVITY: Revisiting Purpose and Outcomes</a:t>
            </a:r>
          </a:p>
        </p:txBody>
      </p:sp>
    </p:spTree>
    <p:extLst>
      <p:ext uri="{BB962C8B-B14F-4D97-AF65-F5344CB8AC3E}">
        <p14:creationId xmlns:p14="http://schemas.microsoft.com/office/powerpoint/2010/main" val="3572049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0" name="Google Shape;330;p32"/>
          <p:cNvGrpSpPr/>
          <p:nvPr/>
        </p:nvGrpSpPr>
        <p:grpSpPr>
          <a:xfrm>
            <a:off x="9405521" y="-17"/>
            <a:ext cx="2786500" cy="3101017"/>
            <a:chOff x="7054140" y="-13"/>
            <a:chExt cx="2089875" cy="2325763"/>
          </a:xfrm>
        </p:grpSpPr>
        <p:sp>
          <p:nvSpPr>
            <p:cNvPr id="331" name="Google Shape;331;p32"/>
            <p:cNvSpPr/>
            <p:nvPr/>
          </p:nvSpPr>
          <p:spPr>
            <a:xfrm rot="10800000" flipH="1">
              <a:off x="7054140" y="1027"/>
              <a:ext cx="2089855" cy="2324723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2" name="Google Shape;332;p32"/>
            <p:cNvSpPr/>
            <p:nvPr/>
          </p:nvSpPr>
          <p:spPr>
            <a:xfrm rot="10800000" flipH="1">
              <a:off x="7105902" y="-13"/>
              <a:ext cx="2038095" cy="226712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3" name="Google Shape;333;p32"/>
            <p:cNvSpPr/>
            <p:nvPr/>
          </p:nvSpPr>
          <p:spPr>
            <a:xfrm rot="10800000" flipH="1">
              <a:off x="7655173" y="-13"/>
              <a:ext cx="1488842" cy="168214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26" name="Google Shape;326;p32"/>
          <p:cNvGrpSpPr/>
          <p:nvPr/>
        </p:nvGrpSpPr>
        <p:grpSpPr>
          <a:xfrm>
            <a:off x="-572003" y="4254339"/>
            <a:ext cx="2339700" cy="2603661"/>
            <a:chOff x="-488378" y="3190879"/>
            <a:chExt cx="1754775" cy="1952746"/>
          </a:xfrm>
        </p:grpSpPr>
        <p:sp>
          <p:nvSpPr>
            <p:cNvPr id="327" name="Google Shape;327;p32"/>
            <p:cNvSpPr/>
            <p:nvPr/>
          </p:nvSpPr>
          <p:spPr>
            <a:xfrm flipH="1">
              <a:off x="-488369" y="3190879"/>
              <a:ext cx="1754765" cy="1951990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gradFill>
              <a:gsLst>
                <a:gs pos="0">
                  <a:srgbClr val="00ACC2">
                    <a:alpha val="30588"/>
                    <a:alpha val="54189"/>
                  </a:srgbClr>
                </a:gs>
                <a:gs pos="100000">
                  <a:srgbClr val="00A791">
                    <a:alpha val="29411"/>
                    <a:alpha val="54189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8" name="Google Shape;328;p32"/>
            <p:cNvSpPr/>
            <p:nvPr/>
          </p:nvSpPr>
          <p:spPr>
            <a:xfrm flipH="1">
              <a:off x="-488371" y="3525889"/>
              <a:ext cx="1454283" cy="16177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9" name="Google Shape;329;p32"/>
            <p:cNvSpPr/>
            <p:nvPr/>
          </p:nvSpPr>
          <p:spPr>
            <a:xfrm flipH="1">
              <a:off x="-488378" y="3943296"/>
              <a:ext cx="1062363" cy="12003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63B24D00-2905-428E-AB35-01C8365E60D3}"/>
              </a:ext>
            </a:extLst>
          </p:cNvPr>
          <p:cNvGraphicFramePr/>
          <p:nvPr/>
        </p:nvGraphicFramePr>
        <p:xfrm>
          <a:off x="359428" y="-1220571"/>
          <a:ext cx="11984199" cy="8486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25" name="Google Shape;325;p32"/>
          <p:cNvSpPr txBox="1">
            <a:spLocks noGrp="1"/>
          </p:cNvSpPr>
          <p:nvPr>
            <p:ph type="title"/>
          </p:nvPr>
        </p:nvSpPr>
        <p:spPr>
          <a:xfrm>
            <a:off x="6102340" y="5851226"/>
            <a:ext cx="5279600" cy="845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>
                <a:latin typeface="Arial" panose="020B0604020202020204" pitchFamily="34" charset="0"/>
                <a:cs typeface="Arial" panose="020B0604020202020204" pitchFamily="34" charset="0"/>
              </a:rPr>
              <a:t>EXPECTATIONS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3" name="Google Shape;323;p32"/>
          <p:cNvPicPr preferRelativeResize="0"/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rcRect/>
          <a:stretch/>
        </p:blipFill>
        <p:spPr>
          <a:xfrm flipH="1">
            <a:off x="-3056928" y="3562429"/>
            <a:ext cx="7127313" cy="44210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4F33DEC4-DF28-D64E-8DE1-2ED4C0A966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1151984"/>
              </p:ext>
            </p:extLst>
          </p:nvPr>
        </p:nvGraphicFramePr>
        <p:xfrm>
          <a:off x="475488" y="1099882"/>
          <a:ext cx="8052063" cy="5449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09" name="Google Shape;309;p31"/>
          <p:cNvSpPr txBox="1">
            <a:spLocks noGrp="1"/>
          </p:cNvSpPr>
          <p:nvPr>
            <p:ph type="title" idx="15"/>
          </p:nvPr>
        </p:nvSpPr>
        <p:spPr>
          <a:xfrm>
            <a:off x="367579" y="312426"/>
            <a:ext cx="9378000" cy="845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AGENDA &amp; Coaches’ Tasks</a:t>
            </a:r>
            <a:endParaRPr dirty="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grpSp>
        <p:nvGrpSpPr>
          <p:cNvPr id="2" name="Google Shape;1742;p61">
            <a:extLst>
              <a:ext uri="{FF2B5EF4-FFF2-40B4-BE49-F238E27FC236}">
                <a16:creationId xmlns:a16="http://schemas.microsoft.com/office/drawing/2014/main" id="{D74CA99A-6C0F-547C-2269-A2E5A29943B5}"/>
              </a:ext>
            </a:extLst>
          </p:cNvPr>
          <p:cNvGrpSpPr/>
          <p:nvPr/>
        </p:nvGrpSpPr>
        <p:grpSpPr>
          <a:xfrm flipH="1">
            <a:off x="7927765" y="1258059"/>
            <a:ext cx="4202407" cy="2341303"/>
            <a:chOff x="4411970" y="1801825"/>
            <a:chExt cx="734586" cy="409262"/>
          </a:xfrm>
          <a:solidFill>
            <a:schemeClr val="accent4"/>
          </a:solidFill>
        </p:grpSpPr>
        <p:sp>
          <p:nvSpPr>
            <p:cNvPr id="3" name="Google Shape;1743;p61">
              <a:extLst>
                <a:ext uri="{FF2B5EF4-FFF2-40B4-BE49-F238E27FC236}">
                  <a16:creationId xmlns:a16="http://schemas.microsoft.com/office/drawing/2014/main" id="{874BA311-76D1-D0FE-7300-DDD5DC31ADF7}"/>
                </a:ext>
              </a:extLst>
            </p:cNvPr>
            <p:cNvSpPr/>
            <p:nvPr/>
          </p:nvSpPr>
          <p:spPr>
            <a:xfrm>
              <a:off x="4411970" y="1801825"/>
              <a:ext cx="734586" cy="409262"/>
            </a:xfrm>
            <a:custGeom>
              <a:avLst/>
              <a:gdLst/>
              <a:ahLst/>
              <a:cxnLst/>
              <a:rect l="l" t="t" r="r" b="b"/>
              <a:pathLst>
                <a:path w="16269" h="9064" extrusionOk="0">
                  <a:moveTo>
                    <a:pt x="428" y="0"/>
                  </a:moveTo>
                  <a:cubicBezTo>
                    <a:pt x="193" y="0"/>
                    <a:pt x="2" y="191"/>
                    <a:pt x="2" y="428"/>
                  </a:cubicBezTo>
                  <a:lnTo>
                    <a:pt x="2" y="6900"/>
                  </a:lnTo>
                  <a:cubicBezTo>
                    <a:pt x="1" y="7136"/>
                    <a:pt x="193" y="7328"/>
                    <a:pt x="428" y="7328"/>
                  </a:cubicBezTo>
                  <a:lnTo>
                    <a:pt x="12834" y="7328"/>
                  </a:lnTo>
                  <a:lnTo>
                    <a:pt x="13836" y="9064"/>
                  </a:lnTo>
                  <a:lnTo>
                    <a:pt x="14839" y="7328"/>
                  </a:lnTo>
                  <a:lnTo>
                    <a:pt x="15839" y="7328"/>
                  </a:lnTo>
                  <a:cubicBezTo>
                    <a:pt x="16076" y="7328"/>
                    <a:pt x="16269" y="7137"/>
                    <a:pt x="16269" y="6900"/>
                  </a:cubicBezTo>
                  <a:lnTo>
                    <a:pt x="16269" y="428"/>
                  </a:lnTo>
                  <a:cubicBezTo>
                    <a:pt x="16267" y="191"/>
                    <a:pt x="16076" y="0"/>
                    <a:pt x="15839" y="0"/>
                  </a:cubicBez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" name="Google Shape;1744;p61">
              <a:extLst>
                <a:ext uri="{FF2B5EF4-FFF2-40B4-BE49-F238E27FC236}">
                  <a16:creationId xmlns:a16="http://schemas.microsoft.com/office/drawing/2014/main" id="{681E814F-56DC-1D6F-2296-A7471A157553}"/>
                </a:ext>
              </a:extLst>
            </p:cNvPr>
            <p:cNvSpPr/>
            <p:nvPr/>
          </p:nvSpPr>
          <p:spPr>
            <a:xfrm>
              <a:off x="4411970" y="1801825"/>
              <a:ext cx="184087" cy="330923"/>
            </a:xfrm>
            <a:custGeom>
              <a:avLst/>
              <a:gdLst/>
              <a:ahLst/>
              <a:cxnLst/>
              <a:rect l="l" t="t" r="r" b="b"/>
              <a:pathLst>
                <a:path w="4077" h="7329" extrusionOk="0">
                  <a:moveTo>
                    <a:pt x="428" y="0"/>
                  </a:moveTo>
                  <a:cubicBezTo>
                    <a:pt x="193" y="0"/>
                    <a:pt x="2" y="191"/>
                    <a:pt x="2" y="428"/>
                  </a:cubicBezTo>
                  <a:lnTo>
                    <a:pt x="2" y="6900"/>
                  </a:lnTo>
                  <a:cubicBezTo>
                    <a:pt x="1" y="7136"/>
                    <a:pt x="193" y="7328"/>
                    <a:pt x="428" y="7328"/>
                  </a:cubicBezTo>
                  <a:lnTo>
                    <a:pt x="4076" y="7328"/>
                  </a:lnTo>
                  <a:lnTo>
                    <a:pt x="4076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CF78068-5E0A-5926-4170-513A64280380}"/>
              </a:ext>
            </a:extLst>
          </p:cNvPr>
          <p:cNvSpPr txBox="1"/>
          <p:nvPr/>
        </p:nvSpPr>
        <p:spPr>
          <a:xfrm>
            <a:off x="8057128" y="1568134"/>
            <a:ext cx="2775805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Poppins Medium" panose="020B0604020202020204" charset="0"/>
                <a:cs typeface="Poppins Medium" panose="020B0604020202020204" charset="0"/>
              </a:rPr>
              <a:t>What questions do you have on today’s content?</a:t>
            </a:r>
          </a:p>
        </p:txBody>
      </p:sp>
      <p:grpSp>
        <p:nvGrpSpPr>
          <p:cNvPr id="6" name="Google Shape;1742;p61">
            <a:extLst>
              <a:ext uri="{FF2B5EF4-FFF2-40B4-BE49-F238E27FC236}">
                <a16:creationId xmlns:a16="http://schemas.microsoft.com/office/drawing/2014/main" id="{1F26EBFD-ECFB-2ED1-27FB-ACB9615EF4B3}"/>
              </a:ext>
            </a:extLst>
          </p:cNvPr>
          <p:cNvGrpSpPr/>
          <p:nvPr/>
        </p:nvGrpSpPr>
        <p:grpSpPr>
          <a:xfrm flipH="1">
            <a:off x="8411879" y="3866821"/>
            <a:ext cx="4202407" cy="2341303"/>
            <a:chOff x="4411970" y="1801825"/>
            <a:chExt cx="734586" cy="409262"/>
          </a:xfrm>
          <a:solidFill>
            <a:schemeClr val="accent4"/>
          </a:solidFill>
        </p:grpSpPr>
        <p:sp>
          <p:nvSpPr>
            <p:cNvPr id="7" name="Google Shape;1743;p61">
              <a:extLst>
                <a:ext uri="{FF2B5EF4-FFF2-40B4-BE49-F238E27FC236}">
                  <a16:creationId xmlns:a16="http://schemas.microsoft.com/office/drawing/2014/main" id="{CC65A496-9950-0D34-4B2A-4F90F114E34B}"/>
                </a:ext>
              </a:extLst>
            </p:cNvPr>
            <p:cNvSpPr/>
            <p:nvPr/>
          </p:nvSpPr>
          <p:spPr>
            <a:xfrm>
              <a:off x="4411970" y="1801825"/>
              <a:ext cx="734586" cy="409262"/>
            </a:xfrm>
            <a:custGeom>
              <a:avLst/>
              <a:gdLst/>
              <a:ahLst/>
              <a:cxnLst/>
              <a:rect l="l" t="t" r="r" b="b"/>
              <a:pathLst>
                <a:path w="16269" h="9064" extrusionOk="0">
                  <a:moveTo>
                    <a:pt x="428" y="0"/>
                  </a:moveTo>
                  <a:cubicBezTo>
                    <a:pt x="193" y="0"/>
                    <a:pt x="2" y="191"/>
                    <a:pt x="2" y="428"/>
                  </a:cubicBezTo>
                  <a:lnTo>
                    <a:pt x="2" y="6900"/>
                  </a:lnTo>
                  <a:cubicBezTo>
                    <a:pt x="1" y="7136"/>
                    <a:pt x="193" y="7328"/>
                    <a:pt x="428" y="7328"/>
                  </a:cubicBezTo>
                  <a:lnTo>
                    <a:pt x="12834" y="7328"/>
                  </a:lnTo>
                  <a:lnTo>
                    <a:pt x="13836" y="9064"/>
                  </a:lnTo>
                  <a:lnTo>
                    <a:pt x="14839" y="7328"/>
                  </a:lnTo>
                  <a:lnTo>
                    <a:pt x="15839" y="7328"/>
                  </a:lnTo>
                  <a:cubicBezTo>
                    <a:pt x="16076" y="7328"/>
                    <a:pt x="16269" y="7137"/>
                    <a:pt x="16269" y="6900"/>
                  </a:cubicBezTo>
                  <a:lnTo>
                    <a:pt x="16269" y="428"/>
                  </a:lnTo>
                  <a:cubicBezTo>
                    <a:pt x="16267" y="191"/>
                    <a:pt x="16076" y="0"/>
                    <a:pt x="15839" y="0"/>
                  </a:cubicBez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" name="Google Shape;1744;p61">
              <a:extLst>
                <a:ext uri="{FF2B5EF4-FFF2-40B4-BE49-F238E27FC236}">
                  <a16:creationId xmlns:a16="http://schemas.microsoft.com/office/drawing/2014/main" id="{55C65077-6D36-1812-2C0C-77F47003F849}"/>
                </a:ext>
              </a:extLst>
            </p:cNvPr>
            <p:cNvSpPr/>
            <p:nvPr/>
          </p:nvSpPr>
          <p:spPr>
            <a:xfrm>
              <a:off x="4411970" y="1801825"/>
              <a:ext cx="184087" cy="330923"/>
            </a:xfrm>
            <a:custGeom>
              <a:avLst/>
              <a:gdLst/>
              <a:ahLst/>
              <a:cxnLst/>
              <a:rect l="l" t="t" r="r" b="b"/>
              <a:pathLst>
                <a:path w="4077" h="7329" extrusionOk="0">
                  <a:moveTo>
                    <a:pt x="428" y="0"/>
                  </a:moveTo>
                  <a:cubicBezTo>
                    <a:pt x="193" y="0"/>
                    <a:pt x="2" y="191"/>
                    <a:pt x="2" y="428"/>
                  </a:cubicBezTo>
                  <a:lnTo>
                    <a:pt x="2" y="6900"/>
                  </a:lnTo>
                  <a:cubicBezTo>
                    <a:pt x="1" y="7136"/>
                    <a:pt x="193" y="7328"/>
                    <a:pt x="428" y="7328"/>
                  </a:cubicBezTo>
                  <a:lnTo>
                    <a:pt x="4076" y="7328"/>
                  </a:lnTo>
                  <a:lnTo>
                    <a:pt x="4076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7FF2EF01-E983-5F08-D9C1-9122D9A286B2}"/>
              </a:ext>
            </a:extLst>
          </p:cNvPr>
          <p:cNvSpPr txBox="1"/>
          <p:nvPr/>
        </p:nvSpPr>
        <p:spPr>
          <a:xfrm>
            <a:off x="8610807" y="4243104"/>
            <a:ext cx="2775805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Poppins Medium" panose="020B0604020202020204" charset="0"/>
                <a:cs typeface="Poppins Medium" panose="020B0604020202020204" charset="0"/>
              </a:rPr>
              <a:t>What questions do you have on the follow-up tasks?</a:t>
            </a:r>
          </a:p>
        </p:txBody>
      </p:sp>
    </p:spTree>
    <p:extLst>
      <p:ext uri="{BB962C8B-B14F-4D97-AF65-F5344CB8AC3E}">
        <p14:creationId xmlns:p14="http://schemas.microsoft.com/office/powerpoint/2010/main" val="105762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p54"/>
          <p:cNvSpPr txBox="1">
            <a:spLocks noGrp="1"/>
          </p:cNvSpPr>
          <p:nvPr>
            <p:ph type="title"/>
          </p:nvPr>
        </p:nvSpPr>
        <p:spPr>
          <a:xfrm>
            <a:off x="250296" y="167747"/>
            <a:ext cx="11378651" cy="845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/>
              <a:t> HELPFUL RESOURCES</a:t>
            </a:r>
            <a:endParaRPr dirty="0"/>
          </a:p>
        </p:txBody>
      </p:sp>
      <p:sp>
        <p:nvSpPr>
          <p:cNvPr id="12" name="Google Shape;1013;p54">
            <a:extLst>
              <a:ext uri="{FF2B5EF4-FFF2-40B4-BE49-F238E27FC236}">
                <a16:creationId xmlns:a16="http://schemas.microsoft.com/office/drawing/2014/main" id="{1F80FC8A-824C-084C-83E0-413165DCA5D7}"/>
              </a:ext>
            </a:extLst>
          </p:cNvPr>
          <p:cNvSpPr txBox="1">
            <a:spLocks/>
          </p:cNvSpPr>
          <p:nvPr/>
        </p:nvSpPr>
        <p:spPr>
          <a:xfrm flipH="1">
            <a:off x="4225612" y="2238196"/>
            <a:ext cx="7608818" cy="4029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numCol="1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285750" marR="0" lvl="0" indent="-28575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Calibri" panose="020F0502020204030204" pitchFamily="34" charset="0"/>
                <a:sym typeface="Hind Vadodara"/>
                <a:hlinkClick r:id="rId3"/>
              </a:rPr>
              <a:t>Supporting and Responding to Students’ SEB Needs: Evidence-Based Practices for Educators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Calibri" panose="020F0502020204030204" pitchFamily="34" charset="0"/>
                <a:sym typeface="Hind Vadodara"/>
              </a:rPr>
              <a:t> (Classrooms) </a:t>
            </a:r>
            <a:endParaRPr kumimoji="0" lang="en-US" sz="1800" b="0" i="0" u="none" strike="noStrike" kern="1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  <a:sym typeface="Hind Vadodara"/>
            </a:endParaRPr>
          </a:p>
          <a:p>
            <a:pPr marL="342900" marR="0" lvl="0" indent="-34290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  <a:hlinkClick r:id="rId4"/>
              </a:rPr>
              <a:t>Supportive Environments Create Classroom Community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342900" marR="0" lvl="0" indent="-34290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Calibri" panose="020F0502020204030204" pitchFamily="34" charset="0"/>
                <a:sym typeface="Hind Vadodara"/>
                <a:hlinkClick r:id="rId5"/>
              </a:rPr>
              <a:t>Creating a Classroom Teaching Matrix</a:t>
            </a:r>
            <a:endParaRPr kumimoji="0" lang="en-US" sz="2000" b="0" i="0" u="none" strike="noStrike" kern="1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Calibri" panose="020F0502020204030204" pitchFamily="34" charset="0"/>
              <a:sym typeface="Hind Vadodara"/>
            </a:endParaRPr>
          </a:p>
          <a:p>
            <a:pPr marL="342900" marR="0" lvl="0" indent="-34290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  <a:hlinkClick r:id="rId6"/>
              </a:rPr>
              <a:t>Annual PBIS Evaluation Report Template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342900" marR="0" lvl="0" indent="-34290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  <a:hlinkClick r:id="rId7"/>
              </a:rPr>
              <a:t>Annual PBIS Evaluation Report – SAMPLE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342900" marR="0" lvl="0" indent="-34290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  <a:hlinkClick r:id="rId8"/>
              </a:rPr>
              <a:t>Coaches Year at a Glance Document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342900" marR="0" lvl="0" indent="-34290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  <a:hlinkClick r:id="rId9"/>
              </a:rPr>
              <a:t>Rollout Check List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342900" marR="0" lvl="0" indent="-34290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  <a:hlinkClick r:id="rId10"/>
              </a:rPr>
              <a:t>Annual Action Plan for Advanced Years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342900" marR="0" lvl="0" indent="-34290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  <a:hlinkClick r:id="rId11"/>
              </a:rPr>
              <a:t>Sample PBIS Handbooks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342900" marR="0" lvl="0" indent="-34290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  <a:hlinkClick r:id="rId12"/>
              </a:rPr>
              <a:t>Sample Staff Slide Deck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342900" marR="0" lvl="0" indent="-34290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  <a:hlinkClick r:id="rId13"/>
              </a:rPr>
              <a:t>Sample Student PBIS Slide Deck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ts val="1200"/>
              <a:buFont typeface="Hind Vadodara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481965" marR="0" lvl="0" indent="-34226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Pts val="1200"/>
              <a:buFont typeface="Arial,Sans-Serif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</p:txBody>
      </p:sp>
      <p:grpSp>
        <p:nvGrpSpPr>
          <p:cNvPr id="21" name="Google Shape;1005;p54" descr="decorative box">
            <a:extLst>
              <a:ext uri="{FF2B5EF4-FFF2-40B4-BE49-F238E27FC236}">
                <a16:creationId xmlns:a16="http://schemas.microsoft.com/office/drawing/2014/main" id="{9E3B9A76-5B52-0E4A-B322-29D3648D9FEF}"/>
              </a:ext>
            </a:extLst>
          </p:cNvPr>
          <p:cNvGrpSpPr/>
          <p:nvPr/>
        </p:nvGrpSpPr>
        <p:grpSpPr>
          <a:xfrm>
            <a:off x="689246" y="1779061"/>
            <a:ext cx="3128599" cy="3988372"/>
            <a:chOff x="3580725" y="2020075"/>
            <a:chExt cx="1344925" cy="1786275"/>
          </a:xfrm>
        </p:grpSpPr>
        <p:sp>
          <p:nvSpPr>
            <p:cNvPr id="22" name="Google Shape;1006;p54">
              <a:extLst>
                <a:ext uri="{FF2B5EF4-FFF2-40B4-BE49-F238E27FC236}">
                  <a16:creationId xmlns:a16="http://schemas.microsoft.com/office/drawing/2014/main" id="{71B709D9-82A6-2B4A-AB46-2205A27E2295}"/>
                </a:ext>
              </a:extLst>
            </p:cNvPr>
            <p:cNvSpPr/>
            <p:nvPr/>
          </p:nvSpPr>
          <p:spPr>
            <a:xfrm>
              <a:off x="3681925" y="2020075"/>
              <a:ext cx="1243725" cy="1786275"/>
            </a:xfrm>
            <a:custGeom>
              <a:avLst/>
              <a:gdLst/>
              <a:ahLst/>
              <a:cxnLst/>
              <a:rect l="l" t="t" r="r" b="b"/>
              <a:pathLst>
                <a:path w="49749" h="71451" extrusionOk="0">
                  <a:moveTo>
                    <a:pt x="1574" y="1"/>
                  </a:moveTo>
                  <a:cubicBezTo>
                    <a:pt x="706" y="1"/>
                    <a:pt x="1" y="706"/>
                    <a:pt x="1" y="1574"/>
                  </a:cubicBezTo>
                  <a:lnTo>
                    <a:pt x="1" y="69877"/>
                  </a:lnTo>
                  <a:cubicBezTo>
                    <a:pt x="1" y="70746"/>
                    <a:pt x="706" y="71451"/>
                    <a:pt x="1574" y="71451"/>
                  </a:cubicBezTo>
                  <a:lnTo>
                    <a:pt x="48175" y="71451"/>
                  </a:lnTo>
                  <a:cubicBezTo>
                    <a:pt x="49044" y="71451"/>
                    <a:pt x="49748" y="70746"/>
                    <a:pt x="49748" y="69877"/>
                  </a:cubicBezTo>
                  <a:lnTo>
                    <a:pt x="49748" y="1574"/>
                  </a:lnTo>
                  <a:cubicBezTo>
                    <a:pt x="49748" y="706"/>
                    <a:pt x="49044" y="1"/>
                    <a:pt x="48175" y="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Google Shape;1007;p54">
              <a:extLst>
                <a:ext uri="{FF2B5EF4-FFF2-40B4-BE49-F238E27FC236}">
                  <a16:creationId xmlns:a16="http://schemas.microsoft.com/office/drawing/2014/main" id="{AA87A6D8-49C3-A54C-9E71-F4B3A0FEB9B3}"/>
                </a:ext>
              </a:extLst>
            </p:cNvPr>
            <p:cNvSpPr/>
            <p:nvPr/>
          </p:nvSpPr>
          <p:spPr>
            <a:xfrm>
              <a:off x="3580725" y="2020075"/>
              <a:ext cx="1250250" cy="1786275"/>
            </a:xfrm>
            <a:custGeom>
              <a:avLst/>
              <a:gdLst/>
              <a:ahLst/>
              <a:cxnLst/>
              <a:rect l="l" t="t" r="r" b="b"/>
              <a:pathLst>
                <a:path w="50010" h="71451" extrusionOk="0">
                  <a:moveTo>
                    <a:pt x="2527" y="1"/>
                  </a:moveTo>
                  <a:cubicBezTo>
                    <a:pt x="1147" y="1"/>
                    <a:pt x="33" y="1109"/>
                    <a:pt x="0" y="2492"/>
                  </a:cubicBezTo>
                  <a:lnTo>
                    <a:pt x="0" y="68975"/>
                  </a:lnTo>
                  <a:cubicBezTo>
                    <a:pt x="33" y="70358"/>
                    <a:pt x="1147" y="71451"/>
                    <a:pt x="2526" y="71451"/>
                  </a:cubicBezTo>
                  <a:cubicBezTo>
                    <a:pt x="2537" y="71451"/>
                    <a:pt x="2547" y="71451"/>
                    <a:pt x="2557" y="71451"/>
                  </a:cubicBezTo>
                  <a:lnTo>
                    <a:pt x="50010" y="71451"/>
                  </a:lnTo>
                  <a:lnTo>
                    <a:pt x="50010" y="1"/>
                  </a:lnTo>
                  <a:lnTo>
                    <a:pt x="2557" y="1"/>
                  </a:lnTo>
                  <a:cubicBezTo>
                    <a:pt x="2547" y="1"/>
                    <a:pt x="2537" y="1"/>
                    <a:pt x="2527" y="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Google Shape;1008;p54">
              <a:extLst>
                <a:ext uri="{FF2B5EF4-FFF2-40B4-BE49-F238E27FC236}">
                  <a16:creationId xmlns:a16="http://schemas.microsoft.com/office/drawing/2014/main" id="{E0827C78-34E4-EF48-9AC0-B4FADF42AD67}"/>
                </a:ext>
              </a:extLst>
            </p:cNvPr>
            <p:cNvSpPr/>
            <p:nvPr/>
          </p:nvSpPr>
          <p:spPr>
            <a:xfrm>
              <a:off x="3680303" y="2113921"/>
              <a:ext cx="1140025" cy="1511564"/>
            </a:xfrm>
            <a:custGeom>
              <a:avLst/>
              <a:gdLst/>
              <a:ahLst/>
              <a:cxnLst/>
              <a:rect l="l" t="t" r="r" b="b"/>
              <a:pathLst>
                <a:path w="45601" h="60944" extrusionOk="0">
                  <a:moveTo>
                    <a:pt x="426" y="1"/>
                  </a:moveTo>
                  <a:cubicBezTo>
                    <a:pt x="197" y="1"/>
                    <a:pt x="0" y="181"/>
                    <a:pt x="0" y="427"/>
                  </a:cubicBezTo>
                  <a:lnTo>
                    <a:pt x="0" y="60534"/>
                  </a:lnTo>
                  <a:cubicBezTo>
                    <a:pt x="0" y="60763"/>
                    <a:pt x="197" y="60943"/>
                    <a:pt x="426" y="60943"/>
                  </a:cubicBezTo>
                  <a:lnTo>
                    <a:pt x="45191" y="60943"/>
                  </a:lnTo>
                  <a:cubicBezTo>
                    <a:pt x="45421" y="60943"/>
                    <a:pt x="45601" y="60763"/>
                    <a:pt x="45601" y="60534"/>
                  </a:cubicBezTo>
                  <a:lnTo>
                    <a:pt x="45601" y="427"/>
                  </a:lnTo>
                  <a:cubicBezTo>
                    <a:pt x="45601" y="181"/>
                    <a:pt x="45421" y="1"/>
                    <a:pt x="4519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Google Shape;1009;p54">
              <a:extLst>
                <a:ext uri="{FF2B5EF4-FFF2-40B4-BE49-F238E27FC236}">
                  <a16:creationId xmlns:a16="http://schemas.microsoft.com/office/drawing/2014/main" id="{1014025B-D1B7-FA4D-A0C8-D9253E148BC5}"/>
                </a:ext>
              </a:extLst>
            </p:cNvPr>
            <p:cNvSpPr/>
            <p:nvPr/>
          </p:nvSpPr>
          <p:spPr>
            <a:xfrm>
              <a:off x="4237099" y="2051650"/>
              <a:ext cx="28700" cy="24925"/>
            </a:xfrm>
            <a:custGeom>
              <a:avLst/>
              <a:gdLst/>
              <a:ahLst/>
              <a:cxnLst/>
              <a:rect l="l" t="t" r="r" b="b"/>
              <a:pathLst>
                <a:path w="1148" h="997" extrusionOk="0">
                  <a:moveTo>
                    <a:pt x="492" y="0"/>
                  </a:moveTo>
                  <a:cubicBezTo>
                    <a:pt x="214" y="0"/>
                    <a:pt x="0" y="230"/>
                    <a:pt x="0" y="508"/>
                  </a:cubicBezTo>
                  <a:cubicBezTo>
                    <a:pt x="0" y="798"/>
                    <a:pt x="243" y="996"/>
                    <a:pt x="496" y="996"/>
                  </a:cubicBezTo>
                  <a:cubicBezTo>
                    <a:pt x="615" y="996"/>
                    <a:pt x="737" y="952"/>
                    <a:pt x="836" y="852"/>
                  </a:cubicBezTo>
                  <a:cubicBezTo>
                    <a:pt x="1148" y="541"/>
                    <a:pt x="935" y="0"/>
                    <a:pt x="4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Google Shape;1010;p54">
              <a:extLst>
                <a:ext uri="{FF2B5EF4-FFF2-40B4-BE49-F238E27FC236}">
                  <a16:creationId xmlns:a16="http://schemas.microsoft.com/office/drawing/2014/main" id="{37FC96D6-BC24-2947-AA35-0BFCE4EBCE89}"/>
                </a:ext>
              </a:extLst>
            </p:cNvPr>
            <p:cNvSpPr/>
            <p:nvPr/>
          </p:nvSpPr>
          <p:spPr>
            <a:xfrm>
              <a:off x="4179825" y="3667150"/>
              <a:ext cx="125000" cy="106825"/>
            </a:xfrm>
            <a:custGeom>
              <a:avLst/>
              <a:gdLst/>
              <a:ahLst/>
              <a:cxnLst/>
              <a:rect l="l" t="t" r="r" b="b"/>
              <a:pathLst>
                <a:path w="5000" h="4273" extrusionOk="0">
                  <a:moveTo>
                    <a:pt x="2869" y="355"/>
                  </a:moveTo>
                  <a:cubicBezTo>
                    <a:pt x="3836" y="355"/>
                    <a:pt x="4639" y="1158"/>
                    <a:pt x="4639" y="2142"/>
                  </a:cubicBezTo>
                  <a:cubicBezTo>
                    <a:pt x="4639" y="3206"/>
                    <a:pt x="3762" y="3917"/>
                    <a:pt x="2850" y="3917"/>
                  </a:cubicBezTo>
                  <a:cubicBezTo>
                    <a:pt x="2413" y="3917"/>
                    <a:pt x="1968" y="3754"/>
                    <a:pt x="1607" y="3387"/>
                  </a:cubicBezTo>
                  <a:cubicBezTo>
                    <a:pt x="492" y="2273"/>
                    <a:pt x="1279" y="355"/>
                    <a:pt x="2869" y="355"/>
                  </a:cubicBezTo>
                  <a:close/>
                  <a:moveTo>
                    <a:pt x="2849" y="1"/>
                  </a:moveTo>
                  <a:cubicBezTo>
                    <a:pt x="2320" y="1"/>
                    <a:pt x="1781" y="197"/>
                    <a:pt x="1344" y="634"/>
                  </a:cubicBezTo>
                  <a:cubicBezTo>
                    <a:pt x="0" y="1978"/>
                    <a:pt x="967" y="4273"/>
                    <a:pt x="2869" y="4273"/>
                  </a:cubicBezTo>
                  <a:cubicBezTo>
                    <a:pt x="4049" y="4273"/>
                    <a:pt x="5000" y="3306"/>
                    <a:pt x="5000" y="2142"/>
                  </a:cubicBezTo>
                  <a:cubicBezTo>
                    <a:pt x="5000" y="847"/>
                    <a:pt x="3946" y="1"/>
                    <a:pt x="28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376F7C8E-E0AD-AEB5-DDB5-FFF4543CAE8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54925" y="1961599"/>
            <a:ext cx="2717917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9711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3A5131E-A50F-4164-B3C6-00A473B776C8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7279419" y="4687817"/>
            <a:ext cx="3497438" cy="1057275"/>
          </a:xfrm>
        </p:spPr>
        <p:txBody>
          <a:bodyPr anchor="ctr"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Scan the QR code to access or look in the Chat Box for link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914E9A-EC54-04FC-AADB-D1988EAF5F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9362" y="1778182"/>
            <a:ext cx="2718487" cy="2819172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EB087DA5-8E78-23CA-ACEA-4D29CD1F258F}"/>
              </a:ext>
            </a:extLst>
          </p:cNvPr>
          <p:cNvSpPr txBox="1">
            <a:spLocks/>
          </p:cNvSpPr>
          <p:nvPr/>
        </p:nvSpPr>
        <p:spPr>
          <a:xfrm>
            <a:off x="326476" y="721382"/>
            <a:ext cx="4474124" cy="1056800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 kern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were NOT at the Team Training in May, Please remember to complete the End Of Year Evaluation! </a:t>
            </a:r>
          </a:p>
          <a:p>
            <a:r>
              <a:rPr lang="en-US" kern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C9CA52-9869-C2F3-FF64-ABB724FD54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840" y="2170183"/>
            <a:ext cx="2456967" cy="251763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EC924BA-65F6-790F-7518-7B51C157B7F2}"/>
              </a:ext>
            </a:extLst>
          </p:cNvPr>
          <p:cNvSpPr txBox="1"/>
          <p:nvPr/>
        </p:nvSpPr>
        <p:spPr>
          <a:xfrm>
            <a:off x="968829" y="4882650"/>
            <a:ext cx="311216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of Year Evaluation</a:t>
            </a:r>
          </a:p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Scan the QR code to access or look in the Chat Box for link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818961-FB91-93AA-3509-68C5F7791E8C}"/>
              </a:ext>
            </a:extLst>
          </p:cNvPr>
          <p:cNvSpPr txBox="1"/>
          <p:nvPr/>
        </p:nvSpPr>
        <p:spPr>
          <a:xfrm>
            <a:off x="7218076" y="969294"/>
            <a:ext cx="327387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Today’s Evaluation </a:t>
            </a:r>
          </a:p>
          <a:p>
            <a:pPr marL="0" indent="0"/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3BC245E-7BBA-1EE8-9A96-76BF121713D7}"/>
              </a:ext>
            </a:extLst>
          </p:cNvPr>
          <p:cNvCxnSpPr>
            <a:cxnSpLocks/>
          </p:cNvCxnSpPr>
          <p:nvPr/>
        </p:nvCxnSpPr>
        <p:spPr>
          <a:xfrm>
            <a:off x="5768283" y="0"/>
            <a:ext cx="88231" cy="691901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703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4F33DEC4-DF28-D64E-8DE1-2ED4C0A966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5306450"/>
              </p:ext>
            </p:extLst>
          </p:nvPr>
        </p:nvGraphicFramePr>
        <p:xfrm>
          <a:off x="1810618" y="1408901"/>
          <a:ext cx="9162182" cy="5449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09" name="Google Shape;309;p31"/>
          <p:cNvSpPr txBox="1">
            <a:spLocks noGrp="1"/>
          </p:cNvSpPr>
          <p:nvPr>
            <p:ph type="title" idx="15"/>
          </p:nvPr>
        </p:nvSpPr>
        <p:spPr>
          <a:xfrm>
            <a:off x="367579" y="312426"/>
            <a:ext cx="9378000" cy="845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AGENDA &amp; Coaches’ Tasks</a:t>
            </a:r>
            <a:endParaRPr dirty="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1979364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p54"/>
          <p:cNvSpPr txBox="1">
            <a:spLocks noGrp="1"/>
          </p:cNvSpPr>
          <p:nvPr>
            <p:ph type="title"/>
          </p:nvPr>
        </p:nvSpPr>
        <p:spPr>
          <a:xfrm>
            <a:off x="250296" y="167747"/>
            <a:ext cx="11378651" cy="845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/>
              <a:t> HELPFUL RESOURCES</a:t>
            </a:r>
            <a:endParaRPr dirty="0"/>
          </a:p>
        </p:txBody>
      </p:sp>
      <p:sp>
        <p:nvSpPr>
          <p:cNvPr id="12" name="Google Shape;1013;p54">
            <a:extLst>
              <a:ext uri="{FF2B5EF4-FFF2-40B4-BE49-F238E27FC236}">
                <a16:creationId xmlns:a16="http://schemas.microsoft.com/office/drawing/2014/main" id="{1F80FC8A-824C-084C-83E0-413165DCA5D7}"/>
              </a:ext>
            </a:extLst>
          </p:cNvPr>
          <p:cNvSpPr txBox="1">
            <a:spLocks/>
          </p:cNvSpPr>
          <p:nvPr/>
        </p:nvSpPr>
        <p:spPr>
          <a:xfrm flipH="1">
            <a:off x="4225612" y="2238196"/>
            <a:ext cx="7608818" cy="4029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numCol="1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285750" marR="0" lvl="0" indent="-28575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sz="1800" kern="1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Supporting and Responding to Students’ SEB Needs: Evidence-Based Practices for Educators</a:t>
            </a:r>
            <a:r>
              <a:rPr lang="en-US" sz="1800" kern="1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(Classrooms) </a:t>
            </a:r>
            <a:endParaRPr lang="en-US" sz="1800" kern="100" dirty="0">
              <a:solidFill>
                <a:schemeClr val="bg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  <a:hlinkClick r:id="rId4"/>
              </a:rPr>
              <a:t>Supportive Environments Create Classroom Community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342900" indent="-342900" defTabSz="1219140">
              <a:spcAft>
                <a:spcPts val="8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kern="1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Creating a Classroom Teaching Matrix</a:t>
            </a:r>
            <a:endParaRPr lang="en-US" sz="2000" kern="1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defTabSz="1219140">
              <a:spcAft>
                <a:spcPts val="8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FFFFFF"/>
                </a:solidFill>
                <a:hlinkClick r:id="rId6"/>
              </a:rPr>
              <a:t>Annual PBIS Evaluation Report Template</a:t>
            </a:r>
            <a:endParaRPr lang="en-US" sz="2000" dirty="0">
              <a:solidFill>
                <a:srgbClr val="FFFFFF"/>
              </a:solidFill>
            </a:endParaRPr>
          </a:p>
          <a:p>
            <a:pPr marL="342900" lvl="0" indent="-342900" defTabSz="1219140">
              <a:spcAft>
                <a:spcPts val="8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FFFFFF"/>
                </a:solidFill>
                <a:hlinkClick r:id="rId7"/>
              </a:rPr>
              <a:t>Annual PBIS Evaluation Report – SAMPLE</a:t>
            </a:r>
            <a:endParaRPr lang="en-US" sz="2000" dirty="0">
              <a:solidFill>
                <a:srgbClr val="FFFFFF"/>
              </a:solidFill>
            </a:endParaRPr>
          </a:p>
          <a:p>
            <a:pPr marL="342900" marR="0" lvl="0" indent="-34290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  <a:hlinkClick r:id="rId8"/>
              </a:rPr>
              <a:t>Coaches Year at a Glance Document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342900" indent="-342900" defTabSz="1219140">
              <a:spcAft>
                <a:spcPts val="8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FFFFFF"/>
                </a:solidFill>
                <a:cs typeface="Hind Vadodara"/>
                <a:sym typeface="Hind Vadodara"/>
                <a:hlinkClick r:id="rId9"/>
              </a:rPr>
              <a:t>Rollout Check List</a:t>
            </a:r>
            <a:endParaRPr lang="en-US" sz="2000" dirty="0">
              <a:solidFill>
                <a:srgbClr val="FFFFFF"/>
              </a:solidFill>
              <a:cs typeface="Hind Vadodara"/>
              <a:sym typeface="Hind Vadodara"/>
            </a:endParaRPr>
          </a:p>
          <a:p>
            <a:pPr marL="342900" marR="0" lvl="0" indent="-34290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  <a:hlinkClick r:id="rId10"/>
              </a:rPr>
              <a:t>Annual Action Plan for Advanced Years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342900" marR="0" lvl="0" indent="-34290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FFFFFF"/>
                </a:solidFill>
                <a:hlinkClick r:id="rId11"/>
              </a:rPr>
              <a:t>Sample PBIS Handbooks </a:t>
            </a:r>
            <a:endParaRPr lang="en-US" sz="2000" dirty="0">
              <a:solidFill>
                <a:srgbClr val="FFFFFF"/>
              </a:solidFill>
            </a:endParaRPr>
          </a:p>
          <a:p>
            <a:pPr marL="342900" marR="0" lvl="0" indent="-34290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sym typeface="Hind Vadodara"/>
                <a:hlinkClick r:id="rId12"/>
              </a:rPr>
              <a:t>Sample Staff </a:t>
            </a:r>
            <a:r>
              <a:rPr lang="en-US" sz="2000" dirty="0">
                <a:solidFill>
                  <a:srgbClr val="FFFFFF"/>
                </a:solidFill>
                <a:hlinkClick r:id="rId12"/>
              </a:rPr>
              <a:t>Slide Deck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342900" marR="0" lvl="0" indent="-34290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  <a:hlinkClick r:id="rId13"/>
              </a:rPr>
              <a:t>Sample Student PBIS Slide Deck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ts val="1200"/>
              <a:tabLst/>
              <a:defRPr/>
            </a:pPr>
            <a:endParaRPr lang="en-US" sz="2000" dirty="0">
              <a:solidFill>
                <a:srgbClr val="FFFFFF"/>
              </a:solidFill>
            </a:endParaRPr>
          </a:p>
          <a:p>
            <a:pPr marL="481965" marR="0" lvl="0" indent="-34226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Pts val="1200"/>
              <a:buFont typeface="Arial,Sans-Serif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</p:txBody>
      </p:sp>
      <p:grpSp>
        <p:nvGrpSpPr>
          <p:cNvPr id="21" name="Google Shape;1005;p54" descr="decorative box">
            <a:extLst>
              <a:ext uri="{FF2B5EF4-FFF2-40B4-BE49-F238E27FC236}">
                <a16:creationId xmlns:a16="http://schemas.microsoft.com/office/drawing/2014/main" id="{9E3B9A76-5B52-0E4A-B322-29D3648D9FEF}"/>
              </a:ext>
            </a:extLst>
          </p:cNvPr>
          <p:cNvGrpSpPr/>
          <p:nvPr/>
        </p:nvGrpSpPr>
        <p:grpSpPr>
          <a:xfrm>
            <a:off x="689246" y="1779061"/>
            <a:ext cx="3128599" cy="3988372"/>
            <a:chOff x="3580725" y="2020075"/>
            <a:chExt cx="1344925" cy="1786275"/>
          </a:xfrm>
        </p:grpSpPr>
        <p:sp>
          <p:nvSpPr>
            <p:cNvPr id="22" name="Google Shape;1006;p54">
              <a:extLst>
                <a:ext uri="{FF2B5EF4-FFF2-40B4-BE49-F238E27FC236}">
                  <a16:creationId xmlns:a16="http://schemas.microsoft.com/office/drawing/2014/main" id="{71B709D9-82A6-2B4A-AB46-2205A27E2295}"/>
                </a:ext>
              </a:extLst>
            </p:cNvPr>
            <p:cNvSpPr/>
            <p:nvPr/>
          </p:nvSpPr>
          <p:spPr>
            <a:xfrm>
              <a:off x="3681925" y="2020075"/>
              <a:ext cx="1243725" cy="1786275"/>
            </a:xfrm>
            <a:custGeom>
              <a:avLst/>
              <a:gdLst/>
              <a:ahLst/>
              <a:cxnLst/>
              <a:rect l="l" t="t" r="r" b="b"/>
              <a:pathLst>
                <a:path w="49749" h="71451" extrusionOk="0">
                  <a:moveTo>
                    <a:pt x="1574" y="1"/>
                  </a:moveTo>
                  <a:cubicBezTo>
                    <a:pt x="706" y="1"/>
                    <a:pt x="1" y="706"/>
                    <a:pt x="1" y="1574"/>
                  </a:cubicBezTo>
                  <a:lnTo>
                    <a:pt x="1" y="69877"/>
                  </a:lnTo>
                  <a:cubicBezTo>
                    <a:pt x="1" y="70746"/>
                    <a:pt x="706" y="71451"/>
                    <a:pt x="1574" y="71451"/>
                  </a:cubicBezTo>
                  <a:lnTo>
                    <a:pt x="48175" y="71451"/>
                  </a:lnTo>
                  <a:cubicBezTo>
                    <a:pt x="49044" y="71451"/>
                    <a:pt x="49748" y="70746"/>
                    <a:pt x="49748" y="69877"/>
                  </a:cubicBezTo>
                  <a:lnTo>
                    <a:pt x="49748" y="1574"/>
                  </a:lnTo>
                  <a:cubicBezTo>
                    <a:pt x="49748" y="706"/>
                    <a:pt x="49044" y="1"/>
                    <a:pt x="48175" y="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Google Shape;1007;p54">
              <a:extLst>
                <a:ext uri="{FF2B5EF4-FFF2-40B4-BE49-F238E27FC236}">
                  <a16:creationId xmlns:a16="http://schemas.microsoft.com/office/drawing/2014/main" id="{AA87A6D8-49C3-A54C-9E71-F4B3A0FEB9B3}"/>
                </a:ext>
              </a:extLst>
            </p:cNvPr>
            <p:cNvSpPr/>
            <p:nvPr/>
          </p:nvSpPr>
          <p:spPr>
            <a:xfrm>
              <a:off x="3580725" y="2020075"/>
              <a:ext cx="1250250" cy="1786275"/>
            </a:xfrm>
            <a:custGeom>
              <a:avLst/>
              <a:gdLst/>
              <a:ahLst/>
              <a:cxnLst/>
              <a:rect l="l" t="t" r="r" b="b"/>
              <a:pathLst>
                <a:path w="50010" h="71451" extrusionOk="0">
                  <a:moveTo>
                    <a:pt x="2527" y="1"/>
                  </a:moveTo>
                  <a:cubicBezTo>
                    <a:pt x="1147" y="1"/>
                    <a:pt x="33" y="1109"/>
                    <a:pt x="0" y="2492"/>
                  </a:cubicBezTo>
                  <a:lnTo>
                    <a:pt x="0" y="68975"/>
                  </a:lnTo>
                  <a:cubicBezTo>
                    <a:pt x="33" y="70358"/>
                    <a:pt x="1147" y="71451"/>
                    <a:pt x="2526" y="71451"/>
                  </a:cubicBezTo>
                  <a:cubicBezTo>
                    <a:pt x="2537" y="71451"/>
                    <a:pt x="2547" y="71451"/>
                    <a:pt x="2557" y="71451"/>
                  </a:cubicBezTo>
                  <a:lnTo>
                    <a:pt x="50010" y="71451"/>
                  </a:lnTo>
                  <a:lnTo>
                    <a:pt x="50010" y="1"/>
                  </a:lnTo>
                  <a:lnTo>
                    <a:pt x="2557" y="1"/>
                  </a:lnTo>
                  <a:cubicBezTo>
                    <a:pt x="2547" y="1"/>
                    <a:pt x="2537" y="1"/>
                    <a:pt x="2527" y="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Google Shape;1008;p54">
              <a:extLst>
                <a:ext uri="{FF2B5EF4-FFF2-40B4-BE49-F238E27FC236}">
                  <a16:creationId xmlns:a16="http://schemas.microsoft.com/office/drawing/2014/main" id="{E0827C78-34E4-EF48-9AC0-B4FADF42AD67}"/>
                </a:ext>
              </a:extLst>
            </p:cNvPr>
            <p:cNvSpPr/>
            <p:nvPr/>
          </p:nvSpPr>
          <p:spPr>
            <a:xfrm>
              <a:off x="3680303" y="2113921"/>
              <a:ext cx="1140025" cy="1511564"/>
            </a:xfrm>
            <a:custGeom>
              <a:avLst/>
              <a:gdLst/>
              <a:ahLst/>
              <a:cxnLst/>
              <a:rect l="l" t="t" r="r" b="b"/>
              <a:pathLst>
                <a:path w="45601" h="60944" extrusionOk="0">
                  <a:moveTo>
                    <a:pt x="426" y="1"/>
                  </a:moveTo>
                  <a:cubicBezTo>
                    <a:pt x="197" y="1"/>
                    <a:pt x="0" y="181"/>
                    <a:pt x="0" y="427"/>
                  </a:cubicBezTo>
                  <a:lnTo>
                    <a:pt x="0" y="60534"/>
                  </a:lnTo>
                  <a:cubicBezTo>
                    <a:pt x="0" y="60763"/>
                    <a:pt x="197" y="60943"/>
                    <a:pt x="426" y="60943"/>
                  </a:cubicBezTo>
                  <a:lnTo>
                    <a:pt x="45191" y="60943"/>
                  </a:lnTo>
                  <a:cubicBezTo>
                    <a:pt x="45421" y="60943"/>
                    <a:pt x="45601" y="60763"/>
                    <a:pt x="45601" y="60534"/>
                  </a:cubicBezTo>
                  <a:lnTo>
                    <a:pt x="45601" y="427"/>
                  </a:lnTo>
                  <a:cubicBezTo>
                    <a:pt x="45601" y="181"/>
                    <a:pt x="45421" y="1"/>
                    <a:pt x="4519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Google Shape;1009;p54">
              <a:extLst>
                <a:ext uri="{FF2B5EF4-FFF2-40B4-BE49-F238E27FC236}">
                  <a16:creationId xmlns:a16="http://schemas.microsoft.com/office/drawing/2014/main" id="{1014025B-D1B7-FA4D-A0C8-D9253E148BC5}"/>
                </a:ext>
              </a:extLst>
            </p:cNvPr>
            <p:cNvSpPr/>
            <p:nvPr/>
          </p:nvSpPr>
          <p:spPr>
            <a:xfrm>
              <a:off x="4237099" y="2051650"/>
              <a:ext cx="28700" cy="24925"/>
            </a:xfrm>
            <a:custGeom>
              <a:avLst/>
              <a:gdLst/>
              <a:ahLst/>
              <a:cxnLst/>
              <a:rect l="l" t="t" r="r" b="b"/>
              <a:pathLst>
                <a:path w="1148" h="997" extrusionOk="0">
                  <a:moveTo>
                    <a:pt x="492" y="0"/>
                  </a:moveTo>
                  <a:cubicBezTo>
                    <a:pt x="214" y="0"/>
                    <a:pt x="0" y="230"/>
                    <a:pt x="0" y="508"/>
                  </a:cubicBezTo>
                  <a:cubicBezTo>
                    <a:pt x="0" y="798"/>
                    <a:pt x="243" y="996"/>
                    <a:pt x="496" y="996"/>
                  </a:cubicBezTo>
                  <a:cubicBezTo>
                    <a:pt x="615" y="996"/>
                    <a:pt x="737" y="952"/>
                    <a:pt x="836" y="852"/>
                  </a:cubicBezTo>
                  <a:cubicBezTo>
                    <a:pt x="1148" y="541"/>
                    <a:pt x="935" y="0"/>
                    <a:pt x="4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Google Shape;1010;p54">
              <a:extLst>
                <a:ext uri="{FF2B5EF4-FFF2-40B4-BE49-F238E27FC236}">
                  <a16:creationId xmlns:a16="http://schemas.microsoft.com/office/drawing/2014/main" id="{37FC96D6-BC24-2947-AA35-0BFCE4EBCE89}"/>
                </a:ext>
              </a:extLst>
            </p:cNvPr>
            <p:cNvSpPr/>
            <p:nvPr/>
          </p:nvSpPr>
          <p:spPr>
            <a:xfrm>
              <a:off x="4179825" y="3667150"/>
              <a:ext cx="125000" cy="106825"/>
            </a:xfrm>
            <a:custGeom>
              <a:avLst/>
              <a:gdLst/>
              <a:ahLst/>
              <a:cxnLst/>
              <a:rect l="l" t="t" r="r" b="b"/>
              <a:pathLst>
                <a:path w="5000" h="4273" extrusionOk="0">
                  <a:moveTo>
                    <a:pt x="2869" y="355"/>
                  </a:moveTo>
                  <a:cubicBezTo>
                    <a:pt x="3836" y="355"/>
                    <a:pt x="4639" y="1158"/>
                    <a:pt x="4639" y="2142"/>
                  </a:cubicBezTo>
                  <a:cubicBezTo>
                    <a:pt x="4639" y="3206"/>
                    <a:pt x="3762" y="3917"/>
                    <a:pt x="2850" y="3917"/>
                  </a:cubicBezTo>
                  <a:cubicBezTo>
                    <a:pt x="2413" y="3917"/>
                    <a:pt x="1968" y="3754"/>
                    <a:pt x="1607" y="3387"/>
                  </a:cubicBezTo>
                  <a:cubicBezTo>
                    <a:pt x="492" y="2273"/>
                    <a:pt x="1279" y="355"/>
                    <a:pt x="2869" y="355"/>
                  </a:cubicBezTo>
                  <a:close/>
                  <a:moveTo>
                    <a:pt x="2849" y="1"/>
                  </a:moveTo>
                  <a:cubicBezTo>
                    <a:pt x="2320" y="1"/>
                    <a:pt x="1781" y="197"/>
                    <a:pt x="1344" y="634"/>
                  </a:cubicBezTo>
                  <a:cubicBezTo>
                    <a:pt x="0" y="1978"/>
                    <a:pt x="967" y="4273"/>
                    <a:pt x="2869" y="4273"/>
                  </a:cubicBezTo>
                  <a:cubicBezTo>
                    <a:pt x="4049" y="4273"/>
                    <a:pt x="5000" y="3306"/>
                    <a:pt x="5000" y="2142"/>
                  </a:cubicBezTo>
                  <a:cubicBezTo>
                    <a:pt x="5000" y="847"/>
                    <a:pt x="3946" y="1"/>
                    <a:pt x="28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376F7C8E-E0AD-AEB5-DDB5-FFF4543CAE8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54925" y="1961599"/>
            <a:ext cx="2717917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213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38"/>
          <p:cNvSpPr/>
          <p:nvPr/>
        </p:nvSpPr>
        <p:spPr>
          <a:xfrm>
            <a:off x="525780" y="1703070"/>
            <a:ext cx="7235190" cy="4476906"/>
          </a:xfrm>
          <a:prstGeom prst="donut">
            <a:avLst>
              <a:gd name="adj" fmla="val 4516"/>
            </a:avLst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80" name="Google Shape;480;p38"/>
          <p:cNvSpPr txBox="1">
            <a:spLocks noGrp="1"/>
          </p:cNvSpPr>
          <p:nvPr>
            <p:ph type="title"/>
          </p:nvPr>
        </p:nvSpPr>
        <p:spPr>
          <a:xfrm rot="-294">
            <a:off x="1004785" y="3292111"/>
            <a:ext cx="6333361" cy="2007485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6000" b="1" dirty="0"/>
              <a:t>Glows &amp; Grows</a:t>
            </a:r>
            <a:br>
              <a:rPr lang="en" sz="6000" b="1" dirty="0"/>
            </a:br>
            <a:r>
              <a:rPr lang="en" sz="6000" b="1" dirty="0"/>
              <a:t>Review</a:t>
            </a:r>
            <a:endParaRPr sz="60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69406C-0E34-4163-8B3C-9A7B3412C29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82381" y="6066333"/>
            <a:ext cx="2833687" cy="70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758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111">
            <a:extLst>
              <a:ext uri="{FF2B5EF4-FFF2-40B4-BE49-F238E27FC236}">
                <a16:creationId xmlns:a16="http://schemas.microsoft.com/office/drawing/2014/main" id="{456BCFFC-A09E-B144-9D90-899B78600684}"/>
              </a:ext>
            </a:extLst>
          </p:cNvPr>
          <p:cNvSpPr/>
          <p:nvPr/>
        </p:nvSpPr>
        <p:spPr>
          <a:xfrm>
            <a:off x="1210511" y="341059"/>
            <a:ext cx="9285085" cy="1024183"/>
          </a:xfrm>
          <a:custGeom>
            <a:avLst/>
            <a:gdLst>
              <a:gd name="connsiteX0" fmla="*/ 0 w 3031558"/>
              <a:gd name="connsiteY0" fmla="*/ 112196 h 673041"/>
              <a:gd name="connsiteX1" fmla="*/ 112196 w 3031558"/>
              <a:gd name="connsiteY1" fmla="*/ 0 h 673041"/>
              <a:gd name="connsiteX2" fmla="*/ 2919362 w 3031558"/>
              <a:gd name="connsiteY2" fmla="*/ 0 h 673041"/>
              <a:gd name="connsiteX3" fmla="*/ 3031558 w 3031558"/>
              <a:gd name="connsiteY3" fmla="*/ 112196 h 673041"/>
              <a:gd name="connsiteX4" fmla="*/ 3031558 w 3031558"/>
              <a:gd name="connsiteY4" fmla="*/ 560845 h 673041"/>
              <a:gd name="connsiteX5" fmla="*/ 2919362 w 3031558"/>
              <a:gd name="connsiteY5" fmla="*/ 673041 h 673041"/>
              <a:gd name="connsiteX6" fmla="*/ 112196 w 3031558"/>
              <a:gd name="connsiteY6" fmla="*/ 673041 h 673041"/>
              <a:gd name="connsiteX7" fmla="*/ 0 w 3031558"/>
              <a:gd name="connsiteY7" fmla="*/ 560845 h 673041"/>
              <a:gd name="connsiteX8" fmla="*/ 0 w 3031558"/>
              <a:gd name="connsiteY8" fmla="*/ 112196 h 673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31558" h="673041">
                <a:moveTo>
                  <a:pt x="0" y="112196"/>
                </a:moveTo>
                <a:cubicBezTo>
                  <a:pt x="0" y="50232"/>
                  <a:pt x="50232" y="0"/>
                  <a:pt x="112196" y="0"/>
                </a:cubicBezTo>
                <a:lnTo>
                  <a:pt x="2919362" y="0"/>
                </a:lnTo>
                <a:cubicBezTo>
                  <a:pt x="2981326" y="0"/>
                  <a:pt x="3031558" y="50232"/>
                  <a:pt x="3031558" y="112196"/>
                </a:cubicBezTo>
                <a:lnTo>
                  <a:pt x="3031558" y="560845"/>
                </a:lnTo>
                <a:cubicBezTo>
                  <a:pt x="3031558" y="622809"/>
                  <a:pt x="2981326" y="673041"/>
                  <a:pt x="2919362" y="673041"/>
                </a:cubicBezTo>
                <a:lnTo>
                  <a:pt x="112196" y="673041"/>
                </a:lnTo>
                <a:cubicBezTo>
                  <a:pt x="50232" y="673041"/>
                  <a:pt x="0" y="622809"/>
                  <a:pt x="0" y="560845"/>
                </a:cubicBezTo>
                <a:lnTo>
                  <a:pt x="0" y="112196"/>
                </a:ln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76572" tIns="176572" rIns="176572" bIns="176572" numCol="1" spcCol="1270" anchor="ctr" anchorCtr="0">
            <a:noAutofit/>
          </a:bodyPr>
          <a:lstStyle/>
          <a:p>
            <a:pPr marL="0" marR="0" lvl="0" indent="0" algn="ctr" defTabSz="82971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92C7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Develop a continuum to discourage </a:t>
            </a:r>
          </a:p>
          <a:p>
            <a:pPr marL="0" marR="0" lvl="0" indent="0" algn="ctr" defTabSz="82971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92C7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violations of expectations</a:t>
            </a:r>
          </a:p>
        </p:txBody>
      </p:sp>
      <p:pic>
        <p:nvPicPr>
          <p:cNvPr id="7" name="Content Placeholder 4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3E86A9E3-272E-3741-A07F-1DA5A8AD30E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" y="1703367"/>
            <a:ext cx="10608965" cy="51032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4772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037016A5-DADF-C34D-A041-5B1821B292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6929142"/>
              </p:ext>
            </p:extLst>
          </p:nvPr>
        </p:nvGraphicFramePr>
        <p:xfrm>
          <a:off x="2994062" y="490230"/>
          <a:ext cx="3393401" cy="58775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49E34C44-484C-E74B-91EB-91DA7D47134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7615" y="335605"/>
            <a:ext cx="5173938" cy="324233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7783AE2-D773-4047-A793-059948F705F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1306" y="3750651"/>
            <a:ext cx="3103273" cy="2501227"/>
          </a:xfrm>
          <a:prstGeom prst="ellipse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5D87969-1E3F-CD45-9A79-9C1B15A045F8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8423" y="3750651"/>
            <a:ext cx="2005938" cy="286925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76A32BB-67B8-4319-BB25-8B6D5A4160F5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04" y="1419223"/>
            <a:ext cx="2678430" cy="3526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360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900E1-52DF-4869-AC2D-AC9A9D6C8B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1112" y="1332854"/>
            <a:ext cx="8636444" cy="4244219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vert="horz" wrap="square" lIns="91440" tIns="45720" rIns="91440" bIns="45720" rtlCol="0" anchor="ctr" anchorCtr="0">
            <a:noAutofit/>
          </a:bodyPr>
          <a:lstStyle/>
          <a:p>
            <a:pPr marL="643255" indent="-457200"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Have you begun work on any of these items?</a:t>
            </a:r>
          </a:p>
          <a:p>
            <a:pPr marL="1252840" lvl="1" indent="-4572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Definitions</a:t>
            </a:r>
          </a:p>
          <a:p>
            <a:pPr marL="1252840" lvl="1" indent="-4572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Flow Chart/Levels</a:t>
            </a:r>
          </a:p>
          <a:p>
            <a:pPr marL="1252840" lvl="1" indent="-4572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Office Discipline Referral Form</a:t>
            </a:r>
          </a:p>
          <a:p>
            <a:pPr marL="643255" indent="-457200"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Have you reviewed the Classroom Support Document?  </a:t>
            </a:r>
          </a:p>
          <a:p>
            <a:pPr marL="643255" indent="-457200"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Have you considered having teacher create a classroom matrix?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63E907-7F3B-407B-9675-B2EF94C7C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471" y="343098"/>
            <a:ext cx="9378000" cy="845600"/>
          </a:xfrm>
        </p:spPr>
        <p:txBody>
          <a:bodyPr>
            <a:noAutofit/>
          </a:bodyPr>
          <a:lstStyle/>
          <a:p>
            <a:r>
              <a:rPr lang="en-US" sz="3733" b="1" dirty="0">
                <a:solidFill>
                  <a:schemeClr val="bg1"/>
                </a:solidFill>
                <a:cs typeface="Calibri Light"/>
              </a:rPr>
              <a:t>DISCUSSION: </a:t>
            </a:r>
            <a:r>
              <a:rPr lang="en-US" sz="3733" dirty="0">
                <a:solidFill>
                  <a:schemeClr val="bg1"/>
                </a:solidFill>
                <a:cs typeface="Calibri Light"/>
              </a:rPr>
              <a:t>GLOWS &amp; GROWS</a:t>
            </a:r>
            <a:endParaRPr lang="en-US" sz="3733" dirty="0">
              <a:solidFill>
                <a:schemeClr val="bg1"/>
              </a:solidFill>
            </a:endParaRPr>
          </a:p>
        </p:txBody>
      </p:sp>
      <p:sp>
        <p:nvSpPr>
          <p:cNvPr id="139" name="Text Placeholder 4">
            <a:extLst>
              <a:ext uri="{FF2B5EF4-FFF2-40B4-BE49-F238E27FC236}">
                <a16:creationId xmlns:a16="http://schemas.microsoft.com/office/drawing/2014/main" id="{27CD0EF0-F84A-4D59-8DFC-AB5392B4F920}"/>
              </a:ext>
            </a:extLst>
          </p:cNvPr>
          <p:cNvSpPr txBox="1">
            <a:spLocks/>
          </p:cNvSpPr>
          <p:nvPr/>
        </p:nvSpPr>
        <p:spPr>
          <a:xfrm>
            <a:off x="9535227" y="5643033"/>
            <a:ext cx="1901776" cy="87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203195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3 minutes</a:t>
            </a:r>
          </a:p>
          <a:p>
            <a:pPr marL="203195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7 minutes</a:t>
            </a:r>
          </a:p>
        </p:txBody>
      </p:sp>
      <p:grpSp>
        <p:nvGrpSpPr>
          <p:cNvPr id="140" name="Google Shape;6077;p67">
            <a:extLst>
              <a:ext uri="{FF2B5EF4-FFF2-40B4-BE49-F238E27FC236}">
                <a16:creationId xmlns:a16="http://schemas.microsoft.com/office/drawing/2014/main" id="{69A1A7F0-B117-420F-A366-B9EB81FDAB15}"/>
              </a:ext>
            </a:extLst>
          </p:cNvPr>
          <p:cNvGrpSpPr/>
          <p:nvPr/>
        </p:nvGrpSpPr>
        <p:grpSpPr>
          <a:xfrm>
            <a:off x="11343234" y="5852554"/>
            <a:ext cx="537983" cy="537983"/>
            <a:chOff x="5873617" y="2309901"/>
            <a:chExt cx="345720" cy="345720"/>
          </a:xfrm>
        </p:grpSpPr>
        <p:sp>
          <p:nvSpPr>
            <p:cNvPr id="141" name="Google Shape;6078;p67">
              <a:extLst>
                <a:ext uri="{FF2B5EF4-FFF2-40B4-BE49-F238E27FC236}">
                  <a16:creationId xmlns:a16="http://schemas.microsoft.com/office/drawing/2014/main" id="{05BA03D2-B480-4481-A3D3-0B300AC008AA}"/>
                </a:ext>
              </a:extLst>
            </p:cNvPr>
            <p:cNvSpPr/>
            <p:nvPr/>
          </p:nvSpPr>
          <p:spPr>
            <a:xfrm>
              <a:off x="5873617" y="2309901"/>
              <a:ext cx="345720" cy="345720"/>
            </a:xfrm>
            <a:custGeom>
              <a:avLst/>
              <a:gdLst/>
              <a:ahLst/>
              <a:cxnLst/>
              <a:rect l="l" t="t" r="r" b="b"/>
              <a:pathLst>
                <a:path w="13159" h="13159" extrusionOk="0">
                  <a:moveTo>
                    <a:pt x="6583" y="1"/>
                  </a:moveTo>
                  <a:cubicBezTo>
                    <a:pt x="2949" y="1"/>
                    <a:pt x="1" y="2942"/>
                    <a:pt x="1" y="6576"/>
                  </a:cubicBezTo>
                  <a:cubicBezTo>
                    <a:pt x="1" y="10211"/>
                    <a:pt x="2949" y="13159"/>
                    <a:pt x="6583" y="13159"/>
                  </a:cubicBezTo>
                  <a:cubicBezTo>
                    <a:pt x="10218" y="13159"/>
                    <a:pt x="13159" y="10211"/>
                    <a:pt x="13159" y="6576"/>
                  </a:cubicBezTo>
                  <a:cubicBezTo>
                    <a:pt x="13159" y="2942"/>
                    <a:pt x="10218" y="1"/>
                    <a:pt x="6583" y="1"/>
                  </a:cubicBezTo>
                  <a:close/>
                </a:path>
              </a:pathLst>
            </a:custGeom>
            <a:solidFill>
              <a:srgbClr val="7988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6079;p67">
              <a:extLst>
                <a:ext uri="{FF2B5EF4-FFF2-40B4-BE49-F238E27FC236}">
                  <a16:creationId xmlns:a16="http://schemas.microsoft.com/office/drawing/2014/main" id="{6F0D97DD-4823-41D6-976B-5233426B5606}"/>
                </a:ext>
              </a:extLst>
            </p:cNvPr>
            <p:cNvSpPr/>
            <p:nvPr/>
          </p:nvSpPr>
          <p:spPr>
            <a:xfrm>
              <a:off x="5899496" y="2335779"/>
              <a:ext cx="293963" cy="293963"/>
            </a:xfrm>
            <a:custGeom>
              <a:avLst/>
              <a:gdLst/>
              <a:ahLst/>
              <a:cxnLst/>
              <a:rect l="l" t="t" r="r" b="b"/>
              <a:pathLst>
                <a:path w="11189" h="11189" extrusionOk="0">
                  <a:moveTo>
                    <a:pt x="5598" y="1"/>
                  </a:moveTo>
                  <a:cubicBezTo>
                    <a:pt x="2505" y="1"/>
                    <a:pt x="1" y="2504"/>
                    <a:pt x="1" y="5591"/>
                  </a:cubicBezTo>
                  <a:cubicBezTo>
                    <a:pt x="1" y="8685"/>
                    <a:pt x="2505" y="11189"/>
                    <a:pt x="5598" y="11189"/>
                  </a:cubicBezTo>
                  <a:cubicBezTo>
                    <a:pt x="8685" y="11189"/>
                    <a:pt x="11189" y="8685"/>
                    <a:pt x="11189" y="5591"/>
                  </a:cubicBezTo>
                  <a:cubicBezTo>
                    <a:pt x="11189" y="2504"/>
                    <a:pt x="8685" y="1"/>
                    <a:pt x="5598" y="1"/>
                  </a:cubicBezTo>
                  <a:close/>
                </a:path>
              </a:pathLst>
            </a:custGeom>
            <a:solidFill>
              <a:srgbClr val="F2F4F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6080;p67">
              <a:extLst>
                <a:ext uri="{FF2B5EF4-FFF2-40B4-BE49-F238E27FC236}">
                  <a16:creationId xmlns:a16="http://schemas.microsoft.com/office/drawing/2014/main" id="{A39D49AF-CD55-4A79-B978-88926CCB56D7}"/>
                </a:ext>
              </a:extLst>
            </p:cNvPr>
            <p:cNvSpPr/>
            <p:nvPr/>
          </p:nvSpPr>
          <p:spPr>
            <a:xfrm>
              <a:off x="6041288" y="2356088"/>
              <a:ext cx="10404" cy="131888"/>
            </a:xfrm>
            <a:custGeom>
              <a:avLst/>
              <a:gdLst/>
              <a:ahLst/>
              <a:cxnLst/>
              <a:rect l="l" t="t" r="r" b="b"/>
              <a:pathLst>
                <a:path w="396" h="5020" extrusionOk="0">
                  <a:moveTo>
                    <a:pt x="198" y="1"/>
                  </a:moveTo>
                  <a:cubicBezTo>
                    <a:pt x="99" y="1"/>
                    <a:pt x="0" y="67"/>
                    <a:pt x="0" y="199"/>
                  </a:cubicBezTo>
                  <a:lnTo>
                    <a:pt x="0" y="4818"/>
                  </a:lnTo>
                  <a:cubicBezTo>
                    <a:pt x="0" y="4929"/>
                    <a:pt x="90" y="5019"/>
                    <a:pt x="201" y="5019"/>
                  </a:cubicBezTo>
                  <a:cubicBezTo>
                    <a:pt x="305" y="5019"/>
                    <a:pt x="395" y="4929"/>
                    <a:pt x="395" y="4818"/>
                  </a:cubicBezTo>
                  <a:lnTo>
                    <a:pt x="395" y="199"/>
                  </a:lnTo>
                  <a:cubicBezTo>
                    <a:pt x="395" y="67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6081;p67">
              <a:extLst>
                <a:ext uri="{FF2B5EF4-FFF2-40B4-BE49-F238E27FC236}">
                  <a16:creationId xmlns:a16="http://schemas.microsoft.com/office/drawing/2014/main" id="{43890253-3ED1-4FF6-8B56-BB627E81FE80}"/>
                </a:ext>
              </a:extLst>
            </p:cNvPr>
            <p:cNvSpPr/>
            <p:nvPr/>
          </p:nvSpPr>
          <p:spPr>
            <a:xfrm>
              <a:off x="6039449" y="2477546"/>
              <a:ext cx="135435" cy="10430"/>
            </a:xfrm>
            <a:custGeom>
              <a:avLst/>
              <a:gdLst/>
              <a:ahLst/>
              <a:cxnLst/>
              <a:rect l="l" t="t" r="r" b="b"/>
              <a:pathLst>
                <a:path w="5155" h="397" extrusionOk="0">
                  <a:moveTo>
                    <a:pt x="271" y="1"/>
                  </a:moveTo>
                  <a:cubicBezTo>
                    <a:pt x="1" y="1"/>
                    <a:pt x="1" y="396"/>
                    <a:pt x="271" y="396"/>
                  </a:cubicBezTo>
                  <a:lnTo>
                    <a:pt x="4891" y="396"/>
                  </a:lnTo>
                  <a:cubicBezTo>
                    <a:pt x="5154" y="396"/>
                    <a:pt x="5154" y="1"/>
                    <a:pt x="4891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6082;p67">
              <a:extLst>
                <a:ext uri="{FF2B5EF4-FFF2-40B4-BE49-F238E27FC236}">
                  <a16:creationId xmlns:a16="http://schemas.microsoft.com/office/drawing/2014/main" id="{32326706-E8F4-45CA-9A56-20D6BA4B1598}"/>
                </a:ext>
              </a:extLst>
            </p:cNvPr>
            <p:cNvSpPr/>
            <p:nvPr/>
          </p:nvSpPr>
          <p:spPr>
            <a:xfrm>
              <a:off x="5935778" y="2372035"/>
              <a:ext cx="275178" cy="257970"/>
            </a:xfrm>
            <a:custGeom>
              <a:avLst/>
              <a:gdLst/>
              <a:ahLst/>
              <a:cxnLst/>
              <a:rect l="l" t="t" r="r" b="b"/>
              <a:pathLst>
                <a:path w="10474" h="9819" extrusionOk="0">
                  <a:moveTo>
                    <a:pt x="7893" y="1"/>
                  </a:moveTo>
                  <a:cubicBezTo>
                    <a:pt x="9815" y="2213"/>
                    <a:pt x="9697" y="5543"/>
                    <a:pt x="7623" y="7617"/>
                  </a:cubicBezTo>
                  <a:cubicBezTo>
                    <a:pt x="6532" y="8704"/>
                    <a:pt x="5100" y="9254"/>
                    <a:pt x="3664" y="9254"/>
                  </a:cubicBezTo>
                  <a:cubicBezTo>
                    <a:pt x="2361" y="9254"/>
                    <a:pt x="1056" y="8801"/>
                    <a:pt x="0" y="7887"/>
                  </a:cubicBezTo>
                  <a:lnTo>
                    <a:pt x="0" y="7887"/>
                  </a:lnTo>
                  <a:cubicBezTo>
                    <a:pt x="1112" y="9170"/>
                    <a:pt x="2669" y="9818"/>
                    <a:pt x="4229" y="9818"/>
                  </a:cubicBezTo>
                  <a:cubicBezTo>
                    <a:pt x="5657" y="9818"/>
                    <a:pt x="7088" y="9275"/>
                    <a:pt x="8185" y="8179"/>
                  </a:cubicBezTo>
                  <a:cubicBezTo>
                    <a:pt x="10474" y="5883"/>
                    <a:pt x="10342" y="2123"/>
                    <a:pt x="7893" y="1"/>
                  </a:cubicBezTo>
                  <a:close/>
                </a:path>
              </a:pathLst>
            </a:custGeom>
            <a:solidFill>
              <a:srgbClr val="BCCA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6083;p67">
              <a:extLst>
                <a:ext uri="{FF2B5EF4-FFF2-40B4-BE49-F238E27FC236}">
                  <a16:creationId xmlns:a16="http://schemas.microsoft.com/office/drawing/2014/main" id="{2A45AA7D-C49D-465B-84F8-A11B1FED79EC}"/>
                </a:ext>
              </a:extLst>
            </p:cNvPr>
            <p:cNvSpPr/>
            <p:nvPr/>
          </p:nvSpPr>
          <p:spPr>
            <a:xfrm>
              <a:off x="5918097" y="2477546"/>
              <a:ext cx="21333" cy="10430"/>
            </a:xfrm>
            <a:custGeom>
              <a:avLst/>
              <a:gdLst/>
              <a:ahLst/>
              <a:cxnLst/>
              <a:rect l="l" t="t" r="r" b="b"/>
              <a:pathLst>
                <a:path w="812" h="397" extrusionOk="0">
                  <a:moveTo>
                    <a:pt x="264" y="1"/>
                  </a:moveTo>
                  <a:cubicBezTo>
                    <a:pt x="0" y="1"/>
                    <a:pt x="0" y="396"/>
                    <a:pt x="264" y="396"/>
                  </a:cubicBezTo>
                  <a:lnTo>
                    <a:pt x="548" y="396"/>
                  </a:lnTo>
                  <a:cubicBezTo>
                    <a:pt x="812" y="396"/>
                    <a:pt x="812" y="1"/>
                    <a:pt x="548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6084;p67">
              <a:extLst>
                <a:ext uri="{FF2B5EF4-FFF2-40B4-BE49-F238E27FC236}">
                  <a16:creationId xmlns:a16="http://schemas.microsoft.com/office/drawing/2014/main" id="{CC2FA77A-7005-4D07-80E4-A9E54613333B}"/>
                </a:ext>
              </a:extLst>
            </p:cNvPr>
            <p:cNvSpPr/>
            <p:nvPr/>
          </p:nvSpPr>
          <p:spPr>
            <a:xfrm>
              <a:off x="6041288" y="2591542"/>
              <a:ext cx="10404" cy="17970"/>
            </a:xfrm>
            <a:custGeom>
              <a:avLst/>
              <a:gdLst/>
              <a:ahLst/>
              <a:cxnLst/>
              <a:rect l="l" t="t" r="r" b="b"/>
              <a:pathLst>
                <a:path w="396" h="684" extrusionOk="0">
                  <a:moveTo>
                    <a:pt x="198" y="0"/>
                  </a:moveTo>
                  <a:cubicBezTo>
                    <a:pt x="99" y="0"/>
                    <a:pt x="0" y="66"/>
                    <a:pt x="0" y="198"/>
                  </a:cubicBezTo>
                  <a:lnTo>
                    <a:pt x="0" y="483"/>
                  </a:lnTo>
                  <a:cubicBezTo>
                    <a:pt x="0" y="594"/>
                    <a:pt x="90" y="684"/>
                    <a:pt x="201" y="684"/>
                  </a:cubicBezTo>
                  <a:cubicBezTo>
                    <a:pt x="305" y="684"/>
                    <a:pt x="395" y="594"/>
                    <a:pt x="395" y="483"/>
                  </a:cubicBezTo>
                  <a:lnTo>
                    <a:pt x="395" y="198"/>
                  </a:lnTo>
                  <a:cubicBezTo>
                    <a:pt x="395" y="66"/>
                    <a:pt x="297" y="0"/>
                    <a:pt x="198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6085;p67">
              <a:extLst>
                <a:ext uri="{FF2B5EF4-FFF2-40B4-BE49-F238E27FC236}">
                  <a16:creationId xmlns:a16="http://schemas.microsoft.com/office/drawing/2014/main" id="{4D21261D-4102-401C-9DA0-A8D35BC5D74B}"/>
                </a:ext>
              </a:extLst>
            </p:cNvPr>
            <p:cNvSpPr/>
            <p:nvPr/>
          </p:nvSpPr>
          <p:spPr>
            <a:xfrm>
              <a:off x="5953144" y="2391556"/>
              <a:ext cx="19836" cy="15869"/>
            </a:xfrm>
            <a:custGeom>
              <a:avLst/>
              <a:gdLst/>
              <a:ahLst/>
              <a:cxnLst/>
              <a:rect l="l" t="t" r="r" b="b"/>
              <a:pathLst>
                <a:path w="755" h="604" extrusionOk="0">
                  <a:moveTo>
                    <a:pt x="285" y="0"/>
                  </a:moveTo>
                  <a:cubicBezTo>
                    <a:pt x="133" y="0"/>
                    <a:pt x="0" y="196"/>
                    <a:pt x="144" y="340"/>
                  </a:cubicBezTo>
                  <a:lnTo>
                    <a:pt x="345" y="541"/>
                  </a:lnTo>
                  <a:cubicBezTo>
                    <a:pt x="379" y="583"/>
                    <a:pt x="435" y="603"/>
                    <a:pt x="484" y="603"/>
                  </a:cubicBezTo>
                  <a:cubicBezTo>
                    <a:pt x="664" y="603"/>
                    <a:pt x="754" y="388"/>
                    <a:pt x="629" y="264"/>
                  </a:cubicBezTo>
                  <a:lnTo>
                    <a:pt x="421" y="62"/>
                  </a:lnTo>
                  <a:cubicBezTo>
                    <a:pt x="379" y="19"/>
                    <a:pt x="331" y="0"/>
                    <a:pt x="28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6086;p67">
              <a:extLst>
                <a:ext uri="{FF2B5EF4-FFF2-40B4-BE49-F238E27FC236}">
                  <a16:creationId xmlns:a16="http://schemas.microsoft.com/office/drawing/2014/main" id="{3C141D2C-66B6-4955-92BB-0633A5DFA9D1}"/>
                </a:ext>
              </a:extLst>
            </p:cNvPr>
            <p:cNvSpPr/>
            <p:nvPr/>
          </p:nvSpPr>
          <p:spPr>
            <a:xfrm>
              <a:off x="6119686" y="2557939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285" y="1"/>
                  </a:moveTo>
                  <a:cubicBezTo>
                    <a:pt x="131" y="1"/>
                    <a:pt x="0" y="202"/>
                    <a:pt x="144" y="347"/>
                  </a:cubicBezTo>
                  <a:lnTo>
                    <a:pt x="345" y="548"/>
                  </a:lnTo>
                  <a:cubicBezTo>
                    <a:pt x="380" y="582"/>
                    <a:pt x="429" y="603"/>
                    <a:pt x="484" y="603"/>
                  </a:cubicBezTo>
                  <a:cubicBezTo>
                    <a:pt x="658" y="603"/>
                    <a:pt x="748" y="388"/>
                    <a:pt x="623" y="263"/>
                  </a:cubicBezTo>
                  <a:lnTo>
                    <a:pt x="422" y="62"/>
                  </a:lnTo>
                  <a:cubicBezTo>
                    <a:pt x="379" y="19"/>
                    <a:pt x="331" y="1"/>
                    <a:pt x="28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6087;p67">
              <a:extLst>
                <a:ext uri="{FF2B5EF4-FFF2-40B4-BE49-F238E27FC236}">
                  <a16:creationId xmlns:a16="http://schemas.microsoft.com/office/drawing/2014/main" id="{1949726C-4CB9-482B-9FDB-72F89F8BA0CB}"/>
                </a:ext>
              </a:extLst>
            </p:cNvPr>
            <p:cNvSpPr/>
            <p:nvPr/>
          </p:nvSpPr>
          <p:spPr>
            <a:xfrm>
              <a:off x="6120185" y="2391556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466" y="0"/>
                  </a:moveTo>
                  <a:cubicBezTo>
                    <a:pt x="419" y="0"/>
                    <a:pt x="370" y="19"/>
                    <a:pt x="326" y="62"/>
                  </a:cubicBezTo>
                  <a:lnTo>
                    <a:pt x="125" y="264"/>
                  </a:lnTo>
                  <a:cubicBezTo>
                    <a:pt x="0" y="388"/>
                    <a:pt x="84" y="603"/>
                    <a:pt x="264" y="603"/>
                  </a:cubicBezTo>
                  <a:cubicBezTo>
                    <a:pt x="313" y="603"/>
                    <a:pt x="368" y="583"/>
                    <a:pt x="403" y="541"/>
                  </a:cubicBezTo>
                  <a:lnTo>
                    <a:pt x="604" y="340"/>
                  </a:lnTo>
                  <a:cubicBezTo>
                    <a:pt x="747" y="196"/>
                    <a:pt x="618" y="0"/>
                    <a:pt x="466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6088;p67">
              <a:extLst>
                <a:ext uri="{FF2B5EF4-FFF2-40B4-BE49-F238E27FC236}">
                  <a16:creationId xmlns:a16="http://schemas.microsoft.com/office/drawing/2014/main" id="{8EECED90-BF97-4E7D-A2A2-0B2D0D152F62}"/>
                </a:ext>
              </a:extLst>
            </p:cNvPr>
            <p:cNvSpPr/>
            <p:nvPr/>
          </p:nvSpPr>
          <p:spPr>
            <a:xfrm>
              <a:off x="5953617" y="2557939"/>
              <a:ext cx="19862" cy="15869"/>
            </a:xfrm>
            <a:custGeom>
              <a:avLst/>
              <a:gdLst/>
              <a:ahLst/>
              <a:cxnLst/>
              <a:rect l="l" t="t" r="r" b="b"/>
              <a:pathLst>
                <a:path w="756" h="604" extrusionOk="0">
                  <a:moveTo>
                    <a:pt x="465" y="1"/>
                  </a:moveTo>
                  <a:cubicBezTo>
                    <a:pt x="418" y="1"/>
                    <a:pt x="370" y="19"/>
                    <a:pt x="327" y="62"/>
                  </a:cubicBezTo>
                  <a:lnTo>
                    <a:pt x="126" y="263"/>
                  </a:lnTo>
                  <a:cubicBezTo>
                    <a:pt x="1" y="388"/>
                    <a:pt x="91" y="603"/>
                    <a:pt x="264" y="603"/>
                  </a:cubicBezTo>
                  <a:cubicBezTo>
                    <a:pt x="320" y="603"/>
                    <a:pt x="368" y="582"/>
                    <a:pt x="403" y="548"/>
                  </a:cubicBezTo>
                  <a:lnTo>
                    <a:pt x="611" y="347"/>
                  </a:lnTo>
                  <a:cubicBezTo>
                    <a:pt x="755" y="202"/>
                    <a:pt x="620" y="1"/>
                    <a:pt x="46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6089;p67">
              <a:extLst>
                <a:ext uri="{FF2B5EF4-FFF2-40B4-BE49-F238E27FC236}">
                  <a16:creationId xmlns:a16="http://schemas.microsoft.com/office/drawing/2014/main" id="{19E59D90-BF82-4DA6-8EB8-6F9EBF700ED4}"/>
                </a:ext>
              </a:extLst>
            </p:cNvPr>
            <p:cNvSpPr/>
            <p:nvPr/>
          </p:nvSpPr>
          <p:spPr>
            <a:xfrm>
              <a:off x="5927056" y="2429887"/>
              <a:ext cx="21859" cy="13425"/>
            </a:xfrm>
            <a:custGeom>
              <a:avLst/>
              <a:gdLst/>
              <a:ahLst/>
              <a:cxnLst/>
              <a:rect l="l" t="t" r="r" b="b"/>
              <a:pathLst>
                <a:path w="832" h="511" extrusionOk="0">
                  <a:moveTo>
                    <a:pt x="289" y="0"/>
                  </a:moveTo>
                  <a:cubicBezTo>
                    <a:pt x="98" y="0"/>
                    <a:pt x="1" y="295"/>
                    <a:pt x="214" y="386"/>
                  </a:cubicBezTo>
                  <a:lnTo>
                    <a:pt x="478" y="497"/>
                  </a:lnTo>
                  <a:cubicBezTo>
                    <a:pt x="499" y="504"/>
                    <a:pt x="526" y="511"/>
                    <a:pt x="554" y="511"/>
                  </a:cubicBezTo>
                  <a:cubicBezTo>
                    <a:pt x="769" y="511"/>
                    <a:pt x="831" y="213"/>
                    <a:pt x="630" y="129"/>
                  </a:cubicBezTo>
                  <a:lnTo>
                    <a:pt x="374" y="18"/>
                  </a:lnTo>
                  <a:cubicBezTo>
                    <a:pt x="344" y="6"/>
                    <a:pt x="316" y="0"/>
                    <a:pt x="289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6090;p67">
              <a:extLst>
                <a:ext uri="{FF2B5EF4-FFF2-40B4-BE49-F238E27FC236}">
                  <a16:creationId xmlns:a16="http://schemas.microsoft.com/office/drawing/2014/main" id="{56AF77CE-0D92-44D8-83C4-C655BC755024}"/>
                </a:ext>
              </a:extLst>
            </p:cNvPr>
            <p:cNvSpPr/>
            <p:nvPr/>
          </p:nvSpPr>
          <p:spPr>
            <a:xfrm>
              <a:off x="6143751" y="2522077"/>
              <a:ext cx="21832" cy="13452"/>
            </a:xfrm>
            <a:custGeom>
              <a:avLst/>
              <a:gdLst/>
              <a:ahLst/>
              <a:cxnLst/>
              <a:rect l="l" t="t" r="r" b="b"/>
              <a:pathLst>
                <a:path w="831" h="512" extrusionOk="0">
                  <a:moveTo>
                    <a:pt x="287" y="0"/>
                  </a:moveTo>
                  <a:cubicBezTo>
                    <a:pt x="97" y="0"/>
                    <a:pt x="1" y="289"/>
                    <a:pt x="213" y="380"/>
                  </a:cubicBezTo>
                  <a:lnTo>
                    <a:pt x="477" y="491"/>
                  </a:lnTo>
                  <a:cubicBezTo>
                    <a:pt x="498" y="505"/>
                    <a:pt x="525" y="512"/>
                    <a:pt x="553" y="512"/>
                  </a:cubicBezTo>
                  <a:cubicBezTo>
                    <a:pt x="768" y="512"/>
                    <a:pt x="831" y="213"/>
                    <a:pt x="629" y="130"/>
                  </a:cubicBezTo>
                  <a:lnTo>
                    <a:pt x="373" y="19"/>
                  </a:lnTo>
                  <a:cubicBezTo>
                    <a:pt x="343" y="6"/>
                    <a:pt x="314" y="0"/>
                    <a:pt x="287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6091;p67">
              <a:extLst>
                <a:ext uri="{FF2B5EF4-FFF2-40B4-BE49-F238E27FC236}">
                  <a16:creationId xmlns:a16="http://schemas.microsoft.com/office/drawing/2014/main" id="{9EA9FADF-5F62-4F35-BAF0-C1CF3F051B08}"/>
                </a:ext>
              </a:extLst>
            </p:cNvPr>
            <p:cNvSpPr/>
            <p:nvPr/>
          </p:nvSpPr>
          <p:spPr>
            <a:xfrm>
              <a:off x="6084822" y="2365730"/>
              <a:ext cx="15816" cy="17261"/>
            </a:xfrm>
            <a:custGeom>
              <a:avLst/>
              <a:gdLst/>
              <a:ahLst/>
              <a:cxnLst/>
              <a:rect l="l" t="t" r="r" b="b"/>
              <a:pathLst>
                <a:path w="602" h="657" extrusionOk="0">
                  <a:moveTo>
                    <a:pt x="345" y="0"/>
                  </a:moveTo>
                  <a:cubicBezTo>
                    <a:pt x="275" y="0"/>
                    <a:pt x="204" y="37"/>
                    <a:pt x="167" y="123"/>
                  </a:cubicBezTo>
                  <a:lnTo>
                    <a:pt x="56" y="386"/>
                  </a:lnTo>
                  <a:cubicBezTo>
                    <a:pt x="1" y="511"/>
                    <a:pt x="98" y="657"/>
                    <a:pt x="237" y="657"/>
                  </a:cubicBezTo>
                  <a:cubicBezTo>
                    <a:pt x="320" y="657"/>
                    <a:pt x="389" y="608"/>
                    <a:pt x="424" y="539"/>
                  </a:cubicBezTo>
                  <a:lnTo>
                    <a:pt x="535" y="276"/>
                  </a:lnTo>
                  <a:cubicBezTo>
                    <a:pt x="602" y="119"/>
                    <a:pt x="473" y="0"/>
                    <a:pt x="34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6092;p67">
              <a:extLst>
                <a:ext uri="{FF2B5EF4-FFF2-40B4-BE49-F238E27FC236}">
                  <a16:creationId xmlns:a16="http://schemas.microsoft.com/office/drawing/2014/main" id="{0F65EB76-5C42-48FF-9FE8-9B6253AC01EC}"/>
                </a:ext>
              </a:extLst>
            </p:cNvPr>
            <p:cNvSpPr/>
            <p:nvPr/>
          </p:nvSpPr>
          <p:spPr>
            <a:xfrm>
              <a:off x="5992632" y="2582399"/>
              <a:ext cx="15816" cy="17287"/>
            </a:xfrm>
            <a:custGeom>
              <a:avLst/>
              <a:gdLst/>
              <a:ahLst/>
              <a:cxnLst/>
              <a:rect l="l" t="t" r="r" b="b"/>
              <a:pathLst>
                <a:path w="602" h="658" extrusionOk="0">
                  <a:moveTo>
                    <a:pt x="350" y="0"/>
                  </a:moveTo>
                  <a:cubicBezTo>
                    <a:pt x="280" y="0"/>
                    <a:pt x="211" y="37"/>
                    <a:pt x="174" y="123"/>
                  </a:cubicBezTo>
                  <a:lnTo>
                    <a:pt x="56" y="387"/>
                  </a:lnTo>
                  <a:cubicBezTo>
                    <a:pt x="0" y="511"/>
                    <a:pt x="97" y="657"/>
                    <a:pt x="243" y="657"/>
                  </a:cubicBezTo>
                  <a:cubicBezTo>
                    <a:pt x="319" y="657"/>
                    <a:pt x="396" y="609"/>
                    <a:pt x="423" y="539"/>
                  </a:cubicBezTo>
                  <a:lnTo>
                    <a:pt x="534" y="276"/>
                  </a:lnTo>
                  <a:cubicBezTo>
                    <a:pt x="601" y="119"/>
                    <a:pt x="475" y="0"/>
                    <a:pt x="350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6093;p67">
              <a:extLst>
                <a:ext uri="{FF2B5EF4-FFF2-40B4-BE49-F238E27FC236}">
                  <a16:creationId xmlns:a16="http://schemas.microsoft.com/office/drawing/2014/main" id="{C6C58187-5A64-4F16-8510-90B38BD7C1E6}"/>
                </a:ext>
              </a:extLst>
            </p:cNvPr>
            <p:cNvSpPr/>
            <p:nvPr/>
          </p:nvSpPr>
          <p:spPr>
            <a:xfrm>
              <a:off x="5994445" y="2364758"/>
              <a:ext cx="15527" cy="17524"/>
            </a:xfrm>
            <a:custGeom>
              <a:avLst/>
              <a:gdLst/>
              <a:ahLst/>
              <a:cxnLst/>
              <a:rect l="l" t="t" r="r" b="b"/>
              <a:pathLst>
                <a:path w="591" h="667" extrusionOk="0">
                  <a:moveTo>
                    <a:pt x="255" y="1"/>
                  </a:moveTo>
                  <a:cubicBezTo>
                    <a:pt x="129" y="1"/>
                    <a:pt x="1" y="118"/>
                    <a:pt x="63" y="278"/>
                  </a:cubicBezTo>
                  <a:lnTo>
                    <a:pt x="174" y="541"/>
                  </a:lnTo>
                  <a:cubicBezTo>
                    <a:pt x="202" y="611"/>
                    <a:pt x="271" y="659"/>
                    <a:pt x="354" y="666"/>
                  </a:cubicBezTo>
                  <a:cubicBezTo>
                    <a:pt x="493" y="666"/>
                    <a:pt x="590" y="521"/>
                    <a:pt x="542" y="389"/>
                  </a:cubicBezTo>
                  <a:lnTo>
                    <a:pt x="431" y="125"/>
                  </a:lnTo>
                  <a:cubicBezTo>
                    <a:pt x="396" y="38"/>
                    <a:pt x="326" y="1"/>
                    <a:pt x="25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6094;p67">
              <a:extLst>
                <a:ext uri="{FF2B5EF4-FFF2-40B4-BE49-F238E27FC236}">
                  <a16:creationId xmlns:a16="http://schemas.microsoft.com/office/drawing/2014/main" id="{945A2D23-9D84-4EA0-AD52-D00DA2402B6E}"/>
                </a:ext>
              </a:extLst>
            </p:cNvPr>
            <p:cNvSpPr/>
            <p:nvPr/>
          </p:nvSpPr>
          <p:spPr>
            <a:xfrm>
              <a:off x="6082641" y="2583161"/>
              <a:ext cx="15527" cy="17419"/>
            </a:xfrm>
            <a:custGeom>
              <a:avLst/>
              <a:gdLst/>
              <a:ahLst/>
              <a:cxnLst/>
              <a:rect l="l" t="t" r="r" b="b"/>
              <a:pathLst>
                <a:path w="591" h="663" extrusionOk="0">
                  <a:moveTo>
                    <a:pt x="254" y="1"/>
                  </a:moveTo>
                  <a:cubicBezTo>
                    <a:pt x="129" y="1"/>
                    <a:pt x="1" y="119"/>
                    <a:pt x="63" y="274"/>
                  </a:cubicBezTo>
                  <a:lnTo>
                    <a:pt x="174" y="538"/>
                  </a:lnTo>
                  <a:cubicBezTo>
                    <a:pt x="202" y="614"/>
                    <a:pt x="271" y="663"/>
                    <a:pt x="354" y="663"/>
                  </a:cubicBezTo>
                  <a:cubicBezTo>
                    <a:pt x="493" y="663"/>
                    <a:pt x="590" y="524"/>
                    <a:pt x="542" y="392"/>
                  </a:cubicBezTo>
                  <a:lnTo>
                    <a:pt x="431" y="129"/>
                  </a:lnTo>
                  <a:cubicBezTo>
                    <a:pt x="396" y="39"/>
                    <a:pt x="325" y="1"/>
                    <a:pt x="254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6095;p67">
              <a:extLst>
                <a:ext uri="{FF2B5EF4-FFF2-40B4-BE49-F238E27FC236}">
                  <a16:creationId xmlns:a16="http://schemas.microsoft.com/office/drawing/2014/main" id="{94695391-3121-4EC4-9380-22012955D5B4}"/>
                </a:ext>
              </a:extLst>
            </p:cNvPr>
            <p:cNvSpPr/>
            <p:nvPr/>
          </p:nvSpPr>
          <p:spPr>
            <a:xfrm>
              <a:off x="6144776" y="2431936"/>
              <a:ext cx="22069" cy="13399"/>
            </a:xfrm>
            <a:custGeom>
              <a:avLst/>
              <a:gdLst/>
              <a:ahLst/>
              <a:cxnLst/>
              <a:rect l="l" t="t" r="r" b="b"/>
              <a:pathLst>
                <a:path w="840" h="510" extrusionOk="0">
                  <a:moveTo>
                    <a:pt x="552" y="1"/>
                  </a:moveTo>
                  <a:cubicBezTo>
                    <a:pt x="527" y="1"/>
                    <a:pt x="500" y="6"/>
                    <a:pt x="473" y="17"/>
                  </a:cubicBezTo>
                  <a:lnTo>
                    <a:pt x="209" y="128"/>
                  </a:lnTo>
                  <a:cubicBezTo>
                    <a:pt x="1" y="204"/>
                    <a:pt x="63" y="509"/>
                    <a:pt x="285" y="509"/>
                  </a:cubicBezTo>
                  <a:cubicBezTo>
                    <a:pt x="306" y="509"/>
                    <a:pt x="334" y="502"/>
                    <a:pt x="355" y="495"/>
                  </a:cubicBezTo>
                  <a:lnTo>
                    <a:pt x="618" y="384"/>
                  </a:lnTo>
                  <a:cubicBezTo>
                    <a:pt x="839" y="298"/>
                    <a:pt x="745" y="1"/>
                    <a:pt x="552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6096;p67">
              <a:extLst>
                <a:ext uri="{FF2B5EF4-FFF2-40B4-BE49-F238E27FC236}">
                  <a16:creationId xmlns:a16="http://schemas.microsoft.com/office/drawing/2014/main" id="{3C3E3DA7-638E-4884-A1E2-F854F0BE1C74}"/>
                </a:ext>
              </a:extLst>
            </p:cNvPr>
            <p:cNvSpPr/>
            <p:nvPr/>
          </p:nvSpPr>
          <p:spPr>
            <a:xfrm>
              <a:off x="5926530" y="2520081"/>
              <a:ext cx="21964" cy="13268"/>
            </a:xfrm>
            <a:custGeom>
              <a:avLst/>
              <a:gdLst/>
              <a:ahLst/>
              <a:cxnLst/>
              <a:rect l="l" t="t" r="r" b="b"/>
              <a:pathLst>
                <a:path w="836" h="505" extrusionOk="0">
                  <a:moveTo>
                    <a:pt x="553" y="1"/>
                  </a:moveTo>
                  <a:cubicBezTo>
                    <a:pt x="527" y="1"/>
                    <a:pt x="499" y="6"/>
                    <a:pt x="470" y="19"/>
                  </a:cubicBezTo>
                  <a:lnTo>
                    <a:pt x="206" y="123"/>
                  </a:lnTo>
                  <a:cubicBezTo>
                    <a:pt x="1" y="205"/>
                    <a:pt x="59" y="504"/>
                    <a:pt x="275" y="504"/>
                  </a:cubicBezTo>
                  <a:cubicBezTo>
                    <a:pt x="278" y="504"/>
                    <a:pt x="280" y="504"/>
                    <a:pt x="283" y="504"/>
                  </a:cubicBezTo>
                  <a:lnTo>
                    <a:pt x="276" y="504"/>
                  </a:lnTo>
                  <a:cubicBezTo>
                    <a:pt x="303" y="504"/>
                    <a:pt x="331" y="504"/>
                    <a:pt x="352" y="490"/>
                  </a:cubicBezTo>
                  <a:lnTo>
                    <a:pt x="616" y="386"/>
                  </a:lnTo>
                  <a:cubicBezTo>
                    <a:pt x="835" y="301"/>
                    <a:pt x="744" y="1"/>
                    <a:pt x="553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36" name="Google Shape;6464;p67">
            <a:extLst>
              <a:ext uri="{FF2B5EF4-FFF2-40B4-BE49-F238E27FC236}">
                <a16:creationId xmlns:a16="http://schemas.microsoft.com/office/drawing/2014/main" id="{F226C1DB-B5E3-4D16-AC39-3D31BFAAA0C5}"/>
              </a:ext>
            </a:extLst>
          </p:cNvPr>
          <p:cNvGrpSpPr/>
          <p:nvPr/>
        </p:nvGrpSpPr>
        <p:grpSpPr>
          <a:xfrm>
            <a:off x="7342618" y="6088026"/>
            <a:ext cx="495955" cy="495955"/>
            <a:chOff x="4674908" y="3682271"/>
            <a:chExt cx="371966" cy="371966"/>
          </a:xfrm>
        </p:grpSpPr>
        <p:sp>
          <p:nvSpPr>
            <p:cNvPr id="237" name="Google Shape;6465;p67">
              <a:extLst>
                <a:ext uri="{FF2B5EF4-FFF2-40B4-BE49-F238E27FC236}">
                  <a16:creationId xmlns:a16="http://schemas.microsoft.com/office/drawing/2014/main" id="{E8A77770-CDE8-42C4-81FE-21C819C46E7B}"/>
                </a:ext>
              </a:extLst>
            </p:cNvPr>
            <p:cNvSpPr/>
            <p:nvPr/>
          </p:nvSpPr>
          <p:spPr>
            <a:xfrm>
              <a:off x="4674908" y="3682271"/>
              <a:ext cx="371966" cy="371966"/>
            </a:xfrm>
            <a:custGeom>
              <a:avLst/>
              <a:gdLst/>
              <a:ahLst/>
              <a:cxnLst/>
              <a:rect l="l" t="t" r="r" b="b"/>
              <a:pathLst>
                <a:path w="14158" h="14158" extrusionOk="0">
                  <a:moveTo>
                    <a:pt x="2394" y="1"/>
                  </a:moveTo>
                  <a:cubicBezTo>
                    <a:pt x="1069" y="1"/>
                    <a:pt x="1" y="1076"/>
                    <a:pt x="1" y="2401"/>
                  </a:cubicBezTo>
                  <a:lnTo>
                    <a:pt x="1" y="11765"/>
                  </a:lnTo>
                  <a:cubicBezTo>
                    <a:pt x="1" y="13083"/>
                    <a:pt x="1076" y="14158"/>
                    <a:pt x="2394" y="14158"/>
                  </a:cubicBezTo>
                  <a:lnTo>
                    <a:pt x="11757" y="14158"/>
                  </a:lnTo>
                  <a:cubicBezTo>
                    <a:pt x="13082" y="14158"/>
                    <a:pt x="14157" y="13083"/>
                    <a:pt x="14157" y="11758"/>
                  </a:cubicBezTo>
                  <a:lnTo>
                    <a:pt x="14157" y="2394"/>
                  </a:lnTo>
                  <a:cubicBezTo>
                    <a:pt x="14150" y="1076"/>
                    <a:pt x="13082" y="1"/>
                    <a:pt x="1175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6466;p67">
              <a:extLst>
                <a:ext uri="{FF2B5EF4-FFF2-40B4-BE49-F238E27FC236}">
                  <a16:creationId xmlns:a16="http://schemas.microsoft.com/office/drawing/2014/main" id="{67DB5854-B202-41F0-A84A-C2CD5BD7E22A}"/>
                </a:ext>
              </a:extLst>
            </p:cNvPr>
            <p:cNvSpPr/>
            <p:nvPr/>
          </p:nvSpPr>
          <p:spPr>
            <a:xfrm>
              <a:off x="4690934" y="3698140"/>
              <a:ext cx="339887" cy="340071"/>
            </a:xfrm>
            <a:custGeom>
              <a:avLst/>
              <a:gdLst/>
              <a:ahLst/>
              <a:cxnLst/>
              <a:rect l="l" t="t" r="r" b="b"/>
              <a:pathLst>
                <a:path w="12937" h="12944" extrusionOk="0">
                  <a:moveTo>
                    <a:pt x="1784" y="0"/>
                  </a:moveTo>
                  <a:cubicBezTo>
                    <a:pt x="799" y="0"/>
                    <a:pt x="1" y="805"/>
                    <a:pt x="1" y="1790"/>
                  </a:cubicBezTo>
                  <a:lnTo>
                    <a:pt x="1" y="11154"/>
                  </a:lnTo>
                  <a:cubicBezTo>
                    <a:pt x="1" y="12139"/>
                    <a:pt x="799" y="12943"/>
                    <a:pt x="1784" y="12943"/>
                  </a:cubicBezTo>
                  <a:lnTo>
                    <a:pt x="11147" y="12943"/>
                  </a:lnTo>
                  <a:cubicBezTo>
                    <a:pt x="12139" y="12943"/>
                    <a:pt x="12937" y="12146"/>
                    <a:pt x="12937" y="11154"/>
                  </a:cubicBezTo>
                  <a:lnTo>
                    <a:pt x="12937" y="1790"/>
                  </a:lnTo>
                  <a:cubicBezTo>
                    <a:pt x="12937" y="805"/>
                    <a:pt x="12139" y="0"/>
                    <a:pt x="11147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6467;p67">
              <a:extLst>
                <a:ext uri="{FF2B5EF4-FFF2-40B4-BE49-F238E27FC236}">
                  <a16:creationId xmlns:a16="http://schemas.microsoft.com/office/drawing/2014/main" id="{4CF869E8-6F67-4AAD-A031-CF1D5514EF18}"/>
                </a:ext>
              </a:extLst>
            </p:cNvPr>
            <p:cNvSpPr/>
            <p:nvPr/>
          </p:nvSpPr>
          <p:spPr>
            <a:xfrm>
              <a:off x="4802829" y="3742409"/>
              <a:ext cx="103908" cy="89169"/>
            </a:xfrm>
            <a:custGeom>
              <a:avLst/>
              <a:gdLst/>
              <a:ahLst/>
              <a:cxnLst/>
              <a:rect l="l" t="t" r="r" b="b"/>
              <a:pathLst>
                <a:path w="3955" h="3394" extrusionOk="0">
                  <a:moveTo>
                    <a:pt x="2262" y="1"/>
                  </a:moveTo>
                  <a:cubicBezTo>
                    <a:pt x="757" y="1"/>
                    <a:pt x="1" y="1825"/>
                    <a:pt x="1069" y="2893"/>
                  </a:cubicBezTo>
                  <a:cubicBezTo>
                    <a:pt x="1414" y="3239"/>
                    <a:pt x="1838" y="3393"/>
                    <a:pt x="2254" y="3393"/>
                  </a:cubicBezTo>
                  <a:cubicBezTo>
                    <a:pt x="3122" y="3393"/>
                    <a:pt x="3954" y="2716"/>
                    <a:pt x="3954" y="1693"/>
                  </a:cubicBezTo>
                  <a:cubicBezTo>
                    <a:pt x="3954" y="764"/>
                    <a:pt x="3198" y="1"/>
                    <a:pt x="2262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6468;p67">
              <a:extLst>
                <a:ext uri="{FF2B5EF4-FFF2-40B4-BE49-F238E27FC236}">
                  <a16:creationId xmlns:a16="http://schemas.microsoft.com/office/drawing/2014/main" id="{66B21DF6-6777-45D2-9834-2D065A3F1B3B}"/>
                </a:ext>
              </a:extLst>
            </p:cNvPr>
            <p:cNvSpPr/>
            <p:nvPr/>
          </p:nvSpPr>
          <p:spPr>
            <a:xfrm>
              <a:off x="4789167" y="3855591"/>
              <a:ext cx="143448" cy="138509"/>
            </a:xfrm>
            <a:custGeom>
              <a:avLst/>
              <a:gdLst/>
              <a:ahLst/>
              <a:cxnLst/>
              <a:rect l="l" t="t" r="r" b="b"/>
              <a:pathLst>
                <a:path w="5460" h="5272" extrusionOk="0">
                  <a:moveTo>
                    <a:pt x="403" y="0"/>
                  </a:moveTo>
                  <a:cubicBezTo>
                    <a:pt x="181" y="0"/>
                    <a:pt x="1" y="181"/>
                    <a:pt x="1" y="403"/>
                  </a:cubicBezTo>
                  <a:lnTo>
                    <a:pt x="1" y="957"/>
                  </a:lnTo>
                  <a:cubicBezTo>
                    <a:pt x="1" y="1179"/>
                    <a:pt x="181" y="1360"/>
                    <a:pt x="403" y="1360"/>
                  </a:cubicBezTo>
                  <a:lnTo>
                    <a:pt x="764" y="1360"/>
                  </a:lnTo>
                  <a:cubicBezTo>
                    <a:pt x="986" y="1360"/>
                    <a:pt x="1166" y="1533"/>
                    <a:pt x="1166" y="1755"/>
                  </a:cubicBezTo>
                  <a:lnTo>
                    <a:pt x="1166" y="3517"/>
                  </a:lnTo>
                  <a:cubicBezTo>
                    <a:pt x="1166" y="3732"/>
                    <a:pt x="986" y="3912"/>
                    <a:pt x="764" y="3912"/>
                  </a:cubicBezTo>
                  <a:lnTo>
                    <a:pt x="514" y="3912"/>
                  </a:lnTo>
                  <a:cubicBezTo>
                    <a:pt x="292" y="3912"/>
                    <a:pt x="112" y="4093"/>
                    <a:pt x="112" y="4315"/>
                  </a:cubicBezTo>
                  <a:lnTo>
                    <a:pt x="112" y="4869"/>
                  </a:lnTo>
                  <a:cubicBezTo>
                    <a:pt x="112" y="5091"/>
                    <a:pt x="292" y="5272"/>
                    <a:pt x="514" y="5272"/>
                  </a:cubicBezTo>
                  <a:lnTo>
                    <a:pt x="5057" y="5272"/>
                  </a:lnTo>
                  <a:cubicBezTo>
                    <a:pt x="5279" y="5272"/>
                    <a:pt x="5459" y="5091"/>
                    <a:pt x="5459" y="4869"/>
                  </a:cubicBezTo>
                  <a:lnTo>
                    <a:pt x="5459" y="4321"/>
                  </a:lnTo>
                  <a:cubicBezTo>
                    <a:pt x="5459" y="4100"/>
                    <a:pt x="5279" y="3919"/>
                    <a:pt x="5057" y="3919"/>
                  </a:cubicBezTo>
                  <a:lnTo>
                    <a:pt x="4807" y="3919"/>
                  </a:lnTo>
                  <a:cubicBezTo>
                    <a:pt x="4585" y="3919"/>
                    <a:pt x="4405" y="3739"/>
                    <a:pt x="4405" y="3517"/>
                  </a:cubicBezTo>
                  <a:lnTo>
                    <a:pt x="4405" y="403"/>
                  </a:lnTo>
                  <a:cubicBezTo>
                    <a:pt x="4405" y="181"/>
                    <a:pt x="4225" y="0"/>
                    <a:pt x="4003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41" name="Text Placeholder 4">
            <a:extLst>
              <a:ext uri="{FF2B5EF4-FFF2-40B4-BE49-F238E27FC236}">
                <a16:creationId xmlns:a16="http://schemas.microsoft.com/office/drawing/2014/main" id="{3C1DC97C-E581-4F24-9244-C03FBF9E0D27}"/>
              </a:ext>
            </a:extLst>
          </p:cNvPr>
          <p:cNvSpPr txBox="1">
            <a:spLocks/>
          </p:cNvSpPr>
          <p:nvPr/>
        </p:nvSpPr>
        <p:spPr>
          <a:xfrm>
            <a:off x="6229587" y="5782909"/>
            <a:ext cx="3575533" cy="595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203195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Co-Coach / Independent</a:t>
            </a:r>
          </a:p>
          <a:p>
            <a:pPr marL="203195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203195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Whole Group</a:t>
            </a:r>
          </a:p>
        </p:txBody>
      </p:sp>
      <p:sp>
        <p:nvSpPr>
          <p:cNvPr id="163" name="Google Shape;662;p43">
            <a:extLst>
              <a:ext uri="{FF2B5EF4-FFF2-40B4-BE49-F238E27FC236}">
                <a16:creationId xmlns:a16="http://schemas.microsoft.com/office/drawing/2014/main" id="{D6A72235-AE78-47C2-B0A0-92101730CB31}"/>
              </a:ext>
            </a:extLst>
          </p:cNvPr>
          <p:cNvSpPr/>
          <p:nvPr/>
        </p:nvSpPr>
        <p:spPr>
          <a:xfrm>
            <a:off x="10710443" y="467463"/>
            <a:ext cx="1158240" cy="11582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4C62F00B-97A2-4F7F-83B5-1073905E4159}"/>
              </a:ext>
            </a:extLst>
          </p:cNvPr>
          <p:cNvGrpSpPr/>
          <p:nvPr/>
        </p:nvGrpSpPr>
        <p:grpSpPr>
          <a:xfrm>
            <a:off x="10869680" y="698188"/>
            <a:ext cx="806237" cy="674497"/>
            <a:chOff x="5927593" y="419031"/>
            <a:chExt cx="2451625" cy="2051026"/>
          </a:xfrm>
        </p:grpSpPr>
        <p:grpSp>
          <p:nvGrpSpPr>
            <p:cNvPr id="165" name="Google Shape;16036;p73">
              <a:extLst>
                <a:ext uri="{FF2B5EF4-FFF2-40B4-BE49-F238E27FC236}">
                  <a16:creationId xmlns:a16="http://schemas.microsoft.com/office/drawing/2014/main" id="{0252F135-6FD8-4434-835E-E8743467AA3D}"/>
                </a:ext>
              </a:extLst>
            </p:cNvPr>
            <p:cNvGrpSpPr/>
            <p:nvPr/>
          </p:nvGrpSpPr>
          <p:grpSpPr>
            <a:xfrm>
              <a:off x="5927593" y="1181807"/>
              <a:ext cx="1725126" cy="1286091"/>
              <a:chOff x="1798763" y="3395401"/>
              <a:chExt cx="376185" cy="280448"/>
            </a:xfrm>
          </p:grpSpPr>
          <p:sp>
            <p:nvSpPr>
              <p:cNvPr id="188" name="Google Shape;16037;p73">
                <a:extLst>
                  <a:ext uri="{FF2B5EF4-FFF2-40B4-BE49-F238E27FC236}">
                    <a16:creationId xmlns:a16="http://schemas.microsoft.com/office/drawing/2014/main" id="{CDDA60AD-1837-48AA-B2F1-7BA60CF9053F}"/>
                  </a:ext>
                </a:extLst>
              </p:cNvPr>
              <p:cNvSpPr/>
              <p:nvPr/>
            </p:nvSpPr>
            <p:spPr>
              <a:xfrm>
                <a:off x="2097352" y="3478660"/>
                <a:ext cx="47711" cy="42023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603" extrusionOk="0">
                    <a:moveTo>
                      <a:pt x="910" y="1"/>
                    </a:moveTo>
                    <a:cubicBezTo>
                      <a:pt x="405" y="1"/>
                      <a:pt x="0" y="361"/>
                      <a:pt x="0" y="809"/>
                    </a:cubicBezTo>
                    <a:cubicBezTo>
                      <a:pt x="0" y="1242"/>
                      <a:pt x="405" y="1603"/>
                      <a:pt x="910" y="1603"/>
                    </a:cubicBezTo>
                    <a:cubicBezTo>
                      <a:pt x="1401" y="1603"/>
                      <a:pt x="1819" y="1242"/>
                      <a:pt x="1819" y="809"/>
                    </a:cubicBezTo>
                    <a:cubicBezTo>
                      <a:pt x="1819" y="361"/>
                      <a:pt x="1401" y="1"/>
                      <a:pt x="910" y="1"/>
                    </a:cubicBezTo>
                    <a:close/>
                  </a:path>
                </a:pathLst>
              </a:custGeom>
              <a:solidFill>
                <a:srgbClr val="92A9B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9" name="Google Shape;16038;p73">
                <a:extLst>
                  <a:ext uri="{FF2B5EF4-FFF2-40B4-BE49-F238E27FC236}">
                    <a16:creationId xmlns:a16="http://schemas.microsoft.com/office/drawing/2014/main" id="{D04E1C8D-D836-4DF9-B965-93B7CC321655}"/>
                  </a:ext>
                </a:extLst>
              </p:cNvPr>
              <p:cNvSpPr/>
              <p:nvPr/>
            </p:nvSpPr>
            <p:spPr>
              <a:xfrm>
                <a:off x="2097352" y="3478660"/>
                <a:ext cx="32559" cy="42023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603" extrusionOk="0">
                    <a:moveTo>
                      <a:pt x="910" y="1"/>
                    </a:moveTo>
                    <a:cubicBezTo>
                      <a:pt x="405" y="1"/>
                      <a:pt x="0" y="361"/>
                      <a:pt x="0" y="809"/>
                    </a:cubicBezTo>
                    <a:cubicBezTo>
                      <a:pt x="0" y="1242"/>
                      <a:pt x="405" y="1603"/>
                      <a:pt x="910" y="1603"/>
                    </a:cubicBezTo>
                    <a:cubicBezTo>
                      <a:pt x="1025" y="1603"/>
                      <a:pt x="1141" y="1574"/>
                      <a:pt x="1242" y="1545"/>
                    </a:cubicBezTo>
                    <a:cubicBezTo>
                      <a:pt x="924" y="1444"/>
                      <a:pt x="693" y="1141"/>
                      <a:pt x="679" y="809"/>
                    </a:cubicBezTo>
                    <a:cubicBezTo>
                      <a:pt x="693" y="462"/>
                      <a:pt x="924" y="159"/>
                      <a:pt x="1242" y="73"/>
                    </a:cubicBezTo>
                    <a:cubicBezTo>
                      <a:pt x="1141" y="29"/>
                      <a:pt x="1025" y="1"/>
                      <a:pt x="910" y="1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0" name="Google Shape;16039;p73">
                <a:extLst>
                  <a:ext uri="{FF2B5EF4-FFF2-40B4-BE49-F238E27FC236}">
                    <a16:creationId xmlns:a16="http://schemas.microsoft.com/office/drawing/2014/main" id="{3F035DC2-0EC7-4602-9CF7-E3ACD6751D07}"/>
                  </a:ext>
                </a:extLst>
              </p:cNvPr>
              <p:cNvSpPr/>
              <p:nvPr/>
            </p:nvSpPr>
            <p:spPr>
              <a:xfrm>
                <a:off x="2067441" y="3580452"/>
                <a:ext cx="107508" cy="95396"/>
              </a:xfrm>
              <a:custGeom>
                <a:avLst/>
                <a:gdLst/>
                <a:ahLst/>
                <a:cxnLst/>
                <a:rect l="l" t="t" r="r" b="b"/>
                <a:pathLst>
                  <a:path w="4101" h="3639" extrusionOk="0">
                    <a:moveTo>
                      <a:pt x="1358" y="1"/>
                    </a:moveTo>
                    <a:lnTo>
                      <a:pt x="1358" y="679"/>
                    </a:lnTo>
                    <a:cubicBezTo>
                      <a:pt x="1358" y="852"/>
                      <a:pt x="1271" y="1011"/>
                      <a:pt x="1113" y="1083"/>
                    </a:cubicBezTo>
                    <a:lnTo>
                      <a:pt x="376" y="1444"/>
                    </a:lnTo>
                    <a:cubicBezTo>
                      <a:pt x="145" y="1560"/>
                      <a:pt x="1" y="1805"/>
                      <a:pt x="1" y="2065"/>
                    </a:cubicBezTo>
                    <a:lnTo>
                      <a:pt x="1" y="3407"/>
                    </a:lnTo>
                    <a:cubicBezTo>
                      <a:pt x="1" y="3523"/>
                      <a:pt x="102" y="3638"/>
                      <a:pt x="232" y="3638"/>
                    </a:cubicBezTo>
                    <a:lnTo>
                      <a:pt x="3870" y="3638"/>
                    </a:lnTo>
                    <a:cubicBezTo>
                      <a:pt x="3985" y="3638"/>
                      <a:pt x="4101" y="3523"/>
                      <a:pt x="4101" y="3407"/>
                    </a:cubicBezTo>
                    <a:lnTo>
                      <a:pt x="4101" y="2065"/>
                    </a:lnTo>
                    <a:cubicBezTo>
                      <a:pt x="4086" y="1805"/>
                      <a:pt x="3942" y="1560"/>
                      <a:pt x="3711" y="1444"/>
                    </a:cubicBezTo>
                    <a:lnTo>
                      <a:pt x="2975" y="1083"/>
                    </a:lnTo>
                    <a:cubicBezTo>
                      <a:pt x="2830" y="1011"/>
                      <a:pt x="2729" y="852"/>
                      <a:pt x="2729" y="679"/>
                    </a:cubicBezTo>
                    <a:lnTo>
                      <a:pt x="2729" y="1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1" name="Google Shape;16040;p73">
                <a:extLst>
                  <a:ext uri="{FF2B5EF4-FFF2-40B4-BE49-F238E27FC236}">
                    <a16:creationId xmlns:a16="http://schemas.microsoft.com/office/drawing/2014/main" id="{35C1A7B4-3C8C-47B1-9F50-764281743DEA}"/>
                  </a:ext>
                </a:extLst>
              </p:cNvPr>
              <p:cNvSpPr/>
              <p:nvPr/>
            </p:nvSpPr>
            <p:spPr>
              <a:xfrm>
                <a:off x="2103014" y="3580085"/>
                <a:ext cx="36360" cy="23856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910" extrusionOk="0">
                    <a:moveTo>
                      <a:pt x="1" y="0"/>
                    </a:moveTo>
                    <a:lnTo>
                      <a:pt x="1" y="693"/>
                    </a:lnTo>
                    <a:cubicBezTo>
                      <a:pt x="1" y="722"/>
                      <a:pt x="1" y="751"/>
                      <a:pt x="1" y="780"/>
                    </a:cubicBezTo>
                    <a:cubicBezTo>
                      <a:pt x="217" y="866"/>
                      <a:pt x="448" y="910"/>
                      <a:pt x="694" y="910"/>
                    </a:cubicBezTo>
                    <a:cubicBezTo>
                      <a:pt x="925" y="910"/>
                      <a:pt x="1170" y="866"/>
                      <a:pt x="1387" y="780"/>
                    </a:cubicBezTo>
                    <a:cubicBezTo>
                      <a:pt x="1372" y="751"/>
                      <a:pt x="1372" y="722"/>
                      <a:pt x="1372" y="693"/>
                    </a:cubicBez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2" name="Google Shape;16041;p73">
                <a:extLst>
                  <a:ext uri="{FF2B5EF4-FFF2-40B4-BE49-F238E27FC236}">
                    <a16:creationId xmlns:a16="http://schemas.microsoft.com/office/drawing/2014/main" id="{D2EE2643-CEB5-4CFD-A16D-383887D901B2}"/>
                  </a:ext>
                </a:extLst>
              </p:cNvPr>
              <p:cNvSpPr/>
              <p:nvPr/>
            </p:nvSpPr>
            <p:spPr>
              <a:xfrm>
                <a:off x="2067441" y="3611491"/>
                <a:ext cx="107141" cy="64358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2455" extrusionOk="0">
                    <a:moveTo>
                      <a:pt x="896" y="0"/>
                    </a:moveTo>
                    <a:lnTo>
                      <a:pt x="376" y="260"/>
                    </a:lnTo>
                    <a:cubicBezTo>
                      <a:pt x="145" y="376"/>
                      <a:pt x="1" y="621"/>
                      <a:pt x="1" y="881"/>
                    </a:cubicBezTo>
                    <a:lnTo>
                      <a:pt x="1" y="2223"/>
                    </a:lnTo>
                    <a:cubicBezTo>
                      <a:pt x="1" y="2339"/>
                      <a:pt x="102" y="2454"/>
                      <a:pt x="218" y="2454"/>
                    </a:cubicBezTo>
                    <a:lnTo>
                      <a:pt x="3870" y="2454"/>
                    </a:lnTo>
                    <a:cubicBezTo>
                      <a:pt x="3985" y="2454"/>
                      <a:pt x="4086" y="2339"/>
                      <a:pt x="4086" y="2223"/>
                    </a:cubicBezTo>
                    <a:lnTo>
                      <a:pt x="4086" y="881"/>
                    </a:lnTo>
                    <a:cubicBezTo>
                      <a:pt x="4086" y="621"/>
                      <a:pt x="3942" y="376"/>
                      <a:pt x="3711" y="260"/>
                    </a:cubicBezTo>
                    <a:lnTo>
                      <a:pt x="3191" y="0"/>
                    </a:lnTo>
                    <a:cubicBezTo>
                      <a:pt x="2924" y="419"/>
                      <a:pt x="2484" y="628"/>
                      <a:pt x="2044" y="628"/>
                    </a:cubicBezTo>
                    <a:cubicBezTo>
                      <a:pt x="1603" y="628"/>
                      <a:pt x="1163" y="419"/>
                      <a:pt x="896" y="0"/>
                    </a:cubicBezTo>
                    <a:close/>
                  </a:path>
                </a:pathLst>
              </a:custGeom>
              <a:solidFill>
                <a:srgbClr val="37A76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3" name="Google Shape;16042;p73">
                <a:extLst>
                  <a:ext uri="{FF2B5EF4-FFF2-40B4-BE49-F238E27FC236}">
                    <a16:creationId xmlns:a16="http://schemas.microsoft.com/office/drawing/2014/main" id="{F813BCBF-D845-414A-B3D6-C35D0E412591}"/>
                  </a:ext>
                </a:extLst>
              </p:cNvPr>
              <p:cNvSpPr/>
              <p:nvPr/>
            </p:nvSpPr>
            <p:spPr>
              <a:xfrm>
                <a:off x="2079185" y="3496827"/>
                <a:ext cx="83652" cy="83285"/>
              </a:xfrm>
              <a:custGeom>
                <a:avLst/>
                <a:gdLst/>
                <a:ahLst/>
                <a:cxnLst/>
                <a:rect l="l" t="t" r="r" b="b"/>
                <a:pathLst>
                  <a:path w="3191" h="3177" extrusionOk="0">
                    <a:moveTo>
                      <a:pt x="1603" y="0"/>
                    </a:moveTo>
                    <a:cubicBezTo>
                      <a:pt x="722" y="0"/>
                      <a:pt x="0" y="708"/>
                      <a:pt x="0" y="1588"/>
                    </a:cubicBezTo>
                    <a:cubicBezTo>
                      <a:pt x="0" y="2469"/>
                      <a:pt x="722" y="3176"/>
                      <a:pt x="1603" y="3176"/>
                    </a:cubicBezTo>
                    <a:cubicBezTo>
                      <a:pt x="2483" y="3176"/>
                      <a:pt x="3191" y="2469"/>
                      <a:pt x="3191" y="1588"/>
                    </a:cubicBezTo>
                    <a:cubicBezTo>
                      <a:pt x="3191" y="708"/>
                      <a:pt x="2483" y="0"/>
                      <a:pt x="1603" y="0"/>
                    </a:cubicBez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4" name="Google Shape;16043;p73">
                <a:extLst>
                  <a:ext uri="{FF2B5EF4-FFF2-40B4-BE49-F238E27FC236}">
                    <a16:creationId xmlns:a16="http://schemas.microsoft.com/office/drawing/2014/main" id="{84BBF8B7-5423-4B9C-9BE2-4167460AB947}"/>
                  </a:ext>
                </a:extLst>
              </p:cNvPr>
              <p:cNvSpPr/>
              <p:nvPr/>
            </p:nvSpPr>
            <p:spPr>
              <a:xfrm>
                <a:off x="2095071" y="3496827"/>
                <a:ext cx="69653" cy="75342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874" extrusionOk="0">
                    <a:moveTo>
                      <a:pt x="997" y="0"/>
                    </a:moveTo>
                    <a:cubicBezTo>
                      <a:pt x="246" y="0"/>
                      <a:pt x="1" y="1025"/>
                      <a:pt x="665" y="1372"/>
                    </a:cubicBezTo>
                    <a:cubicBezTo>
                      <a:pt x="694" y="1386"/>
                      <a:pt x="708" y="1401"/>
                      <a:pt x="737" y="1401"/>
                    </a:cubicBezTo>
                    <a:lnTo>
                      <a:pt x="1516" y="2844"/>
                    </a:lnTo>
                    <a:cubicBezTo>
                      <a:pt x="1516" y="2844"/>
                      <a:pt x="1733" y="2859"/>
                      <a:pt x="1950" y="2873"/>
                    </a:cubicBezTo>
                    <a:cubicBezTo>
                      <a:pt x="2411" y="2527"/>
                      <a:pt x="2657" y="1949"/>
                      <a:pt x="2570" y="1372"/>
                    </a:cubicBezTo>
                    <a:cubicBezTo>
                      <a:pt x="2484" y="708"/>
                      <a:pt x="1993" y="188"/>
                      <a:pt x="1343" y="29"/>
                    </a:cubicBezTo>
                    <a:cubicBezTo>
                      <a:pt x="1228" y="15"/>
                      <a:pt x="1112" y="0"/>
                      <a:pt x="997" y="0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5" name="Google Shape;16044;p73">
                <a:extLst>
                  <a:ext uri="{FF2B5EF4-FFF2-40B4-BE49-F238E27FC236}">
                    <a16:creationId xmlns:a16="http://schemas.microsoft.com/office/drawing/2014/main" id="{680A64C8-9A15-4E9A-8142-9CD921D5AB28}"/>
                  </a:ext>
                </a:extLst>
              </p:cNvPr>
              <p:cNvSpPr/>
              <p:nvPr/>
            </p:nvSpPr>
            <p:spPr>
              <a:xfrm>
                <a:off x="2085241" y="3533449"/>
                <a:ext cx="71541" cy="58774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242" extrusionOk="0">
                    <a:moveTo>
                      <a:pt x="1060" y="1"/>
                    </a:moveTo>
                    <a:cubicBezTo>
                      <a:pt x="972" y="1"/>
                      <a:pt x="890" y="45"/>
                      <a:pt x="852" y="134"/>
                    </a:cubicBezTo>
                    <a:cubicBezTo>
                      <a:pt x="766" y="292"/>
                      <a:pt x="664" y="422"/>
                      <a:pt x="535" y="538"/>
                    </a:cubicBezTo>
                    <a:cubicBezTo>
                      <a:pt x="419" y="653"/>
                      <a:pt x="275" y="740"/>
                      <a:pt x="130" y="812"/>
                    </a:cubicBezTo>
                    <a:cubicBezTo>
                      <a:pt x="44" y="855"/>
                      <a:pt x="0" y="956"/>
                      <a:pt x="15" y="1057"/>
                    </a:cubicBezTo>
                    <a:cubicBezTo>
                      <a:pt x="102" y="1736"/>
                      <a:pt x="679" y="2241"/>
                      <a:pt x="1372" y="2241"/>
                    </a:cubicBezTo>
                    <a:cubicBezTo>
                      <a:pt x="2079" y="2241"/>
                      <a:pt x="2671" y="1693"/>
                      <a:pt x="2729" y="985"/>
                    </a:cubicBezTo>
                    <a:cubicBezTo>
                      <a:pt x="2729" y="913"/>
                      <a:pt x="2700" y="841"/>
                      <a:pt x="2642" y="798"/>
                    </a:cubicBezTo>
                    <a:cubicBezTo>
                      <a:pt x="2195" y="422"/>
                      <a:pt x="1675" y="148"/>
                      <a:pt x="1098" y="4"/>
                    </a:cubicBezTo>
                    <a:cubicBezTo>
                      <a:pt x="1085" y="2"/>
                      <a:pt x="1072" y="1"/>
                      <a:pt x="1060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6" name="Google Shape;16045;p73">
                <a:extLst>
                  <a:ext uri="{FF2B5EF4-FFF2-40B4-BE49-F238E27FC236}">
                    <a16:creationId xmlns:a16="http://schemas.microsoft.com/office/drawing/2014/main" id="{6F5CE203-6278-4C49-A3B1-99B0907CD86C}"/>
                  </a:ext>
                </a:extLst>
              </p:cNvPr>
              <p:cNvSpPr/>
              <p:nvPr/>
            </p:nvSpPr>
            <p:spPr>
              <a:xfrm>
                <a:off x="2085608" y="3533449"/>
                <a:ext cx="71567" cy="58381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2227" extrusionOk="0">
                    <a:moveTo>
                      <a:pt x="1060" y="1"/>
                    </a:moveTo>
                    <a:cubicBezTo>
                      <a:pt x="969" y="1"/>
                      <a:pt x="876" y="45"/>
                      <a:pt x="838" y="134"/>
                    </a:cubicBezTo>
                    <a:cubicBezTo>
                      <a:pt x="780" y="249"/>
                      <a:pt x="723" y="350"/>
                      <a:pt x="636" y="437"/>
                    </a:cubicBezTo>
                    <a:cubicBezTo>
                      <a:pt x="607" y="480"/>
                      <a:pt x="564" y="509"/>
                      <a:pt x="535" y="538"/>
                    </a:cubicBezTo>
                    <a:cubicBezTo>
                      <a:pt x="405" y="653"/>
                      <a:pt x="275" y="740"/>
                      <a:pt x="131" y="812"/>
                    </a:cubicBezTo>
                    <a:cubicBezTo>
                      <a:pt x="44" y="855"/>
                      <a:pt x="1" y="956"/>
                      <a:pt x="1" y="1057"/>
                    </a:cubicBezTo>
                    <a:cubicBezTo>
                      <a:pt x="88" y="1649"/>
                      <a:pt x="549" y="2126"/>
                      <a:pt x="1156" y="2227"/>
                    </a:cubicBezTo>
                    <a:cubicBezTo>
                      <a:pt x="838" y="2025"/>
                      <a:pt x="665" y="1693"/>
                      <a:pt x="679" y="1332"/>
                    </a:cubicBezTo>
                    <a:lnTo>
                      <a:pt x="679" y="1000"/>
                    </a:lnTo>
                    <a:cubicBezTo>
                      <a:pt x="737" y="971"/>
                      <a:pt x="780" y="928"/>
                      <a:pt x="838" y="884"/>
                    </a:cubicBezTo>
                    <a:cubicBezTo>
                      <a:pt x="954" y="769"/>
                      <a:pt x="1069" y="639"/>
                      <a:pt x="1156" y="494"/>
                    </a:cubicBezTo>
                    <a:cubicBezTo>
                      <a:pt x="1589" y="624"/>
                      <a:pt x="1993" y="855"/>
                      <a:pt x="2339" y="1144"/>
                    </a:cubicBezTo>
                    <a:cubicBezTo>
                      <a:pt x="2383" y="1173"/>
                      <a:pt x="2498" y="1274"/>
                      <a:pt x="2614" y="1389"/>
                    </a:cubicBezTo>
                    <a:cubicBezTo>
                      <a:pt x="2671" y="1260"/>
                      <a:pt x="2715" y="1130"/>
                      <a:pt x="2715" y="985"/>
                    </a:cubicBezTo>
                    <a:cubicBezTo>
                      <a:pt x="2729" y="913"/>
                      <a:pt x="2700" y="841"/>
                      <a:pt x="2643" y="798"/>
                    </a:cubicBezTo>
                    <a:cubicBezTo>
                      <a:pt x="2195" y="422"/>
                      <a:pt x="1661" y="148"/>
                      <a:pt x="1098" y="4"/>
                    </a:cubicBezTo>
                    <a:cubicBezTo>
                      <a:pt x="1085" y="2"/>
                      <a:pt x="1072" y="1"/>
                      <a:pt x="1060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7" name="Google Shape;16046;p73">
                <a:extLst>
                  <a:ext uri="{FF2B5EF4-FFF2-40B4-BE49-F238E27FC236}">
                    <a16:creationId xmlns:a16="http://schemas.microsoft.com/office/drawing/2014/main" id="{BF57A928-997F-44F6-A60A-2ECEA76370A6}"/>
                  </a:ext>
                </a:extLst>
              </p:cNvPr>
              <p:cNvSpPr/>
              <p:nvPr/>
            </p:nvSpPr>
            <p:spPr>
              <a:xfrm>
                <a:off x="2150699" y="3623969"/>
                <a:ext cx="24249" cy="51879"/>
              </a:xfrm>
              <a:custGeom>
                <a:avLst/>
                <a:gdLst/>
                <a:ahLst/>
                <a:cxnLst/>
                <a:rect l="l" t="t" r="r" b="b"/>
                <a:pathLst>
                  <a:path w="925" h="1979" extrusionOk="0">
                    <a:moveTo>
                      <a:pt x="780" y="1"/>
                    </a:moveTo>
                    <a:lnTo>
                      <a:pt x="174" y="463"/>
                    </a:lnTo>
                    <a:cubicBezTo>
                      <a:pt x="73" y="549"/>
                      <a:pt x="1" y="694"/>
                      <a:pt x="15" y="824"/>
                    </a:cubicBezTo>
                    <a:lnTo>
                      <a:pt x="15" y="1978"/>
                    </a:lnTo>
                    <a:lnTo>
                      <a:pt x="694" y="1978"/>
                    </a:lnTo>
                    <a:cubicBezTo>
                      <a:pt x="809" y="1978"/>
                      <a:pt x="925" y="1877"/>
                      <a:pt x="925" y="1747"/>
                    </a:cubicBezTo>
                    <a:lnTo>
                      <a:pt x="925" y="405"/>
                    </a:lnTo>
                    <a:cubicBezTo>
                      <a:pt x="910" y="261"/>
                      <a:pt x="867" y="116"/>
                      <a:pt x="780" y="1"/>
                    </a:cubicBezTo>
                    <a:close/>
                  </a:path>
                </a:pathLst>
              </a:custGeom>
              <a:solidFill>
                <a:srgbClr val="37A76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8" name="Google Shape;16047;p73">
                <a:extLst>
                  <a:ext uri="{FF2B5EF4-FFF2-40B4-BE49-F238E27FC236}">
                    <a16:creationId xmlns:a16="http://schemas.microsoft.com/office/drawing/2014/main" id="{D580831F-D69B-429A-B825-03A8AA678F10}"/>
                  </a:ext>
                </a:extLst>
              </p:cNvPr>
              <p:cNvSpPr/>
              <p:nvPr/>
            </p:nvSpPr>
            <p:spPr>
              <a:xfrm>
                <a:off x="1816930" y="3502882"/>
                <a:ext cx="29938" cy="6548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2498" extrusionOk="0">
                    <a:moveTo>
                      <a:pt x="679" y="0"/>
                    </a:moveTo>
                    <a:cubicBezTo>
                      <a:pt x="304" y="0"/>
                      <a:pt x="1" y="304"/>
                      <a:pt x="1" y="679"/>
                    </a:cubicBezTo>
                    <a:lnTo>
                      <a:pt x="1" y="838"/>
                    </a:lnTo>
                    <a:cubicBezTo>
                      <a:pt x="1" y="1025"/>
                      <a:pt x="30" y="1227"/>
                      <a:pt x="87" y="1415"/>
                    </a:cubicBezTo>
                    <a:lnTo>
                      <a:pt x="448" y="2498"/>
                    </a:lnTo>
                    <a:lnTo>
                      <a:pt x="1141" y="2498"/>
                    </a:lnTo>
                    <a:lnTo>
                      <a:pt x="1141" y="0"/>
                    </a:ln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9" name="Google Shape;16048;p73">
                <a:extLst>
                  <a:ext uri="{FF2B5EF4-FFF2-40B4-BE49-F238E27FC236}">
                    <a16:creationId xmlns:a16="http://schemas.microsoft.com/office/drawing/2014/main" id="{1EFD721C-6421-47BA-A0E7-47A07C8843BE}"/>
                  </a:ext>
                </a:extLst>
              </p:cNvPr>
              <p:cNvSpPr/>
              <p:nvPr/>
            </p:nvSpPr>
            <p:spPr>
              <a:xfrm>
                <a:off x="1828674" y="3496827"/>
                <a:ext cx="71541" cy="71541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729" extrusionOk="0">
                    <a:moveTo>
                      <a:pt x="693" y="0"/>
                    </a:moveTo>
                    <a:cubicBezTo>
                      <a:pt x="318" y="0"/>
                      <a:pt x="0" y="304"/>
                      <a:pt x="0" y="679"/>
                    </a:cubicBezTo>
                    <a:cubicBezTo>
                      <a:pt x="0" y="939"/>
                      <a:pt x="202" y="1141"/>
                      <a:pt x="462" y="1141"/>
                    </a:cubicBezTo>
                    <a:lnTo>
                      <a:pt x="2281" y="2729"/>
                    </a:lnTo>
                    <a:lnTo>
                      <a:pt x="2671" y="1386"/>
                    </a:lnTo>
                    <a:cubicBezTo>
                      <a:pt x="2714" y="1213"/>
                      <a:pt x="2729" y="1040"/>
                      <a:pt x="2729" y="881"/>
                    </a:cubicBezTo>
                    <a:lnTo>
                      <a:pt x="2729" y="448"/>
                    </a:lnTo>
                    <a:cubicBezTo>
                      <a:pt x="2729" y="203"/>
                      <a:pt x="2526" y="0"/>
                      <a:pt x="2281" y="0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0" name="Google Shape;16049;p73">
                <a:extLst>
                  <a:ext uri="{FF2B5EF4-FFF2-40B4-BE49-F238E27FC236}">
                    <a16:creationId xmlns:a16="http://schemas.microsoft.com/office/drawing/2014/main" id="{23055E72-A13F-4924-8158-DDBEC4874557}"/>
                  </a:ext>
                </a:extLst>
              </p:cNvPr>
              <p:cNvSpPr/>
              <p:nvPr/>
            </p:nvSpPr>
            <p:spPr>
              <a:xfrm>
                <a:off x="1840786" y="3586141"/>
                <a:ext cx="35967" cy="26503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1011" extrusionOk="0">
                    <a:moveTo>
                      <a:pt x="0" y="0"/>
                    </a:moveTo>
                    <a:lnTo>
                      <a:pt x="0" y="1011"/>
                    </a:lnTo>
                    <a:lnTo>
                      <a:pt x="1372" y="1011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1" name="Google Shape;16050;p73">
                <a:extLst>
                  <a:ext uri="{FF2B5EF4-FFF2-40B4-BE49-F238E27FC236}">
                    <a16:creationId xmlns:a16="http://schemas.microsoft.com/office/drawing/2014/main" id="{EB444240-B280-4C12-AC06-123B02ED1ABD}"/>
                  </a:ext>
                </a:extLst>
              </p:cNvPr>
              <p:cNvSpPr/>
              <p:nvPr/>
            </p:nvSpPr>
            <p:spPr>
              <a:xfrm>
                <a:off x="1840786" y="3586141"/>
                <a:ext cx="35967" cy="14392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549" extrusionOk="0">
                    <a:moveTo>
                      <a:pt x="0" y="0"/>
                    </a:moveTo>
                    <a:lnTo>
                      <a:pt x="0" y="419"/>
                    </a:lnTo>
                    <a:cubicBezTo>
                      <a:pt x="217" y="505"/>
                      <a:pt x="448" y="549"/>
                      <a:pt x="680" y="549"/>
                    </a:cubicBezTo>
                    <a:cubicBezTo>
                      <a:pt x="913" y="549"/>
                      <a:pt x="1148" y="505"/>
                      <a:pt x="1372" y="419"/>
                    </a:cubicBez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2" name="Google Shape;16051;p73">
                <a:extLst>
                  <a:ext uri="{FF2B5EF4-FFF2-40B4-BE49-F238E27FC236}">
                    <a16:creationId xmlns:a16="http://schemas.microsoft.com/office/drawing/2014/main" id="{64635754-CA24-4B0A-8B64-6B3747752D5D}"/>
                  </a:ext>
                </a:extLst>
              </p:cNvPr>
              <p:cNvSpPr/>
              <p:nvPr/>
            </p:nvSpPr>
            <p:spPr>
              <a:xfrm>
                <a:off x="1799156" y="3600507"/>
                <a:ext cx="119226" cy="75342"/>
              </a:xfrm>
              <a:custGeom>
                <a:avLst/>
                <a:gdLst/>
                <a:ahLst/>
                <a:cxnLst/>
                <a:rect l="l" t="t" r="r" b="b"/>
                <a:pathLst>
                  <a:path w="4548" h="2874" extrusionOk="0">
                    <a:moveTo>
                      <a:pt x="1588" y="1"/>
                    </a:moveTo>
                    <a:lnTo>
                      <a:pt x="491" y="318"/>
                    </a:lnTo>
                    <a:cubicBezTo>
                      <a:pt x="202" y="405"/>
                      <a:pt x="0" y="679"/>
                      <a:pt x="0" y="982"/>
                    </a:cubicBezTo>
                    <a:lnTo>
                      <a:pt x="0" y="2642"/>
                    </a:lnTo>
                    <a:cubicBezTo>
                      <a:pt x="0" y="2772"/>
                      <a:pt x="87" y="2873"/>
                      <a:pt x="217" y="2873"/>
                    </a:cubicBezTo>
                    <a:lnTo>
                      <a:pt x="4316" y="2873"/>
                    </a:lnTo>
                    <a:cubicBezTo>
                      <a:pt x="4446" y="2873"/>
                      <a:pt x="4547" y="2772"/>
                      <a:pt x="4547" y="2642"/>
                    </a:cubicBezTo>
                    <a:lnTo>
                      <a:pt x="4547" y="968"/>
                    </a:lnTo>
                    <a:cubicBezTo>
                      <a:pt x="4547" y="665"/>
                      <a:pt x="4345" y="405"/>
                      <a:pt x="4057" y="318"/>
                    </a:cubicBezTo>
                    <a:lnTo>
                      <a:pt x="2960" y="1"/>
                    </a:lnTo>
                    <a:lnTo>
                      <a:pt x="2267" y="463"/>
                    </a:lnTo>
                    <a:lnTo>
                      <a:pt x="1588" y="1"/>
                    </a:lnTo>
                    <a:close/>
                  </a:path>
                </a:pathLst>
              </a:custGeom>
              <a:solidFill>
                <a:srgbClr val="EFF2F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3" name="Google Shape;16052;p73">
                <a:extLst>
                  <a:ext uri="{FF2B5EF4-FFF2-40B4-BE49-F238E27FC236}">
                    <a16:creationId xmlns:a16="http://schemas.microsoft.com/office/drawing/2014/main" id="{B0F6E564-5A5C-4127-955C-C559D6D4C611}"/>
                  </a:ext>
                </a:extLst>
              </p:cNvPr>
              <p:cNvSpPr/>
              <p:nvPr/>
            </p:nvSpPr>
            <p:spPr>
              <a:xfrm>
                <a:off x="1852897" y="3612618"/>
                <a:ext cx="11744" cy="63231"/>
              </a:xfrm>
              <a:custGeom>
                <a:avLst/>
                <a:gdLst/>
                <a:ahLst/>
                <a:cxnLst/>
                <a:rect l="l" t="t" r="r" b="b"/>
                <a:pathLst>
                  <a:path w="448" h="2412" extrusionOk="0">
                    <a:moveTo>
                      <a:pt x="101" y="1"/>
                    </a:moveTo>
                    <a:lnTo>
                      <a:pt x="0" y="2411"/>
                    </a:lnTo>
                    <a:lnTo>
                      <a:pt x="448" y="2411"/>
                    </a:lnTo>
                    <a:lnTo>
                      <a:pt x="332" y="1"/>
                    </a:lnTo>
                    <a:close/>
                  </a:path>
                </a:pathLst>
              </a:custGeom>
              <a:solidFill>
                <a:srgbClr val="37A76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4" name="Google Shape;16053;p73">
                <a:extLst>
                  <a:ext uri="{FF2B5EF4-FFF2-40B4-BE49-F238E27FC236}">
                    <a16:creationId xmlns:a16="http://schemas.microsoft.com/office/drawing/2014/main" id="{594B1F87-BB6F-408B-AAC9-0CEF7B878DB2}"/>
                  </a:ext>
                </a:extLst>
              </p:cNvPr>
              <p:cNvSpPr/>
              <p:nvPr/>
            </p:nvSpPr>
            <p:spPr>
              <a:xfrm>
                <a:off x="1822986" y="3526712"/>
                <a:ext cx="71541" cy="65511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499" extrusionOk="0">
                    <a:moveTo>
                      <a:pt x="881" y="1"/>
                    </a:moveTo>
                    <a:cubicBezTo>
                      <a:pt x="751" y="1"/>
                      <a:pt x="636" y="44"/>
                      <a:pt x="549" y="131"/>
                    </a:cubicBezTo>
                    <a:lnTo>
                      <a:pt x="131" y="549"/>
                    </a:lnTo>
                    <a:cubicBezTo>
                      <a:pt x="44" y="636"/>
                      <a:pt x="1" y="751"/>
                      <a:pt x="1" y="867"/>
                    </a:cubicBezTo>
                    <a:lnTo>
                      <a:pt x="1" y="1127"/>
                    </a:lnTo>
                    <a:cubicBezTo>
                      <a:pt x="1" y="1892"/>
                      <a:pt x="607" y="2498"/>
                      <a:pt x="1358" y="2498"/>
                    </a:cubicBezTo>
                    <a:cubicBezTo>
                      <a:pt x="2123" y="2498"/>
                      <a:pt x="2729" y="1892"/>
                      <a:pt x="2729" y="1127"/>
                    </a:cubicBezTo>
                    <a:lnTo>
                      <a:pt x="2729" y="838"/>
                    </a:lnTo>
                    <a:cubicBezTo>
                      <a:pt x="2729" y="723"/>
                      <a:pt x="2686" y="607"/>
                      <a:pt x="2599" y="520"/>
                    </a:cubicBezTo>
                    <a:cubicBezTo>
                      <a:pt x="2253" y="174"/>
                      <a:pt x="1603" y="15"/>
                      <a:pt x="881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5" name="Google Shape;16054;p73">
                <a:extLst>
                  <a:ext uri="{FF2B5EF4-FFF2-40B4-BE49-F238E27FC236}">
                    <a16:creationId xmlns:a16="http://schemas.microsoft.com/office/drawing/2014/main" id="{B869D487-C0FC-4DE8-A030-C836F1580945}"/>
                  </a:ext>
                </a:extLst>
              </p:cNvPr>
              <p:cNvSpPr/>
              <p:nvPr/>
            </p:nvSpPr>
            <p:spPr>
              <a:xfrm>
                <a:off x="1822986" y="3526712"/>
                <a:ext cx="71174" cy="63991"/>
              </a:xfrm>
              <a:custGeom>
                <a:avLst/>
                <a:gdLst/>
                <a:ahLst/>
                <a:cxnLst/>
                <a:rect l="l" t="t" r="r" b="b"/>
                <a:pathLst>
                  <a:path w="2715" h="2441" extrusionOk="0">
                    <a:moveTo>
                      <a:pt x="867" y="1"/>
                    </a:moveTo>
                    <a:cubicBezTo>
                      <a:pt x="751" y="1"/>
                      <a:pt x="636" y="44"/>
                      <a:pt x="535" y="131"/>
                    </a:cubicBezTo>
                    <a:lnTo>
                      <a:pt x="131" y="549"/>
                    </a:lnTo>
                    <a:cubicBezTo>
                      <a:pt x="44" y="636"/>
                      <a:pt x="1" y="751"/>
                      <a:pt x="1" y="867"/>
                    </a:cubicBezTo>
                    <a:lnTo>
                      <a:pt x="1" y="1127"/>
                    </a:lnTo>
                    <a:cubicBezTo>
                      <a:pt x="1" y="1733"/>
                      <a:pt x="405" y="2267"/>
                      <a:pt x="982" y="2440"/>
                    </a:cubicBezTo>
                    <a:cubicBezTo>
                      <a:pt x="780" y="2195"/>
                      <a:pt x="679" y="1892"/>
                      <a:pt x="679" y="1589"/>
                    </a:cubicBezTo>
                    <a:lnTo>
                      <a:pt x="679" y="925"/>
                    </a:lnTo>
                    <a:cubicBezTo>
                      <a:pt x="679" y="673"/>
                      <a:pt x="882" y="462"/>
                      <a:pt x="1131" y="462"/>
                    </a:cubicBezTo>
                    <a:cubicBezTo>
                      <a:pt x="1139" y="462"/>
                      <a:pt x="1147" y="462"/>
                      <a:pt x="1156" y="463"/>
                    </a:cubicBezTo>
                    <a:cubicBezTo>
                      <a:pt x="1617" y="492"/>
                      <a:pt x="2296" y="578"/>
                      <a:pt x="2715" y="780"/>
                    </a:cubicBezTo>
                    <a:cubicBezTo>
                      <a:pt x="2715" y="679"/>
                      <a:pt x="2657" y="593"/>
                      <a:pt x="2599" y="520"/>
                    </a:cubicBezTo>
                    <a:cubicBezTo>
                      <a:pt x="2238" y="174"/>
                      <a:pt x="1603" y="15"/>
                      <a:pt x="867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6" name="Google Shape;16055;p73">
                <a:extLst>
                  <a:ext uri="{FF2B5EF4-FFF2-40B4-BE49-F238E27FC236}">
                    <a16:creationId xmlns:a16="http://schemas.microsoft.com/office/drawing/2014/main" id="{8A5B79CB-689B-499A-A0A6-5C41055F291E}"/>
                  </a:ext>
                </a:extLst>
              </p:cNvPr>
              <p:cNvSpPr/>
              <p:nvPr/>
            </p:nvSpPr>
            <p:spPr>
              <a:xfrm>
                <a:off x="1798763" y="3616026"/>
                <a:ext cx="24249" cy="59823"/>
              </a:xfrm>
              <a:custGeom>
                <a:avLst/>
                <a:gdLst/>
                <a:ahLst/>
                <a:cxnLst/>
                <a:rect l="l" t="t" r="r" b="b"/>
                <a:pathLst>
                  <a:path w="925" h="2282" extrusionOk="0">
                    <a:moveTo>
                      <a:pt x="131" y="1"/>
                    </a:moveTo>
                    <a:cubicBezTo>
                      <a:pt x="59" y="102"/>
                      <a:pt x="15" y="246"/>
                      <a:pt x="15" y="390"/>
                    </a:cubicBezTo>
                    <a:lnTo>
                      <a:pt x="15" y="2050"/>
                    </a:lnTo>
                    <a:cubicBezTo>
                      <a:pt x="1" y="2180"/>
                      <a:pt x="102" y="2281"/>
                      <a:pt x="232" y="2281"/>
                    </a:cubicBezTo>
                    <a:lnTo>
                      <a:pt x="910" y="2281"/>
                    </a:lnTo>
                    <a:lnTo>
                      <a:pt x="925" y="1069"/>
                    </a:lnTo>
                    <a:cubicBezTo>
                      <a:pt x="925" y="881"/>
                      <a:pt x="852" y="708"/>
                      <a:pt x="723" y="578"/>
                    </a:cubicBezTo>
                    <a:lnTo>
                      <a:pt x="131" y="1"/>
                    </a:ln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7" name="Google Shape;16056;p73">
                <a:extLst>
                  <a:ext uri="{FF2B5EF4-FFF2-40B4-BE49-F238E27FC236}">
                    <a16:creationId xmlns:a16="http://schemas.microsoft.com/office/drawing/2014/main" id="{36F82D27-B39C-400B-98F0-EE0CB158586C}"/>
                  </a:ext>
                </a:extLst>
              </p:cNvPr>
              <p:cNvSpPr/>
              <p:nvPr/>
            </p:nvSpPr>
            <p:spPr>
              <a:xfrm>
                <a:off x="1852504" y="3612618"/>
                <a:ext cx="12138" cy="11771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49" extrusionOk="0">
                    <a:moveTo>
                      <a:pt x="1" y="1"/>
                    </a:moveTo>
                    <a:lnTo>
                      <a:pt x="1" y="347"/>
                    </a:lnTo>
                    <a:cubicBezTo>
                      <a:pt x="1" y="405"/>
                      <a:pt x="58" y="448"/>
                      <a:pt x="116" y="448"/>
                    </a:cubicBezTo>
                    <a:lnTo>
                      <a:pt x="347" y="448"/>
                    </a:lnTo>
                    <a:cubicBezTo>
                      <a:pt x="405" y="448"/>
                      <a:pt x="463" y="405"/>
                      <a:pt x="463" y="347"/>
                    </a:cubicBezTo>
                    <a:lnTo>
                      <a:pt x="463" y="1"/>
                    </a:lnTo>
                    <a:close/>
                  </a:path>
                </a:pathLst>
              </a:custGeom>
              <a:solidFill>
                <a:srgbClr val="37A7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8" name="Google Shape;16057;p73">
                <a:extLst>
                  <a:ext uri="{FF2B5EF4-FFF2-40B4-BE49-F238E27FC236}">
                    <a16:creationId xmlns:a16="http://schemas.microsoft.com/office/drawing/2014/main" id="{728609DE-6CA9-4B5F-AD65-ADFAAA4A2700}"/>
                  </a:ext>
                </a:extLst>
              </p:cNvPr>
              <p:cNvSpPr/>
              <p:nvPr/>
            </p:nvSpPr>
            <p:spPr>
              <a:xfrm>
                <a:off x="1834337" y="3595919"/>
                <a:ext cx="24249" cy="25114"/>
              </a:xfrm>
              <a:custGeom>
                <a:avLst/>
                <a:gdLst/>
                <a:ahLst/>
                <a:cxnLst/>
                <a:rect l="l" t="t" r="r" b="b"/>
                <a:pathLst>
                  <a:path w="925" h="958" extrusionOk="0">
                    <a:moveTo>
                      <a:pt x="203" y="0"/>
                    </a:moveTo>
                    <a:cubicBezTo>
                      <a:pt x="174" y="0"/>
                      <a:pt x="146" y="15"/>
                      <a:pt x="131" y="46"/>
                    </a:cubicBezTo>
                    <a:lnTo>
                      <a:pt x="1" y="248"/>
                    </a:lnTo>
                    <a:lnTo>
                      <a:pt x="347" y="883"/>
                    </a:lnTo>
                    <a:cubicBezTo>
                      <a:pt x="365" y="929"/>
                      <a:pt x="413" y="957"/>
                      <a:pt x="463" y="957"/>
                    </a:cubicBezTo>
                    <a:cubicBezTo>
                      <a:pt x="492" y="957"/>
                      <a:pt x="523" y="948"/>
                      <a:pt x="549" y="926"/>
                    </a:cubicBezTo>
                    <a:lnTo>
                      <a:pt x="925" y="638"/>
                    </a:lnTo>
                    <a:lnTo>
                      <a:pt x="275" y="31"/>
                    </a:lnTo>
                    <a:cubicBezTo>
                      <a:pt x="255" y="11"/>
                      <a:pt x="229" y="0"/>
                      <a:pt x="203" y="0"/>
                    </a:cubicBez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9" name="Google Shape;16058;p73">
                <a:extLst>
                  <a:ext uri="{FF2B5EF4-FFF2-40B4-BE49-F238E27FC236}">
                    <a16:creationId xmlns:a16="http://schemas.microsoft.com/office/drawing/2014/main" id="{85A04BF0-7D23-4003-B51C-9474A7254FE1}"/>
                  </a:ext>
                </a:extLst>
              </p:cNvPr>
              <p:cNvSpPr/>
              <p:nvPr/>
            </p:nvSpPr>
            <p:spPr>
              <a:xfrm>
                <a:off x="1858559" y="3595919"/>
                <a:ext cx="24616" cy="25114"/>
              </a:xfrm>
              <a:custGeom>
                <a:avLst/>
                <a:gdLst/>
                <a:ahLst/>
                <a:cxnLst/>
                <a:rect l="l" t="t" r="r" b="b"/>
                <a:pathLst>
                  <a:path w="939" h="958" extrusionOk="0">
                    <a:moveTo>
                      <a:pt x="730" y="0"/>
                    </a:moveTo>
                    <a:cubicBezTo>
                      <a:pt x="708" y="0"/>
                      <a:pt x="685" y="11"/>
                      <a:pt x="665" y="31"/>
                    </a:cubicBezTo>
                    <a:lnTo>
                      <a:pt x="1" y="638"/>
                    </a:lnTo>
                    <a:lnTo>
                      <a:pt x="390" y="926"/>
                    </a:lnTo>
                    <a:cubicBezTo>
                      <a:pt x="417" y="948"/>
                      <a:pt x="445" y="957"/>
                      <a:pt x="473" y="957"/>
                    </a:cubicBezTo>
                    <a:cubicBezTo>
                      <a:pt x="520" y="957"/>
                      <a:pt x="565" y="929"/>
                      <a:pt x="592" y="883"/>
                    </a:cubicBezTo>
                    <a:lnTo>
                      <a:pt x="939" y="248"/>
                    </a:lnTo>
                    <a:lnTo>
                      <a:pt x="795" y="46"/>
                    </a:lnTo>
                    <a:cubicBezTo>
                      <a:pt x="779" y="15"/>
                      <a:pt x="755" y="0"/>
                      <a:pt x="730" y="0"/>
                    </a:cubicBez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0" name="Google Shape;16059;p73">
                <a:extLst>
                  <a:ext uri="{FF2B5EF4-FFF2-40B4-BE49-F238E27FC236}">
                    <a16:creationId xmlns:a16="http://schemas.microsoft.com/office/drawing/2014/main" id="{8F4662D6-C875-43C0-A6F2-7BB151B050CC}"/>
                  </a:ext>
                </a:extLst>
              </p:cNvPr>
              <p:cNvSpPr/>
              <p:nvPr/>
            </p:nvSpPr>
            <p:spPr>
              <a:xfrm>
                <a:off x="1900556" y="3395401"/>
                <a:ext cx="178288" cy="208540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7955" extrusionOk="0">
                    <a:moveTo>
                      <a:pt x="3408" y="1"/>
                    </a:moveTo>
                    <a:cubicBezTo>
                      <a:pt x="1777" y="1"/>
                      <a:pt x="578" y="1141"/>
                      <a:pt x="448" y="2960"/>
                    </a:cubicBezTo>
                    <a:cubicBezTo>
                      <a:pt x="290" y="5212"/>
                      <a:pt x="88" y="6468"/>
                      <a:pt x="30" y="6886"/>
                    </a:cubicBezTo>
                    <a:cubicBezTo>
                      <a:pt x="1" y="6987"/>
                      <a:pt x="59" y="7089"/>
                      <a:pt x="145" y="7132"/>
                    </a:cubicBezTo>
                    <a:cubicBezTo>
                      <a:pt x="578" y="7348"/>
                      <a:pt x="1921" y="7955"/>
                      <a:pt x="3408" y="7955"/>
                    </a:cubicBezTo>
                    <a:cubicBezTo>
                      <a:pt x="4895" y="7955"/>
                      <a:pt x="6237" y="7348"/>
                      <a:pt x="6670" y="7132"/>
                    </a:cubicBezTo>
                    <a:cubicBezTo>
                      <a:pt x="6757" y="7089"/>
                      <a:pt x="6800" y="6987"/>
                      <a:pt x="6786" y="6886"/>
                    </a:cubicBezTo>
                    <a:cubicBezTo>
                      <a:pt x="6728" y="6468"/>
                      <a:pt x="6526" y="5212"/>
                      <a:pt x="6367" y="2960"/>
                    </a:cubicBezTo>
                    <a:cubicBezTo>
                      <a:pt x="6237" y="1127"/>
                      <a:pt x="5039" y="1"/>
                      <a:pt x="3408" y="1"/>
                    </a:cubicBez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1" name="Google Shape;16060;p73">
                <a:extLst>
                  <a:ext uri="{FF2B5EF4-FFF2-40B4-BE49-F238E27FC236}">
                    <a16:creationId xmlns:a16="http://schemas.microsoft.com/office/drawing/2014/main" id="{3C7F8523-2C4D-4859-B8E5-557E0FC8694F}"/>
                  </a:ext>
                </a:extLst>
              </p:cNvPr>
              <p:cNvSpPr/>
              <p:nvPr/>
            </p:nvSpPr>
            <p:spPr>
              <a:xfrm>
                <a:off x="1942579" y="3395401"/>
                <a:ext cx="136266" cy="208593"/>
              </a:xfrm>
              <a:custGeom>
                <a:avLst/>
                <a:gdLst/>
                <a:ahLst/>
                <a:cxnLst/>
                <a:rect l="l" t="t" r="r" b="b"/>
                <a:pathLst>
                  <a:path w="5198" h="7957" extrusionOk="0">
                    <a:moveTo>
                      <a:pt x="1805" y="1"/>
                    </a:moveTo>
                    <a:cubicBezTo>
                      <a:pt x="1689" y="1"/>
                      <a:pt x="1574" y="1"/>
                      <a:pt x="1473" y="15"/>
                    </a:cubicBezTo>
                    <a:cubicBezTo>
                      <a:pt x="202" y="145"/>
                      <a:pt x="0" y="1935"/>
                      <a:pt x="1227" y="2310"/>
                    </a:cubicBezTo>
                    <a:lnTo>
                      <a:pt x="1256" y="2310"/>
                    </a:lnTo>
                    <a:lnTo>
                      <a:pt x="1718" y="7955"/>
                    </a:lnTo>
                    <a:cubicBezTo>
                      <a:pt x="1768" y="7956"/>
                      <a:pt x="1817" y="7957"/>
                      <a:pt x="1867" y="7957"/>
                    </a:cubicBezTo>
                    <a:cubicBezTo>
                      <a:pt x="3324" y="7957"/>
                      <a:pt x="4634" y="7355"/>
                      <a:pt x="5067" y="7132"/>
                    </a:cubicBezTo>
                    <a:cubicBezTo>
                      <a:pt x="5154" y="7089"/>
                      <a:pt x="5197" y="6987"/>
                      <a:pt x="5183" y="6886"/>
                    </a:cubicBezTo>
                    <a:cubicBezTo>
                      <a:pt x="5125" y="6468"/>
                      <a:pt x="4923" y="5212"/>
                      <a:pt x="4764" y="2960"/>
                    </a:cubicBezTo>
                    <a:cubicBezTo>
                      <a:pt x="4634" y="1127"/>
                      <a:pt x="3436" y="1"/>
                      <a:pt x="1805" y="1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2" name="Google Shape;16061;p73">
                <a:extLst>
                  <a:ext uri="{FF2B5EF4-FFF2-40B4-BE49-F238E27FC236}">
                    <a16:creationId xmlns:a16="http://schemas.microsoft.com/office/drawing/2014/main" id="{35CD06AC-21D9-4D2D-95EF-CB4F3E12F20E}"/>
                  </a:ext>
                </a:extLst>
              </p:cNvPr>
              <p:cNvSpPr/>
              <p:nvPr/>
            </p:nvSpPr>
            <p:spPr>
              <a:xfrm>
                <a:off x="1888471" y="3556230"/>
                <a:ext cx="202852" cy="119619"/>
              </a:xfrm>
              <a:custGeom>
                <a:avLst/>
                <a:gdLst/>
                <a:ahLst/>
                <a:cxnLst/>
                <a:rect l="l" t="t" r="r" b="b"/>
                <a:pathLst>
                  <a:path w="7738" h="4563" extrusionOk="0">
                    <a:moveTo>
                      <a:pt x="2728" y="1"/>
                    </a:moveTo>
                    <a:lnTo>
                      <a:pt x="2728" y="1011"/>
                    </a:lnTo>
                    <a:cubicBezTo>
                      <a:pt x="2728" y="1184"/>
                      <a:pt x="2627" y="1343"/>
                      <a:pt x="2454" y="1430"/>
                    </a:cubicBezTo>
                    <a:lnTo>
                      <a:pt x="549" y="2267"/>
                    </a:lnTo>
                    <a:cubicBezTo>
                      <a:pt x="217" y="2411"/>
                      <a:pt x="0" y="2744"/>
                      <a:pt x="0" y="3104"/>
                    </a:cubicBezTo>
                    <a:lnTo>
                      <a:pt x="0" y="4331"/>
                    </a:lnTo>
                    <a:cubicBezTo>
                      <a:pt x="0" y="4447"/>
                      <a:pt x="101" y="4562"/>
                      <a:pt x="231" y="4562"/>
                    </a:cubicBezTo>
                    <a:lnTo>
                      <a:pt x="7506" y="4562"/>
                    </a:lnTo>
                    <a:cubicBezTo>
                      <a:pt x="7636" y="4562"/>
                      <a:pt x="7737" y="4447"/>
                      <a:pt x="7737" y="4331"/>
                    </a:cubicBezTo>
                    <a:lnTo>
                      <a:pt x="7737" y="3104"/>
                    </a:lnTo>
                    <a:cubicBezTo>
                      <a:pt x="7737" y="2744"/>
                      <a:pt x="7521" y="2411"/>
                      <a:pt x="7189" y="2267"/>
                    </a:cubicBezTo>
                    <a:lnTo>
                      <a:pt x="5269" y="1430"/>
                    </a:lnTo>
                    <a:cubicBezTo>
                      <a:pt x="5110" y="1343"/>
                      <a:pt x="5009" y="1184"/>
                      <a:pt x="5009" y="1011"/>
                    </a:cubicBezTo>
                    <a:lnTo>
                      <a:pt x="5009" y="1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3" name="Google Shape;16062;p73">
                <a:extLst>
                  <a:ext uri="{FF2B5EF4-FFF2-40B4-BE49-F238E27FC236}">
                    <a16:creationId xmlns:a16="http://schemas.microsoft.com/office/drawing/2014/main" id="{2C393050-EA06-4C86-BF18-C57AEBDED640}"/>
                  </a:ext>
                </a:extLst>
              </p:cNvPr>
              <p:cNvSpPr/>
              <p:nvPr/>
            </p:nvSpPr>
            <p:spPr>
              <a:xfrm>
                <a:off x="1888471" y="3599380"/>
                <a:ext cx="202852" cy="76469"/>
              </a:xfrm>
              <a:custGeom>
                <a:avLst/>
                <a:gdLst/>
                <a:ahLst/>
                <a:cxnLst/>
                <a:rect l="l" t="t" r="r" b="b"/>
                <a:pathLst>
                  <a:path w="7738" h="2917" extrusionOk="0">
                    <a:moveTo>
                      <a:pt x="1963" y="0"/>
                    </a:moveTo>
                    <a:lnTo>
                      <a:pt x="549" y="621"/>
                    </a:lnTo>
                    <a:cubicBezTo>
                      <a:pt x="217" y="765"/>
                      <a:pt x="0" y="1098"/>
                      <a:pt x="0" y="1458"/>
                    </a:cubicBezTo>
                    <a:lnTo>
                      <a:pt x="0" y="2685"/>
                    </a:lnTo>
                    <a:cubicBezTo>
                      <a:pt x="0" y="2801"/>
                      <a:pt x="101" y="2916"/>
                      <a:pt x="231" y="2916"/>
                    </a:cubicBezTo>
                    <a:lnTo>
                      <a:pt x="7506" y="2916"/>
                    </a:lnTo>
                    <a:cubicBezTo>
                      <a:pt x="7636" y="2916"/>
                      <a:pt x="7737" y="2801"/>
                      <a:pt x="7737" y="2685"/>
                    </a:cubicBezTo>
                    <a:lnTo>
                      <a:pt x="7737" y="1458"/>
                    </a:lnTo>
                    <a:cubicBezTo>
                      <a:pt x="7737" y="1098"/>
                      <a:pt x="7521" y="765"/>
                      <a:pt x="7189" y="621"/>
                    </a:cubicBezTo>
                    <a:lnTo>
                      <a:pt x="5774" y="0"/>
                    </a:lnTo>
                    <a:cubicBezTo>
                      <a:pt x="5442" y="881"/>
                      <a:pt x="4655" y="1321"/>
                      <a:pt x="3869" y="1321"/>
                    </a:cubicBezTo>
                    <a:cubicBezTo>
                      <a:pt x="3082" y="1321"/>
                      <a:pt x="2295" y="881"/>
                      <a:pt x="1963" y="0"/>
                    </a:cubicBezTo>
                    <a:close/>
                  </a:path>
                </a:pathLst>
              </a:custGeom>
              <a:solidFill>
                <a:srgbClr val="63A53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4" name="Google Shape;16063;p73">
                <a:extLst>
                  <a:ext uri="{FF2B5EF4-FFF2-40B4-BE49-F238E27FC236}">
                    <a16:creationId xmlns:a16="http://schemas.microsoft.com/office/drawing/2014/main" id="{CDEE17DC-80C0-4756-B892-8577AB8F9E40}"/>
                  </a:ext>
                </a:extLst>
              </p:cNvPr>
              <p:cNvSpPr/>
              <p:nvPr/>
            </p:nvSpPr>
            <p:spPr>
              <a:xfrm>
                <a:off x="1959985" y="3556230"/>
                <a:ext cx="59823" cy="23961"/>
              </a:xfrm>
              <a:custGeom>
                <a:avLst/>
                <a:gdLst/>
                <a:ahLst/>
                <a:cxnLst/>
                <a:rect l="l" t="t" r="r" b="b"/>
                <a:pathLst>
                  <a:path w="2282" h="914" extrusionOk="0">
                    <a:moveTo>
                      <a:pt x="0" y="1"/>
                    </a:moveTo>
                    <a:lnTo>
                      <a:pt x="0" y="665"/>
                    </a:lnTo>
                    <a:cubicBezTo>
                      <a:pt x="361" y="831"/>
                      <a:pt x="751" y="914"/>
                      <a:pt x="1141" y="914"/>
                    </a:cubicBezTo>
                    <a:cubicBezTo>
                      <a:pt x="1530" y="914"/>
                      <a:pt x="1920" y="831"/>
                      <a:pt x="2281" y="665"/>
                    </a:cubicBezTo>
                    <a:lnTo>
                      <a:pt x="2281" y="1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5" name="Google Shape;16064;p73">
                <a:extLst>
                  <a:ext uri="{FF2B5EF4-FFF2-40B4-BE49-F238E27FC236}">
                    <a16:creationId xmlns:a16="http://schemas.microsoft.com/office/drawing/2014/main" id="{85429E91-42A6-4032-85BB-F71574B01CB5}"/>
                  </a:ext>
                </a:extLst>
              </p:cNvPr>
              <p:cNvSpPr/>
              <p:nvPr/>
            </p:nvSpPr>
            <p:spPr>
              <a:xfrm>
                <a:off x="1929707" y="3456062"/>
                <a:ext cx="119619" cy="112069"/>
              </a:xfrm>
              <a:custGeom>
                <a:avLst/>
                <a:gdLst/>
                <a:ahLst/>
                <a:cxnLst/>
                <a:rect l="l" t="t" r="r" b="b"/>
                <a:pathLst>
                  <a:path w="4563" h="4275" extrusionOk="0">
                    <a:moveTo>
                      <a:pt x="1655" y="1"/>
                    </a:moveTo>
                    <a:cubicBezTo>
                      <a:pt x="1489" y="1"/>
                      <a:pt x="1344" y="98"/>
                      <a:pt x="1271" y="256"/>
                    </a:cubicBezTo>
                    <a:cubicBezTo>
                      <a:pt x="1025" y="733"/>
                      <a:pt x="665" y="1137"/>
                      <a:pt x="203" y="1426"/>
                    </a:cubicBezTo>
                    <a:cubicBezTo>
                      <a:pt x="87" y="1512"/>
                      <a:pt x="15" y="1642"/>
                      <a:pt x="15" y="1786"/>
                    </a:cubicBezTo>
                    <a:lnTo>
                      <a:pt x="15" y="1916"/>
                    </a:lnTo>
                    <a:cubicBezTo>
                      <a:pt x="0" y="3143"/>
                      <a:pt x="924" y="4168"/>
                      <a:pt x="2137" y="4269"/>
                    </a:cubicBezTo>
                    <a:cubicBezTo>
                      <a:pt x="2188" y="4273"/>
                      <a:pt x="2239" y="4274"/>
                      <a:pt x="2290" y="4274"/>
                    </a:cubicBezTo>
                    <a:cubicBezTo>
                      <a:pt x="3536" y="4274"/>
                      <a:pt x="4562" y="3265"/>
                      <a:pt x="4562" y="2003"/>
                    </a:cubicBezTo>
                    <a:lnTo>
                      <a:pt x="4562" y="1599"/>
                    </a:lnTo>
                    <a:cubicBezTo>
                      <a:pt x="4562" y="1411"/>
                      <a:pt x="4490" y="1223"/>
                      <a:pt x="4346" y="1093"/>
                    </a:cubicBezTo>
                    <a:cubicBezTo>
                      <a:pt x="3985" y="776"/>
                      <a:pt x="3162" y="213"/>
                      <a:pt x="1747" y="11"/>
                    </a:cubicBezTo>
                    <a:cubicBezTo>
                      <a:pt x="1716" y="4"/>
                      <a:pt x="1685" y="1"/>
                      <a:pt x="1655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6" name="Google Shape;16065;p73">
                <a:extLst>
                  <a:ext uri="{FF2B5EF4-FFF2-40B4-BE49-F238E27FC236}">
                    <a16:creationId xmlns:a16="http://schemas.microsoft.com/office/drawing/2014/main" id="{A2747919-97AB-4266-9060-13423F10ED97}"/>
                  </a:ext>
                </a:extLst>
              </p:cNvPr>
              <p:cNvSpPr/>
              <p:nvPr/>
            </p:nvSpPr>
            <p:spPr>
              <a:xfrm>
                <a:off x="1929707" y="3456062"/>
                <a:ext cx="116971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4462" h="4270" extrusionOk="0">
                    <a:moveTo>
                      <a:pt x="1655" y="1"/>
                    </a:moveTo>
                    <a:cubicBezTo>
                      <a:pt x="1489" y="1"/>
                      <a:pt x="1344" y="98"/>
                      <a:pt x="1271" y="256"/>
                    </a:cubicBezTo>
                    <a:cubicBezTo>
                      <a:pt x="1227" y="328"/>
                      <a:pt x="1184" y="415"/>
                      <a:pt x="1126" y="487"/>
                    </a:cubicBezTo>
                    <a:cubicBezTo>
                      <a:pt x="895" y="863"/>
                      <a:pt x="578" y="1180"/>
                      <a:pt x="217" y="1426"/>
                    </a:cubicBezTo>
                    <a:cubicBezTo>
                      <a:pt x="87" y="1512"/>
                      <a:pt x="15" y="1656"/>
                      <a:pt x="15" y="1801"/>
                    </a:cubicBezTo>
                    <a:lnTo>
                      <a:pt x="15" y="1931"/>
                    </a:lnTo>
                    <a:cubicBezTo>
                      <a:pt x="0" y="3100"/>
                      <a:pt x="852" y="4096"/>
                      <a:pt x="2021" y="4269"/>
                    </a:cubicBezTo>
                    <a:cubicBezTo>
                      <a:pt x="1603" y="3836"/>
                      <a:pt x="1386" y="3273"/>
                      <a:pt x="1386" y="2696"/>
                    </a:cubicBezTo>
                    <a:lnTo>
                      <a:pt x="1386" y="1267"/>
                    </a:lnTo>
                    <a:cubicBezTo>
                      <a:pt x="1386" y="1021"/>
                      <a:pt x="1560" y="834"/>
                      <a:pt x="1790" y="805"/>
                    </a:cubicBezTo>
                    <a:cubicBezTo>
                      <a:pt x="1953" y="789"/>
                      <a:pt x="2115" y="782"/>
                      <a:pt x="2278" y="782"/>
                    </a:cubicBezTo>
                    <a:cubicBezTo>
                      <a:pt x="3027" y="782"/>
                      <a:pt x="3773" y="944"/>
                      <a:pt x="4461" y="1252"/>
                    </a:cubicBezTo>
                    <a:cubicBezTo>
                      <a:pt x="4432" y="1195"/>
                      <a:pt x="4389" y="1137"/>
                      <a:pt x="4346" y="1093"/>
                    </a:cubicBezTo>
                    <a:cubicBezTo>
                      <a:pt x="3985" y="776"/>
                      <a:pt x="3147" y="213"/>
                      <a:pt x="1747" y="11"/>
                    </a:cubicBezTo>
                    <a:cubicBezTo>
                      <a:pt x="1716" y="4"/>
                      <a:pt x="1685" y="1"/>
                      <a:pt x="1655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7" name="Google Shape;16066;p73">
                <a:extLst>
                  <a:ext uri="{FF2B5EF4-FFF2-40B4-BE49-F238E27FC236}">
                    <a16:creationId xmlns:a16="http://schemas.microsoft.com/office/drawing/2014/main" id="{385E2AD8-2490-46A5-BAD7-064B522AA99E}"/>
                  </a:ext>
                </a:extLst>
              </p:cNvPr>
              <p:cNvSpPr/>
              <p:nvPr/>
            </p:nvSpPr>
            <p:spPr>
              <a:xfrm>
                <a:off x="1888471" y="3619067"/>
                <a:ext cx="41629" cy="56782"/>
              </a:xfrm>
              <a:custGeom>
                <a:avLst/>
                <a:gdLst/>
                <a:ahLst/>
                <a:cxnLst/>
                <a:rect l="l" t="t" r="r" b="b"/>
                <a:pathLst>
                  <a:path w="1588" h="2166" extrusionOk="0">
                    <a:moveTo>
                      <a:pt x="346" y="0"/>
                    </a:moveTo>
                    <a:cubicBezTo>
                      <a:pt x="130" y="173"/>
                      <a:pt x="0" y="433"/>
                      <a:pt x="0" y="707"/>
                    </a:cubicBezTo>
                    <a:lnTo>
                      <a:pt x="0" y="1934"/>
                    </a:lnTo>
                    <a:cubicBezTo>
                      <a:pt x="0" y="2064"/>
                      <a:pt x="101" y="2165"/>
                      <a:pt x="231" y="2165"/>
                    </a:cubicBezTo>
                    <a:lnTo>
                      <a:pt x="1588" y="2165"/>
                    </a:lnTo>
                    <a:lnTo>
                      <a:pt x="1588" y="1530"/>
                    </a:lnTo>
                    <a:cubicBezTo>
                      <a:pt x="1588" y="1357"/>
                      <a:pt x="1516" y="1184"/>
                      <a:pt x="1386" y="1054"/>
                    </a:cubicBezTo>
                    <a:lnTo>
                      <a:pt x="346" y="0"/>
                    </a:ln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8" name="Google Shape;16067;p73">
                <a:extLst>
                  <a:ext uri="{FF2B5EF4-FFF2-40B4-BE49-F238E27FC236}">
                    <a16:creationId xmlns:a16="http://schemas.microsoft.com/office/drawing/2014/main" id="{4F864B22-382D-4FB4-9710-98CE415C9DAC}"/>
                  </a:ext>
                </a:extLst>
              </p:cNvPr>
              <p:cNvSpPr/>
              <p:nvPr/>
            </p:nvSpPr>
            <p:spPr>
              <a:xfrm>
                <a:off x="2049667" y="3619067"/>
                <a:ext cx="41656" cy="56782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2166" extrusionOk="0">
                    <a:moveTo>
                      <a:pt x="1242" y="0"/>
                    </a:moveTo>
                    <a:lnTo>
                      <a:pt x="203" y="1054"/>
                    </a:lnTo>
                    <a:cubicBezTo>
                      <a:pt x="73" y="1184"/>
                      <a:pt x="1" y="1357"/>
                      <a:pt x="1" y="1530"/>
                    </a:cubicBezTo>
                    <a:lnTo>
                      <a:pt x="1" y="2165"/>
                    </a:lnTo>
                    <a:lnTo>
                      <a:pt x="1357" y="2165"/>
                    </a:lnTo>
                    <a:cubicBezTo>
                      <a:pt x="1487" y="2165"/>
                      <a:pt x="1588" y="2064"/>
                      <a:pt x="1588" y="1934"/>
                    </a:cubicBezTo>
                    <a:lnTo>
                      <a:pt x="1588" y="707"/>
                    </a:lnTo>
                    <a:cubicBezTo>
                      <a:pt x="1588" y="433"/>
                      <a:pt x="1459" y="173"/>
                      <a:pt x="1242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66" name="Google Shape;9682;p69">
              <a:extLst>
                <a:ext uri="{FF2B5EF4-FFF2-40B4-BE49-F238E27FC236}">
                  <a16:creationId xmlns:a16="http://schemas.microsoft.com/office/drawing/2014/main" id="{84F4A6CB-CE7A-4254-A33B-A32B63CADE82}"/>
                </a:ext>
              </a:extLst>
            </p:cNvPr>
            <p:cNvGrpSpPr/>
            <p:nvPr/>
          </p:nvGrpSpPr>
          <p:grpSpPr>
            <a:xfrm>
              <a:off x="6661321" y="419031"/>
              <a:ext cx="1717897" cy="2051026"/>
              <a:chOff x="7159964" y="1971904"/>
              <a:chExt cx="291564" cy="348103"/>
            </a:xfrm>
          </p:grpSpPr>
          <p:sp>
            <p:nvSpPr>
              <p:cNvPr id="167" name="Google Shape;9683;p69">
                <a:extLst>
                  <a:ext uri="{FF2B5EF4-FFF2-40B4-BE49-F238E27FC236}">
                    <a16:creationId xmlns:a16="http://schemas.microsoft.com/office/drawing/2014/main" id="{19C78E83-5A24-4155-934A-7E1244B9F686}"/>
                  </a:ext>
                </a:extLst>
              </p:cNvPr>
              <p:cNvSpPr/>
              <p:nvPr/>
            </p:nvSpPr>
            <p:spPr>
              <a:xfrm>
                <a:off x="7204947" y="1994277"/>
                <a:ext cx="167906" cy="153752"/>
              </a:xfrm>
              <a:custGeom>
                <a:avLst/>
                <a:gdLst/>
                <a:ahLst/>
                <a:cxnLst/>
                <a:rect l="l" t="t" r="r" b="b"/>
                <a:pathLst>
                  <a:path w="6394" h="5855" extrusionOk="0">
                    <a:moveTo>
                      <a:pt x="642" y="1"/>
                    </a:moveTo>
                    <a:cubicBezTo>
                      <a:pt x="288" y="1"/>
                      <a:pt x="1" y="288"/>
                      <a:pt x="1" y="642"/>
                    </a:cubicBezTo>
                    <a:lnTo>
                      <a:pt x="1" y="4058"/>
                    </a:lnTo>
                    <a:cubicBezTo>
                      <a:pt x="1" y="4413"/>
                      <a:pt x="288" y="4700"/>
                      <a:pt x="642" y="4700"/>
                    </a:cubicBezTo>
                    <a:lnTo>
                      <a:pt x="2345" y="4700"/>
                    </a:lnTo>
                    <a:lnTo>
                      <a:pt x="4059" y="5839"/>
                    </a:lnTo>
                    <a:cubicBezTo>
                      <a:pt x="4076" y="5850"/>
                      <a:pt x="4095" y="5855"/>
                      <a:pt x="4114" y="5855"/>
                    </a:cubicBezTo>
                    <a:cubicBezTo>
                      <a:pt x="4177" y="5855"/>
                      <a:pt x="4236" y="5800"/>
                      <a:pt x="4221" y="5733"/>
                    </a:cubicBezTo>
                    <a:lnTo>
                      <a:pt x="4049" y="4700"/>
                    </a:lnTo>
                    <a:lnTo>
                      <a:pt x="5752" y="4700"/>
                    </a:lnTo>
                    <a:cubicBezTo>
                      <a:pt x="6107" y="4700"/>
                      <a:pt x="6394" y="4413"/>
                      <a:pt x="6394" y="4058"/>
                    </a:cubicBezTo>
                    <a:lnTo>
                      <a:pt x="6394" y="642"/>
                    </a:lnTo>
                    <a:cubicBezTo>
                      <a:pt x="6394" y="288"/>
                      <a:pt x="6107" y="1"/>
                      <a:pt x="5752" y="1"/>
                    </a:cubicBezTo>
                    <a:close/>
                  </a:path>
                </a:pathLst>
              </a:custGeom>
              <a:solidFill>
                <a:srgbClr val="C5D1D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8" name="Google Shape;9684;p69">
                <a:extLst>
                  <a:ext uri="{FF2B5EF4-FFF2-40B4-BE49-F238E27FC236}">
                    <a16:creationId xmlns:a16="http://schemas.microsoft.com/office/drawing/2014/main" id="{C06E2220-AF4F-4228-AFA7-19192FDADDD7}"/>
                  </a:ext>
                </a:extLst>
              </p:cNvPr>
              <p:cNvSpPr/>
              <p:nvPr/>
            </p:nvSpPr>
            <p:spPr>
              <a:xfrm>
                <a:off x="7204711" y="1994277"/>
                <a:ext cx="156851" cy="112130"/>
              </a:xfrm>
              <a:custGeom>
                <a:avLst/>
                <a:gdLst/>
                <a:ahLst/>
                <a:cxnLst/>
                <a:rect l="l" t="t" r="r" b="b"/>
                <a:pathLst>
                  <a:path w="5973" h="4270" extrusionOk="0">
                    <a:moveTo>
                      <a:pt x="641" y="1"/>
                    </a:moveTo>
                    <a:cubicBezTo>
                      <a:pt x="297" y="1"/>
                      <a:pt x="0" y="288"/>
                      <a:pt x="10" y="642"/>
                    </a:cubicBezTo>
                    <a:lnTo>
                      <a:pt x="10" y="4058"/>
                    </a:lnTo>
                    <a:cubicBezTo>
                      <a:pt x="10" y="4125"/>
                      <a:pt x="19" y="4202"/>
                      <a:pt x="48" y="4269"/>
                    </a:cubicBezTo>
                    <a:lnTo>
                      <a:pt x="4910" y="4269"/>
                    </a:lnTo>
                    <a:cubicBezTo>
                      <a:pt x="5503" y="4269"/>
                      <a:pt x="5972" y="3791"/>
                      <a:pt x="5972" y="3207"/>
                    </a:cubicBezTo>
                    <a:lnTo>
                      <a:pt x="5972" y="39"/>
                    </a:lnTo>
                    <a:cubicBezTo>
                      <a:pt x="5905" y="20"/>
                      <a:pt x="5838" y="1"/>
                      <a:pt x="5761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9" name="Google Shape;9694;p69">
                <a:extLst>
                  <a:ext uri="{FF2B5EF4-FFF2-40B4-BE49-F238E27FC236}">
                    <a16:creationId xmlns:a16="http://schemas.microsoft.com/office/drawing/2014/main" id="{FF5AADD0-EE37-4E9A-ACF1-E361277445E4}"/>
                  </a:ext>
                </a:extLst>
              </p:cNvPr>
              <p:cNvSpPr/>
              <p:nvPr/>
            </p:nvSpPr>
            <p:spPr>
              <a:xfrm>
                <a:off x="7337140" y="2141806"/>
                <a:ext cx="33718" cy="73922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2815" extrusionOk="0">
                    <a:moveTo>
                      <a:pt x="776" y="0"/>
                    </a:moveTo>
                    <a:cubicBezTo>
                      <a:pt x="345" y="0"/>
                      <a:pt x="1" y="345"/>
                      <a:pt x="1" y="776"/>
                    </a:cubicBezTo>
                    <a:lnTo>
                      <a:pt x="1" y="948"/>
                    </a:lnTo>
                    <a:cubicBezTo>
                      <a:pt x="1" y="1168"/>
                      <a:pt x="39" y="1388"/>
                      <a:pt x="106" y="1599"/>
                    </a:cubicBezTo>
                    <a:lnTo>
                      <a:pt x="518" y="2814"/>
                    </a:lnTo>
                    <a:lnTo>
                      <a:pt x="1283" y="2814"/>
                    </a:lnTo>
                    <a:lnTo>
                      <a:pt x="1283" y="0"/>
                    </a:ln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0" name="Google Shape;9695;p69">
                <a:extLst>
                  <a:ext uri="{FF2B5EF4-FFF2-40B4-BE49-F238E27FC236}">
                    <a16:creationId xmlns:a16="http://schemas.microsoft.com/office/drawing/2014/main" id="{2B1C8523-5864-452A-A151-273B1DE38E43}"/>
                  </a:ext>
                </a:extLst>
              </p:cNvPr>
              <p:cNvSpPr/>
              <p:nvPr/>
            </p:nvSpPr>
            <p:spPr>
              <a:xfrm>
                <a:off x="7350717" y="2135031"/>
                <a:ext cx="80697" cy="80697"/>
              </a:xfrm>
              <a:custGeom>
                <a:avLst/>
                <a:gdLst/>
                <a:ahLst/>
                <a:cxnLst/>
                <a:rect l="l" t="t" r="r" b="b"/>
                <a:pathLst>
                  <a:path w="3073" h="3073" extrusionOk="0">
                    <a:moveTo>
                      <a:pt x="766" y="0"/>
                    </a:moveTo>
                    <a:cubicBezTo>
                      <a:pt x="345" y="0"/>
                      <a:pt x="1" y="345"/>
                      <a:pt x="1" y="766"/>
                    </a:cubicBezTo>
                    <a:cubicBezTo>
                      <a:pt x="1" y="1053"/>
                      <a:pt x="230" y="1282"/>
                      <a:pt x="508" y="1282"/>
                    </a:cubicBezTo>
                    <a:lnTo>
                      <a:pt x="2556" y="3072"/>
                    </a:lnTo>
                    <a:lnTo>
                      <a:pt x="2986" y="1560"/>
                    </a:lnTo>
                    <a:cubicBezTo>
                      <a:pt x="3044" y="1378"/>
                      <a:pt x="3073" y="1187"/>
                      <a:pt x="3073" y="995"/>
                    </a:cubicBezTo>
                    <a:lnTo>
                      <a:pt x="3073" y="517"/>
                    </a:lnTo>
                    <a:cubicBezTo>
                      <a:pt x="3073" y="230"/>
                      <a:pt x="2843" y="0"/>
                      <a:pt x="2556" y="0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1" name="Google Shape;9696;p69">
                <a:extLst>
                  <a:ext uri="{FF2B5EF4-FFF2-40B4-BE49-F238E27FC236}">
                    <a16:creationId xmlns:a16="http://schemas.microsoft.com/office/drawing/2014/main" id="{D22AFB3A-4672-4A85-B4A3-0DEBE8FA811C}"/>
                  </a:ext>
                </a:extLst>
              </p:cNvPr>
              <p:cNvSpPr/>
              <p:nvPr/>
            </p:nvSpPr>
            <p:spPr>
              <a:xfrm>
                <a:off x="7364030" y="2235791"/>
                <a:ext cx="40493" cy="29936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1140" extrusionOk="0">
                    <a:moveTo>
                      <a:pt x="1" y="1"/>
                    </a:moveTo>
                    <a:lnTo>
                      <a:pt x="1" y="1140"/>
                    </a:lnTo>
                    <a:lnTo>
                      <a:pt x="1542" y="1140"/>
                    </a:lnTo>
                    <a:lnTo>
                      <a:pt x="1542" y="1"/>
                    </a:lnTo>
                    <a:close/>
                  </a:path>
                </a:pathLst>
              </a:custGeom>
              <a:solidFill>
                <a:srgbClr val="ACBD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2" name="Google Shape;9697;p69">
                <a:extLst>
                  <a:ext uri="{FF2B5EF4-FFF2-40B4-BE49-F238E27FC236}">
                    <a16:creationId xmlns:a16="http://schemas.microsoft.com/office/drawing/2014/main" id="{D2B86695-3473-44AC-8A8D-E33EE525BC96}"/>
                  </a:ext>
                </a:extLst>
              </p:cNvPr>
              <p:cNvSpPr/>
              <p:nvPr/>
            </p:nvSpPr>
            <p:spPr>
              <a:xfrm>
                <a:off x="7364030" y="2236053"/>
                <a:ext cx="40493" cy="16281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620" extrusionOk="0">
                    <a:moveTo>
                      <a:pt x="1" y="0"/>
                    </a:moveTo>
                    <a:lnTo>
                      <a:pt x="1" y="469"/>
                    </a:lnTo>
                    <a:cubicBezTo>
                      <a:pt x="250" y="570"/>
                      <a:pt x="510" y="620"/>
                      <a:pt x="771" y="620"/>
                    </a:cubicBezTo>
                    <a:cubicBezTo>
                      <a:pt x="1032" y="620"/>
                      <a:pt x="1293" y="570"/>
                      <a:pt x="1542" y="469"/>
                    </a:cubicBezTo>
                    <a:lnTo>
                      <a:pt x="1542" y="0"/>
                    </a:lnTo>
                    <a:close/>
                  </a:path>
                </a:pathLst>
              </a:custGeom>
              <a:solidFill>
                <a:srgbClr val="96ABB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3" name="Google Shape;9698;p69">
                <a:extLst>
                  <a:ext uri="{FF2B5EF4-FFF2-40B4-BE49-F238E27FC236}">
                    <a16:creationId xmlns:a16="http://schemas.microsoft.com/office/drawing/2014/main" id="{403C34BF-6858-4B5A-9436-878620CD6B5D}"/>
                  </a:ext>
                </a:extLst>
              </p:cNvPr>
              <p:cNvSpPr/>
              <p:nvPr/>
            </p:nvSpPr>
            <p:spPr>
              <a:xfrm>
                <a:off x="7317051" y="2252124"/>
                <a:ext cx="134477" cy="67882"/>
              </a:xfrm>
              <a:custGeom>
                <a:avLst/>
                <a:gdLst/>
                <a:ahLst/>
                <a:cxnLst/>
                <a:rect l="l" t="t" r="r" b="b"/>
                <a:pathLst>
                  <a:path w="5121" h="2585" extrusionOk="0">
                    <a:moveTo>
                      <a:pt x="1790" y="1"/>
                    </a:moveTo>
                    <a:lnTo>
                      <a:pt x="555" y="355"/>
                    </a:lnTo>
                    <a:cubicBezTo>
                      <a:pt x="230" y="451"/>
                      <a:pt x="0" y="757"/>
                      <a:pt x="0" y="1092"/>
                    </a:cubicBezTo>
                    <a:lnTo>
                      <a:pt x="0" y="2326"/>
                    </a:lnTo>
                    <a:cubicBezTo>
                      <a:pt x="0" y="2470"/>
                      <a:pt x="115" y="2585"/>
                      <a:pt x="258" y="2585"/>
                    </a:cubicBezTo>
                    <a:lnTo>
                      <a:pt x="4862" y="2585"/>
                    </a:lnTo>
                    <a:cubicBezTo>
                      <a:pt x="5005" y="2585"/>
                      <a:pt x="5120" y="2470"/>
                      <a:pt x="5120" y="2326"/>
                    </a:cubicBezTo>
                    <a:lnTo>
                      <a:pt x="5120" y="1092"/>
                    </a:lnTo>
                    <a:cubicBezTo>
                      <a:pt x="5120" y="757"/>
                      <a:pt x="4891" y="451"/>
                      <a:pt x="4565" y="355"/>
                    </a:cubicBezTo>
                    <a:lnTo>
                      <a:pt x="3331" y="1"/>
                    </a:lnTo>
                    <a:lnTo>
                      <a:pt x="2555" y="518"/>
                    </a:lnTo>
                    <a:lnTo>
                      <a:pt x="1790" y="1"/>
                    </a:lnTo>
                    <a:close/>
                  </a:path>
                </a:pathLst>
              </a:custGeom>
              <a:solidFill>
                <a:srgbClr val="6E829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4" name="Google Shape;9699;p69">
                <a:extLst>
                  <a:ext uri="{FF2B5EF4-FFF2-40B4-BE49-F238E27FC236}">
                    <a16:creationId xmlns:a16="http://schemas.microsoft.com/office/drawing/2014/main" id="{4799154A-3631-4E08-A30C-5CE57528D8CB}"/>
                  </a:ext>
                </a:extLst>
              </p:cNvPr>
              <p:cNvSpPr/>
              <p:nvPr/>
            </p:nvSpPr>
            <p:spPr>
              <a:xfrm>
                <a:off x="7377607" y="2265701"/>
                <a:ext cx="13340" cy="54306"/>
              </a:xfrm>
              <a:custGeom>
                <a:avLst/>
                <a:gdLst/>
                <a:ahLst/>
                <a:cxnLst/>
                <a:rect l="l" t="t" r="r" b="b"/>
                <a:pathLst>
                  <a:path w="508" h="2068" extrusionOk="0">
                    <a:moveTo>
                      <a:pt x="125" y="1"/>
                    </a:moveTo>
                    <a:lnTo>
                      <a:pt x="1" y="2068"/>
                    </a:lnTo>
                    <a:lnTo>
                      <a:pt x="508" y="2068"/>
                    </a:lnTo>
                    <a:lnTo>
                      <a:pt x="383" y="1"/>
                    </a:lnTo>
                    <a:close/>
                  </a:path>
                </a:pathLst>
              </a:custGeom>
              <a:solidFill>
                <a:srgbClr val="63A53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5" name="Google Shape;9700;p69">
                <a:extLst>
                  <a:ext uri="{FF2B5EF4-FFF2-40B4-BE49-F238E27FC236}">
                    <a16:creationId xmlns:a16="http://schemas.microsoft.com/office/drawing/2014/main" id="{34D283B0-372B-491A-B964-E21D35992845}"/>
                  </a:ext>
                </a:extLst>
              </p:cNvPr>
              <p:cNvSpPr/>
              <p:nvPr/>
            </p:nvSpPr>
            <p:spPr>
              <a:xfrm>
                <a:off x="7343941" y="2168906"/>
                <a:ext cx="80697" cy="73712"/>
              </a:xfrm>
              <a:custGeom>
                <a:avLst/>
                <a:gdLst/>
                <a:ahLst/>
                <a:cxnLst/>
                <a:rect l="l" t="t" r="r" b="b"/>
                <a:pathLst>
                  <a:path w="3073" h="2807" extrusionOk="0">
                    <a:moveTo>
                      <a:pt x="955" y="1"/>
                    </a:moveTo>
                    <a:cubicBezTo>
                      <a:pt x="823" y="1"/>
                      <a:pt x="701" y="57"/>
                      <a:pt x="613" y="155"/>
                    </a:cubicBezTo>
                    <a:lnTo>
                      <a:pt x="153" y="615"/>
                    </a:lnTo>
                    <a:cubicBezTo>
                      <a:pt x="58" y="710"/>
                      <a:pt x="0" y="835"/>
                      <a:pt x="0" y="978"/>
                    </a:cubicBezTo>
                    <a:lnTo>
                      <a:pt x="0" y="1275"/>
                    </a:lnTo>
                    <a:cubicBezTo>
                      <a:pt x="0" y="2117"/>
                      <a:pt x="689" y="2806"/>
                      <a:pt x="1531" y="2806"/>
                    </a:cubicBezTo>
                    <a:cubicBezTo>
                      <a:pt x="2383" y="2806"/>
                      <a:pt x="3072" y="2117"/>
                      <a:pt x="3072" y="1275"/>
                    </a:cubicBezTo>
                    <a:lnTo>
                      <a:pt x="3072" y="949"/>
                    </a:lnTo>
                    <a:cubicBezTo>
                      <a:pt x="3072" y="815"/>
                      <a:pt x="3015" y="682"/>
                      <a:pt x="2919" y="586"/>
                    </a:cubicBezTo>
                    <a:cubicBezTo>
                      <a:pt x="2527" y="203"/>
                      <a:pt x="1799" y="31"/>
                      <a:pt x="986" y="2"/>
                    </a:cubicBezTo>
                    <a:cubicBezTo>
                      <a:pt x="975" y="1"/>
                      <a:pt x="965" y="1"/>
                      <a:pt x="955" y="1"/>
                    </a:cubicBez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6" name="Google Shape;9701;p69">
                <a:extLst>
                  <a:ext uri="{FF2B5EF4-FFF2-40B4-BE49-F238E27FC236}">
                    <a16:creationId xmlns:a16="http://schemas.microsoft.com/office/drawing/2014/main" id="{A89AAB7B-DADD-4A25-95F1-5603688230F1}"/>
                  </a:ext>
                </a:extLst>
              </p:cNvPr>
              <p:cNvSpPr/>
              <p:nvPr/>
            </p:nvSpPr>
            <p:spPr>
              <a:xfrm>
                <a:off x="7343941" y="2168906"/>
                <a:ext cx="80434" cy="72189"/>
              </a:xfrm>
              <a:custGeom>
                <a:avLst/>
                <a:gdLst/>
                <a:ahLst/>
                <a:cxnLst/>
                <a:rect l="l" t="t" r="r" b="b"/>
                <a:pathLst>
                  <a:path w="3063" h="2749" extrusionOk="0">
                    <a:moveTo>
                      <a:pt x="955" y="1"/>
                    </a:moveTo>
                    <a:cubicBezTo>
                      <a:pt x="823" y="1"/>
                      <a:pt x="701" y="57"/>
                      <a:pt x="613" y="146"/>
                    </a:cubicBezTo>
                    <a:lnTo>
                      <a:pt x="153" y="615"/>
                    </a:lnTo>
                    <a:cubicBezTo>
                      <a:pt x="58" y="710"/>
                      <a:pt x="0" y="835"/>
                      <a:pt x="0" y="969"/>
                    </a:cubicBezTo>
                    <a:lnTo>
                      <a:pt x="0" y="1275"/>
                    </a:lnTo>
                    <a:cubicBezTo>
                      <a:pt x="0" y="1954"/>
                      <a:pt x="450" y="2557"/>
                      <a:pt x="1110" y="2749"/>
                    </a:cubicBezTo>
                    <a:cubicBezTo>
                      <a:pt x="890" y="2471"/>
                      <a:pt x="766" y="2136"/>
                      <a:pt x="766" y="1792"/>
                    </a:cubicBezTo>
                    <a:lnTo>
                      <a:pt x="766" y="1036"/>
                    </a:lnTo>
                    <a:cubicBezTo>
                      <a:pt x="766" y="751"/>
                      <a:pt x="996" y="527"/>
                      <a:pt x="1277" y="527"/>
                    </a:cubicBezTo>
                    <a:cubicBezTo>
                      <a:pt x="1288" y="527"/>
                      <a:pt x="1300" y="528"/>
                      <a:pt x="1311" y="528"/>
                    </a:cubicBezTo>
                    <a:cubicBezTo>
                      <a:pt x="1828" y="557"/>
                      <a:pt x="2594" y="643"/>
                      <a:pt x="3063" y="873"/>
                    </a:cubicBezTo>
                    <a:cubicBezTo>
                      <a:pt x="3053" y="768"/>
                      <a:pt x="2996" y="662"/>
                      <a:pt x="2919" y="586"/>
                    </a:cubicBezTo>
                    <a:cubicBezTo>
                      <a:pt x="2527" y="203"/>
                      <a:pt x="1799" y="21"/>
                      <a:pt x="986" y="2"/>
                    </a:cubicBezTo>
                    <a:cubicBezTo>
                      <a:pt x="975" y="1"/>
                      <a:pt x="965" y="1"/>
                      <a:pt x="955" y="1"/>
                    </a:cubicBezTo>
                    <a:close/>
                  </a:path>
                </a:pathLst>
              </a:custGeom>
              <a:solidFill>
                <a:srgbClr val="ACBD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7" name="Google Shape;9702;p69">
                <a:extLst>
                  <a:ext uri="{FF2B5EF4-FFF2-40B4-BE49-F238E27FC236}">
                    <a16:creationId xmlns:a16="http://schemas.microsoft.com/office/drawing/2014/main" id="{83417B86-4EC9-4677-839E-46F27C39BB20}"/>
                  </a:ext>
                </a:extLst>
              </p:cNvPr>
              <p:cNvSpPr/>
              <p:nvPr/>
            </p:nvSpPr>
            <p:spPr>
              <a:xfrm>
                <a:off x="7317051" y="2269482"/>
                <a:ext cx="26916" cy="50524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924" extrusionOk="0">
                    <a:moveTo>
                      <a:pt x="144" y="0"/>
                    </a:moveTo>
                    <a:cubicBezTo>
                      <a:pt x="48" y="125"/>
                      <a:pt x="0" y="278"/>
                      <a:pt x="0" y="440"/>
                    </a:cubicBezTo>
                    <a:lnTo>
                      <a:pt x="0" y="1665"/>
                    </a:lnTo>
                    <a:cubicBezTo>
                      <a:pt x="0" y="1809"/>
                      <a:pt x="115" y="1924"/>
                      <a:pt x="258" y="1924"/>
                    </a:cubicBezTo>
                    <a:lnTo>
                      <a:pt x="1024" y="1924"/>
                    </a:lnTo>
                    <a:lnTo>
                      <a:pt x="1024" y="1206"/>
                    </a:lnTo>
                    <a:cubicBezTo>
                      <a:pt x="1024" y="995"/>
                      <a:pt x="948" y="804"/>
                      <a:pt x="804" y="660"/>
                    </a:cubicBez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8" name="Google Shape;9703;p69">
                <a:extLst>
                  <a:ext uri="{FF2B5EF4-FFF2-40B4-BE49-F238E27FC236}">
                    <a16:creationId xmlns:a16="http://schemas.microsoft.com/office/drawing/2014/main" id="{D47CB38A-E30A-415B-8AF1-6C889E518045}"/>
                  </a:ext>
                </a:extLst>
              </p:cNvPr>
              <p:cNvSpPr/>
              <p:nvPr/>
            </p:nvSpPr>
            <p:spPr>
              <a:xfrm>
                <a:off x="7424612" y="2269482"/>
                <a:ext cx="26916" cy="50524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924" extrusionOk="0">
                    <a:moveTo>
                      <a:pt x="881" y="0"/>
                    </a:moveTo>
                    <a:lnTo>
                      <a:pt x="220" y="660"/>
                    </a:lnTo>
                    <a:cubicBezTo>
                      <a:pt x="77" y="804"/>
                      <a:pt x="0" y="995"/>
                      <a:pt x="0" y="1206"/>
                    </a:cubicBezTo>
                    <a:lnTo>
                      <a:pt x="0" y="1924"/>
                    </a:lnTo>
                    <a:lnTo>
                      <a:pt x="766" y="1924"/>
                    </a:lnTo>
                    <a:cubicBezTo>
                      <a:pt x="909" y="1924"/>
                      <a:pt x="1024" y="1809"/>
                      <a:pt x="1024" y="1665"/>
                    </a:cubicBezTo>
                    <a:lnTo>
                      <a:pt x="1024" y="440"/>
                    </a:lnTo>
                    <a:cubicBezTo>
                      <a:pt x="1024" y="278"/>
                      <a:pt x="976" y="125"/>
                      <a:pt x="881" y="0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9" name="Google Shape;9704;p69">
                <a:extLst>
                  <a:ext uri="{FF2B5EF4-FFF2-40B4-BE49-F238E27FC236}">
                    <a16:creationId xmlns:a16="http://schemas.microsoft.com/office/drawing/2014/main" id="{FAF49E3B-9277-45BF-9810-46B34FC47F90}"/>
                  </a:ext>
                </a:extLst>
              </p:cNvPr>
              <p:cNvSpPr/>
              <p:nvPr/>
            </p:nvSpPr>
            <p:spPr>
              <a:xfrm>
                <a:off x="7377607" y="2265701"/>
                <a:ext cx="13340" cy="13340"/>
              </a:xfrm>
              <a:custGeom>
                <a:avLst/>
                <a:gdLst/>
                <a:ahLst/>
                <a:cxnLst/>
                <a:rect l="l" t="t" r="r" b="b"/>
                <a:pathLst>
                  <a:path w="508" h="508" extrusionOk="0">
                    <a:moveTo>
                      <a:pt x="1" y="1"/>
                    </a:moveTo>
                    <a:lnTo>
                      <a:pt x="1" y="403"/>
                    </a:lnTo>
                    <a:cubicBezTo>
                      <a:pt x="1" y="460"/>
                      <a:pt x="48" y="508"/>
                      <a:pt x="106" y="508"/>
                    </a:cubicBezTo>
                    <a:lnTo>
                      <a:pt x="402" y="508"/>
                    </a:lnTo>
                    <a:cubicBezTo>
                      <a:pt x="460" y="508"/>
                      <a:pt x="508" y="460"/>
                      <a:pt x="508" y="403"/>
                    </a:cubicBezTo>
                    <a:lnTo>
                      <a:pt x="508" y="1"/>
                    </a:lnTo>
                    <a:close/>
                  </a:path>
                </a:pathLst>
              </a:custGeom>
              <a:solidFill>
                <a:srgbClr val="63A537">
                  <a:lumMod val="75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0" name="Google Shape;9705;p69">
                <a:extLst>
                  <a:ext uri="{FF2B5EF4-FFF2-40B4-BE49-F238E27FC236}">
                    <a16:creationId xmlns:a16="http://schemas.microsoft.com/office/drawing/2014/main" id="{6EA2B194-1482-46AA-A286-F319953CF28D}"/>
                  </a:ext>
                </a:extLst>
              </p:cNvPr>
              <p:cNvSpPr/>
              <p:nvPr/>
            </p:nvSpPr>
            <p:spPr>
              <a:xfrm>
                <a:off x="7356756" y="2246899"/>
                <a:ext cx="27415" cy="28229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1075" extrusionOk="0">
                    <a:moveTo>
                      <a:pt x="235" y="1"/>
                    </a:moveTo>
                    <a:cubicBezTo>
                      <a:pt x="204" y="1"/>
                      <a:pt x="174" y="15"/>
                      <a:pt x="153" y="47"/>
                    </a:cubicBezTo>
                    <a:lnTo>
                      <a:pt x="0" y="286"/>
                    </a:lnTo>
                    <a:lnTo>
                      <a:pt x="383" y="994"/>
                    </a:lnTo>
                    <a:cubicBezTo>
                      <a:pt x="412" y="1047"/>
                      <a:pt x="464" y="1075"/>
                      <a:pt x="517" y="1075"/>
                    </a:cubicBezTo>
                    <a:cubicBezTo>
                      <a:pt x="550" y="1075"/>
                      <a:pt x="583" y="1064"/>
                      <a:pt x="613" y="1042"/>
                    </a:cubicBezTo>
                    <a:lnTo>
                      <a:pt x="1043" y="717"/>
                    </a:lnTo>
                    <a:lnTo>
                      <a:pt x="306" y="28"/>
                    </a:lnTo>
                    <a:cubicBezTo>
                      <a:pt x="285" y="10"/>
                      <a:pt x="260" y="1"/>
                      <a:pt x="235" y="1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1" name="Google Shape;9706;p69">
                <a:extLst>
                  <a:ext uri="{FF2B5EF4-FFF2-40B4-BE49-F238E27FC236}">
                    <a16:creationId xmlns:a16="http://schemas.microsoft.com/office/drawing/2014/main" id="{136C6650-9612-46FC-AE7A-221C95053DED}"/>
                  </a:ext>
                </a:extLst>
              </p:cNvPr>
              <p:cNvSpPr/>
              <p:nvPr/>
            </p:nvSpPr>
            <p:spPr>
              <a:xfrm>
                <a:off x="7384146" y="2246899"/>
                <a:ext cx="27678" cy="28229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1075" extrusionOk="0">
                    <a:moveTo>
                      <a:pt x="813" y="1"/>
                    </a:moveTo>
                    <a:cubicBezTo>
                      <a:pt x="786" y="1"/>
                      <a:pt x="759" y="10"/>
                      <a:pt x="737" y="28"/>
                    </a:cubicBezTo>
                    <a:lnTo>
                      <a:pt x="0" y="717"/>
                    </a:lnTo>
                    <a:lnTo>
                      <a:pt x="441" y="1042"/>
                    </a:lnTo>
                    <a:cubicBezTo>
                      <a:pt x="466" y="1064"/>
                      <a:pt x="499" y="1075"/>
                      <a:pt x="532" y="1075"/>
                    </a:cubicBezTo>
                    <a:cubicBezTo>
                      <a:pt x="585" y="1075"/>
                      <a:pt x="637" y="1047"/>
                      <a:pt x="661" y="994"/>
                    </a:cubicBezTo>
                    <a:lnTo>
                      <a:pt x="1053" y="286"/>
                    </a:lnTo>
                    <a:lnTo>
                      <a:pt x="900" y="47"/>
                    </a:lnTo>
                    <a:cubicBezTo>
                      <a:pt x="879" y="15"/>
                      <a:pt x="846" y="1"/>
                      <a:pt x="813" y="1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2" name="Google Shape;9707;p69">
                <a:extLst>
                  <a:ext uri="{FF2B5EF4-FFF2-40B4-BE49-F238E27FC236}">
                    <a16:creationId xmlns:a16="http://schemas.microsoft.com/office/drawing/2014/main" id="{2D83C3C2-2C8B-4306-B864-DA26E0CBBD54}"/>
                  </a:ext>
                </a:extLst>
              </p:cNvPr>
              <p:cNvSpPr/>
              <p:nvPr/>
            </p:nvSpPr>
            <p:spPr>
              <a:xfrm>
                <a:off x="7159964" y="1971904"/>
                <a:ext cx="190516" cy="164151"/>
              </a:xfrm>
              <a:custGeom>
                <a:avLst/>
                <a:gdLst/>
                <a:ahLst/>
                <a:cxnLst/>
                <a:rect l="l" t="t" r="r" b="b"/>
                <a:pathLst>
                  <a:path w="7255" h="6251" extrusionOk="0">
                    <a:moveTo>
                      <a:pt x="642" y="1"/>
                    </a:moveTo>
                    <a:cubicBezTo>
                      <a:pt x="288" y="1"/>
                      <a:pt x="1" y="288"/>
                      <a:pt x="1" y="642"/>
                    </a:cubicBezTo>
                    <a:lnTo>
                      <a:pt x="1" y="4059"/>
                    </a:lnTo>
                    <a:cubicBezTo>
                      <a:pt x="1" y="4413"/>
                      <a:pt x="288" y="4700"/>
                      <a:pt x="642" y="4700"/>
                    </a:cubicBezTo>
                    <a:lnTo>
                      <a:pt x="2987" y="4700"/>
                    </a:lnTo>
                    <a:lnTo>
                      <a:pt x="2632" y="6116"/>
                    </a:lnTo>
                    <a:cubicBezTo>
                      <a:pt x="2611" y="6189"/>
                      <a:pt x="2672" y="6251"/>
                      <a:pt x="2736" y="6251"/>
                    </a:cubicBezTo>
                    <a:cubicBezTo>
                      <a:pt x="2756" y="6251"/>
                      <a:pt x="2777" y="6245"/>
                      <a:pt x="2795" y="6231"/>
                    </a:cubicBezTo>
                    <a:lnTo>
                      <a:pt x="4901" y="4700"/>
                    </a:lnTo>
                    <a:lnTo>
                      <a:pt x="6614" y="4700"/>
                    </a:lnTo>
                    <a:cubicBezTo>
                      <a:pt x="6968" y="4700"/>
                      <a:pt x="7255" y="4413"/>
                      <a:pt x="7255" y="4059"/>
                    </a:cubicBezTo>
                    <a:lnTo>
                      <a:pt x="7255" y="642"/>
                    </a:lnTo>
                    <a:cubicBezTo>
                      <a:pt x="7255" y="288"/>
                      <a:pt x="6968" y="1"/>
                      <a:pt x="6614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3" name="Google Shape;9708;p69">
                <a:extLst>
                  <a:ext uri="{FF2B5EF4-FFF2-40B4-BE49-F238E27FC236}">
                    <a16:creationId xmlns:a16="http://schemas.microsoft.com/office/drawing/2014/main" id="{5A08CDE2-9325-4775-9986-F9CB8382E210}"/>
                  </a:ext>
                </a:extLst>
              </p:cNvPr>
              <p:cNvSpPr/>
              <p:nvPr/>
            </p:nvSpPr>
            <p:spPr>
              <a:xfrm>
                <a:off x="7191896" y="2000055"/>
                <a:ext cx="31670" cy="11082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422" extrusionOk="0">
                    <a:moveTo>
                      <a:pt x="287" y="1"/>
                    </a:moveTo>
                    <a:cubicBezTo>
                      <a:pt x="0" y="1"/>
                      <a:pt x="0" y="422"/>
                      <a:pt x="287" y="422"/>
                    </a:cubicBezTo>
                    <a:lnTo>
                      <a:pt x="919" y="422"/>
                    </a:lnTo>
                    <a:cubicBezTo>
                      <a:pt x="1206" y="422"/>
                      <a:pt x="1206" y="1"/>
                      <a:pt x="919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4" name="Google Shape;9709;p69">
                <a:extLst>
                  <a:ext uri="{FF2B5EF4-FFF2-40B4-BE49-F238E27FC236}">
                    <a16:creationId xmlns:a16="http://schemas.microsoft.com/office/drawing/2014/main" id="{25CBD067-46D2-424E-ADF5-999638968438}"/>
                  </a:ext>
                </a:extLst>
              </p:cNvPr>
              <p:cNvSpPr/>
              <p:nvPr/>
            </p:nvSpPr>
            <p:spPr>
              <a:xfrm>
                <a:off x="7231102" y="2000055"/>
                <a:ext cx="87735" cy="11082"/>
              </a:xfrm>
              <a:custGeom>
                <a:avLst/>
                <a:gdLst/>
                <a:ahLst/>
                <a:cxnLst/>
                <a:rect l="l" t="t" r="r" b="b"/>
                <a:pathLst>
                  <a:path w="3341" h="422" extrusionOk="0">
                    <a:moveTo>
                      <a:pt x="278" y="1"/>
                    </a:moveTo>
                    <a:cubicBezTo>
                      <a:pt x="0" y="1"/>
                      <a:pt x="0" y="422"/>
                      <a:pt x="278" y="422"/>
                    </a:cubicBezTo>
                    <a:lnTo>
                      <a:pt x="3053" y="422"/>
                    </a:lnTo>
                    <a:cubicBezTo>
                      <a:pt x="3340" y="422"/>
                      <a:pt x="3340" y="1"/>
                      <a:pt x="3053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5" name="Google Shape;9710;p69">
                <a:extLst>
                  <a:ext uri="{FF2B5EF4-FFF2-40B4-BE49-F238E27FC236}">
                    <a16:creationId xmlns:a16="http://schemas.microsoft.com/office/drawing/2014/main" id="{358A144E-A06C-447A-97F9-F8B3E5D20F85}"/>
                  </a:ext>
                </a:extLst>
              </p:cNvPr>
              <p:cNvSpPr/>
              <p:nvPr/>
            </p:nvSpPr>
            <p:spPr>
              <a:xfrm>
                <a:off x="7191896" y="2027969"/>
                <a:ext cx="126941" cy="11318"/>
              </a:xfrm>
              <a:custGeom>
                <a:avLst/>
                <a:gdLst/>
                <a:ahLst/>
                <a:cxnLst/>
                <a:rect l="l" t="t" r="r" b="b"/>
                <a:pathLst>
                  <a:path w="4834" h="431" extrusionOk="0">
                    <a:moveTo>
                      <a:pt x="287" y="0"/>
                    </a:moveTo>
                    <a:cubicBezTo>
                      <a:pt x="0" y="0"/>
                      <a:pt x="0" y="431"/>
                      <a:pt x="287" y="431"/>
                    </a:cubicBezTo>
                    <a:lnTo>
                      <a:pt x="4546" y="431"/>
                    </a:lnTo>
                    <a:cubicBezTo>
                      <a:pt x="4833" y="431"/>
                      <a:pt x="4833" y="0"/>
                      <a:pt x="4546" y="0"/>
                    </a:cubicBezTo>
                    <a:close/>
                  </a:path>
                </a:pathLst>
              </a:custGeom>
              <a:solidFill>
                <a:srgbClr val="76899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6" name="Google Shape;9711;p69">
                <a:extLst>
                  <a:ext uri="{FF2B5EF4-FFF2-40B4-BE49-F238E27FC236}">
                    <a16:creationId xmlns:a16="http://schemas.microsoft.com/office/drawing/2014/main" id="{F53231B4-DAA1-4294-8828-CCCB95A81872}"/>
                  </a:ext>
                </a:extLst>
              </p:cNvPr>
              <p:cNvSpPr/>
              <p:nvPr/>
            </p:nvSpPr>
            <p:spPr>
              <a:xfrm>
                <a:off x="7191896" y="2056093"/>
                <a:ext cx="87735" cy="11108"/>
              </a:xfrm>
              <a:custGeom>
                <a:avLst/>
                <a:gdLst/>
                <a:ahLst/>
                <a:cxnLst/>
                <a:rect l="l" t="t" r="r" b="b"/>
                <a:pathLst>
                  <a:path w="3341" h="423" extrusionOk="0">
                    <a:moveTo>
                      <a:pt x="287" y="1"/>
                    </a:moveTo>
                    <a:cubicBezTo>
                      <a:pt x="0" y="1"/>
                      <a:pt x="0" y="422"/>
                      <a:pt x="287" y="422"/>
                    </a:cubicBezTo>
                    <a:lnTo>
                      <a:pt x="3053" y="422"/>
                    </a:lnTo>
                    <a:cubicBezTo>
                      <a:pt x="3340" y="422"/>
                      <a:pt x="3340" y="1"/>
                      <a:pt x="3053" y="1"/>
                    </a:cubicBezTo>
                    <a:close/>
                  </a:path>
                </a:pathLst>
              </a:custGeom>
              <a:solidFill>
                <a:srgbClr val="6379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7" name="Google Shape;9712;p69">
                <a:extLst>
                  <a:ext uri="{FF2B5EF4-FFF2-40B4-BE49-F238E27FC236}">
                    <a16:creationId xmlns:a16="http://schemas.microsoft.com/office/drawing/2014/main" id="{72E6EEC9-2F6A-424E-B2C9-176D5C0B61A0}"/>
                  </a:ext>
                </a:extLst>
              </p:cNvPr>
              <p:cNvSpPr/>
              <p:nvPr/>
            </p:nvSpPr>
            <p:spPr>
              <a:xfrm>
                <a:off x="7286878" y="2056093"/>
                <a:ext cx="31958" cy="11108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423" extrusionOk="0">
                    <a:moveTo>
                      <a:pt x="288" y="1"/>
                    </a:moveTo>
                    <a:cubicBezTo>
                      <a:pt x="1" y="1"/>
                      <a:pt x="1" y="422"/>
                      <a:pt x="288" y="422"/>
                    </a:cubicBezTo>
                    <a:lnTo>
                      <a:pt x="929" y="422"/>
                    </a:lnTo>
                    <a:cubicBezTo>
                      <a:pt x="1216" y="422"/>
                      <a:pt x="1216" y="1"/>
                      <a:pt x="929" y="1"/>
                    </a:cubicBezTo>
                    <a:close/>
                  </a:path>
                </a:pathLst>
              </a:custGeom>
              <a:solidFill>
                <a:srgbClr val="76899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85735853"/>
      </p:ext>
    </p:extLst>
  </p:cSld>
  <p:clrMapOvr>
    <a:masterClrMapping/>
  </p:clrMapOvr>
</p:sld>
</file>

<file path=ppt/theme/theme1.xml><?xml version="1.0" encoding="utf-8"?>
<a:theme xmlns:a="http://schemas.openxmlformats.org/drawingml/2006/main" name="Ophthalmology Center by Slidesgo">
  <a:themeElements>
    <a:clrScheme name="Simple Light">
      <a:dk1>
        <a:srgbClr val="0D0F41"/>
      </a:dk1>
      <a:lt1>
        <a:srgbClr val="FFFFFF"/>
      </a:lt1>
      <a:dk2>
        <a:srgbClr val="545454"/>
      </a:dk2>
      <a:lt2>
        <a:srgbClr val="B8B8B8"/>
      </a:lt2>
      <a:accent1>
        <a:srgbClr val="00A791"/>
      </a:accent1>
      <a:accent2>
        <a:srgbClr val="00ACC2"/>
      </a:accent2>
      <a:accent3>
        <a:srgbClr val="160E44"/>
      </a:accent3>
      <a:accent4>
        <a:srgbClr val="00A791"/>
      </a:accent4>
      <a:accent5>
        <a:srgbClr val="00ACC2"/>
      </a:accent5>
      <a:accent6>
        <a:srgbClr val="292C73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Ophthalmology Center by Slidesgo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phthalmology Center by Slidesgo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phthalmology Center by Slidesgo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phthalmology Center by Slidesgo">
  <a:themeElements>
    <a:clrScheme name="Simple Light">
      <a:dk1>
        <a:srgbClr val="0D0F41"/>
      </a:dk1>
      <a:lt1>
        <a:srgbClr val="FFFFFF"/>
      </a:lt1>
      <a:dk2>
        <a:srgbClr val="545454"/>
      </a:dk2>
      <a:lt2>
        <a:srgbClr val="B8B8B8"/>
      </a:lt2>
      <a:accent1>
        <a:srgbClr val="00A791"/>
      </a:accent1>
      <a:accent2>
        <a:srgbClr val="00ACC2"/>
      </a:accent2>
      <a:accent3>
        <a:srgbClr val="160E44"/>
      </a:accent3>
      <a:accent4>
        <a:srgbClr val="00A791"/>
      </a:accent4>
      <a:accent5>
        <a:srgbClr val="00ACC2"/>
      </a:accent5>
      <a:accent6>
        <a:srgbClr val="292C73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phthalmology Center by Slidesgo">
  <a:themeElements>
    <a:clrScheme name="Simple Light">
      <a:dk1>
        <a:srgbClr val="0D0F41"/>
      </a:dk1>
      <a:lt1>
        <a:srgbClr val="FFFFFF"/>
      </a:lt1>
      <a:dk2>
        <a:srgbClr val="545454"/>
      </a:dk2>
      <a:lt2>
        <a:srgbClr val="B8B8B8"/>
      </a:lt2>
      <a:accent1>
        <a:srgbClr val="00A791"/>
      </a:accent1>
      <a:accent2>
        <a:srgbClr val="00ACC2"/>
      </a:accent2>
      <a:accent3>
        <a:srgbClr val="160E44"/>
      </a:accent3>
      <a:accent4>
        <a:srgbClr val="00A791"/>
      </a:accent4>
      <a:accent5>
        <a:srgbClr val="00ACC2"/>
      </a:accent5>
      <a:accent6>
        <a:srgbClr val="292C73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Ophthalmology Center by Slidesgo">
  <a:themeElements>
    <a:clrScheme name="Simple Light">
      <a:dk1>
        <a:srgbClr val="0D0F41"/>
      </a:dk1>
      <a:lt1>
        <a:srgbClr val="FFFFFF"/>
      </a:lt1>
      <a:dk2>
        <a:srgbClr val="545454"/>
      </a:dk2>
      <a:lt2>
        <a:srgbClr val="B8B8B8"/>
      </a:lt2>
      <a:accent1>
        <a:srgbClr val="00A791"/>
      </a:accent1>
      <a:accent2>
        <a:srgbClr val="00ACC2"/>
      </a:accent2>
      <a:accent3>
        <a:srgbClr val="160E44"/>
      </a:accent3>
      <a:accent4>
        <a:srgbClr val="00A791"/>
      </a:accent4>
      <a:accent5>
        <a:srgbClr val="00ACC2"/>
      </a:accent5>
      <a:accent6>
        <a:srgbClr val="292C73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phthalmology Center by Slidesgo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d4136c0-7c27-4378-bc59-5e31d22b10cd" xsi:nil="true"/>
    <lcf76f155ced4ddcb4097134ff3c332f xmlns="fa4c7253-cea3-4165-8b8a-856476806840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188AE11363A44C8D6A98CD1960C803" ma:contentTypeVersion="15" ma:contentTypeDescription="Create a new document." ma:contentTypeScope="" ma:versionID="9a808f0ad09814fb94401c4c624d46f3">
  <xsd:schema xmlns:xsd="http://www.w3.org/2001/XMLSchema" xmlns:xs="http://www.w3.org/2001/XMLSchema" xmlns:p="http://schemas.microsoft.com/office/2006/metadata/properties" xmlns:ns2="fa4c7253-cea3-4165-8b8a-856476806840" xmlns:ns3="bd4136c0-7c27-4378-bc59-5e31d22b10cd" targetNamespace="http://schemas.microsoft.com/office/2006/metadata/properties" ma:root="true" ma:fieldsID="69c4d2dbea3e8eaf3a31c12508874b51" ns2:_="" ns3:_="">
    <xsd:import namespace="fa4c7253-cea3-4165-8b8a-856476806840"/>
    <xsd:import namespace="bd4136c0-7c27-4378-bc59-5e31d22b10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4c7253-cea3-4165-8b8a-85647680684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0e6962ab-0744-46a3-9e0f-3fe952fbdfd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4136c0-7c27-4378-bc59-5e31d22b10c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099f7883-64f6-419c-bb07-a6f1254aab09}" ma:internalName="TaxCatchAll" ma:showField="CatchAllData" ma:web="bd4136c0-7c27-4378-bc59-5e31d22b10c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D577243-7449-4828-B465-693D13CCB182}">
  <ds:schemaRefs>
    <ds:schemaRef ds:uri="http://schemas.microsoft.com/office/2006/metadata/properties"/>
    <ds:schemaRef ds:uri="fa4c7253-cea3-4165-8b8a-856476806840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2006/documentManagement/types"/>
    <ds:schemaRef ds:uri="bd4136c0-7c27-4378-bc59-5e31d22b10cd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09B5B46-DEF8-4403-9747-F8D82BB008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4c7253-cea3-4165-8b8a-856476806840"/>
    <ds:schemaRef ds:uri="bd4136c0-7c27-4378-bc59-5e31d22b10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41A1EAC-92A5-4DF3-B26F-FDC5D999A7E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2862</TotalTime>
  <Words>1903</Words>
  <Application>Microsoft Office PowerPoint</Application>
  <PresentationFormat>Widescreen</PresentationFormat>
  <Paragraphs>272</Paragraphs>
  <Slides>32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32</vt:i4>
      </vt:variant>
    </vt:vector>
  </HeadingPairs>
  <TitlesOfParts>
    <vt:vector size="55" baseType="lpstr">
      <vt:lpstr>Arial</vt:lpstr>
      <vt:lpstr>Arial,Sans-Serif</vt:lpstr>
      <vt:lpstr>Calibri</vt:lpstr>
      <vt:lpstr>Fira Sans Extra Condensed Medium</vt:lpstr>
      <vt:lpstr>Hind Vadodara</vt:lpstr>
      <vt:lpstr>Montserrat SemiBold</vt:lpstr>
      <vt:lpstr>Nunito Light</vt:lpstr>
      <vt:lpstr>Open Sans SemiBold</vt:lpstr>
      <vt:lpstr>Oriya Sangam MN</vt:lpstr>
      <vt:lpstr>Oswald</vt:lpstr>
      <vt:lpstr>Poppins</vt:lpstr>
      <vt:lpstr>Poppins Medium</vt:lpstr>
      <vt:lpstr>Poppins SemiBold</vt:lpstr>
      <vt:lpstr>Raleway Thin</vt:lpstr>
      <vt:lpstr>Roboto Condensed Light</vt:lpstr>
      <vt:lpstr>Ophthalmology Center by Slidesgo</vt:lpstr>
      <vt:lpstr>7_Ophthalmology Center by Slidesgo</vt:lpstr>
      <vt:lpstr>1_Ophthalmology Center by Slidesgo</vt:lpstr>
      <vt:lpstr>4_Ophthalmology Center by Slidesgo</vt:lpstr>
      <vt:lpstr>2_Ophthalmology Center by Slidesgo</vt:lpstr>
      <vt:lpstr>5_Ophthalmology Center by Slidesgo</vt:lpstr>
      <vt:lpstr>3_Ophthalmology Center by Slidesgo</vt:lpstr>
      <vt:lpstr>6_Ophthalmology Center by Slidesgo</vt:lpstr>
      <vt:lpstr>PBIS School-Wide Coach Meeting Year 1:  June 2023</vt:lpstr>
      <vt:lpstr>ACTIVITY: ATTENDANCE</vt:lpstr>
      <vt:lpstr>EXPECTATIONS</vt:lpstr>
      <vt:lpstr>AGENDA &amp; Coaches’ Tasks</vt:lpstr>
      <vt:lpstr> HELPFUL RESOURCES</vt:lpstr>
      <vt:lpstr>Glows &amp; Grows Review</vt:lpstr>
      <vt:lpstr>PowerPoint Presentation</vt:lpstr>
      <vt:lpstr>PowerPoint Presentation</vt:lpstr>
      <vt:lpstr>DISCUSSION: GLOWS &amp; GROWS</vt:lpstr>
      <vt:lpstr>Big Idea: Annual Evaluation Report</vt:lpstr>
      <vt:lpstr>PowerPoint Presentation</vt:lpstr>
      <vt:lpstr>PowerPoint Presentation</vt:lpstr>
      <vt:lpstr>PowerPoint Presentation</vt:lpstr>
      <vt:lpstr>PowerPoint Presentation</vt:lpstr>
      <vt:lpstr>ACTIVITY: Evaluation Report</vt:lpstr>
      <vt:lpstr>PBIS Resource Spotlight: </vt:lpstr>
      <vt:lpstr>PBIS ROLLOUT CHECKLIST</vt:lpstr>
      <vt:lpstr>Coaches Year at a Glance</vt:lpstr>
      <vt:lpstr>Annual Action Planning - Advanced</vt:lpstr>
      <vt:lpstr>Membership, Roles, and Meeting Dates</vt:lpstr>
      <vt:lpstr>Teaching / Acknowledgement and Celebration Schedule</vt:lpstr>
      <vt:lpstr>Communication </vt:lpstr>
      <vt:lpstr>Evaluation Measures &amp; Measurable Goals</vt:lpstr>
      <vt:lpstr>Looking to add more staff to your team?  Sample PBIS Team Application form</vt:lpstr>
      <vt:lpstr>ACTIVITY: RESOURCE SPOTLIGHT</vt:lpstr>
      <vt:lpstr>Revisiting Goals</vt:lpstr>
      <vt:lpstr>PowerPoint Presentation</vt:lpstr>
      <vt:lpstr>Outcomes are our GOALS for implementation</vt:lpstr>
      <vt:lpstr>PowerPoint Presentation</vt:lpstr>
      <vt:lpstr>AGENDA &amp; Coaches’ Tasks</vt:lpstr>
      <vt:lpstr> HELPFUL RESOURCES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Year 2 of  PBIS School-Wide COACHES Training!</dc:title>
  <dc:creator>Robbie, Karen</dc:creator>
  <cp:lastModifiedBy>Christine Downs</cp:lastModifiedBy>
  <cp:revision>166</cp:revision>
  <dcterms:created xsi:type="dcterms:W3CDTF">2021-09-01T22:16:30Z</dcterms:created>
  <dcterms:modified xsi:type="dcterms:W3CDTF">2023-06-02T14:49:46Z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0x01010080188AE11363A44C8D6A98CD1960C803</vt:lpwstr>
  </property>
  <property fmtid="{D5CDD505-2E9C-101B-9397-08002B2CF9AE}" pid="3" name="MediaServiceImageTags">
    <vt:lpwstr/>
  </property>
</Properties>
</file>