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7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  <p:sldMasterId id="2147483703" r:id="rId6"/>
    <p:sldMasterId id="2147483729" r:id="rId7"/>
    <p:sldMasterId id="2147483756" r:id="rId8"/>
    <p:sldMasterId id="2147483830" r:id="rId9"/>
    <p:sldMasterId id="2147483847" r:id="rId10"/>
    <p:sldMasterId id="2147483861" r:id="rId11"/>
  </p:sldMasterIdLst>
  <p:notesMasterIdLst>
    <p:notesMasterId r:id="rId45"/>
  </p:notesMasterIdLst>
  <p:sldIdLst>
    <p:sldId id="4570" r:id="rId12"/>
    <p:sldId id="3209" r:id="rId13"/>
    <p:sldId id="4912" r:id="rId14"/>
    <p:sldId id="4913" r:id="rId15"/>
    <p:sldId id="3210" r:id="rId16"/>
    <p:sldId id="4096" r:id="rId17"/>
    <p:sldId id="4018" r:id="rId18"/>
    <p:sldId id="3441" r:id="rId19"/>
    <p:sldId id="4770" r:id="rId20"/>
    <p:sldId id="3439" r:id="rId21"/>
    <p:sldId id="4026" r:id="rId22"/>
    <p:sldId id="4208" r:id="rId23"/>
    <p:sldId id="4657" r:id="rId24"/>
    <p:sldId id="4166" r:id="rId25"/>
    <p:sldId id="3393" r:id="rId26"/>
    <p:sldId id="4032" r:id="rId27"/>
    <p:sldId id="4517" r:id="rId28"/>
    <p:sldId id="4773" r:id="rId29"/>
    <p:sldId id="266" r:id="rId30"/>
    <p:sldId id="267" r:id="rId31"/>
    <p:sldId id="268" r:id="rId32"/>
    <p:sldId id="269" r:id="rId33"/>
    <p:sldId id="270" r:id="rId34"/>
    <p:sldId id="271" r:id="rId35"/>
    <p:sldId id="276" r:id="rId36"/>
    <p:sldId id="4036" r:id="rId37"/>
    <p:sldId id="4029" r:id="rId38"/>
    <p:sldId id="4762" r:id="rId39"/>
    <p:sldId id="4873" r:id="rId40"/>
    <p:sldId id="4874" r:id="rId41"/>
    <p:sldId id="4078" r:id="rId42"/>
    <p:sldId id="4875" r:id="rId43"/>
    <p:sldId id="490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 (10 minutes)" id="{D4CE4683-096C-B14E-B28E-FC6D7AF69508}">
          <p14:sldIdLst>
            <p14:sldId id="4570"/>
            <p14:sldId id="3209"/>
            <p14:sldId id="4912"/>
            <p14:sldId id="4913"/>
            <p14:sldId id="3210"/>
            <p14:sldId id="4096"/>
          </p14:sldIdLst>
        </p14:section>
        <p14:section name="Celebrations from this year (15 minutes)" id="{4FAC4393-89DA-9E43-AB5C-27C393F04C63}">
          <p14:sldIdLst>
            <p14:sldId id="4018"/>
            <p14:sldId id="3441"/>
            <p14:sldId id="4770"/>
            <p14:sldId id="3439"/>
          </p14:sldIdLst>
        </p14:section>
        <p14:section name="Review: Goals (15 minutes)" id="{E918D8D8-C51E-CF45-8A07-ABB390550EA3}">
          <p14:sldIdLst>
            <p14:sldId id="4026"/>
            <p14:sldId id="4208"/>
            <p14:sldId id="4657"/>
            <p14:sldId id="4166"/>
            <p14:sldId id="3393"/>
          </p14:sldIdLst>
        </p14:section>
        <p14:section name="Resource Spotlight (30 mins)" id="{808DD266-2922-4F16-95A8-C6DFD3B8E670}">
          <p14:sldIdLst>
            <p14:sldId id="4032"/>
            <p14:sldId id="4517"/>
            <p14:sldId id="4773"/>
            <p14:sldId id="266"/>
            <p14:sldId id="267"/>
            <p14:sldId id="268"/>
            <p14:sldId id="269"/>
            <p14:sldId id="270"/>
            <p14:sldId id="271"/>
            <p14:sldId id="276"/>
            <p14:sldId id="4036"/>
          </p14:sldIdLst>
        </p14:section>
        <p14:section name="Looking Ahead 15 Min" id="{62FBE861-E6AD-4ED9-8154-05A57C0C50AC}">
          <p14:sldIdLst>
            <p14:sldId id="4029"/>
            <p14:sldId id="4762"/>
            <p14:sldId id="4873"/>
            <p14:sldId id="4874"/>
          </p14:sldIdLst>
        </p14:section>
        <p14:section name="Wrapping Up (5 minutes)" id="{6F051F88-AA7C-3348-A7B8-892BA6C75A0D}">
          <p14:sldIdLst>
            <p14:sldId id="4078"/>
            <p14:sldId id="4875"/>
            <p14:sldId id="49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069E01-50B0-3D1F-34A6-207BE1BF741D}" name="Christine Downs" initials="CD" userId="S::cdowns@mayinstitute.org::e8ba56e2-84b9-4685-891c-6c388ea40c87" providerId="AD"/>
  <p188:author id="{39D63C05-2216-CDD4-1057-F04FF3D987E9}" name="Adam Feinberg" initials="AF" userId="fbfff037195b936e" providerId="Windows Live"/>
  <p188:author id="{E16D4F08-7DF0-D375-6C48-4C09655593C0}" name="Feinberg, Adam" initials="FA" userId="S::afeinberg@edc.org::5f5bdf48-d019-4be7-baf8-cfbf388184da" providerId="AD"/>
  <p188:author id="{CD20A333-A637-827F-BBF5-42780D723B6E}" name="Adam Feinberg" initials="AF" userId="c63daa15e251178a" providerId="Windows Live"/>
  <p188:author id="{0C324748-F4D2-01C8-8115-73D64B2BF121}" name="Christine Downs" initials="CD" userId="S::cdowns_mayinstitute.org#ext#@educationdevelopmentcenter.onmicrosoft.com::13a98df4-0bd3-43f7-9515-5c6eb150dd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nberg, Adam" initials="FA" lastIdx="12" clrIdx="0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2" name="Meyer, Katherine" initials="MK" lastIdx="9" clrIdx="1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  <p:cmAuthor id="3" name="Erik Maki" initials="EM" lastIdx="1" clrIdx="2">
    <p:extLst>
      <p:ext uri="{19B8F6BF-5375-455C-9EA6-DF929625EA0E}">
        <p15:presenceInfo xmlns:p15="http://schemas.microsoft.com/office/powerpoint/2012/main" userId="S::EMaki@mayinstitute.org::6c029fcd-6e9a-4e5c-820c-08bfa36125db" providerId="AD"/>
      </p:ext>
    </p:extLst>
  </p:cmAuthor>
  <p:cmAuthor id="4" name="Robbie, Karen" initials="RK" lastIdx="6" clrIdx="3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8F"/>
    <a:srgbClr val="FC920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37329-47E0-48B8-8C6A-BE2442A3862C}" v="32" dt="2025-06-02T20:56:54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08" autoAdjust="0"/>
  </p:normalViewPr>
  <p:slideViewPr>
    <p:cSldViewPr snapToGrid="0">
      <p:cViewPr varScale="1">
        <p:scale>
          <a:sx n="81" d="100"/>
          <a:sy n="81" d="100"/>
        </p:scale>
        <p:origin x="17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commentAuthors" Target="commentAuthor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/>
            <a:t>unmute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2222AE15-9F24-E443-8164-A27C6D1BDB59}">
      <dgm:prSet/>
      <dgm:spPr/>
      <dgm:t>
        <a:bodyPr/>
        <a:lstStyle/>
        <a:p>
          <a:r>
            <a:rPr lang="en-US"/>
            <a:t>use the chat box</a:t>
          </a:r>
        </a:p>
      </dgm:t>
    </dgm:pt>
    <dgm:pt modelId="{8BBA8F93-D816-284E-9FEF-2D85B40CB46B}" type="parTrans" cxnId="{B58681FF-6057-C14B-871B-7C410A2FEF02}">
      <dgm:prSet/>
      <dgm:spPr/>
      <dgm:t>
        <a:bodyPr/>
        <a:lstStyle/>
        <a:p>
          <a:endParaRPr lang="en-US"/>
        </a:p>
      </dgm:t>
    </dgm:pt>
    <dgm:pt modelId="{9060FF86-F017-1747-872A-73B37DE96F7F}" type="sibTrans" cxnId="{B58681FF-6057-C14B-871B-7C410A2FEF02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358E2222-F57D-C14C-88A4-328B5778AB4A}" type="presOf" srcId="{2222AE15-9F24-E443-8164-A27C6D1BDB59}" destId="{F51D0157-A438-46CA-8EB0-F10C3EDBB633}" srcOrd="0" destOrd="8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B58681FF-6057-C14B-871B-7C410A2FEF02}" srcId="{DCC1A310-1C79-CA41-BC8F-F2F7F4B654F7}" destId="{2222AE15-9F24-E443-8164-A27C6D1BDB59}" srcOrd="1" destOrd="0" parTransId="{8BBA8F93-D816-284E-9FEF-2D85B40CB46B}" sibTransId="{9060FF86-F017-1747-872A-73B37DE96F7F}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/>
              <a:cs typeface="Hind Vadodara"/>
            </a:rPr>
            <a:t>Coaches’</a:t>
          </a:r>
          <a:r>
            <a:rPr lang="en-US" dirty="0">
              <a:latin typeface="Hind Vadodara"/>
              <a:cs typeface="Hind Vadodara"/>
            </a:rPr>
            <a:t> T</a:t>
          </a:r>
          <a:r>
            <a:rPr lang="en-US" b="0" i="0" dirty="0">
              <a:latin typeface="Hind Vadodara"/>
              <a:cs typeface="Hind Vadodara"/>
            </a:rPr>
            <a:t>asks:</a:t>
          </a:r>
          <a:endParaRPr lang="en-US" dirty="0"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b="0" i="0" u="none" strike="noStrike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Review of current and revision of goals.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F8969D1F-C689-4B9B-9997-B3701F97745B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Review with your team the activities reviewed in the Coaches Year at a Glance document and update your action plan.</a:t>
          </a:r>
        </a:p>
      </dgm:t>
    </dgm:pt>
    <dgm:pt modelId="{EEE15F74-EDF8-48FC-9F7F-B001C7815275}" type="parTrans" cxnId="{195DB694-8AD3-4E97-8720-57DFBE971228}">
      <dgm:prSet/>
      <dgm:spPr/>
      <dgm:t>
        <a:bodyPr/>
        <a:lstStyle/>
        <a:p>
          <a:endParaRPr lang="en-US"/>
        </a:p>
      </dgm:t>
    </dgm:pt>
    <dgm:pt modelId="{A1E6D4A7-DA89-4A8B-A2C1-619F1A15E6EA}" type="sibTrans" cxnId="{195DB694-8AD3-4E97-8720-57DFBE971228}">
      <dgm:prSet/>
      <dgm:spPr/>
      <dgm:t>
        <a:bodyPr/>
        <a:lstStyle/>
        <a:p>
          <a:endParaRPr lang="en-US"/>
        </a:p>
      </dgm:t>
    </dgm:pt>
    <dgm:pt modelId="{539F6CFE-DDFD-465C-9CE7-83A9EFEFB72A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Celebrations from this past year</a:t>
          </a:r>
        </a:p>
      </dgm:t>
    </dgm:pt>
    <dgm:pt modelId="{F0CDE630-A1CD-4DE4-98C5-2D067E6658EB}" type="parTrans" cxnId="{87479C94-72C0-4983-A1CD-4E70C24FE191}">
      <dgm:prSet/>
      <dgm:spPr/>
      <dgm:t>
        <a:bodyPr/>
        <a:lstStyle/>
        <a:p>
          <a:endParaRPr lang="en-US"/>
        </a:p>
      </dgm:t>
    </dgm:pt>
    <dgm:pt modelId="{FE1D85A4-546F-47B7-8BFC-D63662F787F3}" type="sibTrans" cxnId="{87479C94-72C0-4983-A1CD-4E70C24FE191}">
      <dgm:prSet/>
      <dgm:spPr/>
      <dgm:t>
        <a:bodyPr/>
        <a:lstStyle/>
        <a:p>
          <a:endParaRPr lang="en-US"/>
        </a:p>
      </dgm:t>
    </dgm:pt>
    <dgm:pt modelId="{42247219-C5A4-4FF1-9309-A059A066DDCB}">
      <dgm:prSet phldr="0"/>
      <dgm:spPr/>
      <dgm:t>
        <a:bodyPr/>
        <a:lstStyle/>
        <a:p>
          <a:pPr rtl="0"/>
          <a:r>
            <a:rPr lang="en-US" b="0" i="0" dirty="0">
              <a:latin typeface="Hind Vadodara"/>
              <a:cs typeface="Hind Vadodara"/>
            </a:rPr>
            <a:t>Review the Annual Action Plan document and update with dates and activities for next year.</a:t>
          </a:r>
        </a:p>
      </dgm:t>
    </dgm:pt>
    <dgm:pt modelId="{5F254D2F-2E26-4C40-A022-F8613A79B636}" type="parTrans" cxnId="{60103F17-5BD8-4B84-BC34-DDDDDA65D668}">
      <dgm:prSet/>
      <dgm:spPr/>
      <dgm:t>
        <a:bodyPr/>
        <a:lstStyle/>
        <a:p>
          <a:endParaRPr lang="en-US"/>
        </a:p>
      </dgm:t>
    </dgm:pt>
    <dgm:pt modelId="{E11955E9-BAF6-4996-AE37-B139BBFE6FB4}" type="sibTrans" cxnId="{60103F17-5BD8-4B84-BC34-DDDDDA65D668}">
      <dgm:prSet/>
      <dgm:spPr/>
      <dgm:t>
        <a:bodyPr/>
        <a:lstStyle/>
        <a:p>
          <a:endParaRPr lang="en-US"/>
        </a:p>
      </dgm:t>
    </dgm:pt>
    <dgm:pt modelId="{1375732D-87E8-4337-9D00-75765B7B9285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Resource Spotlight: Coaches Year at a Glance &amp; Annual Action Plan</a:t>
          </a:r>
        </a:p>
      </dgm:t>
    </dgm:pt>
    <dgm:pt modelId="{C22CCB2C-A78D-462A-98B7-88AD0559E09B}" type="parTrans" cxnId="{0492F3B9-1F68-4501-B09D-ED8660C9C79C}">
      <dgm:prSet/>
      <dgm:spPr/>
      <dgm:t>
        <a:bodyPr/>
        <a:lstStyle/>
        <a:p>
          <a:endParaRPr lang="en-US"/>
        </a:p>
      </dgm:t>
    </dgm:pt>
    <dgm:pt modelId="{30FF79D4-B0E8-43E9-9600-91F38D3058BB}" type="sibTrans" cxnId="{0492F3B9-1F68-4501-B09D-ED8660C9C79C}">
      <dgm:prSet/>
      <dgm:spPr/>
      <dgm:t>
        <a:bodyPr/>
        <a:lstStyle/>
        <a:p>
          <a:endParaRPr lang="en-US"/>
        </a:p>
      </dgm:t>
    </dgm:pt>
    <dgm:pt modelId="{46ACB12A-79C2-4334-9FD4-F5C793F11505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Preparing for next year</a:t>
          </a:r>
        </a:p>
      </dgm:t>
    </dgm:pt>
    <dgm:pt modelId="{AF7F50AE-8CAB-4793-AE07-C5B6A49D6FC6}" type="parTrans" cxnId="{A5FE9338-A13B-46E3-84C1-52C8806DA3E1}">
      <dgm:prSet/>
      <dgm:spPr/>
      <dgm:t>
        <a:bodyPr/>
        <a:lstStyle/>
        <a:p>
          <a:endParaRPr lang="en-US"/>
        </a:p>
      </dgm:t>
    </dgm:pt>
    <dgm:pt modelId="{606F0D3A-3C2D-4C5A-8B91-C3F414FD1C37}" type="sibTrans" cxnId="{A5FE9338-A13B-46E3-84C1-52C8806DA3E1}">
      <dgm:prSet/>
      <dgm:spPr/>
      <dgm:t>
        <a:bodyPr/>
        <a:lstStyle/>
        <a:p>
          <a:endParaRPr lang="en-US"/>
        </a:p>
      </dgm:t>
    </dgm:pt>
    <dgm:pt modelId="{0563E718-B496-4814-B347-A6235D96158C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Revise your School and Classroom wide goals for next year.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AA416AAA-8323-42AF-8AD3-2357F2864C9E}" type="parTrans" cxnId="{1836E5A9-DF70-45CC-9378-B4FBF2C062E1}">
      <dgm:prSet/>
      <dgm:spPr/>
      <dgm:t>
        <a:bodyPr/>
        <a:lstStyle/>
        <a:p>
          <a:endParaRPr lang="en-US"/>
        </a:p>
      </dgm:t>
    </dgm:pt>
    <dgm:pt modelId="{0AB0464D-453D-4C87-B253-4892FD299C5D}" type="sibTrans" cxnId="{1836E5A9-DF70-45CC-9378-B4FBF2C062E1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5777910C-D614-490F-B817-C25C2733DB48}" type="presOf" srcId="{88926E0B-BFF6-E944-B1DF-44240C496CA1}" destId="{1B39FE62-9822-43D6-A8AA-85DD7F2BE897}" srcOrd="0" destOrd="0" presId="urn:microsoft.com/office/officeart/2005/8/layout/list1"/>
    <dgm:cxn modelId="{60103F17-5BD8-4B84-BC34-DDDDDA65D668}" srcId="{88926E0B-BFF6-E944-B1DF-44240C496CA1}" destId="{42247219-C5A4-4FF1-9309-A059A066DDCB}" srcOrd="2" destOrd="0" parTransId="{5F254D2F-2E26-4C40-A022-F8613A79B636}" sibTransId="{E11955E9-BAF6-4996-AE37-B139BBFE6FB4}"/>
    <dgm:cxn modelId="{D64D621D-701F-427E-B4BA-E9CD0D2AE464}" type="presOf" srcId="{42247219-C5A4-4FF1-9309-A059A066DDCB}" destId="{183C8042-F222-4C5B-948A-CA63CABAB28E}" srcOrd="0" destOrd="2" presId="urn:microsoft.com/office/officeart/2005/8/layout/list1"/>
    <dgm:cxn modelId="{A5FE9338-A13B-46E3-84C1-52C8806DA3E1}" srcId="{76937503-7550-41B3-8D88-C860E600B4A5}" destId="{46ACB12A-79C2-4334-9FD4-F5C793F11505}" srcOrd="3" destOrd="0" parTransId="{AF7F50AE-8CAB-4793-AE07-C5B6A49D6FC6}" sibTransId="{606F0D3A-3C2D-4C5A-8B91-C3F414FD1C37}"/>
    <dgm:cxn modelId="{F8315E3D-8318-4C4B-BDEF-66BC74088348}" type="presOf" srcId="{46ACB12A-79C2-4334-9FD4-F5C793F11505}" destId="{CDAAD9AB-76BA-4F20-9C80-4020D86AF54F}" srcOrd="0" destOrd="3" presId="urn:microsoft.com/office/officeart/2005/8/layout/list1"/>
    <dgm:cxn modelId="{E8B09D3E-C948-4B01-A1A5-DCC3385B0B83}" type="presOf" srcId="{1375732D-87E8-4337-9D00-75765B7B9285}" destId="{CDAAD9AB-76BA-4F20-9C80-4020D86AF54F}" srcOrd="0" destOrd="2" presId="urn:microsoft.com/office/officeart/2005/8/layout/list1"/>
    <dgm:cxn modelId="{227F2C52-9BE0-480B-844E-DBFEAA02CE8E}" type="presOf" srcId="{88926E0B-BFF6-E944-B1DF-44240C496CA1}" destId="{3EE32B02-DB9E-4A32-B892-2B06787A9E31}" srcOrd="1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5324459-0F68-44CE-8BB6-07CC8C6E16EC}" type="presOf" srcId="{B233C6D1-31FC-9E44-988B-1DE61F134A43}" destId="{CDAAD9AB-76BA-4F20-9C80-4020D86AF54F}" srcOrd="0" destOrd="0" presId="urn:microsoft.com/office/officeart/2005/8/layout/list1"/>
    <dgm:cxn modelId="{CFA2DE7A-B5EA-4BA3-B2D5-AF9478F36990}" type="presOf" srcId="{0563E718-B496-4814-B347-A6235D96158C}" destId="{183C8042-F222-4C5B-948A-CA63CABAB28E}" srcOrd="0" destOrd="0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87479C94-72C0-4983-A1CD-4E70C24FE191}" srcId="{76937503-7550-41B3-8D88-C860E600B4A5}" destId="{539F6CFE-DDFD-465C-9CE7-83A9EFEFB72A}" srcOrd="1" destOrd="0" parTransId="{F0CDE630-A1CD-4DE4-98C5-2D067E6658EB}" sibTransId="{FE1D85A4-546F-47B7-8BFC-D63662F787F3}"/>
    <dgm:cxn modelId="{195DB694-8AD3-4E97-8720-57DFBE971228}" srcId="{88926E0B-BFF6-E944-B1DF-44240C496CA1}" destId="{F8969D1F-C689-4B9B-9997-B3701F97745B}" srcOrd="1" destOrd="0" parTransId="{EEE15F74-EDF8-48FC-9F7F-B001C7815275}" sibTransId="{A1E6D4A7-DA89-4A8B-A2C1-619F1A15E6EA}"/>
    <dgm:cxn modelId="{A198979D-FBCB-4EAE-8A81-1CF3E2D15705}" type="presOf" srcId="{76937503-7550-41B3-8D88-C860E600B4A5}" destId="{3E253364-FB35-42F8-9CB7-634D0DF472D6}" srcOrd="0" destOrd="0" presId="urn:microsoft.com/office/officeart/2005/8/layout/list1"/>
    <dgm:cxn modelId="{1836E5A9-DF70-45CC-9378-B4FBF2C062E1}" srcId="{88926E0B-BFF6-E944-B1DF-44240C496CA1}" destId="{0563E718-B496-4814-B347-A6235D96158C}" srcOrd="0" destOrd="0" parTransId="{AA416AAA-8323-42AF-8AD3-2357F2864C9E}" sibTransId="{0AB0464D-453D-4C87-B253-4892FD299C5D}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0492F3B9-1F68-4501-B09D-ED8660C9C79C}" srcId="{76937503-7550-41B3-8D88-C860E600B4A5}" destId="{1375732D-87E8-4337-9D00-75765B7B9285}" srcOrd="2" destOrd="0" parTransId="{C22CCB2C-A78D-462A-98B7-88AD0559E09B}" sibTransId="{30FF79D4-B0E8-43E9-9600-91F38D3058BB}"/>
    <dgm:cxn modelId="{6F0E4EBD-CF07-4F8C-915E-104609CB016F}" type="presOf" srcId="{F8969D1F-C689-4B9B-9997-B3701F97745B}" destId="{183C8042-F222-4C5B-948A-CA63CABAB28E}" srcOrd="0" destOrd="1" presId="urn:microsoft.com/office/officeart/2005/8/layout/list1"/>
    <dgm:cxn modelId="{B6195FBF-1457-4303-898D-EBDEBBD71BF5}" type="presOf" srcId="{76937503-7550-41B3-8D88-C860E600B4A5}" destId="{24EE546A-203E-45A1-AB96-5A4CB77AC5EC}" srcOrd="1" destOrd="0" presId="urn:microsoft.com/office/officeart/2005/8/layout/list1"/>
    <dgm:cxn modelId="{48E7E3F4-8007-46A9-9F29-91AE88192236}" type="presOf" srcId="{539F6CFE-DDFD-465C-9CE7-83A9EFEFB72A}" destId="{CDAAD9AB-76BA-4F20-9C80-4020D86AF54F}" srcOrd="0" destOrd="1" presId="urn:microsoft.com/office/officeart/2005/8/layout/list1"/>
    <dgm:cxn modelId="{49990697-5013-4AA4-BF5B-6E7361262D7F}" type="presParOf" srcId="{107712AD-F0E7-8045-90F3-AA033147F7E7}" destId="{99F85151-3D39-4456-9783-D2B61E40612E}" srcOrd="0" destOrd="0" presId="urn:microsoft.com/office/officeart/2005/8/layout/list1"/>
    <dgm:cxn modelId="{FBA8C34B-5793-493D-8137-ECFA7D1E873D}" type="presParOf" srcId="{99F85151-3D39-4456-9783-D2B61E40612E}" destId="{3E253364-FB35-42F8-9CB7-634D0DF472D6}" srcOrd="0" destOrd="0" presId="urn:microsoft.com/office/officeart/2005/8/layout/list1"/>
    <dgm:cxn modelId="{D64B80CE-1CD0-4985-9276-2C0C5FDC91C9}" type="presParOf" srcId="{99F85151-3D39-4456-9783-D2B61E40612E}" destId="{24EE546A-203E-45A1-AB96-5A4CB77AC5EC}" srcOrd="1" destOrd="0" presId="urn:microsoft.com/office/officeart/2005/8/layout/list1"/>
    <dgm:cxn modelId="{969D7524-4404-44E0-80E8-3325DA9A686F}" type="presParOf" srcId="{107712AD-F0E7-8045-90F3-AA033147F7E7}" destId="{1DD4E0C0-9F60-4F65-BB07-79CA80226C0A}" srcOrd="1" destOrd="0" presId="urn:microsoft.com/office/officeart/2005/8/layout/list1"/>
    <dgm:cxn modelId="{C3949DC8-102C-4E3D-87F9-7EA80AAE5B38}" type="presParOf" srcId="{107712AD-F0E7-8045-90F3-AA033147F7E7}" destId="{CDAAD9AB-76BA-4F20-9C80-4020D86AF54F}" srcOrd="2" destOrd="0" presId="urn:microsoft.com/office/officeart/2005/8/layout/list1"/>
    <dgm:cxn modelId="{7C5B4B77-8260-4105-99A5-EFFA6CFD5FEA}" type="presParOf" srcId="{107712AD-F0E7-8045-90F3-AA033147F7E7}" destId="{5E61BAE6-473E-4263-8FBF-76A396FC3E1D}" srcOrd="3" destOrd="0" presId="urn:microsoft.com/office/officeart/2005/8/layout/list1"/>
    <dgm:cxn modelId="{EE8533AC-C052-4603-BF2E-5E5A163F82A5}" type="presParOf" srcId="{107712AD-F0E7-8045-90F3-AA033147F7E7}" destId="{EFD0C82B-9526-4A75-BFD7-201196E11AEE}" srcOrd="4" destOrd="0" presId="urn:microsoft.com/office/officeart/2005/8/layout/list1"/>
    <dgm:cxn modelId="{C0CD4436-8172-48B5-BA2E-EA1C7586E7EB}" type="presParOf" srcId="{EFD0C82B-9526-4A75-BFD7-201196E11AEE}" destId="{1B39FE62-9822-43D6-A8AA-85DD7F2BE897}" srcOrd="0" destOrd="0" presId="urn:microsoft.com/office/officeart/2005/8/layout/list1"/>
    <dgm:cxn modelId="{A49FB19D-60B8-4F75-A5A0-720F85AAB3C0}" type="presParOf" srcId="{EFD0C82B-9526-4A75-BFD7-201196E11AEE}" destId="{3EE32B02-DB9E-4A32-B892-2B06787A9E31}" srcOrd="1" destOrd="0" presId="urn:microsoft.com/office/officeart/2005/8/layout/list1"/>
    <dgm:cxn modelId="{B89023AB-1982-43DC-ABD4-151648633A63}" type="presParOf" srcId="{107712AD-F0E7-8045-90F3-AA033147F7E7}" destId="{52BC94D6-D06B-4B50-878A-29EB19C8CE02}" srcOrd="5" destOrd="0" presId="urn:microsoft.com/office/officeart/2005/8/layout/list1"/>
    <dgm:cxn modelId="{31CFC896-A519-4C95-BB09-192BB2EE8066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4B9648-9523-4D2C-B3F4-90CF240CAC2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71AA2-9A37-4FE3-B9F4-36AC892C006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Tiered Fidelity Inventory</a:t>
          </a:r>
        </a:p>
      </dgm:t>
    </dgm:pt>
    <dgm:pt modelId="{3F4EF017-64E7-4E5B-A7DD-0A1452924397}" type="parTrans" cxnId="{1CE6C34F-296B-4AB5-BC17-D2D9D05E385B}">
      <dgm:prSet/>
      <dgm:spPr/>
      <dgm:t>
        <a:bodyPr/>
        <a:lstStyle/>
        <a:p>
          <a:endParaRPr lang="en-US"/>
        </a:p>
      </dgm:t>
    </dgm:pt>
    <dgm:pt modelId="{3A7B0F0B-33BF-4AC8-A30D-9BC7739EC989}" type="sibTrans" cxnId="{1CE6C34F-296B-4AB5-BC17-D2D9D05E385B}">
      <dgm:prSet/>
      <dgm:spPr/>
      <dgm:t>
        <a:bodyPr/>
        <a:lstStyle/>
        <a:p>
          <a:endParaRPr lang="en-US"/>
        </a:p>
      </dgm:t>
    </dgm:pt>
    <dgm:pt modelId="{D4F02C57-1EBC-4241-B86E-01B752861D2B}">
      <dgm:prSet custT="1"/>
      <dgm:spPr/>
      <dgm:t>
        <a:bodyPr/>
        <a:lstStyle/>
        <a:p>
          <a:r>
            <a:rPr lang="en-US" sz="2000" dirty="0"/>
            <a:t>PBIS Self-Assessment Survey</a:t>
          </a:r>
        </a:p>
      </dgm:t>
    </dgm:pt>
    <dgm:pt modelId="{ADC675F6-2849-451A-93C6-F96A94C87B11}" type="parTrans" cxnId="{5CFA277B-FCA1-4C55-9CFA-1451A92912CA}">
      <dgm:prSet/>
      <dgm:spPr/>
      <dgm:t>
        <a:bodyPr/>
        <a:lstStyle/>
        <a:p>
          <a:endParaRPr lang="en-US"/>
        </a:p>
      </dgm:t>
    </dgm:pt>
    <dgm:pt modelId="{53E9098B-A307-44D5-831A-C86D4DD9D4E2}" type="sibTrans" cxnId="{5CFA277B-FCA1-4C55-9CFA-1451A92912CA}">
      <dgm:prSet/>
      <dgm:spPr/>
      <dgm:t>
        <a:bodyPr/>
        <a:lstStyle/>
        <a:p>
          <a:endParaRPr lang="en-US"/>
        </a:p>
      </dgm:t>
    </dgm:pt>
    <dgm:pt modelId="{8A969483-6601-F64B-97B0-18D558153D57}">
      <dgm:prSet custT="1"/>
      <dgm:spPr/>
      <dgm:t>
        <a:bodyPr/>
        <a:lstStyle/>
        <a:p>
          <a:r>
            <a:rPr lang="en-US" sz="2000" dirty="0"/>
            <a:t>Walkthrough Information</a:t>
          </a:r>
        </a:p>
      </dgm:t>
    </dgm:pt>
    <dgm:pt modelId="{29595C62-F565-3549-BCB5-E1B11DA2ABB2}" type="parTrans" cxnId="{4EF9D634-CF1A-B140-8CCD-52A53FC44264}">
      <dgm:prSet/>
      <dgm:spPr/>
      <dgm:t>
        <a:bodyPr/>
        <a:lstStyle/>
        <a:p>
          <a:endParaRPr lang="en-US"/>
        </a:p>
      </dgm:t>
    </dgm:pt>
    <dgm:pt modelId="{87D8687A-7C87-F44E-BF9C-ACA492AD82CB}" type="sibTrans" cxnId="{4EF9D634-CF1A-B140-8CCD-52A53FC44264}">
      <dgm:prSet/>
      <dgm:spPr/>
      <dgm:t>
        <a:bodyPr/>
        <a:lstStyle/>
        <a:p>
          <a:endParaRPr lang="en-US"/>
        </a:p>
      </dgm:t>
    </dgm:pt>
    <dgm:pt modelId="{CBDA4473-889C-454A-8DD3-97EC6D69A3D2}">
      <dgm:prSet custT="1"/>
      <dgm:spPr/>
      <dgm:t>
        <a:bodyPr/>
        <a:lstStyle/>
        <a:p>
          <a:r>
            <a:rPr lang="en-US" sz="2000" dirty="0"/>
            <a:t>Classroom Practices</a:t>
          </a:r>
        </a:p>
      </dgm:t>
    </dgm:pt>
    <dgm:pt modelId="{D9B01D5E-3DC1-C947-92D1-25F592AA3069}" type="parTrans" cxnId="{35BE81AB-B50B-2A4F-AB49-FCF99237A4CF}">
      <dgm:prSet/>
      <dgm:spPr/>
      <dgm:t>
        <a:bodyPr/>
        <a:lstStyle/>
        <a:p>
          <a:endParaRPr lang="en-US"/>
        </a:p>
      </dgm:t>
    </dgm:pt>
    <dgm:pt modelId="{C90FC035-0305-894C-81F9-4351D9D5D406}" type="sibTrans" cxnId="{35BE81AB-B50B-2A4F-AB49-FCF99237A4CF}">
      <dgm:prSet/>
      <dgm:spPr/>
      <dgm:t>
        <a:bodyPr/>
        <a:lstStyle/>
        <a:p>
          <a:endParaRPr lang="en-US"/>
        </a:p>
      </dgm:t>
    </dgm:pt>
    <dgm:pt modelId="{8CEDA30E-1EAD-0E4A-A6DD-E7E38DEA39AF}" type="pres">
      <dgm:prSet presAssocID="{724B9648-9523-4D2C-B3F4-90CF240CAC21}" presName="diagram" presStyleCnt="0">
        <dgm:presLayoutVars>
          <dgm:dir/>
          <dgm:resizeHandles val="exact"/>
        </dgm:presLayoutVars>
      </dgm:prSet>
      <dgm:spPr/>
    </dgm:pt>
    <dgm:pt modelId="{3448FC12-C7EF-E846-9B4A-7F67D0B54F25}" type="pres">
      <dgm:prSet presAssocID="{55371AA2-9A37-4FE3-B9F4-36AC892C0061}" presName="node" presStyleLbl="node1" presStyleIdx="0" presStyleCnt="4">
        <dgm:presLayoutVars>
          <dgm:bulletEnabled val="1"/>
        </dgm:presLayoutVars>
      </dgm:prSet>
      <dgm:spPr/>
    </dgm:pt>
    <dgm:pt modelId="{6414C11C-371C-B145-BED8-6F1CE8034DE0}" type="pres">
      <dgm:prSet presAssocID="{3A7B0F0B-33BF-4AC8-A30D-9BC7739EC989}" presName="sibTrans" presStyleCnt="0"/>
      <dgm:spPr/>
    </dgm:pt>
    <dgm:pt modelId="{021AA5AB-D152-0344-A2DC-ABBC2E881D50}" type="pres">
      <dgm:prSet presAssocID="{D4F02C57-1EBC-4241-B86E-01B752861D2B}" presName="node" presStyleLbl="node1" presStyleIdx="1" presStyleCnt="4">
        <dgm:presLayoutVars>
          <dgm:bulletEnabled val="1"/>
        </dgm:presLayoutVars>
      </dgm:prSet>
      <dgm:spPr/>
    </dgm:pt>
    <dgm:pt modelId="{B2576315-73B2-684D-BCF8-A1488C68E74A}" type="pres">
      <dgm:prSet presAssocID="{53E9098B-A307-44D5-831A-C86D4DD9D4E2}" presName="sibTrans" presStyleCnt="0"/>
      <dgm:spPr/>
    </dgm:pt>
    <dgm:pt modelId="{5FD29FD4-7D26-D14B-AF51-CD165FA16DED}" type="pres">
      <dgm:prSet presAssocID="{8A969483-6601-F64B-97B0-18D558153D57}" presName="node" presStyleLbl="node1" presStyleIdx="2" presStyleCnt="4">
        <dgm:presLayoutVars>
          <dgm:bulletEnabled val="1"/>
        </dgm:presLayoutVars>
      </dgm:prSet>
      <dgm:spPr/>
    </dgm:pt>
    <dgm:pt modelId="{7E20D104-8874-3F42-9BC1-B2B6D1C7B7BA}" type="pres">
      <dgm:prSet presAssocID="{87D8687A-7C87-F44E-BF9C-ACA492AD82CB}" presName="sibTrans" presStyleCnt="0"/>
      <dgm:spPr/>
    </dgm:pt>
    <dgm:pt modelId="{9DDFC27A-BF2B-A04F-8F3C-04FE4415029A}" type="pres">
      <dgm:prSet presAssocID="{CBDA4473-889C-454A-8DD3-97EC6D69A3D2}" presName="node" presStyleLbl="node1" presStyleIdx="3" presStyleCnt="4">
        <dgm:presLayoutVars>
          <dgm:bulletEnabled val="1"/>
        </dgm:presLayoutVars>
      </dgm:prSet>
      <dgm:spPr/>
    </dgm:pt>
  </dgm:ptLst>
  <dgm:cxnLst>
    <dgm:cxn modelId="{EB744216-3162-AA4E-915B-E2C441E147BE}" type="presOf" srcId="{55371AA2-9A37-4FE3-B9F4-36AC892C0061}" destId="{3448FC12-C7EF-E846-9B4A-7F67D0B54F25}" srcOrd="0" destOrd="0" presId="urn:microsoft.com/office/officeart/2005/8/layout/default"/>
    <dgm:cxn modelId="{4EF9D634-CF1A-B140-8CCD-52A53FC44264}" srcId="{724B9648-9523-4D2C-B3F4-90CF240CAC21}" destId="{8A969483-6601-F64B-97B0-18D558153D57}" srcOrd="2" destOrd="0" parTransId="{29595C62-F565-3549-BCB5-E1B11DA2ABB2}" sibTransId="{87D8687A-7C87-F44E-BF9C-ACA492AD82CB}"/>
    <dgm:cxn modelId="{147FBE64-A0D9-434A-9B1C-60F0465F75A0}" type="presOf" srcId="{CBDA4473-889C-454A-8DD3-97EC6D69A3D2}" destId="{9DDFC27A-BF2B-A04F-8F3C-04FE4415029A}" srcOrd="0" destOrd="0" presId="urn:microsoft.com/office/officeart/2005/8/layout/default"/>
    <dgm:cxn modelId="{1CE6C34F-296B-4AB5-BC17-D2D9D05E385B}" srcId="{724B9648-9523-4D2C-B3F4-90CF240CAC21}" destId="{55371AA2-9A37-4FE3-B9F4-36AC892C0061}" srcOrd="0" destOrd="0" parTransId="{3F4EF017-64E7-4E5B-A7DD-0A1452924397}" sibTransId="{3A7B0F0B-33BF-4AC8-A30D-9BC7739EC989}"/>
    <dgm:cxn modelId="{E9686E54-D997-424D-B8A4-D154501593EF}" type="presOf" srcId="{D4F02C57-1EBC-4241-B86E-01B752861D2B}" destId="{021AA5AB-D152-0344-A2DC-ABBC2E881D50}" srcOrd="0" destOrd="0" presId="urn:microsoft.com/office/officeart/2005/8/layout/default"/>
    <dgm:cxn modelId="{5CFA277B-FCA1-4C55-9CFA-1451A92912CA}" srcId="{724B9648-9523-4D2C-B3F4-90CF240CAC21}" destId="{D4F02C57-1EBC-4241-B86E-01B752861D2B}" srcOrd="1" destOrd="0" parTransId="{ADC675F6-2849-451A-93C6-F96A94C87B11}" sibTransId="{53E9098B-A307-44D5-831A-C86D4DD9D4E2}"/>
    <dgm:cxn modelId="{A05AE09A-F52C-9240-9D64-C51ABD094452}" type="presOf" srcId="{724B9648-9523-4D2C-B3F4-90CF240CAC21}" destId="{8CEDA30E-1EAD-0E4A-A6DD-E7E38DEA39AF}" srcOrd="0" destOrd="0" presId="urn:microsoft.com/office/officeart/2005/8/layout/default"/>
    <dgm:cxn modelId="{EC19289D-1D10-6147-904F-7F15A749B1AC}" type="presOf" srcId="{8A969483-6601-F64B-97B0-18D558153D57}" destId="{5FD29FD4-7D26-D14B-AF51-CD165FA16DED}" srcOrd="0" destOrd="0" presId="urn:microsoft.com/office/officeart/2005/8/layout/default"/>
    <dgm:cxn modelId="{35BE81AB-B50B-2A4F-AB49-FCF99237A4CF}" srcId="{724B9648-9523-4D2C-B3F4-90CF240CAC21}" destId="{CBDA4473-889C-454A-8DD3-97EC6D69A3D2}" srcOrd="3" destOrd="0" parTransId="{D9B01D5E-3DC1-C947-92D1-25F592AA3069}" sibTransId="{C90FC035-0305-894C-81F9-4351D9D5D406}"/>
    <dgm:cxn modelId="{AB3A6C70-551B-E24E-90D9-3BCF7154CA89}" type="presParOf" srcId="{8CEDA30E-1EAD-0E4A-A6DD-E7E38DEA39AF}" destId="{3448FC12-C7EF-E846-9B4A-7F67D0B54F25}" srcOrd="0" destOrd="0" presId="urn:microsoft.com/office/officeart/2005/8/layout/default"/>
    <dgm:cxn modelId="{5EBA2F25-9420-D343-B962-52C718ADB4F5}" type="presParOf" srcId="{8CEDA30E-1EAD-0E4A-A6DD-E7E38DEA39AF}" destId="{6414C11C-371C-B145-BED8-6F1CE8034DE0}" srcOrd="1" destOrd="0" presId="urn:microsoft.com/office/officeart/2005/8/layout/default"/>
    <dgm:cxn modelId="{C7AA4D4B-43F0-4748-A189-5535715A7C3F}" type="presParOf" srcId="{8CEDA30E-1EAD-0E4A-A6DD-E7E38DEA39AF}" destId="{021AA5AB-D152-0344-A2DC-ABBC2E881D50}" srcOrd="2" destOrd="0" presId="urn:microsoft.com/office/officeart/2005/8/layout/default"/>
    <dgm:cxn modelId="{7D2BAB5E-C05E-274F-AFE5-461147BAD66F}" type="presParOf" srcId="{8CEDA30E-1EAD-0E4A-A6DD-E7E38DEA39AF}" destId="{B2576315-73B2-684D-BCF8-A1488C68E74A}" srcOrd="3" destOrd="0" presId="urn:microsoft.com/office/officeart/2005/8/layout/default"/>
    <dgm:cxn modelId="{CCDC2D00-DB4C-F140-AA68-92CD55B84DA6}" type="presParOf" srcId="{8CEDA30E-1EAD-0E4A-A6DD-E7E38DEA39AF}" destId="{5FD29FD4-7D26-D14B-AF51-CD165FA16DED}" srcOrd="4" destOrd="0" presId="urn:microsoft.com/office/officeart/2005/8/layout/default"/>
    <dgm:cxn modelId="{A7AB0DF6-6B2E-8741-8158-4F360A44B814}" type="presParOf" srcId="{8CEDA30E-1EAD-0E4A-A6DD-E7E38DEA39AF}" destId="{7E20D104-8874-3F42-9BC1-B2B6D1C7B7BA}" srcOrd="5" destOrd="0" presId="urn:microsoft.com/office/officeart/2005/8/layout/default"/>
    <dgm:cxn modelId="{62A88015-7781-5D4C-9CF4-D9E29F94A0EB}" type="presParOf" srcId="{8CEDA30E-1EAD-0E4A-A6DD-E7E38DEA39AF}" destId="{9DDFC27A-BF2B-A04F-8F3C-04FE4415029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4B9648-9523-4D2C-B3F4-90CF240CAC21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5371AA2-9A37-4FE3-B9F4-36AC892C0061}">
      <dgm:prSet/>
      <dgm:spPr/>
      <dgm:t>
        <a:bodyPr/>
        <a:lstStyle/>
        <a:p>
          <a:r>
            <a:rPr lang="en-US" dirty="0"/>
            <a:t>Staff Survey</a:t>
          </a:r>
        </a:p>
      </dgm:t>
    </dgm:pt>
    <dgm:pt modelId="{3F4EF017-64E7-4E5B-A7DD-0A1452924397}" type="parTrans" cxnId="{1CE6C34F-296B-4AB5-BC17-D2D9D05E385B}">
      <dgm:prSet/>
      <dgm:spPr/>
      <dgm:t>
        <a:bodyPr/>
        <a:lstStyle/>
        <a:p>
          <a:endParaRPr lang="en-US"/>
        </a:p>
      </dgm:t>
    </dgm:pt>
    <dgm:pt modelId="{3A7B0F0B-33BF-4AC8-A30D-9BC7739EC989}" type="sibTrans" cxnId="{1CE6C34F-296B-4AB5-BC17-D2D9D05E385B}">
      <dgm:prSet/>
      <dgm:spPr/>
      <dgm:t>
        <a:bodyPr/>
        <a:lstStyle/>
        <a:p>
          <a:endParaRPr lang="en-US"/>
        </a:p>
      </dgm:t>
    </dgm:pt>
    <dgm:pt modelId="{2DA3698E-2551-D942-8D0E-8AD8CCD9E2B8}">
      <dgm:prSet/>
      <dgm:spPr/>
      <dgm:t>
        <a:bodyPr/>
        <a:lstStyle/>
        <a:p>
          <a:r>
            <a:rPr lang="en-US" dirty="0"/>
            <a:t>Family Surveys</a:t>
          </a:r>
        </a:p>
      </dgm:t>
    </dgm:pt>
    <dgm:pt modelId="{6EA59588-4864-F746-A819-7725CAFE8CDE}" type="parTrans" cxnId="{E90F3C03-F036-C441-88A4-AE6090B52221}">
      <dgm:prSet/>
      <dgm:spPr/>
      <dgm:t>
        <a:bodyPr/>
        <a:lstStyle/>
        <a:p>
          <a:endParaRPr lang="en-US"/>
        </a:p>
      </dgm:t>
    </dgm:pt>
    <dgm:pt modelId="{D99D9F33-819B-014C-9417-24C910076997}" type="sibTrans" cxnId="{E90F3C03-F036-C441-88A4-AE6090B52221}">
      <dgm:prSet/>
      <dgm:spPr/>
      <dgm:t>
        <a:bodyPr/>
        <a:lstStyle/>
        <a:p>
          <a:endParaRPr lang="en-US"/>
        </a:p>
      </dgm:t>
    </dgm:pt>
    <dgm:pt modelId="{9AC79A0D-FC9E-024A-93EA-EA5C386D2CF4}">
      <dgm:prSet/>
      <dgm:spPr/>
      <dgm:t>
        <a:bodyPr/>
        <a:lstStyle/>
        <a:p>
          <a:r>
            <a:rPr lang="en-US" dirty="0"/>
            <a:t>Other data?</a:t>
          </a:r>
        </a:p>
      </dgm:t>
    </dgm:pt>
    <dgm:pt modelId="{BA5E0CAD-C9EA-7240-AFB3-819B375EEF43}" type="parTrans" cxnId="{742D13B9-7A72-C948-B016-E8CDEF74114F}">
      <dgm:prSet/>
      <dgm:spPr/>
      <dgm:t>
        <a:bodyPr/>
        <a:lstStyle/>
        <a:p>
          <a:endParaRPr lang="en-US"/>
        </a:p>
      </dgm:t>
    </dgm:pt>
    <dgm:pt modelId="{BFF246F1-7C60-1A47-AB13-2DCA684AD5CF}" type="sibTrans" cxnId="{742D13B9-7A72-C948-B016-E8CDEF74114F}">
      <dgm:prSet/>
      <dgm:spPr/>
      <dgm:t>
        <a:bodyPr/>
        <a:lstStyle/>
        <a:p>
          <a:endParaRPr lang="en-US"/>
        </a:p>
      </dgm:t>
    </dgm:pt>
    <dgm:pt modelId="{F0D50AE7-D9A4-7E4B-8C68-644DCE832F8E}">
      <dgm:prSet/>
      <dgm:spPr/>
      <dgm:t>
        <a:bodyPr/>
        <a:lstStyle/>
        <a:p>
          <a:r>
            <a:rPr lang="en-US" dirty="0"/>
            <a:t>PBIS Document feedback</a:t>
          </a:r>
        </a:p>
      </dgm:t>
    </dgm:pt>
    <dgm:pt modelId="{499AD6E7-E306-744F-9B93-64C93417E274}" type="parTrans" cxnId="{F64971D4-2886-B24F-A0E2-E0A80134CA56}">
      <dgm:prSet/>
      <dgm:spPr/>
      <dgm:t>
        <a:bodyPr/>
        <a:lstStyle/>
        <a:p>
          <a:endParaRPr lang="en-US"/>
        </a:p>
      </dgm:t>
    </dgm:pt>
    <dgm:pt modelId="{1F8B4E62-3CB7-434E-BA13-247161A7F1CC}" type="sibTrans" cxnId="{F64971D4-2886-B24F-A0E2-E0A80134CA56}">
      <dgm:prSet/>
      <dgm:spPr/>
      <dgm:t>
        <a:bodyPr/>
        <a:lstStyle/>
        <a:p>
          <a:endParaRPr lang="en-US"/>
        </a:p>
      </dgm:t>
    </dgm:pt>
    <dgm:pt modelId="{8CEDA30E-1EAD-0E4A-A6DD-E7E38DEA39AF}" type="pres">
      <dgm:prSet presAssocID="{724B9648-9523-4D2C-B3F4-90CF240CAC21}" presName="diagram" presStyleCnt="0">
        <dgm:presLayoutVars>
          <dgm:dir/>
          <dgm:resizeHandles val="exact"/>
        </dgm:presLayoutVars>
      </dgm:prSet>
      <dgm:spPr/>
    </dgm:pt>
    <dgm:pt modelId="{7106F8E8-6C61-9F4B-A50C-8A1C5EB28A7E}" type="pres">
      <dgm:prSet presAssocID="{F0D50AE7-D9A4-7E4B-8C68-644DCE832F8E}" presName="node" presStyleLbl="node1" presStyleIdx="0" presStyleCnt="4">
        <dgm:presLayoutVars>
          <dgm:bulletEnabled val="1"/>
        </dgm:presLayoutVars>
      </dgm:prSet>
      <dgm:spPr/>
    </dgm:pt>
    <dgm:pt modelId="{7A76AAF1-6A53-B343-A7BC-F9FDC86F073A}" type="pres">
      <dgm:prSet presAssocID="{1F8B4E62-3CB7-434E-BA13-247161A7F1CC}" presName="sibTrans" presStyleCnt="0"/>
      <dgm:spPr/>
    </dgm:pt>
    <dgm:pt modelId="{3448FC12-C7EF-E846-9B4A-7F67D0B54F25}" type="pres">
      <dgm:prSet presAssocID="{55371AA2-9A37-4FE3-B9F4-36AC892C0061}" presName="node" presStyleLbl="node1" presStyleIdx="1" presStyleCnt="4">
        <dgm:presLayoutVars>
          <dgm:bulletEnabled val="1"/>
        </dgm:presLayoutVars>
      </dgm:prSet>
      <dgm:spPr/>
    </dgm:pt>
    <dgm:pt modelId="{0A0B0EF8-BB51-0143-8FEE-1292AB55E8B3}" type="pres">
      <dgm:prSet presAssocID="{3A7B0F0B-33BF-4AC8-A30D-9BC7739EC989}" presName="sibTrans" presStyleCnt="0"/>
      <dgm:spPr/>
    </dgm:pt>
    <dgm:pt modelId="{66EE7158-8786-4D4F-8621-4B87C9D455B1}" type="pres">
      <dgm:prSet presAssocID="{2DA3698E-2551-D942-8D0E-8AD8CCD9E2B8}" presName="node" presStyleLbl="node1" presStyleIdx="2" presStyleCnt="4">
        <dgm:presLayoutVars>
          <dgm:bulletEnabled val="1"/>
        </dgm:presLayoutVars>
      </dgm:prSet>
      <dgm:spPr/>
    </dgm:pt>
    <dgm:pt modelId="{B0609841-A7B5-8441-BAC6-3BEE8A950EEC}" type="pres">
      <dgm:prSet presAssocID="{D99D9F33-819B-014C-9417-24C910076997}" presName="sibTrans" presStyleCnt="0"/>
      <dgm:spPr/>
    </dgm:pt>
    <dgm:pt modelId="{35C9B56C-488A-7444-82F1-D0AE2FBAAACA}" type="pres">
      <dgm:prSet presAssocID="{9AC79A0D-FC9E-024A-93EA-EA5C386D2CF4}" presName="node" presStyleLbl="node1" presStyleIdx="3" presStyleCnt="4">
        <dgm:presLayoutVars>
          <dgm:bulletEnabled val="1"/>
        </dgm:presLayoutVars>
      </dgm:prSet>
      <dgm:spPr/>
    </dgm:pt>
  </dgm:ptLst>
  <dgm:cxnLst>
    <dgm:cxn modelId="{E90F3C03-F036-C441-88A4-AE6090B52221}" srcId="{724B9648-9523-4D2C-B3F4-90CF240CAC21}" destId="{2DA3698E-2551-D942-8D0E-8AD8CCD9E2B8}" srcOrd="2" destOrd="0" parTransId="{6EA59588-4864-F746-A819-7725CAFE8CDE}" sibTransId="{D99D9F33-819B-014C-9417-24C910076997}"/>
    <dgm:cxn modelId="{EB744216-3162-AA4E-915B-E2C441E147BE}" type="presOf" srcId="{55371AA2-9A37-4FE3-B9F4-36AC892C0061}" destId="{3448FC12-C7EF-E846-9B4A-7F67D0B54F25}" srcOrd="0" destOrd="0" presId="urn:microsoft.com/office/officeart/2005/8/layout/default"/>
    <dgm:cxn modelId="{7C78542C-90C6-9E45-B3E6-7343EF4A2AE4}" type="presOf" srcId="{F0D50AE7-D9A4-7E4B-8C68-644DCE832F8E}" destId="{7106F8E8-6C61-9F4B-A50C-8A1C5EB28A7E}" srcOrd="0" destOrd="0" presId="urn:microsoft.com/office/officeart/2005/8/layout/default"/>
    <dgm:cxn modelId="{7ED10164-F3A9-9944-9004-184AF201F528}" type="presOf" srcId="{2DA3698E-2551-D942-8D0E-8AD8CCD9E2B8}" destId="{66EE7158-8786-4D4F-8621-4B87C9D455B1}" srcOrd="0" destOrd="0" presId="urn:microsoft.com/office/officeart/2005/8/layout/default"/>
    <dgm:cxn modelId="{1CE6C34F-296B-4AB5-BC17-D2D9D05E385B}" srcId="{724B9648-9523-4D2C-B3F4-90CF240CAC21}" destId="{55371AA2-9A37-4FE3-B9F4-36AC892C0061}" srcOrd="1" destOrd="0" parTransId="{3F4EF017-64E7-4E5B-A7DD-0A1452924397}" sibTransId="{3A7B0F0B-33BF-4AC8-A30D-9BC7739EC989}"/>
    <dgm:cxn modelId="{A05AE09A-F52C-9240-9D64-C51ABD094452}" type="presOf" srcId="{724B9648-9523-4D2C-B3F4-90CF240CAC21}" destId="{8CEDA30E-1EAD-0E4A-A6DD-E7E38DEA39AF}" srcOrd="0" destOrd="0" presId="urn:microsoft.com/office/officeart/2005/8/layout/default"/>
    <dgm:cxn modelId="{9E7A3C9F-D621-434D-8F1C-DF603CBB35C2}" type="presOf" srcId="{9AC79A0D-FC9E-024A-93EA-EA5C386D2CF4}" destId="{35C9B56C-488A-7444-82F1-D0AE2FBAAACA}" srcOrd="0" destOrd="0" presId="urn:microsoft.com/office/officeart/2005/8/layout/default"/>
    <dgm:cxn modelId="{742D13B9-7A72-C948-B016-E8CDEF74114F}" srcId="{724B9648-9523-4D2C-B3F4-90CF240CAC21}" destId="{9AC79A0D-FC9E-024A-93EA-EA5C386D2CF4}" srcOrd="3" destOrd="0" parTransId="{BA5E0CAD-C9EA-7240-AFB3-819B375EEF43}" sibTransId="{BFF246F1-7C60-1A47-AB13-2DCA684AD5CF}"/>
    <dgm:cxn modelId="{F64971D4-2886-B24F-A0E2-E0A80134CA56}" srcId="{724B9648-9523-4D2C-B3F4-90CF240CAC21}" destId="{F0D50AE7-D9A4-7E4B-8C68-644DCE832F8E}" srcOrd="0" destOrd="0" parTransId="{499AD6E7-E306-744F-9B93-64C93417E274}" sibTransId="{1F8B4E62-3CB7-434E-BA13-247161A7F1CC}"/>
    <dgm:cxn modelId="{5B2641DE-A9D7-9441-886D-A6FF3B23C302}" type="presParOf" srcId="{8CEDA30E-1EAD-0E4A-A6DD-E7E38DEA39AF}" destId="{7106F8E8-6C61-9F4B-A50C-8A1C5EB28A7E}" srcOrd="0" destOrd="0" presId="urn:microsoft.com/office/officeart/2005/8/layout/default"/>
    <dgm:cxn modelId="{FC403F9F-5A38-384E-B059-5D3D158053E9}" type="presParOf" srcId="{8CEDA30E-1EAD-0E4A-A6DD-E7E38DEA39AF}" destId="{7A76AAF1-6A53-B343-A7BC-F9FDC86F073A}" srcOrd="1" destOrd="0" presId="urn:microsoft.com/office/officeart/2005/8/layout/default"/>
    <dgm:cxn modelId="{AB3A6C70-551B-E24E-90D9-3BCF7154CA89}" type="presParOf" srcId="{8CEDA30E-1EAD-0E4A-A6DD-E7E38DEA39AF}" destId="{3448FC12-C7EF-E846-9B4A-7F67D0B54F25}" srcOrd="2" destOrd="0" presId="urn:microsoft.com/office/officeart/2005/8/layout/default"/>
    <dgm:cxn modelId="{EF00CA4B-1921-7E45-984E-C97FBD7F8AD6}" type="presParOf" srcId="{8CEDA30E-1EAD-0E4A-A6DD-E7E38DEA39AF}" destId="{0A0B0EF8-BB51-0143-8FEE-1292AB55E8B3}" srcOrd="3" destOrd="0" presId="urn:microsoft.com/office/officeart/2005/8/layout/default"/>
    <dgm:cxn modelId="{7ED639A5-B33A-9B44-B004-E72D20217C76}" type="presParOf" srcId="{8CEDA30E-1EAD-0E4A-A6DD-E7E38DEA39AF}" destId="{66EE7158-8786-4D4F-8621-4B87C9D455B1}" srcOrd="4" destOrd="0" presId="urn:microsoft.com/office/officeart/2005/8/layout/default"/>
    <dgm:cxn modelId="{86F7521E-B27D-E847-AAF7-461C00628AEB}" type="presParOf" srcId="{8CEDA30E-1EAD-0E4A-A6DD-E7E38DEA39AF}" destId="{B0609841-A7B5-8441-BAC6-3BEE8A950EEC}" srcOrd="5" destOrd="0" presId="urn:microsoft.com/office/officeart/2005/8/layout/default"/>
    <dgm:cxn modelId="{BD599C61-48E9-0E46-9B77-693501875EBB}" type="presParOf" srcId="{8CEDA30E-1EAD-0E4A-A6DD-E7E38DEA39AF}" destId="{35C9B56C-488A-7444-82F1-D0AE2FBAAACA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4B9648-9523-4D2C-B3F4-90CF240CAC21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5371AA2-9A37-4FE3-B9F4-36AC892C0061}">
      <dgm:prSet custT="1"/>
      <dgm:spPr/>
      <dgm:t>
        <a:bodyPr/>
        <a:lstStyle/>
        <a:p>
          <a:r>
            <a:rPr lang="en-US" sz="2000" dirty="0"/>
            <a:t>Discipline Data</a:t>
          </a:r>
        </a:p>
      </dgm:t>
    </dgm:pt>
    <dgm:pt modelId="{3F4EF017-64E7-4E5B-A7DD-0A1452924397}" type="parTrans" cxnId="{1CE6C34F-296B-4AB5-BC17-D2D9D05E385B}">
      <dgm:prSet/>
      <dgm:spPr/>
      <dgm:t>
        <a:bodyPr/>
        <a:lstStyle/>
        <a:p>
          <a:endParaRPr lang="en-US"/>
        </a:p>
      </dgm:t>
    </dgm:pt>
    <dgm:pt modelId="{3A7B0F0B-33BF-4AC8-A30D-9BC7739EC989}" type="sibTrans" cxnId="{1CE6C34F-296B-4AB5-BC17-D2D9D05E385B}">
      <dgm:prSet/>
      <dgm:spPr/>
      <dgm:t>
        <a:bodyPr/>
        <a:lstStyle/>
        <a:p>
          <a:endParaRPr lang="en-US"/>
        </a:p>
      </dgm:t>
    </dgm:pt>
    <dgm:pt modelId="{D4F02C57-1EBC-4241-B86E-01B752861D2B}">
      <dgm:prSet custT="1"/>
      <dgm:spPr/>
      <dgm:t>
        <a:bodyPr/>
        <a:lstStyle/>
        <a:p>
          <a:r>
            <a:rPr lang="en-US" sz="2000" dirty="0"/>
            <a:t>School Climate Data</a:t>
          </a:r>
        </a:p>
      </dgm:t>
    </dgm:pt>
    <dgm:pt modelId="{ADC675F6-2849-451A-93C6-F96A94C87B11}" type="parTrans" cxnId="{5CFA277B-FCA1-4C55-9CFA-1451A92912CA}">
      <dgm:prSet/>
      <dgm:spPr/>
      <dgm:t>
        <a:bodyPr/>
        <a:lstStyle/>
        <a:p>
          <a:endParaRPr lang="en-US"/>
        </a:p>
      </dgm:t>
    </dgm:pt>
    <dgm:pt modelId="{53E9098B-A307-44D5-831A-C86D4DD9D4E2}" type="sibTrans" cxnId="{5CFA277B-FCA1-4C55-9CFA-1451A92912CA}">
      <dgm:prSet/>
      <dgm:spPr/>
      <dgm:t>
        <a:bodyPr/>
        <a:lstStyle/>
        <a:p>
          <a:endParaRPr lang="en-US"/>
        </a:p>
      </dgm:t>
    </dgm:pt>
    <dgm:pt modelId="{FD9D1207-1847-4B4E-9649-2E3CEDF43A6F}">
      <dgm:prSet custT="1"/>
      <dgm:spPr/>
      <dgm:t>
        <a:bodyPr/>
        <a:lstStyle/>
        <a:p>
          <a:r>
            <a:rPr lang="en-US" sz="2000" dirty="0"/>
            <a:t>Attendance</a:t>
          </a:r>
        </a:p>
      </dgm:t>
    </dgm:pt>
    <dgm:pt modelId="{6634D875-3A8F-4372-BE26-926A91E41F19}" type="parTrans" cxnId="{6313DCC0-D370-4457-8531-5D76E4BD8592}">
      <dgm:prSet/>
      <dgm:spPr/>
      <dgm:t>
        <a:bodyPr/>
        <a:lstStyle/>
        <a:p>
          <a:endParaRPr lang="en-US"/>
        </a:p>
      </dgm:t>
    </dgm:pt>
    <dgm:pt modelId="{C34CF839-29EF-4E40-BA9B-92671458F850}" type="sibTrans" cxnId="{6313DCC0-D370-4457-8531-5D76E4BD8592}">
      <dgm:prSet/>
      <dgm:spPr/>
      <dgm:t>
        <a:bodyPr/>
        <a:lstStyle/>
        <a:p>
          <a:endParaRPr lang="en-US"/>
        </a:p>
      </dgm:t>
    </dgm:pt>
    <dgm:pt modelId="{CBDA4473-889C-454A-8DD3-97EC6D69A3D2}">
      <dgm:prSet custT="1"/>
      <dgm:spPr/>
      <dgm:t>
        <a:bodyPr/>
        <a:lstStyle/>
        <a:p>
          <a:r>
            <a:rPr lang="en-US" sz="2000" dirty="0"/>
            <a:t>Nurse visits</a:t>
          </a:r>
        </a:p>
      </dgm:t>
    </dgm:pt>
    <dgm:pt modelId="{D9B01D5E-3DC1-C947-92D1-25F592AA3069}" type="parTrans" cxnId="{35BE81AB-B50B-2A4F-AB49-FCF99237A4CF}">
      <dgm:prSet/>
      <dgm:spPr/>
      <dgm:t>
        <a:bodyPr/>
        <a:lstStyle/>
        <a:p>
          <a:endParaRPr lang="en-US"/>
        </a:p>
      </dgm:t>
    </dgm:pt>
    <dgm:pt modelId="{C90FC035-0305-894C-81F9-4351D9D5D406}" type="sibTrans" cxnId="{35BE81AB-B50B-2A4F-AB49-FCF99237A4CF}">
      <dgm:prSet/>
      <dgm:spPr/>
      <dgm:t>
        <a:bodyPr/>
        <a:lstStyle/>
        <a:p>
          <a:endParaRPr lang="en-US"/>
        </a:p>
      </dgm:t>
    </dgm:pt>
    <dgm:pt modelId="{4046825E-6A76-0049-A8F7-7F766D04AED3}">
      <dgm:prSet custT="1"/>
      <dgm:spPr/>
      <dgm:t>
        <a:bodyPr/>
        <a:lstStyle/>
        <a:p>
          <a:r>
            <a:rPr lang="en-US" sz="2000" dirty="0"/>
            <a:t>Time out of class</a:t>
          </a:r>
        </a:p>
      </dgm:t>
    </dgm:pt>
    <dgm:pt modelId="{76475215-5D8D-1643-9269-6AD946FB1676}" type="parTrans" cxnId="{2FF03E8D-FFE2-8745-B13F-4CA1C85C536F}">
      <dgm:prSet/>
      <dgm:spPr/>
      <dgm:t>
        <a:bodyPr/>
        <a:lstStyle/>
        <a:p>
          <a:endParaRPr lang="en-US"/>
        </a:p>
      </dgm:t>
    </dgm:pt>
    <dgm:pt modelId="{CFEEB319-3A7C-2F4B-8170-C1E8E50FBD14}" type="sibTrans" cxnId="{2FF03E8D-FFE2-8745-B13F-4CA1C85C536F}">
      <dgm:prSet/>
      <dgm:spPr/>
      <dgm:t>
        <a:bodyPr/>
        <a:lstStyle/>
        <a:p>
          <a:endParaRPr lang="en-US"/>
        </a:p>
      </dgm:t>
    </dgm:pt>
    <dgm:pt modelId="{8CEDA30E-1EAD-0E4A-A6DD-E7E38DEA39AF}" type="pres">
      <dgm:prSet presAssocID="{724B9648-9523-4D2C-B3F4-90CF240CAC21}" presName="diagram" presStyleCnt="0">
        <dgm:presLayoutVars>
          <dgm:dir/>
          <dgm:resizeHandles val="exact"/>
        </dgm:presLayoutVars>
      </dgm:prSet>
      <dgm:spPr/>
    </dgm:pt>
    <dgm:pt modelId="{3448FC12-C7EF-E846-9B4A-7F67D0B54F25}" type="pres">
      <dgm:prSet presAssocID="{55371AA2-9A37-4FE3-B9F4-36AC892C0061}" presName="node" presStyleLbl="node1" presStyleIdx="0" presStyleCnt="5">
        <dgm:presLayoutVars>
          <dgm:bulletEnabled val="1"/>
        </dgm:presLayoutVars>
      </dgm:prSet>
      <dgm:spPr/>
    </dgm:pt>
    <dgm:pt modelId="{6414C11C-371C-B145-BED8-6F1CE8034DE0}" type="pres">
      <dgm:prSet presAssocID="{3A7B0F0B-33BF-4AC8-A30D-9BC7739EC989}" presName="sibTrans" presStyleCnt="0"/>
      <dgm:spPr/>
    </dgm:pt>
    <dgm:pt modelId="{021AA5AB-D152-0344-A2DC-ABBC2E881D50}" type="pres">
      <dgm:prSet presAssocID="{D4F02C57-1EBC-4241-B86E-01B752861D2B}" presName="node" presStyleLbl="node1" presStyleIdx="1" presStyleCnt="5">
        <dgm:presLayoutVars>
          <dgm:bulletEnabled val="1"/>
        </dgm:presLayoutVars>
      </dgm:prSet>
      <dgm:spPr/>
    </dgm:pt>
    <dgm:pt modelId="{B2576315-73B2-684D-BCF8-A1488C68E74A}" type="pres">
      <dgm:prSet presAssocID="{53E9098B-A307-44D5-831A-C86D4DD9D4E2}" presName="sibTrans" presStyleCnt="0"/>
      <dgm:spPr/>
    </dgm:pt>
    <dgm:pt modelId="{BC4A82BA-0F14-0B4F-B5BF-E89D0B06E008}" type="pres">
      <dgm:prSet presAssocID="{FD9D1207-1847-4B4E-9649-2E3CEDF43A6F}" presName="node" presStyleLbl="node1" presStyleIdx="2" presStyleCnt="5">
        <dgm:presLayoutVars>
          <dgm:bulletEnabled val="1"/>
        </dgm:presLayoutVars>
      </dgm:prSet>
      <dgm:spPr/>
    </dgm:pt>
    <dgm:pt modelId="{62A107E3-AA78-3347-8674-C01B47623F5B}" type="pres">
      <dgm:prSet presAssocID="{C34CF839-29EF-4E40-BA9B-92671458F850}" presName="sibTrans" presStyleCnt="0"/>
      <dgm:spPr/>
    </dgm:pt>
    <dgm:pt modelId="{9DDFC27A-BF2B-A04F-8F3C-04FE4415029A}" type="pres">
      <dgm:prSet presAssocID="{CBDA4473-889C-454A-8DD3-97EC6D69A3D2}" presName="node" presStyleLbl="node1" presStyleIdx="3" presStyleCnt="5">
        <dgm:presLayoutVars>
          <dgm:bulletEnabled val="1"/>
        </dgm:presLayoutVars>
      </dgm:prSet>
      <dgm:spPr/>
    </dgm:pt>
    <dgm:pt modelId="{A2687DB7-61A2-2343-8746-DF74C33C9A97}" type="pres">
      <dgm:prSet presAssocID="{C90FC035-0305-894C-81F9-4351D9D5D406}" presName="sibTrans" presStyleCnt="0"/>
      <dgm:spPr/>
    </dgm:pt>
    <dgm:pt modelId="{989BCDB1-1EBE-2741-A648-D8C5AC62791F}" type="pres">
      <dgm:prSet presAssocID="{4046825E-6A76-0049-A8F7-7F766D04AED3}" presName="node" presStyleLbl="node1" presStyleIdx="4" presStyleCnt="5">
        <dgm:presLayoutVars>
          <dgm:bulletEnabled val="1"/>
        </dgm:presLayoutVars>
      </dgm:prSet>
      <dgm:spPr/>
    </dgm:pt>
  </dgm:ptLst>
  <dgm:cxnLst>
    <dgm:cxn modelId="{EB744216-3162-AA4E-915B-E2C441E147BE}" type="presOf" srcId="{55371AA2-9A37-4FE3-B9F4-36AC892C0061}" destId="{3448FC12-C7EF-E846-9B4A-7F67D0B54F25}" srcOrd="0" destOrd="0" presId="urn:microsoft.com/office/officeart/2005/8/layout/default"/>
    <dgm:cxn modelId="{147FBE64-A0D9-434A-9B1C-60F0465F75A0}" type="presOf" srcId="{CBDA4473-889C-454A-8DD3-97EC6D69A3D2}" destId="{9DDFC27A-BF2B-A04F-8F3C-04FE4415029A}" srcOrd="0" destOrd="0" presId="urn:microsoft.com/office/officeart/2005/8/layout/default"/>
    <dgm:cxn modelId="{1CE6C34F-296B-4AB5-BC17-D2D9D05E385B}" srcId="{724B9648-9523-4D2C-B3F4-90CF240CAC21}" destId="{55371AA2-9A37-4FE3-B9F4-36AC892C0061}" srcOrd="0" destOrd="0" parTransId="{3F4EF017-64E7-4E5B-A7DD-0A1452924397}" sibTransId="{3A7B0F0B-33BF-4AC8-A30D-9BC7739EC989}"/>
    <dgm:cxn modelId="{E9686E54-D997-424D-B8A4-D154501593EF}" type="presOf" srcId="{D4F02C57-1EBC-4241-B86E-01B752861D2B}" destId="{021AA5AB-D152-0344-A2DC-ABBC2E881D50}" srcOrd="0" destOrd="0" presId="urn:microsoft.com/office/officeart/2005/8/layout/default"/>
    <dgm:cxn modelId="{5CFA277B-FCA1-4C55-9CFA-1451A92912CA}" srcId="{724B9648-9523-4D2C-B3F4-90CF240CAC21}" destId="{D4F02C57-1EBC-4241-B86E-01B752861D2B}" srcOrd="1" destOrd="0" parTransId="{ADC675F6-2849-451A-93C6-F96A94C87B11}" sibTransId="{53E9098B-A307-44D5-831A-C86D4DD9D4E2}"/>
    <dgm:cxn modelId="{2FF03E8D-FFE2-8745-B13F-4CA1C85C536F}" srcId="{724B9648-9523-4D2C-B3F4-90CF240CAC21}" destId="{4046825E-6A76-0049-A8F7-7F766D04AED3}" srcOrd="4" destOrd="0" parTransId="{76475215-5D8D-1643-9269-6AD946FB1676}" sibTransId="{CFEEB319-3A7C-2F4B-8170-C1E8E50FBD14}"/>
    <dgm:cxn modelId="{A05AE09A-F52C-9240-9D64-C51ABD094452}" type="presOf" srcId="{724B9648-9523-4D2C-B3F4-90CF240CAC21}" destId="{8CEDA30E-1EAD-0E4A-A6DD-E7E38DEA39AF}" srcOrd="0" destOrd="0" presId="urn:microsoft.com/office/officeart/2005/8/layout/default"/>
    <dgm:cxn modelId="{35BE81AB-B50B-2A4F-AB49-FCF99237A4CF}" srcId="{724B9648-9523-4D2C-B3F4-90CF240CAC21}" destId="{CBDA4473-889C-454A-8DD3-97EC6D69A3D2}" srcOrd="3" destOrd="0" parTransId="{D9B01D5E-3DC1-C947-92D1-25F592AA3069}" sibTransId="{C90FC035-0305-894C-81F9-4351D9D5D406}"/>
    <dgm:cxn modelId="{03E7E7BE-1850-024A-9A17-3B6E3ED58C69}" type="presOf" srcId="{FD9D1207-1847-4B4E-9649-2E3CEDF43A6F}" destId="{BC4A82BA-0F14-0B4F-B5BF-E89D0B06E008}" srcOrd="0" destOrd="0" presId="urn:microsoft.com/office/officeart/2005/8/layout/default"/>
    <dgm:cxn modelId="{6313DCC0-D370-4457-8531-5D76E4BD8592}" srcId="{724B9648-9523-4D2C-B3F4-90CF240CAC21}" destId="{FD9D1207-1847-4B4E-9649-2E3CEDF43A6F}" srcOrd="2" destOrd="0" parTransId="{6634D875-3A8F-4372-BE26-926A91E41F19}" sibTransId="{C34CF839-29EF-4E40-BA9B-92671458F850}"/>
    <dgm:cxn modelId="{2A3AB9F4-999E-5049-9CE7-62E146D6BF9C}" type="presOf" srcId="{4046825E-6A76-0049-A8F7-7F766D04AED3}" destId="{989BCDB1-1EBE-2741-A648-D8C5AC62791F}" srcOrd="0" destOrd="0" presId="urn:microsoft.com/office/officeart/2005/8/layout/default"/>
    <dgm:cxn modelId="{AB3A6C70-551B-E24E-90D9-3BCF7154CA89}" type="presParOf" srcId="{8CEDA30E-1EAD-0E4A-A6DD-E7E38DEA39AF}" destId="{3448FC12-C7EF-E846-9B4A-7F67D0B54F25}" srcOrd="0" destOrd="0" presId="urn:microsoft.com/office/officeart/2005/8/layout/default"/>
    <dgm:cxn modelId="{5EBA2F25-9420-D343-B962-52C718ADB4F5}" type="presParOf" srcId="{8CEDA30E-1EAD-0E4A-A6DD-E7E38DEA39AF}" destId="{6414C11C-371C-B145-BED8-6F1CE8034DE0}" srcOrd="1" destOrd="0" presId="urn:microsoft.com/office/officeart/2005/8/layout/default"/>
    <dgm:cxn modelId="{C7AA4D4B-43F0-4748-A189-5535715A7C3F}" type="presParOf" srcId="{8CEDA30E-1EAD-0E4A-A6DD-E7E38DEA39AF}" destId="{021AA5AB-D152-0344-A2DC-ABBC2E881D50}" srcOrd="2" destOrd="0" presId="urn:microsoft.com/office/officeart/2005/8/layout/default"/>
    <dgm:cxn modelId="{7D2BAB5E-C05E-274F-AFE5-461147BAD66F}" type="presParOf" srcId="{8CEDA30E-1EAD-0E4A-A6DD-E7E38DEA39AF}" destId="{B2576315-73B2-684D-BCF8-A1488C68E74A}" srcOrd="3" destOrd="0" presId="urn:microsoft.com/office/officeart/2005/8/layout/default"/>
    <dgm:cxn modelId="{7D8F3514-5436-DE4F-9B9F-973C0442B41D}" type="presParOf" srcId="{8CEDA30E-1EAD-0E4A-A6DD-E7E38DEA39AF}" destId="{BC4A82BA-0F14-0B4F-B5BF-E89D0B06E008}" srcOrd="4" destOrd="0" presId="urn:microsoft.com/office/officeart/2005/8/layout/default"/>
    <dgm:cxn modelId="{C3A65AD8-0070-7F43-9E98-D476633F4465}" type="presParOf" srcId="{8CEDA30E-1EAD-0E4A-A6DD-E7E38DEA39AF}" destId="{62A107E3-AA78-3347-8674-C01B47623F5B}" srcOrd="5" destOrd="0" presId="urn:microsoft.com/office/officeart/2005/8/layout/default"/>
    <dgm:cxn modelId="{62A88015-7781-5D4C-9CF4-D9E29F94A0EB}" type="presParOf" srcId="{8CEDA30E-1EAD-0E4A-A6DD-E7E38DEA39AF}" destId="{9DDFC27A-BF2B-A04F-8F3C-04FE4415029A}" srcOrd="6" destOrd="0" presId="urn:microsoft.com/office/officeart/2005/8/layout/default"/>
    <dgm:cxn modelId="{267CDA77-5071-EB46-8EED-AC470D68B48F}" type="presParOf" srcId="{8CEDA30E-1EAD-0E4A-A6DD-E7E38DEA39AF}" destId="{A2687DB7-61A2-2343-8746-DF74C33C9A97}" srcOrd="7" destOrd="0" presId="urn:microsoft.com/office/officeart/2005/8/layout/default"/>
    <dgm:cxn modelId="{04495651-025D-EF4F-A1A2-C78D49F789DB}" type="presParOf" srcId="{8CEDA30E-1EAD-0E4A-A6DD-E7E38DEA39AF}" destId="{989BCDB1-1EBE-2741-A648-D8C5AC62791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F8A929-2C72-F143-9F4B-16471BCBB6A8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EBF238-3272-154B-91CE-5DBA21C845D4}">
      <dgm:prSet custT="1"/>
      <dgm:spPr>
        <a:ln w="69850">
          <a:solidFill>
            <a:srgbClr val="F3C857"/>
          </a:solidFill>
        </a:ln>
      </dgm:spPr>
      <dgm:t>
        <a:bodyPr/>
        <a:lstStyle/>
        <a:p>
          <a:r>
            <a:rPr lang="en-US" sz="2400" b="1" dirty="0">
              <a:solidFill>
                <a:srgbClr val="F3C857"/>
              </a:solidFill>
            </a:rPr>
            <a:t>IDENTIFY</a:t>
          </a:r>
          <a:r>
            <a:rPr lang="en-US" sz="2400" b="1" baseline="0" dirty="0">
              <a:solidFill>
                <a:srgbClr val="F3C857"/>
              </a:solidFill>
            </a:rPr>
            <a:t> PROBLEM</a:t>
          </a:r>
        </a:p>
        <a:p>
          <a:r>
            <a:rPr lang="en-US" sz="2000" dirty="0"/>
            <a:t>with precision</a:t>
          </a:r>
        </a:p>
      </dgm:t>
    </dgm:pt>
    <dgm:pt modelId="{1404FBEF-F545-1544-A25C-188A230A9B52}" type="parTrans" cxnId="{8DBF879F-D027-684C-AD30-1BD9A89258CD}">
      <dgm:prSet/>
      <dgm:spPr/>
      <dgm:t>
        <a:bodyPr/>
        <a:lstStyle/>
        <a:p>
          <a:endParaRPr lang="en-US" sz="2000"/>
        </a:p>
      </dgm:t>
    </dgm:pt>
    <dgm:pt modelId="{B6A18C03-6383-C54B-AF58-FED702B6FC53}" type="sibTrans" cxnId="{8DBF879F-D027-684C-AD30-1BD9A89258CD}">
      <dgm:prSet custT="1"/>
      <dgm:spPr>
        <a:solidFill>
          <a:srgbClr val="F3C857"/>
        </a:solidFill>
      </dgm:spPr>
      <dgm:t>
        <a:bodyPr/>
        <a:lstStyle/>
        <a:p>
          <a:endParaRPr lang="en-US" sz="2000"/>
        </a:p>
      </dgm:t>
    </dgm:pt>
    <dgm:pt modelId="{D71504F2-E4C0-FD44-84B9-D4A807F8D181}">
      <dgm:prSet custT="1"/>
      <dgm:spPr>
        <a:ln w="63500">
          <a:solidFill>
            <a:srgbClr val="207196"/>
          </a:solidFill>
        </a:ln>
      </dgm:spPr>
      <dgm:t>
        <a:bodyPr/>
        <a:lstStyle/>
        <a:p>
          <a:r>
            <a:rPr lang="en-US" sz="2400" b="1" dirty="0">
              <a:solidFill>
                <a:srgbClr val="207196"/>
              </a:solidFill>
            </a:rPr>
            <a:t>IDENTIFY</a:t>
          </a:r>
          <a:r>
            <a:rPr lang="en-US" sz="2400" b="1" baseline="0" dirty="0">
              <a:solidFill>
                <a:srgbClr val="207196"/>
              </a:solidFill>
            </a:rPr>
            <a:t> GOAL </a:t>
          </a:r>
        </a:p>
        <a:p>
          <a:r>
            <a:rPr lang="en-US" sz="2000" baseline="0" dirty="0"/>
            <a:t>for change</a:t>
          </a:r>
          <a:endParaRPr lang="en-US" sz="2000" dirty="0"/>
        </a:p>
      </dgm:t>
    </dgm:pt>
    <dgm:pt modelId="{651A4F06-E159-E047-A606-7C57B68CCBD5}" type="parTrans" cxnId="{E3825D80-6C23-BD41-9CC9-24313098CA4E}">
      <dgm:prSet/>
      <dgm:spPr/>
      <dgm:t>
        <a:bodyPr/>
        <a:lstStyle/>
        <a:p>
          <a:endParaRPr lang="en-US" sz="2000"/>
        </a:p>
      </dgm:t>
    </dgm:pt>
    <dgm:pt modelId="{99B5B515-D3EE-F54B-BB7C-D5116847B05F}" type="sibTrans" cxnId="{E3825D80-6C23-BD41-9CC9-24313098CA4E}">
      <dgm:prSet custT="1"/>
      <dgm:spPr>
        <a:solidFill>
          <a:srgbClr val="207196"/>
        </a:solidFill>
      </dgm:spPr>
      <dgm:t>
        <a:bodyPr/>
        <a:lstStyle/>
        <a:p>
          <a:endParaRPr lang="en-US" sz="2000"/>
        </a:p>
      </dgm:t>
    </dgm:pt>
    <dgm:pt modelId="{30D86028-84BB-CA46-B10D-BB3379E62E6C}">
      <dgm:prSet custT="1"/>
      <dgm:spPr>
        <a:ln w="698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  <a:p>
          <a:r>
            <a:rPr lang="en-US" sz="2000" baseline="0" dirty="0"/>
            <a:t>and implementation plan</a:t>
          </a:r>
          <a:endParaRPr lang="en-US" sz="2000" dirty="0"/>
        </a:p>
      </dgm:t>
    </dgm:pt>
    <dgm:pt modelId="{D730DD82-24EE-C34A-A43F-BC60871C0CF8}" type="parTrans" cxnId="{1F59641F-E82C-B548-B11F-15ED47F1E79A}">
      <dgm:prSet/>
      <dgm:spPr/>
      <dgm:t>
        <a:bodyPr/>
        <a:lstStyle/>
        <a:p>
          <a:endParaRPr lang="en-US" sz="2000"/>
        </a:p>
      </dgm:t>
    </dgm:pt>
    <dgm:pt modelId="{73AF85F0-3D18-474C-A961-2961CE5DDE8B}" type="sibTrans" cxnId="{1F59641F-E82C-B548-B11F-15ED47F1E7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2000"/>
        </a:p>
      </dgm:t>
    </dgm:pt>
    <dgm:pt modelId="{892B9856-2739-C840-B379-0B974672F262}">
      <dgm:prSet custT="1"/>
      <dgm:spPr>
        <a:ln w="69850">
          <a:solidFill>
            <a:srgbClr val="7F447F"/>
          </a:solidFill>
        </a:ln>
      </dgm:spPr>
      <dgm:t>
        <a:bodyPr/>
        <a:lstStyle/>
        <a:p>
          <a:r>
            <a:rPr lang="en-US" sz="2400" b="1" dirty="0">
              <a:solidFill>
                <a:srgbClr val="7F447F"/>
              </a:solidFill>
            </a:rPr>
            <a:t>IMPLEMENT</a:t>
          </a:r>
          <a:r>
            <a:rPr lang="en-US" sz="2400" b="1" baseline="0" dirty="0">
              <a:solidFill>
                <a:srgbClr val="7F447F"/>
              </a:solidFill>
            </a:rPr>
            <a:t> SOLUTION</a:t>
          </a:r>
        </a:p>
        <a:p>
          <a:r>
            <a:rPr lang="en-US" sz="2000" baseline="0" dirty="0"/>
            <a:t>with fidelity</a:t>
          </a:r>
          <a:endParaRPr lang="en-US" sz="2000" dirty="0"/>
        </a:p>
      </dgm:t>
    </dgm:pt>
    <dgm:pt modelId="{2EAC3F10-1EB5-8348-9278-5EBA2D6D8465}" type="parTrans" cxnId="{BAD52731-CE7D-2048-B34A-1C8216801D55}">
      <dgm:prSet/>
      <dgm:spPr/>
      <dgm:t>
        <a:bodyPr/>
        <a:lstStyle/>
        <a:p>
          <a:endParaRPr lang="en-US" sz="2000"/>
        </a:p>
      </dgm:t>
    </dgm:pt>
    <dgm:pt modelId="{DFA8ADE3-C9E7-414C-AF29-15F4B8391BBD}" type="sibTrans" cxnId="{BAD52731-CE7D-2048-B34A-1C8216801D55}">
      <dgm:prSet custT="1"/>
      <dgm:spPr>
        <a:solidFill>
          <a:srgbClr val="7F447F"/>
        </a:solidFill>
      </dgm:spPr>
      <dgm:t>
        <a:bodyPr/>
        <a:lstStyle/>
        <a:p>
          <a:endParaRPr lang="en-US" sz="2000"/>
        </a:p>
      </dgm:t>
    </dgm:pt>
    <dgm:pt modelId="{0DDACB12-A5F5-E243-9F16-85DC5979CBFE}">
      <dgm:prSet custT="1"/>
      <dgm:spPr>
        <a:ln w="69850">
          <a:solidFill>
            <a:srgbClr val="E89B2C"/>
          </a:solidFill>
        </a:ln>
      </dgm:spPr>
      <dgm:t>
        <a:bodyPr/>
        <a:lstStyle/>
        <a:p>
          <a:r>
            <a:rPr lang="en-US" sz="2400" b="1" dirty="0">
              <a:solidFill>
                <a:srgbClr val="E89B2C"/>
              </a:solidFill>
            </a:rPr>
            <a:t>MONITOR &amp; EVALUATE</a:t>
          </a:r>
        </a:p>
        <a:p>
          <a:r>
            <a:rPr lang="en-US" sz="2000" dirty="0"/>
            <a:t>implementation fidelity and impact</a:t>
          </a:r>
        </a:p>
      </dgm:t>
    </dgm:pt>
    <dgm:pt modelId="{E86A2942-EC91-8B49-810A-FDAC04D6876B}" type="parTrans" cxnId="{9B3F41D1-E297-804D-B81C-C7895BE530D5}">
      <dgm:prSet/>
      <dgm:spPr/>
      <dgm:t>
        <a:bodyPr/>
        <a:lstStyle/>
        <a:p>
          <a:endParaRPr lang="en-US" sz="2000"/>
        </a:p>
      </dgm:t>
    </dgm:pt>
    <dgm:pt modelId="{B2934D61-05AD-C74C-9209-D25723861DCD}" type="sibTrans" cxnId="{9B3F41D1-E297-804D-B81C-C7895BE530D5}">
      <dgm:prSet custT="1"/>
      <dgm:spPr>
        <a:solidFill>
          <a:srgbClr val="E89B2C"/>
        </a:solidFill>
      </dgm:spPr>
      <dgm:t>
        <a:bodyPr/>
        <a:lstStyle/>
        <a:p>
          <a:endParaRPr lang="en-US" sz="2000"/>
        </a:p>
      </dgm:t>
    </dgm:pt>
    <dgm:pt modelId="{E89B6EA0-2A1D-234E-9886-6451B2D51563}">
      <dgm:prSet custT="1"/>
      <dgm:spPr>
        <a:ln w="69850">
          <a:solidFill>
            <a:srgbClr val="EE3519"/>
          </a:solidFill>
        </a:ln>
      </dgm:spPr>
      <dgm:t>
        <a:bodyPr/>
        <a:lstStyle/>
        <a:p>
          <a:r>
            <a:rPr lang="en-US" sz="2400" b="1" dirty="0">
              <a:solidFill>
                <a:srgbClr val="EE3519"/>
              </a:solidFill>
            </a:rPr>
            <a:t>MAKE</a:t>
          </a:r>
          <a:r>
            <a:rPr lang="en-US" sz="2400" b="1" baseline="0" dirty="0">
              <a:solidFill>
                <a:srgbClr val="EE3519"/>
              </a:solidFill>
            </a:rPr>
            <a:t> DECISION </a:t>
          </a:r>
        </a:p>
        <a:p>
          <a:r>
            <a:rPr lang="en-US" sz="2000" baseline="0" dirty="0"/>
            <a:t>to maintain, modify, or terminate plan</a:t>
          </a:r>
          <a:endParaRPr lang="en-US" sz="2000" dirty="0"/>
        </a:p>
      </dgm:t>
    </dgm:pt>
    <dgm:pt modelId="{E97A7CBA-A49E-104F-A77D-34EA54A60057}" type="parTrans" cxnId="{1E5F30AC-93F0-1A46-A32B-92E99AACF2A5}">
      <dgm:prSet/>
      <dgm:spPr/>
      <dgm:t>
        <a:bodyPr/>
        <a:lstStyle/>
        <a:p>
          <a:endParaRPr lang="en-US" sz="2000"/>
        </a:p>
      </dgm:t>
    </dgm:pt>
    <dgm:pt modelId="{C596336D-A53C-C94C-897F-AD18C251F0A7}" type="sibTrans" cxnId="{1E5F30AC-93F0-1A46-A32B-92E99AACF2A5}">
      <dgm:prSet custT="1"/>
      <dgm:spPr>
        <a:solidFill>
          <a:srgbClr val="EE3519"/>
        </a:solidFill>
      </dgm:spPr>
      <dgm:t>
        <a:bodyPr/>
        <a:lstStyle/>
        <a:p>
          <a:endParaRPr lang="en-US" sz="2000"/>
        </a:p>
      </dgm:t>
    </dgm:pt>
    <dgm:pt modelId="{33F5D678-109C-1449-8710-3B5EFE9EA007}" type="pres">
      <dgm:prSet presAssocID="{93F8A929-2C72-F143-9F4B-16471BCBB6A8}" presName="cycle" presStyleCnt="0">
        <dgm:presLayoutVars>
          <dgm:dir/>
          <dgm:resizeHandles val="exact"/>
        </dgm:presLayoutVars>
      </dgm:prSet>
      <dgm:spPr/>
    </dgm:pt>
    <dgm:pt modelId="{551FC44C-C383-D04B-BDC9-7CD0C0E96584}" type="pres">
      <dgm:prSet presAssocID="{86EBF238-3272-154B-91CE-5DBA21C845D4}" presName="node" presStyleLbl="node1" presStyleIdx="0" presStyleCnt="6" custScaleX="175769" custScaleY="131728">
        <dgm:presLayoutVars>
          <dgm:bulletEnabled val="1"/>
        </dgm:presLayoutVars>
      </dgm:prSet>
      <dgm:spPr/>
    </dgm:pt>
    <dgm:pt modelId="{5CF0EFAD-4292-5040-856F-77896DFEC55C}" type="pres">
      <dgm:prSet presAssocID="{B6A18C03-6383-C54B-AF58-FED702B6FC53}" presName="sibTrans" presStyleLbl="sibTrans2D1" presStyleIdx="0" presStyleCnt="6"/>
      <dgm:spPr/>
    </dgm:pt>
    <dgm:pt modelId="{5945477B-B9A9-9347-92AB-2D3DE0193A19}" type="pres">
      <dgm:prSet presAssocID="{B6A18C03-6383-C54B-AF58-FED702B6FC53}" presName="connectorText" presStyleLbl="sibTrans2D1" presStyleIdx="0" presStyleCnt="6"/>
      <dgm:spPr/>
    </dgm:pt>
    <dgm:pt modelId="{DB5D9CF6-BA5B-2145-A434-AFA26D760F45}" type="pres">
      <dgm:prSet presAssocID="{D71504F2-E4C0-FD44-84B9-D4A807F8D181}" presName="node" presStyleLbl="node1" presStyleIdx="1" presStyleCnt="6" custScaleX="175769" custScaleY="131728" custRadScaleRad="133781" custRadScaleInc="13989">
        <dgm:presLayoutVars>
          <dgm:bulletEnabled val="1"/>
        </dgm:presLayoutVars>
      </dgm:prSet>
      <dgm:spPr/>
    </dgm:pt>
    <dgm:pt modelId="{BF90B3B7-77E2-984B-8B2E-625CD9FBAFF3}" type="pres">
      <dgm:prSet presAssocID="{99B5B515-D3EE-F54B-BB7C-D5116847B05F}" presName="sibTrans" presStyleLbl="sibTrans2D1" presStyleIdx="1" presStyleCnt="6"/>
      <dgm:spPr/>
    </dgm:pt>
    <dgm:pt modelId="{61B85A78-056E-7840-B96F-F2DAC197FB36}" type="pres">
      <dgm:prSet presAssocID="{99B5B515-D3EE-F54B-BB7C-D5116847B05F}" presName="connectorText" presStyleLbl="sibTrans2D1" presStyleIdx="1" presStyleCnt="6"/>
      <dgm:spPr/>
    </dgm:pt>
    <dgm:pt modelId="{C32FA3E6-9E9F-EB46-A65D-36665AC07129}" type="pres">
      <dgm:prSet presAssocID="{30D86028-84BB-CA46-B10D-BB3379E62E6C}" presName="node" presStyleLbl="node1" presStyleIdx="2" presStyleCnt="6" custScaleX="175769" custScaleY="131728" custRadScaleRad="132418" custRadScaleInc="-30380">
        <dgm:presLayoutVars>
          <dgm:bulletEnabled val="1"/>
        </dgm:presLayoutVars>
      </dgm:prSet>
      <dgm:spPr/>
    </dgm:pt>
    <dgm:pt modelId="{0CF17757-B07D-054A-B418-CB7B36892AA2}" type="pres">
      <dgm:prSet presAssocID="{73AF85F0-3D18-474C-A961-2961CE5DDE8B}" presName="sibTrans" presStyleLbl="sibTrans2D1" presStyleIdx="2" presStyleCnt="6"/>
      <dgm:spPr/>
    </dgm:pt>
    <dgm:pt modelId="{C43F3F00-C058-5A4B-B43D-30D482ADCC8B}" type="pres">
      <dgm:prSet presAssocID="{73AF85F0-3D18-474C-A961-2961CE5DDE8B}" presName="connectorText" presStyleLbl="sibTrans2D1" presStyleIdx="2" presStyleCnt="6"/>
      <dgm:spPr/>
    </dgm:pt>
    <dgm:pt modelId="{091E9CC4-2CB9-FD48-9FBD-31619B416DEB}" type="pres">
      <dgm:prSet presAssocID="{892B9856-2739-C840-B379-0B974672F262}" presName="node" presStyleLbl="node1" presStyleIdx="3" presStyleCnt="6" custScaleX="175769" custScaleY="131728">
        <dgm:presLayoutVars>
          <dgm:bulletEnabled val="1"/>
        </dgm:presLayoutVars>
      </dgm:prSet>
      <dgm:spPr/>
    </dgm:pt>
    <dgm:pt modelId="{0D1B13E9-8A44-7A45-B56A-A5F6E426FA42}" type="pres">
      <dgm:prSet presAssocID="{DFA8ADE3-C9E7-414C-AF29-15F4B8391BBD}" presName="sibTrans" presStyleLbl="sibTrans2D1" presStyleIdx="3" presStyleCnt="6"/>
      <dgm:spPr/>
    </dgm:pt>
    <dgm:pt modelId="{18DDDEEC-EA90-8843-B78F-8CE0DDB2A7FA}" type="pres">
      <dgm:prSet presAssocID="{DFA8ADE3-C9E7-414C-AF29-15F4B8391BBD}" presName="connectorText" presStyleLbl="sibTrans2D1" presStyleIdx="3" presStyleCnt="6"/>
      <dgm:spPr/>
    </dgm:pt>
    <dgm:pt modelId="{7229F0E0-C4E2-644E-AA8E-CE2194486FC4}" type="pres">
      <dgm:prSet presAssocID="{0DDACB12-A5F5-E243-9F16-85DC5979CBFE}" presName="node" presStyleLbl="node1" presStyleIdx="4" presStyleCnt="6" custScaleX="175769" custScaleY="131728" custRadScaleRad="124720" custRadScaleInc="28509">
        <dgm:presLayoutVars>
          <dgm:bulletEnabled val="1"/>
        </dgm:presLayoutVars>
      </dgm:prSet>
      <dgm:spPr/>
    </dgm:pt>
    <dgm:pt modelId="{35DA2999-DAB3-AE42-915A-1717F659C38D}" type="pres">
      <dgm:prSet presAssocID="{B2934D61-05AD-C74C-9209-D25723861DCD}" presName="sibTrans" presStyleLbl="sibTrans2D1" presStyleIdx="4" presStyleCnt="6"/>
      <dgm:spPr/>
    </dgm:pt>
    <dgm:pt modelId="{E62CEAC8-4D54-FC4D-8E26-D3EBFDB3AC12}" type="pres">
      <dgm:prSet presAssocID="{B2934D61-05AD-C74C-9209-D25723861DCD}" presName="connectorText" presStyleLbl="sibTrans2D1" presStyleIdx="4" presStyleCnt="6"/>
      <dgm:spPr/>
    </dgm:pt>
    <dgm:pt modelId="{80553F29-EC6B-9645-A7F8-7B924A485269}" type="pres">
      <dgm:prSet presAssocID="{E89B6EA0-2A1D-234E-9886-6451B2D51563}" presName="node" presStyleLbl="node1" presStyleIdx="5" presStyleCnt="6" custScaleX="175769" custScaleY="131728" custRadScaleRad="131038" custRadScaleInc="-7622">
        <dgm:presLayoutVars>
          <dgm:bulletEnabled val="1"/>
        </dgm:presLayoutVars>
      </dgm:prSet>
      <dgm:spPr/>
    </dgm:pt>
    <dgm:pt modelId="{50F2030A-1787-804F-BE8C-B0F6AA0647D5}" type="pres">
      <dgm:prSet presAssocID="{C596336D-A53C-C94C-897F-AD18C251F0A7}" presName="sibTrans" presStyleLbl="sibTrans2D1" presStyleIdx="5" presStyleCnt="6"/>
      <dgm:spPr/>
    </dgm:pt>
    <dgm:pt modelId="{5C9C0576-7FDD-364B-A102-F9502CA9F230}" type="pres">
      <dgm:prSet presAssocID="{C596336D-A53C-C94C-897F-AD18C251F0A7}" presName="connectorText" presStyleLbl="sibTrans2D1" presStyleIdx="5" presStyleCnt="6"/>
      <dgm:spPr/>
    </dgm:pt>
  </dgm:ptLst>
  <dgm:cxnLst>
    <dgm:cxn modelId="{51C04F0E-E395-8045-A46E-0126FA7BEF9C}" type="presOf" srcId="{73AF85F0-3D18-474C-A961-2961CE5DDE8B}" destId="{C43F3F00-C058-5A4B-B43D-30D482ADCC8B}" srcOrd="1" destOrd="0" presId="urn:microsoft.com/office/officeart/2005/8/layout/cycle2"/>
    <dgm:cxn modelId="{A5AE7D11-3C52-214E-B69C-BA827BA26DB4}" type="presOf" srcId="{86EBF238-3272-154B-91CE-5DBA21C845D4}" destId="{551FC44C-C383-D04B-BDC9-7CD0C0E96584}" srcOrd="0" destOrd="0" presId="urn:microsoft.com/office/officeart/2005/8/layout/cycle2"/>
    <dgm:cxn modelId="{16C5EA12-6A79-2245-89E9-1C49CA2F8E2B}" type="presOf" srcId="{892B9856-2739-C840-B379-0B974672F262}" destId="{091E9CC4-2CB9-FD48-9FBD-31619B416DEB}" srcOrd="0" destOrd="0" presId="urn:microsoft.com/office/officeart/2005/8/layout/cycle2"/>
    <dgm:cxn modelId="{1F59641F-E82C-B548-B11F-15ED47F1E79A}" srcId="{93F8A929-2C72-F143-9F4B-16471BCBB6A8}" destId="{30D86028-84BB-CA46-B10D-BB3379E62E6C}" srcOrd="2" destOrd="0" parTransId="{D730DD82-24EE-C34A-A43F-BC60871C0CF8}" sibTransId="{73AF85F0-3D18-474C-A961-2961CE5DDE8B}"/>
    <dgm:cxn modelId="{BAD52731-CE7D-2048-B34A-1C8216801D55}" srcId="{93F8A929-2C72-F143-9F4B-16471BCBB6A8}" destId="{892B9856-2739-C840-B379-0B974672F262}" srcOrd="3" destOrd="0" parTransId="{2EAC3F10-1EB5-8348-9278-5EBA2D6D8465}" sibTransId="{DFA8ADE3-C9E7-414C-AF29-15F4B8391BBD}"/>
    <dgm:cxn modelId="{DEE5513E-3732-7141-A373-7DF894D24C32}" type="presOf" srcId="{B2934D61-05AD-C74C-9209-D25723861DCD}" destId="{E62CEAC8-4D54-FC4D-8E26-D3EBFDB3AC12}" srcOrd="1" destOrd="0" presId="urn:microsoft.com/office/officeart/2005/8/layout/cycle2"/>
    <dgm:cxn modelId="{C143515C-9A0F-2F43-B3AC-8E63A9EFD384}" type="presOf" srcId="{C596336D-A53C-C94C-897F-AD18C251F0A7}" destId="{5C9C0576-7FDD-364B-A102-F9502CA9F230}" srcOrd="1" destOrd="0" presId="urn:microsoft.com/office/officeart/2005/8/layout/cycle2"/>
    <dgm:cxn modelId="{41693A61-713A-C343-839A-1FEE00ACF036}" type="presOf" srcId="{B2934D61-05AD-C74C-9209-D25723861DCD}" destId="{35DA2999-DAB3-AE42-915A-1717F659C38D}" srcOrd="0" destOrd="0" presId="urn:microsoft.com/office/officeart/2005/8/layout/cycle2"/>
    <dgm:cxn modelId="{26711766-BA02-834C-95D4-299F0E941A28}" type="presOf" srcId="{0DDACB12-A5F5-E243-9F16-85DC5979CBFE}" destId="{7229F0E0-C4E2-644E-AA8E-CE2194486FC4}" srcOrd="0" destOrd="0" presId="urn:microsoft.com/office/officeart/2005/8/layout/cycle2"/>
    <dgm:cxn modelId="{BFA12D66-A35C-374B-9A29-9B415EC164C7}" type="presOf" srcId="{99B5B515-D3EE-F54B-BB7C-D5116847B05F}" destId="{BF90B3B7-77E2-984B-8B2E-625CD9FBAFF3}" srcOrd="0" destOrd="0" presId="urn:microsoft.com/office/officeart/2005/8/layout/cycle2"/>
    <dgm:cxn modelId="{2C573270-7C10-BC4F-9B9C-14224730E097}" type="presOf" srcId="{D71504F2-E4C0-FD44-84B9-D4A807F8D181}" destId="{DB5D9CF6-BA5B-2145-A434-AFA26D760F45}" srcOrd="0" destOrd="0" presId="urn:microsoft.com/office/officeart/2005/8/layout/cycle2"/>
    <dgm:cxn modelId="{0F72B873-8C48-3047-98EC-FA7697F26191}" type="presOf" srcId="{99B5B515-D3EE-F54B-BB7C-D5116847B05F}" destId="{61B85A78-056E-7840-B96F-F2DAC197FB36}" srcOrd="1" destOrd="0" presId="urn:microsoft.com/office/officeart/2005/8/layout/cycle2"/>
    <dgm:cxn modelId="{219AD573-CFBB-7343-BBD1-57B25E448050}" type="presOf" srcId="{DFA8ADE3-C9E7-414C-AF29-15F4B8391BBD}" destId="{0D1B13E9-8A44-7A45-B56A-A5F6E426FA42}" srcOrd="0" destOrd="0" presId="urn:microsoft.com/office/officeart/2005/8/layout/cycle2"/>
    <dgm:cxn modelId="{E3825D80-6C23-BD41-9CC9-24313098CA4E}" srcId="{93F8A929-2C72-F143-9F4B-16471BCBB6A8}" destId="{D71504F2-E4C0-FD44-84B9-D4A807F8D181}" srcOrd="1" destOrd="0" parTransId="{651A4F06-E159-E047-A606-7C57B68CCBD5}" sibTransId="{99B5B515-D3EE-F54B-BB7C-D5116847B05F}"/>
    <dgm:cxn modelId="{2BC3C09A-A248-504E-8AF9-7160F086372A}" type="presOf" srcId="{73AF85F0-3D18-474C-A961-2961CE5DDE8B}" destId="{0CF17757-B07D-054A-B418-CB7B36892AA2}" srcOrd="0" destOrd="0" presId="urn:microsoft.com/office/officeart/2005/8/layout/cycle2"/>
    <dgm:cxn modelId="{8DBF879F-D027-684C-AD30-1BD9A89258CD}" srcId="{93F8A929-2C72-F143-9F4B-16471BCBB6A8}" destId="{86EBF238-3272-154B-91CE-5DBA21C845D4}" srcOrd="0" destOrd="0" parTransId="{1404FBEF-F545-1544-A25C-188A230A9B52}" sibTransId="{B6A18C03-6383-C54B-AF58-FED702B6FC53}"/>
    <dgm:cxn modelId="{C9F478A1-3B90-B149-BCE8-8EE0105042CD}" type="presOf" srcId="{30D86028-84BB-CA46-B10D-BB3379E62E6C}" destId="{C32FA3E6-9E9F-EB46-A65D-36665AC07129}" srcOrd="0" destOrd="0" presId="urn:microsoft.com/office/officeart/2005/8/layout/cycle2"/>
    <dgm:cxn modelId="{F19281AB-B03D-FA46-8899-29D54297509B}" type="presOf" srcId="{C596336D-A53C-C94C-897F-AD18C251F0A7}" destId="{50F2030A-1787-804F-BE8C-B0F6AA0647D5}" srcOrd="0" destOrd="0" presId="urn:microsoft.com/office/officeart/2005/8/layout/cycle2"/>
    <dgm:cxn modelId="{1E5F30AC-93F0-1A46-A32B-92E99AACF2A5}" srcId="{93F8A929-2C72-F143-9F4B-16471BCBB6A8}" destId="{E89B6EA0-2A1D-234E-9886-6451B2D51563}" srcOrd="5" destOrd="0" parTransId="{E97A7CBA-A49E-104F-A77D-34EA54A60057}" sibTransId="{C596336D-A53C-C94C-897F-AD18C251F0A7}"/>
    <dgm:cxn modelId="{91B8D0B1-4A7D-E64B-86F0-A02A5680F451}" type="presOf" srcId="{E89B6EA0-2A1D-234E-9886-6451B2D51563}" destId="{80553F29-EC6B-9645-A7F8-7B924A485269}" srcOrd="0" destOrd="0" presId="urn:microsoft.com/office/officeart/2005/8/layout/cycle2"/>
    <dgm:cxn modelId="{46A235CF-2B99-F946-BFC0-22E70809F72B}" type="presOf" srcId="{DFA8ADE3-C9E7-414C-AF29-15F4B8391BBD}" destId="{18DDDEEC-EA90-8843-B78F-8CE0DDB2A7FA}" srcOrd="1" destOrd="0" presId="urn:microsoft.com/office/officeart/2005/8/layout/cycle2"/>
    <dgm:cxn modelId="{9B3F41D1-E297-804D-B81C-C7895BE530D5}" srcId="{93F8A929-2C72-F143-9F4B-16471BCBB6A8}" destId="{0DDACB12-A5F5-E243-9F16-85DC5979CBFE}" srcOrd="4" destOrd="0" parTransId="{E86A2942-EC91-8B49-810A-FDAC04D6876B}" sibTransId="{B2934D61-05AD-C74C-9209-D25723861DCD}"/>
    <dgm:cxn modelId="{18D951D5-D80A-8340-BAD7-0D3BF0531AFA}" type="presOf" srcId="{B6A18C03-6383-C54B-AF58-FED702B6FC53}" destId="{5CF0EFAD-4292-5040-856F-77896DFEC55C}" srcOrd="0" destOrd="0" presId="urn:microsoft.com/office/officeart/2005/8/layout/cycle2"/>
    <dgm:cxn modelId="{74F3D2D9-6499-E843-A0D6-BC448C18AEF1}" type="presOf" srcId="{B6A18C03-6383-C54B-AF58-FED702B6FC53}" destId="{5945477B-B9A9-9347-92AB-2D3DE0193A19}" srcOrd="1" destOrd="0" presId="urn:microsoft.com/office/officeart/2005/8/layout/cycle2"/>
    <dgm:cxn modelId="{536455EB-9BBB-964C-99F4-9E19AA91FDF1}" type="presOf" srcId="{93F8A929-2C72-F143-9F4B-16471BCBB6A8}" destId="{33F5D678-109C-1449-8710-3B5EFE9EA007}" srcOrd="0" destOrd="0" presId="urn:microsoft.com/office/officeart/2005/8/layout/cycle2"/>
    <dgm:cxn modelId="{7B129609-255D-794F-8688-1DEF89608B68}" type="presParOf" srcId="{33F5D678-109C-1449-8710-3B5EFE9EA007}" destId="{551FC44C-C383-D04B-BDC9-7CD0C0E96584}" srcOrd="0" destOrd="0" presId="urn:microsoft.com/office/officeart/2005/8/layout/cycle2"/>
    <dgm:cxn modelId="{367B34D4-D692-1743-89EE-1A14E93C21BD}" type="presParOf" srcId="{33F5D678-109C-1449-8710-3B5EFE9EA007}" destId="{5CF0EFAD-4292-5040-856F-77896DFEC55C}" srcOrd="1" destOrd="0" presId="urn:microsoft.com/office/officeart/2005/8/layout/cycle2"/>
    <dgm:cxn modelId="{9CAFD4FE-0B0F-ED49-A869-CA12DB9BFC38}" type="presParOf" srcId="{5CF0EFAD-4292-5040-856F-77896DFEC55C}" destId="{5945477B-B9A9-9347-92AB-2D3DE0193A19}" srcOrd="0" destOrd="0" presId="urn:microsoft.com/office/officeart/2005/8/layout/cycle2"/>
    <dgm:cxn modelId="{1C199124-577E-7E46-BD14-394893E6C103}" type="presParOf" srcId="{33F5D678-109C-1449-8710-3B5EFE9EA007}" destId="{DB5D9CF6-BA5B-2145-A434-AFA26D760F45}" srcOrd="2" destOrd="0" presId="urn:microsoft.com/office/officeart/2005/8/layout/cycle2"/>
    <dgm:cxn modelId="{0E4575E1-0E16-C64E-8E41-7DA6F11CFD9E}" type="presParOf" srcId="{33F5D678-109C-1449-8710-3B5EFE9EA007}" destId="{BF90B3B7-77E2-984B-8B2E-625CD9FBAFF3}" srcOrd="3" destOrd="0" presId="urn:microsoft.com/office/officeart/2005/8/layout/cycle2"/>
    <dgm:cxn modelId="{4B7A5A68-20C3-2E49-A852-3B43D7BBA189}" type="presParOf" srcId="{BF90B3B7-77E2-984B-8B2E-625CD9FBAFF3}" destId="{61B85A78-056E-7840-B96F-F2DAC197FB36}" srcOrd="0" destOrd="0" presId="urn:microsoft.com/office/officeart/2005/8/layout/cycle2"/>
    <dgm:cxn modelId="{A7B73BF3-2B2A-384B-AE5A-1FB711172FE8}" type="presParOf" srcId="{33F5D678-109C-1449-8710-3B5EFE9EA007}" destId="{C32FA3E6-9E9F-EB46-A65D-36665AC07129}" srcOrd="4" destOrd="0" presId="urn:microsoft.com/office/officeart/2005/8/layout/cycle2"/>
    <dgm:cxn modelId="{EC6E7500-39D6-B549-B87A-5F66B2E383AB}" type="presParOf" srcId="{33F5D678-109C-1449-8710-3B5EFE9EA007}" destId="{0CF17757-B07D-054A-B418-CB7B36892AA2}" srcOrd="5" destOrd="0" presId="urn:microsoft.com/office/officeart/2005/8/layout/cycle2"/>
    <dgm:cxn modelId="{49031864-A4D7-8C42-BC2A-FA02D92DE709}" type="presParOf" srcId="{0CF17757-B07D-054A-B418-CB7B36892AA2}" destId="{C43F3F00-C058-5A4B-B43D-30D482ADCC8B}" srcOrd="0" destOrd="0" presId="urn:microsoft.com/office/officeart/2005/8/layout/cycle2"/>
    <dgm:cxn modelId="{BD7C7C67-91E2-7849-A2BC-F786B072CE99}" type="presParOf" srcId="{33F5D678-109C-1449-8710-3B5EFE9EA007}" destId="{091E9CC4-2CB9-FD48-9FBD-31619B416DEB}" srcOrd="6" destOrd="0" presId="urn:microsoft.com/office/officeart/2005/8/layout/cycle2"/>
    <dgm:cxn modelId="{0F8FDD6B-F5C8-E14F-84F8-178279304399}" type="presParOf" srcId="{33F5D678-109C-1449-8710-3B5EFE9EA007}" destId="{0D1B13E9-8A44-7A45-B56A-A5F6E426FA42}" srcOrd="7" destOrd="0" presId="urn:microsoft.com/office/officeart/2005/8/layout/cycle2"/>
    <dgm:cxn modelId="{21FE344E-779F-A740-8671-3E2E25655499}" type="presParOf" srcId="{0D1B13E9-8A44-7A45-B56A-A5F6E426FA42}" destId="{18DDDEEC-EA90-8843-B78F-8CE0DDB2A7FA}" srcOrd="0" destOrd="0" presId="urn:microsoft.com/office/officeart/2005/8/layout/cycle2"/>
    <dgm:cxn modelId="{329A0B4B-562F-0147-9B03-7A4AD4C95F40}" type="presParOf" srcId="{33F5D678-109C-1449-8710-3B5EFE9EA007}" destId="{7229F0E0-C4E2-644E-AA8E-CE2194486FC4}" srcOrd="8" destOrd="0" presId="urn:microsoft.com/office/officeart/2005/8/layout/cycle2"/>
    <dgm:cxn modelId="{BF618728-C9B0-2D4F-8F28-99F90041E4B1}" type="presParOf" srcId="{33F5D678-109C-1449-8710-3B5EFE9EA007}" destId="{35DA2999-DAB3-AE42-915A-1717F659C38D}" srcOrd="9" destOrd="0" presId="urn:microsoft.com/office/officeart/2005/8/layout/cycle2"/>
    <dgm:cxn modelId="{E35B4F20-D88B-1C43-9D53-95BC35D199C9}" type="presParOf" srcId="{35DA2999-DAB3-AE42-915A-1717F659C38D}" destId="{E62CEAC8-4D54-FC4D-8E26-D3EBFDB3AC12}" srcOrd="0" destOrd="0" presId="urn:microsoft.com/office/officeart/2005/8/layout/cycle2"/>
    <dgm:cxn modelId="{F7792A9D-300A-B241-B4AE-056CDF82766D}" type="presParOf" srcId="{33F5D678-109C-1449-8710-3B5EFE9EA007}" destId="{80553F29-EC6B-9645-A7F8-7B924A485269}" srcOrd="10" destOrd="0" presId="urn:microsoft.com/office/officeart/2005/8/layout/cycle2"/>
    <dgm:cxn modelId="{ABCE48F7-AED4-DD4E-B4A9-D7BE33B0DFC4}" type="presParOf" srcId="{33F5D678-109C-1449-8710-3B5EFE9EA007}" destId="{50F2030A-1787-804F-BE8C-B0F6AA0647D5}" srcOrd="11" destOrd="0" presId="urn:microsoft.com/office/officeart/2005/8/layout/cycle2"/>
    <dgm:cxn modelId="{090B100C-86F5-784B-85C0-614627576808}" type="presParOf" srcId="{50F2030A-1787-804F-BE8C-B0F6AA0647D5}" destId="{5C9C0576-7FDD-364B-A102-F9502CA9F2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b="0" i="0" u="none" strike="noStrike" cap="none" baseline="0" noProof="0" dirty="0"/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7B2D936-5BA5-4A14-BC89-811C85442E51}">
      <dgm:prSet phldr="0"/>
      <dgm:spPr/>
      <dgm:t>
        <a:bodyPr/>
        <a:lstStyle/>
        <a:p>
          <a:pPr marR="0" rtl="0" eaLnBrk="1" fontAlgn="auto" latinLnBrk="0" hangingPunct="1"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Review of current and revision of goals.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D59F3BE0-1643-455E-88CC-8A2F0C73F7BE}" type="parTrans" cxnId="{F424EF99-C7C2-4007-873B-85815C3A9FB0}">
      <dgm:prSet/>
      <dgm:spPr/>
      <dgm:t>
        <a:bodyPr/>
        <a:lstStyle/>
        <a:p>
          <a:endParaRPr lang="en-US"/>
        </a:p>
      </dgm:t>
    </dgm:pt>
    <dgm:pt modelId="{57F204A6-1E2F-429E-A89D-A4233236615E}" type="sibTrans" cxnId="{F424EF99-C7C2-4007-873B-85815C3A9FB0}">
      <dgm:prSet/>
      <dgm:spPr/>
      <dgm:t>
        <a:bodyPr/>
        <a:lstStyle/>
        <a:p>
          <a:endParaRPr lang="en-US"/>
        </a:p>
      </dgm:t>
    </dgm:pt>
    <dgm:pt modelId="{E28C9956-F0C2-4557-B326-2DA0A7AC0925}">
      <dgm:prSet phldr="0"/>
      <dgm:spPr/>
      <dgm:t>
        <a:bodyPr/>
        <a:lstStyle/>
        <a:p>
          <a:pPr marR="0" rtl="0" eaLnBrk="1" fontAlgn="auto" latinLnBrk="0" hangingPunct="1"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Celebrations from this past year</a:t>
          </a:r>
        </a:p>
      </dgm:t>
    </dgm:pt>
    <dgm:pt modelId="{75B8AA8B-F15A-4AB1-9ABA-AA3B3496020C}" type="parTrans" cxnId="{9CCB208D-F3B3-4B67-BD26-692FF3D438E2}">
      <dgm:prSet/>
      <dgm:spPr/>
      <dgm:t>
        <a:bodyPr/>
        <a:lstStyle/>
        <a:p>
          <a:endParaRPr lang="en-US"/>
        </a:p>
      </dgm:t>
    </dgm:pt>
    <dgm:pt modelId="{B29CEBAB-8500-4FF8-BDF5-C4DB1D5E0687}" type="sibTrans" cxnId="{9CCB208D-F3B3-4B67-BD26-692FF3D438E2}">
      <dgm:prSet/>
      <dgm:spPr/>
      <dgm:t>
        <a:bodyPr/>
        <a:lstStyle/>
        <a:p>
          <a:endParaRPr lang="en-US"/>
        </a:p>
      </dgm:t>
    </dgm:pt>
    <dgm:pt modelId="{84677956-B6C4-41C7-B575-126079BD3A7C}">
      <dgm:prSet phldr="0"/>
      <dgm:spPr/>
      <dgm:t>
        <a:bodyPr/>
        <a:lstStyle/>
        <a:p>
          <a:pPr marR="0" rtl="0" eaLnBrk="1" fontAlgn="auto" latinLnBrk="0" hangingPunct="1"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Resource Spotlight #1: Coaches Year at a Glance &amp; Annual </a:t>
          </a:r>
          <a:br>
            <a:rPr lang="en-US" b="0" i="0" dirty="0">
              <a:latin typeface="Hind Vadodara" panose="020B0604020202020204" charset="0"/>
              <a:cs typeface="Hind Vadodara" panose="020B0604020202020204" charset="0"/>
            </a:rPr>
          </a:b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Action Plan</a:t>
          </a:r>
        </a:p>
      </dgm:t>
    </dgm:pt>
    <dgm:pt modelId="{7D05DB69-0E0F-425F-9B7F-99FF94FFEFA0}" type="parTrans" cxnId="{10BEE19B-3F7B-4A11-AD73-27FF6C46795E}">
      <dgm:prSet/>
      <dgm:spPr/>
      <dgm:t>
        <a:bodyPr/>
        <a:lstStyle/>
        <a:p>
          <a:endParaRPr lang="en-US"/>
        </a:p>
      </dgm:t>
    </dgm:pt>
    <dgm:pt modelId="{596A40B9-08C6-4840-A316-4E2350F48C6F}" type="sibTrans" cxnId="{10BEE19B-3F7B-4A11-AD73-27FF6C46795E}">
      <dgm:prSet/>
      <dgm:spPr/>
      <dgm:t>
        <a:bodyPr/>
        <a:lstStyle/>
        <a:p>
          <a:endParaRPr lang="en-US"/>
        </a:p>
      </dgm:t>
    </dgm:pt>
    <dgm:pt modelId="{CFD44286-F384-4F3C-8C5F-5C269409D031}">
      <dgm:prSet phldr="0"/>
      <dgm:spPr/>
      <dgm:t>
        <a:bodyPr/>
        <a:lstStyle/>
        <a:p>
          <a:pPr marR="0" rtl="0" eaLnBrk="1" fontAlgn="auto" latinLnBrk="0" hangingPunct="1"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Preparing for next year</a:t>
          </a:r>
        </a:p>
      </dgm:t>
    </dgm:pt>
    <dgm:pt modelId="{7629C388-8CAC-4962-8618-430A165E5558}" type="parTrans" cxnId="{F6AD23CB-FC50-4766-B16B-EE2C50018C3B}">
      <dgm:prSet/>
      <dgm:spPr/>
      <dgm:t>
        <a:bodyPr/>
        <a:lstStyle/>
        <a:p>
          <a:endParaRPr lang="en-US"/>
        </a:p>
      </dgm:t>
    </dgm:pt>
    <dgm:pt modelId="{E39B25CB-D14E-4C4E-A8CD-B2FE4FA262F1}" type="sibTrans" cxnId="{F6AD23CB-FC50-4766-B16B-EE2C50018C3B}">
      <dgm:prSet/>
      <dgm:spPr/>
      <dgm:t>
        <a:bodyPr/>
        <a:lstStyle/>
        <a:p>
          <a:endParaRPr lang="en-US"/>
        </a:p>
      </dgm:t>
    </dgm:pt>
    <dgm:pt modelId="{598F33A1-B1A2-45CB-9D6C-5B62A3C07E7A}">
      <dgm:prSet/>
      <dgm:spPr/>
      <dgm:t>
        <a:bodyPr/>
        <a:lstStyle/>
        <a:p>
          <a:r>
            <a:rPr lang="en-US" b="0" i="0" dirty="0">
              <a:latin typeface="Hind Vadodara"/>
              <a:cs typeface="Hind Vadodara"/>
            </a:rPr>
            <a:t>Coaches’</a:t>
          </a:r>
          <a:r>
            <a:rPr lang="en-US" dirty="0">
              <a:latin typeface="Hind Vadodara"/>
              <a:cs typeface="Hind Vadodara"/>
            </a:rPr>
            <a:t> T</a:t>
          </a:r>
          <a:r>
            <a:rPr lang="en-US" b="0" i="0" dirty="0">
              <a:latin typeface="Hind Vadodara"/>
              <a:cs typeface="Hind Vadodara"/>
            </a:rPr>
            <a:t>asks:</a:t>
          </a:r>
          <a:endParaRPr lang="en-US" dirty="0"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E3A800B8-387B-49FF-A01E-19F42509832A}" type="parTrans" cxnId="{A6C42E45-51EF-4456-9079-E63C033394F0}">
      <dgm:prSet/>
      <dgm:spPr/>
      <dgm:t>
        <a:bodyPr/>
        <a:lstStyle/>
        <a:p>
          <a:endParaRPr lang="en-US"/>
        </a:p>
      </dgm:t>
    </dgm:pt>
    <dgm:pt modelId="{729A56D5-B92C-4965-BAA2-7CDE6D8AF73B}" type="sibTrans" cxnId="{A6C42E45-51EF-4456-9079-E63C033394F0}">
      <dgm:prSet/>
      <dgm:spPr/>
      <dgm:t>
        <a:bodyPr/>
        <a:lstStyle/>
        <a:p>
          <a:endParaRPr lang="en-US"/>
        </a:p>
      </dgm:t>
    </dgm:pt>
    <dgm:pt modelId="{6EA0D7ED-456F-4684-9E4F-A49787DFA75E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Revise your School and Classroom wide goals for next year.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BF6A8074-E6CE-48E4-AC7E-BC4C7C42E942}" type="parTrans" cxnId="{B36071B1-5C4E-487B-87D3-0ECA6DB79F75}">
      <dgm:prSet/>
      <dgm:spPr/>
      <dgm:t>
        <a:bodyPr/>
        <a:lstStyle/>
        <a:p>
          <a:endParaRPr lang="en-US"/>
        </a:p>
      </dgm:t>
    </dgm:pt>
    <dgm:pt modelId="{ECAE2F80-AB64-4F59-8C55-81A8CD0EDD5E}" type="sibTrans" cxnId="{B36071B1-5C4E-487B-87D3-0ECA6DB79F75}">
      <dgm:prSet/>
      <dgm:spPr/>
      <dgm:t>
        <a:bodyPr/>
        <a:lstStyle/>
        <a:p>
          <a:endParaRPr lang="en-US"/>
        </a:p>
      </dgm:t>
    </dgm:pt>
    <dgm:pt modelId="{413398F7-398D-44A2-ADC2-C6E7969030E8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Review with your team the activities reviewed in the Coaches Year at a Glance document and update your action plan.</a:t>
          </a:r>
        </a:p>
      </dgm:t>
    </dgm:pt>
    <dgm:pt modelId="{AB05A03B-36BB-430C-9667-5DAAB865B8F5}" type="parTrans" cxnId="{FF8AEDFD-9D76-4F12-B2F0-A875B2D91C9B}">
      <dgm:prSet/>
      <dgm:spPr/>
      <dgm:t>
        <a:bodyPr/>
        <a:lstStyle/>
        <a:p>
          <a:endParaRPr lang="en-US"/>
        </a:p>
      </dgm:t>
    </dgm:pt>
    <dgm:pt modelId="{8F2D904C-157B-4B2E-86A4-C5731CDE26D7}" type="sibTrans" cxnId="{FF8AEDFD-9D76-4F12-B2F0-A875B2D91C9B}">
      <dgm:prSet/>
      <dgm:spPr/>
      <dgm:t>
        <a:bodyPr/>
        <a:lstStyle/>
        <a:p>
          <a:endParaRPr lang="en-US"/>
        </a:p>
      </dgm:t>
    </dgm:pt>
    <dgm:pt modelId="{CD40CE83-212C-46EA-99D0-7752B07CA83C}">
      <dgm:prSet phldr="0"/>
      <dgm:spPr/>
      <dgm:t>
        <a:bodyPr/>
        <a:lstStyle/>
        <a:p>
          <a:pPr rtl="0"/>
          <a:r>
            <a:rPr lang="en-US" b="0" i="0" dirty="0">
              <a:latin typeface="Hind Vadodara"/>
              <a:cs typeface="Hind Vadodara"/>
            </a:rPr>
            <a:t>Review the Annual Action Plan document and update with dates and activities for next year.</a:t>
          </a:r>
        </a:p>
      </dgm:t>
    </dgm:pt>
    <dgm:pt modelId="{E1C0A588-01FA-4353-BF32-C01C6FB5017E}" type="parTrans" cxnId="{3932D3CB-AD03-4147-A85C-1DEC6D3B52D4}">
      <dgm:prSet/>
      <dgm:spPr/>
      <dgm:t>
        <a:bodyPr/>
        <a:lstStyle/>
        <a:p>
          <a:endParaRPr lang="en-US"/>
        </a:p>
      </dgm:t>
    </dgm:pt>
    <dgm:pt modelId="{07D9284F-BEA2-4418-BFF9-CC3AD2198ABF}" type="sibTrans" cxnId="{3932D3CB-AD03-4147-A85C-1DEC6D3B52D4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 custLinFactNeighborX="-103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F00AD048-A6C5-4641-8536-513B46CA9E7F}" type="pres">
      <dgm:prSet presAssocID="{598F33A1-B1A2-45CB-9D6C-5B62A3C07E7A}" presName="parentLin" presStyleCnt="0"/>
      <dgm:spPr/>
    </dgm:pt>
    <dgm:pt modelId="{BB121175-54F2-4120-BE2C-75B6B15AE662}" type="pres">
      <dgm:prSet presAssocID="{598F33A1-B1A2-45CB-9D6C-5B62A3C07E7A}" presName="parentLeftMargin" presStyleLbl="node1" presStyleIdx="0" presStyleCnt="2"/>
      <dgm:spPr/>
    </dgm:pt>
    <dgm:pt modelId="{C6E2FA41-E118-47B9-806A-E1E24BF60588}" type="pres">
      <dgm:prSet presAssocID="{598F33A1-B1A2-45CB-9D6C-5B62A3C07E7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0BAEE2-DBE5-4741-A5BB-E0CC03E3FC8C}" type="pres">
      <dgm:prSet presAssocID="{598F33A1-B1A2-45CB-9D6C-5B62A3C07E7A}" presName="negativeSpace" presStyleCnt="0"/>
      <dgm:spPr/>
    </dgm:pt>
    <dgm:pt modelId="{712AD127-781A-4BC6-8150-E4B9004D4F47}" type="pres">
      <dgm:prSet presAssocID="{598F33A1-B1A2-45CB-9D6C-5B62A3C07E7A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5A99932A-B305-4315-9FCE-B08F39354078}" type="presOf" srcId="{76937503-7550-41B3-8D88-C860E600B4A5}" destId="{3E253364-FB35-42F8-9CB7-634D0DF472D6}" srcOrd="0" destOrd="0" presId="urn:microsoft.com/office/officeart/2005/8/layout/list1"/>
    <dgm:cxn modelId="{84E61463-7C62-443F-B77C-0367A309CC70}" type="presOf" srcId="{76937503-7550-41B3-8D88-C860E600B4A5}" destId="{24EE546A-203E-45A1-AB96-5A4CB77AC5EC}" srcOrd="1" destOrd="0" presId="urn:microsoft.com/office/officeart/2005/8/layout/list1"/>
    <dgm:cxn modelId="{A6C42E45-51EF-4456-9079-E63C033394F0}" srcId="{139B28B7-98AE-2442-8242-E675E9F54483}" destId="{598F33A1-B1A2-45CB-9D6C-5B62A3C07E7A}" srcOrd="1" destOrd="0" parTransId="{E3A800B8-387B-49FF-A01E-19F42509832A}" sibTransId="{729A56D5-B92C-4965-BAA2-7CDE6D8AF73B}"/>
    <dgm:cxn modelId="{14649E45-7E2E-4931-9ECD-7FA87A5DDF50}" type="presOf" srcId="{598F33A1-B1A2-45CB-9D6C-5B62A3C07E7A}" destId="{BB121175-54F2-4120-BE2C-75B6B15AE662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9CCB208D-F3B3-4B67-BD26-692FF3D438E2}" srcId="{76937503-7550-41B3-8D88-C860E600B4A5}" destId="{E28C9956-F0C2-4557-B326-2DA0A7AC0925}" srcOrd="1" destOrd="0" parTransId="{75B8AA8B-F15A-4AB1-9ABA-AA3B3496020C}" sibTransId="{B29CEBAB-8500-4FF8-BDF5-C4DB1D5E0687}"/>
    <dgm:cxn modelId="{2EC47091-2B7F-4CDB-9AD2-67524731E8CB}" type="presOf" srcId="{E28C9956-F0C2-4557-B326-2DA0A7AC0925}" destId="{CDAAD9AB-76BA-4F20-9C80-4020D86AF54F}" srcOrd="0" destOrd="1" presId="urn:microsoft.com/office/officeart/2005/8/layout/list1"/>
    <dgm:cxn modelId="{F424EF99-C7C2-4007-873B-85815C3A9FB0}" srcId="{76937503-7550-41B3-8D88-C860E600B4A5}" destId="{B7B2D936-5BA5-4A14-BC89-811C85442E51}" srcOrd="0" destOrd="0" parTransId="{D59F3BE0-1643-455E-88CC-8A2F0C73F7BE}" sibTransId="{57F204A6-1E2F-429E-A89D-A4233236615E}"/>
    <dgm:cxn modelId="{D0DAB19A-C8E6-4B94-B338-F76DCC5E2C3C}" type="presOf" srcId="{413398F7-398D-44A2-ADC2-C6E7969030E8}" destId="{712AD127-781A-4BC6-8150-E4B9004D4F47}" srcOrd="0" destOrd="1" presId="urn:microsoft.com/office/officeart/2005/8/layout/list1"/>
    <dgm:cxn modelId="{10BEE19B-3F7B-4A11-AD73-27FF6C46795E}" srcId="{76937503-7550-41B3-8D88-C860E600B4A5}" destId="{84677956-B6C4-41C7-B575-126079BD3A7C}" srcOrd="2" destOrd="0" parTransId="{7D05DB69-0E0F-425F-9B7F-99FF94FFEFA0}" sibTransId="{596A40B9-08C6-4840-A316-4E2350F48C6F}"/>
    <dgm:cxn modelId="{B36071B1-5C4E-487B-87D3-0ECA6DB79F75}" srcId="{598F33A1-B1A2-45CB-9D6C-5B62A3C07E7A}" destId="{6EA0D7ED-456F-4684-9E4F-A49787DFA75E}" srcOrd="0" destOrd="0" parTransId="{BF6A8074-E6CE-48E4-AC7E-BC4C7C42E942}" sibTransId="{ECAE2F80-AB64-4F59-8C55-81A8CD0EDD5E}"/>
    <dgm:cxn modelId="{E9FBA0BA-B307-435A-B5FE-22409B80F5F4}" type="presOf" srcId="{CD40CE83-212C-46EA-99D0-7752B07CA83C}" destId="{712AD127-781A-4BC6-8150-E4B9004D4F47}" srcOrd="0" destOrd="2" presId="urn:microsoft.com/office/officeart/2005/8/layout/list1"/>
    <dgm:cxn modelId="{F6AD23CB-FC50-4766-B16B-EE2C50018C3B}" srcId="{76937503-7550-41B3-8D88-C860E600B4A5}" destId="{CFD44286-F384-4F3C-8C5F-5C269409D031}" srcOrd="3" destOrd="0" parTransId="{7629C388-8CAC-4962-8618-430A165E5558}" sibTransId="{E39B25CB-D14E-4C4E-A8CD-B2FE4FA262F1}"/>
    <dgm:cxn modelId="{3932D3CB-AD03-4147-A85C-1DEC6D3B52D4}" srcId="{598F33A1-B1A2-45CB-9D6C-5B62A3C07E7A}" destId="{CD40CE83-212C-46EA-99D0-7752B07CA83C}" srcOrd="2" destOrd="0" parTransId="{E1C0A588-01FA-4353-BF32-C01C6FB5017E}" sibTransId="{07D9284F-BEA2-4418-BFF9-CC3AD2198ABF}"/>
    <dgm:cxn modelId="{F881E2CD-D3A6-4EF0-B9E2-8ADCFA75EF59}" type="presOf" srcId="{84677956-B6C4-41C7-B575-126079BD3A7C}" destId="{CDAAD9AB-76BA-4F20-9C80-4020D86AF54F}" srcOrd="0" destOrd="2" presId="urn:microsoft.com/office/officeart/2005/8/layout/list1"/>
    <dgm:cxn modelId="{24E878D0-9ADF-439E-BDB0-7E03F86BAE54}" type="presOf" srcId="{CFD44286-F384-4F3C-8C5F-5C269409D031}" destId="{CDAAD9AB-76BA-4F20-9C80-4020D86AF54F}" srcOrd="0" destOrd="3" presId="urn:microsoft.com/office/officeart/2005/8/layout/list1"/>
    <dgm:cxn modelId="{96D6ADD1-0BD1-4604-88E8-B6B9FB2A46E5}" type="presOf" srcId="{B7B2D936-5BA5-4A14-BC89-811C85442E51}" destId="{CDAAD9AB-76BA-4F20-9C80-4020D86AF54F}" srcOrd="0" destOrd="0" presId="urn:microsoft.com/office/officeart/2005/8/layout/list1"/>
    <dgm:cxn modelId="{62D3D9DF-A49E-4A44-A957-52C1E3684632}" type="presOf" srcId="{6EA0D7ED-456F-4684-9E4F-A49787DFA75E}" destId="{712AD127-781A-4BC6-8150-E4B9004D4F47}" srcOrd="0" destOrd="0" presId="urn:microsoft.com/office/officeart/2005/8/layout/list1"/>
    <dgm:cxn modelId="{2EB406F3-F987-4877-BD08-471C3ED67945}" type="presOf" srcId="{598F33A1-B1A2-45CB-9D6C-5B62A3C07E7A}" destId="{C6E2FA41-E118-47B9-806A-E1E24BF60588}" srcOrd="1" destOrd="0" presId="urn:microsoft.com/office/officeart/2005/8/layout/list1"/>
    <dgm:cxn modelId="{FF8AEDFD-9D76-4F12-B2F0-A875B2D91C9B}" srcId="{598F33A1-B1A2-45CB-9D6C-5B62A3C07E7A}" destId="{413398F7-398D-44A2-ADC2-C6E7969030E8}" srcOrd="1" destOrd="0" parTransId="{AB05A03B-36BB-430C-9667-5DAAB865B8F5}" sibTransId="{8F2D904C-157B-4B2E-86A4-C5731CDE26D7}"/>
    <dgm:cxn modelId="{B8ED1688-2EAF-4A1E-BEAA-E842B145343D}" type="presParOf" srcId="{107712AD-F0E7-8045-90F3-AA033147F7E7}" destId="{99F85151-3D39-4456-9783-D2B61E40612E}" srcOrd="0" destOrd="0" presId="urn:microsoft.com/office/officeart/2005/8/layout/list1"/>
    <dgm:cxn modelId="{C0AF7800-A6EE-4B68-AC16-D95FCDD986D6}" type="presParOf" srcId="{99F85151-3D39-4456-9783-D2B61E40612E}" destId="{3E253364-FB35-42F8-9CB7-634D0DF472D6}" srcOrd="0" destOrd="0" presId="urn:microsoft.com/office/officeart/2005/8/layout/list1"/>
    <dgm:cxn modelId="{14B44ABB-8709-49B2-A010-BCEA9216D1E2}" type="presParOf" srcId="{99F85151-3D39-4456-9783-D2B61E40612E}" destId="{24EE546A-203E-45A1-AB96-5A4CB77AC5EC}" srcOrd="1" destOrd="0" presId="urn:microsoft.com/office/officeart/2005/8/layout/list1"/>
    <dgm:cxn modelId="{EA375B2B-3CF7-4731-B5EF-875DA4EC9033}" type="presParOf" srcId="{107712AD-F0E7-8045-90F3-AA033147F7E7}" destId="{1DD4E0C0-9F60-4F65-BB07-79CA80226C0A}" srcOrd="1" destOrd="0" presId="urn:microsoft.com/office/officeart/2005/8/layout/list1"/>
    <dgm:cxn modelId="{FB544AE0-1823-4922-B937-C1D13973EAA0}" type="presParOf" srcId="{107712AD-F0E7-8045-90F3-AA033147F7E7}" destId="{CDAAD9AB-76BA-4F20-9C80-4020D86AF54F}" srcOrd="2" destOrd="0" presId="urn:microsoft.com/office/officeart/2005/8/layout/list1"/>
    <dgm:cxn modelId="{BB4B88F4-080D-448E-824A-FCA61FB5D6F2}" type="presParOf" srcId="{107712AD-F0E7-8045-90F3-AA033147F7E7}" destId="{5E61BAE6-473E-4263-8FBF-76A396FC3E1D}" srcOrd="3" destOrd="0" presId="urn:microsoft.com/office/officeart/2005/8/layout/list1"/>
    <dgm:cxn modelId="{08523B3E-7B64-41B7-AFAA-5A33CD2E4A8C}" type="presParOf" srcId="{107712AD-F0E7-8045-90F3-AA033147F7E7}" destId="{F00AD048-A6C5-4641-8536-513B46CA9E7F}" srcOrd="4" destOrd="0" presId="urn:microsoft.com/office/officeart/2005/8/layout/list1"/>
    <dgm:cxn modelId="{6773962D-1115-4C24-BEDA-33F635B99150}" type="presParOf" srcId="{F00AD048-A6C5-4641-8536-513B46CA9E7F}" destId="{BB121175-54F2-4120-BE2C-75B6B15AE662}" srcOrd="0" destOrd="0" presId="urn:microsoft.com/office/officeart/2005/8/layout/list1"/>
    <dgm:cxn modelId="{CD069DDA-A727-4955-A0A7-6CFCF2894C7E}" type="presParOf" srcId="{F00AD048-A6C5-4641-8536-513B46CA9E7F}" destId="{C6E2FA41-E118-47B9-806A-E1E24BF60588}" srcOrd="1" destOrd="0" presId="urn:microsoft.com/office/officeart/2005/8/layout/list1"/>
    <dgm:cxn modelId="{D74D5A74-70E5-43E5-801B-6D35E4CC07B0}" type="presParOf" srcId="{107712AD-F0E7-8045-90F3-AA033147F7E7}" destId="{A10BAEE2-DBE5-4741-A5BB-E0CC03E3FC8C}" srcOrd="5" destOrd="0" presId="urn:microsoft.com/office/officeart/2005/8/layout/list1"/>
    <dgm:cxn modelId="{75E4012E-9FC9-4DCE-9521-45CA3E2E7230}" type="presParOf" srcId="{107712AD-F0E7-8045-90F3-AA033147F7E7}" destId="{712AD127-781A-4BC6-8150-E4B9004D4F4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8099" y="1980715"/>
          <a:ext cx="3498431" cy="363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unmute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use the chat box</a:t>
          </a:r>
        </a:p>
      </dsp:txBody>
      <dsp:txXfrm>
        <a:off x="90071" y="2062687"/>
        <a:ext cx="3334487" cy="3551571"/>
      </dsp:txXfrm>
    </dsp:sp>
    <dsp:sp modelId="{D5C674EC-98A5-4D45-9168-E941BC46FCF6}">
      <dsp:nvSpPr>
        <dsp:cNvPr id="0" name=""/>
        <dsp:cNvSpPr/>
      </dsp:nvSpPr>
      <dsp:spPr>
        <a:xfrm>
          <a:off x="0" y="5429489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</a:t>
          </a:r>
        </a:p>
      </dsp:txBody>
      <dsp:txXfrm>
        <a:off x="0" y="5429489"/>
        <a:ext cx="2463683" cy="1122947"/>
      </dsp:txXfrm>
    </dsp:sp>
    <dsp:sp modelId="{DEEF4213-91C0-4DFA-A1E8-D6E76A9D48BD}">
      <dsp:nvSpPr>
        <dsp:cNvPr id="0" name=""/>
        <dsp:cNvSpPr/>
      </dsp:nvSpPr>
      <dsp:spPr>
        <a:xfrm>
          <a:off x="2571483" y="5211252"/>
          <a:ext cx="1224450" cy="1224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098549" y="2000131"/>
          <a:ext cx="3498431" cy="35558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Mute when listening, unmute to talk​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80521" y="2082103"/>
        <a:ext cx="3334487" cy="3473905"/>
      </dsp:txXfrm>
    </dsp:sp>
    <dsp:sp modelId="{219636A1-9D00-4675-967E-CA57FCDEAB1E}">
      <dsp:nvSpPr>
        <dsp:cNvPr id="0" name=""/>
        <dsp:cNvSpPr/>
      </dsp:nvSpPr>
      <dsp:spPr>
        <a:xfrm>
          <a:off x="4138991" y="544550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Others</a:t>
          </a:r>
        </a:p>
      </dsp:txBody>
      <dsp:txXfrm>
        <a:off x="4138991" y="5445501"/>
        <a:ext cx="2463683" cy="1122947"/>
      </dsp:txXfrm>
    </dsp:sp>
    <dsp:sp modelId="{161E2365-CB26-459A-8F0C-B10C3E646E56}">
      <dsp:nvSpPr>
        <dsp:cNvPr id="0" name=""/>
        <dsp:cNvSpPr/>
      </dsp:nvSpPr>
      <dsp:spPr>
        <a:xfrm>
          <a:off x="6661198" y="5262192"/>
          <a:ext cx="1224450" cy="1224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88999" y="2035883"/>
          <a:ext cx="3498431" cy="34128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68967" y="2115851"/>
        <a:ext cx="3338495" cy="3332903"/>
      </dsp:txXfrm>
    </dsp:sp>
    <dsp:sp modelId="{B634D077-9CEB-4360-83EE-5D4C6FFB98DD}">
      <dsp:nvSpPr>
        <dsp:cNvPr id="0" name=""/>
        <dsp:cNvSpPr/>
      </dsp:nvSpPr>
      <dsp:spPr>
        <a:xfrm>
          <a:off x="8146143" y="544593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Environment</a:t>
          </a:r>
        </a:p>
      </dsp:txBody>
      <dsp:txXfrm>
        <a:off x="8146143" y="5445931"/>
        <a:ext cx="2463683" cy="1122947"/>
      </dsp:txXfrm>
    </dsp:sp>
    <dsp:sp modelId="{EE5FFD93-52F3-418C-BBBA-24CAF019EF16}">
      <dsp:nvSpPr>
        <dsp:cNvPr id="0" name=""/>
        <dsp:cNvSpPr/>
      </dsp:nvSpPr>
      <dsp:spPr>
        <a:xfrm>
          <a:off x="10751648" y="5226441"/>
          <a:ext cx="1224450" cy="1224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407949"/>
          <a:ext cx="8585471" cy="20979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374904" rIns="666328" bIns="128016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b="0" i="0" kern="1200" dirty="0">
              <a:latin typeface="Hind Vadodara" panose="020B0604020202020204" charset="0"/>
              <a:cs typeface="Hind Vadodara" panose="020B0604020202020204" charset="0"/>
            </a:rPr>
            <a:t> Review of current and revision of goals.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b="0" i="0" kern="1200" dirty="0">
              <a:latin typeface="Hind Vadodara" panose="020B0604020202020204" charset="0"/>
              <a:cs typeface="Hind Vadodara" panose="020B0604020202020204" charset="0"/>
            </a:rPr>
            <a:t> Celebrations from this past year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b="0" i="0" kern="1200" dirty="0">
              <a:latin typeface="Hind Vadodara" panose="020B0604020202020204" charset="0"/>
              <a:cs typeface="Hind Vadodara" panose="020B0604020202020204" charset="0"/>
            </a:rPr>
            <a:t> Resource Spotlight: Coaches Year at a Glance &amp; Annual Action Plan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b="0" i="0" kern="1200" dirty="0">
              <a:latin typeface="Hind Vadodara" panose="020B0604020202020204" charset="0"/>
              <a:cs typeface="Hind Vadodara" panose="020B0604020202020204" charset="0"/>
            </a:rPr>
            <a:t> Preparing for next year</a:t>
          </a:r>
        </a:p>
      </dsp:txBody>
      <dsp:txXfrm>
        <a:off x="102411" y="510360"/>
        <a:ext cx="8380649" cy="1893078"/>
      </dsp:txXfrm>
    </dsp:sp>
    <dsp:sp modelId="{24EE546A-203E-45A1-AB96-5A4CB77AC5EC}">
      <dsp:nvSpPr>
        <dsp:cNvPr id="0" name=""/>
        <dsp:cNvSpPr/>
      </dsp:nvSpPr>
      <dsp:spPr>
        <a:xfrm>
          <a:off x="429273" y="142269"/>
          <a:ext cx="6009829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sz="1800" b="0" i="0" u="none" strike="noStrike" kern="1200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sp:txBody>
      <dsp:txXfrm>
        <a:off x="455212" y="168208"/>
        <a:ext cx="5957951" cy="479482"/>
      </dsp:txXfrm>
    </dsp:sp>
    <dsp:sp modelId="{183C8042-F222-4C5B-948A-CA63CABAB28E}">
      <dsp:nvSpPr>
        <dsp:cNvPr id="0" name=""/>
        <dsp:cNvSpPr/>
      </dsp:nvSpPr>
      <dsp:spPr>
        <a:xfrm>
          <a:off x="0" y="2868729"/>
          <a:ext cx="8585471" cy="24381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374904" rIns="66632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solidFill>
                <a:schemeClr val="tx1"/>
              </a:solidFill>
              <a:latin typeface="Hind Vadodara"/>
              <a:cs typeface="Hind Vadodara"/>
            </a:rPr>
            <a:t>Revise your School and Classroom wide goals for next year.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solidFill>
                <a:schemeClr val="tx1"/>
              </a:solidFill>
              <a:latin typeface="Hind Vadodara"/>
              <a:cs typeface="Hind Vadodara"/>
            </a:rPr>
            <a:t>Review with your team the activities reviewed in the Coaches Year at a Glance document and update your action plan.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latin typeface="Hind Vadodara"/>
              <a:cs typeface="Hind Vadodara"/>
            </a:rPr>
            <a:t>Review the Annual Action Plan document and update with dates and activities for next year.</a:t>
          </a:r>
        </a:p>
      </dsp:txBody>
      <dsp:txXfrm>
        <a:off x="119018" y="2987747"/>
        <a:ext cx="8347435" cy="2200064"/>
      </dsp:txXfrm>
    </dsp:sp>
    <dsp:sp modelId="{3EE32B02-DB9E-4A32-B892-2B06787A9E31}">
      <dsp:nvSpPr>
        <dsp:cNvPr id="0" name=""/>
        <dsp:cNvSpPr/>
      </dsp:nvSpPr>
      <dsp:spPr>
        <a:xfrm>
          <a:off x="429273" y="2603049"/>
          <a:ext cx="6009829" cy="53136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Hind Vadodara"/>
              <a:cs typeface="Hind Vadodara"/>
            </a:rPr>
            <a:t>Coaches’</a:t>
          </a:r>
          <a:r>
            <a:rPr lang="en-US" sz="1800" kern="1200" dirty="0">
              <a:latin typeface="Hind Vadodara"/>
              <a:cs typeface="Hind Vadodara"/>
            </a:rPr>
            <a:t> T</a:t>
          </a:r>
          <a:r>
            <a:rPr lang="en-US" sz="1800" b="0" i="0" kern="1200" dirty="0">
              <a:latin typeface="Hind Vadodara"/>
              <a:cs typeface="Hind Vadodara"/>
            </a:rPr>
            <a:t>asks:</a:t>
          </a:r>
          <a:endParaRPr lang="en-US" sz="1800" kern="1200" dirty="0">
            <a:latin typeface="Hind Vadodara"/>
            <a:cs typeface="Hind Vadodara"/>
          </a:endParaRPr>
        </a:p>
      </dsp:txBody>
      <dsp:txXfrm>
        <a:off x="455212" y="2628988"/>
        <a:ext cx="5957951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8FC12-C7EF-E846-9B4A-7F67D0B54F25}">
      <dsp:nvSpPr>
        <dsp:cNvPr id="0" name=""/>
        <dsp:cNvSpPr/>
      </dsp:nvSpPr>
      <dsp:spPr>
        <a:xfrm>
          <a:off x="429" y="566306"/>
          <a:ext cx="1675590" cy="100535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Tiered Fidelity Inventory</a:t>
          </a:r>
        </a:p>
      </dsp:txBody>
      <dsp:txXfrm>
        <a:off x="429" y="566306"/>
        <a:ext cx="1675590" cy="1005354"/>
      </dsp:txXfrm>
    </dsp:sp>
    <dsp:sp modelId="{021AA5AB-D152-0344-A2DC-ABBC2E881D50}">
      <dsp:nvSpPr>
        <dsp:cNvPr id="0" name=""/>
        <dsp:cNvSpPr/>
      </dsp:nvSpPr>
      <dsp:spPr>
        <a:xfrm>
          <a:off x="1843579" y="566306"/>
          <a:ext cx="1675590" cy="100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PBIS Self-Assessment Survey</a:t>
          </a:r>
        </a:p>
      </dsp:txBody>
      <dsp:txXfrm>
        <a:off x="1843579" y="566306"/>
        <a:ext cx="1675590" cy="1005354"/>
      </dsp:txXfrm>
    </dsp:sp>
    <dsp:sp modelId="{5FD29FD4-7D26-D14B-AF51-CD165FA16DED}">
      <dsp:nvSpPr>
        <dsp:cNvPr id="0" name=""/>
        <dsp:cNvSpPr/>
      </dsp:nvSpPr>
      <dsp:spPr>
        <a:xfrm>
          <a:off x="429" y="1739220"/>
          <a:ext cx="1675590" cy="100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Walkthrough Information</a:t>
          </a:r>
        </a:p>
      </dsp:txBody>
      <dsp:txXfrm>
        <a:off x="429" y="1739220"/>
        <a:ext cx="1675590" cy="1005354"/>
      </dsp:txXfrm>
    </dsp:sp>
    <dsp:sp modelId="{9DDFC27A-BF2B-A04F-8F3C-04FE4415029A}">
      <dsp:nvSpPr>
        <dsp:cNvPr id="0" name=""/>
        <dsp:cNvSpPr/>
      </dsp:nvSpPr>
      <dsp:spPr>
        <a:xfrm>
          <a:off x="1843579" y="1739220"/>
          <a:ext cx="1675590" cy="100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Classroom Practices</a:t>
          </a:r>
        </a:p>
      </dsp:txBody>
      <dsp:txXfrm>
        <a:off x="1843579" y="1739220"/>
        <a:ext cx="1675590" cy="1005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6F8E8-6C61-9F4B-A50C-8A1C5EB28A7E}">
      <dsp:nvSpPr>
        <dsp:cNvPr id="0" name=""/>
        <dsp:cNvSpPr/>
      </dsp:nvSpPr>
      <dsp:spPr>
        <a:xfrm>
          <a:off x="438" y="623007"/>
          <a:ext cx="1708357" cy="1025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PBIS Document feedback</a:t>
          </a:r>
        </a:p>
      </dsp:txBody>
      <dsp:txXfrm>
        <a:off x="438" y="623007"/>
        <a:ext cx="1708357" cy="1025014"/>
      </dsp:txXfrm>
    </dsp:sp>
    <dsp:sp modelId="{3448FC12-C7EF-E846-9B4A-7F67D0B54F25}">
      <dsp:nvSpPr>
        <dsp:cNvPr id="0" name=""/>
        <dsp:cNvSpPr/>
      </dsp:nvSpPr>
      <dsp:spPr>
        <a:xfrm>
          <a:off x="1879631" y="623007"/>
          <a:ext cx="1708357" cy="1025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Staff Survey</a:t>
          </a:r>
        </a:p>
      </dsp:txBody>
      <dsp:txXfrm>
        <a:off x="1879631" y="623007"/>
        <a:ext cx="1708357" cy="1025014"/>
      </dsp:txXfrm>
    </dsp:sp>
    <dsp:sp modelId="{66EE7158-8786-4D4F-8621-4B87C9D455B1}">
      <dsp:nvSpPr>
        <dsp:cNvPr id="0" name=""/>
        <dsp:cNvSpPr/>
      </dsp:nvSpPr>
      <dsp:spPr>
        <a:xfrm>
          <a:off x="438" y="1818857"/>
          <a:ext cx="1708357" cy="1025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Family Surveys</a:t>
          </a:r>
        </a:p>
      </dsp:txBody>
      <dsp:txXfrm>
        <a:off x="438" y="1818857"/>
        <a:ext cx="1708357" cy="1025014"/>
      </dsp:txXfrm>
    </dsp:sp>
    <dsp:sp modelId="{35C9B56C-488A-7444-82F1-D0AE2FBAAACA}">
      <dsp:nvSpPr>
        <dsp:cNvPr id="0" name=""/>
        <dsp:cNvSpPr/>
      </dsp:nvSpPr>
      <dsp:spPr>
        <a:xfrm>
          <a:off x="1879631" y="1818857"/>
          <a:ext cx="1708357" cy="1025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Other data?</a:t>
          </a:r>
        </a:p>
      </dsp:txBody>
      <dsp:txXfrm>
        <a:off x="1879631" y="1818857"/>
        <a:ext cx="1708357" cy="1025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8FC12-C7EF-E846-9B4A-7F67D0B54F25}">
      <dsp:nvSpPr>
        <dsp:cNvPr id="0" name=""/>
        <dsp:cNvSpPr/>
      </dsp:nvSpPr>
      <dsp:spPr>
        <a:xfrm>
          <a:off x="417" y="636412"/>
          <a:ext cx="1626568" cy="975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Discipline Data</a:t>
          </a:r>
        </a:p>
      </dsp:txBody>
      <dsp:txXfrm>
        <a:off x="417" y="636412"/>
        <a:ext cx="1626568" cy="975940"/>
      </dsp:txXfrm>
    </dsp:sp>
    <dsp:sp modelId="{021AA5AB-D152-0344-A2DC-ABBC2E881D50}">
      <dsp:nvSpPr>
        <dsp:cNvPr id="0" name=""/>
        <dsp:cNvSpPr/>
      </dsp:nvSpPr>
      <dsp:spPr>
        <a:xfrm>
          <a:off x="1789641" y="636412"/>
          <a:ext cx="1626568" cy="975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School Climate Data</a:t>
          </a:r>
        </a:p>
      </dsp:txBody>
      <dsp:txXfrm>
        <a:off x="1789641" y="636412"/>
        <a:ext cx="1626568" cy="975940"/>
      </dsp:txXfrm>
    </dsp:sp>
    <dsp:sp modelId="{BC4A82BA-0F14-0B4F-B5BF-E89D0B06E008}">
      <dsp:nvSpPr>
        <dsp:cNvPr id="0" name=""/>
        <dsp:cNvSpPr/>
      </dsp:nvSpPr>
      <dsp:spPr>
        <a:xfrm>
          <a:off x="417" y="1775010"/>
          <a:ext cx="1626568" cy="975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Attendance</a:t>
          </a:r>
        </a:p>
      </dsp:txBody>
      <dsp:txXfrm>
        <a:off x="417" y="1775010"/>
        <a:ext cx="1626568" cy="975940"/>
      </dsp:txXfrm>
    </dsp:sp>
    <dsp:sp modelId="{9DDFC27A-BF2B-A04F-8F3C-04FE4415029A}">
      <dsp:nvSpPr>
        <dsp:cNvPr id="0" name=""/>
        <dsp:cNvSpPr/>
      </dsp:nvSpPr>
      <dsp:spPr>
        <a:xfrm>
          <a:off x="1789641" y="1775010"/>
          <a:ext cx="1626568" cy="975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Nurse visits</a:t>
          </a:r>
        </a:p>
      </dsp:txBody>
      <dsp:txXfrm>
        <a:off x="1789641" y="1775010"/>
        <a:ext cx="1626568" cy="975940"/>
      </dsp:txXfrm>
    </dsp:sp>
    <dsp:sp modelId="{989BCDB1-1EBE-2741-A648-D8C5AC62791F}">
      <dsp:nvSpPr>
        <dsp:cNvPr id="0" name=""/>
        <dsp:cNvSpPr/>
      </dsp:nvSpPr>
      <dsp:spPr>
        <a:xfrm>
          <a:off x="895029" y="2913608"/>
          <a:ext cx="1626568" cy="975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Time out of class</a:t>
          </a:r>
        </a:p>
      </dsp:txBody>
      <dsp:txXfrm>
        <a:off x="895029" y="2913608"/>
        <a:ext cx="1626568" cy="975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C44C-C383-D04B-BDC9-7CD0C0E96584}">
      <dsp:nvSpPr>
        <dsp:cNvPr id="0" name=""/>
        <dsp:cNvSpPr/>
      </dsp:nvSpPr>
      <dsp:spPr>
        <a:xfrm>
          <a:off x="4954158" y="-254925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F3C8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3C857"/>
              </a:solidFill>
            </a:rPr>
            <a:t>IDENTIFY</a:t>
          </a:r>
          <a:r>
            <a:rPr lang="en-US" sz="2400" b="1" kern="1200" baseline="0" dirty="0">
              <a:solidFill>
                <a:srgbClr val="F3C857"/>
              </a:solidFill>
            </a:rPr>
            <a:t> PROBLEM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 precision</a:t>
          </a:r>
        </a:p>
      </dsp:txBody>
      <dsp:txXfrm>
        <a:off x="5368894" y="55894"/>
        <a:ext cx="2002520" cy="1500765"/>
      </dsp:txXfrm>
    </dsp:sp>
    <dsp:sp modelId="{5CF0EFAD-4292-5040-856F-77896DFEC55C}">
      <dsp:nvSpPr>
        <dsp:cNvPr id="0" name=""/>
        <dsp:cNvSpPr/>
      </dsp:nvSpPr>
      <dsp:spPr>
        <a:xfrm rot="1147543">
          <a:off x="7725384" y="1037717"/>
          <a:ext cx="192395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F3C8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726977" y="1137018"/>
        <a:ext cx="134677" cy="326268"/>
      </dsp:txXfrm>
    </dsp:sp>
    <dsp:sp modelId="{DB5D9CF6-BA5B-2145-A434-AFA26D760F45}">
      <dsp:nvSpPr>
        <dsp:cNvPr id="0" name=""/>
        <dsp:cNvSpPr/>
      </dsp:nvSpPr>
      <dsp:spPr>
        <a:xfrm>
          <a:off x="7867303" y="755306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2071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207196"/>
              </a:solidFill>
            </a:rPr>
            <a:t>IDENTIFY</a:t>
          </a:r>
          <a:r>
            <a:rPr lang="en-US" sz="2400" b="1" kern="1200" baseline="0" dirty="0">
              <a:solidFill>
                <a:srgbClr val="207196"/>
              </a:solidFill>
            </a:rPr>
            <a:t> GOAL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for change</a:t>
          </a:r>
          <a:endParaRPr lang="en-US" sz="2000" kern="1200" dirty="0"/>
        </a:p>
      </dsp:txBody>
      <dsp:txXfrm>
        <a:off x="8282039" y="1066125"/>
        <a:ext cx="2002520" cy="1500765"/>
      </dsp:txXfrm>
    </dsp:sp>
    <dsp:sp modelId="{BF90B3B7-77E2-984B-8B2E-625CD9FBAFF3}">
      <dsp:nvSpPr>
        <dsp:cNvPr id="0" name=""/>
        <dsp:cNvSpPr/>
      </dsp:nvSpPr>
      <dsp:spPr>
        <a:xfrm rot="5293263">
          <a:off x="9209102" y="2813344"/>
          <a:ext cx="227203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2071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242125" y="2888036"/>
        <a:ext cx="159042" cy="326268"/>
      </dsp:txXfrm>
    </dsp:sp>
    <dsp:sp modelId="{C32FA3E6-9E9F-EB46-A65D-36665AC07129}">
      <dsp:nvSpPr>
        <dsp:cNvPr id="0" name=""/>
        <dsp:cNvSpPr/>
      </dsp:nvSpPr>
      <dsp:spPr>
        <a:xfrm>
          <a:off x="7946512" y="3305614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kern="1200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and implementation plan</a:t>
          </a:r>
          <a:endParaRPr lang="en-US" sz="2000" kern="1200" dirty="0"/>
        </a:p>
      </dsp:txBody>
      <dsp:txXfrm>
        <a:off x="8361248" y="3616433"/>
        <a:ext cx="2002520" cy="1500765"/>
      </dsp:txXfrm>
    </dsp:sp>
    <dsp:sp modelId="{0CF17757-B07D-054A-B418-CB7B36892AA2}">
      <dsp:nvSpPr>
        <dsp:cNvPr id="0" name=""/>
        <dsp:cNvSpPr/>
      </dsp:nvSpPr>
      <dsp:spPr>
        <a:xfrm rot="9413485">
          <a:off x="7721217" y="4729963"/>
          <a:ext cx="306168" cy="5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7809382" y="4820695"/>
        <a:ext cx="214318" cy="326268"/>
      </dsp:txXfrm>
    </dsp:sp>
    <dsp:sp modelId="{091E9CC4-2CB9-FD48-9FBD-31619B416DEB}">
      <dsp:nvSpPr>
        <dsp:cNvPr id="0" name=""/>
        <dsp:cNvSpPr/>
      </dsp:nvSpPr>
      <dsp:spPr>
        <a:xfrm>
          <a:off x="4954158" y="4582491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7F44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F447F"/>
              </a:solidFill>
            </a:rPr>
            <a:t>IMPLEMENT</a:t>
          </a:r>
          <a:r>
            <a:rPr lang="en-US" sz="2400" b="1" kern="1200" baseline="0" dirty="0">
              <a:solidFill>
                <a:srgbClr val="7F447F"/>
              </a:solidFill>
            </a:rPr>
            <a:t> SOLUTION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with fidelity</a:t>
          </a:r>
          <a:endParaRPr lang="en-US" sz="2000" kern="1200" dirty="0"/>
        </a:p>
      </dsp:txBody>
      <dsp:txXfrm>
        <a:off x="5368894" y="4893310"/>
        <a:ext cx="2002520" cy="1500765"/>
      </dsp:txXfrm>
    </dsp:sp>
    <dsp:sp modelId="{0D1B13E9-8A44-7A45-B56A-A5F6E426FA42}">
      <dsp:nvSpPr>
        <dsp:cNvPr id="0" name=""/>
        <dsp:cNvSpPr/>
      </dsp:nvSpPr>
      <dsp:spPr>
        <a:xfrm rot="12306465">
          <a:off x="4853428" y="4716810"/>
          <a:ext cx="237920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7F4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921432" y="4840709"/>
        <a:ext cx="166544" cy="326268"/>
      </dsp:txXfrm>
    </dsp:sp>
    <dsp:sp modelId="{7229F0E0-C4E2-644E-AA8E-CE2194486FC4}">
      <dsp:nvSpPr>
        <dsp:cNvPr id="0" name=""/>
        <dsp:cNvSpPr/>
      </dsp:nvSpPr>
      <dsp:spPr>
        <a:xfrm>
          <a:off x="2146432" y="3266793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89B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89B2C"/>
              </a:solidFill>
            </a:rPr>
            <a:t>MONITOR &amp; EVALUATE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implementation fidelity and impact</a:t>
          </a:r>
        </a:p>
      </dsp:txBody>
      <dsp:txXfrm>
        <a:off x="2561168" y="3577612"/>
        <a:ext cx="2002520" cy="1500765"/>
      </dsp:txXfrm>
    </dsp:sp>
    <dsp:sp modelId="{35DA2999-DAB3-AE42-915A-1717F659C38D}">
      <dsp:nvSpPr>
        <dsp:cNvPr id="0" name=""/>
        <dsp:cNvSpPr/>
      </dsp:nvSpPr>
      <dsp:spPr>
        <a:xfrm rot="16202508">
          <a:off x="3442908" y="2774448"/>
          <a:ext cx="240909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E89B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479018" y="2919340"/>
        <a:ext cx="168636" cy="326268"/>
      </dsp:txXfrm>
    </dsp:sp>
    <dsp:sp modelId="{80553F29-EC6B-9645-A7F8-7B924A485269}">
      <dsp:nvSpPr>
        <dsp:cNvPr id="0" name=""/>
        <dsp:cNvSpPr/>
      </dsp:nvSpPr>
      <dsp:spPr>
        <a:xfrm>
          <a:off x="2148312" y="689843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E35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E3519"/>
              </a:solidFill>
            </a:rPr>
            <a:t>MAKE</a:t>
          </a:r>
          <a:r>
            <a:rPr lang="en-US" sz="2400" b="1" kern="1200" baseline="0" dirty="0">
              <a:solidFill>
                <a:srgbClr val="EE3519"/>
              </a:solidFill>
            </a:rPr>
            <a:t> DECISION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to maintain, modify, or terminate plan</a:t>
          </a:r>
          <a:endParaRPr lang="en-US" sz="2000" kern="1200" dirty="0"/>
        </a:p>
      </dsp:txBody>
      <dsp:txXfrm>
        <a:off x="2563048" y="1000662"/>
        <a:ext cx="2002520" cy="1500765"/>
      </dsp:txXfrm>
    </dsp:sp>
    <dsp:sp modelId="{50F2030A-1787-804F-BE8C-B0F6AA0647D5}">
      <dsp:nvSpPr>
        <dsp:cNvPr id="0" name=""/>
        <dsp:cNvSpPr/>
      </dsp:nvSpPr>
      <dsp:spPr>
        <a:xfrm rot="20483452">
          <a:off x="4901647" y="1007894"/>
          <a:ext cx="124489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EE35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02623" y="1122609"/>
        <a:ext cx="87142" cy="3262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49224"/>
          <a:ext cx="8585471" cy="23562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354076" rIns="666328" bIns="120904" numCol="1" spcCol="1270" anchor="t" anchorCtr="0">
          <a:noAutofit/>
        </a:bodyPr>
        <a:lstStyle/>
        <a:p>
          <a:pPr marL="171450" marR="0" lvl="1" indent="-17145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 Review of current and revision of goals.</a:t>
          </a:r>
        </a:p>
        <a:p>
          <a:pPr marL="171450" marR="0" lvl="1" indent="-17145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 Celebrations from this past year</a:t>
          </a:r>
        </a:p>
        <a:p>
          <a:pPr marL="171450" marR="0" lvl="1" indent="-17145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 Resource Spotlight #1: Coaches Year at a Glance &amp; Annual </a:t>
          </a:r>
          <a:b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</a:b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Action Plan</a:t>
          </a:r>
        </a:p>
        <a:p>
          <a:pPr marL="171450" marR="0" lvl="1" indent="-17145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 Preparing for next year</a:t>
          </a:r>
        </a:p>
      </dsp:txBody>
      <dsp:txXfrm>
        <a:off x="115020" y="464244"/>
        <a:ext cx="8355431" cy="2126160"/>
      </dsp:txXfrm>
    </dsp:sp>
    <dsp:sp modelId="{24EE546A-203E-45A1-AB96-5A4CB77AC5EC}">
      <dsp:nvSpPr>
        <dsp:cNvPr id="0" name=""/>
        <dsp:cNvSpPr/>
      </dsp:nvSpPr>
      <dsp:spPr>
        <a:xfrm>
          <a:off x="429273" y="98304"/>
          <a:ext cx="6009829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sz="1700" b="0" i="0" u="none" strike="noStrike" kern="1200" cap="none" baseline="0" noProof="0" dirty="0"/>
        </a:p>
      </dsp:txBody>
      <dsp:txXfrm>
        <a:off x="453771" y="122802"/>
        <a:ext cx="5960833" cy="452844"/>
      </dsp:txXfrm>
    </dsp:sp>
    <dsp:sp modelId="{712AD127-781A-4BC6-8150-E4B9004D4F47}">
      <dsp:nvSpPr>
        <dsp:cNvPr id="0" name=""/>
        <dsp:cNvSpPr/>
      </dsp:nvSpPr>
      <dsp:spPr>
        <a:xfrm>
          <a:off x="0" y="3048144"/>
          <a:ext cx="8585471" cy="23026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354076" rIns="66632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>
              <a:solidFill>
                <a:schemeClr val="tx1"/>
              </a:solidFill>
              <a:latin typeface="Hind Vadodara"/>
              <a:cs typeface="Hind Vadodara"/>
            </a:rPr>
            <a:t>Revise your School and Classroom wide goals for next year.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>
              <a:solidFill>
                <a:schemeClr val="tx1"/>
              </a:solidFill>
              <a:latin typeface="Hind Vadodara"/>
              <a:cs typeface="Hind Vadodara"/>
            </a:rPr>
            <a:t>Review with your team the activities reviewed in the Coaches Year at a Glance document and update your action plan.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>
              <a:latin typeface="Hind Vadodara"/>
              <a:cs typeface="Hind Vadodara"/>
            </a:rPr>
            <a:t>Review the Annual Action Plan document and update with dates and activities for next year.</a:t>
          </a:r>
        </a:p>
      </dsp:txBody>
      <dsp:txXfrm>
        <a:off x="112406" y="3160550"/>
        <a:ext cx="8360659" cy="2077838"/>
      </dsp:txXfrm>
    </dsp:sp>
    <dsp:sp modelId="{C6E2FA41-E118-47B9-806A-E1E24BF60588}">
      <dsp:nvSpPr>
        <dsp:cNvPr id="0" name=""/>
        <dsp:cNvSpPr/>
      </dsp:nvSpPr>
      <dsp:spPr>
        <a:xfrm>
          <a:off x="429273" y="2797224"/>
          <a:ext cx="6009829" cy="5018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Hind Vadodara"/>
              <a:cs typeface="Hind Vadodara"/>
            </a:rPr>
            <a:t>Coaches’</a:t>
          </a:r>
          <a:r>
            <a:rPr lang="en-US" sz="1700" kern="1200" dirty="0">
              <a:latin typeface="Hind Vadodara"/>
              <a:cs typeface="Hind Vadodara"/>
            </a:rPr>
            <a:t> T</a:t>
          </a:r>
          <a:r>
            <a:rPr lang="en-US" sz="1700" b="0" i="0" kern="1200" dirty="0">
              <a:latin typeface="Hind Vadodara"/>
              <a:cs typeface="Hind Vadodara"/>
            </a:rPr>
            <a:t>asks:</a:t>
          </a:r>
          <a:endParaRPr lang="en-US" sz="1700" kern="1200" dirty="0">
            <a:latin typeface="Hind Vadodara"/>
            <a:cs typeface="Hind Vadodara"/>
          </a:endParaRPr>
        </a:p>
      </dsp:txBody>
      <dsp:txXfrm>
        <a:off x="453771" y="2821722"/>
        <a:ext cx="596083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4DC4-116A-604D-ABC4-5425518CFE3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A522-274E-844E-8AB9-DE74A71C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.edc.org/SEB-Academy-Sign-I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conn.co1.qualtrics.com/jfe/form/SV_cGVCgkHJ7l6SApE&#160;" TargetMode="External"/></Relationships>
</file>

<file path=ppt/notesSlides/_rels/notes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ample-pbis-student-slide-deck" TargetMode="External"/><Relationship Id="rId3" Type="http://schemas.openxmlformats.org/officeDocument/2006/relationships/hyperlink" Target="https://sebacademy.edc.org/annual-evaluation-report-template" TargetMode="External"/><Relationship Id="rId7" Type="http://schemas.openxmlformats.org/officeDocument/2006/relationships/hyperlink" Target="https://sebacademy.edc.org/sample-pbis-staff-slide-deck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ebacademy.edc.org/sample-pbis-handbook-secondary" TargetMode="External"/><Relationship Id="rId5" Type="http://schemas.openxmlformats.org/officeDocument/2006/relationships/hyperlink" Target="https://sebacademy.edc.org/sample-pbis-handbook-elementary" TargetMode="External"/><Relationship Id="rId4" Type="http://schemas.openxmlformats.org/officeDocument/2006/relationships/hyperlink" Target="https://sebacademy.edc.org/annual-evaluation-report-sample" TargetMode="Externa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o.edc.org/SEB-Academy-Event-Evaluation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ample-pbis-student-slide-deck" TargetMode="External"/><Relationship Id="rId3" Type="http://schemas.openxmlformats.org/officeDocument/2006/relationships/hyperlink" Target="https://sebacademy.edc.org/annual-evaluation-report-template" TargetMode="External"/><Relationship Id="rId7" Type="http://schemas.openxmlformats.org/officeDocument/2006/relationships/hyperlink" Target="https://sebacademy.edc.org/sample-pbis-staff-slide-dec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ebacademy.edc.org/sample-pbis-handbook-secondary" TargetMode="External"/><Relationship Id="rId5" Type="http://schemas.openxmlformats.org/officeDocument/2006/relationships/hyperlink" Target="https://sebacademy.edc.org/sample-pbis-handbook-elementary" TargetMode="External"/><Relationship Id="rId4" Type="http://schemas.openxmlformats.org/officeDocument/2006/relationships/hyperlink" Target="https://sebacademy.edc.org/annual-evaluation-report-sampl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88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12:30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8C6E4-1B97-E048-A59E-FF1C87DF65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08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4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15DC9-AE46-024B-9D9C-C031869FF5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22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36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RESOURCE LINK: https://sebacademy.edc.org/equitable-outcomes-require-finding-vulnerable-decisions</a:t>
            </a:r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https://sebacademy.edc.org/coaches-year-glance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78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https://sebacademy.edc.org/coaches-year-glance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13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79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50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65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24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sample team application that some school use to identify new team members.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89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730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https://www.pbisapps.org/products/tfi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2516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461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68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/>
            <a:r>
              <a:rPr 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en-US" sz="1200" b="0" i="0" u="none" strike="noStrike" dirty="0">
                <a:effectLst/>
                <a:latin typeface="Open Sans" panose="020B0606030504020204" pitchFamily="34" charset="0"/>
                <a:hlinkClick r:id="rId3"/>
              </a:rPr>
              <a:t>https://go.edc.org/SEB-Academy-Sign-In</a:t>
            </a:r>
            <a:r>
              <a:rPr 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endParaRPr lang="en-US" sz="1000" b="0" dirty="0">
              <a:cs typeface="Calibr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Team Meeting Action Plan with Goals: </a:t>
            </a:r>
            <a:r>
              <a:rPr lang="en-US" sz="1100" dirty="0"/>
              <a:t>https://sebacademy.edc.org/action-plan-template-1-year-1-teams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Coaches Year at a Glance: </a:t>
            </a:r>
            <a:r>
              <a:rPr lang="en-US" sz="1100" dirty="0"/>
              <a:t>https://sebacademy.edc.org/coaches-year-glance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Annual Planning Template: </a:t>
            </a:r>
            <a:r>
              <a:rPr lang="en-US" sz="1100" dirty="0"/>
              <a:t>https://sebacademy.edc.org/annual-action-plan-template-advanced-years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/>
              </a:rPr>
              <a:t>Annual PBIS Evaluation Report Template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</a:t>
            </a:r>
            <a:r>
              <a:rPr lang="en-US" sz="1200" dirty="0"/>
              <a:t>https://sebacademy.edc.org/annual-evaluation-report-template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Annual PBIS Evaluation Report – SAMPLE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 https://sebacademy.edc.org/annual-evaluation-report-sample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5"/>
              </a:rPr>
              <a:t>Sample PBIS Handbook Elementary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6"/>
              </a:rPr>
              <a:t>Sample PBIS Handbook Secondary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7"/>
              </a:rPr>
              <a:t>Sample Staff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https://sebacademy.edc.org/sample-pbis-staff-slide-deck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8"/>
              </a:rPr>
              <a:t>Sample Student PBIS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https://sebacademy.edc.org/sample-pbis-student-slide-deck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27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Evaluation Survey:  </a:t>
            </a:r>
            <a:r>
              <a:rPr lang="en-US" b="1" i="0" u="none" strike="noStrike" dirty="0">
                <a:effectLst/>
                <a:latin typeface="Open Sans" panose="020B0606030504020204" pitchFamily="34" charset="0"/>
                <a:hlinkClick r:id="rId3"/>
              </a:rPr>
              <a:t>https://go.edc.org/SEB-Academy-Event-Evaluation</a:t>
            </a:r>
            <a:r>
              <a:rPr lang="en-US" b="1" i="0" u="none" strike="noStrike" dirty="0">
                <a:effectLst/>
                <a:latin typeface="Open Sans" panose="020B0606030504020204" pitchFamily="34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5658-EA1F-4910-80AB-4DA76E167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Team Meeting Action Plan with Goals: </a:t>
            </a:r>
            <a:r>
              <a:rPr lang="en-US" sz="1100" dirty="0"/>
              <a:t>https://sebacademy.edc.org/action-plan-template-1-year-1-teams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Coaches Year at a Glance: </a:t>
            </a:r>
            <a:r>
              <a:rPr lang="en-US" sz="1100" dirty="0"/>
              <a:t>https://sebacademy.edc.org/coaches-year-glance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Annual Planning Template: </a:t>
            </a:r>
            <a:r>
              <a:rPr lang="en-US" sz="1100" dirty="0"/>
              <a:t>https://sebacademy.edc.org/annual-action-plan-template-advanced-years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/>
              </a:rPr>
              <a:t>Annual PBIS Evaluation Report Template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</a:t>
            </a:r>
            <a:r>
              <a:rPr lang="en-US" sz="1200" dirty="0"/>
              <a:t>https://sebacademy.edc.org/annual-evaluation-report-template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Annual PBIS Evaluation Report – SAMPLE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 https://sebacademy.edc.org/annual-evaluation-report-sample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5"/>
              </a:rPr>
              <a:t>Sample PBIS Handbook Elementary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6"/>
              </a:rPr>
              <a:t>Sample PBIS Handbook Secondary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7"/>
              </a:rPr>
              <a:t>Sample Staff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https://sebacademy.edc.org/sample-pbis-staff-slide-deck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8"/>
              </a:rPr>
              <a:t>Sample Student PBIS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https://sebacademy.edc.org/sample-pbis-student-slide-deck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1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6581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Tier 1 Evaluation Report (Sample school): https://sebacademy.edc.org/annual-evaluation-report-sample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1DB8D-095E-E247-8C01-555B2654AE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74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8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3.sv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4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31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67940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6143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09570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8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627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309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3013601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2854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152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834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570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5495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15895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6442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34844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</p:spTree>
    <p:extLst>
      <p:ext uri="{BB962C8B-B14F-4D97-AF65-F5344CB8AC3E}">
        <p14:creationId xmlns:p14="http://schemas.microsoft.com/office/powerpoint/2010/main" val="325907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09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043922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8890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15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56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1445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8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3652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41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/>
              <a:t>Click to add text </a:t>
            </a:r>
          </a:p>
          <a:p>
            <a:pPr marL="685800" lvl="1" indent="-228600"/>
            <a:r>
              <a:rPr lang="en-US"/>
              <a:t>Second level</a:t>
            </a:r>
          </a:p>
          <a:p>
            <a:pPr marL="1143000" lvl="2" indent="-228600"/>
            <a:r>
              <a:rPr lang="en-US"/>
              <a:t>Third level</a:t>
            </a:r>
          </a:p>
          <a:p>
            <a:pPr marL="1600200" lvl="3" indent="-228600"/>
            <a:r>
              <a:rPr lang="en-US"/>
              <a:t>Fourth level</a:t>
            </a:r>
          </a:p>
          <a:p>
            <a:pPr marL="2057400" lvl="4" indent="-228600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594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1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insert table</a:t>
            </a:r>
          </a:p>
          <a:p>
            <a:endParaRPr 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250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00698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2861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4567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96232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48926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21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787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0484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98372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9335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8774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1357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43858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7858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31032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6525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380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41825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6352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03079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85403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8401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01565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63027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71081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60300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 dirty="0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23991680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325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60127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1762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313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6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906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283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46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06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5280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0677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9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4420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8899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2385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1428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12025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7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6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49116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54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839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414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3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14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5306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96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405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75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752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2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523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174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864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338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451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5229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1277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99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0838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96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659295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716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6765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551388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019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86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45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4628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08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3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3230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119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4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8108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3316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70355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65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44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27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591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16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3084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9540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4313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256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4355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78459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0745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05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4426773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6792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5929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907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ue 1 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"/>
            <a:ext cx="9201150" cy="942974"/>
          </a:xfrm>
        </p:spPr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Sample Slide Title Goes Here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90000"/>
              <a:buFont typeface="Wingdings" charset="2"/>
              <a:buChar char="§"/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>
              <a:buClr>
                <a:schemeClr val="accent1"/>
              </a:buClr>
              <a:buSzPct val="90000"/>
              <a:buFont typeface="Times New Roman" panose="02020603050405020304" pitchFamily="18" charset="0"/>
              <a:buChar char="▲"/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7862-2EFC-124A-BEF0-AC9C533B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534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585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74009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1130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7901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159721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7754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4292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5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2120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0EE8-7DE5-934B-B0CC-78364372E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5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78416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67718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02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21DB-2E04-47F1-9578-C483A86C247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4ADF0F-8E84-46E9-9DA8-4B0A76B8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0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46634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1232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6685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635755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55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230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1" r:id="rId3"/>
    <p:sldLayoutId id="2147483673" r:id="rId4"/>
    <p:sldLayoutId id="21474837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89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713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90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92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1290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1" r:id="rId4"/>
    <p:sldLayoutId id="2147483762" r:id="rId5"/>
    <p:sldLayoutId id="2147483764" r:id="rId6"/>
    <p:sldLayoutId id="2147483765" r:id="rId7"/>
    <p:sldLayoutId id="2147483769" r:id="rId8"/>
    <p:sldLayoutId id="2147483774" r:id="rId9"/>
    <p:sldLayoutId id="2147483796" r:id="rId10"/>
    <p:sldLayoutId id="2147483825" r:id="rId11"/>
    <p:sldLayoutId id="2147483826" r:id="rId12"/>
    <p:sldLayoutId id="2147483827" r:id="rId13"/>
    <p:sldLayoutId id="2147483828" r:id="rId14"/>
    <p:sldLayoutId id="214748382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334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7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>
          <p15:clr>
            <a:srgbClr val="5ACBF0"/>
          </p15:clr>
        </p15:guide>
        <p15:guide id="2" pos="1920">
          <p15:clr>
            <a:srgbClr val="F26B43"/>
          </p15:clr>
        </p15:guide>
        <p15:guide id="3" pos="576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pos="1272">
          <p15:clr>
            <a:srgbClr val="9FCC3B"/>
          </p15:clr>
        </p15:guide>
        <p15:guide id="6" pos="2544">
          <p15:clr>
            <a:srgbClr val="9FCC3B"/>
          </p15:clr>
        </p15:guide>
        <p15:guide id="7" pos="5112">
          <p15:clr>
            <a:srgbClr val="9FCC3B"/>
          </p15:clr>
        </p15:guide>
        <p15:guide id="8" pos="6408">
          <p15:clr>
            <a:srgbClr val="9FCC3B"/>
          </p15:clr>
        </p15:guide>
        <p15:guide id="9" pos="3940">
          <p15:clr>
            <a:srgbClr val="F26B43"/>
          </p15:clr>
        </p15:guide>
        <p15:guide id="10" pos="7104">
          <p15:clr>
            <a:srgbClr val="5ACBF0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1638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2" r:id="rId21"/>
    <p:sldLayoutId id="2147483883" r:id="rId22"/>
    <p:sldLayoutId id="2147483884" r:id="rId23"/>
    <p:sldLayoutId id="2147483885" r:id="rId24"/>
    <p:sldLayoutId id="2147483886" r:id="rId25"/>
    <p:sldLayoutId id="2147483887" r:id="rId26"/>
    <p:sldLayoutId id="214748388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9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ample-pbis-handbook-elementary" TargetMode="External"/><Relationship Id="rId13" Type="http://schemas.openxmlformats.org/officeDocument/2006/relationships/image" Target="../media/image40.png"/><Relationship Id="rId3" Type="http://schemas.openxmlformats.org/officeDocument/2006/relationships/hyperlink" Target="https://sebacademy.edc.org/action-plan-template-1-year-1-teams" TargetMode="External"/><Relationship Id="rId7" Type="http://schemas.openxmlformats.org/officeDocument/2006/relationships/hyperlink" Target="https://sebacademy.edc.org/annual-evaluation-report-sample" TargetMode="External"/><Relationship Id="rId12" Type="http://schemas.openxmlformats.org/officeDocument/2006/relationships/hyperlink" Target="https://www.pbis.org/resource/integrated-tiered-fidelity-inventory-companion-guid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8.xml"/><Relationship Id="rId6" Type="http://schemas.openxmlformats.org/officeDocument/2006/relationships/hyperlink" Target="https://sebacademy.edc.org/annual-evaluation-report-template" TargetMode="External"/><Relationship Id="rId11" Type="http://schemas.openxmlformats.org/officeDocument/2006/relationships/hyperlink" Target="https://sebacademy.edc.org/sample-pbis-student-slide-deck" TargetMode="External"/><Relationship Id="rId5" Type="http://schemas.openxmlformats.org/officeDocument/2006/relationships/hyperlink" Target="https://nepbis.org/wp-content/uploads/2020/07/Building-basedCoachYAAG.doc" TargetMode="External"/><Relationship Id="rId10" Type="http://schemas.openxmlformats.org/officeDocument/2006/relationships/hyperlink" Target="https://sebacademy.edc.org/sample-pbis-staff-slide-deck" TargetMode="External"/><Relationship Id="rId4" Type="http://schemas.openxmlformats.org/officeDocument/2006/relationships/hyperlink" Target="https://sebacademy.edc.org/annual-action-plan-template-advanced-years" TargetMode="External"/><Relationship Id="rId9" Type="http://schemas.openxmlformats.org/officeDocument/2006/relationships/hyperlink" Target="https://sebacademy.edc.org/sample-pbis-handbook-secondary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ample-pbis-handbook-elementary" TargetMode="External"/><Relationship Id="rId13" Type="http://schemas.openxmlformats.org/officeDocument/2006/relationships/image" Target="../media/image40.png"/><Relationship Id="rId3" Type="http://schemas.openxmlformats.org/officeDocument/2006/relationships/hyperlink" Target="https://sebacademy.edc.org/action-plan-template-1-year-1-teams" TargetMode="External"/><Relationship Id="rId7" Type="http://schemas.openxmlformats.org/officeDocument/2006/relationships/hyperlink" Target="https://sebacademy.edc.org/annual-evaluation-report-sample" TargetMode="External"/><Relationship Id="rId12" Type="http://schemas.openxmlformats.org/officeDocument/2006/relationships/hyperlink" Target="https://www.pbis.org/resource/integrated-tiered-fidelity-inventory-companion-gui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Relationship Id="rId6" Type="http://schemas.openxmlformats.org/officeDocument/2006/relationships/hyperlink" Target="https://sebacademy.edc.org/annual-evaluation-report-template" TargetMode="External"/><Relationship Id="rId11" Type="http://schemas.openxmlformats.org/officeDocument/2006/relationships/hyperlink" Target="https://sebacademy.edc.org/sample-pbis-student-slide-deck" TargetMode="External"/><Relationship Id="rId5" Type="http://schemas.openxmlformats.org/officeDocument/2006/relationships/hyperlink" Target="https://nepbis.org/wp-content/uploads/2020/07/Building-basedCoachYAAG.doc" TargetMode="External"/><Relationship Id="rId10" Type="http://schemas.openxmlformats.org/officeDocument/2006/relationships/hyperlink" Target="https://sebacademy.edc.org/sample-pbis-staff-slide-deck" TargetMode="External"/><Relationship Id="rId4" Type="http://schemas.openxmlformats.org/officeDocument/2006/relationships/hyperlink" Target="https://sebacademy.edc.org/annual-action-plan-template-advanced-years" TargetMode="External"/><Relationship Id="rId9" Type="http://schemas.openxmlformats.org/officeDocument/2006/relationships/hyperlink" Target="https://sebacademy.edc.org/sample-pbis-handbook-secondar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185" y="1706992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Coach Training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2:  June 2025</a:t>
            </a:r>
            <a:endParaRPr lang="en-US" sz="4267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356911" y="3281217"/>
            <a:ext cx="6946342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Trainers Name</a:t>
            </a:r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39" y="6154749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098D0-8430-833A-DFDD-0D7EDD488DEC}"/>
              </a:ext>
            </a:extLst>
          </p:cNvPr>
          <p:cNvSpPr txBox="1"/>
          <p:nvPr/>
        </p:nvSpPr>
        <p:spPr>
          <a:xfrm>
            <a:off x="4563823" y="4484730"/>
            <a:ext cx="49737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Created from content from the National Technical Assistance Center on Positive Behavioral Interventions and Supports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Department of Education, Office of Special Education Programs and Office of Elementary and Secondary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Institute,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8330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8" y="232205"/>
            <a:ext cx="10477798" cy="845600"/>
          </a:xfrm>
        </p:spPr>
        <p:txBody>
          <a:bodyPr/>
          <a:lstStyle/>
          <a:p>
            <a:r>
              <a:rPr lang="en-US" sz="3600" dirty="0"/>
              <a:t>ACTIVITY: Evaluation Report and Planning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0392813-9C3F-9E4D-A2DC-31D3CEBE04C2}"/>
              </a:ext>
            </a:extLst>
          </p:cNvPr>
          <p:cNvGrpSpPr/>
          <p:nvPr/>
        </p:nvGrpSpPr>
        <p:grpSpPr>
          <a:xfrm>
            <a:off x="10938203" y="75885"/>
            <a:ext cx="1158240" cy="1158240"/>
            <a:chOff x="7429182" y="2594804"/>
            <a:chExt cx="868680" cy="868680"/>
          </a:xfrm>
        </p:grpSpPr>
        <p:sp>
          <p:nvSpPr>
            <p:cNvPr id="170" name="Google Shape;662;p43">
              <a:extLst>
                <a:ext uri="{FF2B5EF4-FFF2-40B4-BE49-F238E27FC236}">
                  <a16:creationId xmlns:a16="http://schemas.microsoft.com/office/drawing/2014/main" id="{7531D126-6E0E-4A4E-952D-EA0E6CC524B3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rgbClr val="63A537"/>
                </a:gs>
                <a:gs pos="100000">
                  <a:srgbClr val="99CB38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1" name="Google Shape;7825;p68">
              <a:extLst>
                <a:ext uri="{FF2B5EF4-FFF2-40B4-BE49-F238E27FC236}">
                  <a16:creationId xmlns:a16="http://schemas.microsoft.com/office/drawing/2014/main" id="{BCBA7A38-C4DA-A444-9FA8-9B9B861F089C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172" name="Google Shape;7826;p68">
                <a:extLst>
                  <a:ext uri="{FF2B5EF4-FFF2-40B4-BE49-F238E27FC236}">
                    <a16:creationId xmlns:a16="http://schemas.microsoft.com/office/drawing/2014/main" id="{90018877-F4B0-3B49-B35A-6F3F316B19EB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7827;p68">
                <a:extLst>
                  <a:ext uri="{FF2B5EF4-FFF2-40B4-BE49-F238E27FC236}">
                    <a16:creationId xmlns:a16="http://schemas.microsoft.com/office/drawing/2014/main" id="{2BCD7C8E-53CD-E545-A7C5-05F34E897D98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7828;p68">
                <a:extLst>
                  <a:ext uri="{FF2B5EF4-FFF2-40B4-BE49-F238E27FC236}">
                    <a16:creationId xmlns:a16="http://schemas.microsoft.com/office/drawing/2014/main" id="{8908A198-C8D2-4C44-B34F-C37B5E875569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7829;p68">
                <a:extLst>
                  <a:ext uri="{FF2B5EF4-FFF2-40B4-BE49-F238E27FC236}">
                    <a16:creationId xmlns:a16="http://schemas.microsoft.com/office/drawing/2014/main" id="{1CB0DB7E-F72E-5F48-95CA-28D8F36C225A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7830;p68">
                <a:extLst>
                  <a:ext uri="{FF2B5EF4-FFF2-40B4-BE49-F238E27FC236}">
                    <a16:creationId xmlns:a16="http://schemas.microsoft.com/office/drawing/2014/main" id="{4E94D0D1-2F30-D74F-B7F4-5989C8AE8417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7831;p68">
                <a:extLst>
                  <a:ext uri="{FF2B5EF4-FFF2-40B4-BE49-F238E27FC236}">
                    <a16:creationId xmlns:a16="http://schemas.microsoft.com/office/drawing/2014/main" id="{7115E542-3974-D647-AF7A-9041AE83CD04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7832;p68">
                <a:extLst>
                  <a:ext uri="{FF2B5EF4-FFF2-40B4-BE49-F238E27FC236}">
                    <a16:creationId xmlns:a16="http://schemas.microsoft.com/office/drawing/2014/main" id="{94545334-8228-D54F-801C-17356E0615CD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7833;p68">
                <a:extLst>
                  <a:ext uri="{FF2B5EF4-FFF2-40B4-BE49-F238E27FC236}">
                    <a16:creationId xmlns:a16="http://schemas.microsoft.com/office/drawing/2014/main" id="{223971F5-20AA-1442-8853-55AD763E8276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834;p68">
                <a:extLst>
                  <a:ext uri="{FF2B5EF4-FFF2-40B4-BE49-F238E27FC236}">
                    <a16:creationId xmlns:a16="http://schemas.microsoft.com/office/drawing/2014/main" id="{7B53C61F-C55B-6A46-9B56-FEE095E2E8B5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835;p68">
                <a:extLst>
                  <a:ext uri="{FF2B5EF4-FFF2-40B4-BE49-F238E27FC236}">
                    <a16:creationId xmlns:a16="http://schemas.microsoft.com/office/drawing/2014/main" id="{6F6B57D8-A901-344B-AB50-3D8C5E39E838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836;p68">
                <a:extLst>
                  <a:ext uri="{FF2B5EF4-FFF2-40B4-BE49-F238E27FC236}">
                    <a16:creationId xmlns:a16="http://schemas.microsoft.com/office/drawing/2014/main" id="{90DB872E-02E1-5D4C-9795-C2D4CD35987E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837;p68">
                <a:extLst>
                  <a:ext uri="{FF2B5EF4-FFF2-40B4-BE49-F238E27FC236}">
                    <a16:creationId xmlns:a16="http://schemas.microsoft.com/office/drawing/2014/main" id="{49D7E70B-90D4-4B40-8AB2-4F5BF98D893B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838;p68">
                <a:extLst>
                  <a:ext uri="{FF2B5EF4-FFF2-40B4-BE49-F238E27FC236}">
                    <a16:creationId xmlns:a16="http://schemas.microsoft.com/office/drawing/2014/main" id="{7471B969-14D4-9349-8CEA-EC5FD90D9508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839;p68">
                <a:extLst>
                  <a:ext uri="{FF2B5EF4-FFF2-40B4-BE49-F238E27FC236}">
                    <a16:creationId xmlns:a16="http://schemas.microsoft.com/office/drawing/2014/main" id="{6706CE98-C76B-264D-8425-FA7D22A9D44C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840;p68">
                <a:extLst>
                  <a:ext uri="{FF2B5EF4-FFF2-40B4-BE49-F238E27FC236}">
                    <a16:creationId xmlns:a16="http://schemas.microsoft.com/office/drawing/2014/main" id="{AC7E5260-FEA3-AD4D-872F-6971DA9FE70B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41;p68">
                <a:extLst>
                  <a:ext uri="{FF2B5EF4-FFF2-40B4-BE49-F238E27FC236}">
                    <a16:creationId xmlns:a16="http://schemas.microsoft.com/office/drawing/2014/main" id="{429D6D30-C228-3C41-853A-4F94626F63F8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42;p68">
                <a:extLst>
                  <a:ext uri="{FF2B5EF4-FFF2-40B4-BE49-F238E27FC236}">
                    <a16:creationId xmlns:a16="http://schemas.microsoft.com/office/drawing/2014/main" id="{3EE96298-5E59-9240-A40A-981DE3C39CAC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43;p68">
                <a:extLst>
                  <a:ext uri="{FF2B5EF4-FFF2-40B4-BE49-F238E27FC236}">
                    <a16:creationId xmlns:a16="http://schemas.microsoft.com/office/drawing/2014/main" id="{E3B68417-1BBB-D541-84DC-E7F6CDFF701E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44;p68">
                <a:extLst>
                  <a:ext uri="{FF2B5EF4-FFF2-40B4-BE49-F238E27FC236}">
                    <a16:creationId xmlns:a16="http://schemas.microsoft.com/office/drawing/2014/main" id="{3CBBC2C5-3DEC-F04C-87B8-660AD9327096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5;p68">
                <a:extLst>
                  <a:ext uri="{FF2B5EF4-FFF2-40B4-BE49-F238E27FC236}">
                    <a16:creationId xmlns:a16="http://schemas.microsoft.com/office/drawing/2014/main" id="{BE949903-C6E6-7E4D-B250-835FD11E3F72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46;p68">
                <a:extLst>
                  <a:ext uri="{FF2B5EF4-FFF2-40B4-BE49-F238E27FC236}">
                    <a16:creationId xmlns:a16="http://schemas.microsoft.com/office/drawing/2014/main" id="{0FDA0DDF-3EC5-E647-A39F-9E7FDCC2FC65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47;p68">
                <a:extLst>
                  <a:ext uri="{FF2B5EF4-FFF2-40B4-BE49-F238E27FC236}">
                    <a16:creationId xmlns:a16="http://schemas.microsoft.com/office/drawing/2014/main" id="{5A7A7823-3A68-B74E-9CF1-61570DA7BFF5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2B60AD10-5A25-1BE3-4374-E6B9AD09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320" y="1413278"/>
            <a:ext cx="8654536" cy="438999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/>
              </a:rPr>
              <a:t>Complete one bullet for each area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Celebrations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Areas to Strengthen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Action Item 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/>
              </a:rPr>
              <a:t>Identify which data sources you will show case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Fidelity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Outcomes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/>
              </a:rPr>
              <a:t>Be prepared to share out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B2191ED-F40B-BF12-3FAA-25A1F6AB926F}"/>
              </a:ext>
            </a:extLst>
          </p:cNvPr>
          <p:cNvSpPr txBox="1">
            <a:spLocks/>
          </p:cNvSpPr>
          <p:nvPr/>
        </p:nvSpPr>
        <p:spPr>
          <a:xfrm>
            <a:off x="10290224" y="583028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</a:p>
        </p:txBody>
      </p:sp>
      <p:grpSp>
        <p:nvGrpSpPr>
          <p:cNvPr id="33" name="Google Shape;6077;p67">
            <a:extLst>
              <a:ext uri="{FF2B5EF4-FFF2-40B4-BE49-F238E27FC236}">
                <a16:creationId xmlns:a16="http://schemas.microsoft.com/office/drawing/2014/main" id="{25D30B0E-5FF9-CB23-A7B2-41732EB61030}"/>
              </a:ext>
            </a:extLst>
          </p:cNvPr>
          <p:cNvGrpSpPr/>
          <p:nvPr/>
        </p:nvGrpSpPr>
        <p:grpSpPr>
          <a:xfrm>
            <a:off x="8114381" y="6087812"/>
            <a:ext cx="537983" cy="537983"/>
            <a:chOff x="5873617" y="2309901"/>
            <a:chExt cx="345720" cy="345720"/>
          </a:xfrm>
        </p:grpSpPr>
        <p:sp>
          <p:nvSpPr>
            <p:cNvPr id="34" name="Google Shape;6078;p67">
              <a:extLst>
                <a:ext uri="{FF2B5EF4-FFF2-40B4-BE49-F238E27FC236}">
                  <a16:creationId xmlns:a16="http://schemas.microsoft.com/office/drawing/2014/main" id="{97CF28B7-D4DB-5BEA-1852-6CAD4AA69396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79;p67">
              <a:extLst>
                <a:ext uri="{FF2B5EF4-FFF2-40B4-BE49-F238E27FC236}">
                  <a16:creationId xmlns:a16="http://schemas.microsoft.com/office/drawing/2014/main" id="{159F434C-C482-2D16-3C27-52081366C49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0;p67">
              <a:extLst>
                <a:ext uri="{FF2B5EF4-FFF2-40B4-BE49-F238E27FC236}">
                  <a16:creationId xmlns:a16="http://schemas.microsoft.com/office/drawing/2014/main" id="{6F608FF8-3D37-0B4B-8995-60CAD62FE95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1;p67">
              <a:extLst>
                <a:ext uri="{FF2B5EF4-FFF2-40B4-BE49-F238E27FC236}">
                  <a16:creationId xmlns:a16="http://schemas.microsoft.com/office/drawing/2014/main" id="{0EBF1F26-D982-9040-A6C3-A97735D8D3DD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2;p67">
              <a:extLst>
                <a:ext uri="{FF2B5EF4-FFF2-40B4-BE49-F238E27FC236}">
                  <a16:creationId xmlns:a16="http://schemas.microsoft.com/office/drawing/2014/main" id="{59D2EA26-CA10-9008-800D-9157D066E4C6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3;p67">
              <a:extLst>
                <a:ext uri="{FF2B5EF4-FFF2-40B4-BE49-F238E27FC236}">
                  <a16:creationId xmlns:a16="http://schemas.microsoft.com/office/drawing/2014/main" id="{CC14E40D-D328-E4B8-2CB0-DECA5F50EF6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4;p67">
              <a:extLst>
                <a:ext uri="{FF2B5EF4-FFF2-40B4-BE49-F238E27FC236}">
                  <a16:creationId xmlns:a16="http://schemas.microsoft.com/office/drawing/2014/main" id="{3A4657A4-9271-BAF1-7B88-62BAA1DBAA5D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5;p67">
              <a:extLst>
                <a:ext uri="{FF2B5EF4-FFF2-40B4-BE49-F238E27FC236}">
                  <a16:creationId xmlns:a16="http://schemas.microsoft.com/office/drawing/2014/main" id="{D2E39AFF-37FA-3B60-C478-45054F9ED919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6;p67">
              <a:extLst>
                <a:ext uri="{FF2B5EF4-FFF2-40B4-BE49-F238E27FC236}">
                  <a16:creationId xmlns:a16="http://schemas.microsoft.com/office/drawing/2014/main" id="{962B548A-B75B-8816-8CE0-A8D9F845806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7;p67">
              <a:extLst>
                <a:ext uri="{FF2B5EF4-FFF2-40B4-BE49-F238E27FC236}">
                  <a16:creationId xmlns:a16="http://schemas.microsoft.com/office/drawing/2014/main" id="{E7B9A5BD-A9D8-60F3-06C3-9CBC7C483A3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8;p67">
              <a:extLst>
                <a:ext uri="{FF2B5EF4-FFF2-40B4-BE49-F238E27FC236}">
                  <a16:creationId xmlns:a16="http://schemas.microsoft.com/office/drawing/2014/main" id="{E795BCAB-04EE-9763-F5A9-68A6F5FAB3AD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89;p67">
              <a:extLst>
                <a:ext uri="{FF2B5EF4-FFF2-40B4-BE49-F238E27FC236}">
                  <a16:creationId xmlns:a16="http://schemas.microsoft.com/office/drawing/2014/main" id="{D60C2D84-F1E4-FECA-28BA-170B385CC621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0;p67">
              <a:extLst>
                <a:ext uri="{FF2B5EF4-FFF2-40B4-BE49-F238E27FC236}">
                  <a16:creationId xmlns:a16="http://schemas.microsoft.com/office/drawing/2014/main" id="{28B7A73E-674A-D740-1E0B-A6C3C534A5FA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1;p67">
              <a:extLst>
                <a:ext uri="{FF2B5EF4-FFF2-40B4-BE49-F238E27FC236}">
                  <a16:creationId xmlns:a16="http://schemas.microsoft.com/office/drawing/2014/main" id="{8A91761E-E69F-BA24-E4C2-51DC1C28EE00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2;p67">
              <a:extLst>
                <a:ext uri="{FF2B5EF4-FFF2-40B4-BE49-F238E27FC236}">
                  <a16:creationId xmlns:a16="http://schemas.microsoft.com/office/drawing/2014/main" id="{4D551C46-4988-2373-C6C8-2978EB4A8E79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3;p67">
              <a:extLst>
                <a:ext uri="{FF2B5EF4-FFF2-40B4-BE49-F238E27FC236}">
                  <a16:creationId xmlns:a16="http://schemas.microsoft.com/office/drawing/2014/main" id="{D72B43BC-6290-A5AF-DBD6-9C165F0A76FF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4;p67">
              <a:extLst>
                <a:ext uri="{FF2B5EF4-FFF2-40B4-BE49-F238E27FC236}">
                  <a16:creationId xmlns:a16="http://schemas.microsoft.com/office/drawing/2014/main" id="{9E52C242-4BA3-B0F6-48BA-9F12C93A207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5;p67">
              <a:extLst>
                <a:ext uri="{FF2B5EF4-FFF2-40B4-BE49-F238E27FC236}">
                  <a16:creationId xmlns:a16="http://schemas.microsoft.com/office/drawing/2014/main" id="{867C48CD-A22A-C457-79BA-380EDCD20BDC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6096;p67">
              <a:extLst>
                <a:ext uri="{FF2B5EF4-FFF2-40B4-BE49-F238E27FC236}">
                  <a16:creationId xmlns:a16="http://schemas.microsoft.com/office/drawing/2014/main" id="{34A51149-1FB3-0A94-6DD3-80CABE882959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FAB1C9A-0015-AB29-1F78-5F4D356825A6}"/>
              </a:ext>
            </a:extLst>
          </p:cNvPr>
          <p:cNvSpPr txBox="1">
            <a:spLocks/>
          </p:cNvSpPr>
          <p:nvPr/>
        </p:nvSpPr>
        <p:spPr>
          <a:xfrm>
            <a:off x="8490050" y="6012464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Work Time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</p:spTree>
    <p:extLst>
      <p:ext uri="{BB962C8B-B14F-4D97-AF65-F5344CB8AC3E}">
        <p14:creationId xmlns:p14="http://schemas.microsoft.com/office/powerpoint/2010/main" val="116260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938739" y="2572031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/>
              <a:t>Review:</a:t>
            </a:r>
            <a:br>
              <a:rPr lang="en" sz="4800" b="1" dirty="0"/>
            </a:br>
            <a:r>
              <a:rPr lang="en" sz="3000" b="1" dirty="0"/>
              <a:t>Current and revision of </a:t>
            </a:r>
            <a:br>
              <a:rPr lang="en" sz="3000" b="1" dirty="0"/>
            </a:br>
            <a:r>
              <a:rPr lang="en" sz="3000" b="1" dirty="0"/>
              <a:t>school-wide goals</a:t>
            </a:r>
            <a:endParaRPr lang="en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2872F3-67C2-435F-8F23-269B536A1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10772603" cy="845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What Social Emotional Behavior (SEB) Data has your team collected this year?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BD4CE-B923-46CF-B26F-FCDF7284B8B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62417" y="1858224"/>
            <a:ext cx="3198813" cy="4532313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2500" dirty="0"/>
              <a:t>Implementation Fidelity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DE7239-5BB5-444F-A852-10E708274EB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996030" y="1864574"/>
            <a:ext cx="3919538" cy="4525963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2500" dirty="0"/>
              <a:t>Outcome Data</a:t>
            </a:r>
            <a:endParaRPr lang="en-US" dirty="0"/>
          </a:p>
          <a:p>
            <a:pPr marL="139700" indent="0">
              <a:buNone/>
            </a:pPr>
            <a:endParaRPr lang="en-US" sz="2500" dirty="0"/>
          </a:p>
          <a:p>
            <a:pPr marL="139700" indent="0">
              <a:buNone/>
            </a:pPr>
            <a:endParaRPr lang="en-US" sz="25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19E7A4-5EF4-40F5-840C-C6FF9395DA6D}"/>
              </a:ext>
            </a:extLst>
          </p:cNvPr>
          <p:cNvGraphicFramePr/>
          <p:nvPr/>
        </p:nvGraphicFramePr>
        <p:xfrm>
          <a:off x="254192" y="2551944"/>
          <a:ext cx="3519600" cy="331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3C77B3D-B786-574D-BEB9-E86CF5AD6173}"/>
              </a:ext>
            </a:extLst>
          </p:cNvPr>
          <p:cNvSpPr txBox="1">
            <a:spLocks/>
          </p:cNvSpPr>
          <p:nvPr/>
        </p:nvSpPr>
        <p:spPr>
          <a:xfrm>
            <a:off x="8637975" y="1875304"/>
            <a:ext cx="391967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2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2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20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39700" indent="0">
              <a:buNone/>
            </a:pPr>
            <a:r>
              <a:rPr lang="en-US" sz="2500" kern="0" dirty="0"/>
              <a:t>Other data sources:</a:t>
            </a:r>
          </a:p>
          <a:p>
            <a:pPr marL="139700" indent="0">
              <a:buNone/>
            </a:pPr>
            <a:endParaRPr lang="en-US" kern="0" dirty="0"/>
          </a:p>
          <a:p>
            <a:pPr marL="139700" indent="0">
              <a:buFont typeface="Hind Vadodara"/>
              <a:buNone/>
            </a:pPr>
            <a:endParaRPr lang="en-US" kern="0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62B04A3-77D8-C046-826B-9C2BB1E6B530}"/>
              </a:ext>
            </a:extLst>
          </p:cNvPr>
          <p:cNvGraphicFramePr/>
          <p:nvPr/>
        </p:nvGraphicFramePr>
        <p:xfrm>
          <a:off x="8350368" y="2284215"/>
          <a:ext cx="3588427" cy="346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76DA58FC-1429-4ECD-1582-D892C8DFE6F4}"/>
              </a:ext>
            </a:extLst>
          </p:cNvPr>
          <p:cNvGraphicFramePr/>
          <p:nvPr/>
        </p:nvGraphicFramePr>
        <p:xfrm>
          <a:off x="4181073" y="2284215"/>
          <a:ext cx="3416627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5ADA21B-6C61-89DA-3FB1-47D9B8DA02C6}"/>
              </a:ext>
            </a:extLst>
          </p:cNvPr>
          <p:cNvSpPr/>
          <p:nvPr/>
        </p:nvSpPr>
        <p:spPr>
          <a:xfrm>
            <a:off x="44343" y="5413120"/>
            <a:ext cx="4896348" cy="13284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When your various data sources are reviewed together, what does it say is going well? What does your data say is needed next?</a:t>
            </a:r>
          </a:p>
        </p:txBody>
      </p:sp>
    </p:spTree>
    <p:extLst>
      <p:ext uri="{BB962C8B-B14F-4D97-AF65-F5344CB8AC3E}">
        <p14:creationId xmlns:p14="http://schemas.microsoft.com/office/powerpoint/2010/main" val="160858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06AC42-2C4C-E249-A091-463072691C34}"/>
              </a:ext>
            </a:extLst>
          </p:cNvPr>
          <p:cNvGraphicFramePr/>
          <p:nvPr/>
        </p:nvGraphicFramePr>
        <p:xfrm>
          <a:off x="-932623" y="204013"/>
          <a:ext cx="12740309" cy="644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C36900-1A11-5140-BBAD-A9AD36C5F433}"/>
              </a:ext>
            </a:extLst>
          </p:cNvPr>
          <p:cNvSpPr txBox="1"/>
          <p:nvPr/>
        </p:nvSpPr>
        <p:spPr>
          <a:xfrm>
            <a:off x="4398064" y="2951946"/>
            <a:ext cx="2087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</a:rPr>
              <a:t>Collect &amp; Use </a:t>
            </a:r>
          </a:p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0BBCAE6D-2052-E74A-BF44-9A3CFF179EFF}"/>
              </a:ext>
            </a:extLst>
          </p:cNvPr>
          <p:cNvSpPr/>
          <p:nvPr/>
        </p:nvSpPr>
        <p:spPr>
          <a:xfrm rot="16200000">
            <a:off x="5120062" y="2461802"/>
            <a:ext cx="808383" cy="162834"/>
          </a:xfrm>
          <a:prstGeom prst="leftRightArrow">
            <a:avLst/>
          </a:prstGeom>
          <a:solidFill>
            <a:srgbClr val="F3C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6B9B0B13-110A-2449-9017-70BBF4B66701}"/>
              </a:ext>
            </a:extLst>
          </p:cNvPr>
          <p:cNvSpPr/>
          <p:nvPr/>
        </p:nvSpPr>
        <p:spPr>
          <a:xfrm rot="13049120">
            <a:off x="3856507" y="2653456"/>
            <a:ext cx="769704" cy="185865"/>
          </a:xfrm>
          <a:prstGeom prst="leftRightArrow">
            <a:avLst/>
          </a:prstGeom>
          <a:solidFill>
            <a:srgbClr val="EE3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AD7BB20D-D350-1345-A755-0FE4F6A3C6D1}"/>
              </a:ext>
            </a:extLst>
          </p:cNvPr>
          <p:cNvSpPr/>
          <p:nvPr/>
        </p:nvSpPr>
        <p:spPr>
          <a:xfrm rot="8989993">
            <a:off x="4033470" y="3802843"/>
            <a:ext cx="828101" cy="189444"/>
          </a:xfrm>
          <a:prstGeom prst="leftRightArrow">
            <a:avLst/>
          </a:prstGeom>
          <a:solidFill>
            <a:srgbClr val="E89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2BFC387A-698F-9340-87E9-569744E192E9}"/>
              </a:ext>
            </a:extLst>
          </p:cNvPr>
          <p:cNvSpPr/>
          <p:nvPr/>
        </p:nvSpPr>
        <p:spPr>
          <a:xfrm rot="16200000">
            <a:off x="5139679" y="4239957"/>
            <a:ext cx="808383" cy="162835"/>
          </a:xfrm>
          <a:prstGeom prst="leftRightArrow">
            <a:avLst/>
          </a:prstGeom>
          <a:solidFill>
            <a:srgbClr val="7F4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348E3385-1354-3A4E-A330-A1DE4E83D5FF}"/>
              </a:ext>
            </a:extLst>
          </p:cNvPr>
          <p:cNvSpPr/>
          <p:nvPr/>
        </p:nvSpPr>
        <p:spPr>
          <a:xfrm rot="1788653">
            <a:off x="6189432" y="3775235"/>
            <a:ext cx="713265" cy="155196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DE54176A-1DFD-444C-8471-F7C725DD13A1}"/>
              </a:ext>
            </a:extLst>
          </p:cNvPr>
          <p:cNvSpPr/>
          <p:nvPr/>
        </p:nvSpPr>
        <p:spPr>
          <a:xfrm rot="19540980">
            <a:off x="6306784" y="2755706"/>
            <a:ext cx="808383" cy="176765"/>
          </a:xfrm>
          <a:prstGeom prst="leftRightArrow">
            <a:avLst/>
          </a:prstGeom>
          <a:solidFill>
            <a:srgbClr val="207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0355F2-B5DA-FC4F-B4E3-E5AD50B2A7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98" t="6738" r="15999" b="17357"/>
          <a:stretch/>
        </p:blipFill>
        <p:spPr>
          <a:xfrm>
            <a:off x="11146120" y="5824368"/>
            <a:ext cx="1045880" cy="1033632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7ECEB5-E7F3-C545-8A92-91DCED753BB5}"/>
              </a:ext>
            </a:extLst>
          </p:cNvPr>
          <p:cNvSpPr txBox="1"/>
          <p:nvPr/>
        </p:nvSpPr>
        <p:spPr>
          <a:xfrm>
            <a:off x="135467" y="6383090"/>
            <a:ext cx="28109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(Chaparro, E., et. al, 2022)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643C797-AFCC-D46E-5618-F75852EE1E44}"/>
              </a:ext>
            </a:extLst>
          </p:cNvPr>
          <p:cNvSpPr/>
          <p:nvPr/>
        </p:nvSpPr>
        <p:spPr>
          <a:xfrm>
            <a:off x="8088382" y="348437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8D1184F-BAAE-6E05-CDD3-143C55F58988}"/>
              </a:ext>
            </a:extLst>
          </p:cNvPr>
          <p:cNvSpPr/>
          <p:nvPr/>
        </p:nvSpPr>
        <p:spPr>
          <a:xfrm rot="19693406">
            <a:off x="7288282" y="462737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A7B0F1F-16EE-0732-8593-347029DF9009}"/>
              </a:ext>
            </a:extLst>
          </p:cNvPr>
          <p:cNvSpPr/>
          <p:nvPr/>
        </p:nvSpPr>
        <p:spPr>
          <a:xfrm rot="1216010">
            <a:off x="8859495" y="370492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6046ED6-7840-E7E8-A8B7-B66A65B6BD5F}"/>
              </a:ext>
            </a:extLst>
          </p:cNvPr>
          <p:cNvSpPr/>
          <p:nvPr/>
        </p:nvSpPr>
        <p:spPr>
          <a:xfrm rot="3082534">
            <a:off x="9461778" y="740152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7EFB4C2-EF00-0748-A096-436EACAE5D1D}"/>
              </a:ext>
            </a:extLst>
          </p:cNvPr>
          <p:cNvSpPr/>
          <p:nvPr/>
        </p:nvSpPr>
        <p:spPr>
          <a:xfrm rot="4153681">
            <a:off x="9828971" y="1352555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F42ADAB-0354-B359-EF65-5B40F27A7DBE}"/>
              </a:ext>
            </a:extLst>
          </p:cNvPr>
          <p:cNvSpPr/>
          <p:nvPr/>
        </p:nvSpPr>
        <p:spPr>
          <a:xfrm rot="6222192">
            <a:off x="9934384" y="2034233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4F34BBB-8245-89B5-DB3F-F5AD07C7AD4A}"/>
              </a:ext>
            </a:extLst>
          </p:cNvPr>
          <p:cNvSpPr/>
          <p:nvPr/>
        </p:nvSpPr>
        <p:spPr>
          <a:xfrm rot="7623276">
            <a:off x="9643472" y="2675032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AE7DAF-F9A0-684D-93E2-19392D33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35" y="171671"/>
            <a:ext cx="11891165" cy="845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Outcomes are our GOALS for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CC003-D7B0-294F-A79D-22D87B44C620}"/>
              </a:ext>
            </a:extLst>
          </p:cNvPr>
          <p:cNvSpPr txBox="1"/>
          <p:nvPr/>
        </p:nvSpPr>
        <p:spPr>
          <a:xfrm>
            <a:off x="6525752" y="923031"/>
            <a:ext cx="5314348" cy="55707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Locally important and meaningful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Applicable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(culturally equitable)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Students’ social competence and academic achievement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Staff implementation of critical skills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Observable and measurable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Written as a goal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9221A93-085A-2346-9B6D-AE429DFAABA7}"/>
              </a:ext>
            </a:extLst>
          </p:cNvPr>
          <p:cNvSpPr/>
          <p:nvPr/>
        </p:nvSpPr>
        <p:spPr>
          <a:xfrm>
            <a:off x="351901" y="1125332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the end of the year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for implementing PBIS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 be rated “Highly Important” by at least 80% of staff as measured by PBIS staff survey.</a:t>
            </a:r>
          </a:p>
        </p:txBody>
      </p:sp>
      <p:sp>
        <p:nvSpPr>
          <p:cNvPr id="6" name="Rounded Rectangular Callout 13">
            <a:extLst>
              <a:ext uri="{FF2B5EF4-FFF2-40B4-BE49-F238E27FC236}">
                <a16:creationId xmlns:a16="http://schemas.microsoft.com/office/drawing/2014/main" id="{04471088-A15C-F536-AD42-B9EDD880CC6C}"/>
              </a:ext>
            </a:extLst>
          </p:cNvPr>
          <p:cNvSpPr/>
          <p:nvPr/>
        </p:nvSpPr>
        <p:spPr>
          <a:xfrm>
            <a:off x="351901" y="1125332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a result of implementing PBIS during the 20XX-20XY school year,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 reports of school climate will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by 20% 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A48DB80F-30A5-EB4A-9545-4E1B13258AD4}"/>
              </a:ext>
            </a:extLst>
          </p:cNvPr>
          <p:cNvSpPr/>
          <p:nvPr/>
        </p:nvSpPr>
        <p:spPr>
          <a:xfrm>
            <a:off x="351900" y="1179363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a result of implementing PBIS during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20XX-20XY school year,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behavior incident data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 decrease by __% relative to that same period the prior year.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2CC2EC-1DA2-E847-9762-1FBA4269C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078" y="3912852"/>
            <a:ext cx="1109563" cy="107140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Rounded Rectangular Callout 14">
            <a:extLst>
              <a:ext uri="{FF2B5EF4-FFF2-40B4-BE49-F238E27FC236}">
                <a16:creationId xmlns:a16="http://schemas.microsoft.com/office/drawing/2014/main" id="{20D40EA3-1FE7-C45B-B990-C8EA5CC0FFAF}"/>
              </a:ext>
            </a:extLst>
          </p:cNvPr>
          <p:cNvSpPr/>
          <p:nvPr/>
        </p:nvSpPr>
        <p:spPr>
          <a:xfrm>
            <a:off x="351899" y="1152348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As a result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implementing PBIS,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 behavior will improve, and the school will feel better.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DC5AF6-9274-A04D-936A-8F06365758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9686" y="3894871"/>
            <a:ext cx="1135955" cy="108938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98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313" y="1746198"/>
            <a:ext cx="7123442" cy="39339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conversations and planning have your team had around data and review of goals?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</a:rPr>
            </a:b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goals have you and your team discussed for next year?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1" y="343098"/>
            <a:ext cx="9378000" cy="845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Calibri Light"/>
              </a:rPr>
              <a:t>DISCUSSION: Goals</a:t>
            </a:r>
            <a:endParaRPr lang="en-US" sz="3600" dirty="0">
              <a:solidFill>
                <a:schemeClr val="bg1"/>
              </a:solidFill>
              <a:cs typeface="Calibri Light"/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77925" y="571961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00" kern="0" dirty="0"/>
              <a:t>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47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806581" y="2439914"/>
            <a:ext cx="8623419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>
                <a:latin typeface="Arial"/>
                <a:cs typeface="Arial"/>
              </a:rPr>
              <a:t>PBIS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/>
                <a:cs typeface="Arial"/>
              </a:rPr>
              <a:t>Resource Spotlight: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/>
                <a:cs typeface="Arial"/>
              </a:rPr>
              <a:t>Coaches Year-at-a-Glance, Roll out Checklist</a:t>
            </a:r>
            <a:br>
              <a:rPr lang="en-US" sz="3200" b="1" dirty="0">
                <a:latin typeface="Arial"/>
                <a:cs typeface="Arial"/>
              </a:rPr>
            </a:br>
            <a:r>
              <a:rPr lang="en-US" sz="3200" b="1" dirty="0">
                <a:latin typeface="Arial"/>
                <a:cs typeface="Arial"/>
              </a:rPr>
              <a:t>&amp; Annual Action Plan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enter on Positive Behavior Interventions &amp; Supports (PBIS) Logo of three interconnected circles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537" y="5300196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49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89F54-09E3-54F3-8DBB-87B91EFB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7493743" cy="845600"/>
          </a:xfrm>
        </p:spPr>
        <p:txBody>
          <a:bodyPr/>
          <a:lstStyle/>
          <a:p>
            <a:r>
              <a:rPr lang="en-US"/>
              <a:t>Coaches Year at a Glance</a:t>
            </a:r>
          </a:p>
        </p:txBody>
      </p:sp>
      <p:sp>
        <p:nvSpPr>
          <p:cNvPr id="6" name="Google Shape;1010;p31">
            <a:extLst>
              <a:ext uri="{FF2B5EF4-FFF2-40B4-BE49-F238E27FC236}">
                <a16:creationId xmlns:a16="http://schemas.microsoft.com/office/drawing/2014/main" id="{2E736FA1-8264-F12E-10E8-C026F6014DB2}"/>
              </a:ext>
            </a:extLst>
          </p:cNvPr>
          <p:cNvSpPr txBox="1"/>
          <p:nvPr/>
        </p:nvSpPr>
        <p:spPr>
          <a:xfrm>
            <a:off x="7092869" y="1623783"/>
            <a:ext cx="4727171" cy="48709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kern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Month by month resources for coaches: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kern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Organizes what data should be reviewed when (for planning purposes)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>
                <a:solidFill>
                  <a:srgbClr val="1F3864"/>
                </a:solidFill>
              </a:rPr>
              <a:t>Prompts for coaches’ and team activities that support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>
                <a:solidFill>
                  <a:srgbClr val="1F3864"/>
                </a:solidFill>
              </a:rPr>
              <a:t>What practices should be conducted across the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>
                <a:solidFill>
                  <a:srgbClr val="1F3864"/>
                </a:solidFill>
              </a:rPr>
              <a:t>Ideas for communicating with Staff, Families, and Community.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>
                <a:solidFill>
                  <a:srgbClr val="1F3864"/>
                </a:solidFill>
              </a:rPr>
              <a:t>Create your own coaches’ plan!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endParaRPr lang="en-US" sz="2200">
              <a:solidFill>
                <a:srgbClr val="1F386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1809D-3110-2024-64CA-AC33370CF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0" y="1623783"/>
            <a:ext cx="6547992" cy="39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4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89F54-09E3-54F3-8DBB-87B91EFB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7493743" cy="845600"/>
          </a:xfrm>
        </p:spPr>
        <p:txBody>
          <a:bodyPr/>
          <a:lstStyle/>
          <a:p>
            <a:r>
              <a:rPr lang="en-US" dirty="0"/>
              <a:t>Annual Action Plan</a:t>
            </a:r>
          </a:p>
        </p:txBody>
      </p:sp>
      <p:sp>
        <p:nvSpPr>
          <p:cNvPr id="6" name="Google Shape;1010;p31">
            <a:extLst>
              <a:ext uri="{FF2B5EF4-FFF2-40B4-BE49-F238E27FC236}">
                <a16:creationId xmlns:a16="http://schemas.microsoft.com/office/drawing/2014/main" id="{2E736FA1-8264-F12E-10E8-C026F6014DB2}"/>
              </a:ext>
            </a:extLst>
          </p:cNvPr>
          <p:cNvSpPr txBox="1"/>
          <p:nvPr/>
        </p:nvSpPr>
        <p:spPr>
          <a:xfrm>
            <a:off x="7092869" y="1623783"/>
            <a:ext cx="4727171" cy="48709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kern="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All in on year long organizer action plan document that provides you a one stop document to share the following information: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kern="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Team membership and meeting dates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rgbClr val="1F3864"/>
                </a:solidFill>
              </a:rPr>
              <a:t>Lesson plan dates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rgbClr val="1F3864"/>
                </a:solidFill>
              </a:rPr>
              <a:t>Acknowledgement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rgbClr val="1F3864"/>
                </a:solidFill>
              </a:rPr>
              <a:t>Assessment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rgbClr val="1F3864"/>
                </a:solidFill>
              </a:rPr>
              <a:t>Additional support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endParaRPr lang="en-US" sz="2200" dirty="0">
              <a:solidFill>
                <a:srgbClr val="1F386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C9F76-AAC4-98B0-5BF9-920D00851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72" y="1265295"/>
            <a:ext cx="4172700" cy="5346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04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Planning Template - Advanced Years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71626"/>
            <a:ext cx="82296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20638555">
            <a:off x="5257800" y="4233565"/>
            <a:ext cx="26670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627748">
            <a:off x="5372100" y="4876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role will team members fulfill?</a:t>
            </a:r>
          </a:p>
        </p:txBody>
      </p:sp>
    </p:spTree>
    <p:extLst>
      <p:ext uri="{BB962C8B-B14F-4D97-AF65-F5344CB8AC3E}">
        <p14:creationId xmlns:p14="http://schemas.microsoft.com/office/powerpoint/2010/main" val="192224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2" descr="Decorative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 descr="Self&#10; Self-monitor&#10;  Are you participating?&#10;  Engaged as a learner?&#10;  &#10; Stretch, break, stand as needed​&#10; &#10; If you have questions or comments:&#10;  unmute&#10;  use the chat box&#10;Others&#10; Mute when listening, unmute to talk​&#10; &#10; Work as a team:&#10;  Room for every voice&#10;  Reinforce participation&#10;Environment&#10; Have your computer charged and ready to go​&#10; &#10; Keep necessary materials at hand&#10;  action plan&#10;  relevant docs&#10;  water/snacks&#10;  &#10; Minimize distractions if possible​&#10;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682659"/>
              </p:ext>
            </p:extLst>
          </p:nvPr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 descr="magnifying glass&#10;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662681" y="3260300"/>
            <a:ext cx="8120417" cy="459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550"/>
            <a:ext cx="7620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791200" y="914400"/>
            <a:ext cx="25908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0" y="120083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Reserve meeting time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524000" y="3505200"/>
            <a:ext cx="26670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0" y="3919835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data will be shared with staff when</a:t>
            </a:r>
          </a:p>
        </p:txBody>
      </p:sp>
    </p:spTree>
    <p:extLst>
      <p:ext uri="{BB962C8B-B14F-4D97-AF65-F5344CB8AC3E}">
        <p14:creationId xmlns:p14="http://schemas.microsoft.com/office/powerpoint/2010/main" val="17881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3810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evaluation measures will the team use to assess implementation? When?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Recommend: TFI in the spring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When will the team review ODR data? Who is responsible for preparing these data for the meeting?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additional data are the team interested in reviewing?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Align with your school’s valued outcomes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83" y="3673367"/>
            <a:ext cx="7249834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62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18" y="905419"/>
            <a:ext cx="8492891" cy="458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2365351">
            <a:off x="6323583" y="3875882"/>
            <a:ext cx="2438401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594974">
            <a:off x="6670661" y="4397185"/>
            <a:ext cx="2203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Action plan based on TFI, TIC, or survey results</a:t>
            </a:r>
          </a:p>
        </p:txBody>
      </p:sp>
      <p:sp>
        <p:nvSpPr>
          <p:cNvPr id="4" name="Left Arrow 3"/>
          <p:cNvSpPr/>
          <p:nvPr/>
        </p:nvSpPr>
        <p:spPr>
          <a:xfrm>
            <a:off x="7239000" y="1386840"/>
            <a:ext cx="2743200" cy="1813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72400" y="1872734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 your data indicate as areas of priority?</a:t>
            </a:r>
          </a:p>
        </p:txBody>
      </p:sp>
    </p:spTree>
    <p:extLst>
      <p:ext uri="{BB962C8B-B14F-4D97-AF65-F5344CB8AC3E}">
        <p14:creationId xmlns:p14="http://schemas.microsoft.com/office/powerpoint/2010/main" val="18158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69" y="1828801"/>
            <a:ext cx="8532463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33401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What’s your school’s plan for teaching expected behaviors to staff and students?</a:t>
            </a:r>
          </a:p>
        </p:txBody>
      </p:sp>
    </p:spTree>
    <p:extLst>
      <p:ext uri="{BB962C8B-B14F-4D97-AF65-F5344CB8AC3E}">
        <p14:creationId xmlns:p14="http://schemas.microsoft.com/office/powerpoint/2010/main" val="2279678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33550"/>
            <a:ext cx="861258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685801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Any long-term, school-wide celebrations, assemblies, or events can be recorded here.</a:t>
            </a:r>
          </a:p>
        </p:txBody>
      </p:sp>
    </p:spTree>
    <p:extLst>
      <p:ext uri="{BB962C8B-B14F-4D97-AF65-F5344CB8AC3E}">
        <p14:creationId xmlns:p14="http://schemas.microsoft.com/office/powerpoint/2010/main" val="224458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00" y="315072"/>
            <a:ext cx="11360800" cy="763600"/>
          </a:xfrm>
        </p:spPr>
        <p:txBody>
          <a:bodyPr/>
          <a:lstStyle/>
          <a:p>
            <a:r>
              <a:rPr lang="en-US" dirty="0"/>
              <a:t>Looking for New Team Members?  Here is a Sample PBIS Team Application form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1288" y="1516716"/>
            <a:ext cx="4087091" cy="519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94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988" y="1554973"/>
            <a:ext cx="6906767" cy="41825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Review the shared resources independently.</a:t>
            </a:r>
          </a:p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With a partner discuss: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How could these resources serve as a prompt for annual action planning?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is your key takeaway from these resources?</a:t>
            </a:r>
          </a:p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Be ready to provide a 1 minute share-out of your discussion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ACTIVITY: </a:t>
            </a:r>
            <a:r>
              <a:rPr lang="en-US" sz="3733" dirty="0">
                <a:solidFill>
                  <a:schemeClr val="bg1"/>
                </a:solidFill>
                <a:cs typeface="Calibri Light"/>
              </a:rPr>
              <a:t>RESOURCE SPOTLIGHT</a:t>
            </a:r>
            <a:endParaRPr lang="en-US" sz="3733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lang="en-US" sz="2133" kern="0" dirty="0">
                <a:solidFill>
                  <a:prstClr val="white"/>
                </a:solidFill>
              </a:rPr>
              <a:t>10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Independent Jot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339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461639" y="1482571"/>
            <a:ext cx="7199790" cy="5007006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Looking Ahead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10057851" cy="3163200"/>
          </a:xfrm>
        </p:spPr>
        <p:txBody>
          <a:bodyPr/>
          <a:lstStyle/>
          <a:p>
            <a:pPr marL="683679" indent="-514350">
              <a:spcAft>
                <a:spcPts val="1200"/>
              </a:spcAft>
              <a:buClr>
                <a:schemeClr val="bg1"/>
              </a:buClr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  <a:p>
            <a:pPr marL="683679" indent="-514350">
              <a:spcAft>
                <a:spcPts val="1200"/>
              </a:spcAft>
              <a:buClr>
                <a:schemeClr val="bg1"/>
              </a:buClr>
              <a:buSzPct val="125000"/>
              <a:buFont typeface="+mj-lt"/>
              <a:buAutoNum type="arabicPeriod"/>
            </a:pPr>
            <a:r>
              <a:rPr lang="en-US" sz="3200" b="1" dirty="0"/>
              <a:t>Use fidelity data to </a:t>
            </a:r>
            <a:br>
              <a:rPr lang="en-US" sz="3200" b="1" dirty="0"/>
            </a:br>
            <a:r>
              <a:rPr lang="en-US" sz="3200" b="1" dirty="0"/>
              <a:t>improve support</a:t>
            </a:r>
          </a:p>
          <a:p>
            <a:pPr marL="683679" indent="-514350">
              <a:spcAft>
                <a:spcPts val="1200"/>
              </a:spcAft>
              <a:buClr>
                <a:schemeClr val="bg1"/>
              </a:buClr>
              <a:buSzPct val="125000"/>
              <a:buFont typeface="+mj-lt"/>
              <a:buAutoNum type="arabicPeriod"/>
            </a:pPr>
            <a:r>
              <a:rPr lang="en-US" sz="3200" b="1" dirty="0"/>
              <a:t>Use your school’s </a:t>
            </a:r>
            <a:br>
              <a:rPr lang="en-US" sz="3200" b="1" dirty="0"/>
            </a:br>
            <a:r>
              <a:rPr lang="en-US" sz="3200" b="1" dirty="0"/>
              <a:t>discipline data</a:t>
            </a:r>
          </a:p>
          <a:p>
            <a:pPr marL="683679" indent="-514350">
              <a:spcAft>
                <a:spcPts val="1200"/>
              </a:spcAft>
              <a:buClr>
                <a:schemeClr val="bg1"/>
              </a:buClr>
              <a:buSzPct val="125000"/>
              <a:buFont typeface="+mj-lt"/>
              <a:buAutoNum type="arabicPeriod"/>
            </a:pPr>
            <a:r>
              <a:rPr lang="en-US" sz="3200" b="1" dirty="0"/>
              <a:t>Implement PBIS in</a:t>
            </a:r>
            <a:br>
              <a:rPr lang="en-US" sz="3200" b="1" dirty="0"/>
            </a:br>
            <a:r>
              <a:rPr lang="en-US" sz="3200" b="1" dirty="0"/>
              <a:t>the classroom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10057851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6B6B0A-923E-C93F-33F9-C41D6D49D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071" y="2577299"/>
            <a:ext cx="4652097" cy="309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1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73ED3-C9F9-4118-4D99-E60067801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/>
              </a:buClr>
              <a:buSzPct val="100000"/>
            </a:pPr>
            <a:r>
              <a:rPr lang="en-US" sz="2800" b="1" dirty="0"/>
              <a:t>Staff Professional Development </a:t>
            </a:r>
            <a:r>
              <a:rPr lang="en-US" sz="2800" dirty="0"/>
              <a:t>– Before schools starts and throughout school year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sz="2800" b="1" dirty="0"/>
              <a:t>Student Teaching </a:t>
            </a:r>
            <a:r>
              <a:rPr lang="en-US" sz="2800" dirty="0"/>
              <a:t>– How will you teach in Sept and throughout the school year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sz="2800" b="1" dirty="0"/>
              <a:t>Review:  </a:t>
            </a:r>
          </a:p>
          <a:p>
            <a:pPr marL="1269980" lvl="1" indent="-4572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Acknowledgement System (Students &amp; Staff) </a:t>
            </a:r>
          </a:p>
          <a:p>
            <a:pPr marL="1269980" lvl="1" indent="-4572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Discipline Documents (Definitions and Flow Chart)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sz="2800" b="1" u="sng" dirty="0"/>
              <a:t>Include: </a:t>
            </a:r>
            <a:r>
              <a:rPr lang="en-US" sz="2800" u="sng" dirty="0"/>
              <a:t>Student Voice and Family Voice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sz="2800" b="1" dirty="0"/>
              <a:t>Ensure: </a:t>
            </a:r>
            <a:r>
              <a:rPr lang="en-US" sz="2800" dirty="0"/>
              <a:t>Every team meeting includes DATA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sz="2800" b="1" dirty="0"/>
              <a:t>Create or Update:  </a:t>
            </a:r>
          </a:p>
          <a:p>
            <a:pPr marL="1219169" lvl="3" indent="-4572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Staff PBIS Handbook </a:t>
            </a:r>
          </a:p>
          <a:p>
            <a:pPr marL="1219169" lvl="3" indent="-4572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Student/Family handbook to include PBIS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565806-A4E5-7EED-1475-66610D3B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9716391" cy="845600"/>
          </a:xfrm>
        </p:spPr>
        <p:txBody>
          <a:bodyPr/>
          <a:lstStyle/>
          <a:p>
            <a:r>
              <a:rPr lang="en-US" dirty="0"/>
              <a:t>Prepping for Year 3:  Plan To Succeed</a:t>
            </a:r>
          </a:p>
        </p:txBody>
      </p:sp>
    </p:spTree>
    <p:extLst>
      <p:ext uri="{BB962C8B-B14F-4D97-AF65-F5344CB8AC3E}">
        <p14:creationId xmlns:p14="http://schemas.microsoft.com/office/powerpoint/2010/main" val="105464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February and June.  Attendance records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 descr="pencil and ruler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 descr="clock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45F97-9239-2AD6-FCCC-DC24FD78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349" y="1445732"/>
            <a:ext cx="3834716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3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988" y="1554973"/>
            <a:ext cx="6906767" cy="41825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Review the Look Ahead List</a:t>
            </a:r>
          </a:p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With a partner discuss: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Which of these do you need to make a goal?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action steps can you list to begin work on your goal?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ACTIVITY: </a:t>
            </a:r>
            <a:r>
              <a:rPr lang="en-US" sz="3733" dirty="0">
                <a:solidFill>
                  <a:schemeClr val="bg1"/>
                </a:solidFill>
                <a:cs typeface="Calibri Light"/>
              </a:rPr>
              <a:t>RESOURCE SPOTLIGHT</a:t>
            </a:r>
            <a:endParaRPr lang="en-US" sz="3733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Independent Jot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7160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020222"/>
              </p:ext>
            </p:extLst>
          </p:nvPr>
        </p:nvGraphicFramePr>
        <p:xfrm>
          <a:off x="395570" y="1282023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813348" y="467463"/>
            <a:ext cx="11800937" cy="845600"/>
          </a:xfrm>
        </p:spPr>
        <p:txBody>
          <a:bodyPr/>
          <a:lstStyle/>
          <a:p>
            <a:r>
              <a:rPr lang="en-US"/>
              <a:t>Agenda &amp; Coaches' Tasks- Debrief</a:t>
            </a:r>
          </a:p>
        </p:txBody>
      </p:sp>
      <p:grpSp>
        <p:nvGrpSpPr>
          <p:cNvPr id="10" name="Google Shape;1742;p61">
            <a:extLst>
              <a:ext uri="{FF2B5EF4-FFF2-40B4-BE49-F238E27FC236}">
                <a16:creationId xmlns:a16="http://schemas.microsoft.com/office/drawing/2014/main" id="{D0016521-F444-8C01-9656-C99BCD318238}"/>
              </a:ext>
            </a:extLst>
          </p:cNvPr>
          <p:cNvGrpSpPr/>
          <p:nvPr/>
        </p:nvGrpSpPr>
        <p:grpSpPr>
          <a:xfrm flipH="1">
            <a:off x="7693882" y="1282023"/>
            <a:ext cx="4202407" cy="2341303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11" name="Google Shape;1743;p61">
              <a:extLst>
                <a:ext uri="{FF2B5EF4-FFF2-40B4-BE49-F238E27FC236}">
                  <a16:creationId xmlns:a16="http://schemas.microsoft.com/office/drawing/2014/main" id="{178322B4-8140-BE42-163B-17C3448E2024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744;p61">
              <a:extLst>
                <a:ext uri="{FF2B5EF4-FFF2-40B4-BE49-F238E27FC236}">
                  <a16:creationId xmlns:a16="http://schemas.microsoft.com/office/drawing/2014/main" id="{FCE2A11E-4CA9-9279-56A6-B29218CE5B07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170C81-6EA1-B6E0-1AB7-8C356758CEEB}"/>
              </a:ext>
            </a:extLst>
          </p:cNvPr>
          <p:cNvSpPr txBox="1"/>
          <p:nvPr/>
        </p:nvSpPr>
        <p:spPr>
          <a:xfrm>
            <a:off x="7892814" y="1582209"/>
            <a:ext cx="27758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</a:rPr>
              <a:t>What questions do you have on today’s content?</a:t>
            </a:r>
          </a:p>
        </p:txBody>
      </p:sp>
      <p:grpSp>
        <p:nvGrpSpPr>
          <p:cNvPr id="14" name="Google Shape;1742;p61">
            <a:extLst>
              <a:ext uri="{FF2B5EF4-FFF2-40B4-BE49-F238E27FC236}">
                <a16:creationId xmlns:a16="http://schemas.microsoft.com/office/drawing/2014/main" id="{632E481F-F1EA-5114-BD38-DC579B4F7D7E}"/>
              </a:ext>
            </a:extLst>
          </p:cNvPr>
          <p:cNvGrpSpPr/>
          <p:nvPr/>
        </p:nvGrpSpPr>
        <p:grpSpPr>
          <a:xfrm flipH="1">
            <a:off x="8411879" y="3866821"/>
            <a:ext cx="4202407" cy="2341303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15" name="Google Shape;1743;p61">
              <a:extLst>
                <a:ext uri="{FF2B5EF4-FFF2-40B4-BE49-F238E27FC236}">
                  <a16:creationId xmlns:a16="http://schemas.microsoft.com/office/drawing/2014/main" id="{35B1C508-58FB-7AE7-D58C-AAE5FF175DA1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744;p61">
              <a:extLst>
                <a:ext uri="{FF2B5EF4-FFF2-40B4-BE49-F238E27FC236}">
                  <a16:creationId xmlns:a16="http://schemas.microsoft.com/office/drawing/2014/main" id="{1BD2AA4F-6AEB-16A9-DC9F-EAFEE045BC7E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50C78F2-91BF-3B67-B893-E5CA29BA2D50}"/>
              </a:ext>
            </a:extLst>
          </p:cNvPr>
          <p:cNvSpPr txBox="1"/>
          <p:nvPr/>
        </p:nvSpPr>
        <p:spPr>
          <a:xfrm>
            <a:off x="8610807" y="4243104"/>
            <a:ext cx="27758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</a:rPr>
              <a:t>What questions do you have on the follow-up tasks?</a:t>
            </a:r>
          </a:p>
        </p:txBody>
      </p:sp>
    </p:spTree>
    <p:extLst>
      <p:ext uri="{BB962C8B-B14F-4D97-AF65-F5344CB8AC3E}">
        <p14:creationId xmlns:p14="http://schemas.microsoft.com/office/powerpoint/2010/main" val="1472643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 HELPFUL RESOURCES</a:t>
            </a:r>
            <a:endParaRPr dirty="0"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225612" y="2078182"/>
            <a:ext cx="7608818" cy="358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3"/>
              </a:rPr>
              <a:t>Team Meeting Action Plan with Goals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4"/>
              </a:rPr>
              <a:t>Annual Yearly Planning Template - Advanced Years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5"/>
              </a:rPr>
              <a:t>Coaches Year at a Glance Document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6"/>
              </a:rPr>
              <a:t>Annual PBIS Evaluation Report Template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7"/>
              </a:rPr>
              <a:t>Annual PBIS Evaluation Report – SAMPLE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8"/>
              </a:rPr>
              <a:t>Sample PBIS Handbook Elementary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9"/>
              </a:rPr>
              <a:t>Sample PBIS Handbook Secondary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0"/>
              </a:rPr>
              <a:t>Sample Staff Slide Deck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1"/>
              </a:rPr>
              <a:t>Sample Student PBIS Slide Deck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Hind Vadodara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  <a:hlinkClick r:id="rId12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6F7C8E-E0AD-AEB5-DDB5-FFF4543CAE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925" y="1961599"/>
            <a:ext cx="27179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54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43" y="3429000"/>
            <a:ext cx="8751600" cy="1755600"/>
          </a:xfrm>
        </p:spPr>
        <p:txBody>
          <a:bodyPr/>
          <a:lstStyle/>
          <a:p>
            <a:br>
              <a:rPr lang="en-US" sz="2000" dirty="0"/>
            </a:br>
            <a:r>
              <a:rPr lang="en-US" sz="2000" dirty="0"/>
              <a:t>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778" y="5081574"/>
            <a:ext cx="6649330" cy="1056800"/>
          </a:xfrm>
        </p:spPr>
        <p:txBody>
          <a:bodyPr anchor="ctr"/>
          <a:lstStyle/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remember to complete the evaluation! 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25A53-0F0F-28BA-CD81-338D5D07C6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63218" y="666884"/>
            <a:ext cx="3131143" cy="31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666CB6-B56F-EB51-FA81-620A8FFA4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2146" y="5155"/>
            <a:ext cx="10021078" cy="19066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May Institute’s 21ST Annual New England Positive Behavioral Support Forum</a:t>
            </a:r>
            <a:br>
              <a:rPr lang="en-US" dirty="0"/>
            </a:b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Friday, November 21, 2025 - Norwood, Mass.</a:t>
            </a:r>
            <a:b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27D2F7-60A1-90D2-971F-4F5AE768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5493" y="196492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3DA8DE-36A8-F3BE-BE72-97C3B3878ADB}"/>
              </a:ext>
            </a:extLst>
          </p:cNvPr>
          <p:cNvSpPr txBox="1"/>
          <p:nvPr/>
        </p:nvSpPr>
        <p:spPr>
          <a:xfrm>
            <a:off x="181946" y="5578447"/>
            <a:ext cx="5057565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Dr. Erika McDowell: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Co-CEO Black Wildflowers Fund, NJ governor’s award recipient,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“Ted” Carr Early Career Practitioner Award,  Educator/Advocate/Disruptor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F6EB5-18DD-4175-56E2-D55A5C2E231D}"/>
              </a:ext>
            </a:extLst>
          </p:cNvPr>
          <p:cNvSpPr txBox="1"/>
          <p:nvPr/>
        </p:nvSpPr>
        <p:spPr>
          <a:xfrm>
            <a:off x="1872961" y="1471939"/>
            <a:ext cx="32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Morning Keynote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C05867-4AEA-E470-D5F8-530C059DF4D6}"/>
              </a:ext>
            </a:extLst>
          </p:cNvPr>
          <p:cNvSpPr txBox="1"/>
          <p:nvPr/>
        </p:nvSpPr>
        <p:spPr>
          <a:xfrm>
            <a:off x="5103845" y="6211669"/>
            <a:ext cx="708815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Registration Opens 5/23/25 –   https://www.mayinstitute.org/services-for-schools/pbis/forum.html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FC55E2-BCD3-D350-2B9E-B0ADE6F75391}"/>
              </a:ext>
            </a:extLst>
          </p:cNvPr>
          <p:cNvSpPr txBox="1"/>
          <p:nvPr/>
        </p:nvSpPr>
        <p:spPr>
          <a:xfrm>
            <a:off x="6388425" y="2652004"/>
            <a:ext cx="4518994" cy="3108543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STRANDS TO INCLUDE: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PBIS Foundations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PBIS and Families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Mental Health / Wellness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Classrooms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Equity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IDD and PBS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89174-5AFE-BA9B-DEBB-F9372D6E2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801" y="580939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9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 descr="Presentation Content &amp; Coaching tasks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052197"/>
              </p:ext>
            </p:extLst>
          </p:nvPr>
        </p:nvGraphicFramePr>
        <p:xfrm>
          <a:off x="1897050" y="1277972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269129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 HELPFUL RESOURCES</a:t>
            </a:r>
            <a:endParaRPr dirty="0"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225612" y="2078182"/>
            <a:ext cx="7608818" cy="358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4826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hlinkClick r:id="rId3"/>
              </a:rPr>
              <a:t>Team Meeting Action Plan with Goals</a:t>
            </a:r>
            <a:endParaRPr lang="en-US" sz="2000" dirty="0">
              <a:latin typeface="+mn-lt"/>
            </a:endParaRPr>
          </a:p>
          <a:p>
            <a:pPr marL="4826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hlinkClick r:id="rId4"/>
              </a:rPr>
              <a:t>Annual Yearly Planning Template - Advanced Years</a:t>
            </a:r>
            <a:endParaRPr lang="en-US" sz="2000" dirty="0">
              <a:latin typeface="+mn-lt"/>
            </a:endParaRPr>
          </a:p>
          <a:p>
            <a:pPr marL="4826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hlinkClick r:id="rId5"/>
              </a:rPr>
              <a:t>Coaches Year at a Glance Document</a:t>
            </a:r>
            <a:endParaRPr lang="en-US" sz="2000" dirty="0">
              <a:latin typeface="+mn-lt"/>
            </a:endParaRPr>
          </a:p>
          <a:p>
            <a:pPr marL="4826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6"/>
              </a:rPr>
              <a:t>Annual PBIS Evaluation Report Template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4826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7"/>
              </a:rPr>
              <a:t>Annual PBIS Evaluation Report – SAMPLE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4826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8"/>
              </a:rPr>
              <a:t>Sample PBIS Handbook Elementary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4826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9"/>
              </a:rPr>
              <a:t>Sample PBIS Handbook Secondary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4826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0"/>
              </a:rPr>
              <a:t>Sample Staff Slide Deck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4826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1"/>
              </a:rPr>
              <a:t>Sample Student PBIS Slide Deck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algn="l"/>
            <a:endParaRPr lang="en-US" sz="2000" dirty="0">
              <a:hlinkClick r:id="rId12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6F7C8E-E0AD-AEB5-DDB5-FFF4543CAE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925" y="1961599"/>
            <a:ext cx="27179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3007000" y="1188984"/>
            <a:ext cx="2394400" cy="239440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684739" y="4024912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600" b="1" dirty="0"/>
              <a:t>CELEBRATIONS AND LEARNINGS FROM THIS PAST YEAR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524630-6598-432B-B3E9-0700A333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331" y="1623918"/>
            <a:ext cx="1487971" cy="15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5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CF653-0D56-BC44-B11C-E92887339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983" r="-277"/>
          <a:stretch/>
        </p:blipFill>
        <p:spPr>
          <a:xfrm>
            <a:off x="218161" y="506242"/>
            <a:ext cx="2875111" cy="2874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945269-93D8-2E4A-A566-A4ABD9A6935F}"/>
              </a:ext>
            </a:extLst>
          </p:cNvPr>
          <p:cNvSpPr txBox="1"/>
          <p:nvPr/>
        </p:nvSpPr>
        <p:spPr>
          <a:xfrm>
            <a:off x="5837012" y="506242"/>
            <a:ext cx="5488213" cy="59093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>
                <a:solidFill>
                  <a:schemeClr val="bg1"/>
                </a:solidFill>
                <a:latin typeface="Oriya Sangam MN" pitchFamily="2" charset="0"/>
                <a:cs typeface="Oriya Sangam MN" pitchFamily="2" charset="0"/>
              </a:rPr>
              <a:t>Implementation of the core components of PBIS is more likely if the Tier I team assesses the implementation status at least annually and provides “snapshot” reports to the staff, community, school board.</a:t>
            </a:r>
          </a:p>
          <a:p>
            <a:pPr algn="ctr">
              <a:lnSpc>
                <a:spcPct val="200000"/>
              </a:lnSpc>
            </a:pPr>
            <a:endParaRPr lang="en-US" sz="2400">
              <a:solidFill>
                <a:schemeClr val="bg1"/>
              </a:solidFill>
              <a:latin typeface="Oriya Sangam MN" pitchFamily="2" charset="0"/>
              <a:cs typeface="Oriya Sangam MN" pitchFamily="2" charset="0"/>
            </a:endParaRPr>
          </a:p>
        </p:txBody>
      </p:sp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9C1EA839-43BE-43BD-9749-278E4943C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1507484"/>
            <a:ext cx="4171950" cy="5216219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8150B3CD-364C-F724-2163-C764B3F28067}"/>
              </a:ext>
            </a:extLst>
          </p:cNvPr>
          <p:cNvSpPr/>
          <p:nvPr/>
        </p:nvSpPr>
        <p:spPr>
          <a:xfrm>
            <a:off x="5998154" y="4977579"/>
            <a:ext cx="5212642" cy="1548481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Remember to continue to work on your Annual Evaluation Report. Please share a copy with your trainers!</a:t>
            </a:r>
          </a:p>
        </p:txBody>
      </p:sp>
    </p:spTree>
    <p:extLst>
      <p:ext uri="{BB962C8B-B14F-4D97-AF65-F5344CB8AC3E}">
        <p14:creationId xmlns:p14="http://schemas.microsoft.com/office/powerpoint/2010/main" val="41449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716E-3E19-6FF7-9638-AB23487D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Sample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8E9A5-BD87-A800-3CB1-F13F4214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6041"/>
            <a:ext cx="3101449" cy="4131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0919C-E9F1-D917-5083-083E09CAB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449" y="2176041"/>
            <a:ext cx="3044210" cy="4131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88CF54-4CF4-BB81-07BB-8015A25C8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176040"/>
            <a:ext cx="3045420" cy="4131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79750B-EF19-A4C3-89C3-E1F5FA68C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553" y="2176040"/>
            <a:ext cx="3086761" cy="41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75166"/>
      </p:ext>
    </p:extLst>
  </p:cSld>
  <p:clrMapOvr>
    <a:masterClrMapping/>
  </p:clrMapOvr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8.xml><?xml version="1.0" encoding="utf-8"?>
<a:theme xmlns:a="http://schemas.openxmlformats.org/drawingml/2006/main" name="3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A378D024F5544BFCBBCF972FBD70E" ma:contentTypeVersion="7" ma:contentTypeDescription="Create a new document." ma:contentTypeScope="" ma:versionID="885040d69728397c3d5d52774614518a">
  <xsd:schema xmlns:xsd="http://www.w3.org/2001/XMLSchema" xmlns:xs="http://www.w3.org/2001/XMLSchema" xmlns:p="http://schemas.microsoft.com/office/2006/metadata/properties" xmlns:ns2="58515f2e-3801-43e5-bcd7-101839fff532" xmlns:ns3="http://schemas.microsoft.com/sharepoint/v4" targetNamespace="http://schemas.microsoft.com/office/2006/metadata/properties" ma:root="true" ma:fieldsID="6257d5cb0da9cfb74c1e1d1651d5b275" ns2:_="" ns3:_="">
    <xsd:import namespace="58515f2e-3801-43e5-bcd7-101839fff53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IconOverlay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5f2e-3801-43e5-bcd7-101839fff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541A1EAC-92A5-4DF3-B26F-FDC5D999A7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20F956-0994-4B09-BBF1-E2EB9703DEDD}">
  <ds:schemaRefs>
    <ds:schemaRef ds:uri="58515f2e-3801-43e5-bcd7-101839fff5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577243-7449-4828-B465-693D13CCB182}">
  <ds:schemaRefs>
    <ds:schemaRef ds:uri="bd4136c0-7c27-4378-bc59-5e31d22b10cd"/>
    <ds:schemaRef ds:uri="fa4c7253-cea3-4165-8b8a-8564768068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1998</Words>
  <Application>Microsoft Office PowerPoint</Application>
  <PresentationFormat>Widescreen</PresentationFormat>
  <Paragraphs>292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62" baseType="lpstr">
      <vt:lpstr>Arial</vt:lpstr>
      <vt:lpstr>Arial,Sans-Serif</vt:lpstr>
      <vt:lpstr>Avenir Next LT Pro</vt:lpstr>
      <vt:lpstr>Calibri</vt:lpstr>
      <vt:lpstr>Calibri Light</vt:lpstr>
      <vt:lpstr>Courier New</vt:lpstr>
      <vt:lpstr>Fira Sans Extra Condensed Medium</vt:lpstr>
      <vt:lpstr>Hind Vadodara</vt:lpstr>
      <vt:lpstr>Montserrat SemiBold</vt:lpstr>
      <vt:lpstr>Nunito Light</vt:lpstr>
      <vt:lpstr>Open Sans</vt:lpstr>
      <vt:lpstr>Open Sans SemiBold</vt:lpstr>
      <vt:lpstr>Oriya Sangam MN</vt:lpstr>
      <vt:lpstr>Oswald</vt:lpstr>
      <vt:lpstr>Poppins</vt:lpstr>
      <vt:lpstr>Poppins Medium</vt:lpstr>
      <vt:lpstr>Poppins SemiBold</vt:lpstr>
      <vt:lpstr>Raleway Thin</vt:lpstr>
      <vt:lpstr>Roboto Condensed Light</vt:lpstr>
      <vt:lpstr>Times New Roman</vt:lpstr>
      <vt:lpstr>Wingdings</vt:lpstr>
      <vt:lpstr>Ophthalmology Center by Slidesgo</vt:lpstr>
      <vt:lpstr>7_Ophthalmology Center by Slidesgo</vt:lpstr>
      <vt:lpstr>1_Ophthalmology Center by Slidesgo</vt:lpstr>
      <vt:lpstr>4_Ophthalmology Center by Slidesgo</vt:lpstr>
      <vt:lpstr>2_Ophthalmology Center by Slidesgo</vt:lpstr>
      <vt:lpstr>5_Ophthalmology Center by Slidesgo</vt:lpstr>
      <vt:lpstr>Custom</vt:lpstr>
      <vt:lpstr>3_Ophthalmology Center by Slidesgo</vt:lpstr>
      <vt:lpstr>PBIS Coach Training Year 2:  June 2025</vt:lpstr>
      <vt:lpstr>EXPECTATIONS</vt:lpstr>
      <vt:lpstr>ACTIVITY: ATTENDANCE</vt:lpstr>
      <vt:lpstr>May Institute’s 21ST Annual New England Positive Behavioral Support Forum Friday, November 21, 2025 - Norwood, Mass. </vt:lpstr>
      <vt:lpstr>Agenda &amp; Coaches' Tasks</vt:lpstr>
      <vt:lpstr> HELPFUL RESOURCES</vt:lpstr>
      <vt:lpstr>CELEBRATIONS AND LEARNINGS FROM THIS PAST YEAR</vt:lpstr>
      <vt:lpstr>PowerPoint Presentation</vt:lpstr>
      <vt:lpstr>Completed Sample</vt:lpstr>
      <vt:lpstr>ACTIVITY: Evaluation Report and Planning</vt:lpstr>
      <vt:lpstr>Review: Current and revision of  school-wide goals</vt:lpstr>
      <vt:lpstr>What Social Emotional Behavior (SEB) Data has your team collected this year?</vt:lpstr>
      <vt:lpstr>PowerPoint Presentation</vt:lpstr>
      <vt:lpstr>Outcomes are our GOALS for implementation</vt:lpstr>
      <vt:lpstr>DISCUSSION: Goals</vt:lpstr>
      <vt:lpstr>PBIS Resource Spotlight: Coaches Year-at-a-Glance, Roll out Checklist &amp; Annual Action Plan </vt:lpstr>
      <vt:lpstr>Coaches Year at a Glance</vt:lpstr>
      <vt:lpstr>Annual Action Plan</vt:lpstr>
      <vt:lpstr>Annual Planning Template - Advanced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for New Team Members?  Here is a Sample PBIS Team Application form</vt:lpstr>
      <vt:lpstr>ACTIVITY: RESOURCE SPOTLIGHT</vt:lpstr>
      <vt:lpstr>PowerPoint Presentation</vt:lpstr>
      <vt:lpstr>Factors supporting sustaining of PBIS</vt:lpstr>
      <vt:lpstr>Prepping for Year 3:  Plan To Succeed</vt:lpstr>
      <vt:lpstr>ACTIVITY: RESOURCE SPOTLIGHT</vt:lpstr>
      <vt:lpstr>Agenda &amp; Coaches' Tasks- Debrief</vt:lpstr>
      <vt:lpstr> HELPFUL RESOURCES</vt:lpstr>
      <vt:lpstr>  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 PBIS School-Wide COACHES Training!</dc:title>
  <dc:creator>Robbie, Karen</dc:creator>
  <cp:lastModifiedBy>Christine Downs</cp:lastModifiedBy>
  <cp:revision>117</cp:revision>
  <dcterms:created xsi:type="dcterms:W3CDTF">2021-09-01T22:16:30Z</dcterms:created>
  <dcterms:modified xsi:type="dcterms:W3CDTF">2025-06-02T20:59:06Z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0x010100100A378D024F5544BFCBBCF972FBD70E</vt:lpwstr>
  </property>
</Properties>
</file>