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703" r:id="rId6"/>
    <p:sldMasterId id="2147483729" r:id="rId7"/>
    <p:sldMasterId id="2147483756" r:id="rId8"/>
    <p:sldMasterId id="2147483802" r:id="rId9"/>
    <p:sldMasterId id="2147483830" r:id="rId10"/>
  </p:sldMasterIdLst>
  <p:notesMasterIdLst>
    <p:notesMasterId r:id="rId44"/>
  </p:notesMasterIdLst>
  <p:sldIdLst>
    <p:sldId id="4570" r:id="rId11"/>
    <p:sldId id="3209" r:id="rId12"/>
    <p:sldId id="4872" r:id="rId13"/>
    <p:sldId id="3210" r:id="rId14"/>
    <p:sldId id="4096" r:id="rId15"/>
    <p:sldId id="4771" r:id="rId16"/>
    <p:sldId id="4754" r:id="rId17"/>
    <p:sldId id="4018" r:id="rId18"/>
    <p:sldId id="4767" r:id="rId19"/>
    <p:sldId id="4026" r:id="rId20"/>
    <p:sldId id="4208" r:id="rId21"/>
    <p:sldId id="4657" r:id="rId22"/>
    <p:sldId id="3441" r:id="rId23"/>
    <p:sldId id="4770" r:id="rId24"/>
    <p:sldId id="4166" r:id="rId25"/>
    <p:sldId id="3393" r:id="rId26"/>
    <p:sldId id="4032" r:id="rId27"/>
    <p:sldId id="4517" r:id="rId28"/>
    <p:sldId id="4773" r:id="rId29"/>
    <p:sldId id="266" r:id="rId30"/>
    <p:sldId id="267" r:id="rId31"/>
    <p:sldId id="268" r:id="rId32"/>
    <p:sldId id="269" r:id="rId33"/>
    <p:sldId id="270" r:id="rId34"/>
    <p:sldId id="271" r:id="rId35"/>
    <p:sldId id="276" r:id="rId36"/>
    <p:sldId id="4036" r:id="rId37"/>
    <p:sldId id="4029" r:id="rId38"/>
    <p:sldId id="4873" r:id="rId39"/>
    <p:sldId id="4874" r:id="rId40"/>
    <p:sldId id="345" r:id="rId41"/>
    <p:sldId id="4078" r:id="rId42"/>
    <p:sldId id="487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 (10 minutes)" id="{D4CE4683-096C-B14E-B28E-FC6D7AF69508}">
          <p14:sldIdLst>
            <p14:sldId id="4570"/>
            <p14:sldId id="3209"/>
            <p14:sldId id="4872"/>
            <p14:sldId id="3210"/>
            <p14:sldId id="4096"/>
            <p14:sldId id="4771"/>
            <p14:sldId id="4754"/>
          </p14:sldIdLst>
        </p14:section>
        <p14:section name="Celebrations from this year (15 minutes)" id="{4FAC4393-89DA-9E43-AB5C-27C393F04C63}">
          <p14:sldIdLst>
            <p14:sldId id="4018"/>
            <p14:sldId id="4767"/>
          </p14:sldIdLst>
        </p14:section>
        <p14:section name="Review: Goals (15 minutes)" id="{E918D8D8-C51E-CF45-8A07-ABB390550EA3}">
          <p14:sldIdLst>
            <p14:sldId id="4026"/>
            <p14:sldId id="4208"/>
            <p14:sldId id="4657"/>
            <p14:sldId id="3441"/>
            <p14:sldId id="4770"/>
            <p14:sldId id="4166"/>
            <p14:sldId id="3393"/>
          </p14:sldIdLst>
        </p14:section>
        <p14:section name="Resource Spotlight (30 mins)" id="{808DD266-2922-4F16-95A8-C6DFD3B8E670}">
          <p14:sldIdLst>
            <p14:sldId id="4032"/>
            <p14:sldId id="4517"/>
            <p14:sldId id="4773"/>
            <p14:sldId id="266"/>
            <p14:sldId id="267"/>
            <p14:sldId id="268"/>
            <p14:sldId id="269"/>
            <p14:sldId id="270"/>
            <p14:sldId id="271"/>
            <p14:sldId id="276"/>
            <p14:sldId id="4036"/>
          </p14:sldIdLst>
        </p14:section>
        <p14:section name="Looking Ahead 15 Min" id="{62FBE861-E6AD-4ED9-8154-05A57C0C50AC}">
          <p14:sldIdLst>
            <p14:sldId id="4029"/>
            <p14:sldId id="4873"/>
            <p14:sldId id="4874"/>
          </p14:sldIdLst>
        </p14:section>
        <p14:section name="Wrapping Up (5 minutes)" id="{6F051F88-AA7C-3348-A7B8-892BA6C75A0D}">
          <p14:sldIdLst>
            <p14:sldId id="345"/>
            <p14:sldId id="4078"/>
            <p14:sldId id="48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069E01-50B0-3D1F-34A6-207BE1BF741D}" name="Christine Downs" initials="CD" userId="S::cdowns@mayinstitute.org::e8ba56e2-84b9-4685-891c-6c388ea40c87" providerId="AD"/>
  <p188:author id="{39D63C05-2216-CDD4-1057-F04FF3D987E9}" name="Adam Feinberg" initials="AF" userId="fbfff037195b936e" providerId="Windows Live"/>
  <p188:author id="{E16D4F08-7DF0-D375-6C48-4C09655593C0}" name="Feinberg, Adam" initials="FA" userId="S::afeinberg@edc.org::5f5bdf48-d019-4be7-baf8-cfbf388184da" providerId="AD"/>
  <p188:author id="{CD20A333-A637-827F-BBF5-42780D723B6E}" name="Adam Feinberg" initials="AF" userId="c63daa15e251178a" providerId="Windows Live"/>
  <p188:author id="{0C324748-F4D2-01C8-8115-73D64B2BF121}" name="Christine Downs" initials="CD" userId="S::cdowns_mayinstitute.org#ext#@educationdevelopmentcenter.onmicrosoft.com::13a98df4-0bd3-43f7-9515-5c6eb150dd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nberg, Adam" initials="FA" lastIdx="12" clrIdx="0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2" name="Meyer, Katherine" initials="MK" lastIdx="9" clrIdx="1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  <p:cmAuthor id="3" name="Erik Maki" initials="EM" lastIdx="1" clrIdx="2">
    <p:extLst>
      <p:ext uri="{19B8F6BF-5375-455C-9EA6-DF929625EA0E}">
        <p15:presenceInfo xmlns:p15="http://schemas.microsoft.com/office/powerpoint/2012/main" userId="S::EMaki@mayinstitute.org::6c029fcd-6e9a-4e5c-820c-08bfa36125db" providerId="AD"/>
      </p:ext>
    </p:extLst>
  </p:cmAuthor>
  <p:cmAuthor id="4" name="Robbie, Karen" initials="RK" lastIdx="6" clrIdx="3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FC920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37329-47E0-48B8-8C6A-BE2442A3862C}" v="17" dt="2024-06-05T12:55:05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3608" autoAdjust="0"/>
  </p:normalViewPr>
  <p:slideViewPr>
    <p:cSldViewPr snapToGrid="0">
      <p:cViewPr varScale="1">
        <p:scale>
          <a:sx n="81" d="100"/>
          <a:sy n="81" d="100"/>
        </p:scale>
        <p:origin x="17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1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Downs" userId="e8ba56e2-84b9-4685-891c-6c388ea40c87" providerId="ADAL" clId="{5EB37329-47E0-48B8-8C6A-BE2442A3862C}"/>
    <pc:docChg chg="undo redo custSel addSld delSld modSld sldOrd addSection delSection modSection">
      <pc:chgData name="Christine Downs" userId="e8ba56e2-84b9-4685-891c-6c388ea40c87" providerId="ADAL" clId="{5EB37329-47E0-48B8-8C6A-BE2442A3862C}" dt="2024-06-05T12:55:05.595" v="1099"/>
      <pc:docMkLst>
        <pc:docMk/>
      </pc:docMkLst>
      <pc:sldChg chg="modSp mod">
        <pc:chgData name="Christine Downs" userId="e8ba56e2-84b9-4685-891c-6c388ea40c87" providerId="ADAL" clId="{5EB37329-47E0-48B8-8C6A-BE2442A3862C}" dt="2024-05-30T19:20:05.094" v="793" actId="20577"/>
        <pc:sldMkLst>
          <pc:docMk/>
          <pc:sldMk cId="1922245948" sldId="266"/>
        </pc:sldMkLst>
        <pc:spChg chg="mod">
          <ac:chgData name="Christine Downs" userId="e8ba56e2-84b9-4685-891c-6c388ea40c87" providerId="ADAL" clId="{5EB37329-47E0-48B8-8C6A-BE2442A3862C}" dt="2024-05-30T19:20:05.094" v="793" actId="20577"/>
          <ac:spMkLst>
            <pc:docMk/>
            <pc:sldMk cId="1922245948" sldId="266"/>
            <ac:spMk id="3" creationId="{00000000-0000-0000-0000-000000000000}"/>
          </ac:spMkLst>
        </pc:spChg>
      </pc:sldChg>
      <pc:sldChg chg="modSp mod ord modShow">
        <pc:chgData name="Christine Downs" userId="e8ba56e2-84b9-4685-891c-6c388ea40c87" providerId="ADAL" clId="{5EB37329-47E0-48B8-8C6A-BE2442A3862C}" dt="2024-05-30T19:40:42.445" v="1095" actId="1076"/>
        <pc:sldMkLst>
          <pc:docMk/>
          <pc:sldMk cId="2751694961" sldId="276"/>
        </pc:sldMkLst>
        <pc:spChg chg="mod">
          <ac:chgData name="Christine Downs" userId="e8ba56e2-84b9-4685-891c-6c388ea40c87" providerId="ADAL" clId="{5EB37329-47E0-48B8-8C6A-BE2442A3862C}" dt="2024-05-30T19:40:36.350" v="1093" actId="20577"/>
          <ac:spMkLst>
            <pc:docMk/>
            <pc:sldMk cId="2751694961" sldId="276"/>
            <ac:spMk id="2" creationId="{00000000-0000-0000-0000-000000000000}"/>
          </ac:spMkLst>
        </pc:spChg>
        <pc:picChg chg="mod">
          <ac:chgData name="Christine Downs" userId="e8ba56e2-84b9-4685-891c-6c388ea40c87" providerId="ADAL" clId="{5EB37329-47E0-48B8-8C6A-BE2442A3862C}" dt="2024-05-30T19:40:42.445" v="1095" actId="1076"/>
          <ac:picMkLst>
            <pc:docMk/>
            <pc:sldMk cId="2751694961" sldId="276"/>
            <ac:picMk id="1026" creationId="{00000000-0000-0000-0000-000000000000}"/>
          </ac:picMkLst>
        </pc:picChg>
      </pc:sldChg>
      <pc:sldChg chg="del ord">
        <pc:chgData name="Christine Downs" userId="e8ba56e2-84b9-4685-891c-6c388ea40c87" providerId="ADAL" clId="{5EB37329-47E0-48B8-8C6A-BE2442A3862C}" dt="2024-05-30T19:02:45.193" v="41" actId="2696"/>
        <pc:sldMkLst>
          <pc:docMk/>
          <pc:sldMk cId="3417037640" sldId="345"/>
        </pc:sldMkLst>
      </pc:sldChg>
      <pc:sldChg chg="add">
        <pc:chgData name="Christine Downs" userId="e8ba56e2-84b9-4685-891c-6c388ea40c87" providerId="ADAL" clId="{5EB37329-47E0-48B8-8C6A-BE2442A3862C}" dt="2024-05-30T19:02:49.191" v="42"/>
        <pc:sldMkLst>
          <pc:docMk/>
          <pc:sldMk cId="3702564794" sldId="345"/>
        </pc:sldMkLst>
      </pc:sldChg>
      <pc:sldChg chg="del">
        <pc:chgData name="Christine Downs" userId="e8ba56e2-84b9-4685-891c-6c388ea40c87" providerId="ADAL" clId="{5EB37329-47E0-48B8-8C6A-BE2442A3862C}" dt="2024-05-30T19:00:44.080" v="35" actId="47"/>
        <pc:sldMkLst>
          <pc:docMk/>
          <pc:sldMk cId="591665155" sldId="3182"/>
        </pc:sldMkLst>
      </pc:sldChg>
      <pc:sldChg chg="ord">
        <pc:chgData name="Christine Downs" userId="e8ba56e2-84b9-4685-891c-6c388ea40c87" providerId="ADAL" clId="{5EB37329-47E0-48B8-8C6A-BE2442A3862C}" dt="2024-05-30T19:05:33.801" v="78"/>
        <pc:sldMkLst>
          <pc:docMk/>
          <pc:sldMk cId="2204950620" sldId="4018"/>
        </pc:sldMkLst>
      </pc:sldChg>
      <pc:sldChg chg="addSp delSp modSp add del mod ord modClrScheme chgLayout">
        <pc:chgData name="Christine Downs" userId="e8ba56e2-84b9-4685-891c-6c388ea40c87" providerId="ADAL" clId="{5EB37329-47E0-48B8-8C6A-BE2442A3862C}" dt="2024-05-30T19:38:55.223" v="912" actId="6549"/>
        <pc:sldMkLst>
          <pc:docMk/>
          <pc:sldMk cId="176674104" sldId="4029"/>
        </pc:sldMkLst>
        <pc:spChg chg="add del mod ord">
          <ac:chgData name="Christine Downs" userId="e8ba56e2-84b9-4685-891c-6c388ea40c87" providerId="ADAL" clId="{5EB37329-47E0-48B8-8C6A-BE2442A3862C}" dt="2024-05-30T19:05:06.085" v="75" actId="478"/>
          <ac:spMkLst>
            <pc:docMk/>
            <pc:sldMk cId="176674104" sldId="4029"/>
            <ac:spMk id="2" creationId="{DC70929C-C5FC-1793-06BE-93B0CD6D9910}"/>
          </ac:spMkLst>
        </pc:spChg>
        <pc:spChg chg="add del mod ord">
          <ac:chgData name="Christine Downs" userId="e8ba56e2-84b9-4685-891c-6c388ea40c87" providerId="ADAL" clId="{5EB37329-47E0-48B8-8C6A-BE2442A3862C}" dt="2024-05-30T19:05:08.094" v="76" actId="478"/>
          <ac:spMkLst>
            <pc:docMk/>
            <pc:sldMk cId="176674104" sldId="4029"/>
            <ac:spMk id="3" creationId="{CFE275A6-E676-922B-8DBD-21D76E26E63A}"/>
          </ac:spMkLst>
        </pc:spChg>
        <pc:spChg chg="add del mod ord">
          <ac:chgData name="Christine Downs" userId="e8ba56e2-84b9-4685-891c-6c388ea40c87" providerId="ADAL" clId="{5EB37329-47E0-48B8-8C6A-BE2442A3862C}" dt="2024-05-30T19:05:03.857" v="74" actId="478"/>
          <ac:spMkLst>
            <pc:docMk/>
            <pc:sldMk cId="176674104" sldId="4029"/>
            <ac:spMk id="4" creationId="{5E6DD8B9-FE15-0FD7-EF4C-1C6A49525451}"/>
          </ac:spMkLst>
        </pc:spChg>
        <pc:spChg chg="mod">
          <ac:chgData name="Christine Downs" userId="e8ba56e2-84b9-4685-891c-6c388ea40c87" providerId="ADAL" clId="{5EB37329-47E0-48B8-8C6A-BE2442A3862C}" dt="2024-05-30T19:38:55.223" v="912" actId="6549"/>
          <ac:spMkLst>
            <pc:docMk/>
            <pc:sldMk cId="176674104" sldId="4029"/>
            <ac:spMk id="479" creationId="{00000000-0000-0000-0000-000000000000}"/>
          </ac:spMkLst>
        </pc:spChg>
      </pc:sldChg>
      <pc:sldChg chg="modSp mod">
        <pc:chgData name="Christine Downs" userId="e8ba56e2-84b9-4685-891c-6c388ea40c87" providerId="ADAL" clId="{5EB37329-47E0-48B8-8C6A-BE2442A3862C}" dt="2024-05-30T19:16:24.412" v="742" actId="20577"/>
        <pc:sldMkLst>
          <pc:docMk/>
          <pc:sldMk cId="1722649315" sldId="4032"/>
        </pc:sldMkLst>
        <pc:spChg chg="mod">
          <ac:chgData name="Christine Downs" userId="e8ba56e2-84b9-4685-891c-6c388ea40c87" providerId="ADAL" clId="{5EB37329-47E0-48B8-8C6A-BE2442A3862C}" dt="2024-05-30T19:16:24.412" v="742" actId="20577"/>
          <ac:spMkLst>
            <pc:docMk/>
            <pc:sldMk cId="1722649315" sldId="4032"/>
            <ac:spMk id="480" creationId="{00000000-0000-0000-0000-000000000000}"/>
          </ac:spMkLst>
        </pc:spChg>
      </pc:sldChg>
      <pc:sldChg chg="del">
        <pc:chgData name="Christine Downs" userId="e8ba56e2-84b9-4685-891c-6c388ea40c87" providerId="ADAL" clId="{5EB37329-47E0-48B8-8C6A-BE2442A3862C}" dt="2024-05-30T19:01:24.670" v="37" actId="47"/>
        <pc:sldMkLst>
          <pc:docMk/>
          <pc:sldMk cId="821900086" sldId="4056"/>
        </pc:sldMkLst>
      </pc:sldChg>
      <pc:sldChg chg="modSp mod modNotesTx">
        <pc:chgData name="Christine Downs" userId="e8ba56e2-84b9-4685-891c-6c388ea40c87" providerId="ADAL" clId="{5EB37329-47E0-48B8-8C6A-BE2442A3862C}" dt="2024-05-30T19:36:45.789" v="892" actId="6549"/>
        <pc:sldMkLst>
          <pc:docMk/>
          <pc:sldMk cId="2728213215" sldId="4096"/>
        </pc:sldMkLst>
        <pc:spChg chg="mod">
          <ac:chgData name="Christine Downs" userId="e8ba56e2-84b9-4685-891c-6c388ea40c87" providerId="ADAL" clId="{5EB37329-47E0-48B8-8C6A-BE2442A3862C}" dt="2024-05-30T19:36:17.064" v="888" actId="20577"/>
          <ac:spMkLst>
            <pc:docMk/>
            <pc:sldMk cId="2728213215" sldId="4096"/>
            <ac:spMk id="12" creationId="{1F80FC8A-824C-084C-83E0-413165DCA5D7}"/>
          </ac:spMkLst>
        </pc:spChg>
      </pc:sldChg>
      <pc:sldChg chg="add">
        <pc:chgData name="Christine Downs" userId="e8ba56e2-84b9-4685-891c-6c388ea40c87" providerId="ADAL" clId="{5EB37329-47E0-48B8-8C6A-BE2442A3862C}" dt="2024-06-05T12:55:05.595" v="1099"/>
        <pc:sldMkLst>
          <pc:docMk/>
          <pc:sldMk cId="2929876836" sldId="4166"/>
        </pc:sldMkLst>
      </pc:sldChg>
      <pc:sldChg chg="modSp mod">
        <pc:chgData name="Christine Downs" userId="e8ba56e2-84b9-4685-891c-6c388ea40c87" providerId="ADAL" clId="{5EB37329-47E0-48B8-8C6A-BE2442A3862C}" dt="2024-05-30T19:01:05.795" v="36" actId="20577"/>
        <pc:sldMkLst>
          <pc:docMk/>
          <pc:sldMk cId="833005932" sldId="4570"/>
        </pc:sldMkLst>
        <pc:spChg chg="mod">
          <ac:chgData name="Christine Downs" userId="e8ba56e2-84b9-4685-891c-6c388ea40c87" providerId="ADAL" clId="{5EB37329-47E0-48B8-8C6A-BE2442A3862C}" dt="2024-05-30T19:00:28.552" v="6" actId="20577"/>
          <ac:spMkLst>
            <pc:docMk/>
            <pc:sldMk cId="833005932" sldId="4570"/>
            <ac:spMk id="289" creationId="{00000000-0000-0000-0000-000000000000}"/>
          </ac:spMkLst>
        </pc:spChg>
        <pc:spChg chg="mod">
          <ac:chgData name="Christine Downs" userId="e8ba56e2-84b9-4685-891c-6c388ea40c87" providerId="ADAL" clId="{5EB37329-47E0-48B8-8C6A-BE2442A3862C}" dt="2024-05-30T19:01:05.795" v="36" actId="20577"/>
          <ac:spMkLst>
            <pc:docMk/>
            <pc:sldMk cId="833005932" sldId="4570"/>
            <ac:spMk id="290" creationId="{00000000-0000-0000-0000-000000000000}"/>
          </ac:spMkLst>
        </pc:spChg>
      </pc:sldChg>
      <pc:sldChg chg="modSp mod ord">
        <pc:chgData name="Christine Downs" userId="e8ba56e2-84b9-4685-891c-6c388ea40c87" providerId="ADAL" clId="{5EB37329-47E0-48B8-8C6A-BE2442A3862C}" dt="2024-05-30T19:07:07.066" v="183" actId="113"/>
        <pc:sldMkLst>
          <pc:docMk/>
          <pc:sldMk cId="657129999" sldId="4767"/>
        </pc:sldMkLst>
        <pc:spChg chg="mod">
          <ac:chgData name="Christine Downs" userId="e8ba56e2-84b9-4685-891c-6c388ea40c87" providerId="ADAL" clId="{5EB37329-47E0-48B8-8C6A-BE2442A3862C}" dt="2024-05-30T19:07:07.066" v="183" actId="113"/>
          <ac:spMkLst>
            <pc:docMk/>
            <pc:sldMk cId="657129999" sldId="4767"/>
            <ac:spMk id="3" creationId="{209900E1-52DF-4869-AC2D-AC9A9D6C8B24}"/>
          </ac:spMkLst>
        </pc:spChg>
        <pc:cxnChg chg="mod">
          <ac:chgData name="Christine Downs" userId="e8ba56e2-84b9-4685-891c-6c388ea40c87" providerId="ADAL" clId="{5EB37329-47E0-48B8-8C6A-BE2442A3862C}" dt="2024-05-30T19:06:27.501" v="129" actId="14100"/>
          <ac:cxnSpMkLst>
            <pc:docMk/>
            <pc:sldMk cId="657129999" sldId="4767"/>
            <ac:cxnSpMk id="9" creationId="{73259655-21F4-49B4-9FE9-4A859B12C1EB}"/>
          </ac:cxnSpMkLst>
        </pc:cxnChg>
      </pc:sldChg>
      <pc:sldChg chg="add">
        <pc:chgData name="Christine Downs" userId="e8ba56e2-84b9-4685-891c-6c388ea40c87" providerId="ADAL" clId="{5EB37329-47E0-48B8-8C6A-BE2442A3862C}" dt="2024-05-30T20:40:13.855" v="1098"/>
        <pc:sldMkLst>
          <pc:docMk/>
          <pc:sldMk cId="3045675166" sldId="4770"/>
        </pc:sldMkLst>
      </pc:sldChg>
      <pc:sldChg chg="delSp modSp mod ord delAnim">
        <pc:chgData name="Christine Downs" userId="e8ba56e2-84b9-4685-891c-6c388ea40c87" providerId="ADAL" clId="{5EB37329-47E0-48B8-8C6A-BE2442A3862C}" dt="2024-05-30T19:04:42.909" v="72" actId="20577"/>
        <pc:sldMkLst>
          <pc:docMk/>
          <pc:sldMk cId="1188496126" sldId="4771"/>
        </pc:sldMkLst>
        <pc:spChg chg="del mod">
          <ac:chgData name="Christine Downs" userId="e8ba56e2-84b9-4685-891c-6c388ea40c87" providerId="ADAL" clId="{5EB37329-47E0-48B8-8C6A-BE2442A3862C}" dt="2024-05-30T19:03:17.920" v="49" actId="478"/>
          <ac:spMkLst>
            <pc:docMk/>
            <pc:sldMk cId="1188496126" sldId="4771"/>
            <ac:spMk id="3" creationId="{BA2A4D3D-E21F-23F5-191C-C040D49BE950}"/>
          </ac:spMkLst>
        </pc:spChg>
        <pc:spChg chg="del">
          <ac:chgData name="Christine Downs" userId="e8ba56e2-84b9-4685-891c-6c388ea40c87" providerId="ADAL" clId="{5EB37329-47E0-48B8-8C6A-BE2442A3862C}" dt="2024-05-30T19:03:05.902" v="45" actId="478"/>
          <ac:spMkLst>
            <pc:docMk/>
            <pc:sldMk cId="1188496126" sldId="4771"/>
            <ac:spMk id="4" creationId="{EE9C9A4B-C878-3745-E70D-3BCC6A16432F}"/>
          </ac:spMkLst>
        </pc:spChg>
        <pc:spChg chg="mod">
          <ac:chgData name="Christine Downs" userId="e8ba56e2-84b9-4685-891c-6c388ea40c87" providerId="ADAL" clId="{5EB37329-47E0-48B8-8C6A-BE2442A3862C}" dt="2024-05-30T19:04:42.909" v="72" actId="20577"/>
          <ac:spMkLst>
            <pc:docMk/>
            <pc:sldMk cId="1188496126" sldId="4771"/>
            <ac:spMk id="338" creationId="{00000000-0000-0000-0000-000000000000}"/>
          </ac:spMkLst>
        </pc:spChg>
        <pc:spChg chg="mod">
          <ac:chgData name="Christine Downs" userId="e8ba56e2-84b9-4685-891c-6c388ea40c87" providerId="ADAL" clId="{5EB37329-47E0-48B8-8C6A-BE2442A3862C}" dt="2024-05-30T19:04:25.505" v="70" actId="1076"/>
          <ac:spMkLst>
            <pc:docMk/>
            <pc:sldMk cId="1188496126" sldId="4771"/>
            <ac:spMk id="344" creationId="{00000000-0000-0000-0000-000000000000}"/>
          </ac:spMkLst>
        </pc:spChg>
      </pc:sldChg>
      <pc:sldChg chg="del">
        <pc:chgData name="Christine Downs" userId="e8ba56e2-84b9-4685-891c-6c388ea40c87" providerId="ADAL" clId="{5EB37329-47E0-48B8-8C6A-BE2442A3862C}" dt="2024-05-30T19:38:26.851" v="894" actId="47"/>
        <pc:sldMkLst>
          <pc:docMk/>
          <pc:sldMk cId="1489832201" sldId="4772"/>
        </pc:sldMkLst>
      </pc:sldChg>
      <pc:sldChg chg="del ord">
        <pc:chgData name="Christine Downs" userId="e8ba56e2-84b9-4685-891c-6c388ea40c87" providerId="ADAL" clId="{5EB37329-47E0-48B8-8C6A-BE2442A3862C}" dt="2024-05-30T19:05:42.082" v="79" actId="47"/>
        <pc:sldMkLst>
          <pc:docMk/>
          <pc:sldMk cId="3936842363" sldId="4774"/>
        </pc:sldMkLst>
      </pc:sldChg>
      <pc:sldChg chg="del">
        <pc:chgData name="Christine Downs" userId="e8ba56e2-84b9-4685-891c-6c388ea40c87" providerId="ADAL" clId="{5EB37329-47E0-48B8-8C6A-BE2442A3862C}" dt="2024-05-30T19:01:46.889" v="38" actId="47"/>
        <pc:sldMkLst>
          <pc:docMk/>
          <pc:sldMk cId="737103263" sldId="4775"/>
        </pc:sldMkLst>
      </pc:sldChg>
      <pc:sldChg chg="addSp delSp modSp new mod modClrScheme chgLayout">
        <pc:chgData name="Christine Downs" userId="e8ba56e2-84b9-4685-891c-6c388ea40c87" providerId="ADAL" clId="{5EB37329-47E0-48B8-8C6A-BE2442A3862C}" dt="2024-05-30T19:17:16.680" v="769" actId="20577"/>
        <pc:sldMkLst>
          <pc:docMk/>
          <pc:sldMk cId="1054645850" sldId="4873"/>
        </pc:sldMkLst>
        <pc:spChg chg="del mod ord">
          <ac:chgData name="Christine Downs" userId="e8ba56e2-84b9-4685-891c-6c388ea40c87" providerId="ADAL" clId="{5EB37329-47E0-48B8-8C6A-BE2442A3862C}" dt="2024-05-30T19:09:15.486" v="191" actId="700"/>
          <ac:spMkLst>
            <pc:docMk/>
            <pc:sldMk cId="1054645850" sldId="4873"/>
            <ac:spMk id="2" creationId="{2CE7AB90-05C5-9A36-F941-5AFEBBA4D59A}"/>
          </ac:spMkLst>
        </pc:spChg>
        <pc:spChg chg="del mod ord">
          <ac:chgData name="Christine Downs" userId="e8ba56e2-84b9-4685-891c-6c388ea40c87" providerId="ADAL" clId="{5EB37329-47E0-48B8-8C6A-BE2442A3862C}" dt="2024-05-30T19:09:15.486" v="191" actId="700"/>
          <ac:spMkLst>
            <pc:docMk/>
            <pc:sldMk cId="1054645850" sldId="4873"/>
            <ac:spMk id="3" creationId="{AC989503-1587-584E-1079-7B20D967E725}"/>
          </ac:spMkLst>
        </pc:spChg>
        <pc:spChg chg="del">
          <ac:chgData name="Christine Downs" userId="e8ba56e2-84b9-4685-891c-6c388ea40c87" providerId="ADAL" clId="{5EB37329-47E0-48B8-8C6A-BE2442A3862C}" dt="2024-05-30T19:09:15.486" v="191" actId="700"/>
          <ac:spMkLst>
            <pc:docMk/>
            <pc:sldMk cId="1054645850" sldId="4873"/>
            <ac:spMk id="4" creationId="{2635F23C-ABD3-30DF-5BBA-6E7C6C9D6E6A}"/>
          </ac:spMkLst>
        </pc:spChg>
        <pc:spChg chg="add mod ord">
          <ac:chgData name="Christine Downs" userId="e8ba56e2-84b9-4685-891c-6c388ea40c87" providerId="ADAL" clId="{5EB37329-47E0-48B8-8C6A-BE2442A3862C}" dt="2024-05-30T19:16:52.404" v="767" actId="14100"/>
          <ac:spMkLst>
            <pc:docMk/>
            <pc:sldMk cId="1054645850" sldId="4873"/>
            <ac:spMk id="5" creationId="{F7565806-A4E5-7EED-1475-66610D3BB8D9}"/>
          </ac:spMkLst>
        </pc:spChg>
        <pc:spChg chg="add mod ord">
          <ac:chgData name="Christine Downs" userId="e8ba56e2-84b9-4685-891c-6c388ea40c87" providerId="ADAL" clId="{5EB37329-47E0-48B8-8C6A-BE2442A3862C}" dt="2024-05-30T19:17:16.680" v="769" actId="20577"/>
          <ac:spMkLst>
            <pc:docMk/>
            <pc:sldMk cId="1054645850" sldId="4873"/>
            <ac:spMk id="6" creationId="{FC173ED3-C9F9-4118-4D99-E60067801AB1}"/>
          </ac:spMkLst>
        </pc:spChg>
      </pc:sldChg>
      <pc:sldChg chg="modSp add mod">
        <pc:chgData name="Christine Downs" userId="e8ba56e2-84b9-4685-891c-6c388ea40c87" providerId="ADAL" clId="{5EB37329-47E0-48B8-8C6A-BE2442A3862C}" dt="2024-05-30T19:40:15.725" v="1052" actId="20577"/>
        <pc:sldMkLst>
          <pc:docMk/>
          <pc:sldMk cId="587160675" sldId="4874"/>
        </pc:sldMkLst>
        <pc:spChg chg="mod">
          <ac:chgData name="Christine Downs" userId="e8ba56e2-84b9-4685-891c-6c388ea40c87" providerId="ADAL" clId="{5EB37329-47E0-48B8-8C6A-BE2442A3862C}" dt="2024-05-30T19:40:04.847" v="1049" actId="6549"/>
          <ac:spMkLst>
            <pc:docMk/>
            <pc:sldMk cId="587160675" sldId="4874"/>
            <ac:spMk id="3" creationId="{209900E1-52DF-4869-AC2D-AC9A9D6C8B24}"/>
          </ac:spMkLst>
        </pc:spChg>
        <pc:spChg chg="mod">
          <ac:chgData name="Christine Downs" userId="e8ba56e2-84b9-4685-891c-6c388ea40c87" providerId="ADAL" clId="{5EB37329-47E0-48B8-8C6A-BE2442A3862C}" dt="2024-05-30T19:40:15.725" v="1052" actId="20577"/>
          <ac:spMkLst>
            <pc:docMk/>
            <pc:sldMk cId="587160675" sldId="4874"/>
            <ac:spMk id="139" creationId="{27CD0EF0-F84A-4D59-8DFC-AB5392B4F920}"/>
          </ac:spMkLst>
        </pc:spChg>
      </pc:sldChg>
      <pc:sldChg chg="add">
        <pc:chgData name="Christine Downs" userId="e8ba56e2-84b9-4685-891c-6c388ea40c87" providerId="ADAL" clId="{5EB37329-47E0-48B8-8C6A-BE2442A3862C}" dt="2024-05-30T19:38:24.797" v="893"/>
        <pc:sldMkLst>
          <pc:docMk/>
          <pc:sldMk cId="3308554839" sldId="487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/>
            <a:t>unmute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2222AE15-9F24-E443-8164-A27C6D1BDB59}">
      <dgm:prSet/>
      <dgm:spPr/>
      <dgm:t>
        <a:bodyPr/>
        <a:lstStyle/>
        <a:p>
          <a:r>
            <a:rPr lang="en-US"/>
            <a:t>use the chat box</a:t>
          </a:r>
        </a:p>
      </dgm:t>
    </dgm:pt>
    <dgm:pt modelId="{8BBA8F93-D816-284E-9FEF-2D85B40CB46B}" type="parTrans" cxnId="{B58681FF-6057-C14B-871B-7C410A2FEF02}">
      <dgm:prSet/>
      <dgm:spPr/>
      <dgm:t>
        <a:bodyPr/>
        <a:lstStyle/>
        <a:p>
          <a:endParaRPr lang="en-US"/>
        </a:p>
      </dgm:t>
    </dgm:pt>
    <dgm:pt modelId="{9060FF86-F017-1747-872A-73B37DE96F7F}" type="sibTrans" cxnId="{B58681FF-6057-C14B-871B-7C410A2FEF02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358E2222-F57D-C14C-88A4-328B5778AB4A}" type="presOf" srcId="{2222AE15-9F24-E443-8164-A27C6D1BDB59}" destId="{F51D0157-A438-46CA-8EB0-F10C3EDBB633}" srcOrd="0" destOrd="8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B58681FF-6057-C14B-871B-7C410A2FEF02}" srcId="{DCC1A310-1C79-CA41-BC8F-F2F7F4B654F7}" destId="{2222AE15-9F24-E443-8164-A27C6D1BDB59}" srcOrd="1" destOrd="0" parTransId="{8BBA8F93-D816-284E-9FEF-2D85B40CB46B}" sibTransId="{9060FF86-F017-1747-872A-73B37DE96F7F}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Review of current and revision of goals.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F8969D1F-C689-4B9B-9997-B3701F97745B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with your team the activities reviewed in the Coaches Year at a Glance document and update your action plan.</a:t>
          </a:r>
        </a:p>
      </dgm:t>
    </dgm:pt>
    <dgm:pt modelId="{EEE15F74-EDF8-48FC-9F7F-B001C7815275}" type="parTrans" cxnId="{195DB694-8AD3-4E97-8720-57DFBE971228}">
      <dgm:prSet/>
      <dgm:spPr/>
      <dgm:t>
        <a:bodyPr/>
        <a:lstStyle/>
        <a:p>
          <a:endParaRPr lang="en-US"/>
        </a:p>
      </dgm:t>
    </dgm:pt>
    <dgm:pt modelId="{A1E6D4A7-DA89-4A8B-A2C1-619F1A15E6EA}" type="sibTrans" cxnId="{195DB694-8AD3-4E97-8720-57DFBE971228}">
      <dgm:prSet/>
      <dgm:spPr/>
      <dgm:t>
        <a:bodyPr/>
        <a:lstStyle/>
        <a:p>
          <a:endParaRPr lang="en-US"/>
        </a:p>
      </dgm:t>
    </dgm:pt>
    <dgm:pt modelId="{539F6CFE-DDFD-465C-9CE7-83A9EFEFB72A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Celebrations from this past year</a:t>
          </a:r>
        </a:p>
      </dgm:t>
    </dgm:pt>
    <dgm:pt modelId="{F0CDE630-A1CD-4DE4-98C5-2D067E6658EB}" type="parTrans" cxnId="{87479C94-72C0-4983-A1CD-4E70C24FE191}">
      <dgm:prSet/>
      <dgm:spPr/>
      <dgm:t>
        <a:bodyPr/>
        <a:lstStyle/>
        <a:p>
          <a:endParaRPr lang="en-US"/>
        </a:p>
      </dgm:t>
    </dgm:pt>
    <dgm:pt modelId="{FE1D85A4-546F-47B7-8BFC-D63662F787F3}" type="sibTrans" cxnId="{87479C94-72C0-4983-A1CD-4E70C24FE191}">
      <dgm:prSet/>
      <dgm:spPr/>
      <dgm:t>
        <a:bodyPr/>
        <a:lstStyle/>
        <a:p>
          <a:endParaRPr lang="en-US"/>
        </a:p>
      </dgm:t>
    </dgm:pt>
    <dgm:pt modelId="{42247219-C5A4-4FF1-9309-A059A066DDCB}">
      <dgm:prSet phldr="0"/>
      <dgm:spPr/>
      <dgm:t>
        <a:bodyPr/>
        <a:lstStyle/>
        <a:p>
          <a:pPr rtl="0"/>
          <a:r>
            <a:rPr lang="en-US" b="0" i="0" dirty="0">
              <a:latin typeface="Hind Vadodara"/>
              <a:cs typeface="Hind Vadodara"/>
            </a:rPr>
            <a:t>Review the Annual Action Plan document and update with dates and activities for next year.</a:t>
          </a:r>
        </a:p>
      </dgm:t>
    </dgm:pt>
    <dgm:pt modelId="{5F254D2F-2E26-4C40-A022-F8613A79B636}" type="parTrans" cxnId="{60103F17-5BD8-4B84-BC34-DDDDDA65D668}">
      <dgm:prSet/>
      <dgm:spPr/>
      <dgm:t>
        <a:bodyPr/>
        <a:lstStyle/>
        <a:p>
          <a:endParaRPr lang="en-US"/>
        </a:p>
      </dgm:t>
    </dgm:pt>
    <dgm:pt modelId="{E11955E9-BAF6-4996-AE37-B139BBFE6FB4}" type="sibTrans" cxnId="{60103F17-5BD8-4B84-BC34-DDDDDA65D668}">
      <dgm:prSet/>
      <dgm:spPr/>
      <dgm:t>
        <a:bodyPr/>
        <a:lstStyle/>
        <a:p>
          <a:endParaRPr lang="en-US"/>
        </a:p>
      </dgm:t>
    </dgm:pt>
    <dgm:pt modelId="{1375732D-87E8-4337-9D00-75765B7B9285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Resource Spotlight: Coaches Year at a Glance &amp; Annual Action Plan</a:t>
          </a:r>
        </a:p>
      </dgm:t>
    </dgm:pt>
    <dgm:pt modelId="{C22CCB2C-A78D-462A-98B7-88AD0559E09B}" type="parTrans" cxnId="{0492F3B9-1F68-4501-B09D-ED8660C9C79C}">
      <dgm:prSet/>
      <dgm:spPr/>
      <dgm:t>
        <a:bodyPr/>
        <a:lstStyle/>
        <a:p>
          <a:endParaRPr lang="en-US"/>
        </a:p>
      </dgm:t>
    </dgm:pt>
    <dgm:pt modelId="{30FF79D4-B0E8-43E9-9600-91F38D3058BB}" type="sibTrans" cxnId="{0492F3B9-1F68-4501-B09D-ED8660C9C79C}">
      <dgm:prSet/>
      <dgm:spPr/>
      <dgm:t>
        <a:bodyPr/>
        <a:lstStyle/>
        <a:p>
          <a:endParaRPr lang="en-US"/>
        </a:p>
      </dgm:t>
    </dgm:pt>
    <dgm:pt modelId="{46ACB12A-79C2-4334-9FD4-F5C793F11505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Preparing for next year</a:t>
          </a:r>
        </a:p>
      </dgm:t>
    </dgm:pt>
    <dgm:pt modelId="{AF7F50AE-8CAB-4793-AE07-C5B6A49D6FC6}" type="parTrans" cxnId="{A5FE9338-A13B-46E3-84C1-52C8806DA3E1}">
      <dgm:prSet/>
      <dgm:spPr/>
      <dgm:t>
        <a:bodyPr/>
        <a:lstStyle/>
        <a:p>
          <a:endParaRPr lang="en-US"/>
        </a:p>
      </dgm:t>
    </dgm:pt>
    <dgm:pt modelId="{606F0D3A-3C2D-4C5A-8B91-C3F414FD1C37}" type="sibTrans" cxnId="{A5FE9338-A13B-46E3-84C1-52C8806DA3E1}">
      <dgm:prSet/>
      <dgm:spPr/>
      <dgm:t>
        <a:bodyPr/>
        <a:lstStyle/>
        <a:p>
          <a:endParaRPr lang="en-US"/>
        </a:p>
      </dgm:t>
    </dgm:pt>
    <dgm:pt modelId="{0563E718-B496-4814-B347-A6235D96158C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Revise your School and Classroom wide goals for next year.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AA416AAA-8323-42AF-8AD3-2357F2864C9E}" type="parTrans" cxnId="{1836E5A9-DF70-45CC-9378-B4FBF2C062E1}">
      <dgm:prSet/>
      <dgm:spPr/>
      <dgm:t>
        <a:bodyPr/>
        <a:lstStyle/>
        <a:p>
          <a:endParaRPr lang="en-US"/>
        </a:p>
      </dgm:t>
    </dgm:pt>
    <dgm:pt modelId="{0AB0464D-453D-4C87-B253-4892FD299C5D}" type="sibTrans" cxnId="{1836E5A9-DF70-45CC-9378-B4FBF2C062E1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5777910C-D614-490F-B817-C25C2733DB48}" type="presOf" srcId="{88926E0B-BFF6-E944-B1DF-44240C496CA1}" destId="{1B39FE62-9822-43D6-A8AA-85DD7F2BE897}" srcOrd="0" destOrd="0" presId="urn:microsoft.com/office/officeart/2005/8/layout/list1"/>
    <dgm:cxn modelId="{60103F17-5BD8-4B84-BC34-DDDDDA65D668}" srcId="{88926E0B-BFF6-E944-B1DF-44240C496CA1}" destId="{42247219-C5A4-4FF1-9309-A059A066DDCB}" srcOrd="2" destOrd="0" parTransId="{5F254D2F-2E26-4C40-A022-F8613A79B636}" sibTransId="{E11955E9-BAF6-4996-AE37-B139BBFE6FB4}"/>
    <dgm:cxn modelId="{D64D621D-701F-427E-B4BA-E9CD0D2AE464}" type="presOf" srcId="{42247219-C5A4-4FF1-9309-A059A066DDCB}" destId="{183C8042-F222-4C5B-948A-CA63CABAB28E}" srcOrd="0" destOrd="2" presId="urn:microsoft.com/office/officeart/2005/8/layout/list1"/>
    <dgm:cxn modelId="{A5FE9338-A13B-46E3-84C1-52C8806DA3E1}" srcId="{76937503-7550-41B3-8D88-C860E600B4A5}" destId="{46ACB12A-79C2-4334-9FD4-F5C793F11505}" srcOrd="3" destOrd="0" parTransId="{AF7F50AE-8CAB-4793-AE07-C5B6A49D6FC6}" sibTransId="{606F0D3A-3C2D-4C5A-8B91-C3F414FD1C37}"/>
    <dgm:cxn modelId="{F8315E3D-8318-4C4B-BDEF-66BC74088348}" type="presOf" srcId="{46ACB12A-79C2-4334-9FD4-F5C793F11505}" destId="{CDAAD9AB-76BA-4F20-9C80-4020D86AF54F}" srcOrd="0" destOrd="3" presId="urn:microsoft.com/office/officeart/2005/8/layout/list1"/>
    <dgm:cxn modelId="{E8B09D3E-C948-4B01-A1A5-DCC3385B0B83}" type="presOf" srcId="{1375732D-87E8-4337-9D00-75765B7B9285}" destId="{CDAAD9AB-76BA-4F20-9C80-4020D86AF54F}" srcOrd="0" destOrd="2" presId="urn:microsoft.com/office/officeart/2005/8/layout/list1"/>
    <dgm:cxn modelId="{227F2C52-9BE0-480B-844E-DBFEAA02CE8E}" type="presOf" srcId="{88926E0B-BFF6-E944-B1DF-44240C496CA1}" destId="{3EE32B02-DB9E-4A32-B892-2B06787A9E31}" srcOrd="1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5324459-0F68-44CE-8BB6-07CC8C6E16EC}" type="presOf" srcId="{B233C6D1-31FC-9E44-988B-1DE61F134A43}" destId="{CDAAD9AB-76BA-4F20-9C80-4020D86AF54F}" srcOrd="0" destOrd="0" presId="urn:microsoft.com/office/officeart/2005/8/layout/list1"/>
    <dgm:cxn modelId="{CFA2DE7A-B5EA-4BA3-B2D5-AF9478F36990}" type="presOf" srcId="{0563E718-B496-4814-B347-A6235D96158C}" destId="{183C8042-F222-4C5B-948A-CA63CABAB28E}" srcOrd="0" destOrd="0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87479C94-72C0-4983-A1CD-4E70C24FE191}" srcId="{76937503-7550-41B3-8D88-C860E600B4A5}" destId="{539F6CFE-DDFD-465C-9CE7-83A9EFEFB72A}" srcOrd="1" destOrd="0" parTransId="{F0CDE630-A1CD-4DE4-98C5-2D067E6658EB}" sibTransId="{FE1D85A4-546F-47B7-8BFC-D63662F787F3}"/>
    <dgm:cxn modelId="{195DB694-8AD3-4E97-8720-57DFBE971228}" srcId="{88926E0B-BFF6-E944-B1DF-44240C496CA1}" destId="{F8969D1F-C689-4B9B-9997-B3701F97745B}" srcOrd="1" destOrd="0" parTransId="{EEE15F74-EDF8-48FC-9F7F-B001C7815275}" sibTransId="{A1E6D4A7-DA89-4A8B-A2C1-619F1A15E6EA}"/>
    <dgm:cxn modelId="{A198979D-FBCB-4EAE-8A81-1CF3E2D15705}" type="presOf" srcId="{76937503-7550-41B3-8D88-C860E600B4A5}" destId="{3E253364-FB35-42F8-9CB7-634D0DF472D6}" srcOrd="0" destOrd="0" presId="urn:microsoft.com/office/officeart/2005/8/layout/list1"/>
    <dgm:cxn modelId="{1836E5A9-DF70-45CC-9378-B4FBF2C062E1}" srcId="{88926E0B-BFF6-E944-B1DF-44240C496CA1}" destId="{0563E718-B496-4814-B347-A6235D96158C}" srcOrd="0" destOrd="0" parTransId="{AA416AAA-8323-42AF-8AD3-2357F2864C9E}" sibTransId="{0AB0464D-453D-4C87-B253-4892FD299C5D}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0492F3B9-1F68-4501-B09D-ED8660C9C79C}" srcId="{76937503-7550-41B3-8D88-C860E600B4A5}" destId="{1375732D-87E8-4337-9D00-75765B7B9285}" srcOrd="2" destOrd="0" parTransId="{C22CCB2C-A78D-462A-98B7-88AD0559E09B}" sibTransId="{30FF79D4-B0E8-43E9-9600-91F38D3058BB}"/>
    <dgm:cxn modelId="{6F0E4EBD-CF07-4F8C-915E-104609CB016F}" type="presOf" srcId="{F8969D1F-C689-4B9B-9997-B3701F97745B}" destId="{183C8042-F222-4C5B-948A-CA63CABAB28E}" srcOrd="0" destOrd="1" presId="urn:microsoft.com/office/officeart/2005/8/layout/list1"/>
    <dgm:cxn modelId="{B6195FBF-1457-4303-898D-EBDEBBD71BF5}" type="presOf" srcId="{76937503-7550-41B3-8D88-C860E600B4A5}" destId="{24EE546A-203E-45A1-AB96-5A4CB77AC5EC}" srcOrd="1" destOrd="0" presId="urn:microsoft.com/office/officeart/2005/8/layout/list1"/>
    <dgm:cxn modelId="{48E7E3F4-8007-46A9-9F29-91AE88192236}" type="presOf" srcId="{539F6CFE-DDFD-465C-9CE7-83A9EFEFB72A}" destId="{CDAAD9AB-76BA-4F20-9C80-4020D86AF54F}" srcOrd="0" destOrd="1" presId="urn:microsoft.com/office/officeart/2005/8/layout/list1"/>
    <dgm:cxn modelId="{49990697-5013-4AA4-BF5B-6E7361262D7F}" type="presParOf" srcId="{107712AD-F0E7-8045-90F3-AA033147F7E7}" destId="{99F85151-3D39-4456-9783-D2B61E40612E}" srcOrd="0" destOrd="0" presId="urn:microsoft.com/office/officeart/2005/8/layout/list1"/>
    <dgm:cxn modelId="{FBA8C34B-5793-493D-8137-ECFA7D1E873D}" type="presParOf" srcId="{99F85151-3D39-4456-9783-D2B61E40612E}" destId="{3E253364-FB35-42F8-9CB7-634D0DF472D6}" srcOrd="0" destOrd="0" presId="urn:microsoft.com/office/officeart/2005/8/layout/list1"/>
    <dgm:cxn modelId="{D64B80CE-1CD0-4985-9276-2C0C5FDC91C9}" type="presParOf" srcId="{99F85151-3D39-4456-9783-D2B61E40612E}" destId="{24EE546A-203E-45A1-AB96-5A4CB77AC5EC}" srcOrd="1" destOrd="0" presId="urn:microsoft.com/office/officeart/2005/8/layout/list1"/>
    <dgm:cxn modelId="{969D7524-4404-44E0-80E8-3325DA9A686F}" type="presParOf" srcId="{107712AD-F0E7-8045-90F3-AA033147F7E7}" destId="{1DD4E0C0-9F60-4F65-BB07-79CA80226C0A}" srcOrd="1" destOrd="0" presId="urn:microsoft.com/office/officeart/2005/8/layout/list1"/>
    <dgm:cxn modelId="{C3949DC8-102C-4E3D-87F9-7EA80AAE5B38}" type="presParOf" srcId="{107712AD-F0E7-8045-90F3-AA033147F7E7}" destId="{CDAAD9AB-76BA-4F20-9C80-4020D86AF54F}" srcOrd="2" destOrd="0" presId="urn:microsoft.com/office/officeart/2005/8/layout/list1"/>
    <dgm:cxn modelId="{7C5B4B77-8260-4105-99A5-EFFA6CFD5FEA}" type="presParOf" srcId="{107712AD-F0E7-8045-90F3-AA033147F7E7}" destId="{5E61BAE6-473E-4263-8FBF-76A396FC3E1D}" srcOrd="3" destOrd="0" presId="urn:microsoft.com/office/officeart/2005/8/layout/list1"/>
    <dgm:cxn modelId="{EE8533AC-C052-4603-BF2E-5E5A163F82A5}" type="presParOf" srcId="{107712AD-F0E7-8045-90F3-AA033147F7E7}" destId="{EFD0C82B-9526-4A75-BFD7-201196E11AEE}" srcOrd="4" destOrd="0" presId="urn:microsoft.com/office/officeart/2005/8/layout/list1"/>
    <dgm:cxn modelId="{C0CD4436-8172-48B5-BA2E-EA1C7586E7EB}" type="presParOf" srcId="{EFD0C82B-9526-4A75-BFD7-201196E11AEE}" destId="{1B39FE62-9822-43D6-A8AA-85DD7F2BE897}" srcOrd="0" destOrd="0" presId="urn:microsoft.com/office/officeart/2005/8/layout/list1"/>
    <dgm:cxn modelId="{A49FB19D-60B8-4F75-A5A0-720F85AAB3C0}" type="presParOf" srcId="{EFD0C82B-9526-4A75-BFD7-201196E11AEE}" destId="{3EE32B02-DB9E-4A32-B892-2B06787A9E31}" srcOrd="1" destOrd="0" presId="urn:microsoft.com/office/officeart/2005/8/layout/list1"/>
    <dgm:cxn modelId="{B89023AB-1982-43DC-ABD4-151648633A63}" type="presParOf" srcId="{107712AD-F0E7-8045-90F3-AA033147F7E7}" destId="{52BC94D6-D06B-4B50-878A-29EB19C8CE02}" srcOrd="5" destOrd="0" presId="urn:microsoft.com/office/officeart/2005/8/layout/list1"/>
    <dgm:cxn modelId="{31CFC896-A519-4C95-BB09-192BB2EE8066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4B9648-9523-4D2C-B3F4-90CF240CAC2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71AA2-9A37-4FE3-B9F4-36AC892C006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Tiered Fidelity Inventory</a:t>
          </a:r>
        </a:p>
      </dgm:t>
    </dgm:pt>
    <dgm:pt modelId="{3F4EF017-64E7-4E5B-A7DD-0A1452924397}" type="parTrans" cxnId="{1CE6C34F-296B-4AB5-BC17-D2D9D05E385B}">
      <dgm:prSet/>
      <dgm:spPr/>
      <dgm:t>
        <a:bodyPr/>
        <a:lstStyle/>
        <a:p>
          <a:endParaRPr lang="en-US"/>
        </a:p>
      </dgm:t>
    </dgm:pt>
    <dgm:pt modelId="{3A7B0F0B-33BF-4AC8-A30D-9BC7739EC989}" type="sibTrans" cxnId="{1CE6C34F-296B-4AB5-BC17-D2D9D05E385B}">
      <dgm:prSet/>
      <dgm:spPr/>
      <dgm:t>
        <a:bodyPr/>
        <a:lstStyle/>
        <a:p>
          <a:endParaRPr lang="en-US"/>
        </a:p>
      </dgm:t>
    </dgm:pt>
    <dgm:pt modelId="{D4F02C57-1EBC-4241-B86E-01B752861D2B}">
      <dgm:prSet custT="1"/>
      <dgm:spPr/>
      <dgm:t>
        <a:bodyPr/>
        <a:lstStyle/>
        <a:p>
          <a:r>
            <a:rPr lang="en-US" sz="2000" dirty="0"/>
            <a:t>PBIS Self-Assessment Survey</a:t>
          </a:r>
        </a:p>
      </dgm:t>
    </dgm:pt>
    <dgm:pt modelId="{ADC675F6-2849-451A-93C6-F96A94C87B11}" type="parTrans" cxnId="{5CFA277B-FCA1-4C55-9CFA-1451A92912CA}">
      <dgm:prSet/>
      <dgm:spPr/>
      <dgm:t>
        <a:bodyPr/>
        <a:lstStyle/>
        <a:p>
          <a:endParaRPr lang="en-US"/>
        </a:p>
      </dgm:t>
    </dgm:pt>
    <dgm:pt modelId="{53E9098B-A307-44D5-831A-C86D4DD9D4E2}" type="sibTrans" cxnId="{5CFA277B-FCA1-4C55-9CFA-1451A92912CA}">
      <dgm:prSet/>
      <dgm:spPr/>
      <dgm:t>
        <a:bodyPr/>
        <a:lstStyle/>
        <a:p>
          <a:endParaRPr lang="en-US"/>
        </a:p>
      </dgm:t>
    </dgm:pt>
    <dgm:pt modelId="{8A969483-6601-F64B-97B0-18D558153D57}">
      <dgm:prSet custT="1"/>
      <dgm:spPr/>
      <dgm:t>
        <a:bodyPr/>
        <a:lstStyle/>
        <a:p>
          <a:r>
            <a:rPr lang="en-US" sz="2000" dirty="0"/>
            <a:t>Walkthrough Information</a:t>
          </a:r>
        </a:p>
      </dgm:t>
    </dgm:pt>
    <dgm:pt modelId="{29595C62-F565-3549-BCB5-E1B11DA2ABB2}" type="parTrans" cxnId="{4EF9D634-CF1A-B140-8CCD-52A53FC44264}">
      <dgm:prSet/>
      <dgm:spPr/>
      <dgm:t>
        <a:bodyPr/>
        <a:lstStyle/>
        <a:p>
          <a:endParaRPr lang="en-US"/>
        </a:p>
      </dgm:t>
    </dgm:pt>
    <dgm:pt modelId="{87D8687A-7C87-F44E-BF9C-ACA492AD82CB}" type="sibTrans" cxnId="{4EF9D634-CF1A-B140-8CCD-52A53FC44264}">
      <dgm:prSet/>
      <dgm:spPr/>
      <dgm:t>
        <a:bodyPr/>
        <a:lstStyle/>
        <a:p>
          <a:endParaRPr lang="en-US"/>
        </a:p>
      </dgm:t>
    </dgm:pt>
    <dgm:pt modelId="{CBDA4473-889C-454A-8DD3-97EC6D69A3D2}">
      <dgm:prSet custT="1"/>
      <dgm:spPr/>
      <dgm:t>
        <a:bodyPr/>
        <a:lstStyle/>
        <a:p>
          <a:r>
            <a:rPr lang="en-US" sz="2000" dirty="0"/>
            <a:t>Classroom Practices</a:t>
          </a:r>
        </a:p>
      </dgm:t>
    </dgm:pt>
    <dgm:pt modelId="{D9B01D5E-3DC1-C947-92D1-25F592AA3069}" type="parTrans" cxnId="{35BE81AB-B50B-2A4F-AB49-FCF99237A4CF}">
      <dgm:prSet/>
      <dgm:spPr/>
      <dgm:t>
        <a:bodyPr/>
        <a:lstStyle/>
        <a:p>
          <a:endParaRPr lang="en-US"/>
        </a:p>
      </dgm:t>
    </dgm:pt>
    <dgm:pt modelId="{C90FC035-0305-894C-81F9-4351D9D5D406}" type="sibTrans" cxnId="{35BE81AB-B50B-2A4F-AB49-FCF99237A4CF}">
      <dgm:prSet/>
      <dgm:spPr/>
      <dgm:t>
        <a:bodyPr/>
        <a:lstStyle/>
        <a:p>
          <a:endParaRPr lang="en-US"/>
        </a:p>
      </dgm:t>
    </dgm:pt>
    <dgm:pt modelId="{8CEDA30E-1EAD-0E4A-A6DD-E7E38DEA39AF}" type="pres">
      <dgm:prSet presAssocID="{724B9648-9523-4D2C-B3F4-90CF240CAC21}" presName="diagram" presStyleCnt="0">
        <dgm:presLayoutVars>
          <dgm:dir/>
          <dgm:resizeHandles val="exact"/>
        </dgm:presLayoutVars>
      </dgm:prSet>
      <dgm:spPr/>
    </dgm:pt>
    <dgm:pt modelId="{3448FC12-C7EF-E846-9B4A-7F67D0B54F25}" type="pres">
      <dgm:prSet presAssocID="{55371AA2-9A37-4FE3-B9F4-36AC892C0061}" presName="node" presStyleLbl="node1" presStyleIdx="0" presStyleCnt="4">
        <dgm:presLayoutVars>
          <dgm:bulletEnabled val="1"/>
        </dgm:presLayoutVars>
      </dgm:prSet>
      <dgm:spPr/>
    </dgm:pt>
    <dgm:pt modelId="{6414C11C-371C-B145-BED8-6F1CE8034DE0}" type="pres">
      <dgm:prSet presAssocID="{3A7B0F0B-33BF-4AC8-A30D-9BC7739EC989}" presName="sibTrans" presStyleCnt="0"/>
      <dgm:spPr/>
    </dgm:pt>
    <dgm:pt modelId="{021AA5AB-D152-0344-A2DC-ABBC2E881D50}" type="pres">
      <dgm:prSet presAssocID="{D4F02C57-1EBC-4241-B86E-01B752861D2B}" presName="node" presStyleLbl="node1" presStyleIdx="1" presStyleCnt="4">
        <dgm:presLayoutVars>
          <dgm:bulletEnabled val="1"/>
        </dgm:presLayoutVars>
      </dgm:prSet>
      <dgm:spPr/>
    </dgm:pt>
    <dgm:pt modelId="{B2576315-73B2-684D-BCF8-A1488C68E74A}" type="pres">
      <dgm:prSet presAssocID="{53E9098B-A307-44D5-831A-C86D4DD9D4E2}" presName="sibTrans" presStyleCnt="0"/>
      <dgm:spPr/>
    </dgm:pt>
    <dgm:pt modelId="{5FD29FD4-7D26-D14B-AF51-CD165FA16DED}" type="pres">
      <dgm:prSet presAssocID="{8A969483-6601-F64B-97B0-18D558153D57}" presName="node" presStyleLbl="node1" presStyleIdx="2" presStyleCnt="4">
        <dgm:presLayoutVars>
          <dgm:bulletEnabled val="1"/>
        </dgm:presLayoutVars>
      </dgm:prSet>
      <dgm:spPr/>
    </dgm:pt>
    <dgm:pt modelId="{7E20D104-8874-3F42-9BC1-B2B6D1C7B7BA}" type="pres">
      <dgm:prSet presAssocID="{87D8687A-7C87-F44E-BF9C-ACA492AD82CB}" presName="sibTrans" presStyleCnt="0"/>
      <dgm:spPr/>
    </dgm:pt>
    <dgm:pt modelId="{9DDFC27A-BF2B-A04F-8F3C-04FE4415029A}" type="pres">
      <dgm:prSet presAssocID="{CBDA4473-889C-454A-8DD3-97EC6D69A3D2}" presName="node" presStyleLbl="node1" presStyleIdx="3" presStyleCnt="4">
        <dgm:presLayoutVars>
          <dgm:bulletEnabled val="1"/>
        </dgm:presLayoutVars>
      </dgm:prSet>
      <dgm:spPr/>
    </dgm:pt>
  </dgm:ptLst>
  <dgm:cxnLst>
    <dgm:cxn modelId="{EB744216-3162-AA4E-915B-E2C441E147BE}" type="presOf" srcId="{55371AA2-9A37-4FE3-B9F4-36AC892C0061}" destId="{3448FC12-C7EF-E846-9B4A-7F67D0B54F25}" srcOrd="0" destOrd="0" presId="urn:microsoft.com/office/officeart/2005/8/layout/default"/>
    <dgm:cxn modelId="{4EF9D634-CF1A-B140-8CCD-52A53FC44264}" srcId="{724B9648-9523-4D2C-B3F4-90CF240CAC21}" destId="{8A969483-6601-F64B-97B0-18D558153D57}" srcOrd="2" destOrd="0" parTransId="{29595C62-F565-3549-BCB5-E1B11DA2ABB2}" sibTransId="{87D8687A-7C87-F44E-BF9C-ACA492AD82CB}"/>
    <dgm:cxn modelId="{147FBE64-A0D9-434A-9B1C-60F0465F75A0}" type="presOf" srcId="{CBDA4473-889C-454A-8DD3-97EC6D69A3D2}" destId="{9DDFC27A-BF2B-A04F-8F3C-04FE4415029A}" srcOrd="0" destOrd="0" presId="urn:microsoft.com/office/officeart/2005/8/layout/default"/>
    <dgm:cxn modelId="{1CE6C34F-296B-4AB5-BC17-D2D9D05E385B}" srcId="{724B9648-9523-4D2C-B3F4-90CF240CAC21}" destId="{55371AA2-9A37-4FE3-B9F4-36AC892C0061}" srcOrd="0" destOrd="0" parTransId="{3F4EF017-64E7-4E5B-A7DD-0A1452924397}" sibTransId="{3A7B0F0B-33BF-4AC8-A30D-9BC7739EC989}"/>
    <dgm:cxn modelId="{E9686E54-D997-424D-B8A4-D154501593EF}" type="presOf" srcId="{D4F02C57-1EBC-4241-B86E-01B752861D2B}" destId="{021AA5AB-D152-0344-A2DC-ABBC2E881D50}" srcOrd="0" destOrd="0" presId="urn:microsoft.com/office/officeart/2005/8/layout/default"/>
    <dgm:cxn modelId="{5CFA277B-FCA1-4C55-9CFA-1451A92912CA}" srcId="{724B9648-9523-4D2C-B3F4-90CF240CAC21}" destId="{D4F02C57-1EBC-4241-B86E-01B752861D2B}" srcOrd="1" destOrd="0" parTransId="{ADC675F6-2849-451A-93C6-F96A94C87B11}" sibTransId="{53E9098B-A307-44D5-831A-C86D4DD9D4E2}"/>
    <dgm:cxn modelId="{A05AE09A-F52C-9240-9D64-C51ABD094452}" type="presOf" srcId="{724B9648-9523-4D2C-B3F4-90CF240CAC21}" destId="{8CEDA30E-1EAD-0E4A-A6DD-E7E38DEA39AF}" srcOrd="0" destOrd="0" presId="urn:microsoft.com/office/officeart/2005/8/layout/default"/>
    <dgm:cxn modelId="{EC19289D-1D10-6147-904F-7F15A749B1AC}" type="presOf" srcId="{8A969483-6601-F64B-97B0-18D558153D57}" destId="{5FD29FD4-7D26-D14B-AF51-CD165FA16DED}" srcOrd="0" destOrd="0" presId="urn:microsoft.com/office/officeart/2005/8/layout/default"/>
    <dgm:cxn modelId="{35BE81AB-B50B-2A4F-AB49-FCF99237A4CF}" srcId="{724B9648-9523-4D2C-B3F4-90CF240CAC21}" destId="{CBDA4473-889C-454A-8DD3-97EC6D69A3D2}" srcOrd="3" destOrd="0" parTransId="{D9B01D5E-3DC1-C947-92D1-25F592AA3069}" sibTransId="{C90FC035-0305-894C-81F9-4351D9D5D406}"/>
    <dgm:cxn modelId="{AB3A6C70-551B-E24E-90D9-3BCF7154CA89}" type="presParOf" srcId="{8CEDA30E-1EAD-0E4A-A6DD-E7E38DEA39AF}" destId="{3448FC12-C7EF-E846-9B4A-7F67D0B54F25}" srcOrd="0" destOrd="0" presId="urn:microsoft.com/office/officeart/2005/8/layout/default"/>
    <dgm:cxn modelId="{5EBA2F25-9420-D343-B962-52C718ADB4F5}" type="presParOf" srcId="{8CEDA30E-1EAD-0E4A-A6DD-E7E38DEA39AF}" destId="{6414C11C-371C-B145-BED8-6F1CE8034DE0}" srcOrd="1" destOrd="0" presId="urn:microsoft.com/office/officeart/2005/8/layout/default"/>
    <dgm:cxn modelId="{C7AA4D4B-43F0-4748-A189-5535715A7C3F}" type="presParOf" srcId="{8CEDA30E-1EAD-0E4A-A6DD-E7E38DEA39AF}" destId="{021AA5AB-D152-0344-A2DC-ABBC2E881D50}" srcOrd="2" destOrd="0" presId="urn:microsoft.com/office/officeart/2005/8/layout/default"/>
    <dgm:cxn modelId="{7D2BAB5E-C05E-274F-AFE5-461147BAD66F}" type="presParOf" srcId="{8CEDA30E-1EAD-0E4A-A6DD-E7E38DEA39AF}" destId="{B2576315-73B2-684D-BCF8-A1488C68E74A}" srcOrd="3" destOrd="0" presId="urn:microsoft.com/office/officeart/2005/8/layout/default"/>
    <dgm:cxn modelId="{CCDC2D00-DB4C-F140-AA68-92CD55B84DA6}" type="presParOf" srcId="{8CEDA30E-1EAD-0E4A-A6DD-E7E38DEA39AF}" destId="{5FD29FD4-7D26-D14B-AF51-CD165FA16DED}" srcOrd="4" destOrd="0" presId="urn:microsoft.com/office/officeart/2005/8/layout/default"/>
    <dgm:cxn modelId="{A7AB0DF6-6B2E-8741-8158-4F360A44B814}" type="presParOf" srcId="{8CEDA30E-1EAD-0E4A-A6DD-E7E38DEA39AF}" destId="{7E20D104-8874-3F42-9BC1-B2B6D1C7B7BA}" srcOrd="5" destOrd="0" presId="urn:microsoft.com/office/officeart/2005/8/layout/default"/>
    <dgm:cxn modelId="{62A88015-7781-5D4C-9CF4-D9E29F94A0EB}" type="presParOf" srcId="{8CEDA30E-1EAD-0E4A-A6DD-E7E38DEA39AF}" destId="{9DDFC27A-BF2B-A04F-8F3C-04FE4415029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4B9648-9523-4D2C-B3F4-90CF240CAC21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5371AA2-9A37-4FE3-B9F4-36AC892C0061}">
      <dgm:prSet/>
      <dgm:spPr/>
      <dgm:t>
        <a:bodyPr/>
        <a:lstStyle/>
        <a:p>
          <a:r>
            <a:rPr lang="en-US" dirty="0"/>
            <a:t>Staff Survey</a:t>
          </a:r>
        </a:p>
      </dgm:t>
    </dgm:pt>
    <dgm:pt modelId="{3F4EF017-64E7-4E5B-A7DD-0A1452924397}" type="parTrans" cxnId="{1CE6C34F-296B-4AB5-BC17-D2D9D05E385B}">
      <dgm:prSet/>
      <dgm:spPr/>
      <dgm:t>
        <a:bodyPr/>
        <a:lstStyle/>
        <a:p>
          <a:endParaRPr lang="en-US"/>
        </a:p>
      </dgm:t>
    </dgm:pt>
    <dgm:pt modelId="{3A7B0F0B-33BF-4AC8-A30D-9BC7739EC989}" type="sibTrans" cxnId="{1CE6C34F-296B-4AB5-BC17-D2D9D05E385B}">
      <dgm:prSet/>
      <dgm:spPr/>
      <dgm:t>
        <a:bodyPr/>
        <a:lstStyle/>
        <a:p>
          <a:endParaRPr lang="en-US"/>
        </a:p>
      </dgm:t>
    </dgm:pt>
    <dgm:pt modelId="{2DA3698E-2551-D942-8D0E-8AD8CCD9E2B8}">
      <dgm:prSet/>
      <dgm:spPr/>
      <dgm:t>
        <a:bodyPr/>
        <a:lstStyle/>
        <a:p>
          <a:r>
            <a:rPr lang="en-US" dirty="0"/>
            <a:t>Family Surveys</a:t>
          </a:r>
        </a:p>
      </dgm:t>
    </dgm:pt>
    <dgm:pt modelId="{6EA59588-4864-F746-A819-7725CAFE8CDE}" type="parTrans" cxnId="{E90F3C03-F036-C441-88A4-AE6090B52221}">
      <dgm:prSet/>
      <dgm:spPr/>
      <dgm:t>
        <a:bodyPr/>
        <a:lstStyle/>
        <a:p>
          <a:endParaRPr lang="en-US"/>
        </a:p>
      </dgm:t>
    </dgm:pt>
    <dgm:pt modelId="{D99D9F33-819B-014C-9417-24C910076997}" type="sibTrans" cxnId="{E90F3C03-F036-C441-88A4-AE6090B52221}">
      <dgm:prSet/>
      <dgm:spPr/>
      <dgm:t>
        <a:bodyPr/>
        <a:lstStyle/>
        <a:p>
          <a:endParaRPr lang="en-US"/>
        </a:p>
      </dgm:t>
    </dgm:pt>
    <dgm:pt modelId="{9AC79A0D-FC9E-024A-93EA-EA5C386D2CF4}">
      <dgm:prSet/>
      <dgm:spPr/>
      <dgm:t>
        <a:bodyPr/>
        <a:lstStyle/>
        <a:p>
          <a:r>
            <a:rPr lang="en-US" dirty="0"/>
            <a:t>Other data?</a:t>
          </a:r>
        </a:p>
      </dgm:t>
    </dgm:pt>
    <dgm:pt modelId="{BA5E0CAD-C9EA-7240-AFB3-819B375EEF43}" type="parTrans" cxnId="{742D13B9-7A72-C948-B016-E8CDEF74114F}">
      <dgm:prSet/>
      <dgm:spPr/>
      <dgm:t>
        <a:bodyPr/>
        <a:lstStyle/>
        <a:p>
          <a:endParaRPr lang="en-US"/>
        </a:p>
      </dgm:t>
    </dgm:pt>
    <dgm:pt modelId="{BFF246F1-7C60-1A47-AB13-2DCA684AD5CF}" type="sibTrans" cxnId="{742D13B9-7A72-C948-B016-E8CDEF74114F}">
      <dgm:prSet/>
      <dgm:spPr/>
      <dgm:t>
        <a:bodyPr/>
        <a:lstStyle/>
        <a:p>
          <a:endParaRPr lang="en-US"/>
        </a:p>
      </dgm:t>
    </dgm:pt>
    <dgm:pt modelId="{F0D50AE7-D9A4-7E4B-8C68-644DCE832F8E}">
      <dgm:prSet/>
      <dgm:spPr/>
      <dgm:t>
        <a:bodyPr/>
        <a:lstStyle/>
        <a:p>
          <a:r>
            <a:rPr lang="en-US" dirty="0"/>
            <a:t>PBIS Document feedback</a:t>
          </a:r>
        </a:p>
      </dgm:t>
    </dgm:pt>
    <dgm:pt modelId="{499AD6E7-E306-744F-9B93-64C93417E274}" type="parTrans" cxnId="{F64971D4-2886-B24F-A0E2-E0A80134CA56}">
      <dgm:prSet/>
      <dgm:spPr/>
      <dgm:t>
        <a:bodyPr/>
        <a:lstStyle/>
        <a:p>
          <a:endParaRPr lang="en-US"/>
        </a:p>
      </dgm:t>
    </dgm:pt>
    <dgm:pt modelId="{1F8B4E62-3CB7-434E-BA13-247161A7F1CC}" type="sibTrans" cxnId="{F64971D4-2886-B24F-A0E2-E0A80134CA56}">
      <dgm:prSet/>
      <dgm:spPr/>
      <dgm:t>
        <a:bodyPr/>
        <a:lstStyle/>
        <a:p>
          <a:endParaRPr lang="en-US"/>
        </a:p>
      </dgm:t>
    </dgm:pt>
    <dgm:pt modelId="{8CEDA30E-1EAD-0E4A-A6DD-E7E38DEA39AF}" type="pres">
      <dgm:prSet presAssocID="{724B9648-9523-4D2C-B3F4-90CF240CAC21}" presName="diagram" presStyleCnt="0">
        <dgm:presLayoutVars>
          <dgm:dir/>
          <dgm:resizeHandles val="exact"/>
        </dgm:presLayoutVars>
      </dgm:prSet>
      <dgm:spPr/>
    </dgm:pt>
    <dgm:pt modelId="{7106F8E8-6C61-9F4B-A50C-8A1C5EB28A7E}" type="pres">
      <dgm:prSet presAssocID="{F0D50AE7-D9A4-7E4B-8C68-644DCE832F8E}" presName="node" presStyleLbl="node1" presStyleIdx="0" presStyleCnt="4">
        <dgm:presLayoutVars>
          <dgm:bulletEnabled val="1"/>
        </dgm:presLayoutVars>
      </dgm:prSet>
      <dgm:spPr/>
    </dgm:pt>
    <dgm:pt modelId="{7A76AAF1-6A53-B343-A7BC-F9FDC86F073A}" type="pres">
      <dgm:prSet presAssocID="{1F8B4E62-3CB7-434E-BA13-247161A7F1CC}" presName="sibTrans" presStyleCnt="0"/>
      <dgm:spPr/>
    </dgm:pt>
    <dgm:pt modelId="{3448FC12-C7EF-E846-9B4A-7F67D0B54F25}" type="pres">
      <dgm:prSet presAssocID="{55371AA2-9A37-4FE3-B9F4-36AC892C0061}" presName="node" presStyleLbl="node1" presStyleIdx="1" presStyleCnt="4">
        <dgm:presLayoutVars>
          <dgm:bulletEnabled val="1"/>
        </dgm:presLayoutVars>
      </dgm:prSet>
      <dgm:spPr/>
    </dgm:pt>
    <dgm:pt modelId="{0A0B0EF8-BB51-0143-8FEE-1292AB55E8B3}" type="pres">
      <dgm:prSet presAssocID="{3A7B0F0B-33BF-4AC8-A30D-9BC7739EC989}" presName="sibTrans" presStyleCnt="0"/>
      <dgm:spPr/>
    </dgm:pt>
    <dgm:pt modelId="{66EE7158-8786-4D4F-8621-4B87C9D455B1}" type="pres">
      <dgm:prSet presAssocID="{2DA3698E-2551-D942-8D0E-8AD8CCD9E2B8}" presName="node" presStyleLbl="node1" presStyleIdx="2" presStyleCnt="4">
        <dgm:presLayoutVars>
          <dgm:bulletEnabled val="1"/>
        </dgm:presLayoutVars>
      </dgm:prSet>
      <dgm:spPr/>
    </dgm:pt>
    <dgm:pt modelId="{B0609841-A7B5-8441-BAC6-3BEE8A950EEC}" type="pres">
      <dgm:prSet presAssocID="{D99D9F33-819B-014C-9417-24C910076997}" presName="sibTrans" presStyleCnt="0"/>
      <dgm:spPr/>
    </dgm:pt>
    <dgm:pt modelId="{35C9B56C-488A-7444-82F1-D0AE2FBAAACA}" type="pres">
      <dgm:prSet presAssocID="{9AC79A0D-FC9E-024A-93EA-EA5C386D2CF4}" presName="node" presStyleLbl="node1" presStyleIdx="3" presStyleCnt="4">
        <dgm:presLayoutVars>
          <dgm:bulletEnabled val="1"/>
        </dgm:presLayoutVars>
      </dgm:prSet>
      <dgm:spPr/>
    </dgm:pt>
  </dgm:ptLst>
  <dgm:cxnLst>
    <dgm:cxn modelId="{E90F3C03-F036-C441-88A4-AE6090B52221}" srcId="{724B9648-9523-4D2C-B3F4-90CF240CAC21}" destId="{2DA3698E-2551-D942-8D0E-8AD8CCD9E2B8}" srcOrd="2" destOrd="0" parTransId="{6EA59588-4864-F746-A819-7725CAFE8CDE}" sibTransId="{D99D9F33-819B-014C-9417-24C910076997}"/>
    <dgm:cxn modelId="{EB744216-3162-AA4E-915B-E2C441E147BE}" type="presOf" srcId="{55371AA2-9A37-4FE3-B9F4-36AC892C0061}" destId="{3448FC12-C7EF-E846-9B4A-7F67D0B54F25}" srcOrd="0" destOrd="0" presId="urn:microsoft.com/office/officeart/2005/8/layout/default"/>
    <dgm:cxn modelId="{7C78542C-90C6-9E45-B3E6-7343EF4A2AE4}" type="presOf" srcId="{F0D50AE7-D9A4-7E4B-8C68-644DCE832F8E}" destId="{7106F8E8-6C61-9F4B-A50C-8A1C5EB28A7E}" srcOrd="0" destOrd="0" presId="urn:microsoft.com/office/officeart/2005/8/layout/default"/>
    <dgm:cxn modelId="{7ED10164-F3A9-9944-9004-184AF201F528}" type="presOf" srcId="{2DA3698E-2551-D942-8D0E-8AD8CCD9E2B8}" destId="{66EE7158-8786-4D4F-8621-4B87C9D455B1}" srcOrd="0" destOrd="0" presId="urn:microsoft.com/office/officeart/2005/8/layout/default"/>
    <dgm:cxn modelId="{1CE6C34F-296B-4AB5-BC17-D2D9D05E385B}" srcId="{724B9648-9523-4D2C-B3F4-90CF240CAC21}" destId="{55371AA2-9A37-4FE3-B9F4-36AC892C0061}" srcOrd="1" destOrd="0" parTransId="{3F4EF017-64E7-4E5B-A7DD-0A1452924397}" sibTransId="{3A7B0F0B-33BF-4AC8-A30D-9BC7739EC989}"/>
    <dgm:cxn modelId="{A05AE09A-F52C-9240-9D64-C51ABD094452}" type="presOf" srcId="{724B9648-9523-4D2C-B3F4-90CF240CAC21}" destId="{8CEDA30E-1EAD-0E4A-A6DD-E7E38DEA39AF}" srcOrd="0" destOrd="0" presId="urn:microsoft.com/office/officeart/2005/8/layout/default"/>
    <dgm:cxn modelId="{9E7A3C9F-D621-434D-8F1C-DF603CBB35C2}" type="presOf" srcId="{9AC79A0D-FC9E-024A-93EA-EA5C386D2CF4}" destId="{35C9B56C-488A-7444-82F1-D0AE2FBAAACA}" srcOrd="0" destOrd="0" presId="urn:microsoft.com/office/officeart/2005/8/layout/default"/>
    <dgm:cxn modelId="{742D13B9-7A72-C948-B016-E8CDEF74114F}" srcId="{724B9648-9523-4D2C-B3F4-90CF240CAC21}" destId="{9AC79A0D-FC9E-024A-93EA-EA5C386D2CF4}" srcOrd="3" destOrd="0" parTransId="{BA5E0CAD-C9EA-7240-AFB3-819B375EEF43}" sibTransId="{BFF246F1-7C60-1A47-AB13-2DCA684AD5CF}"/>
    <dgm:cxn modelId="{F64971D4-2886-B24F-A0E2-E0A80134CA56}" srcId="{724B9648-9523-4D2C-B3F4-90CF240CAC21}" destId="{F0D50AE7-D9A4-7E4B-8C68-644DCE832F8E}" srcOrd="0" destOrd="0" parTransId="{499AD6E7-E306-744F-9B93-64C93417E274}" sibTransId="{1F8B4E62-3CB7-434E-BA13-247161A7F1CC}"/>
    <dgm:cxn modelId="{5B2641DE-A9D7-9441-886D-A6FF3B23C302}" type="presParOf" srcId="{8CEDA30E-1EAD-0E4A-A6DD-E7E38DEA39AF}" destId="{7106F8E8-6C61-9F4B-A50C-8A1C5EB28A7E}" srcOrd="0" destOrd="0" presId="urn:microsoft.com/office/officeart/2005/8/layout/default"/>
    <dgm:cxn modelId="{FC403F9F-5A38-384E-B059-5D3D158053E9}" type="presParOf" srcId="{8CEDA30E-1EAD-0E4A-A6DD-E7E38DEA39AF}" destId="{7A76AAF1-6A53-B343-A7BC-F9FDC86F073A}" srcOrd="1" destOrd="0" presId="urn:microsoft.com/office/officeart/2005/8/layout/default"/>
    <dgm:cxn modelId="{AB3A6C70-551B-E24E-90D9-3BCF7154CA89}" type="presParOf" srcId="{8CEDA30E-1EAD-0E4A-A6DD-E7E38DEA39AF}" destId="{3448FC12-C7EF-E846-9B4A-7F67D0B54F25}" srcOrd="2" destOrd="0" presId="urn:microsoft.com/office/officeart/2005/8/layout/default"/>
    <dgm:cxn modelId="{EF00CA4B-1921-7E45-984E-C97FBD7F8AD6}" type="presParOf" srcId="{8CEDA30E-1EAD-0E4A-A6DD-E7E38DEA39AF}" destId="{0A0B0EF8-BB51-0143-8FEE-1292AB55E8B3}" srcOrd="3" destOrd="0" presId="urn:microsoft.com/office/officeart/2005/8/layout/default"/>
    <dgm:cxn modelId="{7ED639A5-B33A-9B44-B004-E72D20217C76}" type="presParOf" srcId="{8CEDA30E-1EAD-0E4A-A6DD-E7E38DEA39AF}" destId="{66EE7158-8786-4D4F-8621-4B87C9D455B1}" srcOrd="4" destOrd="0" presId="urn:microsoft.com/office/officeart/2005/8/layout/default"/>
    <dgm:cxn modelId="{86F7521E-B27D-E847-AAF7-461C00628AEB}" type="presParOf" srcId="{8CEDA30E-1EAD-0E4A-A6DD-E7E38DEA39AF}" destId="{B0609841-A7B5-8441-BAC6-3BEE8A950EEC}" srcOrd="5" destOrd="0" presId="urn:microsoft.com/office/officeart/2005/8/layout/default"/>
    <dgm:cxn modelId="{BD599C61-48E9-0E46-9B77-693501875EBB}" type="presParOf" srcId="{8CEDA30E-1EAD-0E4A-A6DD-E7E38DEA39AF}" destId="{35C9B56C-488A-7444-82F1-D0AE2FBAAACA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4B9648-9523-4D2C-B3F4-90CF240CAC21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5371AA2-9A37-4FE3-B9F4-36AC892C0061}">
      <dgm:prSet custT="1"/>
      <dgm:spPr/>
      <dgm:t>
        <a:bodyPr/>
        <a:lstStyle/>
        <a:p>
          <a:r>
            <a:rPr lang="en-US" sz="2000" dirty="0"/>
            <a:t>Discipline Data</a:t>
          </a:r>
        </a:p>
      </dgm:t>
    </dgm:pt>
    <dgm:pt modelId="{3F4EF017-64E7-4E5B-A7DD-0A1452924397}" type="parTrans" cxnId="{1CE6C34F-296B-4AB5-BC17-D2D9D05E385B}">
      <dgm:prSet/>
      <dgm:spPr/>
      <dgm:t>
        <a:bodyPr/>
        <a:lstStyle/>
        <a:p>
          <a:endParaRPr lang="en-US"/>
        </a:p>
      </dgm:t>
    </dgm:pt>
    <dgm:pt modelId="{3A7B0F0B-33BF-4AC8-A30D-9BC7739EC989}" type="sibTrans" cxnId="{1CE6C34F-296B-4AB5-BC17-D2D9D05E385B}">
      <dgm:prSet/>
      <dgm:spPr/>
      <dgm:t>
        <a:bodyPr/>
        <a:lstStyle/>
        <a:p>
          <a:endParaRPr lang="en-US"/>
        </a:p>
      </dgm:t>
    </dgm:pt>
    <dgm:pt modelId="{D4F02C57-1EBC-4241-B86E-01B752861D2B}">
      <dgm:prSet custT="1"/>
      <dgm:spPr/>
      <dgm:t>
        <a:bodyPr/>
        <a:lstStyle/>
        <a:p>
          <a:r>
            <a:rPr lang="en-US" sz="2000" dirty="0"/>
            <a:t>School Climate Data</a:t>
          </a:r>
        </a:p>
      </dgm:t>
    </dgm:pt>
    <dgm:pt modelId="{ADC675F6-2849-451A-93C6-F96A94C87B11}" type="parTrans" cxnId="{5CFA277B-FCA1-4C55-9CFA-1451A92912CA}">
      <dgm:prSet/>
      <dgm:spPr/>
      <dgm:t>
        <a:bodyPr/>
        <a:lstStyle/>
        <a:p>
          <a:endParaRPr lang="en-US"/>
        </a:p>
      </dgm:t>
    </dgm:pt>
    <dgm:pt modelId="{53E9098B-A307-44D5-831A-C86D4DD9D4E2}" type="sibTrans" cxnId="{5CFA277B-FCA1-4C55-9CFA-1451A92912CA}">
      <dgm:prSet/>
      <dgm:spPr/>
      <dgm:t>
        <a:bodyPr/>
        <a:lstStyle/>
        <a:p>
          <a:endParaRPr lang="en-US"/>
        </a:p>
      </dgm:t>
    </dgm:pt>
    <dgm:pt modelId="{FD9D1207-1847-4B4E-9649-2E3CEDF43A6F}">
      <dgm:prSet custT="1"/>
      <dgm:spPr/>
      <dgm:t>
        <a:bodyPr/>
        <a:lstStyle/>
        <a:p>
          <a:r>
            <a:rPr lang="en-US" sz="2000" dirty="0"/>
            <a:t>Attendance</a:t>
          </a:r>
        </a:p>
      </dgm:t>
    </dgm:pt>
    <dgm:pt modelId="{6634D875-3A8F-4372-BE26-926A91E41F19}" type="parTrans" cxnId="{6313DCC0-D370-4457-8531-5D76E4BD8592}">
      <dgm:prSet/>
      <dgm:spPr/>
      <dgm:t>
        <a:bodyPr/>
        <a:lstStyle/>
        <a:p>
          <a:endParaRPr lang="en-US"/>
        </a:p>
      </dgm:t>
    </dgm:pt>
    <dgm:pt modelId="{C34CF839-29EF-4E40-BA9B-92671458F850}" type="sibTrans" cxnId="{6313DCC0-D370-4457-8531-5D76E4BD8592}">
      <dgm:prSet/>
      <dgm:spPr/>
      <dgm:t>
        <a:bodyPr/>
        <a:lstStyle/>
        <a:p>
          <a:endParaRPr lang="en-US"/>
        </a:p>
      </dgm:t>
    </dgm:pt>
    <dgm:pt modelId="{CBDA4473-889C-454A-8DD3-97EC6D69A3D2}">
      <dgm:prSet custT="1"/>
      <dgm:spPr/>
      <dgm:t>
        <a:bodyPr/>
        <a:lstStyle/>
        <a:p>
          <a:r>
            <a:rPr lang="en-US" sz="2000" dirty="0"/>
            <a:t>Nurse visits</a:t>
          </a:r>
        </a:p>
      </dgm:t>
    </dgm:pt>
    <dgm:pt modelId="{D9B01D5E-3DC1-C947-92D1-25F592AA3069}" type="parTrans" cxnId="{35BE81AB-B50B-2A4F-AB49-FCF99237A4CF}">
      <dgm:prSet/>
      <dgm:spPr/>
      <dgm:t>
        <a:bodyPr/>
        <a:lstStyle/>
        <a:p>
          <a:endParaRPr lang="en-US"/>
        </a:p>
      </dgm:t>
    </dgm:pt>
    <dgm:pt modelId="{C90FC035-0305-894C-81F9-4351D9D5D406}" type="sibTrans" cxnId="{35BE81AB-B50B-2A4F-AB49-FCF99237A4CF}">
      <dgm:prSet/>
      <dgm:spPr/>
      <dgm:t>
        <a:bodyPr/>
        <a:lstStyle/>
        <a:p>
          <a:endParaRPr lang="en-US"/>
        </a:p>
      </dgm:t>
    </dgm:pt>
    <dgm:pt modelId="{4046825E-6A76-0049-A8F7-7F766D04AED3}">
      <dgm:prSet custT="1"/>
      <dgm:spPr/>
      <dgm:t>
        <a:bodyPr/>
        <a:lstStyle/>
        <a:p>
          <a:r>
            <a:rPr lang="en-US" sz="2000" dirty="0"/>
            <a:t>Time out of class</a:t>
          </a:r>
        </a:p>
      </dgm:t>
    </dgm:pt>
    <dgm:pt modelId="{76475215-5D8D-1643-9269-6AD946FB1676}" type="parTrans" cxnId="{2FF03E8D-FFE2-8745-B13F-4CA1C85C536F}">
      <dgm:prSet/>
      <dgm:spPr/>
      <dgm:t>
        <a:bodyPr/>
        <a:lstStyle/>
        <a:p>
          <a:endParaRPr lang="en-US"/>
        </a:p>
      </dgm:t>
    </dgm:pt>
    <dgm:pt modelId="{CFEEB319-3A7C-2F4B-8170-C1E8E50FBD14}" type="sibTrans" cxnId="{2FF03E8D-FFE2-8745-B13F-4CA1C85C536F}">
      <dgm:prSet/>
      <dgm:spPr/>
      <dgm:t>
        <a:bodyPr/>
        <a:lstStyle/>
        <a:p>
          <a:endParaRPr lang="en-US"/>
        </a:p>
      </dgm:t>
    </dgm:pt>
    <dgm:pt modelId="{8CEDA30E-1EAD-0E4A-A6DD-E7E38DEA39AF}" type="pres">
      <dgm:prSet presAssocID="{724B9648-9523-4D2C-B3F4-90CF240CAC21}" presName="diagram" presStyleCnt="0">
        <dgm:presLayoutVars>
          <dgm:dir/>
          <dgm:resizeHandles val="exact"/>
        </dgm:presLayoutVars>
      </dgm:prSet>
      <dgm:spPr/>
    </dgm:pt>
    <dgm:pt modelId="{3448FC12-C7EF-E846-9B4A-7F67D0B54F25}" type="pres">
      <dgm:prSet presAssocID="{55371AA2-9A37-4FE3-B9F4-36AC892C0061}" presName="node" presStyleLbl="node1" presStyleIdx="0" presStyleCnt="5">
        <dgm:presLayoutVars>
          <dgm:bulletEnabled val="1"/>
        </dgm:presLayoutVars>
      </dgm:prSet>
      <dgm:spPr/>
    </dgm:pt>
    <dgm:pt modelId="{6414C11C-371C-B145-BED8-6F1CE8034DE0}" type="pres">
      <dgm:prSet presAssocID="{3A7B0F0B-33BF-4AC8-A30D-9BC7739EC989}" presName="sibTrans" presStyleCnt="0"/>
      <dgm:spPr/>
    </dgm:pt>
    <dgm:pt modelId="{021AA5AB-D152-0344-A2DC-ABBC2E881D50}" type="pres">
      <dgm:prSet presAssocID="{D4F02C57-1EBC-4241-B86E-01B752861D2B}" presName="node" presStyleLbl="node1" presStyleIdx="1" presStyleCnt="5">
        <dgm:presLayoutVars>
          <dgm:bulletEnabled val="1"/>
        </dgm:presLayoutVars>
      </dgm:prSet>
      <dgm:spPr/>
    </dgm:pt>
    <dgm:pt modelId="{B2576315-73B2-684D-BCF8-A1488C68E74A}" type="pres">
      <dgm:prSet presAssocID="{53E9098B-A307-44D5-831A-C86D4DD9D4E2}" presName="sibTrans" presStyleCnt="0"/>
      <dgm:spPr/>
    </dgm:pt>
    <dgm:pt modelId="{BC4A82BA-0F14-0B4F-B5BF-E89D0B06E008}" type="pres">
      <dgm:prSet presAssocID="{FD9D1207-1847-4B4E-9649-2E3CEDF43A6F}" presName="node" presStyleLbl="node1" presStyleIdx="2" presStyleCnt="5">
        <dgm:presLayoutVars>
          <dgm:bulletEnabled val="1"/>
        </dgm:presLayoutVars>
      </dgm:prSet>
      <dgm:spPr/>
    </dgm:pt>
    <dgm:pt modelId="{62A107E3-AA78-3347-8674-C01B47623F5B}" type="pres">
      <dgm:prSet presAssocID="{C34CF839-29EF-4E40-BA9B-92671458F850}" presName="sibTrans" presStyleCnt="0"/>
      <dgm:spPr/>
    </dgm:pt>
    <dgm:pt modelId="{9DDFC27A-BF2B-A04F-8F3C-04FE4415029A}" type="pres">
      <dgm:prSet presAssocID="{CBDA4473-889C-454A-8DD3-97EC6D69A3D2}" presName="node" presStyleLbl="node1" presStyleIdx="3" presStyleCnt="5">
        <dgm:presLayoutVars>
          <dgm:bulletEnabled val="1"/>
        </dgm:presLayoutVars>
      </dgm:prSet>
      <dgm:spPr/>
    </dgm:pt>
    <dgm:pt modelId="{A2687DB7-61A2-2343-8746-DF74C33C9A97}" type="pres">
      <dgm:prSet presAssocID="{C90FC035-0305-894C-81F9-4351D9D5D406}" presName="sibTrans" presStyleCnt="0"/>
      <dgm:spPr/>
    </dgm:pt>
    <dgm:pt modelId="{989BCDB1-1EBE-2741-A648-D8C5AC62791F}" type="pres">
      <dgm:prSet presAssocID="{4046825E-6A76-0049-A8F7-7F766D04AED3}" presName="node" presStyleLbl="node1" presStyleIdx="4" presStyleCnt="5">
        <dgm:presLayoutVars>
          <dgm:bulletEnabled val="1"/>
        </dgm:presLayoutVars>
      </dgm:prSet>
      <dgm:spPr/>
    </dgm:pt>
  </dgm:ptLst>
  <dgm:cxnLst>
    <dgm:cxn modelId="{EB744216-3162-AA4E-915B-E2C441E147BE}" type="presOf" srcId="{55371AA2-9A37-4FE3-B9F4-36AC892C0061}" destId="{3448FC12-C7EF-E846-9B4A-7F67D0B54F25}" srcOrd="0" destOrd="0" presId="urn:microsoft.com/office/officeart/2005/8/layout/default"/>
    <dgm:cxn modelId="{147FBE64-A0D9-434A-9B1C-60F0465F75A0}" type="presOf" srcId="{CBDA4473-889C-454A-8DD3-97EC6D69A3D2}" destId="{9DDFC27A-BF2B-A04F-8F3C-04FE4415029A}" srcOrd="0" destOrd="0" presId="urn:microsoft.com/office/officeart/2005/8/layout/default"/>
    <dgm:cxn modelId="{1CE6C34F-296B-4AB5-BC17-D2D9D05E385B}" srcId="{724B9648-9523-4D2C-B3F4-90CF240CAC21}" destId="{55371AA2-9A37-4FE3-B9F4-36AC892C0061}" srcOrd="0" destOrd="0" parTransId="{3F4EF017-64E7-4E5B-A7DD-0A1452924397}" sibTransId="{3A7B0F0B-33BF-4AC8-A30D-9BC7739EC989}"/>
    <dgm:cxn modelId="{E9686E54-D997-424D-B8A4-D154501593EF}" type="presOf" srcId="{D4F02C57-1EBC-4241-B86E-01B752861D2B}" destId="{021AA5AB-D152-0344-A2DC-ABBC2E881D50}" srcOrd="0" destOrd="0" presId="urn:microsoft.com/office/officeart/2005/8/layout/default"/>
    <dgm:cxn modelId="{5CFA277B-FCA1-4C55-9CFA-1451A92912CA}" srcId="{724B9648-9523-4D2C-B3F4-90CF240CAC21}" destId="{D4F02C57-1EBC-4241-B86E-01B752861D2B}" srcOrd="1" destOrd="0" parTransId="{ADC675F6-2849-451A-93C6-F96A94C87B11}" sibTransId="{53E9098B-A307-44D5-831A-C86D4DD9D4E2}"/>
    <dgm:cxn modelId="{2FF03E8D-FFE2-8745-B13F-4CA1C85C536F}" srcId="{724B9648-9523-4D2C-B3F4-90CF240CAC21}" destId="{4046825E-6A76-0049-A8F7-7F766D04AED3}" srcOrd="4" destOrd="0" parTransId="{76475215-5D8D-1643-9269-6AD946FB1676}" sibTransId="{CFEEB319-3A7C-2F4B-8170-C1E8E50FBD14}"/>
    <dgm:cxn modelId="{A05AE09A-F52C-9240-9D64-C51ABD094452}" type="presOf" srcId="{724B9648-9523-4D2C-B3F4-90CF240CAC21}" destId="{8CEDA30E-1EAD-0E4A-A6DD-E7E38DEA39AF}" srcOrd="0" destOrd="0" presId="urn:microsoft.com/office/officeart/2005/8/layout/default"/>
    <dgm:cxn modelId="{35BE81AB-B50B-2A4F-AB49-FCF99237A4CF}" srcId="{724B9648-9523-4D2C-B3F4-90CF240CAC21}" destId="{CBDA4473-889C-454A-8DD3-97EC6D69A3D2}" srcOrd="3" destOrd="0" parTransId="{D9B01D5E-3DC1-C947-92D1-25F592AA3069}" sibTransId="{C90FC035-0305-894C-81F9-4351D9D5D406}"/>
    <dgm:cxn modelId="{03E7E7BE-1850-024A-9A17-3B6E3ED58C69}" type="presOf" srcId="{FD9D1207-1847-4B4E-9649-2E3CEDF43A6F}" destId="{BC4A82BA-0F14-0B4F-B5BF-E89D0B06E008}" srcOrd="0" destOrd="0" presId="urn:microsoft.com/office/officeart/2005/8/layout/default"/>
    <dgm:cxn modelId="{6313DCC0-D370-4457-8531-5D76E4BD8592}" srcId="{724B9648-9523-4D2C-B3F4-90CF240CAC21}" destId="{FD9D1207-1847-4B4E-9649-2E3CEDF43A6F}" srcOrd="2" destOrd="0" parTransId="{6634D875-3A8F-4372-BE26-926A91E41F19}" sibTransId="{C34CF839-29EF-4E40-BA9B-92671458F850}"/>
    <dgm:cxn modelId="{2A3AB9F4-999E-5049-9CE7-62E146D6BF9C}" type="presOf" srcId="{4046825E-6A76-0049-A8F7-7F766D04AED3}" destId="{989BCDB1-1EBE-2741-A648-D8C5AC62791F}" srcOrd="0" destOrd="0" presId="urn:microsoft.com/office/officeart/2005/8/layout/default"/>
    <dgm:cxn modelId="{AB3A6C70-551B-E24E-90D9-3BCF7154CA89}" type="presParOf" srcId="{8CEDA30E-1EAD-0E4A-A6DD-E7E38DEA39AF}" destId="{3448FC12-C7EF-E846-9B4A-7F67D0B54F25}" srcOrd="0" destOrd="0" presId="urn:microsoft.com/office/officeart/2005/8/layout/default"/>
    <dgm:cxn modelId="{5EBA2F25-9420-D343-B962-52C718ADB4F5}" type="presParOf" srcId="{8CEDA30E-1EAD-0E4A-A6DD-E7E38DEA39AF}" destId="{6414C11C-371C-B145-BED8-6F1CE8034DE0}" srcOrd="1" destOrd="0" presId="urn:microsoft.com/office/officeart/2005/8/layout/default"/>
    <dgm:cxn modelId="{C7AA4D4B-43F0-4748-A189-5535715A7C3F}" type="presParOf" srcId="{8CEDA30E-1EAD-0E4A-A6DD-E7E38DEA39AF}" destId="{021AA5AB-D152-0344-A2DC-ABBC2E881D50}" srcOrd="2" destOrd="0" presId="urn:microsoft.com/office/officeart/2005/8/layout/default"/>
    <dgm:cxn modelId="{7D2BAB5E-C05E-274F-AFE5-461147BAD66F}" type="presParOf" srcId="{8CEDA30E-1EAD-0E4A-A6DD-E7E38DEA39AF}" destId="{B2576315-73B2-684D-BCF8-A1488C68E74A}" srcOrd="3" destOrd="0" presId="urn:microsoft.com/office/officeart/2005/8/layout/default"/>
    <dgm:cxn modelId="{7D8F3514-5436-DE4F-9B9F-973C0442B41D}" type="presParOf" srcId="{8CEDA30E-1EAD-0E4A-A6DD-E7E38DEA39AF}" destId="{BC4A82BA-0F14-0B4F-B5BF-E89D0B06E008}" srcOrd="4" destOrd="0" presId="urn:microsoft.com/office/officeart/2005/8/layout/default"/>
    <dgm:cxn modelId="{C3A65AD8-0070-7F43-9E98-D476633F4465}" type="presParOf" srcId="{8CEDA30E-1EAD-0E4A-A6DD-E7E38DEA39AF}" destId="{62A107E3-AA78-3347-8674-C01B47623F5B}" srcOrd="5" destOrd="0" presId="urn:microsoft.com/office/officeart/2005/8/layout/default"/>
    <dgm:cxn modelId="{62A88015-7781-5D4C-9CF4-D9E29F94A0EB}" type="presParOf" srcId="{8CEDA30E-1EAD-0E4A-A6DD-E7E38DEA39AF}" destId="{9DDFC27A-BF2B-A04F-8F3C-04FE4415029A}" srcOrd="6" destOrd="0" presId="urn:microsoft.com/office/officeart/2005/8/layout/default"/>
    <dgm:cxn modelId="{267CDA77-5071-EB46-8EED-AC470D68B48F}" type="presParOf" srcId="{8CEDA30E-1EAD-0E4A-A6DD-E7E38DEA39AF}" destId="{A2687DB7-61A2-2343-8746-DF74C33C9A97}" srcOrd="7" destOrd="0" presId="urn:microsoft.com/office/officeart/2005/8/layout/default"/>
    <dgm:cxn modelId="{04495651-025D-EF4F-A1A2-C78D49F789DB}" type="presParOf" srcId="{8CEDA30E-1EAD-0E4A-A6DD-E7E38DEA39AF}" destId="{989BCDB1-1EBE-2741-A648-D8C5AC62791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2400" b="1" dirty="0">
              <a:solidFill>
                <a:srgbClr val="F3C857"/>
              </a:solidFill>
            </a:rPr>
            <a:t>IDENTIFY</a:t>
          </a:r>
          <a:r>
            <a:rPr lang="en-US" sz="2400" b="1" baseline="0" dirty="0">
              <a:solidFill>
                <a:srgbClr val="F3C857"/>
              </a:solidFill>
            </a:rPr>
            <a:t> PROBLEM</a:t>
          </a:r>
        </a:p>
        <a:p>
          <a:r>
            <a:rPr lang="en-US" sz="2000" dirty="0"/>
            <a:t>with precision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20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20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2400" b="1" dirty="0">
              <a:solidFill>
                <a:srgbClr val="207196"/>
              </a:solidFill>
            </a:rPr>
            <a:t>IDENTIFY</a:t>
          </a:r>
          <a:r>
            <a:rPr lang="en-US" sz="2400" b="1" baseline="0" dirty="0">
              <a:solidFill>
                <a:srgbClr val="207196"/>
              </a:solidFill>
            </a:rPr>
            <a:t> GOAL </a:t>
          </a:r>
        </a:p>
        <a:p>
          <a:r>
            <a:rPr lang="en-US" sz="2000" baseline="0" dirty="0"/>
            <a:t>for change</a:t>
          </a:r>
          <a:endParaRPr lang="en-US" sz="2000" dirty="0"/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20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20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r>
            <a:rPr lang="en-US" sz="2000" baseline="0" dirty="0"/>
            <a:t>and implementation plan</a:t>
          </a:r>
          <a:endParaRPr lang="en-US" sz="2000" dirty="0"/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20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20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2400" b="1" dirty="0">
              <a:solidFill>
                <a:srgbClr val="7F447F"/>
              </a:solidFill>
            </a:rPr>
            <a:t>IMPLEMENT</a:t>
          </a:r>
          <a:r>
            <a:rPr lang="en-US" sz="2400" b="1" baseline="0" dirty="0">
              <a:solidFill>
                <a:srgbClr val="7F447F"/>
              </a:solidFill>
            </a:rPr>
            <a:t> SOLUTION</a:t>
          </a:r>
        </a:p>
        <a:p>
          <a:r>
            <a:rPr lang="en-US" sz="2000" baseline="0" dirty="0"/>
            <a:t>with fidelity</a:t>
          </a:r>
          <a:endParaRPr lang="en-US" sz="2000" dirty="0"/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20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20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2400" b="1" dirty="0">
              <a:solidFill>
                <a:srgbClr val="E89B2C"/>
              </a:solidFill>
            </a:rPr>
            <a:t>MONITOR &amp; EVALUATE</a:t>
          </a:r>
        </a:p>
        <a:p>
          <a:r>
            <a:rPr lang="en-US" sz="2000" dirty="0"/>
            <a:t>implementation fidelity and impact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20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20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2400" b="1" dirty="0">
              <a:solidFill>
                <a:srgbClr val="EE3519"/>
              </a:solidFill>
            </a:rPr>
            <a:t>MAKE</a:t>
          </a:r>
          <a:r>
            <a:rPr lang="en-US" sz="2400" b="1" baseline="0" dirty="0">
              <a:solidFill>
                <a:srgbClr val="EE3519"/>
              </a:solidFill>
            </a:rPr>
            <a:t> DECISION </a:t>
          </a:r>
        </a:p>
        <a:p>
          <a:r>
            <a:rPr lang="en-US" sz="2000" baseline="0" dirty="0"/>
            <a:t>to maintain, modify, or terminate plan</a:t>
          </a:r>
          <a:endParaRPr lang="en-US" sz="2000" dirty="0"/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20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20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75769" custScaleY="131728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24720" custRadScaleInc="28509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31038" custRadScaleInc="-7622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/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7B2D936-5BA5-4A14-BC89-811C85442E51}">
      <dgm:prSet phldr="0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Review of current and revision of goals.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D59F3BE0-1643-455E-88CC-8A2F0C73F7BE}" type="parTrans" cxnId="{F424EF99-C7C2-4007-873B-85815C3A9FB0}">
      <dgm:prSet/>
      <dgm:spPr/>
      <dgm:t>
        <a:bodyPr/>
        <a:lstStyle/>
        <a:p>
          <a:endParaRPr lang="en-US"/>
        </a:p>
      </dgm:t>
    </dgm:pt>
    <dgm:pt modelId="{57F204A6-1E2F-429E-A89D-A4233236615E}" type="sibTrans" cxnId="{F424EF99-C7C2-4007-873B-85815C3A9FB0}">
      <dgm:prSet/>
      <dgm:spPr/>
      <dgm:t>
        <a:bodyPr/>
        <a:lstStyle/>
        <a:p>
          <a:endParaRPr lang="en-US"/>
        </a:p>
      </dgm:t>
    </dgm:pt>
    <dgm:pt modelId="{E28C9956-F0C2-4557-B326-2DA0A7AC0925}">
      <dgm:prSet phldr="0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Celebrations from this past year</a:t>
          </a:r>
        </a:p>
      </dgm:t>
    </dgm:pt>
    <dgm:pt modelId="{75B8AA8B-F15A-4AB1-9ABA-AA3B3496020C}" type="parTrans" cxnId="{9CCB208D-F3B3-4B67-BD26-692FF3D438E2}">
      <dgm:prSet/>
      <dgm:spPr/>
      <dgm:t>
        <a:bodyPr/>
        <a:lstStyle/>
        <a:p>
          <a:endParaRPr lang="en-US"/>
        </a:p>
      </dgm:t>
    </dgm:pt>
    <dgm:pt modelId="{B29CEBAB-8500-4FF8-BDF5-C4DB1D5E0687}" type="sibTrans" cxnId="{9CCB208D-F3B3-4B67-BD26-692FF3D438E2}">
      <dgm:prSet/>
      <dgm:spPr/>
      <dgm:t>
        <a:bodyPr/>
        <a:lstStyle/>
        <a:p>
          <a:endParaRPr lang="en-US"/>
        </a:p>
      </dgm:t>
    </dgm:pt>
    <dgm:pt modelId="{84677956-B6C4-41C7-B575-126079BD3A7C}">
      <dgm:prSet phldr="0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Resource Spotlight #1: Coaches Year at a Glance &amp; Annual </a:t>
          </a:r>
          <a:br>
            <a:rPr lang="en-US" b="0" i="0" dirty="0">
              <a:latin typeface="Hind Vadodara" panose="020B0604020202020204" charset="0"/>
              <a:cs typeface="Hind Vadodara" panose="020B0604020202020204" charset="0"/>
            </a:rPr>
          </a:b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Action Plan</a:t>
          </a:r>
        </a:p>
      </dgm:t>
    </dgm:pt>
    <dgm:pt modelId="{7D05DB69-0E0F-425F-9B7F-99FF94FFEFA0}" type="parTrans" cxnId="{10BEE19B-3F7B-4A11-AD73-27FF6C46795E}">
      <dgm:prSet/>
      <dgm:spPr/>
      <dgm:t>
        <a:bodyPr/>
        <a:lstStyle/>
        <a:p>
          <a:endParaRPr lang="en-US"/>
        </a:p>
      </dgm:t>
    </dgm:pt>
    <dgm:pt modelId="{596A40B9-08C6-4840-A316-4E2350F48C6F}" type="sibTrans" cxnId="{10BEE19B-3F7B-4A11-AD73-27FF6C46795E}">
      <dgm:prSet/>
      <dgm:spPr/>
      <dgm:t>
        <a:bodyPr/>
        <a:lstStyle/>
        <a:p>
          <a:endParaRPr lang="en-US"/>
        </a:p>
      </dgm:t>
    </dgm:pt>
    <dgm:pt modelId="{CFD44286-F384-4F3C-8C5F-5C269409D031}">
      <dgm:prSet phldr="0"/>
      <dgm:spPr/>
      <dgm:t>
        <a:bodyPr/>
        <a:lstStyle/>
        <a:p>
          <a:pPr marR="0" rtl="0" eaLnBrk="1" fontAlgn="auto" latinLnBrk="0" hangingPunct="1"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Preparing for next year</a:t>
          </a:r>
        </a:p>
      </dgm:t>
    </dgm:pt>
    <dgm:pt modelId="{7629C388-8CAC-4962-8618-430A165E5558}" type="parTrans" cxnId="{F6AD23CB-FC50-4766-B16B-EE2C50018C3B}">
      <dgm:prSet/>
      <dgm:spPr/>
      <dgm:t>
        <a:bodyPr/>
        <a:lstStyle/>
        <a:p>
          <a:endParaRPr lang="en-US"/>
        </a:p>
      </dgm:t>
    </dgm:pt>
    <dgm:pt modelId="{E39B25CB-D14E-4C4E-A8CD-B2FE4FA262F1}" type="sibTrans" cxnId="{F6AD23CB-FC50-4766-B16B-EE2C50018C3B}">
      <dgm:prSet/>
      <dgm:spPr/>
      <dgm:t>
        <a:bodyPr/>
        <a:lstStyle/>
        <a:p>
          <a:endParaRPr lang="en-US"/>
        </a:p>
      </dgm:t>
    </dgm:pt>
    <dgm:pt modelId="{598F33A1-B1A2-45CB-9D6C-5B62A3C07E7A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E3A800B8-387B-49FF-A01E-19F42509832A}" type="parTrans" cxnId="{A6C42E45-51EF-4456-9079-E63C033394F0}">
      <dgm:prSet/>
      <dgm:spPr/>
      <dgm:t>
        <a:bodyPr/>
        <a:lstStyle/>
        <a:p>
          <a:endParaRPr lang="en-US"/>
        </a:p>
      </dgm:t>
    </dgm:pt>
    <dgm:pt modelId="{729A56D5-B92C-4965-BAA2-7CDE6D8AF73B}" type="sibTrans" cxnId="{A6C42E45-51EF-4456-9079-E63C033394F0}">
      <dgm:prSet/>
      <dgm:spPr/>
      <dgm:t>
        <a:bodyPr/>
        <a:lstStyle/>
        <a:p>
          <a:endParaRPr lang="en-US"/>
        </a:p>
      </dgm:t>
    </dgm:pt>
    <dgm:pt modelId="{6EA0D7ED-456F-4684-9E4F-A49787DFA75E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Revise your School and Classroom wide goals for next year.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BF6A8074-E6CE-48E4-AC7E-BC4C7C42E942}" type="parTrans" cxnId="{B36071B1-5C4E-487B-87D3-0ECA6DB79F75}">
      <dgm:prSet/>
      <dgm:spPr/>
      <dgm:t>
        <a:bodyPr/>
        <a:lstStyle/>
        <a:p>
          <a:endParaRPr lang="en-US"/>
        </a:p>
      </dgm:t>
    </dgm:pt>
    <dgm:pt modelId="{ECAE2F80-AB64-4F59-8C55-81A8CD0EDD5E}" type="sibTrans" cxnId="{B36071B1-5C4E-487B-87D3-0ECA6DB79F75}">
      <dgm:prSet/>
      <dgm:spPr/>
      <dgm:t>
        <a:bodyPr/>
        <a:lstStyle/>
        <a:p>
          <a:endParaRPr lang="en-US"/>
        </a:p>
      </dgm:t>
    </dgm:pt>
    <dgm:pt modelId="{413398F7-398D-44A2-ADC2-C6E7969030E8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with your team the activities reviewed in the Coaches Year at a Glance document and update your action plan.</a:t>
          </a:r>
        </a:p>
      </dgm:t>
    </dgm:pt>
    <dgm:pt modelId="{AB05A03B-36BB-430C-9667-5DAAB865B8F5}" type="parTrans" cxnId="{FF8AEDFD-9D76-4F12-B2F0-A875B2D91C9B}">
      <dgm:prSet/>
      <dgm:spPr/>
      <dgm:t>
        <a:bodyPr/>
        <a:lstStyle/>
        <a:p>
          <a:endParaRPr lang="en-US"/>
        </a:p>
      </dgm:t>
    </dgm:pt>
    <dgm:pt modelId="{8F2D904C-157B-4B2E-86A4-C5731CDE26D7}" type="sibTrans" cxnId="{FF8AEDFD-9D76-4F12-B2F0-A875B2D91C9B}">
      <dgm:prSet/>
      <dgm:spPr/>
      <dgm:t>
        <a:bodyPr/>
        <a:lstStyle/>
        <a:p>
          <a:endParaRPr lang="en-US"/>
        </a:p>
      </dgm:t>
    </dgm:pt>
    <dgm:pt modelId="{CD40CE83-212C-46EA-99D0-7752B07CA83C}">
      <dgm:prSet phldr="0"/>
      <dgm:spPr/>
      <dgm:t>
        <a:bodyPr/>
        <a:lstStyle/>
        <a:p>
          <a:pPr rtl="0"/>
          <a:r>
            <a:rPr lang="en-US" b="0" i="0" dirty="0">
              <a:latin typeface="Hind Vadodara"/>
              <a:cs typeface="Hind Vadodara"/>
            </a:rPr>
            <a:t>Review the Annual Action Plan document and update with dates and activities for next year.</a:t>
          </a:r>
        </a:p>
      </dgm:t>
    </dgm:pt>
    <dgm:pt modelId="{E1C0A588-01FA-4353-BF32-C01C6FB5017E}" type="parTrans" cxnId="{3932D3CB-AD03-4147-A85C-1DEC6D3B52D4}">
      <dgm:prSet/>
      <dgm:spPr/>
      <dgm:t>
        <a:bodyPr/>
        <a:lstStyle/>
        <a:p>
          <a:endParaRPr lang="en-US"/>
        </a:p>
      </dgm:t>
    </dgm:pt>
    <dgm:pt modelId="{07D9284F-BEA2-4418-BFF9-CC3AD2198ABF}" type="sibTrans" cxnId="{3932D3CB-AD03-4147-A85C-1DEC6D3B52D4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 custLinFactNeighborX="-103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F00AD048-A6C5-4641-8536-513B46CA9E7F}" type="pres">
      <dgm:prSet presAssocID="{598F33A1-B1A2-45CB-9D6C-5B62A3C07E7A}" presName="parentLin" presStyleCnt="0"/>
      <dgm:spPr/>
    </dgm:pt>
    <dgm:pt modelId="{BB121175-54F2-4120-BE2C-75B6B15AE662}" type="pres">
      <dgm:prSet presAssocID="{598F33A1-B1A2-45CB-9D6C-5B62A3C07E7A}" presName="parentLeftMargin" presStyleLbl="node1" presStyleIdx="0" presStyleCnt="2"/>
      <dgm:spPr/>
    </dgm:pt>
    <dgm:pt modelId="{C6E2FA41-E118-47B9-806A-E1E24BF60588}" type="pres">
      <dgm:prSet presAssocID="{598F33A1-B1A2-45CB-9D6C-5B62A3C07E7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0BAEE2-DBE5-4741-A5BB-E0CC03E3FC8C}" type="pres">
      <dgm:prSet presAssocID="{598F33A1-B1A2-45CB-9D6C-5B62A3C07E7A}" presName="negativeSpace" presStyleCnt="0"/>
      <dgm:spPr/>
    </dgm:pt>
    <dgm:pt modelId="{712AD127-781A-4BC6-8150-E4B9004D4F47}" type="pres">
      <dgm:prSet presAssocID="{598F33A1-B1A2-45CB-9D6C-5B62A3C07E7A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5A99932A-B305-4315-9FCE-B08F39354078}" type="presOf" srcId="{76937503-7550-41B3-8D88-C860E600B4A5}" destId="{3E253364-FB35-42F8-9CB7-634D0DF472D6}" srcOrd="0" destOrd="0" presId="urn:microsoft.com/office/officeart/2005/8/layout/list1"/>
    <dgm:cxn modelId="{84E61463-7C62-443F-B77C-0367A309CC70}" type="presOf" srcId="{76937503-7550-41B3-8D88-C860E600B4A5}" destId="{24EE546A-203E-45A1-AB96-5A4CB77AC5EC}" srcOrd="1" destOrd="0" presId="urn:microsoft.com/office/officeart/2005/8/layout/list1"/>
    <dgm:cxn modelId="{A6C42E45-51EF-4456-9079-E63C033394F0}" srcId="{139B28B7-98AE-2442-8242-E675E9F54483}" destId="{598F33A1-B1A2-45CB-9D6C-5B62A3C07E7A}" srcOrd="1" destOrd="0" parTransId="{E3A800B8-387B-49FF-A01E-19F42509832A}" sibTransId="{729A56D5-B92C-4965-BAA2-7CDE6D8AF73B}"/>
    <dgm:cxn modelId="{14649E45-7E2E-4931-9ECD-7FA87A5DDF50}" type="presOf" srcId="{598F33A1-B1A2-45CB-9D6C-5B62A3C07E7A}" destId="{BB121175-54F2-4120-BE2C-75B6B15AE662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9CCB208D-F3B3-4B67-BD26-692FF3D438E2}" srcId="{76937503-7550-41B3-8D88-C860E600B4A5}" destId="{E28C9956-F0C2-4557-B326-2DA0A7AC0925}" srcOrd="1" destOrd="0" parTransId="{75B8AA8B-F15A-4AB1-9ABA-AA3B3496020C}" sibTransId="{B29CEBAB-8500-4FF8-BDF5-C4DB1D5E0687}"/>
    <dgm:cxn modelId="{2EC47091-2B7F-4CDB-9AD2-67524731E8CB}" type="presOf" srcId="{E28C9956-F0C2-4557-B326-2DA0A7AC0925}" destId="{CDAAD9AB-76BA-4F20-9C80-4020D86AF54F}" srcOrd="0" destOrd="1" presId="urn:microsoft.com/office/officeart/2005/8/layout/list1"/>
    <dgm:cxn modelId="{F424EF99-C7C2-4007-873B-85815C3A9FB0}" srcId="{76937503-7550-41B3-8D88-C860E600B4A5}" destId="{B7B2D936-5BA5-4A14-BC89-811C85442E51}" srcOrd="0" destOrd="0" parTransId="{D59F3BE0-1643-455E-88CC-8A2F0C73F7BE}" sibTransId="{57F204A6-1E2F-429E-A89D-A4233236615E}"/>
    <dgm:cxn modelId="{D0DAB19A-C8E6-4B94-B338-F76DCC5E2C3C}" type="presOf" srcId="{413398F7-398D-44A2-ADC2-C6E7969030E8}" destId="{712AD127-781A-4BC6-8150-E4B9004D4F47}" srcOrd="0" destOrd="1" presId="urn:microsoft.com/office/officeart/2005/8/layout/list1"/>
    <dgm:cxn modelId="{10BEE19B-3F7B-4A11-AD73-27FF6C46795E}" srcId="{76937503-7550-41B3-8D88-C860E600B4A5}" destId="{84677956-B6C4-41C7-B575-126079BD3A7C}" srcOrd="2" destOrd="0" parTransId="{7D05DB69-0E0F-425F-9B7F-99FF94FFEFA0}" sibTransId="{596A40B9-08C6-4840-A316-4E2350F48C6F}"/>
    <dgm:cxn modelId="{B36071B1-5C4E-487B-87D3-0ECA6DB79F75}" srcId="{598F33A1-B1A2-45CB-9D6C-5B62A3C07E7A}" destId="{6EA0D7ED-456F-4684-9E4F-A49787DFA75E}" srcOrd="0" destOrd="0" parTransId="{BF6A8074-E6CE-48E4-AC7E-BC4C7C42E942}" sibTransId="{ECAE2F80-AB64-4F59-8C55-81A8CD0EDD5E}"/>
    <dgm:cxn modelId="{E9FBA0BA-B307-435A-B5FE-22409B80F5F4}" type="presOf" srcId="{CD40CE83-212C-46EA-99D0-7752B07CA83C}" destId="{712AD127-781A-4BC6-8150-E4B9004D4F47}" srcOrd="0" destOrd="2" presId="urn:microsoft.com/office/officeart/2005/8/layout/list1"/>
    <dgm:cxn modelId="{F6AD23CB-FC50-4766-B16B-EE2C50018C3B}" srcId="{76937503-7550-41B3-8D88-C860E600B4A5}" destId="{CFD44286-F384-4F3C-8C5F-5C269409D031}" srcOrd="3" destOrd="0" parTransId="{7629C388-8CAC-4962-8618-430A165E5558}" sibTransId="{E39B25CB-D14E-4C4E-A8CD-B2FE4FA262F1}"/>
    <dgm:cxn modelId="{3932D3CB-AD03-4147-A85C-1DEC6D3B52D4}" srcId="{598F33A1-B1A2-45CB-9D6C-5B62A3C07E7A}" destId="{CD40CE83-212C-46EA-99D0-7752B07CA83C}" srcOrd="2" destOrd="0" parTransId="{E1C0A588-01FA-4353-BF32-C01C6FB5017E}" sibTransId="{07D9284F-BEA2-4418-BFF9-CC3AD2198ABF}"/>
    <dgm:cxn modelId="{F881E2CD-D3A6-4EF0-B9E2-8ADCFA75EF59}" type="presOf" srcId="{84677956-B6C4-41C7-B575-126079BD3A7C}" destId="{CDAAD9AB-76BA-4F20-9C80-4020D86AF54F}" srcOrd="0" destOrd="2" presId="urn:microsoft.com/office/officeart/2005/8/layout/list1"/>
    <dgm:cxn modelId="{24E878D0-9ADF-439E-BDB0-7E03F86BAE54}" type="presOf" srcId="{CFD44286-F384-4F3C-8C5F-5C269409D031}" destId="{CDAAD9AB-76BA-4F20-9C80-4020D86AF54F}" srcOrd="0" destOrd="3" presId="urn:microsoft.com/office/officeart/2005/8/layout/list1"/>
    <dgm:cxn modelId="{96D6ADD1-0BD1-4604-88E8-B6B9FB2A46E5}" type="presOf" srcId="{B7B2D936-5BA5-4A14-BC89-811C85442E51}" destId="{CDAAD9AB-76BA-4F20-9C80-4020D86AF54F}" srcOrd="0" destOrd="0" presId="urn:microsoft.com/office/officeart/2005/8/layout/list1"/>
    <dgm:cxn modelId="{62D3D9DF-A49E-4A44-A957-52C1E3684632}" type="presOf" srcId="{6EA0D7ED-456F-4684-9E4F-A49787DFA75E}" destId="{712AD127-781A-4BC6-8150-E4B9004D4F47}" srcOrd="0" destOrd="0" presId="urn:microsoft.com/office/officeart/2005/8/layout/list1"/>
    <dgm:cxn modelId="{2EB406F3-F987-4877-BD08-471C3ED67945}" type="presOf" srcId="{598F33A1-B1A2-45CB-9D6C-5B62A3C07E7A}" destId="{C6E2FA41-E118-47B9-806A-E1E24BF60588}" srcOrd="1" destOrd="0" presId="urn:microsoft.com/office/officeart/2005/8/layout/list1"/>
    <dgm:cxn modelId="{FF8AEDFD-9D76-4F12-B2F0-A875B2D91C9B}" srcId="{598F33A1-B1A2-45CB-9D6C-5B62A3C07E7A}" destId="{413398F7-398D-44A2-ADC2-C6E7969030E8}" srcOrd="1" destOrd="0" parTransId="{AB05A03B-36BB-430C-9667-5DAAB865B8F5}" sibTransId="{8F2D904C-157B-4B2E-86A4-C5731CDE26D7}"/>
    <dgm:cxn modelId="{B8ED1688-2EAF-4A1E-BEAA-E842B145343D}" type="presParOf" srcId="{107712AD-F0E7-8045-90F3-AA033147F7E7}" destId="{99F85151-3D39-4456-9783-D2B61E40612E}" srcOrd="0" destOrd="0" presId="urn:microsoft.com/office/officeart/2005/8/layout/list1"/>
    <dgm:cxn modelId="{C0AF7800-A6EE-4B68-AC16-D95FCDD986D6}" type="presParOf" srcId="{99F85151-3D39-4456-9783-D2B61E40612E}" destId="{3E253364-FB35-42F8-9CB7-634D0DF472D6}" srcOrd="0" destOrd="0" presId="urn:microsoft.com/office/officeart/2005/8/layout/list1"/>
    <dgm:cxn modelId="{14B44ABB-8709-49B2-A010-BCEA9216D1E2}" type="presParOf" srcId="{99F85151-3D39-4456-9783-D2B61E40612E}" destId="{24EE546A-203E-45A1-AB96-5A4CB77AC5EC}" srcOrd="1" destOrd="0" presId="urn:microsoft.com/office/officeart/2005/8/layout/list1"/>
    <dgm:cxn modelId="{EA375B2B-3CF7-4731-B5EF-875DA4EC9033}" type="presParOf" srcId="{107712AD-F0E7-8045-90F3-AA033147F7E7}" destId="{1DD4E0C0-9F60-4F65-BB07-79CA80226C0A}" srcOrd="1" destOrd="0" presId="urn:microsoft.com/office/officeart/2005/8/layout/list1"/>
    <dgm:cxn modelId="{FB544AE0-1823-4922-B937-C1D13973EAA0}" type="presParOf" srcId="{107712AD-F0E7-8045-90F3-AA033147F7E7}" destId="{CDAAD9AB-76BA-4F20-9C80-4020D86AF54F}" srcOrd="2" destOrd="0" presId="urn:microsoft.com/office/officeart/2005/8/layout/list1"/>
    <dgm:cxn modelId="{BB4B88F4-080D-448E-824A-FCA61FB5D6F2}" type="presParOf" srcId="{107712AD-F0E7-8045-90F3-AA033147F7E7}" destId="{5E61BAE6-473E-4263-8FBF-76A396FC3E1D}" srcOrd="3" destOrd="0" presId="urn:microsoft.com/office/officeart/2005/8/layout/list1"/>
    <dgm:cxn modelId="{08523B3E-7B64-41B7-AFAA-5A33CD2E4A8C}" type="presParOf" srcId="{107712AD-F0E7-8045-90F3-AA033147F7E7}" destId="{F00AD048-A6C5-4641-8536-513B46CA9E7F}" srcOrd="4" destOrd="0" presId="urn:microsoft.com/office/officeart/2005/8/layout/list1"/>
    <dgm:cxn modelId="{6773962D-1115-4C24-BEDA-33F635B99150}" type="presParOf" srcId="{F00AD048-A6C5-4641-8536-513B46CA9E7F}" destId="{BB121175-54F2-4120-BE2C-75B6B15AE662}" srcOrd="0" destOrd="0" presId="urn:microsoft.com/office/officeart/2005/8/layout/list1"/>
    <dgm:cxn modelId="{CD069DDA-A727-4955-A0A7-6CFCF2894C7E}" type="presParOf" srcId="{F00AD048-A6C5-4641-8536-513B46CA9E7F}" destId="{C6E2FA41-E118-47B9-806A-E1E24BF60588}" srcOrd="1" destOrd="0" presId="urn:microsoft.com/office/officeart/2005/8/layout/list1"/>
    <dgm:cxn modelId="{D74D5A74-70E5-43E5-801B-6D35E4CC07B0}" type="presParOf" srcId="{107712AD-F0E7-8045-90F3-AA033147F7E7}" destId="{A10BAEE2-DBE5-4741-A5BB-E0CC03E3FC8C}" srcOrd="5" destOrd="0" presId="urn:microsoft.com/office/officeart/2005/8/layout/list1"/>
    <dgm:cxn modelId="{75E4012E-9FC9-4DCE-9521-45CA3E2E7230}" type="presParOf" srcId="{107712AD-F0E7-8045-90F3-AA033147F7E7}" destId="{712AD127-781A-4BC6-8150-E4B9004D4F4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unmute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chat box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07949"/>
          <a:ext cx="8585471" cy="20979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374904" rIns="666328" bIns="128016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 Review of current and revision of goals.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 Celebrations from this past year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 Resource Spotlight: Coaches Year at a Glance &amp; Annual Action Plan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b="0" i="0" kern="1200" dirty="0">
              <a:latin typeface="Hind Vadodara" panose="020B0604020202020204" charset="0"/>
              <a:cs typeface="Hind Vadodara" panose="020B0604020202020204" charset="0"/>
            </a:rPr>
            <a:t> Preparing for next year</a:t>
          </a:r>
        </a:p>
      </dsp:txBody>
      <dsp:txXfrm>
        <a:off x="102411" y="510360"/>
        <a:ext cx="8380649" cy="1893078"/>
      </dsp:txXfrm>
    </dsp:sp>
    <dsp:sp modelId="{24EE546A-203E-45A1-AB96-5A4CB77AC5EC}">
      <dsp:nvSpPr>
        <dsp:cNvPr id="0" name=""/>
        <dsp:cNvSpPr/>
      </dsp:nvSpPr>
      <dsp:spPr>
        <a:xfrm>
          <a:off x="429273" y="142269"/>
          <a:ext cx="6009829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1800" b="0" i="0" u="none" strike="noStrike" kern="1200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sp:txBody>
      <dsp:txXfrm>
        <a:off x="455212" y="168208"/>
        <a:ext cx="5957951" cy="479482"/>
      </dsp:txXfrm>
    </dsp:sp>
    <dsp:sp modelId="{183C8042-F222-4C5B-948A-CA63CABAB28E}">
      <dsp:nvSpPr>
        <dsp:cNvPr id="0" name=""/>
        <dsp:cNvSpPr/>
      </dsp:nvSpPr>
      <dsp:spPr>
        <a:xfrm>
          <a:off x="0" y="2868729"/>
          <a:ext cx="8585471" cy="24381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374904" rIns="66632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solidFill>
                <a:schemeClr val="tx1"/>
              </a:solidFill>
              <a:latin typeface="Hind Vadodara"/>
              <a:cs typeface="Hind Vadodara"/>
            </a:rPr>
            <a:t>Revise your School and Classroom wide goals for next year.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solidFill>
                <a:schemeClr val="tx1"/>
              </a:solidFill>
              <a:latin typeface="Hind Vadodara"/>
              <a:cs typeface="Hind Vadodara"/>
            </a:rPr>
            <a:t>Review with your team the activities reviewed in the Coaches Year at a Glance document and update your action plan.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latin typeface="Hind Vadodara"/>
              <a:cs typeface="Hind Vadodara"/>
            </a:rPr>
            <a:t>Review the Annual Action Plan document and update with dates and activities for next year.</a:t>
          </a:r>
        </a:p>
      </dsp:txBody>
      <dsp:txXfrm>
        <a:off x="119018" y="2987747"/>
        <a:ext cx="8347435" cy="2200064"/>
      </dsp:txXfrm>
    </dsp:sp>
    <dsp:sp modelId="{3EE32B02-DB9E-4A32-B892-2B06787A9E31}">
      <dsp:nvSpPr>
        <dsp:cNvPr id="0" name=""/>
        <dsp:cNvSpPr/>
      </dsp:nvSpPr>
      <dsp:spPr>
        <a:xfrm>
          <a:off x="429273" y="2603049"/>
          <a:ext cx="6009829" cy="53136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Hind Vadodara"/>
              <a:cs typeface="Hind Vadodara"/>
            </a:rPr>
            <a:t>Coaches’</a:t>
          </a:r>
          <a:r>
            <a:rPr lang="en-US" sz="1800" kern="1200" dirty="0">
              <a:latin typeface="Hind Vadodara"/>
              <a:cs typeface="Hind Vadodara"/>
            </a:rPr>
            <a:t> T</a:t>
          </a:r>
          <a:r>
            <a:rPr lang="en-US" sz="1800" b="0" i="0" kern="1200" dirty="0">
              <a:latin typeface="Hind Vadodara"/>
              <a:cs typeface="Hind Vadodara"/>
            </a:rPr>
            <a:t>asks:</a:t>
          </a:r>
          <a:endParaRPr lang="en-US" sz="1800" kern="1200" dirty="0">
            <a:latin typeface="Hind Vadodara"/>
            <a:cs typeface="Hind Vadodara"/>
          </a:endParaRPr>
        </a:p>
      </dsp:txBody>
      <dsp:txXfrm>
        <a:off x="455212" y="2628988"/>
        <a:ext cx="5957951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8FC12-C7EF-E846-9B4A-7F67D0B54F25}">
      <dsp:nvSpPr>
        <dsp:cNvPr id="0" name=""/>
        <dsp:cNvSpPr/>
      </dsp:nvSpPr>
      <dsp:spPr>
        <a:xfrm>
          <a:off x="429" y="566306"/>
          <a:ext cx="1675590" cy="100535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Tiered Fidelity Inventory</a:t>
          </a:r>
        </a:p>
      </dsp:txBody>
      <dsp:txXfrm>
        <a:off x="429" y="566306"/>
        <a:ext cx="1675590" cy="1005354"/>
      </dsp:txXfrm>
    </dsp:sp>
    <dsp:sp modelId="{021AA5AB-D152-0344-A2DC-ABBC2E881D50}">
      <dsp:nvSpPr>
        <dsp:cNvPr id="0" name=""/>
        <dsp:cNvSpPr/>
      </dsp:nvSpPr>
      <dsp:spPr>
        <a:xfrm>
          <a:off x="1843579" y="566306"/>
          <a:ext cx="1675590" cy="100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PBIS Self-Assessment Survey</a:t>
          </a:r>
        </a:p>
      </dsp:txBody>
      <dsp:txXfrm>
        <a:off x="1843579" y="566306"/>
        <a:ext cx="1675590" cy="1005354"/>
      </dsp:txXfrm>
    </dsp:sp>
    <dsp:sp modelId="{5FD29FD4-7D26-D14B-AF51-CD165FA16DED}">
      <dsp:nvSpPr>
        <dsp:cNvPr id="0" name=""/>
        <dsp:cNvSpPr/>
      </dsp:nvSpPr>
      <dsp:spPr>
        <a:xfrm>
          <a:off x="429" y="1739220"/>
          <a:ext cx="1675590" cy="100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Walkthrough Information</a:t>
          </a:r>
        </a:p>
      </dsp:txBody>
      <dsp:txXfrm>
        <a:off x="429" y="1739220"/>
        <a:ext cx="1675590" cy="1005354"/>
      </dsp:txXfrm>
    </dsp:sp>
    <dsp:sp modelId="{9DDFC27A-BF2B-A04F-8F3C-04FE4415029A}">
      <dsp:nvSpPr>
        <dsp:cNvPr id="0" name=""/>
        <dsp:cNvSpPr/>
      </dsp:nvSpPr>
      <dsp:spPr>
        <a:xfrm>
          <a:off x="1843579" y="1739220"/>
          <a:ext cx="1675590" cy="1005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Classroom Practices</a:t>
          </a:r>
        </a:p>
      </dsp:txBody>
      <dsp:txXfrm>
        <a:off x="1843579" y="1739220"/>
        <a:ext cx="1675590" cy="1005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6F8E8-6C61-9F4B-A50C-8A1C5EB28A7E}">
      <dsp:nvSpPr>
        <dsp:cNvPr id="0" name=""/>
        <dsp:cNvSpPr/>
      </dsp:nvSpPr>
      <dsp:spPr>
        <a:xfrm>
          <a:off x="438" y="623007"/>
          <a:ext cx="1708357" cy="1025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PBIS Document feedback</a:t>
          </a:r>
        </a:p>
      </dsp:txBody>
      <dsp:txXfrm>
        <a:off x="438" y="623007"/>
        <a:ext cx="1708357" cy="1025014"/>
      </dsp:txXfrm>
    </dsp:sp>
    <dsp:sp modelId="{3448FC12-C7EF-E846-9B4A-7F67D0B54F25}">
      <dsp:nvSpPr>
        <dsp:cNvPr id="0" name=""/>
        <dsp:cNvSpPr/>
      </dsp:nvSpPr>
      <dsp:spPr>
        <a:xfrm>
          <a:off x="1879631" y="623007"/>
          <a:ext cx="1708357" cy="1025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Staff Survey</a:t>
          </a:r>
        </a:p>
      </dsp:txBody>
      <dsp:txXfrm>
        <a:off x="1879631" y="623007"/>
        <a:ext cx="1708357" cy="1025014"/>
      </dsp:txXfrm>
    </dsp:sp>
    <dsp:sp modelId="{66EE7158-8786-4D4F-8621-4B87C9D455B1}">
      <dsp:nvSpPr>
        <dsp:cNvPr id="0" name=""/>
        <dsp:cNvSpPr/>
      </dsp:nvSpPr>
      <dsp:spPr>
        <a:xfrm>
          <a:off x="438" y="1818857"/>
          <a:ext cx="1708357" cy="1025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Family Surveys</a:t>
          </a:r>
        </a:p>
      </dsp:txBody>
      <dsp:txXfrm>
        <a:off x="438" y="1818857"/>
        <a:ext cx="1708357" cy="1025014"/>
      </dsp:txXfrm>
    </dsp:sp>
    <dsp:sp modelId="{35C9B56C-488A-7444-82F1-D0AE2FBAAACA}">
      <dsp:nvSpPr>
        <dsp:cNvPr id="0" name=""/>
        <dsp:cNvSpPr/>
      </dsp:nvSpPr>
      <dsp:spPr>
        <a:xfrm>
          <a:off x="1879631" y="1818857"/>
          <a:ext cx="1708357" cy="10250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Other data?</a:t>
          </a:r>
        </a:p>
      </dsp:txBody>
      <dsp:txXfrm>
        <a:off x="1879631" y="1818857"/>
        <a:ext cx="1708357" cy="1025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8FC12-C7EF-E846-9B4A-7F67D0B54F25}">
      <dsp:nvSpPr>
        <dsp:cNvPr id="0" name=""/>
        <dsp:cNvSpPr/>
      </dsp:nvSpPr>
      <dsp:spPr>
        <a:xfrm>
          <a:off x="417" y="636412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Discipline Data</a:t>
          </a:r>
        </a:p>
      </dsp:txBody>
      <dsp:txXfrm>
        <a:off x="417" y="636412"/>
        <a:ext cx="1626568" cy="975940"/>
      </dsp:txXfrm>
    </dsp:sp>
    <dsp:sp modelId="{021AA5AB-D152-0344-A2DC-ABBC2E881D50}">
      <dsp:nvSpPr>
        <dsp:cNvPr id="0" name=""/>
        <dsp:cNvSpPr/>
      </dsp:nvSpPr>
      <dsp:spPr>
        <a:xfrm>
          <a:off x="1789641" y="636412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School Climate Data</a:t>
          </a:r>
        </a:p>
      </dsp:txBody>
      <dsp:txXfrm>
        <a:off x="1789641" y="636412"/>
        <a:ext cx="1626568" cy="975940"/>
      </dsp:txXfrm>
    </dsp:sp>
    <dsp:sp modelId="{BC4A82BA-0F14-0B4F-B5BF-E89D0B06E008}">
      <dsp:nvSpPr>
        <dsp:cNvPr id="0" name=""/>
        <dsp:cNvSpPr/>
      </dsp:nvSpPr>
      <dsp:spPr>
        <a:xfrm>
          <a:off x="417" y="1775010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Attendance</a:t>
          </a:r>
        </a:p>
      </dsp:txBody>
      <dsp:txXfrm>
        <a:off x="417" y="1775010"/>
        <a:ext cx="1626568" cy="975940"/>
      </dsp:txXfrm>
    </dsp:sp>
    <dsp:sp modelId="{9DDFC27A-BF2B-A04F-8F3C-04FE4415029A}">
      <dsp:nvSpPr>
        <dsp:cNvPr id="0" name=""/>
        <dsp:cNvSpPr/>
      </dsp:nvSpPr>
      <dsp:spPr>
        <a:xfrm>
          <a:off x="1789641" y="1775010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Nurse visits</a:t>
          </a:r>
        </a:p>
      </dsp:txBody>
      <dsp:txXfrm>
        <a:off x="1789641" y="1775010"/>
        <a:ext cx="1626568" cy="975940"/>
      </dsp:txXfrm>
    </dsp:sp>
    <dsp:sp modelId="{989BCDB1-1EBE-2741-A648-D8C5AC62791F}">
      <dsp:nvSpPr>
        <dsp:cNvPr id="0" name=""/>
        <dsp:cNvSpPr/>
      </dsp:nvSpPr>
      <dsp:spPr>
        <a:xfrm>
          <a:off x="895029" y="2913608"/>
          <a:ext cx="1626568" cy="975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Time out of class</a:t>
          </a:r>
        </a:p>
      </dsp:txBody>
      <dsp:txXfrm>
        <a:off x="895029" y="2913608"/>
        <a:ext cx="1626568" cy="975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4954158" y="-254925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3C857"/>
              </a:solidFill>
            </a:rPr>
            <a:t>IDENTIFY</a:t>
          </a:r>
          <a:r>
            <a:rPr lang="en-US" sz="2400" b="1" kern="1200" baseline="0" dirty="0">
              <a:solidFill>
                <a:srgbClr val="F3C857"/>
              </a:solidFill>
            </a:rPr>
            <a:t> PROBLEM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 precision</a:t>
          </a:r>
        </a:p>
      </dsp:txBody>
      <dsp:txXfrm>
        <a:off x="5368894" y="55894"/>
        <a:ext cx="2002520" cy="1500765"/>
      </dsp:txXfrm>
    </dsp:sp>
    <dsp:sp modelId="{5CF0EFAD-4292-5040-856F-77896DFEC55C}">
      <dsp:nvSpPr>
        <dsp:cNvPr id="0" name=""/>
        <dsp:cNvSpPr/>
      </dsp:nvSpPr>
      <dsp:spPr>
        <a:xfrm rot="1147543">
          <a:off x="7725384" y="1037717"/>
          <a:ext cx="192395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726977" y="1137018"/>
        <a:ext cx="134677" cy="326268"/>
      </dsp:txXfrm>
    </dsp:sp>
    <dsp:sp modelId="{DB5D9CF6-BA5B-2145-A434-AFA26D760F45}">
      <dsp:nvSpPr>
        <dsp:cNvPr id="0" name=""/>
        <dsp:cNvSpPr/>
      </dsp:nvSpPr>
      <dsp:spPr>
        <a:xfrm>
          <a:off x="7867303" y="755306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07196"/>
              </a:solidFill>
            </a:rPr>
            <a:t>IDENTIFY</a:t>
          </a:r>
          <a:r>
            <a:rPr lang="en-US" sz="2400" b="1" kern="1200" baseline="0" dirty="0">
              <a:solidFill>
                <a:srgbClr val="207196"/>
              </a:solidFill>
            </a:rPr>
            <a:t> GOAL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for change</a:t>
          </a:r>
          <a:endParaRPr lang="en-US" sz="2000" kern="1200" dirty="0"/>
        </a:p>
      </dsp:txBody>
      <dsp:txXfrm>
        <a:off x="8282039" y="1066125"/>
        <a:ext cx="2002520" cy="1500765"/>
      </dsp:txXfrm>
    </dsp:sp>
    <dsp:sp modelId="{BF90B3B7-77E2-984B-8B2E-625CD9FBAFF3}">
      <dsp:nvSpPr>
        <dsp:cNvPr id="0" name=""/>
        <dsp:cNvSpPr/>
      </dsp:nvSpPr>
      <dsp:spPr>
        <a:xfrm rot="5293263">
          <a:off x="9209102" y="2813344"/>
          <a:ext cx="227203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242125" y="2888036"/>
        <a:ext cx="159042" cy="326268"/>
      </dsp:txXfrm>
    </dsp:sp>
    <dsp:sp modelId="{C32FA3E6-9E9F-EB46-A65D-36665AC07129}">
      <dsp:nvSpPr>
        <dsp:cNvPr id="0" name=""/>
        <dsp:cNvSpPr/>
      </dsp:nvSpPr>
      <dsp:spPr>
        <a:xfrm>
          <a:off x="7946512" y="3305614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and implementation plan</a:t>
          </a:r>
          <a:endParaRPr lang="en-US" sz="2000" kern="1200" dirty="0"/>
        </a:p>
      </dsp:txBody>
      <dsp:txXfrm>
        <a:off x="8361248" y="3616433"/>
        <a:ext cx="2002520" cy="1500765"/>
      </dsp:txXfrm>
    </dsp:sp>
    <dsp:sp modelId="{0CF17757-B07D-054A-B418-CB7B36892AA2}">
      <dsp:nvSpPr>
        <dsp:cNvPr id="0" name=""/>
        <dsp:cNvSpPr/>
      </dsp:nvSpPr>
      <dsp:spPr>
        <a:xfrm rot="9413485">
          <a:off x="7721217" y="4729963"/>
          <a:ext cx="306168" cy="5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7809382" y="4820695"/>
        <a:ext cx="214318" cy="326268"/>
      </dsp:txXfrm>
    </dsp:sp>
    <dsp:sp modelId="{091E9CC4-2CB9-FD48-9FBD-31619B416DEB}">
      <dsp:nvSpPr>
        <dsp:cNvPr id="0" name=""/>
        <dsp:cNvSpPr/>
      </dsp:nvSpPr>
      <dsp:spPr>
        <a:xfrm>
          <a:off x="4954158" y="4582491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F447F"/>
              </a:solidFill>
            </a:rPr>
            <a:t>IMPLEMENT</a:t>
          </a:r>
          <a:r>
            <a:rPr lang="en-US" sz="2400" b="1" kern="1200" baseline="0" dirty="0">
              <a:solidFill>
                <a:srgbClr val="7F447F"/>
              </a:solidFill>
            </a:rPr>
            <a:t> SOLUTION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with fidelity</a:t>
          </a:r>
          <a:endParaRPr lang="en-US" sz="2000" kern="1200" dirty="0"/>
        </a:p>
      </dsp:txBody>
      <dsp:txXfrm>
        <a:off x="5368894" y="4893310"/>
        <a:ext cx="2002520" cy="1500765"/>
      </dsp:txXfrm>
    </dsp:sp>
    <dsp:sp modelId="{0D1B13E9-8A44-7A45-B56A-A5F6E426FA42}">
      <dsp:nvSpPr>
        <dsp:cNvPr id="0" name=""/>
        <dsp:cNvSpPr/>
      </dsp:nvSpPr>
      <dsp:spPr>
        <a:xfrm rot="12306465">
          <a:off x="4853428" y="4716810"/>
          <a:ext cx="237920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921432" y="4840709"/>
        <a:ext cx="166544" cy="326268"/>
      </dsp:txXfrm>
    </dsp:sp>
    <dsp:sp modelId="{7229F0E0-C4E2-644E-AA8E-CE2194486FC4}">
      <dsp:nvSpPr>
        <dsp:cNvPr id="0" name=""/>
        <dsp:cNvSpPr/>
      </dsp:nvSpPr>
      <dsp:spPr>
        <a:xfrm>
          <a:off x="2146432" y="326679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89B2C"/>
              </a:solidFill>
            </a:rPr>
            <a:t>MONITOR &amp; EVALUATE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implementation fidelity and impact</a:t>
          </a:r>
        </a:p>
      </dsp:txBody>
      <dsp:txXfrm>
        <a:off x="2561168" y="3577612"/>
        <a:ext cx="2002520" cy="1500765"/>
      </dsp:txXfrm>
    </dsp:sp>
    <dsp:sp modelId="{35DA2999-DAB3-AE42-915A-1717F659C38D}">
      <dsp:nvSpPr>
        <dsp:cNvPr id="0" name=""/>
        <dsp:cNvSpPr/>
      </dsp:nvSpPr>
      <dsp:spPr>
        <a:xfrm rot="16202508">
          <a:off x="3442908" y="2774448"/>
          <a:ext cx="24090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479018" y="2919340"/>
        <a:ext cx="168636" cy="326268"/>
      </dsp:txXfrm>
    </dsp:sp>
    <dsp:sp modelId="{80553F29-EC6B-9645-A7F8-7B924A485269}">
      <dsp:nvSpPr>
        <dsp:cNvPr id="0" name=""/>
        <dsp:cNvSpPr/>
      </dsp:nvSpPr>
      <dsp:spPr>
        <a:xfrm>
          <a:off x="2148312" y="68984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E3519"/>
              </a:solidFill>
            </a:rPr>
            <a:t>MAKE</a:t>
          </a:r>
          <a:r>
            <a:rPr lang="en-US" sz="2400" b="1" kern="1200" baseline="0" dirty="0">
              <a:solidFill>
                <a:srgbClr val="EE3519"/>
              </a:solidFill>
            </a:rPr>
            <a:t> DECISION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to maintain, modify, or terminate plan</a:t>
          </a:r>
          <a:endParaRPr lang="en-US" sz="2000" kern="1200" dirty="0"/>
        </a:p>
      </dsp:txBody>
      <dsp:txXfrm>
        <a:off x="2563048" y="1000662"/>
        <a:ext cx="2002520" cy="1500765"/>
      </dsp:txXfrm>
    </dsp:sp>
    <dsp:sp modelId="{50F2030A-1787-804F-BE8C-B0F6AA0647D5}">
      <dsp:nvSpPr>
        <dsp:cNvPr id="0" name=""/>
        <dsp:cNvSpPr/>
      </dsp:nvSpPr>
      <dsp:spPr>
        <a:xfrm rot="20483452">
          <a:off x="4901647" y="1007894"/>
          <a:ext cx="12448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02623" y="1122609"/>
        <a:ext cx="87142" cy="3262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49224"/>
          <a:ext cx="8585471" cy="23562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354076" rIns="666328" bIns="120904" numCol="1" spcCol="1270" anchor="t" anchorCtr="0">
          <a:noAutofit/>
        </a:bodyPr>
        <a:lstStyle/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 Review of current and revision of goals.</a:t>
          </a:r>
        </a:p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 Celebrations from this past year</a:t>
          </a:r>
        </a:p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 Resource Spotlight #1: Coaches Year at a Glance &amp; Annual </a:t>
          </a:r>
          <a:b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</a:b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Action Plan</a:t>
          </a:r>
        </a:p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 Preparing for next year</a:t>
          </a:r>
        </a:p>
      </dsp:txBody>
      <dsp:txXfrm>
        <a:off x="115020" y="464244"/>
        <a:ext cx="8355431" cy="2126160"/>
      </dsp:txXfrm>
    </dsp:sp>
    <dsp:sp modelId="{24EE546A-203E-45A1-AB96-5A4CB77AC5EC}">
      <dsp:nvSpPr>
        <dsp:cNvPr id="0" name=""/>
        <dsp:cNvSpPr/>
      </dsp:nvSpPr>
      <dsp:spPr>
        <a:xfrm>
          <a:off x="429273" y="98304"/>
          <a:ext cx="6009829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1700" b="0" i="0" u="none" strike="noStrike" kern="1200" cap="none" baseline="0" noProof="0" dirty="0"/>
        </a:p>
      </dsp:txBody>
      <dsp:txXfrm>
        <a:off x="453771" y="122802"/>
        <a:ext cx="5960833" cy="452844"/>
      </dsp:txXfrm>
    </dsp:sp>
    <dsp:sp modelId="{712AD127-781A-4BC6-8150-E4B9004D4F47}">
      <dsp:nvSpPr>
        <dsp:cNvPr id="0" name=""/>
        <dsp:cNvSpPr/>
      </dsp:nvSpPr>
      <dsp:spPr>
        <a:xfrm>
          <a:off x="0" y="3048144"/>
          <a:ext cx="8585471" cy="23026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354076" rIns="66632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>
              <a:solidFill>
                <a:schemeClr val="tx1"/>
              </a:solidFill>
              <a:latin typeface="Hind Vadodara"/>
              <a:cs typeface="Hind Vadodara"/>
            </a:rPr>
            <a:t>Revise your School and Classroom wide goals for next year.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>
              <a:solidFill>
                <a:schemeClr val="tx1"/>
              </a:solidFill>
              <a:latin typeface="Hind Vadodara"/>
              <a:cs typeface="Hind Vadodara"/>
            </a:rPr>
            <a:t>Review with your team the activities reviewed in the Coaches Year at a Glance document and update your action plan.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latin typeface="Hind Vadodara"/>
              <a:cs typeface="Hind Vadodara"/>
            </a:rPr>
            <a:t>Review the Annual Action Plan document and update with dates and activities for next year.</a:t>
          </a:r>
        </a:p>
      </dsp:txBody>
      <dsp:txXfrm>
        <a:off x="112406" y="3160550"/>
        <a:ext cx="8360659" cy="2077838"/>
      </dsp:txXfrm>
    </dsp:sp>
    <dsp:sp modelId="{C6E2FA41-E118-47B9-806A-E1E24BF60588}">
      <dsp:nvSpPr>
        <dsp:cNvPr id="0" name=""/>
        <dsp:cNvSpPr/>
      </dsp:nvSpPr>
      <dsp:spPr>
        <a:xfrm>
          <a:off x="429273" y="2797224"/>
          <a:ext cx="6009829" cy="5018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Hind Vadodara"/>
              <a:cs typeface="Hind Vadodara"/>
            </a:rPr>
            <a:t>Coaches’</a:t>
          </a:r>
          <a:r>
            <a:rPr lang="en-US" sz="1700" kern="1200" dirty="0">
              <a:latin typeface="Hind Vadodara"/>
              <a:cs typeface="Hind Vadodara"/>
            </a:rPr>
            <a:t> T</a:t>
          </a:r>
          <a:r>
            <a:rPr lang="en-US" sz="1700" b="0" i="0" kern="1200" dirty="0">
              <a:latin typeface="Hind Vadodara"/>
              <a:cs typeface="Hind Vadodara"/>
            </a:rPr>
            <a:t>asks:</a:t>
          </a:r>
          <a:endParaRPr lang="en-US" sz="1700" kern="1200" dirty="0">
            <a:latin typeface="Hind Vadodara"/>
            <a:cs typeface="Hind Vadodara"/>
          </a:endParaRPr>
        </a:p>
      </dsp:txBody>
      <dsp:txXfrm>
        <a:off x="453771" y="2821722"/>
        <a:ext cx="596083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cBF9GI7gVEBsfSC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o.edc.org/pbis-end-of-year-evaluation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conn.co1.qualtrics.com/jfe/form/SV_cGVCgkHJ7l6SApE&#160;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ample-pbis-student-slide-deck" TargetMode="External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sample-pbis-staff-slide-deck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sample-pbis-handbook-secondary" TargetMode="External"/><Relationship Id="rId5" Type="http://schemas.openxmlformats.org/officeDocument/2006/relationships/hyperlink" Target="https://sebacademy.edc.org/sample-pbis-handbook-elementary" TargetMode="External"/><Relationship Id="rId4" Type="http://schemas.openxmlformats.org/officeDocument/2006/relationships/hyperlink" Target="https://sebacademy.edc.org/annual-evaluation-report-sampl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ample-pbis-student-slide-deck" TargetMode="External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sample-pbis-staff-slide-dec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sample-pbis-handbook-secondary" TargetMode="External"/><Relationship Id="rId5" Type="http://schemas.openxmlformats.org/officeDocument/2006/relationships/hyperlink" Target="https://sebacademy.edc.org/sample-pbis-handbook-elementary" TargetMode="External"/><Relationship Id="rId4" Type="http://schemas.openxmlformats.org/officeDocument/2006/relationships/hyperlink" Target="https://sebacademy.edc.org/annual-evaluation-report-sampl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12:30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8C6E4-1B97-E048-A59E-FF1C87DF65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08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4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Tier 1 Evaluation Report (Sample school): https://sebacademy.edc.org/annual-evaluation-report-sample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1DB8D-095E-E247-8C01-555B2654AE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74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15DC9-AE46-024B-9D9C-C031869FF5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22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RESOURCE LINK: https://sebacademy.edc.org/equitable-outcomes-require-finding-vulnerable-decisions</a:t>
            </a:r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https://sebacademy.edc.org/coaches-year-glance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78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https://sebacademy.edc.org/coaches-year-glance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13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79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50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65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24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sample team application that some school use to identify new team members.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9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730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https://www.pbisapps.org/products/tfi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2516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461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Today’s Evaluation:  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https://edc.co1.qualtrics.com/jfe/form/SV_cBF9GI7gVEBsfSC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End of Year Evaluation:   </a:t>
            </a:r>
            <a:r>
              <a:rPr lang="en-US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https://go.edc.org/pbis-end-of-year-evaluation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42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/>
            <a:r>
              <a:rPr lang="fr-FR" sz="3200" dirty="0">
                <a:cs typeface="Calibri"/>
                <a:hlinkClick r:id="rId3"/>
              </a:rPr>
              <a:t>ATTENDANCE:  https://edc.co1.qualtrics.com/jfe/form/SV_81vbI1jl3cwmLY2 </a:t>
            </a:r>
            <a:endParaRPr lang="en-US" sz="3200" dirty="0">
              <a:cs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682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Team Meeting Action Plan with Goals: </a:t>
            </a:r>
            <a:r>
              <a:rPr lang="en-US" sz="1100" dirty="0"/>
              <a:t>https://sebacademy.edc.org/action-plan-template-1-year-1-teams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Coaches Year at a Glance: </a:t>
            </a:r>
            <a:r>
              <a:rPr lang="en-US" sz="1100" dirty="0"/>
              <a:t>https://sebacademy.edc.org/coaches-year-glance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Annual Planning Template: </a:t>
            </a:r>
            <a:r>
              <a:rPr lang="en-US" sz="1100" dirty="0"/>
              <a:t>https://sebacademy.edc.org/annual-action-plan-template-advanced-years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Annual PBIS Evaluation Report Template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</a:t>
            </a:r>
            <a:r>
              <a:rPr lang="en-US" sz="1200" dirty="0"/>
              <a:t>https://sebacademy.edc.org/annual-evaluation-report-template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Annual PBIS Evaluation Report – SAMPLE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 https://sebacademy.edc.org/annual-evaluation-report-sample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5"/>
              </a:rPr>
              <a:t>Sample PBIS Handbook Elementary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6"/>
              </a:rPr>
              <a:t>Sample PBIS Handbook Secondary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7"/>
              </a:rPr>
              <a:t>Sample Staff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https://sebacademy.edc.org/sample-pbis-staff-slide-deck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8"/>
              </a:rPr>
              <a:t>Sample Student PBIS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https://sebacademy.edc.org/sample-pbis-student-slide-deck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Team Meeting Action Plan with Goals: </a:t>
            </a:r>
            <a:r>
              <a:rPr lang="en-US" sz="1100" dirty="0"/>
              <a:t>https://sebacademy.edc.org/action-plan-template-1-year-1-teams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Coaches Year at a Glance: </a:t>
            </a:r>
            <a:r>
              <a:rPr lang="en-US" sz="1100" dirty="0"/>
              <a:t>https://sebacademy.edc.org/coaches-year-glance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b="1" dirty="0"/>
              <a:t>Annual Planning Template: </a:t>
            </a:r>
            <a:r>
              <a:rPr lang="en-US" sz="1100" dirty="0"/>
              <a:t>https://sebacademy.edc.org/annual-action-plan-template-advanced-years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Annual PBIS Evaluation Report Template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</a:t>
            </a:r>
            <a:r>
              <a:rPr lang="en-US" sz="1200" dirty="0"/>
              <a:t>https://sebacademy.edc.org/annual-evaluation-report-template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Annual PBIS Evaluation Report – SAMPLE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 https://sebacademy.edc.org/annual-evaluation-report-sample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5"/>
              </a:rPr>
              <a:t>Sample PBIS Handbook Elementary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6"/>
              </a:rPr>
              <a:t>Sample PBIS Handbook Secondary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7"/>
              </a:rPr>
              <a:t>Sample Staff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https://sebacademy.edc.org/sample-pbis-staff-slide-deck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8"/>
              </a:rPr>
              <a:t>Sample Student PBIS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https://sebacademy.edc.org/sample-pbis-student-slide-deck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0bb5c559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70bb5c559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Trainer note: Review support options for next year. </a:t>
            </a:r>
          </a:p>
        </p:txBody>
      </p:sp>
    </p:spTree>
    <p:extLst>
      <p:ext uri="{BB962C8B-B14F-4D97-AF65-F5344CB8AC3E}">
        <p14:creationId xmlns:p14="http://schemas.microsoft.com/office/powerpoint/2010/main" val="189372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6AF9E-67B8-434A-9A4C-E078E3419B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95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658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31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3752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9595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08865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506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412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9562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330653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523857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6020144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082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201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997277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26293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55864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4909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726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99BA3C-11EE-A64A-9641-95A331C24B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7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794177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753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66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635755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5594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6143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09570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8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627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309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013601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2854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1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834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57016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5895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64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6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49116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2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659295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ue 1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"/>
            <a:ext cx="9201150" cy="942974"/>
          </a:xfr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Sample Slide Title Goes Here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90000"/>
              <a:buFont typeface="Wingdings" charset="2"/>
              <a:buChar char="§"/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>
              <a:buClr>
                <a:schemeClr val="accent1"/>
              </a:buClr>
              <a:buSzPct val="90000"/>
              <a:buFont typeface="Times New Roman" panose="02020603050405020304" pitchFamily="18" charset="0"/>
              <a:buChar char="▲"/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7862-2EFC-124A-BEF0-AC9C533B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34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585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74009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1130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7901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159721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7754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429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0EE8-7DE5-934B-B0CC-78364372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5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78416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67718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02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21DB-2E04-47F1-9578-C483A86C247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4ADF0F-8E84-46E9-9DA8-4B0A76B8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0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46634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1232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44971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773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820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230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1" r:id="rId3"/>
    <p:sldLayoutId id="2147483673" r:id="rId4"/>
    <p:sldLayoutId id="21474837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9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129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1" r:id="rId4"/>
    <p:sldLayoutId id="2147483762" r:id="rId5"/>
    <p:sldLayoutId id="2147483764" r:id="rId6"/>
    <p:sldLayoutId id="2147483765" r:id="rId7"/>
    <p:sldLayoutId id="2147483769" r:id="rId8"/>
    <p:sldLayoutId id="2147483774" r:id="rId9"/>
    <p:sldLayoutId id="2147483796" r:id="rId10"/>
    <p:sldLayoutId id="2147483825" r:id="rId11"/>
    <p:sldLayoutId id="2147483826" r:id="rId12"/>
    <p:sldLayoutId id="2147483827" r:id="rId13"/>
    <p:sldLayoutId id="2147483828" r:id="rId14"/>
    <p:sldLayoutId id="214748382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059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334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9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ample-pbis-handbook-elementary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sebacademy.edc.org/action-plan-template-1-year-1-teams" TargetMode="External"/><Relationship Id="rId7" Type="http://schemas.openxmlformats.org/officeDocument/2006/relationships/hyperlink" Target="https://sebacademy.edc.org/annual-evaluation-report-sample" TargetMode="External"/><Relationship Id="rId12" Type="http://schemas.openxmlformats.org/officeDocument/2006/relationships/hyperlink" Target="https://www.pbis.org/resource/integrated-tiered-fidelity-inventory-companion-guid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8.xml"/><Relationship Id="rId6" Type="http://schemas.openxmlformats.org/officeDocument/2006/relationships/hyperlink" Target="https://sebacademy.edc.org/annual-evaluation-report-template" TargetMode="External"/><Relationship Id="rId11" Type="http://schemas.openxmlformats.org/officeDocument/2006/relationships/hyperlink" Target="https://sebacademy.edc.org/sample-pbis-student-slide-deck" TargetMode="External"/><Relationship Id="rId5" Type="http://schemas.openxmlformats.org/officeDocument/2006/relationships/hyperlink" Target="https://nepbis.org/wp-content/uploads/2020/07/Building-basedCoachYAAG.doc" TargetMode="External"/><Relationship Id="rId10" Type="http://schemas.openxmlformats.org/officeDocument/2006/relationships/hyperlink" Target="https://sebacademy.edc.org/sample-pbis-staff-slide-deck" TargetMode="External"/><Relationship Id="rId4" Type="http://schemas.openxmlformats.org/officeDocument/2006/relationships/hyperlink" Target="https://sebacademy.edc.org/annual-action-plan-template-advanced-years" TargetMode="External"/><Relationship Id="rId9" Type="http://schemas.openxmlformats.org/officeDocument/2006/relationships/hyperlink" Target="https://sebacademy.edc.org/sample-pbis-handbook-seconda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ample-pbis-handbook-elementary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sebacademy.edc.org/action-plan-template-1-year-1-teams" TargetMode="External"/><Relationship Id="rId7" Type="http://schemas.openxmlformats.org/officeDocument/2006/relationships/hyperlink" Target="https://sebacademy.edc.org/annual-evaluation-report-sample" TargetMode="External"/><Relationship Id="rId12" Type="http://schemas.openxmlformats.org/officeDocument/2006/relationships/hyperlink" Target="https://www.pbis.org/resource/integrated-tiered-fidelity-inventory-companion-gui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Relationship Id="rId6" Type="http://schemas.openxmlformats.org/officeDocument/2006/relationships/hyperlink" Target="https://sebacademy.edc.org/annual-evaluation-report-template" TargetMode="External"/><Relationship Id="rId11" Type="http://schemas.openxmlformats.org/officeDocument/2006/relationships/hyperlink" Target="https://sebacademy.edc.org/sample-pbis-student-slide-deck" TargetMode="External"/><Relationship Id="rId5" Type="http://schemas.openxmlformats.org/officeDocument/2006/relationships/hyperlink" Target="https://nepbis.org/wp-content/uploads/2020/07/Building-basedCoachYAAG.doc" TargetMode="External"/><Relationship Id="rId10" Type="http://schemas.openxmlformats.org/officeDocument/2006/relationships/hyperlink" Target="https://sebacademy.edc.org/sample-pbis-staff-slide-deck" TargetMode="External"/><Relationship Id="rId4" Type="http://schemas.openxmlformats.org/officeDocument/2006/relationships/hyperlink" Target="https://sebacademy.edc.org/annual-action-plan-template-advanced-years" TargetMode="External"/><Relationship Id="rId9" Type="http://schemas.openxmlformats.org/officeDocument/2006/relationships/hyperlink" Target="https://sebacademy.edc.org/sample-pbis-handbook-secondar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5" y="1706992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 Training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2:  June 2024</a:t>
            </a:r>
            <a:endParaRPr lang="en-US" sz="4267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356911" y="3281217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Trainer Names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098D0-8430-833A-DFDD-0D7EDD488DEC}"/>
              </a:ext>
            </a:extLst>
          </p:cNvPr>
          <p:cNvSpPr txBox="1"/>
          <p:nvPr/>
        </p:nvSpPr>
        <p:spPr>
          <a:xfrm>
            <a:off x="4563823" y="4484730"/>
            <a:ext cx="4973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from content from the National Technical Assistance Center on Positive Behavioral Interventions and Supports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Department of Education, Office of Special Education Programs and Office of Elementary and 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Institute,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8330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938739" y="2572031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/>
              <a:t>Review:</a:t>
            </a:r>
            <a:br>
              <a:rPr lang="en" sz="4800" b="1" dirty="0"/>
            </a:br>
            <a:r>
              <a:rPr lang="en" sz="3000" b="1" dirty="0"/>
              <a:t>Current and revision of </a:t>
            </a:r>
            <a:br>
              <a:rPr lang="en" sz="3000" b="1" dirty="0"/>
            </a:br>
            <a:r>
              <a:rPr lang="en" sz="3000" b="1" dirty="0"/>
              <a:t>school-wide goals</a:t>
            </a:r>
            <a:endParaRPr lang="en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2872F3-67C2-435F-8F23-269B536A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10772603" cy="845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What Social Emotional Behavior (SEB) Data has your team collected this year?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BD4CE-B923-46CF-B26F-FCDF7284B8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2417" y="1858224"/>
            <a:ext cx="3198813" cy="4532313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2500" dirty="0"/>
              <a:t>Implementation Fidelity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DE7239-5BB5-444F-A852-10E708274EB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96030" y="1864574"/>
            <a:ext cx="3919538" cy="4525963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2500" dirty="0"/>
              <a:t>Outcome Data</a:t>
            </a:r>
            <a:endParaRPr lang="en-US" dirty="0"/>
          </a:p>
          <a:p>
            <a:pPr marL="139700" indent="0">
              <a:buNone/>
            </a:pPr>
            <a:endParaRPr lang="en-US" sz="2500" dirty="0"/>
          </a:p>
          <a:p>
            <a:pPr marL="139700" indent="0">
              <a:buNone/>
            </a:pPr>
            <a:endParaRPr lang="en-US" sz="25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19E7A4-5EF4-40F5-840C-C6FF9395DA6D}"/>
              </a:ext>
            </a:extLst>
          </p:cNvPr>
          <p:cNvGraphicFramePr/>
          <p:nvPr/>
        </p:nvGraphicFramePr>
        <p:xfrm>
          <a:off x="254192" y="2551944"/>
          <a:ext cx="3519600" cy="331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3C77B3D-B786-574D-BEB9-E86CF5AD6173}"/>
              </a:ext>
            </a:extLst>
          </p:cNvPr>
          <p:cNvSpPr txBox="1">
            <a:spLocks/>
          </p:cNvSpPr>
          <p:nvPr/>
        </p:nvSpPr>
        <p:spPr>
          <a:xfrm>
            <a:off x="8637975" y="1875304"/>
            <a:ext cx="391967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2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2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20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39700" indent="0">
              <a:buNone/>
            </a:pPr>
            <a:r>
              <a:rPr lang="en-US" sz="2500" kern="0" dirty="0"/>
              <a:t>Other data sources:</a:t>
            </a:r>
          </a:p>
          <a:p>
            <a:pPr marL="139700" indent="0">
              <a:buNone/>
            </a:pPr>
            <a:endParaRPr lang="en-US" kern="0" dirty="0"/>
          </a:p>
          <a:p>
            <a:pPr marL="139700" indent="0">
              <a:buFont typeface="Hind Vadodara"/>
              <a:buNone/>
            </a:pPr>
            <a:endParaRPr lang="en-US" kern="0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62B04A3-77D8-C046-826B-9C2BB1E6B530}"/>
              </a:ext>
            </a:extLst>
          </p:cNvPr>
          <p:cNvGraphicFramePr/>
          <p:nvPr/>
        </p:nvGraphicFramePr>
        <p:xfrm>
          <a:off x="8350368" y="2284215"/>
          <a:ext cx="3588427" cy="34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76DA58FC-1429-4ECD-1582-D892C8DFE6F4}"/>
              </a:ext>
            </a:extLst>
          </p:cNvPr>
          <p:cNvGraphicFramePr/>
          <p:nvPr/>
        </p:nvGraphicFramePr>
        <p:xfrm>
          <a:off x="4181073" y="2284215"/>
          <a:ext cx="341662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ADA21B-6C61-89DA-3FB1-47D9B8DA02C6}"/>
              </a:ext>
            </a:extLst>
          </p:cNvPr>
          <p:cNvSpPr/>
          <p:nvPr/>
        </p:nvSpPr>
        <p:spPr>
          <a:xfrm>
            <a:off x="44343" y="5413120"/>
            <a:ext cx="4896348" cy="13284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When your various data sources are reviewed together, what does it say is going well? What does your data say is needed next?</a:t>
            </a:r>
          </a:p>
        </p:txBody>
      </p:sp>
    </p:spTree>
    <p:extLst>
      <p:ext uri="{BB962C8B-B14F-4D97-AF65-F5344CB8AC3E}">
        <p14:creationId xmlns:p14="http://schemas.microsoft.com/office/powerpoint/2010/main" val="160858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06AC42-2C4C-E249-A091-463072691C34}"/>
              </a:ext>
            </a:extLst>
          </p:cNvPr>
          <p:cNvGraphicFramePr/>
          <p:nvPr/>
        </p:nvGraphicFramePr>
        <p:xfrm>
          <a:off x="-932623" y="204013"/>
          <a:ext cx="12740309" cy="644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C36900-1A11-5140-BBAD-A9AD36C5F433}"/>
              </a:ext>
            </a:extLst>
          </p:cNvPr>
          <p:cNvSpPr txBox="1"/>
          <p:nvPr/>
        </p:nvSpPr>
        <p:spPr>
          <a:xfrm>
            <a:off x="4398064" y="2951946"/>
            <a:ext cx="2087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</a:rPr>
              <a:t>Collect &amp; Use </a:t>
            </a:r>
          </a:p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0BBCAE6D-2052-E74A-BF44-9A3CFF179EFF}"/>
              </a:ext>
            </a:extLst>
          </p:cNvPr>
          <p:cNvSpPr/>
          <p:nvPr/>
        </p:nvSpPr>
        <p:spPr>
          <a:xfrm rot="16200000">
            <a:off x="5120062" y="2461802"/>
            <a:ext cx="808383" cy="162834"/>
          </a:xfrm>
          <a:prstGeom prst="leftRightArrow">
            <a:avLst/>
          </a:prstGeom>
          <a:solidFill>
            <a:srgbClr val="F3C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6B9B0B13-110A-2449-9017-70BBF4B66701}"/>
              </a:ext>
            </a:extLst>
          </p:cNvPr>
          <p:cNvSpPr/>
          <p:nvPr/>
        </p:nvSpPr>
        <p:spPr>
          <a:xfrm rot="13049120">
            <a:off x="3856507" y="2653456"/>
            <a:ext cx="769704" cy="185865"/>
          </a:xfrm>
          <a:prstGeom prst="leftRightArrow">
            <a:avLst/>
          </a:prstGeom>
          <a:solidFill>
            <a:srgbClr val="EE3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AD7BB20D-D350-1345-A755-0FE4F6A3C6D1}"/>
              </a:ext>
            </a:extLst>
          </p:cNvPr>
          <p:cNvSpPr/>
          <p:nvPr/>
        </p:nvSpPr>
        <p:spPr>
          <a:xfrm rot="8989993">
            <a:off x="4033470" y="3802843"/>
            <a:ext cx="828101" cy="189444"/>
          </a:xfrm>
          <a:prstGeom prst="leftRightArrow">
            <a:avLst/>
          </a:prstGeom>
          <a:solidFill>
            <a:srgbClr val="E89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2BFC387A-698F-9340-87E9-569744E192E9}"/>
              </a:ext>
            </a:extLst>
          </p:cNvPr>
          <p:cNvSpPr/>
          <p:nvPr/>
        </p:nvSpPr>
        <p:spPr>
          <a:xfrm rot="16200000">
            <a:off x="5139679" y="4239957"/>
            <a:ext cx="808383" cy="162835"/>
          </a:xfrm>
          <a:prstGeom prst="leftRightArrow">
            <a:avLst/>
          </a:prstGeom>
          <a:solidFill>
            <a:srgbClr val="7F4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348E3385-1354-3A4E-A330-A1DE4E83D5FF}"/>
              </a:ext>
            </a:extLst>
          </p:cNvPr>
          <p:cNvSpPr/>
          <p:nvPr/>
        </p:nvSpPr>
        <p:spPr>
          <a:xfrm rot="1788653">
            <a:off x="6189432" y="3775235"/>
            <a:ext cx="713265" cy="155196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DE54176A-1DFD-444C-8471-F7C725DD13A1}"/>
              </a:ext>
            </a:extLst>
          </p:cNvPr>
          <p:cNvSpPr/>
          <p:nvPr/>
        </p:nvSpPr>
        <p:spPr>
          <a:xfrm rot="19540980">
            <a:off x="6306784" y="2755706"/>
            <a:ext cx="808383" cy="176765"/>
          </a:xfrm>
          <a:prstGeom prst="leftRightArrow">
            <a:avLst/>
          </a:prstGeom>
          <a:solidFill>
            <a:srgbClr val="207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0355F2-B5DA-FC4F-B4E3-E5AD50B2A7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98" t="6738" r="15999" b="17357"/>
          <a:stretch/>
        </p:blipFill>
        <p:spPr>
          <a:xfrm>
            <a:off x="11146120" y="5824368"/>
            <a:ext cx="1045880" cy="103363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7ECEB5-E7F3-C545-8A92-91DCED753BB5}"/>
              </a:ext>
            </a:extLst>
          </p:cNvPr>
          <p:cNvSpPr txBox="1"/>
          <p:nvPr/>
        </p:nvSpPr>
        <p:spPr>
          <a:xfrm>
            <a:off x="135467" y="6383090"/>
            <a:ext cx="28109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(Chaparro, E., et. al, 2022)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643C797-AFCC-D46E-5618-F75852EE1E44}"/>
              </a:ext>
            </a:extLst>
          </p:cNvPr>
          <p:cNvSpPr/>
          <p:nvPr/>
        </p:nvSpPr>
        <p:spPr>
          <a:xfrm>
            <a:off x="8088382" y="348437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8D1184F-BAAE-6E05-CDD3-143C55F58988}"/>
              </a:ext>
            </a:extLst>
          </p:cNvPr>
          <p:cNvSpPr/>
          <p:nvPr/>
        </p:nvSpPr>
        <p:spPr>
          <a:xfrm rot="19693406">
            <a:off x="7288282" y="462737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A7B0F1F-16EE-0732-8593-347029DF9009}"/>
              </a:ext>
            </a:extLst>
          </p:cNvPr>
          <p:cNvSpPr/>
          <p:nvPr/>
        </p:nvSpPr>
        <p:spPr>
          <a:xfrm rot="1216010">
            <a:off x="8859495" y="370492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6046ED6-7840-E7E8-A8B7-B66A65B6BD5F}"/>
              </a:ext>
            </a:extLst>
          </p:cNvPr>
          <p:cNvSpPr/>
          <p:nvPr/>
        </p:nvSpPr>
        <p:spPr>
          <a:xfrm rot="3082534">
            <a:off x="9461778" y="740152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7EFB4C2-EF00-0748-A096-436EACAE5D1D}"/>
              </a:ext>
            </a:extLst>
          </p:cNvPr>
          <p:cNvSpPr/>
          <p:nvPr/>
        </p:nvSpPr>
        <p:spPr>
          <a:xfrm rot="4153681">
            <a:off x="9828971" y="1352555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F42ADAB-0354-B359-EF65-5B40F27A7DBE}"/>
              </a:ext>
            </a:extLst>
          </p:cNvPr>
          <p:cNvSpPr/>
          <p:nvPr/>
        </p:nvSpPr>
        <p:spPr>
          <a:xfrm rot="6222192">
            <a:off x="9934384" y="2034233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4F34BBB-8245-89B5-DB3F-F5AD07C7AD4A}"/>
              </a:ext>
            </a:extLst>
          </p:cNvPr>
          <p:cNvSpPr/>
          <p:nvPr/>
        </p:nvSpPr>
        <p:spPr>
          <a:xfrm rot="7623276">
            <a:off x="9643472" y="2675032"/>
            <a:ext cx="581025" cy="457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CF653-0D56-BC44-B11C-E9288733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83" r="-277"/>
          <a:stretch/>
        </p:blipFill>
        <p:spPr>
          <a:xfrm>
            <a:off x="218161" y="506242"/>
            <a:ext cx="2875111" cy="2874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945269-93D8-2E4A-A566-A4ABD9A6935F}"/>
              </a:ext>
            </a:extLst>
          </p:cNvPr>
          <p:cNvSpPr txBox="1"/>
          <p:nvPr/>
        </p:nvSpPr>
        <p:spPr>
          <a:xfrm>
            <a:off x="5837012" y="506242"/>
            <a:ext cx="5488213" cy="59093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>
                <a:solidFill>
                  <a:schemeClr val="bg1"/>
                </a:solidFill>
                <a:latin typeface="Oriya Sangam MN" pitchFamily="2" charset="0"/>
                <a:cs typeface="Oriya Sangam MN" pitchFamily="2" charset="0"/>
              </a:rPr>
              <a:t>Implementation of the core components of PBIS is more likely if the Tier I team assesses the implementation status at least annually and provides “snapshot” reports to the staff, community, school board.</a:t>
            </a:r>
          </a:p>
          <a:p>
            <a:pPr algn="ctr">
              <a:lnSpc>
                <a:spcPct val="200000"/>
              </a:lnSpc>
            </a:pPr>
            <a:endParaRPr lang="en-US" sz="2400">
              <a:solidFill>
                <a:schemeClr val="bg1"/>
              </a:solidFill>
              <a:latin typeface="Oriya Sangam MN" pitchFamily="2" charset="0"/>
              <a:cs typeface="Oriya Sangam MN" pitchFamily="2" charset="0"/>
            </a:endParaRPr>
          </a:p>
        </p:txBody>
      </p:sp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9C1EA839-43BE-43BD-9749-278E4943C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1507484"/>
            <a:ext cx="4171950" cy="5216219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8150B3CD-364C-F724-2163-C764B3F28067}"/>
              </a:ext>
            </a:extLst>
          </p:cNvPr>
          <p:cNvSpPr/>
          <p:nvPr/>
        </p:nvSpPr>
        <p:spPr>
          <a:xfrm>
            <a:off x="5998154" y="4977579"/>
            <a:ext cx="5212642" cy="1548481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Remember to continue to work on your Annual Evaluation Report. Please share a copy with your trainers!</a:t>
            </a:r>
          </a:p>
        </p:txBody>
      </p:sp>
    </p:spTree>
    <p:extLst>
      <p:ext uri="{BB962C8B-B14F-4D97-AF65-F5344CB8AC3E}">
        <p14:creationId xmlns:p14="http://schemas.microsoft.com/office/powerpoint/2010/main" val="41449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716E-3E19-6FF7-9638-AB23487D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8E9A5-BD87-A800-3CB1-F13F4214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041"/>
            <a:ext cx="3101449" cy="4131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0919C-E9F1-D917-5083-083E09CA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449" y="2176041"/>
            <a:ext cx="3044210" cy="413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8CF54-4CF4-BB81-07BB-8015A25C8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76040"/>
            <a:ext cx="3045420" cy="4131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79750B-EF19-A4C3-89C3-E1F5FA68C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553" y="2176040"/>
            <a:ext cx="3086761" cy="41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AE7DAF-F9A0-684D-93E2-19392D33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35" y="171671"/>
            <a:ext cx="11891165" cy="845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Outcomes are our GOALS for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CC003-D7B0-294F-A79D-22D87B44C620}"/>
              </a:ext>
            </a:extLst>
          </p:cNvPr>
          <p:cNvSpPr txBox="1"/>
          <p:nvPr/>
        </p:nvSpPr>
        <p:spPr>
          <a:xfrm>
            <a:off x="6525752" y="923031"/>
            <a:ext cx="5314348" cy="55707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Locally important and meaningful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Applicable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(culturally equitable)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Students’ social competence and academic achievement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Staff implementation of critical skills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Observable and measurable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Written as a goal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9221A93-085A-2346-9B6D-AE429DFAABA7}"/>
              </a:ext>
            </a:extLst>
          </p:cNvPr>
          <p:cNvSpPr/>
          <p:nvPr/>
        </p:nvSpPr>
        <p:spPr>
          <a:xfrm>
            <a:off x="351901" y="1125332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the end of the year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for implementing PBIS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 be rated “Highly Important” by at least 80% of staff as measured by PBIS staff survey.</a:t>
            </a:r>
          </a:p>
        </p:txBody>
      </p:sp>
      <p:sp>
        <p:nvSpPr>
          <p:cNvPr id="6" name="Rounded Rectangular Callout 13">
            <a:extLst>
              <a:ext uri="{FF2B5EF4-FFF2-40B4-BE49-F238E27FC236}">
                <a16:creationId xmlns:a16="http://schemas.microsoft.com/office/drawing/2014/main" id="{04471088-A15C-F536-AD42-B9EDD880CC6C}"/>
              </a:ext>
            </a:extLst>
          </p:cNvPr>
          <p:cNvSpPr/>
          <p:nvPr/>
        </p:nvSpPr>
        <p:spPr>
          <a:xfrm>
            <a:off x="351901" y="1125332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 result of implementing PBIS during the 20XX-20XY school year,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 reports of school climate will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by 20% 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A48DB80F-30A5-EB4A-9545-4E1B13258AD4}"/>
              </a:ext>
            </a:extLst>
          </p:cNvPr>
          <p:cNvSpPr/>
          <p:nvPr/>
        </p:nvSpPr>
        <p:spPr>
          <a:xfrm>
            <a:off x="351900" y="1179363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 result of implementing PBIS during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20XX-20XY school year,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behavior incident data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 decrease by __% relative to that same period the prior year.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2CC2EC-1DA2-E847-9762-1FBA4269C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078" y="3912852"/>
            <a:ext cx="1109563" cy="107140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Rounded Rectangular Callout 14">
            <a:extLst>
              <a:ext uri="{FF2B5EF4-FFF2-40B4-BE49-F238E27FC236}">
                <a16:creationId xmlns:a16="http://schemas.microsoft.com/office/drawing/2014/main" id="{20D40EA3-1FE7-C45B-B990-C8EA5CC0FFAF}"/>
              </a:ext>
            </a:extLst>
          </p:cNvPr>
          <p:cNvSpPr/>
          <p:nvPr/>
        </p:nvSpPr>
        <p:spPr>
          <a:xfrm>
            <a:off x="351899" y="1152348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As a result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implementing PBIS,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 behavior will improve, and the school will feel better.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DC5AF6-9274-A04D-936A-8F06365758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686" y="3894871"/>
            <a:ext cx="1135955" cy="108938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98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313" y="1746198"/>
            <a:ext cx="7123442" cy="39339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conversations and planning have your team had around data and review of goals?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</a:rPr>
            </a:b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goals have you and your team discussed for next year?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1" y="343098"/>
            <a:ext cx="9378000" cy="845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alibri Light"/>
              </a:rPr>
              <a:t>DISCUSSION: Goals</a:t>
            </a:r>
            <a:endParaRPr lang="en-US" sz="3600" dirty="0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77925" y="571961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00" kern="0" dirty="0"/>
              <a:t>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478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806581" y="2439914"/>
            <a:ext cx="8623419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/>
                <a:cs typeface="Arial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/>
                <a:cs typeface="Arial"/>
              </a:rPr>
              <a:t>Resource Spotlight: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/>
                <a:cs typeface="Arial"/>
              </a:rPr>
              <a:t>Coaches Year-at-a-Glance, Roll out Checklist</a:t>
            </a:r>
            <a:br>
              <a:rPr lang="en-US" sz="3200" b="1" dirty="0">
                <a:latin typeface="Arial"/>
                <a:cs typeface="Arial"/>
              </a:rPr>
            </a:br>
            <a:r>
              <a:rPr lang="en-US" sz="3200" b="1" dirty="0">
                <a:latin typeface="Arial"/>
                <a:cs typeface="Arial"/>
              </a:rPr>
              <a:t>&amp; Annual Action Plan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49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9F54-09E3-54F3-8DBB-87B91EFB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7493743" cy="845600"/>
          </a:xfrm>
        </p:spPr>
        <p:txBody>
          <a:bodyPr/>
          <a:lstStyle/>
          <a:p>
            <a:r>
              <a:rPr lang="en-US"/>
              <a:t>Coaches Year at a Glance</a:t>
            </a:r>
          </a:p>
        </p:txBody>
      </p:sp>
      <p:sp>
        <p:nvSpPr>
          <p:cNvPr id="6" name="Google Shape;1010;p31">
            <a:extLst>
              <a:ext uri="{FF2B5EF4-FFF2-40B4-BE49-F238E27FC236}">
                <a16:creationId xmlns:a16="http://schemas.microsoft.com/office/drawing/2014/main" id="{2E736FA1-8264-F12E-10E8-C026F6014DB2}"/>
              </a:ext>
            </a:extLst>
          </p:cNvPr>
          <p:cNvSpPr txBox="1"/>
          <p:nvPr/>
        </p:nvSpPr>
        <p:spPr>
          <a:xfrm>
            <a:off x="7092869" y="1623783"/>
            <a:ext cx="4727171" cy="48709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kern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Month by month resources for coaches: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kern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Organizes what data should be reviewed when (for planning purposes)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>
                <a:solidFill>
                  <a:srgbClr val="1F3864"/>
                </a:solidFill>
              </a:rPr>
              <a:t>Prompts for coaches’ and team activities that support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>
                <a:solidFill>
                  <a:srgbClr val="1F3864"/>
                </a:solidFill>
              </a:rPr>
              <a:t>What practices should be conducted across the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>
                <a:solidFill>
                  <a:srgbClr val="1F3864"/>
                </a:solidFill>
              </a:rPr>
              <a:t>Ideas for communicating with Staff, Families, and Community.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>
                <a:solidFill>
                  <a:srgbClr val="1F3864"/>
                </a:solidFill>
              </a:rPr>
              <a:t>Create your own coaches’ plan!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lang="en-US" sz="2200">
              <a:solidFill>
                <a:srgbClr val="1F386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1809D-3110-2024-64CA-AC33370CF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0" y="1623783"/>
            <a:ext cx="6547992" cy="39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9F54-09E3-54F3-8DBB-87B91EFB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7493743" cy="845600"/>
          </a:xfrm>
        </p:spPr>
        <p:txBody>
          <a:bodyPr/>
          <a:lstStyle/>
          <a:p>
            <a:r>
              <a:rPr lang="en-US" dirty="0"/>
              <a:t>Annual Action Plan</a:t>
            </a:r>
          </a:p>
        </p:txBody>
      </p:sp>
      <p:sp>
        <p:nvSpPr>
          <p:cNvPr id="6" name="Google Shape;1010;p31">
            <a:extLst>
              <a:ext uri="{FF2B5EF4-FFF2-40B4-BE49-F238E27FC236}">
                <a16:creationId xmlns:a16="http://schemas.microsoft.com/office/drawing/2014/main" id="{2E736FA1-8264-F12E-10E8-C026F6014DB2}"/>
              </a:ext>
            </a:extLst>
          </p:cNvPr>
          <p:cNvSpPr txBox="1"/>
          <p:nvPr/>
        </p:nvSpPr>
        <p:spPr>
          <a:xfrm>
            <a:off x="7092869" y="1623783"/>
            <a:ext cx="4727171" cy="48709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kern="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All in on year long organizer action plan document that provides you a one stop document to share the following information: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kern="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Team membership and meeting dates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1F3864"/>
                </a:solidFill>
              </a:rPr>
              <a:t>Lesson plan dates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1F3864"/>
                </a:solidFill>
              </a:rPr>
              <a:t>Acknowledgement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1F3864"/>
                </a:solidFill>
              </a:rPr>
              <a:t>Assessment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1F3864"/>
                </a:solidFill>
              </a:rPr>
              <a:t>Additional support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lang="en-US" sz="2200" dirty="0">
              <a:solidFill>
                <a:srgbClr val="1F386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C9F76-AAC4-98B0-5BF9-920D00851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72" y="1265295"/>
            <a:ext cx="4172700" cy="5346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04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2" descr="Decorative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 descr="Self&#10; Self-monitor&#10;  Are you participating?&#10;  Engaged as a learner?&#10;  &#10; Stretch, break, stand as needed​&#10; &#10; If you have questions or comments:&#10;  unmute&#10;  use the chat box&#10;Others&#10; Mute when listening, unmute to talk​&#10; &#10; Work as a team:&#10;  Room for every voice&#10;  Reinforce participation&#10;Environment&#10; Have your computer charged and ready to go​&#10; &#10; Keep necessary materials at hand&#10;  action plan&#10;  relevant docs&#10;  water/snacks&#10;  &#10; Minimize distractions if possible​&#10;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682659"/>
              </p:ext>
            </p:extLst>
          </p:nvPr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 descr="magnifying glass&#10;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6626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Planning Template - Advanced Years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71626"/>
            <a:ext cx="82296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20638555">
            <a:off x="5257800" y="4233565"/>
            <a:ext cx="26670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627748">
            <a:off x="5372100" y="4876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role will team members fulfill?</a:t>
            </a:r>
          </a:p>
        </p:txBody>
      </p:sp>
    </p:spTree>
    <p:extLst>
      <p:ext uri="{BB962C8B-B14F-4D97-AF65-F5344CB8AC3E}">
        <p14:creationId xmlns:p14="http://schemas.microsoft.com/office/powerpoint/2010/main" val="19222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550"/>
            <a:ext cx="7620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791200" y="914400"/>
            <a:ext cx="25908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120083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Reserve meeting time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524000" y="3505200"/>
            <a:ext cx="26670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3919835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data will be shared with staff when</a:t>
            </a:r>
          </a:p>
        </p:txBody>
      </p:sp>
    </p:spTree>
    <p:extLst>
      <p:ext uri="{BB962C8B-B14F-4D97-AF65-F5344CB8AC3E}">
        <p14:creationId xmlns:p14="http://schemas.microsoft.com/office/powerpoint/2010/main" val="17881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3810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evaluation measures will the team use to assess implementation? When?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Recommend: TFI in the 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When will the team review ODR data? Who is responsible for preparing these data for the meeting?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additional data are the team interested in reviewing?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Align with your school’s valued outcomes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83" y="3673367"/>
            <a:ext cx="7249834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2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18" y="905419"/>
            <a:ext cx="8492891" cy="458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2365351">
            <a:off x="6323583" y="3875882"/>
            <a:ext cx="2438401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594974">
            <a:off x="6670661" y="4397185"/>
            <a:ext cx="2203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Action plan based on TFI, TIC, or survey results</a:t>
            </a:r>
          </a:p>
        </p:txBody>
      </p:sp>
      <p:sp>
        <p:nvSpPr>
          <p:cNvPr id="4" name="Left Arrow 3"/>
          <p:cNvSpPr/>
          <p:nvPr/>
        </p:nvSpPr>
        <p:spPr>
          <a:xfrm>
            <a:off x="7239000" y="1386840"/>
            <a:ext cx="2743200" cy="1813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72400" y="1872734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your data indicate as areas of priority?</a:t>
            </a:r>
          </a:p>
        </p:txBody>
      </p:sp>
    </p:spTree>
    <p:extLst>
      <p:ext uri="{BB962C8B-B14F-4D97-AF65-F5344CB8AC3E}">
        <p14:creationId xmlns:p14="http://schemas.microsoft.com/office/powerpoint/2010/main" val="18158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69" y="1828801"/>
            <a:ext cx="8532463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33401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What’s your school’s plan for teaching expected behaviors to staff and students?</a:t>
            </a:r>
          </a:p>
        </p:txBody>
      </p:sp>
    </p:spTree>
    <p:extLst>
      <p:ext uri="{BB962C8B-B14F-4D97-AF65-F5344CB8AC3E}">
        <p14:creationId xmlns:p14="http://schemas.microsoft.com/office/powerpoint/2010/main" val="2279678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3550"/>
            <a:ext cx="861258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685801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Any long-term, school-wide celebrations, assemblies, or events can be recorded here.</a:t>
            </a:r>
          </a:p>
        </p:txBody>
      </p:sp>
    </p:spTree>
    <p:extLst>
      <p:ext uri="{BB962C8B-B14F-4D97-AF65-F5344CB8AC3E}">
        <p14:creationId xmlns:p14="http://schemas.microsoft.com/office/powerpoint/2010/main" val="2244589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00" y="315072"/>
            <a:ext cx="11360800" cy="763600"/>
          </a:xfrm>
        </p:spPr>
        <p:txBody>
          <a:bodyPr/>
          <a:lstStyle/>
          <a:p>
            <a:r>
              <a:rPr lang="en-US" dirty="0"/>
              <a:t>Looking for New Team Members?  Here is a Sample PBIS Team Application form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1288" y="1516716"/>
            <a:ext cx="4087091" cy="519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94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988" y="1554973"/>
            <a:ext cx="6906767" cy="41825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shared resources independently.</a:t>
            </a:r>
          </a:p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With a partner discuss: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could these resources serve as a prompt for annual action planning?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is your key takeaway from these resources?</a:t>
            </a:r>
          </a:p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Be ready to provide a 1 minute share-out of your discussion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 dirty="0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2133" kern="0" dirty="0">
                <a:solidFill>
                  <a:prstClr val="white"/>
                </a:solidFill>
              </a:rPr>
              <a:t>10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Independent Jot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339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461639" y="1482571"/>
            <a:ext cx="7199790" cy="5007006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Looking Ahead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73ED3-C9F9-4118-4D99-E60067801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Staff Professional Development </a:t>
            </a:r>
            <a:r>
              <a:rPr lang="en-US" sz="2800" dirty="0"/>
              <a:t>– Before schools starts and throughout school year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Student Teaching </a:t>
            </a:r>
            <a:r>
              <a:rPr lang="en-US" sz="2800" dirty="0"/>
              <a:t>– How will you teach in Sept and throughout the school year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Review:  </a:t>
            </a:r>
          </a:p>
          <a:p>
            <a:pPr marL="1269980" lvl="1" indent="-4572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Acknowledgement System (Students &amp; Staff) </a:t>
            </a:r>
          </a:p>
          <a:p>
            <a:pPr marL="1269980" lvl="1" indent="-4572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Discipline Documents (Definitions and Flow Chart)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u="sng" dirty="0"/>
              <a:t>Include: </a:t>
            </a:r>
            <a:r>
              <a:rPr lang="en-US" sz="2800" u="sng" dirty="0"/>
              <a:t>Student Voice and Family Voice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Ensure: </a:t>
            </a:r>
            <a:r>
              <a:rPr lang="en-US" sz="2800" dirty="0"/>
              <a:t>Every team meeting includes DATA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sz="2800" b="1" dirty="0"/>
              <a:t>Create or Update:  </a:t>
            </a:r>
          </a:p>
          <a:p>
            <a:pPr marL="1219169" lvl="3" indent="-4572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Staff PBIS Handbook </a:t>
            </a:r>
          </a:p>
          <a:p>
            <a:pPr marL="1219169" lvl="3" indent="-4572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Student/Family handbook to include PBIS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565806-A4E5-7EED-1475-66610D3B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9716391" cy="845600"/>
          </a:xfrm>
        </p:spPr>
        <p:txBody>
          <a:bodyPr/>
          <a:lstStyle/>
          <a:p>
            <a:r>
              <a:rPr lang="en-US" dirty="0"/>
              <a:t>Prepping for Year 3:  Plan To Succeed</a:t>
            </a:r>
          </a:p>
        </p:txBody>
      </p:sp>
    </p:spTree>
    <p:extLst>
      <p:ext uri="{BB962C8B-B14F-4D97-AF65-F5344CB8AC3E}">
        <p14:creationId xmlns:p14="http://schemas.microsoft.com/office/powerpoint/2010/main" val="105464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January and June.  Attendance records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 descr="Information symbol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You are in Cohort 9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45F97-9239-2AD6-FCCC-DC24FD78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" y="1445732"/>
            <a:ext cx="383471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988" y="1554973"/>
            <a:ext cx="6906767" cy="41825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Look Ahead List</a:t>
            </a:r>
          </a:p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With a partner discuss: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Which of these do you need to make a goal?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action steps can you list to begin work on your goal?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 dirty="0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Independent Jot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7160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279419" y="4687817"/>
            <a:ext cx="3497438" cy="1057275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 or look in the Chat Box for link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14E9A-EC54-04FC-AADB-D1988EAF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69362" y="1825875"/>
            <a:ext cx="2718487" cy="272378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B087DA5-8E78-23CA-ACEA-4D29CD1F258F}"/>
              </a:ext>
            </a:extLst>
          </p:cNvPr>
          <p:cNvSpPr txBox="1">
            <a:spLocks/>
          </p:cNvSpPr>
          <p:nvPr/>
        </p:nvSpPr>
        <p:spPr>
          <a:xfrm>
            <a:off x="326476" y="721382"/>
            <a:ext cx="4474124" cy="10568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If you were NOT at the Team Training in May, Please remember to complete the End Of Year Evaluation!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9CA52-9869-C2F3-FF64-ABB724FD5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26409" y="2198303"/>
            <a:ext cx="2456967" cy="2461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C924BA-65F6-790F-7518-7B51C157B7F2}"/>
              </a:ext>
            </a:extLst>
          </p:cNvPr>
          <p:cNvSpPr txBox="1"/>
          <p:nvPr/>
        </p:nvSpPr>
        <p:spPr>
          <a:xfrm>
            <a:off x="968829" y="4882650"/>
            <a:ext cx="31121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of Year Evaluation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Scan the QR code to access or look in the Chat Box for link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18961-FB91-93AA-3509-68C5F7791E8C}"/>
              </a:ext>
            </a:extLst>
          </p:cNvPr>
          <p:cNvSpPr txBox="1"/>
          <p:nvPr/>
        </p:nvSpPr>
        <p:spPr>
          <a:xfrm>
            <a:off x="7022977" y="187953"/>
            <a:ext cx="39426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Today’s Evaluation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BC245E-7BBA-1EE8-9A96-76BF121713D7}"/>
              </a:ext>
            </a:extLst>
          </p:cNvPr>
          <p:cNvCxnSpPr>
            <a:cxnSpLocks/>
          </p:cNvCxnSpPr>
          <p:nvPr/>
        </p:nvCxnSpPr>
        <p:spPr>
          <a:xfrm>
            <a:off x="5768283" y="0"/>
            <a:ext cx="88231" cy="69190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5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020222"/>
              </p:ext>
            </p:extLst>
          </p:nvPr>
        </p:nvGraphicFramePr>
        <p:xfrm>
          <a:off x="395570" y="1282023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813348" y="467463"/>
            <a:ext cx="11800937" cy="845600"/>
          </a:xfrm>
        </p:spPr>
        <p:txBody>
          <a:bodyPr/>
          <a:lstStyle/>
          <a:p>
            <a:r>
              <a:rPr lang="en-US"/>
              <a:t>Agenda &amp; Coaches' Tasks- Debrief</a:t>
            </a:r>
          </a:p>
        </p:txBody>
      </p:sp>
      <p:grpSp>
        <p:nvGrpSpPr>
          <p:cNvPr id="10" name="Google Shape;1742;p61">
            <a:extLst>
              <a:ext uri="{FF2B5EF4-FFF2-40B4-BE49-F238E27FC236}">
                <a16:creationId xmlns:a16="http://schemas.microsoft.com/office/drawing/2014/main" id="{D0016521-F444-8C01-9656-C99BCD318238}"/>
              </a:ext>
            </a:extLst>
          </p:cNvPr>
          <p:cNvGrpSpPr/>
          <p:nvPr/>
        </p:nvGrpSpPr>
        <p:grpSpPr>
          <a:xfrm flipH="1">
            <a:off x="7693882" y="1282023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11" name="Google Shape;1743;p61">
              <a:extLst>
                <a:ext uri="{FF2B5EF4-FFF2-40B4-BE49-F238E27FC236}">
                  <a16:creationId xmlns:a16="http://schemas.microsoft.com/office/drawing/2014/main" id="{178322B4-8140-BE42-163B-17C3448E2024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744;p61">
              <a:extLst>
                <a:ext uri="{FF2B5EF4-FFF2-40B4-BE49-F238E27FC236}">
                  <a16:creationId xmlns:a16="http://schemas.microsoft.com/office/drawing/2014/main" id="{FCE2A11E-4CA9-9279-56A6-B29218CE5B07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170C81-6EA1-B6E0-1AB7-8C356758CEEB}"/>
              </a:ext>
            </a:extLst>
          </p:cNvPr>
          <p:cNvSpPr txBox="1"/>
          <p:nvPr/>
        </p:nvSpPr>
        <p:spPr>
          <a:xfrm>
            <a:off x="7892814" y="1582209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today’s content?</a:t>
            </a:r>
          </a:p>
        </p:txBody>
      </p:sp>
      <p:grpSp>
        <p:nvGrpSpPr>
          <p:cNvPr id="14" name="Google Shape;1742;p61">
            <a:extLst>
              <a:ext uri="{FF2B5EF4-FFF2-40B4-BE49-F238E27FC236}">
                <a16:creationId xmlns:a16="http://schemas.microsoft.com/office/drawing/2014/main" id="{632E481F-F1EA-5114-BD38-DC579B4F7D7E}"/>
              </a:ext>
            </a:extLst>
          </p:cNvPr>
          <p:cNvGrpSpPr/>
          <p:nvPr/>
        </p:nvGrpSpPr>
        <p:grpSpPr>
          <a:xfrm flipH="1">
            <a:off x="8411879" y="3866821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15" name="Google Shape;1743;p61">
              <a:extLst>
                <a:ext uri="{FF2B5EF4-FFF2-40B4-BE49-F238E27FC236}">
                  <a16:creationId xmlns:a16="http://schemas.microsoft.com/office/drawing/2014/main" id="{35B1C508-58FB-7AE7-D58C-AAE5FF175DA1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744;p61">
              <a:extLst>
                <a:ext uri="{FF2B5EF4-FFF2-40B4-BE49-F238E27FC236}">
                  <a16:creationId xmlns:a16="http://schemas.microsoft.com/office/drawing/2014/main" id="{1BD2AA4F-6AEB-16A9-DC9F-EAFEE045BC7E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50C78F2-91BF-3B67-B893-E5CA29BA2D50}"/>
              </a:ext>
            </a:extLst>
          </p:cNvPr>
          <p:cNvSpPr txBox="1"/>
          <p:nvPr/>
        </p:nvSpPr>
        <p:spPr>
          <a:xfrm>
            <a:off x="8610807" y="4243104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1472643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 HELPFUL RESOURCES</a:t>
            </a:r>
            <a:endParaRPr dirty="0"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225612" y="2078182"/>
            <a:ext cx="7608818" cy="358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3"/>
              </a:rPr>
              <a:t>Team Meeting Action Plan with Goals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4"/>
              </a:rPr>
              <a:t>Annual Yearly Planning Template - Advanced Years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5"/>
              </a:rPr>
              <a:t>Coaches Year at a Glance Document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6"/>
              </a:rPr>
              <a:t>Annual PBIS Evaluation Report Template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7"/>
              </a:rPr>
              <a:t>Annual PBIS Evaluation Report – SAMPLE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8"/>
              </a:rPr>
              <a:t>Sample PBIS Handbook Elementary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9"/>
              </a:rPr>
              <a:t>Sample PBIS Handbook Secondary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0"/>
              </a:rPr>
              <a:t>Sample Staff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1"/>
              </a:rPr>
              <a:t>Sample Student PBIS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Hind Vadodara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  <a:hlinkClick r:id="rId12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6F7C8E-E0AD-AEB5-DDB5-FFF4543CAE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925" y="1961599"/>
            <a:ext cx="27179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5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 descr="Presentation Content &amp; Coaching tasks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052197"/>
              </p:ext>
            </p:extLst>
          </p:nvPr>
        </p:nvGraphicFramePr>
        <p:xfrm>
          <a:off x="1897050" y="1277972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269129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 HELPFUL RESOURCES</a:t>
            </a:r>
            <a:endParaRPr dirty="0"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225612" y="2078182"/>
            <a:ext cx="7608818" cy="358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139700" indent="0">
              <a:spcAft>
                <a:spcPts val="600"/>
              </a:spcAft>
            </a:pPr>
            <a:r>
              <a:rPr lang="en-US" sz="2000" dirty="0">
                <a:latin typeface="+mn-lt"/>
                <a:hlinkClick r:id="rId3"/>
              </a:rPr>
              <a:t>Team Meeting Action Plan with Goals</a:t>
            </a:r>
            <a:endParaRPr lang="en-US" sz="2000" dirty="0">
              <a:latin typeface="+mn-lt"/>
            </a:endParaRPr>
          </a:p>
          <a:p>
            <a:pPr marL="139700" indent="0">
              <a:spcAft>
                <a:spcPts val="600"/>
              </a:spcAft>
            </a:pPr>
            <a:r>
              <a:rPr lang="en-US" sz="2000" dirty="0">
                <a:latin typeface="+mn-lt"/>
                <a:hlinkClick r:id="rId4"/>
              </a:rPr>
              <a:t>Annual Yearly Planning Template - Advanced Years</a:t>
            </a:r>
            <a:endParaRPr lang="en-US" sz="2000" dirty="0">
              <a:latin typeface="+mn-lt"/>
            </a:endParaRPr>
          </a:p>
          <a:p>
            <a:pPr marL="139700" indent="0">
              <a:spcAft>
                <a:spcPts val="600"/>
              </a:spcAft>
            </a:pPr>
            <a:r>
              <a:rPr lang="en-US" sz="2000" dirty="0">
                <a:latin typeface="+mn-lt"/>
                <a:hlinkClick r:id="rId5"/>
              </a:rPr>
              <a:t>Coaches Year at a Glance Document</a:t>
            </a:r>
            <a:endParaRPr lang="en-US" sz="2000" dirty="0">
              <a:latin typeface="+mn-lt"/>
            </a:endParaRPr>
          </a:p>
          <a:p>
            <a:pPr marL="139700" indent="0">
              <a:spcAft>
                <a:spcPts val="6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6"/>
              </a:rPr>
              <a:t>Annual PBIS Evaluation Report Template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139700" indent="0">
              <a:spcAft>
                <a:spcPts val="6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7"/>
              </a:rPr>
              <a:t>Annual PBIS Evaluation Report – SAMPLE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139700" indent="0">
              <a:spcAft>
                <a:spcPts val="6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8"/>
              </a:rPr>
              <a:t>Sample PBIS Handbook Elementary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indent="0">
              <a:spcAft>
                <a:spcPts val="6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9"/>
              </a:rPr>
              <a:t>Sample PBIS Handbook Secondary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indent="0">
              <a:spcAft>
                <a:spcPts val="6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0"/>
              </a:rPr>
              <a:t>Sample Staff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139700" indent="0">
              <a:spcAft>
                <a:spcPts val="6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1"/>
              </a:rPr>
              <a:t>Sample Student PBIS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algn="l"/>
            <a:endParaRPr lang="en-US" sz="2000" dirty="0">
              <a:hlinkClick r:id="rId12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6F7C8E-E0AD-AEB5-DDB5-FFF4543CAE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925" y="1961599"/>
            <a:ext cx="27179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>
            <a:spLocks noGrp="1"/>
          </p:cNvSpPr>
          <p:nvPr>
            <p:ph type="ctrTitle" idx="4"/>
          </p:nvPr>
        </p:nvSpPr>
        <p:spPr>
          <a:xfrm flipH="1">
            <a:off x="3646360" y="183894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Years</a:t>
            </a:r>
            <a:endParaRPr dirty="0"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6"/>
          </p:nvPr>
        </p:nvSpPr>
        <p:spPr>
          <a:xfrm>
            <a:off x="373416" y="365621"/>
            <a:ext cx="11490685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2024-2025 SEB Academy: PBIS Track Support Sturcture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5"/>
          </p:nvPr>
        </p:nvSpPr>
        <p:spPr>
          <a:xfrm flipH="1">
            <a:off x="880655" y="3526520"/>
            <a:ext cx="7793016" cy="1313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0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Support</a:t>
            </a:r>
            <a:endParaRPr lang="en-US" sz="1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l"/>
            <a:endParaRPr lang="en-US" sz="1600" dirty="0"/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2000" dirty="0"/>
              <a:t>6 – 1.5 hr. Monthly Coach Meetings (Virtual)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2000" dirty="0"/>
              <a:t>2 Full Day - Team Trainings Meetings (In Person) (Nov. &amp; March)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2000" dirty="0"/>
              <a:t>1 day (8 hr.) Technical Assistance per school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2000" dirty="0"/>
              <a:t>SWIS Data System &amp; Training</a:t>
            </a:r>
          </a:p>
          <a:p>
            <a:pPr marL="0" indent="0"/>
            <a:r>
              <a:rPr lang="en-US" sz="2000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OPTIONAL Learning Opportunities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Monthly Webinars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Monthly Peer Sharing Calls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(Series of 3 virtual meetings on various topics)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45" name="Google Shape;345;p33"/>
          <p:cNvSpPr txBox="1">
            <a:spLocks noGrp="1"/>
          </p:cNvSpPr>
          <p:nvPr>
            <p:ph type="ctrTitle" idx="2"/>
          </p:nvPr>
        </p:nvSpPr>
        <p:spPr>
          <a:xfrm flipH="1">
            <a:off x="5951480" y="270851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3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6" name="Google Shape;346;p33"/>
          <p:cNvSpPr txBox="1">
            <a:spLocks noGrp="1"/>
          </p:cNvSpPr>
          <p:nvPr>
            <p:ph type="ctrTitle"/>
          </p:nvPr>
        </p:nvSpPr>
        <p:spPr>
          <a:xfrm flipH="1">
            <a:off x="3653307" y="268489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3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7" name="Google Shape;347;p33"/>
          <p:cNvSpPr txBox="1">
            <a:spLocks noGrp="1"/>
          </p:cNvSpPr>
          <p:nvPr>
            <p:ph type="ctrTitle" idx="4"/>
          </p:nvPr>
        </p:nvSpPr>
        <p:spPr>
          <a:xfrm flipH="1">
            <a:off x="1079199" y="2616940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3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8" name="Google Shape;348;p33"/>
          <p:cNvSpPr/>
          <p:nvPr/>
        </p:nvSpPr>
        <p:spPr>
          <a:xfrm>
            <a:off x="1822449" y="2496340"/>
            <a:ext cx="875400" cy="875400"/>
          </a:xfrm>
          <a:prstGeom prst="donut">
            <a:avLst>
              <a:gd name="adj" fmla="val 5047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33"/>
          <p:cNvSpPr/>
          <p:nvPr/>
        </p:nvSpPr>
        <p:spPr>
          <a:xfrm>
            <a:off x="3995907" y="2536023"/>
            <a:ext cx="875400" cy="875400"/>
          </a:xfrm>
          <a:prstGeom prst="donut">
            <a:avLst>
              <a:gd name="adj" fmla="val 5047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6294080" y="2536023"/>
            <a:ext cx="875400" cy="875400"/>
          </a:xfrm>
          <a:prstGeom prst="donut">
            <a:avLst>
              <a:gd name="adj" fmla="val 5047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23F9B-BA99-4228-9A4D-1D472D92CB78}"/>
              </a:ext>
            </a:extLst>
          </p:cNvPr>
          <p:cNvSpPr txBox="1"/>
          <p:nvPr/>
        </p:nvSpPr>
        <p:spPr>
          <a:xfrm>
            <a:off x="8982679" y="2240284"/>
            <a:ext cx="30913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A791"/>
              </a:buClr>
              <a:defRPr/>
            </a:pPr>
            <a:r>
              <a:rPr lang="en-US" sz="1600" kern="0" dirty="0">
                <a:solidFill>
                  <a:srgbClr val="00A791">
                    <a:lumMod val="40000"/>
                    <a:lumOff val="60000"/>
                  </a:srgbClr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Team Training (Minimum): </a:t>
            </a:r>
          </a:p>
          <a:p>
            <a:pPr defTabSz="1219170">
              <a:buClr>
                <a:srgbClr val="00A791"/>
              </a:buClr>
              <a:defRPr/>
            </a:pPr>
            <a:endParaRPr lang="en-US" sz="1600" kern="0" dirty="0">
              <a:solidFill>
                <a:srgbClr val="00A791">
                  <a:lumMod val="40000"/>
                  <a:lumOff val="60000"/>
                </a:srgbClr>
              </a:solidFill>
              <a:latin typeface="Hind Vadodara" panose="020B0604020202020204" charset="0"/>
              <a:cs typeface="Hind Vadodara" panose="020B0604020202020204" charset="0"/>
              <a:sym typeface="Arial"/>
            </a:endParaRPr>
          </a:p>
          <a:p>
            <a:pPr marL="171446" lvl="4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Administrator</a:t>
            </a:r>
          </a:p>
          <a:p>
            <a:pPr marL="171446" lvl="4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Grade-Level Representatives</a:t>
            </a:r>
          </a:p>
          <a:p>
            <a:pPr marL="171446" lvl="4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Support Staff</a:t>
            </a:r>
          </a:p>
          <a:p>
            <a:pPr marL="171446" lvl="4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Coaches</a:t>
            </a:r>
          </a:p>
          <a:p>
            <a:pPr defTabSz="1219170">
              <a:buClr>
                <a:srgbClr val="00A791"/>
              </a:buClr>
              <a:defRPr/>
            </a:pPr>
            <a:endParaRPr lang="en-US" sz="1600" kern="0" dirty="0">
              <a:solidFill>
                <a:srgbClr val="00A791">
                  <a:lumMod val="40000"/>
                  <a:lumOff val="60000"/>
                </a:srgbClr>
              </a:solidFill>
              <a:latin typeface="Hind Vadodara" panose="020B0604020202020204" charset="0"/>
              <a:cs typeface="Hind Vadodara" panose="020B0604020202020204" charset="0"/>
              <a:sym typeface="Arial"/>
            </a:endParaRPr>
          </a:p>
          <a:p>
            <a:pPr defTabSz="1219170">
              <a:buClr>
                <a:srgbClr val="00A791"/>
              </a:buClr>
              <a:defRPr/>
            </a:pPr>
            <a:r>
              <a:rPr lang="en-US" sz="1600" kern="0" dirty="0">
                <a:solidFill>
                  <a:srgbClr val="00A791">
                    <a:lumMod val="40000"/>
                    <a:lumOff val="60000"/>
                  </a:srgbClr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Coaches Training:</a:t>
            </a:r>
          </a:p>
          <a:p>
            <a:pPr defTabSz="1219170">
              <a:buClr>
                <a:srgbClr val="00A791"/>
              </a:buClr>
              <a:defRPr/>
            </a:pPr>
            <a:r>
              <a:rPr lang="en-US" sz="1600" kern="0" dirty="0">
                <a:solidFill>
                  <a:srgbClr val="00A791">
                    <a:lumMod val="40000"/>
                    <a:lumOff val="60000"/>
                  </a:srgbClr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 </a:t>
            </a:r>
          </a:p>
          <a:p>
            <a:pPr marL="171446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2-3 Coaches</a:t>
            </a:r>
          </a:p>
          <a:p>
            <a:pPr marL="0" lvl="1" defTabSz="1219170">
              <a:buClr>
                <a:srgbClr val="00A791"/>
              </a:buClr>
              <a:defRPr/>
            </a:pPr>
            <a:endParaRPr lang="en-US" sz="1600" kern="0" dirty="0">
              <a:solidFill>
                <a:srgbClr val="00A791">
                  <a:lumMod val="40000"/>
                  <a:lumOff val="60000"/>
                </a:srgbClr>
              </a:solidFill>
              <a:latin typeface="Hind Vadodara" panose="020B0604020202020204" charset="0"/>
              <a:cs typeface="Hind Vadodara" panose="020B0604020202020204" charset="0"/>
              <a:sym typeface="Arial"/>
            </a:endParaRPr>
          </a:p>
          <a:p>
            <a:pPr marL="0" lvl="1" defTabSz="1219170">
              <a:buClr>
                <a:srgbClr val="00A791"/>
              </a:buClr>
              <a:defRPr/>
            </a:pPr>
            <a:r>
              <a:rPr lang="en-US" sz="1600" kern="0" dirty="0">
                <a:solidFill>
                  <a:srgbClr val="00A791">
                    <a:lumMod val="40000"/>
                    <a:lumOff val="60000"/>
                  </a:srgbClr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Technical Assistance: </a:t>
            </a:r>
          </a:p>
          <a:p>
            <a:pPr marL="0" lvl="1" defTabSz="1219170">
              <a:buClr>
                <a:srgbClr val="00A791"/>
              </a:buClr>
              <a:defRPr/>
            </a:pPr>
            <a:endParaRPr lang="en-US" sz="1600" kern="0" dirty="0">
              <a:solidFill>
                <a:srgbClr val="00A791">
                  <a:lumMod val="40000"/>
                  <a:lumOff val="60000"/>
                </a:srgbClr>
              </a:solidFill>
              <a:latin typeface="Hind Vadodara" panose="020B0604020202020204" charset="0"/>
              <a:cs typeface="Hind Vadodara" panose="020B0604020202020204" charset="0"/>
              <a:sym typeface="Arial"/>
            </a:endParaRPr>
          </a:p>
          <a:p>
            <a:pPr marL="171446" lvl="1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Administrator</a:t>
            </a:r>
          </a:p>
          <a:p>
            <a:pPr marL="171446" lvl="1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Coach</a:t>
            </a:r>
          </a:p>
          <a:p>
            <a:pPr marL="171446" lvl="1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Data Entry Staff</a:t>
            </a:r>
          </a:p>
          <a:p>
            <a:pPr marL="171446" lvl="1" indent="-171446" defTabSz="1219170">
              <a:buClr>
                <a:srgbClr val="00A79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FFFFFF"/>
                </a:solidFill>
                <a:latin typeface="Hind Vadodara" panose="020B0604020202020204" charset="0"/>
                <a:cs typeface="Hind Vadodara" panose="020B0604020202020204" charset="0"/>
                <a:sym typeface="Arial"/>
              </a:rPr>
              <a:t>Faculty/Staff</a:t>
            </a:r>
          </a:p>
        </p:txBody>
      </p:sp>
      <p:sp>
        <p:nvSpPr>
          <p:cNvPr id="23" name="Google Shape;340;p33">
            <a:extLst>
              <a:ext uri="{FF2B5EF4-FFF2-40B4-BE49-F238E27FC236}">
                <a16:creationId xmlns:a16="http://schemas.microsoft.com/office/drawing/2014/main" id="{242D5540-7CB1-493F-8C61-B3F53FEB154F}"/>
              </a:ext>
            </a:extLst>
          </p:cNvPr>
          <p:cNvSpPr txBox="1">
            <a:spLocks/>
          </p:cNvSpPr>
          <p:nvPr/>
        </p:nvSpPr>
        <p:spPr>
          <a:xfrm flipH="1">
            <a:off x="9260967" y="1565269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SemiBold"/>
              <a:buNone/>
              <a:defRPr sz="2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FFFFFF"/>
              </a:buClr>
              <a:defRPr/>
            </a:pPr>
            <a:r>
              <a:rPr lang="en-US" kern="0" dirty="0">
                <a:solidFill>
                  <a:srgbClr val="FFFFFF"/>
                </a:solidFill>
              </a:rPr>
              <a:t>Attendees</a:t>
            </a:r>
            <a:endParaRPr lang="en-US" sz="3200" kern="0" dirty="0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5BA940-1316-A64E-1A88-C73DF9E18CB4}"/>
              </a:ext>
            </a:extLst>
          </p:cNvPr>
          <p:cNvSpPr/>
          <p:nvPr/>
        </p:nvSpPr>
        <p:spPr>
          <a:xfrm>
            <a:off x="6149548" y="2382230"/>
            <a:ext cx="1156526" cy="11901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oogle Shape;351;p33">
            <a:extLst>
              <a:ext uri="{FF2B5EF4-FFF2-40B4-BE49-F238E27FC236}">
                <a16:creationId xmlns:a16="http://schemas.microsoft.com/office/drawing/2014/main" id="{6FA615CD-92FA-97A4-A11D-59FB62FF2BD7}"/>
              </a:ext>
            </a:extLst>
          </p:cNvPr>
          <p:cNvCxnSpPr>
            <a:cxnSpLocks/>
          </p:cNvCxnSpPr>
          <p:nvPr/>
        </p:nvCxnSpPr>
        <p:spPr>
          <a:xfrm>
            <a:off x="8776673" y="2139433"/>
            <a:ext cx="0" cy="36399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8849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802CAE-21B8-4EFD-E861-D33FB556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Yearly Product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0B93C-DDB4-0415-6679-8E838BF17D02}"/>
              </a:ext>
            </a:extLst>
          </p:cNvPr>
          <p:cNvSpPr txBox="1"/>
          <p:nvPr/>
        </p:nvSpPr>
        <p:spPr>
          <a:xfrm>
            <a:off x="477447" y="1679512"/>
            <a:ext cx="106353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Meeting Schedule / Action Plan - 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of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u="sng" dirty="0">
                <a:solidFill>
                  <a:srgbClr val="FFFFFF"/>
                </a:solidFill>
              </a:rPr>
              <a:t>Discipline:</a:t>
            </a:r>
            <a:r>
              <a:rPr lang="en-US" sz="2800" dirty="0">
                <a:solidFill>
                  <a:srgbClr val="FFFFFF"/>
                </a:solidFill>
              </a:rPr>
              <a:t>  Definitions </a:t>
            </a:r>
            <a:r>
              <a:rPr lang="en-US" sz="2800" dirty="0">
                <a:solidFill>
                  <a:srgbClr val="92D050"/>
                </a:solidFill>
              </a:rPr>
              <a:t>or</a:t>
            </a:r>
            <a:r>
              <a:rPr lang="en-US" sz="2800" dirty="0">
                <a:solidFill>
                  <a:srgbClr val="FFFFFF"/>
                </a:solidFill>
              </a:rPr>
              <a:t> Flow Chart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u="sng" dirty="0">
                <a:solidFill>
                  <a:srgbClr val="FFFFFF"/>
                </a:solidFill>
              </a:rPr>
              <a:t>Feedback/Surveys:</a:t>
            </a:r>
            <a:r>
              <a:rPr lang="en-US" sz="2800" dirty="0">
                <a:solidFill>
                  <a:srgbClr val="FFFFFF"/>
                </a:solidFill>
              </a:rPr>
              <a:t>  Staff / Students / Families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Classroom: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Sample Classroom Routine Matrix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Classroom Assessment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show trainer your products for Check Off.  You do not need to turn them into us. (But we love examples of your great work!)</a:t>
            </a:r>
          </a:p>
        </p:txBody>
      </p:sp>
    </p:spTree>
    <p:extLst>
      <p:ext uri="{BB962C8B-B14F-4D97-AF65-F5344CB8AC3E}">
        <p14:creationId xmlns:p14="http://schemas.microsoft.com/office/powerpoint/2010/main" val="128178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3007000" y="1188984"/>
            <a:ext cx="2394400" cy="23944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684739" y="4024912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600" b="1" dirty="0"/>
              <a:t>CELEBRATIONS AND LEARNINGS FROM THIS PAST YEAR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524630-6598-432B-B3E9-0700A333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331" y="1623918"/>
            <a:ext cx="1487971" cy="15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5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739" y="1956655"/>
            <a:ext cx="8300257" cy="339525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262" indent="0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What is something to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celebrate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&amp; something you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learned,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and something you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hope to learn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next year,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related to one or more of the following.  </a:t>
            </a:r>
          </a:p>
          <a:p>
            <a:pPr marL="700612" indent="-514350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School progress this past year</a:t>
            </a:r>
          </a:p>
          <a:p>
            <a:pPr marL="700612" indent="-514350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Coaching with your team this past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1" y="343098"/>
            <a:ext cx="9378000" cy="8456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DISCUSSION: </a:t>
            </a:r>
            <a:r>
              <a:rPr lang="en-US" sz="3733" dirty="0">
                <a:solidFill>
                  <a:schemeClr val="bg1"/>
                </a:solidFill>
                <a:cs typeface="Calibri Light"/>
              </a:rPr>
              <a:t>GLOWS &amp; GROWS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8681488" y="2875845"/>
            <a:ext cx="1025770" cy="0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08140" y="5660449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 3 minutes</a:t>
            </a:r>
          </a:p>
          <a:p>
            <a:pPr marL="20319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12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6921308" y="5925397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Independent Jot</a:t>
            </a:r>
          </a:p>
          <a:p>
            <a:pPr marL="203195" indent="0" defTabSz="1219170">
              <a:buClr>
                <a:prstClr val="white"/>
              </a:buClr>
              <a:buNone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7129999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378D024F5544BFCBBCF972FBD70E" ma:contentTypeVersion="7" ma:contentTypeDescription="Create a new document." ma:contentTypeScope="" ma:versionID="885040d69728397c3d5d52774614518a">
  <xsd:schema xmlns:xsd="http://www.w3.org/2001/XMLSchema" xmlns:xs="http://www.w3.org/2001/XMLSchema" xmlns:p="http://schemas.microsoft.com/office/2006/metadata/properties" xmlns:ns2="58515f2e-3801-43e5-bcd7-101839fff532" xmlns:ns3="http://schemas.microsoft.com/sharepoint/v4" targetNamespace="http://schemas.microsoft.com/office/2006/metadata/properties" ma:root="true" ma:fieldsID="6257d5cb0da9cfb74c1e1d1651d5b275" ns2:_="" ns3:_="">
    <xsd:import namespace="58515f2e-3801-43e5-bcd7-101839fff5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5f2e-3801-43e5-bcd7-101839fff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20F956-0994-4B09-BBF1-E2EB9703DEDD}">
  <ds:schemaRefs>
    <ds:schemaRef ds:uri="58515f2e-3801-43e5-bcd7-101839fff5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577243-7449-4828-B465-693D13CCB182}">
  <ds:schemaRefs>
    <ds:schemaRef ds:uri="bd4136c0-7c27-4378-bc59-5e31d22b10cd"/>
    <ds:schemaRef ds:uri="fa4c7253-cea3-4165-8b8a-8564768068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1A1EAC-92A5-4DF3-B26F-FDC5D999A7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2134</Words>
  <Application>Microsoft Office PowerPoint</Application>
  <PresentationFormat>Widescreen</PresentationFormat>
  <Paragraphs>315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60" baseType="lpstr">
      <vt:lpstr>Arial</vt:lpstr>
      <vt:lpstr>Arial,Sans-Serif</vt:lpstr>
      <vt:lpstr>Calibri</vt:lpstr>
      <vt:lpstr>Calibri Light</vt:lpstr>
      <vt:lpstr>Courier New</vt:lpstr>
      <vt:lpstr>Fira Sans Extra Condensed Medium</vt:lpstr>
      <vt:lpstr>Hind Vadodara</vt:lpstr>
      <vt:lpstr>Montserrat SemiBold</vt:lpstr>
      <vt:lpstr>Nunito Light</vt:lpstr>
      <vt:lpstr>Open Sans</vt:lpstr>
      <vt:lpstr>Open Sans SemiBold</vt:lpstr>
      <vt:lpstr>Oriya Sangam MN</vt:lpstr>
      <vt:lpstr>Oswald</vt:lpstr>
      <vt:lpstr>Poppins</vt:lpstr>
      <vt:lpstr>Poppins Medium</vt:lpstr>
      <vt:lpstr>Poppins SemiBold</vt:lpstr>
      <vt:lpstr>Raleway Thin</vt:lpstr>
      <vt:lpstr>Roboto Condensed Light</vt:lpstr>
      <vt:lpstr>Times New Roman</vt:lpstr>
      <vt:lpstr>Wingdings</vt:lpstr>
      <vt:lpstr>Ophthalmology Center by Slidesgo</vt:lpstr>
      <vt:lpstr>7_Ophthalmology Center by Slidesgo</vt:lpstr>
      <vt:lpstr>1_Ophthalmology Center by Slidesgo</vt:lpstr>
      <vt:lpstr>4_Ophthalmology Center by Slidesgo</vt:lpstr>
      <vt:lpstr>2_Ophthalmology Center by Slidesgo</vt:lpstr>
      <vt:lpstr>3_Ophthalmology Center by Slidesgo</vt:lpstr>
      <vt:lpstr>5_Ophthalmology Center by Slidesgo</vt:lpstr>
      <vt:lpstr>PBIS Coach Training Year 2:  June 2024</vt:lpstr>
      <vt:lpstr>EXPECTATIONS</vt:lpstr>
      <vt:lpstr>ACTIVITY: ATTENDANCE</vt:lpstr>
      <vt:lpstr>Agenda &amp; Coaches' Tasks</vt:lpstr>
      <vt:lpstr> HELPFUL RESOURCES</vt:lpstr>
      <vt:lpstr>Years</vt:lpstr>
      <vt:lpstr>Yearly Product Review</vt:lpstr>
      <vt:lpstr>CELEBRATIONS AND LEARNINGS FROM THIS PAST YEAR</vt:lpstr>
      <vt:lpstr>DISCUSSION: GLOWS &amp; GROWS</vt:lpstr>
      <vt:lpstr>Review: Current and revision of  school-wide goals</vt:lpstr>
      <vt:lpstr>What Social Emotional Behavior (SEB) Data has your team collected this year?</vt:lpstr>
      <vt:lpstr>PowerPoint Presentation</vt:lpstr>
      <vt:lpstr>PowerPoint Presentation</vt:lpstr>
      <vt:lpstr>Completed Sample</vt:lpstr>
      <vt:lpstr>Outcomes are our GOALS for implementation</vt:lpstr>
      <vt:lpstr>DISCUSSION: Goals</vt:lpstr>
      <vt:lpstr>PBIS Resource Spotlight: Coaches Year-at-a-Glance, Roll out Checklist &amp; Annual Action Plan </vt:lpstr>
      <vt:lpstr>Coaches Year at a Glance</vt:lpstr>
      <vt:lpstr>Annual Action Plan</vt:lpstr>
      <vt:lpstr>Annual Planning Template - Advanced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for New Team Members?  Here is a Sample PBIS Team Application form</vt:lpstr>
      <vt:lpstr>ACTIVITY: RESOURCE SPOTLIGHT</vt:lpstr>
      <vt:lpstr>PowerPoint Presentation</vt:lpstr>
      <vt:lpstr>Prepping for Year 3:  Plan To Succeed</vt:lpstr>
      <vt:lpstr>ACTIVITY: RESOURCE SPOTLIGHT</vt:lpstr>
      <vt:lpstr>PowerPoint Presentation</vt:lpstr>
      <vt:lpstr>Agenda &amp; Coaches' Tasks- Debrief</vt:lpstr>
      <vt:lpstr> HELPFUL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Robbie, Karen</dc:creator>
  <cp:lastModifiedBy>Christine Downs</cp:lastModifiedBy>
  <cp:revision>116</cp:revision>
  <dcterms:created xsi:type="dcterms:W3CDTF">2021-09-01T22:16:30Z</dcterms:created>
  <dcterms:modified xsi:type="dcterms:W3CDTF">2024-06-05T12:55:09Z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0x010100100A378D024F5544BFCBBCF972FBD70E</vt:lpwstr>
  </property>
</Properties>
</file>