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4.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5.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6.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7.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8.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9.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0.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3" r:id="rId4"/>
    <p:sldMasterId id="2147483841" r:id="rId5"/>
    <p:sldMasterId id="2147483867" r:id="rId6"/>
    <p:sldMasterId id="2147483893" r:id="rId7"/>
    <p:sldMasterId id="2147483938" r:id="rId8"/>
    <p:sldMasterId id="2147483952" r:id="rId9"/>
    <p:sldMasterId id="2147483985" r:id="rId10"/>
    <p:sldMasterId id="2147484012" r:id="rId11"/>
  </p:sldMasterIdLst>
  <p:notesMasterIdLst>
    <p:notesMasterId r:id="rId69"/>
  </p:notesMasterIdLst>
  <p:sldIdLst>
    <p:sldId id="4570" r:id="rId12"/>
    <p:sldId id="4765" r:id="rId13"/>
    <p:sldId id="4025" r:id="rId14"/>
    <p:sldId id="4109" r:id="rId15"/>
    <p:sldId id="4024" r:id="rId16"/>
    <p:sldId id="4887" r:id="rId17"/>
    <p:sldId id="4888" r:id="rId18"/>
    <p:sldId id="4535" r:id="rId19"/>
    <p:sldId id="3138" r:id="rId20"/>
    <p:sldId id="4750" r:id="rId21"/>
    <p:sldId id="4690" r:id="rId22"/>
    <p:sldId id="4571" r:id="rId23"/>
    <p:sldId id="4094" r:id="rId24"/>
    <p:sldId id="4085" r:id="rId25"/>
    <p:sldId id="286" r:id="rId26"/>
    <p:sldId id="4723" r:id="rId27"/>
    <p:sldId id="4724" r:id="rId28"/>
    <p:sldId id="4722" r:id="rId29"/>
    <p:sldId id="1043" r:id="rId30"/>
    <p:sldId id="4717" r:id="rId31"/>
    <p:sldId id="3495" r:id="rId32"/>
    <p:sldId id="4719" r:id="rId33"/>
    <p:sldId id="4574" r:id="rId34"/>
    <p:sldId id="4587" r:id="rId35"/>
    <p:sldId id="4580" r:id="rId36"/>
    <p:sldId id="4577" r:id="rId37"/>
    <p:sldId id="4720" r:id="rId38"/>
    <p:sldId id="4588" r:id="rId39"/>
    <p:sldId id="4578" r:id="rId40"/>
    <p:sldId id="4589" r:id="rId41"/>
    <p:sldId id="4718" r:id="rId42"/>
    <p:sldId id="4721" r:id="rId43"/>
    <p:sldId id="4579" r:id="rId44"/>
    <p:sldId id="4593" r:id="rId45"/>
    <p:sldId id="1129" r:id="rId46"/>
    <p:sldId id="1052" r:id="rId47"/>
    <p:sldId id="4055" r:id="rId48"/>
    <p:sldId id="3323" r:id="rId49"/>
    <p:sldId id="3288" r:id="rId50"/>
    <p:sldId id="3436" r:id="rId51"/>
    <p:sldId id="3437" r:id="rId52"/>
    <p:sldId id="3438" r:id="rId53"/>
    <p:sldId id="4524" r:id="rId54"/>
    <p:sldId id="4525" r:id="rId55"/>
    <p:sldId id="4751" r:id="rId56"/>
    <p:sldId id="4767" r:id="rId57"/>
    <p:sldId id="4029" r:id="rId58"/>
    <p:sldId id="3441" r:id="rId59"/>
    <p:sldId id="3443" r:id="rId60"/>
    <p:sldId id="3446" r:id="rId61"/>
    <p:sldId id="3444" r:id="rId62"/>
    <p:sldId id="3439" r:id="rId63"/>
    <p:sldId id="4541" r:id="rId64"/>
    <p:sldId id="4749" r:id="rId65"/>
    <p:sldId id="4072" r:id="rId66"/>
    <p:sldId id="4889" r:id="rId67"/>
    <p:sldId id="4866"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10 mins)" id="{72B9919B-BC48-EF4B-A53D-D84E534A9AC0}">
          <p14:sldIdLst>
            <p14:sldId id="4570"/>
            <p14:sldId id="4765"/>
            <p14:sldId id="4025"/>
            <p14:sldId id="4109"/>
            <p14:sldId id="4024"/>
            <p14:sldId id="4887"/>
            <p14:sldId id="4888"/>
          </p14:sldIdLst>
        </p14:section>
        <p14:section name="Supporting Staff and Embedded Professional Development (50 mins)" id="{F442C921-6CF9-0945-B625-2361ABAE5C20}">
          <p14:sldIdLst>
            <p14:sldId id="4535"/>
            <p14:sldId id="3138"/>
            <p14:sldId id="4750"/>
            <p14:sldId id="4690"/>
            <p14:sldId id="4571"/>
            <p14:sldId id="4094"/>
            <p14:sldId id="4085"/>
            <p14:sldId id="286"/>
            <p14:sldId id="4723"/>
            <p14:sldId id="4724"/>
            <p14:sldId id="4722"/>
            <p14:sldId id="1043"/>
            <p14:sldId id="4717"/>
            <p14:sldId id="3495"/>
            <p14:sldId id="4719"/>
            <p14:sldId id="4574"/>
            <p14:sldId id="4587"/>
            <p14:sldId id="4580"/>
            <p14:sldId id="4577"/>
            <p14:sldId id="4720"/>
            <p14:sldId id="4588"/>
            <p14:sldId id="4578"/>
            <p14:sldId id="4589"/>
            <p14:sldId id="4718"/>
            <p14:sldId id="4721"/>
            <p14:sldId id="4579"/>
            <p14:sldId id="4593"/>
            <p14:sldId id="1129"/>
            <p14:sldId id="1052"/>
          </p14:sldIdLst>
        </p14:section>
        <p14:section name="BREAK" id="{D3A7190A-7D4D-440F-A42E-B9BF0E7F30F5}">
          <p14:sldIdLst>
            <p14:sldId id="4055"/>
          </p14:sldIdLst>
        </p14:section>
        <p14:section name="Planning and Evaluation" id="{90B7C08F-0578-4E10-B6A7-34520817C5F8}">
          <p14:sldIdLst>
            <p14:sldId id="3323"/>
            <p14:sldId id="3288"/>
            <p14:sldId id="3436"/>
            <p14:sldId id="3437"/>
            <p14:sldId id="3438"/>
            <p14:sldId id="4524"/>
            <p14:sldId id="4525"/>
            <p14:sldId id="4751"/>
            <p14:sldId id="4767"/>
          </p14:sldIdLst>
        </p14:section>
        <p14:section name="Upcoming" id="{7625B68C-3DB6-4B22-9728-A55466B3F3AC}">
          <p14:sldIdLst>
            <p14:sldId id="4029"/>
            <p14:sldId id="3441"/>
            <p14:sldId id="3443"/>
            <p14:sldId id="3446"/>
            <p14:sldId id="3444"/>
            <p14:sldId id="3439"/>
          </p14:sldIdLst>
        </p14:section>
        <p14:section name="LUNCH - 1 Hour" id="{8CAAD14B-A701-45C3-9DB7-79F8DC51ABE1}">
          <p14:sldIdLst>
            <p14:sldId id="4541"/>
          </p14:sldIdLst>
        </p14:section>
        <p14:section name="POSTER Session and Action Planning Team Time" id="{78E45FAE-488A-4122-8263-459F44B91028}">
          <p14:sldIdLst>
            <p14:sldId id="4749"/>
            <p14:sldId id="4072"/>
            <p14:sldId id="4889"/>
            <p14:sldId id="486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069E01-50B0-3D1F-34A6-207BE1BF741D}" name="Christine Downs" initials="CD" userId="S::cdowns@mayinstitute.org::e8ba56e2-84b9-4685-891c-6c388ea40c87" providerId="AD"/>
  <p188:author id="{E16D4F08-7DF0-D375-6C48-4C09655593C0}" name="Feinberg, Adam" initials="FA" userId="S::afeinberg@edc.org::5f5bdf48-d019-4be7-baf8-cfbf388184da" providerId="AD"/>
  <p188:author id="{AFBB9F1B-4E77-B9E9-84E8-99C6F99F2F79}" name="Feinberg, Adam" initials="FA" userId="S::adam.feinberg@uconn.edu::177393b2-bc5b-4b41-8d24-c053677dafcb" providerId="AD"/>
  <p188:author id="{CD20A333-A637-827F-BBF5-42780D723B6E}" name="Adam Feinberg" initials="AF" userId="c63daa15e251178a"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eyer, Katherine" initials="MK" lastIdx="67" clrIdx="0">
    <p:extLst>
      <p:ext uri="{19B8F6BF-5375-455C-9EA6-DF929625EA0E}">
        <p15:presenceInfo xmlns:p15="http://schemas.microsoft.com/office/powerpoint/2012/main" userId="S::katherine.meyer@uconn.edu::9a23d734-2d44-476e-aafb-e8c61e29b5f6" providerId="AD"/>
      </p:ext>
    </p:extLst>
  </p:cmAuthor>
  <p:cmAuthor id="2" name="Feinberg, Adam" initials="FA" lastIdx="70" clrIdx="1">
    <p:extLst>
      <p:ext uri="{19B8F6BF-5375-455C-9EA6-DF929625EA0E}">
        <p15:presenceInfo xmlns:p15="http://schemas.microsoft.com/office/powerpoint/2012/main" userId="S::adam.feinberg@uconn.edu::177393b2-bc5b-4b41-8d24-c053677dafcb" providerId="AD"/>
      </p:ext>
    </p:extLst>
  </p:cmAuthor>
  <p:cmAuthor id="3" name="Concannon, Jayna" initials="CJ" lastIdx="2" clrIdx="2">
    <p:extLst>
      <p:ext uri="{19B8F6BF-5375-455C-9EA6-DF929625EA0E}">
        <p15:presenceInfo xmlns:p15="http://schemas.microsoft.com/office/powerpoint/2012/main" userId="S::jayna.concannon@uconn.edu::37dffa8e-dfee-460d-8a16-c402bfa0ce47" providerId="AD"/>
      </p:ext>
    </p:extLst>
  </p:cmAuthor>
  <p:cmAuthor id="4" name="Robbie, Karen" initials="RK" lastIdx="8" clrIdx="3">
    <p:extLst>
      <p:ext uri="{19B8F6BF-5375-455C-9EA6-DF929625EA0E}">
        <p15:presenceInfo xmlns:p15="http://schemas.microsoft.com/office/powerpoint/2012/main" userId="S::karen.robbie@uconn.edu::a0e2d4cb-cdb8-43fd-ac47-453d7da32a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50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710" autoAdjust="0"/>
  </p:normalViewPr>
  <p:slideViewPr>
    <p:cSldViewPr snapToGrid="0">
      <p:cViewPr varScale="1">
        <p:scale>
          <a:sx n="55" d="100"/>
          <a:sy n="55" d="100"/>
        </p:scale>
        <p:origin x="1314" y="60"/>
      </p:cViewPr>
      <p:guideLst/>
    </p:cSldViewPr>
  </p:slideViewPr>
  <p:notesTextViewPr>
    <p:cViewPr>
      <p:scale>
        <a:sx n="1" d="1"/>
        <a:sy n="1" d="1"/>
      </p:scale>
      <p:origin x="0" y="0"/>
    </p:cViewPr>
  </p:notesTextViewPr>
  <p:sorterViewPr>
    <p:cViewPr>
      <p:scale>
        <a:sx n="98" d="100"/>
        <a:sy n="98" d="100"/>
      </p:scale>
      <p:origin x="0" y="-1796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commentAuthors" Target="commentAuthors.xml"/><Relationship Id="rId75"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 Type="http://schemas.openxmlformats.org/officeDocument/2006/relationships/slideMaster" Target="slideMasters/slideMaster4.xml"/><Relationship Id="rId71"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ata19.xml.rels><?xml version="1.0" encoding="UTF-8" standalone="yes"?>
<Relationships xmlns="http://schemas.openxmlformats.org/package/2006/relationships"><Relationship Id="rId1" Type="http://schemas.openxmlformats.org/officeDocument/2006/relationships/image" Target="../media/image3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rawing19.xml.rels><?xml version="1.0" encoding="UTF-8" standalone="yes"?>
<Relationships xmlns="http://schemas.openxmlformats.org/package/2006/relationships"><Relationship Id="rId1" Type="http://schemas.openxmlformats.org/officeDocument/2006/relationships/image" Target="../media/image3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DBD0AA-A092-4369-B815-D2A27D780C58}" type="doc">
      <dgm:prSet loTypeId="urn:microsoft.com/office/officeart/2005/8/layout/bList2" loCatId="list" qsTypeId="urn:microsoft.com/office/officeart/2005/8/quickstyle/simple1" qsCatId="simple" csTypeId="urn:microsoft.com/office/officeart/2005/8/colors/accent1_2" csCatId="accent1" phldr="1"/>
      <dgm:spPr/>
    </dgm:pt>
    <dgm:pt modelId="{125DE95B-E3E9-488D-843B-7EA58128D643}">
      <dgm:prSet phldrT="[Text]"/>
      <dgm:spPr/>
      <dgm:t>
        <a:bodyPr/>
        <a:lstStyle/>
        <a:p>
          <a:r>
            <a:rPr lang="en-US"/>
            <a:t>Self</a:t>
          </a:r>
        </a:p>
      </dgm:t>
    </dgm:pt>
    <dgm:pt modelId="{FC0A28C2-A13D-4C48-9C34-B680EB2A2603}" type="parTrans" cxnId="{E9B2239E-BEAB-4565-B770-44155CEB26AB}">
      <dgm:prSet/>
      <dgm:spPr/>
      <dgm:t>
        <a:bodyPr/>
        <a:lstStyle/>
        <a:p>
          <a:endParaRPr lang="en-US"/>
        </a:p>
      </dgm:t>
    </dgm:pt>
    <dgm:pt modelId="{7D9CD180-E412-4B7F-9890-DD3E1E8793A4}" type="sibTrans" cxnId="{E9B2239E-BEAB-4565-B770-44155CEB26AB}">
      <dgm:prSet/>
      <dgm:spPr/>
      <dgm:t>
        <a:bodyPr/>
        <a:lstStyle/>
        <a:p>
          <a:endParaRPr lang="en-US"/>
        </a:p>
      </dgm:t>
    </dgm:pt>
    <dgm:pt modelId="{786F1C33-506F-487F-AA18-A30EE2A2534E}">
      <dgm:prSet phldrT="[Text]"/>
      <dgm:spPr/>
      <dgm:t>
        <a:bodyPr/>
        <a:lstStyle/>
        <a:p>
          <a:r>
            <a:rPr lang="en-US"/>
            <a:t>Others</a:t>
          </a:r>
        </a:p>
      </dgm:t>
    </dgm:pt>
    <dgm:pt modelId="{B2D69183-3673-4FF1-92D6-76326856F341}" type="parTrans" cxnId="{58D86527-1BED-4AB5-8015-FDAA159C883C}">
      <dgm:prSet/>
      <dgm:spPr/>
      <dgm:t>
        <a:bodyPr/>
        <a:lstStyle/>
        <a:p>
          <a:endParaRPr lang="en-US"/>
        </a:p>
      </dgm:t>
    </dgm:pt>
    <dgm:pt modelId="{54ACB2D9-0489-40D3-8720-56FF48219C7D}" type="sibTrans" cxnId="{58D86527-1BED-4AB5-8015-FDAA159C883C}">
      <dgm:prSet/>
      <dgm:spPr/>
      <dgm:t>
        <a:bodyPr/>
        <a:lstStyle/>
        <a:p>
          <a:endParaRPr lang="en-US"/>
        </a:p>
      </dgm:t>
    </dgm:pt>
    <dgm:pt modelId="{AB22F439-5CF3-4003-BBB3-B5FD5EE3EBA7}">
      <dgm:prSet phldrT="[Text]"/>
      <dgm:spPr/>
      <dgm:t>
        <a:bodyPr/>
        <a:lstStyle/>
        <a:p>
          <a:r>
            <a:rPr lang="en-US"/>
            <a:t>Environment</a:t>
          </a:r>
        </a:p>
      </dgm:t>
    </dgm:pt>
    <dgm:pt modelId="{42A9B59D-B81E-4DB7-A89D-08E57A386F5F}" type="parTrans" cxnId="{06F10583-3C6C-4C14-8F5D-A175C31623AF}">
      <dgm:prSet/>
      <dgm:spPr/>
      <dgm:t>
        <a:bodyPr/>
        <a:lstStyle/>
        <a:p>
          <a:endParaRPr lang="en-US"/>
        </a:p>
      </dgm:t>
    </dgm:pt>
    <dgm:pt modelId="{FAFF8CAA-7011-4352-BD37-268AB4AA9613}" type="sibTrans" cxnId="{06F10583-3C6C-4C14-8F5D-A175C31623AF}">
      <dgm:prSet/>
      <dgm:spPr/>
      <dgm:t>
        <a:bodyPr/>
        <a:lstStyle/>
        <a:p>
          <a:endParaRPr lang="en-US"/>
        </a:p>
      </dgm:t>
    </dgm:pt>
    <dgm:pt modelId="{828ED403-1C9B-4A7D-8888-1BC05EA78903}">
      <dgm:prSet phldrT="[Text]"/>
      <dgm:spPr/>
      <dgm:t>
        <a:bodyPr/>
        <a:lstStyle/>
        <a:p>
          <a:r>
            <a:rPr lang="en-US"/>
            <a:t>Self-monitor</a:t>
          </a:r>
        </a:p>
      </dgm:t>
    </dgm:pt>
    <dgm:pt modelId="{8B8B8CA0-07E7-4F73-9F41-B05C6E1A904C}" type="parTrans" cxnId="{EB095079-CFD2-4628-9212-498D62BB2F06}">
      <dgm:prSet/>
      <dgm:spPr/>
      <dgm:t>
        <a:bodyPr/>
        <a:lstStyle/>
        <a:p>
          <a:endParaRPr lang="en-US"/>
        </a:p>
      </dgm:t>
    </dgm:pt>
    <dgm:pt modelId="{1B28F0B9-39F8-4BAC-9D40-2785A53A6960}" type="sibTrans" cxnId="{EB095079-CFD2-4628-9212-498D62BB2F06}">
      <dgm:prSet/>
      <dgm:spPr/>
      <dgm:t>
        <a:bodyPr/>
        <a:lstStyle/>
        <a:p>
          <a:endParaRPr lang="en-US"/>
        </a:p>
      </dgm:t>
    </dgm:pt>
    <dgm:pt modelId="{9402A2C1-EFD7-4C69-A569-0E91A340BD90}">
      <dgm:prSet phldrT="[Text]"/>
      <dgm:spPr/>
      <dgm:t>
        <a:bodyPr/>
        <a:lstStyle/>
        <a:p>
          <a:r>
            <a:rPr lang="en-US" dirty="0"/>
            <a:t>Listen while others are speaking​</a:t>
          </a:r>
        </a:p>
      </dgm:t>
    </dgm:pt>
    <dgm:pt modelId="{6B97C39A-0735-41AE-94C2-E380B46D5881}" type="parTrans" cxnId="{B1802723-6C7B-4903-88A2-A97C24811173}">
      <dgm:prSet/>
      <dgm:spPr/>
      <dgm:t>
        <a:bodyPr/>
        <a:lstStyle/>
        <a:p>
          <a:endParaRPr lang="en-US"/>
        </a:p>
      </dgm:t>
    </dgm:pt>
    <dgm:pt modelId="{7C51D187-FC73-4D59-992A-5E19349D5359}" type="sibTrans" cxnId="{B1802723-6C7B-4903-88A2-A97C24811173}">
      <dgm:prSet/>
      <dgm:spPr/>
      <dgm:t>
        <a:bodyPr/>
        <a:lstStyle/>
        <a:p>
          <a:endParaRPr lang="en-US"/>
        </a:p>
      </dgm:t>
    </dgm:pt>
    <dgm:pt modelId="{0F0E129E-123A-4075-B2C8-F39A140C88D8}">
      <dgm:prSet phldrT="[Text]"/>
      <dgm:spPr/>
      <dgm:t>
        <a:bodyPr/>
        <a:lstStyle/>
        <a:p>
          <a:r>
            <a:rPr lang="en-US"/>
            <a:t>Have your computer charged and ready to go​</a:t>
          </a:r>
        </a:p>
      </dgm:t>
    </dgm:pt>
    <dgm:pt modelId="{BD673D81-C33B-45D8-947C-AEA9A28C39F0}" type="parTrans" cxnId="{A0FBC930-D760-41DD-BE3E-22D3E608F256}">
      <dgm:prSet/>
      <dgm:spPr/>
      <dgm:t>
        <a:bodyPr/>
        <a:lstStyle/>
        <a:p>
          <a:endParaRPr lang="en-US"/>
        </a:p>
      </dgm:t>
    </dgm:pt>
    <dgm:pt modelId="{D290D2A6-87EB-4C58-AF76-15E8A9414FCF}" type="sibTrans" cxnId="{A0FBC930-D760-41DD-BE3E-22D3E608F256}">
      <dgm:prSet/>
      <dgm:spPr/>
      <dgm:t>
        <a:bodyPr/>
        <a:lstStyle/>
        <a:p>
          <a:endParaRPr lang="en-US"/>
        </a:p>
      </dgm:t>
    </dgm:pt>
    <dgm:pt modelId="{DCC1A310-1C79-CA41-BC8F-F2F7F4B654F7}">
      <dgm:prSet/>
      <dgm:spPr/>
      <dgm:t>
        <a:bodyPr/>
        <a:lstStyle/>
        <a:p>
          <a:r>
            <a:rPr lang="en-US" dirty="0"/>
            <a:t>If you have questions or comments:</a:t>
          </a:r>
        </a:p>
      </dgm:t>
    </dgm:pt>
    <dgm:pt modelId="{E958D3D5-5FFD-3443-ABCD-1A2DA811BB55}" type="parTrans" cxnId="{9118DAC8-BEDA-3B4F-9C77-817F427330CF}">
      <dgm:prSet/>
      <dgm:spPr/>
      <dgm:t>
        <a:bodyPr/>
        <a:lstStyle/>
        <a:p>
          <a:endParaRPr lang="en-US"/>
        </a:p>
      </dgm:t>
    </dgm:pt>
    <dgm:pt modelId="{4EA0A432-1AE2-314A-852F-0C7E44A36EC0}" type="sibTrans" cxnId="{9118DAC8-BEDA-3B4F-9C77-817F427330CF}">
      <dgm:prSet/>
      <dgm:spPr/>
      <dgm:t>
        <a:bodyPr/>
        <a:lstStyle/>
        <a:p>
          <a:endParaRPr lang="en-US"/>
        </a:p>
      </dgm:t>
    </dgm:pt>
    <dgm:pt modelId="{6D196861-CC28-5141-BDFB-4E8105D813E6}">
      <dgm:prSet/>
      <dgm:spPr/>
      <dgm:t>
        <a:bodyPr/>
        <a:lstStyle/>
        <a:p>
          <a:r>
            <a:rPr lang="en-US"/>
            <a:t>Work as a team:</a:t>
          </a:r>
        </a:p>
      </dgm:t>
    </dgm:pt>
    <dgm:pt modelId="{6357D1EC-994F-334C-9702-FBF51E8FA600}" type="parTrans" cxnId="{B30AAB08-0B08-824B-9AC9-5387993AD200}">
      <dgm:prSet/>
      <dgm:spPr/>
      <dgm:t>
        <a:bodyPr/>
        <a:lstStyle/>
        <a:p>
          <a:endParaRPr lang="en-US"/>
        </a:p>
      </dgm:t>
    </dgm:pt>
    <dgm:pt modelId="{0A0D8850-D6AE-CF4C-AEBD-16B2E752A0CB}" type="sibTrans" cxnId="{B30AAB08-0B08-824B-9AC9-5387993AD200}">
      <dgm:prSet/>
      <dgm:spPr/>
      <dgm:t>
        <a:bodyPr/>
        <a:lstStyle/>
        <a:p>
          <a:endParaRPr lang="en-US"/>
        </a:p>
      </dgm:t>
    </dgm:pt>
    <dgm:pt modelId="{8EB504CA-CFC6-5C40-B9F2-473E4994B7D4}">
      <dgm:prSet/>
      <dgm:spPr/>
      <dgm:t>
        <a:bodyPr/>
        <a:lstStyle/>
        <a:p>
          <a:r>
            <a:rPr lang="en-US"/>
            <a:t>Keep necessary materials at hand</a:t>
          </a:r>
        </a:p>
      </dgm:t>
    </dgm:pt>
    <dgm:pt modelId="{1F59243E-608F-4348-9D00-77EED6726E06}" type="parTrans" cxnId="{C95EC436-6DF3-9D48-B3D9-4A3D5591F066}">
      <dgm:prSet/>
      <dgm:spPr/>
      <dgm:t>
        <a:bodyPr/>
        <a:lstStyle/>
        <a:p>
          <a:endParaRPr lang="en-US"/>
        </a:p>
      </dgm:t>
    </dgm:pt>
    <dgm:pt modelId="{7102E076-737A-264B-A10C-2AEDA7D1E937}" type="sibTrans" cxnId="{C95EC436-6DF3-9D48-B3D9-4A3D5591F066}">
      <dgm:prSet/>
      <dgm:spPr/>
      <dgm:t>
        <a:bodyPr/>
        <a:lstStyle/>
        <a:p>
          <a:endParaRPr lang="en-US"/>
        </a:p>
      </dgm:t>
    </dgm:pt>
    <dgm:pt modelId="{3A9200EC-9B3F-3741-8CD8-45F5B3B60757}">
      <dgm:prSet phldrT="[Text]"/>
      <dgm:spPr/>
      <dgm:t>
        <a:bodyPr/>
        <a:lstStyle/>
        <a:p>
          <a:r>
            <a:rPr lang="en-US"/>
            <a:t>Are you participating?</a:t>
          </a:r>
        </a:p>
      </dgm:t>
    </dgm:pt>
    <dgm:pt modelId="{CE0BA1D0-F492-D642-956A-26EFC0FD708E}" type="parTrans" cxnId="{410450C3-2ACF-AB45-A6E2-A1CCF9FBF5C7}">
      <dgm:prSet/>
      <dgm:spPr/>
      <dgm:t>
        <a:bodyPr/>
        <a:lstStyle/>
        <a:p>
          <a:endParaRPr lang="en-US"/>
        </a:p>
      </dgm:t>
    </dgm:pt>
    <dgm:pt modelId="{839B42B6-A8EA-9C4E-931D-5CAA596097FE}" type="sibTrans" cxnId="{410450C3-2ACF-AB45-A6E2-A1CCF9FBF5C7}">
      <dgm:prSet/>
      <dgm:spPr/>
      <dgm:t>
        <a:bodyPr/>
        <a:lstStyle/>
        <a:p>
          <a:endParaRPr lang="en-US"/>
        </a:p>
      </dgm:t>
    </dgm:pt>
    <dgm:pt modelId="{36A81F54-3445-0846-800C-B3CAA41ABF85}">
      <dgm:prSet phldrT="[Text]"/>
      <dgm:spPr/>
      <dgm:t>
        <a:bodyPr/>
        <a:lstStyle/>
        <a:p>
          <a:r>
            <a:rPr lang="en-US"/>
            <a:t>Engaged as a learner?</a:t>
          </a:r>
        </a:p>
      </dgm:t>
    </dgm:pt>
    <dgm:pt modelId="{F1072592-76D2-5744-867A-12A050F40348}" type="parTrans" cxnId="{4CFC7095-063B-8E4A-B6F3-EC681197EA9F}">
      <dgm:prSet/>
      <dgm:spPr/>
      <dgm:t>
        <a:bodyPr/>
        <a:lstStyle/>
        <a:p>
          <a:endParaRPr lang="en-US"/>
        </a:p>
      </dgm:t>
    </dgm:pt>
    <dgm:pt modelId="{D75F7E09-876C-524C-911D-B725AC61A45A}" type="sibTrans" cxnId="{4CFC7095-063B-8E4A-B6F3-EC681197EA9F}">
      <dgm:prSet/>
      <dgm:spPr/>
      <dgm:t>
        <a:bodyPr/>
        <a:lstStyle/>
        <a:p>
          <a:endParaRPr lang="en-US"/>
        </a:p>
      </dgm:t>
    </dgm:pt>
    <dgm:pt modelId="{A3342F81-092E-D94F-B71B-56D728050DC4}">
      <dgm:prSet phldrT="[Text]"/>
      <dgm:spPr/>
      <dgm:t>
        <a:bodyPr/>
        <a:lstStyle/>
        <a:p>
          <a:r>
            <a:rPr lang="en-US"/>
            <a:t>Stretch, break, stand as needed​</a:t>
          </a:r>
        </a:p>
      </dgm:t>
    </dgm:pt>
    <dgm:pt modelId="{5C94DDBE-40C2-7045-B9AA-119BCE39BC47}" type="parTrans" cxnId="{EB367F0F-11D4-C845-AFB2-10D5AA2A9A7A}">
      <dgm:prSet/>
      <dgm:spPr/>
      <dgm:t>
        <a:bodyPr/>
        <a:lstStyle/>
        <a:p>
          <a:endParaRPr lang="en-US"/>
        </a:p>
      </dgm:t>
    </dgm:pt>
    <dgm:pt modelId="{65F59CCE-7931-D747-8109-6BBC1F963A2C}" type="sibTrans" cxnId="{EB367F0F-11D4-C845-AFB2-10D5AA2A9A7A}">
      <dgm:prSet/>
      <dgm:spPr/>
      <dgm:t>
        <a:bodyPr/>
        <a:lstStyle/>
        <a:p>
          <a:endParaRPr lang="en-US"/>
        </a:p>
      </dgm:t>
    </dgm:pt>
    <dgm:pt modelId="{903F98AC-194E-3E4D-A272-F12F8847EF48}">
      <dgm:prSet/>
      <dgm:spPr/>
      <dgm:t>
        <a:bodyPr/>
        <a:lstStyle/>
        <a:p>
          <a:r>
            <a:rPr lang="en-US" dirty="0"/>
            <a:t>Raise hand</a:t>
          </a:r>
        </a:p>
      </dgm:t>
    </dgm:pt>
    <dgm:pt modelId="{2625FB58-67EA-1141-9127-133D6B50F2A8}" type="parTrans" cxnId="{FF9907CF-CFD4-4641-91DE-D04AB4DCCB54}">
      <dgm:prSet/>
      <dgm:spPr/>
      <dgm:t>
        <a:bodyPr/>
        <a:lstStyle/>
        <a:p>
          <a:endParaRPr lang="en-US"/>
        </a:p>
      </dgm:t>
    </dgm:pt>
    <dgm:pt modelId="{50668972-B8BA-8342-8C45-669179E12080}" type="sibTrans" cxnId="{FF9907CF-CFD4-4641-91DE-D04AB4DCCB54}">
      <dgm:prSet/>
      <dgm:spPr/>
      <dgm:t>
        <a:bodyPr/>
        <a:lstStyle/>
        <a:p>
          <a:endParaRPr lang="en-US"/>
        </a:p>
      </dgm:t>
    </dgm:pt>
    <dgm:pt modelId="{0785E50D-F1DD-C647-AF91-FA0058275806}">
      <dgm:prSet/>
      <dgm:spPr/>
      <dgm:t>
        <a:bodyPr/>
        <a:lstStyle/>
        <a:p>
          <a:r>
            <a:rPr lang="en-US"/>
            <a:t>Room for every voice</a:t>
          </a:r>
        </a:p>
      </dgm:t>
    </dgm:pt>
    <dgm:pt modelId="{35E1F395-5CF6-C14F-B2F7-24FCD5BF2432}" type="parTrans" cxnId="{D614FAA2-C9D3-9949-9F29-30B12ECA1807}">
      <dgm:prSet/>
      <dgm:spPr/>
      <dgm:t>
        <a:bodyPr/>
        <a:lstStyle/>
        <a:p>
          <a:endParaRPr lang="en-US"/>
        </a:p>
      </dgm:t>
    </dgm:pt>
    <dgm:pt modelId="{555700E6-44D1-E649-9463-80615334ECDE}" type="sibTrans" cxnId="{D614FAA2-C9D3-9949-9F29-30B12ECA1807}">
      <dgm:prSet/>
      <dgm:spPr/>
      <dgm:t>
        <a:bodyPr/>
        <a:lstStyle/>
        <a:p>
          <a:endParaRPr lang="en-US"/>
        </a:p>
      </dgm:t>
    </dgm:pt>
    <dgm:pt modelId="{56910F6D-1269-3049-ACB2-917F4DC59908}">
      <dgm:prSet/>
      <dgm:spPr/>
      <dgm:t>
        <a:bodyPr/>
        <a:lstStyle/>
        <a:p>
          <a:r>
            <a:rPr lang="en-US"/>
            <a:t>Reinforce participation</a:t>
          </a:r>
        </a:p>
      </dgm:t>
    </dgm:pt>
    <dgm:pt modelId="{0718F7BE-9FDE-C04D-BB6C-BA7904D3DC0D}" type="parTrans" cxnId="{5C0B9F75-4444-7245-981A-F41A3614EEF5}">
      <dgm:prSet/>
      <dgm:spPr/>
      <dgm:t>
        <a:bodyPr/>
        <a:lstStyle/>
        <a:p>
          <a:endParaRPr lang="en-US"/>
        </a:p>
      </dgm:t>
    </dgm:pt>
    <dgm:pt modelId="{F464298B-59F2-F64F-92CC-7382B75FFACC}" type="sibTrans" cxnId="{5C0B9F75-4444-7245-981A-F41A3614EEF5}">
      <dgm:prSet/>
      <dgm:spPr/>
      <dgm:t>
        <a:bodyPr/>
        <a:lstStyle/>
        <a:p>
          <a:endParaRPr lang="en-US"/>
        </a:p>
      </dgm:t>
    </dgm:pt>
    <dgm:pt modelId="{243592FB-C1AE-E747-B75A-02568B129A83}">
      <dgm:prSet/>
      <dgm:spPr/>
      <dgm:t>
        <a:bodyPr/>
        <a:lstStyle/>
        <a:p>
          <a:r>
            <a:rPr lang="en-US"/>
            <a:t>action plan</a:t>
          </a:r>
        </a:p>
      </dgm:t>
    </dgm:pt>
    <dgm:pt modelId="{7AEC2CDA-5B72-294F-8D0B-DA3D260FF0D8}" type="parTrans" cxnId="{89A7C57E-C177-ED43-AE7C-E6ACF80400D5}">
      <dgm:prSet/>
      <dgm:spPr/>
      <dgm:t>
        <a:bodyPr/>
        <a:lstStyle/>
        <a:p>
          <a:endParaRPr lang="en-US"/>
        </a:p>
      </dgm:t>
    </dgm:pt>
    <dgm:pt modelId="{066D9F1B-F38F-AD4C-BAEB-619A99FB7C12}" type="sibTrans" cxnId="{89A7C57E-C177-ED43-AE7C-E6ACF80400D5}">
      <dgm:prSet/>
      <dgm:spPr/>
      <dgm:t>
        <a:bodyPr/>
        <a:lstStyle/>
        <a:p>
          <a:endParaRPr lang="en-US"/>
        </a:p>
      </dgm:t>
    </dgm:pt>
    <dgm:pt modelId="{A068741C-FCBF-9649-BF70-A6A1176D92CE}">
      <dgm:prSet/>
      <dgm:spPr/>
      <dgm:t>
        <a:bodyPr/>
        <a:lstStyle/>
        <a:p>
          <a:r>
            <a:rPr lang="en-US"/>
            <a:t>relevant docs</a:t>
          </a:r>
        </a:p>
      </dgm:t>
    </dgm:pt>
    <dgm:pt modelId="{0904F737-A31A-6E41-BD53-8117075AD1FE}" type="parTrans" cxnId="{C3E05C82-DFCC-2143-98CC-9B20ABA3692C}">
      <dgm:prSet/>
      <dgm:spPr/>
      <dgm:t>
        <a:bodyPr/>
        <a:lstStyle/>
        <a:p>
          <a:endParaRPr lang="en-US"/>
        </a:p>
      </dgm:t>
    </dgm:pt>
    <dgm:pt modelId="{06D5CEC9-922B-5047-ABBB-52AEBCC00BC6}" type="sibTrans" cxnId="{C3E05C82-DFCC-2143-98CC-9B20ABA3692C}">
      <dgm:prSet/>
      <dgm:spPr/>
      <dgm:t>
        <a:bodyPr/>
        <a:lstStyle/>
        <a:p>
          <a:endParaRPr lang="en-US"/>
        </a:p>
      </dgm:t>
    </dgm:pt>
    <dgm:pt modelId="{705B5BC3-8205-4145-A07B-8BB20CA7D624}">
      <dgm:prSet/>
      <dgm:spPr/>
      <dgm:t>
        <a:bodyPr/>
        <a:lstStyle/>
        <a:p>
          <a:r>
            <a:rPr lang="en-US"/>
            <a:t>water/snacks</a:t>
          </a:r>
        </a:p>
      </dgm:t>
    </dgm:pt>
    <dgm:pt modelId="{50601296-8353-D949-A073-F9D8AA6743D4}" type="parTrans" cxnId="{68915465-F1AB-D942-8895-70079508803E}">
      <dgm:prSet/>
      <dgm:spPr/>
      <dgm:t>
        <a:bodyPr/>
        <a:lstStyle/>
        <a:p>
          <a:endParaRPr lang="en-US"/>
        </a:p>
      </dgm:t>
    </dgm:pt>
    <dgm:pt modelId="{8F57E243-43F2-6645-B471-809B9A456606}" type="sibTrans" cxnId="{68915465-F1AB-D942-8895-70079508803E}">
      <dgm:prSet/>
      <dgm:spPr/>
      <dgm:t>
        <a:bodyPr/>
        <a:lstStyle/>
        <a:p>
          <a:endParaRPr lang="en-US"/>
        </a:p>
      </dgm:t>
    </dgm:pt>
    <dgm:pt modelId="{9108529D-FCA7-684A-BD9A-73E32125C646}">
      <dgm:prSet/>
      <dgm:spPr/>
      <dgm:t>
        <a:bodyPr/>
        <a:lstStyle/>
        <a:p>
          <a:r>
            <a:rPr lang="en-US"/>
            <a:t>Minimize distractions if possible​</a:t>
          </a:r>
        </a:p>
      </dgm:t>
    </dgm:pt>
    <dgm:pt modelId="{EBEBD84C-70A6-D942-8621-9383422EE56B}" type="parTrans" cxnId="{3811689A-9F4F-6446-BD80-3C02E7B3CE1C}">
      <dgm:prSet/>
      <dgm:spPr/>
      <dgm:t>
        <a:bodyPr/>
        <a:lstStyle/>
        <a:p>
          <a:endParaRPr lang="en-US"/>
        </a:p>
      </dgm:t>
    </dgm:pt>
    <dgm:pt modelId="{29AB54E2-FADC-4B46-ABB1-B93C8D3E67CE}" type="sibTrans" cxnId="{3811689A-9F4F-6446-BD80-3C02E7B3CE1C}">
      <dgm:prSet/>
      <dgm:spPr/>
      <dgm:t>
        <a:bodyPr/>
        <a:lstStyle/>
        <a:p>
          <a:endParaRPr lang="en-US"/>
        </a:p>
      </dgm:t>
    </dgm:pt>
    <dgm:pt modelId="{A9488957-E610-4143-AED3-B4E3881000EF}">
      <dgm:prSet phldrT="[Text]"/>
      <dgm:spPr/>
      <dgm:t>
        <a:bodyPr/>
        <a:lstStyle/>
        <a:p>
          <a:endParaRPr lang="en-US"/>
        </a:p>
      </dgm:t>
    </dgm:pt>
    <dgm:pt modelId="{6E20BF08-F171-A641-ABF1-4B465D34D1CE}" type="parTrans" cxnId="{9F1CE460-F7C5-D94D-B00D-E81AF78FF146}">
      <dgm:prSet/>
      <dgm:spPr/>
      <dgm:t>
        <a:bodyPr/>
        <a:lstStyle/>
        <a:p>
          <a:endParaRPr lang="en-US"/>
        </a:p>
      </dgm:t>
    </dgm:pt>
    <dgm:pt modelId="{6C97E7AA-FA83-7E45-8081-B7776A3E0C61}" type="sibTrans" cxnId="{9F1CE460-F7C5-D94D-B00D-E81AF78FF146}">
      <dgm:prSet/>
      <dgm:spPr/>
      <dgm:t>
        <a:bodyPr/>
        <a:lstStyle/>
        <a:p>
          <a:endParaRPr lang="en-US"/>
        </a:p>
      </dgm:t>
    </dgm:pt>
    <dgm:pt modelId="{FE6BFF55-7F30-224A-8B70-2084FB780E44}">
      <dgm:prSet phldrT="[Text]"/>
      <dgm:spPr/>
      <dgm:t>
        <a:bodyPr/>
        <a:lstStyle/>
        <a:p>
          <a:endParaRPr lang="en-US" dirty="0"/>
        </a:p>
      </dgm:t>
    </dgm:pt>
    <dgm:pt modelId="{F7BA786B-F096-CB4C-A499-604A6F0270B9}" type="parTrans" cxnId="{C8FA8076-67AA-3944-A356-45A9372AEF4C}">
      <dgm:prSet/>
      <dgm:spPr/>
      <dgm:t>
        <a:bodyPr/>
        <a:lstStyle/>
        <a:p>
          <a:endParaRPr lang="en-US"/>
        </a:p>
      </dgm:t>
    </dgm:pt>
    <dgm:pt modelId="{C0700072-F471-084F-94FB-88D2D934828E}" type="sibTrans" cxnId="{C8FA8076-67AA-3944-A356-45A9372AEF4C}">
      <dgm:prSet/>
      <dgm:spPr/>
      <dgm:t>
        <a:bodyPr/>
        <a:lstStyle/>
        <a:p>
          <a:endParaRPr lang="en-US"/>
        </a:p>
      </dgm:t>
    </dgm:pt>
    <dgm:pt modelId="{0E36A602-1B9F-DE44-BC30-8E72568CF679}">
      <dgm:prSet phldrT="[Text]"/>
      <dgm:spPr/>
      <dgm:t>
        <a:bodyPr/>
        <a:lstStyle/>
        <a:p>
          <a:endParaRPr lang="en-US" dirty="0"/>
        </a:p>
      </dgm:t>
    </dgm:pt>
    <dgm:pt modelId="{7C6454A9-30A9-AE4D-A411-EF4AD5FCF1CE}" type="parTrans" cxnId="{748EA8B5-CD41-7146-BDA0-9E0C4D48B98F}">
      <dgm:prSet/>
      <dgm:spPr/>
      <dgm:t>
        <a:bodyPr/>
        <a:lstStyle/>
        <a:p>
          <a:endParaRPr lang="en-US"/>
        </a:p>
      </dgm:t>
    </dgm:pt>
    <dgm:pt modelId="{A12656E9-0519-E04B-97C3-5ED43287239F}" type="sibTrans" cxnId="{748EA8B5-CD41-7146-BDA0-9E0C4D48B98F}">
      <dgm:prSet/>
      <dgm:spPr/>
      <dgm:t>
        <a:bodyPr/>
        <a:lstStyle/>
        <a:p>
          <a:endParaRPr lang="en-US"/>
        </a:p>
      </dgm:t>
    </dgm:pt>
    <dgm:pt modelId="{D0B8DBFD-CF0C-8A44-AEE1-C61612C42B70}">
      <dgm:prSet/>
      <dgm:spPr/>
      <dgm:t>
        <a:bodyPr/>
        <a:lstStyle/>
        <a:p>
          <a:endParaRPr lang="en-US"/>
        </a:p>
      </dgm:t>
    </dgm:pt>
    <dgm:pt modelId="{855533BE-1FA4-4840-AF37-41E1AE125922}" type="parTrans" cxnId="{C490CE0B-9C65-1442-B107-E0121C1F2FD1}">
      <dgm:prSet/>
      <dgm:spPr/>
      <dgm:t>
        <a:bodyPr/>
        <a:lstStyle/>
        <a:p>
          <a:endParaRPr lang="en-US"/>
        </a:p>
      </dgm:t>
    </dgm:pt>
    <dgm:pt modelId="{F3F47F8E-91A3-E348-A605-B700A4E9A0C4}" type="sibTrans" cxnId="{C490CE0B-9C65-1442-B107-E0121C1F2FD1}">
      <dgm:prSet/>
      <dgm:spPr/>
      <dgm:t>
        <a:bodyPr/>
        <a:lstStyle/>
        <a:p>
          <a:endParaRPr lang="en-US"/>
        </a:p>
      </dgm:t>
    </dgm:pt>
    <dgm:pt modelId="{AED02427-B286-764D-BA23-3B8FC7BCA4DE}">
      <dgm:prSet/>
      <dgm:spPr/>
      <dgm:t>
        <a:bodyPr/>
        <a:lstStyle/>
        <a:p>
          <a:endParaRPr lang="en-US" dirty="0"/>
        </a:p>
      </dgm:t>
    </dgm:pt>
    <dgm:pt modelId="{85ECA1BB-23DD-944B-A53D-11BA0F65A67F}" type="parTrans" cxnId="{4B0F445D-727B-B548-BCB1-A3E1AF5E2395}">
      <dgm:prSet/>
      <dgm:spPr/>
      <dgm:t>
        <a:bodyPr/>
        <a:lstStyle/>
        <a:p>
          <a:endParaRPr lang="en-US"/>
        </a:p>
      </dgm:t>
    </dgm:pt>
    <dgm:pt modelId="{6A6EF83E-8887-A343-ADEF-95416EFDEB06}" type="sibTrans" cxnId="{4B0F445D-727B-B548-BCB1-A3E1AF5E2395}">
      <dgm:prSet/>
      <dgm:spPr/>
      <dgm:t>
        <a:bodyPr/>
        <a:lstStyle/>
        <a:p>
          <a:endParaRPr lang="en-US"/>
        </a:p>
      </dgm:t>
    </dgm:pt>
    <dgm:pt modelId="{DAF4D648-EEB5-43F0-B6E1-95A2D48591A9}" type="pres">
      <dgm:prSet presAssocID="{C6DBD0AA-A092-4369-B815-D2A27D780C58}" presName="diagram" presStyleCnt="0">
        <dgm:presLayoutVars>
          <dgm:dir/>
          <dgm:animLvl val="lvl"/>
          <dgm:resizeHandles val="exact"/>
        </dgm:presLayoutVars>
      </dgm:prSet>
      <dgm:spPr/>
    </dgm:pt>
    <dgm:pt modelId="{AA2910BA-1558-45BB-99E2-745AA539B2BD}" type="pres">
      <dgm:prSet presAssocID="{125DE95B-E3E9-488D-843B-7EA58128D643}" presName="compNode" presStyleCnt="0"/>
      <dgm:spPr/>
    </dgm:pt>
    <dgm:pt modelId="{F51D0157-A438-46CA-8EB0-F10C3EDBB633}" type="pres">
      <dgm:prSet presAssocID="{125DE95B-E3E9-488D-843B-7EA58128D643}" presName="childRect" presStyleLbl="bgAcc1" presStyleIdx="0" presStyleCnt="3" custScaleY="139136">
        <dgm:presLayoutVars>
          <dgm:bulletEnabled val="1"/>
        </dgm:presLayoutVars>
      </dgm:prSet>
      <dgm:spPr/>
    </dgm:pt>
    <dgm:pt modelId="{DFA50C83-93AF-4FDE-B778-50A2E26547C0}" type="pres">
      <dgm:prSet presAssocID="{125DE95B-E3E9-488D-843B-7EA58128D643}" presName="parentText" presStyleLbl="node1" presStyleIdx="0" presStyleCnt="0">
        <dgm:presLayoutVars>
          <dgm:chMax val="0"/>
          <dgm:bulletEnabled val="1"/>
        </dgm:presLayoutVars>
      </dgm:prSet>
      <dgm:spPr/>
    </dgm:pt>
    <dgm:pt modelId="{D5C674EC-98A5-4D45-9168-E941BC46FCF6}" type="pres">
      <dgm:prSet presAssocID="{125DE95B-E3E9-488D-843B-7EA58128D643}" presName="parentRect" presStyleLbl="alignNode1" presStyleIdx="0" presStyleCnt="3" custLinFactNeighborX="-1290" custLinFactNeighborY="29053"/>
      <dgm:spPr/>
    </dgm:pt>
    <dgm:pt modelId="{DEEF4213-91C0-4DFA-A1E8-D6E76A9D48BD}" type="pres">
      <dgm:prSet presAssocID="{125DE95B-E3E9-488D-843B-7EA58128D643}" presName="adorn" presStyleLbl="fgAccFollowNode1" presStyleIdx="0" presStyleCnt="3" custLinFactNeighborX="60" custLinFactNeighborY="-5746"/>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ead with gears"/>
        </a:ext>
      </dgm:extLst>
    </dgm:pt>
    <dgm:pt modelId="{2BCC3B1B-E8CA-4606-8407-A6ECC7BED76A}" type="pres">
      <dgm:prSet presAssocID="{7D9CD180-E412-4B7F-9890-DD3E1E8793A4}" presName="sibTrans" presStyleLbl="sibTrans2D1" presStyleIdx="0" presStyleCnt="0"/>
      <dgm:spPr/>
    </dgm:pt>
    <dgm:pt modelId="{59D6E31B-DF80-46C5-B901-2E39646B95D1}" type="pres">
      <dgm:prSet presAssocID="{786F1C33-506F-487F-AA18-A30EE2A2534E}" presName="compNode" presStyleCnt="0"/>
      <dgm:spPr/>
    </dgm:pt>
    <dgm:pt modelId="{173ADCC0-45AB-4F03-8B39-78AD7803ABF7}" type="pres">
      <dgm:prSet presAssocID="{786F1C33-506F-487F-AA18-A30EE2A2534E}" presName="childRect" presStyleLbl="bgAcc1" presStyleIdx="1" presStyleCnt="3" custScaleY="136162">
        <dgm:presLayoutVars>
          <dgm:bulletEnabled val="1"/>
        </dgm:presLayoutVars>
      </dgm:prSet>
      <dgm:spPr/>
    </dgm:pt>
    <dgm:pt modelId="{D824D08C-3F4C-46FF-AB3B-44226A1CB33A}" type="pres">
      <dgm:prSet presAssocID="{786F1C33-506F-487F-AA18-A30EE2A2534E}" presName="parentText" presStyleLbl="node1" presStyleIdx="0" presStyleCnt="0">
        <dgm:presLayoutVars>
          <dgm:chMax val="0"/>
          <dgm:bulletEnabled val="1"/>
        </dgm:presLayoutVars>
      </dgm:prSet>
      <dgm:spPr/>
    </dgm:pt>
    <dgm:pt modelId="{219636A1-9D00-4675-967E-CA57FCDEAB1E}" type="pres">
      <dgm:prSet presAssocID="{786F1C33-506F-487F-AA18-A30EE2A2534E}" presName="parentRect" presStyleLbl="alignNode1" presStyleIdx="1" presStyleCnt="3" custLinFactNeighborX="1156" custLinFactNeighborY="32208"/>
      <dgm:spPr/>
    </dgm:pt>
    <dgm:pt modelId="{161E2365-CB26-459A-8F0C-B10C3E646E56}" type="pres">
      <dgm:prSet presAssocID="{786F1C33-506F-487F-AA18-A30EE2A2534E}" presName="adorn" presStyleLbl="fgAccFollow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Users"/>
        </a:ext>
      </dgm:extLst>
    </dgm:pt>
    <dgm:pt modelId="{447B6574-E608-4F2E-BAD5-363CC256CA90}" type="pres">
      <dgm:prSet presAssocID="{54ACB2D9-0489-40D3-8720-56FF48219C7D}" presName="sibTrans" presStyleLbl="sibTrans2D1" presStyleIdx="0" presStyleCnt="0"/>
      <dgm:spPr/>
    </dgm:pt>
    <dgm:pt modelId="{54FFC0A8-F079-4E7D-BF1A-E11568861659}" type="pres">
      <dgm:prSet presAssocID="{AB22F439-5CF3-4003-BBB3-B5FD5EE3EBA7}" presName="compNode" presStyleCnt="0"/>
      <dgm:spPr/>
    </dgm:pt>
    <dgm:pt modelId="{5F2F90E6-CF6C-47CE-A6A2-78658417800F}" type="pres">
      <dgm:prSet presAssocID="{AB22F439-5CF3-4003-BBB3-B5FD5EE3EBA7}" presName="childRect" presStyleLbl="bgAcc1" presStyleIdx="2" presStyleCnt="3" custScaleY="130686">
        <dgm:presLayoutVars>
          <dgm:bulletEnabled val="1"/>
        </dgm:presLayoutVars>
      </dgm:prSet>
      <dgm:spPr/>
    </dgm:pt>
    <dgm:pt modelId="{BD210979-5005-46DE-8F11-99CF54A465F1}" type="pres">
      <dgm:prSet presAssocID="{AB22F439-5CF3-4003-BBB3-B5FD5EE3EBA7}" presName="parentText" presStyleLbl="node1" presStyleIdx="0" presStyleCnt="0">
        <dgm:presLayoutVars>
          <dgm:chMax val="0"/>
          <dgm:bulletEnabled val="1"/>
        </dgm:presLayoutVars>
      </dgm:prSet>
      <dgm:spPr/>
    </dgm:pt>
    <dgm:pt modelId="{B634D077-9CEB-4360-83EE-5D4C6FFB98DD}" type="pres">
      <dgm:prSet presAssocID="{AB22F439-5CF3-4003-BBB3-B5FD5EE3EBA7}" presName="parentRect" presStyleLbl="alignNode1" presStyleIdx="2" presStyleCnt="3" custLinFactNeighborX="-1225" custLinFactNeighborY="35430"/>
      <dgm:spPr/>
    </dgm:pt>
    <dgm:pt modelId="{EE5FFD93-52F3-418C-BBBA-24CAF019EF16}" type="pres">
      <dgm:prSet presAssocID="{AB22F439-5CF3-4003-BBB3-B5FD5EE3EBA7}" presName="adorn" presStyleLbl="fgAccFollow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Earth globe Americas"/>
        </a:ext>
      </dgm:extLst>
    </dgm:pt>
  </dgm:ptLst>
  <dgm:cxnLst>
    <dgm:cxn modelId="{3806A305-FC52-442F-A6CF-5EDF7B9A191A}" type="presOf" srcId="{125DE95B-E3E9-488D-843B-7EA58128D643}" destId="{D5C674EC-98A5-4D45-9168-E941BC46FCF6}" srcOrd="1" destOrd="0" presId="urn:microsoft.com/office/officeart/2005/8/layout/bList2"/>
    <dgm:cxn modelId="{B30AAB08-0B08-824B-9AC9-5387993AD200}" srcId="{786F1C33-506F-487F-AA18-A30EE2A2534E}" destId="{6D196861-CC28-5141-BDFB-4E8105D813E6}" srcOrd="2" destOrd="0" parTransId="{6357D1EC-994F-334C-9702-FBF51E8FA600}" sibTransId="{0A0D8850-D6AE-CF4C-AEBD-16B2E752A0CB}"/>
    <dgm:cxn modelId="{C490CE0B-9C65-1442-B107-E0121C1F2FD1}" srcId="{8EB504CA-CFC6-5C40-B9F2-473E4994B7D4}" destId="{D0B8DBFD-CF0C-8A44-AEE1-C61612C42B70}" srcOrd="3" destOrd="0" parTransId="{855533BE-1FA4-4840-AF37-41E1AE125922}" sibTransId="{F3F47F8E-91A3-E348-A605-B700A4E9A0C4}"/>
    <dgm:cxn modelId="{97344D0E-9B35-D341-9BD2-1834C289778A}" type="presOf" srcId="{705B5BC3-8205-4145-A07B-8BB20CA7D624}" destId="{5F2F90E6-CF6C-47CE-A6A2-78658417800F}" srcOrd="0" destOrd="5" presId="urn:microsoft.com/office/officeart/2005/8/layout/bList2"/>
    <dgm:cxn modelId="{EB367F0F-11D4-C845-AFB2-10D5AA2A9A7A}" srcId="{125DE95B-E3E9-488D-843B-7EA58128D643}" destId="{A3342F81-092E-D94F-B71B-56D728050DC4}" srcOrd="1" destOrd="0" parTransId="{5C94DDBE-40C2-7045-B9AA-119BCE39BC47}" sibTransId="{65F59CCE-7931-D747-8109-6BBC1F963A2C}"/>
    <dgm:cxn modelId="{3AA21D18-1711-D34A-A849-FB07DB4069DA}" type="presOf" srcId="{36A81F54-3445-0846-800C-B3CAA41ABF85}" destId="{F51D0157-A438-46CA-8EB0-F10C3EDBB633}" srcOrd="0" destOrd="2" presId="urn:microsoft.com/office/officeart/2005/8/layout/bList2"/>
    <dgm:cxn modelId="{9FE2531C-E213-40C3-B82B-6FFF9534AFDC}" type="presOf" srcId="{7D9CD180-E412-4B7F-9890-DD3E1E8793A4}" destId="{2BCC3B1B-E8CA-4606-8407-A6ECC7BED76A}" srcOrd="0" destOrd="0" presId="urn:microsoft.com/office/officeart/2005/8/layout/bList2"/>
    <dgm:cxn modelId="{EE508E20-E80F-6A44-8F3E-75E071166683}" type="presOf" srcId="{DCC1A310-1C79-CA41-BC8F-F2F7F4B654F7}" destId="{F51D0157-A438-46CA-8EB0-F10C3EDBB633}" srcOrd="0" destOrd="6" presId="urn:microsoft.com/office/officeart/2005/8/layout/bList2"/>
    <dgm:cxn modelId="{B1802723-6C7B-4903-88A2-A97C24811173}" srcId="{786F1C33-506F-487F-AA18-A30EE2A2534E}" destId="{9402A2C1-EFD7-4C69-A569-0E91A340BD90}" srcOrd="0" destOrd="0" parTransId="{6B97C39A-0735-41AE-94C2-E380B46D5881}" sibTransId="{7C51D187-FC73-4D59-992A-5E19349D5359}"/>
    <dgm:cxn modelId="{54561E24-D2DF-47D2-A467-F3ADFF2F50F6}" type="presOf" srcId="{AB22F439-5CF3-4003-BBB3-B5FD5EE3EBA7}" destId="{B634D077-9CEB-4360-83EE-5D4C6FFB98DD}" srcOrd="1" destOrd="0" presId="urn:microsoft.com/office/officeart/2005/8/layout/bList2"/>
    <dgm:cxn modelId="{58D86527-1BED-4AB5-8015-FDAA159C883C}" srcId="{C6DBD0AA-A092-4369-B815-D2A27D780C58}" destId="{786F1C33-506F-487F-AA18-A30EE2A2534E}" srcOrd="1" destOrd="0" parTransId="{B2D69183-3673-4FF1-92D6-76326856F341}" sibTransId="{54ACB2D9-0489-40D3-8720-56FF48219C7D}"/>
    <dgm:cxn modelId="{A0FBC930-D760-41DD-BE3E-22D3E608F256}" srcId="{AB22F439-5CF3-4003-BBB3-B5FD5EE3EBA7}" destId="{0F0E129E-123A-4075-B2C8-F39A140C88D8}" srcOrd="0" destOrd="0" parTransId="{BD673D81-C33B-45D8-947C-AEA9A28C39F0}" sibTransId="{D290D2A6-87EB-4C58-AF76-15E8A9414FCF}"/>
    <dgm:cxn modelId="{36F24035-874C-4E66-AE9B-64297179426C}" type="presOf" srcId="{0F0E129E-123A-4075-B2C8-F39A140C88D8}" destId="{5F2F90E6-CF6C-47CE-A6A2-78658417800F}" srcOrd="0" destOrd="0" presId="urn:microsoft.com/office/officeart/2005/8/layout/bList2"/>
    <dgm:cxn modelId="{C95EC436-6DF3-9D48-B3D9-4A3D5591F066}" srcId="{AB22F439-5CF3-4003-BBB3-B5FD5EE3EBA7}" destId="{8EB504CA-CFC6-5C40-B9F2-473E4994B7D4}" srcOrd="2" destOrd="0" parTransId="{1F59243E-608F-4348-9D00-77EED6726E06}" sibTransId="{7102E076-737A-264B-A10C-2AEDA7D1E937}"/>
    <dgm:cxn modelId="{4FAC0538-C71C-154F-9F37-67C2EDAA3403}" type="presOf" srcId="{8EB504CA-CFC6-5C40-B9F2-473E4994B7D4}" destId="{5F2F90E6-CF6C-47CE-A6A2-78658417800F}" srcOrd="0" destOrd="2" presId="urn:microsoft.com/office/officeart/2005/8/layout/bList2"/>
    <dgm:cxn modelId="{03EB2B39-3F86-4D18-8150-C21DECB6193F}" type="presOf" srcId="{AB22F439-5CF3-4003-BBB3-B5FD5EE3EBA7}" destId="{BD210979-5005-46DE-8F11-99CF54A465F1}" srcOrd="0" destOrd="0" presId="urn:microsoft.com/office/officeart/2005/8/layout/bList2"/>
    <dgm:cxn modelId="{4B0F445D-727B-B548-BCB1-A3E1AF5E2395}" srcId="{AB22F439-5CF3-4003-BBB3-B5FD5EE3EBA7}" destId="{AED02427-B286-764D-BA23-3B8FC7BCA4DE}" srcOrd="1" destOrd="0" parTransId="{85ECA1BB-23DD-944B-A53D-11BA0F65A67F}" sibTransId="{6A6EF83E-8887-A343-ADEF-95416EFDEB06}"/>
    <dgm:cxn modelId="{C24F015E-B30A-491C-AFFA-6E9A04E74098}" type="presOf" srcId="{9402A2C1-EFD7-4C69-A569-0E91A340BD90}" destId="{173ADCC0-45AB-4F03-8B39-78AD7803ABF7}" srcOrd="0" destOrd="0" presId="urn:microsoft.com/office/officeart/2005/8/layout/bList2"/>
    <dgm:cxn modelId="{FAF0D860-0006-B445-86EE-EA1EA31E3A26}" type="presOf" srcId="{243592FB-C1AE-E747-B75A-02568B129A83}" destId="{5F2F90E6-CF6C-47CE-A6A2-78658417800F}" srcOrd="0" destOrd="3" presId="urn:microsoft.com/office/officeart/2005/8/layout/bList2"/>
    <dgm:cxn modelId="{9F1CE460-F7C5-D94D-B00D-E81AF78FF146}" srcId="{828ED403-1C9B-4A7D-8888-1BC05EA78903}" destId="{A9488957-E610-4143-AED3-B4E3881000EF}" srcOrd="2" destOrd="0" parTransId="{6E20BF08-F171-A641-ABF1-4B465D34D1CE}" sibTransId="{6C97E7AA-FA83-7E45-8081-B7776A3E0C61}"/>
    <dgm:cxn modelId="{DD611061-8931-4107-8CE7-095C827B35A1}" type="presOf" srcId="{C6DBD0AA-A092-4369-B815-D2A27D780C58}" destId="{DAF4D648-EEB5-43F0-B6E1-95A2D48591A9}" srcOrd="0" destOrd="0" presId="urn:microsoft.com/office/officeart/2005/8/layout/bList2"/>
    <dgm:cxn modelId="{68915465-F1AB-D942-8895-70079508803E}" srcId="{8EB504CA-CFC6-5C40-B9F2-473E4994B7D4}" destId="{705B5BC3-8205-4145-A07B-8BB20CA7D624}" srcOrd="2" destOrd="0" parTransId="{50601296-8353-D949-A073-F9D8AA6743D4}" sibTransId="{8F57E243-43F2-6645-B471-809B9A456606}"/>
    <dgm:cxn modelId="{03B77D46-9E4B-453F-9FDF-83075ACA2998}" type="presOf" srcId="{828ED403-1C9B-4A7D-8888-1BC05EA78903}" destId="{F51D0157-A438-46CA-8EB0-F10C3EDBB633}" srcOrd="0" destOrd="0" presId="urn:microsoft.com/office/officeart/2005/8/layout/bList2"/>
    <dgm:cxn modelId="{F55FDB6C-9F47-41ED-B1D0-D902F4548B30}" type="presOf" srcId="{786F1C33-506F-487F-AA18-A30EE2A2534E}" destId="{219636A1-9D00-4675-967E-CA57FCDEAB1E}" srcOrd="1" destOrd="0" presId="urn:microsoft.com/office/officeart/2005/8/layout/bList2"/>
    <dgm:cxn modelId="{5C0B9F75-4444-7245-981A-F41A3614EEF5}" srcId="{6D196861-CC28-5141-BDFB-4E8105D813E6}" destId="{56910F6D-1269-3049-ACB2-917F4DC59908}" srcOrd="1" destOrd="0" parTransId="{0718F7BE-9FDE-C04D-BB6C-BA7904D3DC0D}" sibTransId="{F464298B-59F2-F64F-92CC-7382B75FFACC}"/>
    <dgm:cxn modelId="{C8FA8076-67AA-3944-A356-45A9372AEF4C}" srcId="{125DE95B-E3E9-488D-843B-7EA58128D643}" destId="{FE6BFF55-7F30-224A-8B70-2084FB780E44}" srcOrd="2" destOrd="0" parTransId="{F7BA786B-F096-CB4C-A499-604A6F0270B9}" sibTransId="{C0700072-F471-084F-94FB-88D2D934828E}"/>
    <dgm:cxn modelId="{EB095079-CFD2-4628-9212-498D62BB2F06}" srcId="{125DE95B-E3E9-488D-843B-7EA58128D643}" destId="{828ED403-1C9B-4A7D-8888-1BC05EA78903}" srcOrd="0" destOrd="0" parTransId="{8B8B8CA0-07E7-4F73-9F41-B05C6E1A904C}" sibTransId="{1B28F0B9-39F8-4BAC-9D40-2785A53A6960}"/>
    <dgm:cxn modelId="{68398A7A-E74B-5C4E-9349-B8AC07279A84}" type="presOf" srcId="{AED02427-B286-764D-BA23-3B8FC7BCA4DE}" destId="{5F2F90E6-CF6C-47CE-A6A2-78658417800F}" srcOrd="0" destOrd="1" presId="urn:microsoft.com/office/officeart/2005/8/layout/bList2"/>
    <dgm:cxn modelId="{89A7C57E-C177-ED43-AE7C-E6ACF80400D5}" srcId="{8EB504CA-CFC6-5C40-B9F2-473E4994B7D4}" destId="{243592FB-C1AE-E747-B75A-02568B129A83}" srcOrd="0" destOrd="0" parTransId="{7AEC2CDA-5B72-294F-8D0B-DA3D260FF0D8}" sibTransId="{066D9F1B-F38F-AD4C-BAEB-619A99FB7C12}"/>
    <dgm:cxn modelId="{B8F12581-0DE1-4846-9D8A-B85FFE57EEC7}" type="presOf" srcId="{903F98AC-194E-3E4D-A272-F12F8847EF48}" destId="{F51D0157-A438-46CA-8EB0-F10C3EDBB633}" srcOrd="0" destOrd="7" presId="urn:microsoft.com/office/officeart/2005/8/layout/bList2"/>
    <dgm:cxn modelId="{C3E05C82-DFCC-2143-98CC-9B20ABA3692C}" srcId="{8EB504CA-CFC6-5C40-B9F2-473E4994B7D4}" destId="{A068741C-FCBF-9649-BF70-A6A1176D92CE}" srcOrd="1" destOrd="0" parTransId="{0904F737-A31A-6E41-BD53-8117075AD1FE}" sibTransId="{06D5CEC9-922B-5047-ABBB-52AEBCC00BC6}"/>
    <dgm:cxn modelId="{06F10583-3C6C-4C14-8F5D-A175C31623AF}" srcId="{C6DBD0AA-A092-4369-B815-D2A27D780C58}" destId="{AB22F439-5CF3-4003-BBB3-B5FD5EE3EBA7}" srcOrd="2" destOrd="0" parTransId="{42A9B59D-B81E-4DB7-A89D-08E57A386F5F}" sibTransId="{FAFF8CAA-7011-4352-BD37-268AB4AA9613}"/>
    <dgm:cxn modelId="{D5F10484-34AC-204B-A2E4-B56C46103D0F}" type="presOf" srcId="{0785E50D-F1DD-C647-AF91-FA0058275806}" destId="{173ADCC0-45AB-4F03-8B39-78AD7803ABF7}" srcOrd="0" destOrd="3" presId="urn:microsoft.com/office/officeart/2005/8/layout/bList2"/>
    <dgm:cxn modelId="{85F68184-B810-154E-A53F-B59EC87AD1C1}" type="presOf" srcId="{9108529D-FCA7-684A-BD9A-73E32125C646}" destId="{5F2F90E6-CF6C-47CE-A6A2-78658417800F}" srcOrd="0" destOrd="7" presId="urn:microsoft.com/office/officeart/2005/8/layout/bList2"/>
    <dgm:cxn modelId="{FD81B289-FA58-2B44-A8EB-66954E05D580}" type="presOf" srcId="{3A9200EC-9B3F-3741-8CD8-45F5B3B60757}" destId="{F51D0157-A438-46CA-8EB0-F10C3EDBB633}" srcOrd="0" destOrd="1" presId="urn:microsoft.com/office/officeart/2005/8/layout/bList2"/>
    <dgm:cxn modelId="{4FD88E8E-6D91-4863-BDC5-39C395896215}" type="presOf" srcId="{125DE95B-E3E9-488D-843B-7EA58128D643}" destId="{DFA50C83-93AF-4FDE-B778-50A2E26547C0}" srcOrd="0" destOrd="0" presId="urn:microsoft.com/office/officeart/2005/8/layout/bList2"/>
    <dgm:cxn modelId="{FCD80E90-E69C-3242-93A7-3E8CDE761EA5}" type="presOf" srcId="{A068741C-FCBF-9649-BF70-A6A1176D92CE}" destId="{5F2F90E6-CF6C-47CE-A6A2-78658417800F}" srcOrd="0" destOrd="4" presId="urn:microsoft.com/office/officeart/2005/8/layout/bList2"/>
    <dgm:cxn modelId="{4CFC7095-063B-8E4A-B6F3-EC681197EA9F}" srcId="{828ED403-1C9B-4A7D-8888-1BC05EA78903}" destId="{36A81F54-3445-0846-800C-B3CAA41ABF85}" srcOrd="1" destOrd="0" parTransId="{F1072592-76D2-5744-867A-12A050F40348}" sibTransId="{D75F7E09-876C-524C-911D-B725AC61A45A}"/>
    <dgm:cxn modelId="{409AFA98-7906-1747-9B09-A57C39709D99}" type="presOf" srcId="{A9488957-E610-4143-AED3-B4E3881000EF}" destId="{F51D0157-A438-46CA-8EB0-F10C3EDBB633}" srcOrd="0" destOrd="3" presId="urn:microsoft.com/office/officeart/2005/8/layout/bList2"/>
    <dgm:cxn modelId="{3811689A-9F4F-6446-BD80-3C02E7B3CE1C}" srcId="{AB22F439-5CF3-4003-BBB3-B5FD5EE3EBA7}" destId="{9108529D-FCA7-684A-BD9A-73E32125C646}" srcOrd="3" destOrd="0" parTransId="{EBEBD84C-70A6-D942-8621-9383422EE56B}" sibTransId="{29AB54E2-FADC-4B46-ABB1-B93C8D3E67CE}"/>
    <dgm:cxn modelId="{E9B2239E-BEAB-4565-B770-44155CEB26AB}" srcId="{C6DBD0AA-A092-4369-B815-D2A27D780C58}" destId="{125DE95B-E3E9-488D-843B-7EA58128D643}" srcOrd="0" destOrd="0" parTransId="{FC0A28C2-A13D-4C48-9C34-B680EB2A2603}" sibTransId="{7D9CD180-E412-4B7F-9890-DD3E1E8793A4}"/>
    <dgm:cxn modelId="{2990E09F-ABD4-5641-871E-F5D137409610}" type="presOf" srcId="{6D196861-CC28-5141-BDFB-4E8105D813E6}" destId="{173ADCC0-45AB-4F03-8B39-78AD7803ABF7}" srcOrd="0" destOrd="2" presId="urn:microsoft.com/office/officeart/2005/8/layout/bList2"/>
    <dgm:cxn modelId="{D614FAA2-C9D3-9949-9F29-30B12ECA1807}" srcId="{6D196861-CC28-5141-BDFB-4E8105D813E6}" destId="{0785E50D-F1DD-C647-AF91-FA0058275806}" srcOrd="0" destOrd="0" parTransId="{35E1F395-5CF6-C14F-B2F7-24FCD5BF2432}" sibTransId="{555700E6-44D1-E649-9463-80615334ECDE}"/>
    <dgm:cxn modelId="{F74865AE-A479-3542-B6F6-47CBF1903B36}" type="presOf" srcId="{FE6BFF55-7F30-224A-8B70-2084FB780E44}" destId="{F51D0157-A438-46CA-8EB0-F10C3EDBB633}" srcOrd="0" destOrd="5" presId="urn:microsoft.com/office/officeart/2005/8/layout/bList2"/>
    <dgm:cxn modelId="{748EA8B5-CD41-7146-BDA0-9E0C4D48B98F}" srcId="{786F1C33-506F-487F-AA18-A30EE2A2534E}" destId="{0E36A602-1B9F-DE44-BC30-8E72568CF679}" srcOrd="1" destOrd="0" parTransId="{7C6454A9-30A9-AE4D-A411-EF4AD5FCF1CE}" sibTransId="{A12656E9-0519-E04B-97C3-5ED43287239F}"/>
    <dgm:cxn modelId="{90B1D5BB-0218-4638-8A8A-C1D62BD8F92E}" type="presOf" srcId="{54ACB2D9-0489-40D3-8720-56FF48219C7D}" destId="{447B6574-E608-4F2E-BAD5-363CC256CA90}" srcOrd="0" destOrd="0" presId="urn:microsoft.com/office/officeart/2005/8/layout/bList2"/>
    <dgm:cxn modelId="{410450C3-2ACF-AB45-A6E2-A1CCF9FBF5C7}" srcId="{828ED403-1C9B-4A7D-8888-1BC05EA78903}" destId="{3A9200EC-9B3F-3741-8CD8-45F5B3B60757}" srcOrd="0" destOrd="0" parTransId="{CE0BA1D0-F492-D642-956A-26EFC0FD708E}" sibTransId="{839B42B6-A8EA-9C4E-931D-5CAA596097FE}"/>
    <dgm:cxn modelId="{9118DAC8-BEDA-3B4F-9C77-817F427330CF}" srcId="{125DE95B-E3E9-488D-843B-7EA58128D643}" destId="{DCC1A310-1C79-CA41-BC8F-F2F7F4B654F7}" srcOrd="3" destOrd="0" parTransId="{E958D3D5-5FFD-3443-ABCD-1A2DA811BB55}" sibTransId="{4EA0A432-1AE2-314A-852F-0C7E44A36EC0}"/>
    <dgm:cxn modelId="{CB37D0CB-3EF8-D747-AAE7-84EF9DC1EF9D}" type="presOf" srcId="{A3342F81-092E-D94F-B71B-56D728050DC4}" destId="{F51D0157-A438-46CA-8EB0-F10C3EDBB633}" srcOrd="0" destOrd="4" presId="urn:microsoft.com/office/officeart/2005/8/layout/bList2"/>
    <dgm:cxn modelId="{FF9907CF-CFD4-4641-91DE-D04AB4DCCB54}" srcId="{DCC1A310-1C79-CA41-BC8F-F2F7F4B654F7}" destId="{903F98AC-194E-3E4D-A272-F12F8847EF48}" srcOrd="0" destOrd="0" parTransId="{2625FB58-67EA-1141-9127-133D6B50F2A8}" sibTransId="{50668972-B8BA-8342-8C45-669179E12080}"/>
    <dgm:cxn modelId="{F9EAC3D7-ABBA-4E2D-8994-A1F7F54318D9}" type="presOf" srcId="{786F1C33-506F-487F-AA18-A30EE2A2534E}" destId="{D824D08C-3F4C-46FF-AB3B-44226A1CB33A}" srcOrd="0" destOrd="0" presId="urn:microsoft.com/office/officeart/2005/8/layout/bList2"/>
    <dgm:cxn modelId="{FC13ABD8-2CAA-D245-859A-A48DF579E93D}" type="presOf" srcId="{56910F6D-1269-3049-ACB2-917F4DC59908}" destId="{173ADCC0-45AB-4F03-8B39-78AD7803ABF7}" srcOrd="0" destOrd="4" presId="urn:microsoft.com/office/officeart/2005/8/layout/bList2"/>
    <dgm:cxn modelId="{31E286E3-76C0-F347-A8D5-EE52220A790C}" type="presOf" srcId="{D0B8DBFD-CF0C-8A44-AEE1-C61612C42B70}" destId="{5F2F90E6-CF6C-47CE-A6A2-78658417800F}" srcOrd="0" destOrd="6" presId="urn:microsoft.com/office/officeart/2005/8/layout/bList2"/>
    <dgm:cxn modelId="{9B5A4DEE-0EBF-1249-9227-306B20F9854E}" type="presOf" srcId="{0E36A602-1B9F-DE44-BC30-8E72568CF679}" destId="{173ADCC0-45AB-4F03-8B39-78AD7803ABF7}" srcOrd="0" destOrd="1" presId="urn:microsoft.com/office/officeart/2005/8/layout/bList2"/>
    <dgm:cxn modelId="{FD3E9CAE-3E50-4C7C-B032-34DEC6021F4A}" type="presParOf" srcId="{DAF4D648-EEB5-43F0-B6E1-95A2D48591A9}" destId="{AA2910BA-1558-45BB-99E2-745AA539B2BD}" srcOrd="0" destOrd="0" presId="urn:microsoft.com/office/officeart/2005/8/layout/bList2"/>
    <dgm:cxn modelId="{ECC0BEF6-5354-4666-BC37-D08988C3CC22}" type="presParOf" srcId="{AA2910BA-1558-45BB-99E2-745AA539B2BD}" destId="{F51D0157-A438-46CA-8EB0-F10C3EDBB633}" srcOrd="0" destOrd="0" presId="urn:microsoft.com/office/officeart/2005/8/layout/bList2"/>
    <dgm:cxn modelId="{046EDFBC-A15D-4504-B8C9-75F0EF5230BC}" type="presParOf" srcId="{AA2910BA-1558-45BB-99E2-745AA539B2BD}" destId="{DFA50C83-93AF-4FDE-B778-50A2E26547C0}" srcOrd="1" destOrd="0" presId="urn:microsoft.com/office/officeart/2005/8/layout/bList2"/>
    <dgm:cxn modelId="{55B6F910-1623-4579-A1BD-C060752BE139}" type="presParOf" srcId="{AA2910BA-1558-45BB-99E2-745AA539B2BD}" destId="{D5C674EC-98A5-4D45-9168-E941BC46FCF6}" srcOrd="2" destOrd="0" presId="urn:microsoft.com/office/officeart/2005/8/layout/bList2"/>
    <dgm:cxn modelId="{AE4D7C6C-373B-4E9C-8F42-BFBA30ECE441}" type="presParOf" srcId="{AA2910BA-1558-45BB-99E2-745AA539B2BD}" destId="{DEEF4213-91C0-4DFA-A1E8-D6E76A9D48BD}" srcOrd="3" destOrd="0" presId="urn:microsoft.com/office/officeart/2005/8/layout/bList2"/>
    <dgm:cxn modelId="{0079BB9B-A860-4052-8486-08D05A130011}" type="presParOf" srcId="{DAF4D648-EEB5-43F0-B6E1-95A2D48591A9}" destId="{2BCC3B1B-E8CA-4606-8407-A6ECC7BED76A}" srcOrd="1" destOrd="0" presId="urn:microsoft.com/office/officeart/2005/8/layout/bList2"/>
    <dgm:cxn modelId="{B9E7D8FD-D4EB-4361-A29C-E87A87BF6084}" type="presParOf" srcId="{DAF4D648-EEB5-43F0-B6E1-95A2D48591A9}" destId="{59D6E31B-DF80-46C5-B901-2E39646B95D1}" srcOrd="2" destOrd="0" presId="urn:microsoft.com/office/officeart/2005/8/layout/bList2"/>
    <dgm:cxn modelId="{3C5B0956-211A-4CF3-8BFC-B69A47DFF260}" type="presParOf" srcId="{59D6E31B-DF80-46C5-B901-2E39646B95D1}" destId="{173ADCC0-45AB-4F03-8B39-78AD7803ABF7}" srcOrd="0" destOrd="0" presId="urn:microsoft.com/office/officeart/2005/8/layout/bList2"/>
    <dgm:cxn modelId="{5CABC103-5A22-4DC4-BF37-2FBE73AE57D6}" type="presParOf" srcId="{59D6E31B-DF80-46C5-B901-2E39646B95D1}" destId="{D824D08C-3F4C-46FF-AB3B-44226A1CB33A}" srcOrd="1" destOrd="0" presId="urn:microsoft.com/office/officeart/2005/8/layout/bList2"/>
    <dgm:cxn modelId="{42285D9A-4959-487C-94CA-4887938BAD25}" type="presParOf" srcId="{59D6E31B-DF80-46C5-B901-2E39646B95D1}" destId="{219636A1-9D00-4675-967E-CA57FCDEAB1E}" srcOrd="2" destOrd="0" presId="urn:microsoft.com/office/officeart/2005/8/layout/bList2"/>
    <dgm:cxn modelId="{706109A8-7B22-4253-AD97-00D180FC5B67}" type="presParOf" srcId="{59D6E31B-DF80-46C5-B901-2E39646B95D1}" destId="{161E2365-CB26-459A-8F0C-B10C3E646E56}" srcOrd="3" destOrd="0" presId="urn:microsoft.com/office/officeart/2005/8/layout/bList2"/>
    <dgm:cxn modelId="{089B81A6-3301-4A6F-90CE-140C9C3CAADC}" type="presParOf" srcId="{DAF4D648-EEB5-43F0-B6E1-95A2D48591A9}" destId="{447B6574-E608-4F2E-BAD5-363CC256CA90}" srcOrd="3" destOrd="0" presId="urn:microsoft.com/office/officeart/2005/8/layout/bList2"/>
    <dgm:cxn modelId="{CD41D3E6-1553-490C-9D33-115EB06C5867}" type="presParOf" srcId="{DAF4D648-EEB5-43F0-B6E1-95A2D48591A9}" destId="{54FFC0A8-F079-4E7D-BF1A-E11568861659}" srcOrd="4" destOrd="0" presId="urn:microsoft.com/office/officeart/2005/8/layout/bList2"/>
    <dgm:cxn modelId="{68A57BB6-A776-4847-B1C1-BAE545B43366}" type="presParOf" srcId="{54FFC0A8-F079-4E7D-BF1A-E11568861659}" destId="{5F2F90E6-CF6C-47CE-A6A2-78658417800F}" srcOrd="0" destOrd="0" presId="urn:microsoft.com/office/officeart/2005/8/layout/bList2"/>
    <dgm:cxn modelId="{C5A903D8-D6F2-4894-AE2A-63CE04769B8D}" type="presParOf" srcId="{54FFC0A8-F079-4E7D-BF1A-E11568861659}" destId="{BD210979-5005-46DE-8F11-99CF54A465F1}" srcOrd="1" destOrd="0" presId="urn:microsoft.com/office/officeart/2005/8/layout/bList2"/>
    <dgm:cxn modelId="{F6DCDC5E-BD10-4EE1-B04E-39AB81364AAA}" type="presParOf" srcId="{54FFC0A8-F079-4E7D-BF1A-E11568861659}" destId="{B634D077-9CEB-4360-83EE-5D4C6FFB98DD}" srcOrd="2" destOrd="0" presId="urn:microsoft.com/office/officeart/2005/8/layout/bList2"/>
    <dgm:cxn modelId="{A4FF5A59-0A32-4408-9929-30BBA6DAD33E}" type="presParOf" srcId="{54FFC0A8-F079-4E7D-BF1A-E11568861659}" destId="{EE5FFD93-52F3-418C-BBBA-24CAF019EF16}"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3A98C2F-D8B8-C04E-879D-9103F4043E5C}" type="doc">
      <dgm:prSet loTypeId="urn:microsoft.com/office/officeart/2005/8/layout/hList3" loCatId="" qsTypeId="urn:microsoft.com/office/officeart/2005/8/quickstyle/simple2" qsCatId="simple" csTypeId="urn:microsoft.com/office/officeart/2005/8/colors/accent5_1" csCatId="accent5" phldr="1"/>
      <dgm:spPr/>
    </dgm:pt>
    <dgm:pt modelId="{30EBE087-A438-B842-A024-4D2816EC9038}">
      <dgm:prSet phldrT="[Text]" custT="1"/>
      <dgm:spPr/>
      <dgm:t>
        <a:bodyPr/>
        <a:lstStyle/>
        <a:p>
          <a:r>
            <a:rPr lang="en-US" sz="4400" b="1" dirty="0"/>
            <a:t>First, identify what staff need to know, then, provide…</a:t>
          </a:r>
        </a:p>
      </dgm:t>
    </dgm:pt>
    <dgm:pt modelId="{6B67AA2A-3A42-8A46-B749-B625F3EF9B89}" type="parTrans" cxnId="{89F1C2AF-DC53-4947-94A0-568E3BE131B3}">
      <dgm:prSet/>
      <dgm:spPr/>
      <dgm:t>
        <a:bodyPr/>
        <a:lstStyle/>
        <a:p>
          <a:endParaRPr lang="en-US" sz="3600"/>
        </a:p>
      </dgm:t>
    </dgm:pt>
    <dgm:pt modelId="{05C96752-912E-A842-B801-0F3AC84E65CE}" type="sibTrans" cxnId="{89F1C2AF-DC53-4947-94A0-568E3BE131B3}">
      <dgm:prSet custT="1"/>
      <dgm:spPr/>
      <dgm:t>
        <a:bodyPr/>
        <a:lstStyle/>
        <a:p>
          <a:endParaRPr lang="en-US" sz="3600"/>
        </a:p>
      </dgm:t>
    </dgm:pt>
    <dgm:pt modelId="{B99938D5-567C-F045-B591-0064C8DCC6BB}">
      <dgm:prSet phldrT="[Text]" custT="1"/>
      <dgm:spPr/>
      <dgm:t>
        <a:bodyPr/>
        <a:lstStyle/>
        <a:p>
          <a:r>
            <a:rPr lang="en-US" sz="3600" dirty="0"/>
            <a:t>Coaching/</a:t>
          </a:r>
        </a:p>
        <a:p>
          <a:r>
            <a:rPr lang="en-US" sz="3600" dirty="0"/>
            <a:t>Prompting</a:t>
          </a:r>
        </a:p>
      </dgm:t>
    </dgm:pt>
    <dgm:pt modelId="{E017AD56-8C7E-6A49-94A1-2A0A8ED200F8}" type="parTrans" cxnId="{E4C2F79D-D076-254F-84C4-D8E97E5C190B}">
      <dgm:prSet/>
      <dgm:spPr/>
      <dgm:t>
        <a:bodyPr/>
        <a:lstStyle/>
        <a:p>
          <a:endParaRPr lang="en-US" sz="3600"/>
        </a:p>
      </dgm:t>
    </dgm:pt>
    <dgm:pt modelId="{FEDED2EE-A37F-D746-892C-D1CC5AB7EF05}" type="sibTrans" cxnId="{E4C2F79D-D076-254F-84C4-D8E97E5C190B}">
      <dgm:prSet custT="1"/>
      <dgm:spPr/>
      <dgm:t>
        <a:bodyPr/>
        <a:lstStyle/>
        <a:p>
          <a:endParaRPr lang="en-US" sz="3600"/>
        </a:p>
      </dgm:t>
    </dgm:pt>
    <dgm:pt modelId="{9FC34C97-A64A-274A-864D-1EC4A071A611}">
      <dgm:prSet phldrT="[Text]" custT="1"/>
      <dgm:spPr/>
      <dgm:t>
        <a:bodyPr/>
        <a:lstStyle/>
        <a:p>
          <a:r>
            <a:rPr lang="en-US" sz="3600" dirty="0"/>
            <a:t>Explicit Training</a:t>
          </a:r>
        </a:p>
      </dgm:t>
    </dgm:pt>
    <dgm:pt modelId="{13182043-7E14-B944-9999-4A5FD867293C}" type="parTrans" cxnId="{D6E02CE4-020C-B34B-BA25-DD01F3F38D9C}">
      <dgm:prSet/>
      <dgm:spPr/>
      <dgm:t>
        <a:bodyPr/>
        <a:lstStyle/>
        <a:p>
          <a:endParaRPr lang="en-US" sz="3600"/>
        </a:p>
      </dgm:t>
    </dgm:pt>
    <dgm:pt modelId="{86030FF0-9B59-6749-9C7B-F326E2BD44A9}" type="sibTrans" cxnId="{D6E02CE4-020C-B34B-BA25-DD01F3F38D9C}">
      <dgm:prSet/>
      <dgm:spPr/>
      <dgm:t>
        <a:bodyPr/>
        <a:lstStyle/>
        <a:p>
          <a:endParaRPr lang="en-US" sz="3600"/>
        </a:p>
      </dgm:t>
    </dgm:pt>
    <dgm:pt modelId="{A11AC603-36BE-7B47-99BB-39F34A6D2D33}">
      <dgm:prSet phldrT="[Text]" custT="1"/>
      <dgm:spPr/>
      <dgm:t>
        <a:bodyPr/>
        <a:lstStyle/>
        <a:p>
          <a:r>
            <a:rPr lang="en-US" sz="3600" dirty="0"/>
            <a:t>Performance Feedback</a:t>
          </a:r>
        </a:p>
      </dgm:t>
    </dgm:pt>
    <dgm:pt modelId="{D13ECD4B-4814-DE47-BE34-443819197B21}" type="parTrans" cxnId="{35728828-F573-714F-B93C-C3F225314164}">
      <dgm:prSet/>
      <dgm:spPr/>
      <dgm:t>
        <a:bodyPr/>
        <a:lstStyle/>
        <a:p>
          <a:endParaRPr lang="en-US" sz="3600"/>
        </a:p>
      </dgm:t>
    </dgm:pt>
    <dgm:pt modelId="{329B02EC-78CA-894D-B277-0A099731A8AE}" type="sibTrans" cxnId="{35728828-F573-714F-B93C-C3F225314164}">
      <dgm:prSet custT="1"/>
      <dgm:spPr/>
      <dgm:t>
        <a:bodyPr/>
        <a:lstStyle/>
        <a:p>
          <a:endParaRPr lang="en-US" sz="3600"/>
        </a:p>
      </dgm:t>
    </dgm:pt>
    <dgm:pt modelId="{F8991093-2535-7441-B4A0-F52D2AB81A0E}" type="pres">
      <dgm:prSet presAssocID="{93A98C2F-D8B8-C04E-879D-9103F4043E5C}" presName="composite" presStyleCnt="0">
        <dgm:presLayoutVars>
          <dgm:chMax val="1"/>
          <dgm:dir/>
          <dgm:resizeHandles val="exact"/>
        </dgm:presLayoutVars>
      </dgm:prSet>
      <dgm:spPr/>
    </dgm:pt>
    <dgm:pt modelId="{6B6FE9D8-C496-A647-A319-08C4FF69F7E8}" type="pres">
      <dgm:prSet presAssocID="{30EBE087-A438-B842-A024-4D2816EC9038}" presName="roof" presStyleLbl="dkBgShp" presStyleIdx="0" presStyleCnt="2" custLinFactNeighborY="1403"/>
      <dgm:spPr/>
    </dgm:pt>
    <dgm:pt modelId="{1F797873-05B0-CC4F-9C3E-DD61DEF1D944}" type="pres">
      <dgm:prSet presAssocID="{30EBE087-A438-B842-A024-4D2816EC9038}" presName="pillars" presStyleCnt="0"/>
      <dgm:spPr/>
    </dgm:pt>
    <dgm:pt modelId="{153D09E4-796C-1546-92A9-0C28E8850574}" type="pres">
      <dgm:prSet presAssocID="{30EBE087-A438-B842-A024-4D2816EC9038}" presName="pillar1" presStyleLbl="node1" presStyleIdx="0" presStyleCnt="3">
        <dgm:presLayoutVars>
          <dgm:bulletEnabled val="1"/>
        </dgm:presLayoutVars>
      </dgm:prSet>
      <dgm:spPr/>
    </dgm:pt>
    <dgm:pt modelId="{6E922989-F7C2-4A43-8237-9C757BD4133A}" type="pres">
      <dgm:prSet presAssocID="{B99938D5-567C-F045-B591-0064C8DCC6BB}" presName="pillarX" presStyleLbl="node1" presStyleIdx="1" presStyleCnt="3">
        <dgm:presLayoutVars>
          <dgm:bulletEnabled val="1"/>
        </dgm:presLayoutVars>
      </dgm:prSet>
      <dgm:spPr/>
    </dgm:pt>
    <dgm:pt modelId="{678DE44B-0551-FC4E-8B9E-7E60789003EE}" type="pres">
      <dgm:prSet presAssocID="{A11AC603-36BE-7B47-99BB-39F34A6D2D33}" presName="pillarX" presStyleLbl="node1" presStyleIdx="2" presStyleCnt="3">
        <dgm:presLayoutVars>
          <dgm:bulletEnabled val="1"/>
        </dgm:presLayoutVars>
      </dgm:prSet>
      <dgm:spPr/>
    </dgm:pt>
    <dgm:pt modelId="{7AB94DD3-CAF8-BD4F-A2B2-48810E4E705C}" type="pres">
      <dgm:prSet presAssocID="{30EBE087-A438-B842-A024-4D2816EC9038}" presName="base" presStyleLbl="dkBgShp" presStyleIdx="1" presStyleCnt="2"/>
      <dgm:spPr/>
    </dgm:pt>
  </dgm:ptLst>
  <dgm:cxnLst>
    <dgm:cxn modelId="{E4E9E118-EB02-E744-B446-6882B4CDD002}" type="presOf" srcId="{30EBE087-A438-B842-A024-4D2816EC9038}" destId="{6B6FE9D8-C496-A647-A319-08C4FF69F7E8}" srcOrd="0" destOrd="0" presId="urn:microsoft.com/office/officeart/2005/8/layout/hList3"/>
    <dgm:cxn modelId="{35728828-F573-714F-B93C-C3F225314164}" srcId="{30EBE087-A438-B842-A024-4D2816EC9038}" destId="{A11AC603-36BE-7B47-99BB-39F34A6D2D33}" srcOrd="2" destOrd="0" parTransId="{D13ECD4B-4814-DE47-BE34-443819197B21}" sibTransId="{329B02EC-78CA-894D-B277-0A099731A8AE}"/>
    <dgm:cxn modelId="{E8E1D13B-6FC5-8E4A-9519-A09690EE92B2}" type="presOf" srcId="{B99938D5-567C-F045-B591-0064C8DCC6BB}" destId="{6E922989-F7C2-4A43-8237-9C757BD4133A}" srcOrd="0" destOrd="0" presId="urn:microsoft.com/office/officeart/2005/8/layout/hList3"/>
    <dgm:cxn modelId="{ABF2A443-DF28-8943-A6F5-C2D94ED7386A}" type="presOf" srcId="{A11AC603-36BE-7B47-99BB-39F34A6D2D33}" destId="{678DE44B-0551-FC4E-8B9E-7E60789003EE}" srcOrd="0" destOrd="0" presId="urn:microsoft.com/office/officeart/2005/8/layout/hList3"/>
    <dgm:cxn modelId="{E4C2F79D-D076-254F-84C4-D8E97E5C190B}" srcId="{30EBE087-A438-B842-A024-4D2816EC9038}" destId="{B99938D5-567C-F045-B591-0064C8DCC6BB}" srcOrd="1" destOrd="0" parTransId="{E017AD56-8C7E-6A49-94A1-2A0A8ED200F8}" sibTransId="{FEDED2EE-A37F-D746-892C-D1CC5AB7EF05}"/>
    <dgm:cxn modelId="{E3F000A0-1E35-084D-9B84-2E1B00766862}" type="presOf" srcId="{93A98C2F-D8B8-C04E-879D-9103F4043E5C}" destId="{F8991093-2535-7441-B4A0-F52D2AB81A0E}" srcOrd="0" destOrd="0" presId="urn:microsoft.com/office/officeart/2005/8/layout/hList3"/>
    <dgm:cxn modelId="{89F1C2AF-DC53-4947-94A0-568E3BE131B3}" srcId="{93A98C2F-D8B8-C04E-879D-9103F4043E5C}" destId="{30EBE087-A438-B842-A024-4D2816EC9038}" srcOrd="0" destOrd="0" parTransId="{6B67AA2A-3A42-8A46-B749-B625F3EF9B89}" sibTransId="{05C96752-912E-A842-B801-0F3AC84E65CE}"/>
    <dgm:cxn modelId="{9727EFB2-1371-1340-AA8A-CAABEC35C5D4}" type="presOf" srcId="{9FC34C97-A64A-274A-864D-1EC4A071A611}" destId="{153D09E4-796C-1546-92A9-0C28E8850574}" srcOrd="0" destOrd="0" presId="urn:microsoft.com/office/officeart/2005/8/layout/hList3"/>
    <dgm:cxn modelId="{D6E02CE4-020C-B34B-BA25-DD01F3F38D9C}" srcId="{30EBE087-A438-B842-A024-4D2816EC9038}" destId="{9FC34C97-A64A-274A-864D-1EC4A071A611}" srcOrd="0" destOrd="0" parTransId="{13182043-7E14-B944-9999-4A5FD867293C}" sibTransId="{86030FF0-9B59-6749-9C7B-F326E2BD44A9}"/>
    <dgm:cxn modelId="{2EB9DD39-8D08-4341-A02E-904AB1188FD8}" type="presParOf" srcId="{F8991093-2535-7441-B4A0-F52D2AB81A0E}" destId="{6B6FE9D8-C496-A647-A319-08C4FF69F7E8}" srcOrd="0" destOrd="0" presId="urn:microsoft.com/office/officeart/2005/8/layout/hList3"/>
    <dgm:cxn modelId="{7301C72E-B183-6C41-9A90-ACE3B6F2C429}" type="presParOf" srcId="{F8991093-2535-7441-B4A0-F52D2AB81A0E}" destId="{1F797873-05B0-CC4F-9C3E-DD61DEF1D944}" srcOrd="1" destOrd="0" presId="urn:microsoft.com/office/officeart/2005/8/layout/hList3"/>
    <dgm:cxn modelId="{39234B7B-4A1E-234F-82A1-17661105793C}" type="presParOf" srcId="{1F797873-05B0-CC4F-9C3E-DD61DEF1D944}" destId="{153D09E4-796C-1546-92A9-0C28E8850574}" srcOrd="0" destOrd="0" presId="urn:microsoft.com/office/officeart/2005/8/layout/hList3"/>
    <dgm:cxn modelId="{B801A6F0-D17B-C74A-B5B5-1AD2631AA51B}" type="presParOf" srcId="{1F797873-05B0-CC4F-9C3E-DD61DEF1D944}" destId="{6E922989-F7C2-4A43-8237-9C757BD4133A}" srcOrd="1" destOrd="0" presId="urn:microsoft.com/office/officeart/2005/8/layout/hList3"/>
    <dgm:cxn modelId="{0CD9C530-69E9-6D43-8743-4401228737C4}" type="presParOf" srcId="{1F797873-05B0-CC4F-9C3E-DD61DEF1D944}" destId="{678DE44B-0551-FC4E-8B9E-7E60789003EE}" srcOrd="2" destOrd="0" presId="urn:microsoft.com/office/officeart/2005/8/layout/hList3"/>
    <dgm:cxn modelId="{3AB96592-9CB7-3240-93AD-B5793EA37EB9}" type="presParOf" srcId="{F8991093-2535-7441-B4A0-F52D2AB81A0E}" destId="{7AB94DD3-CAF8-BD4F-A2B2-48810E4E705C}" srcOrd="2" destOrd="0" presId="urn:microsoft.com/office/officeart/2005/8/layout/hLis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3A98C2F-D8B8-C04E-879D-9103F4043E5C}" type="doc">
      <dgm:prSet loTypeId="urn:microsoft.com/office/officeart/2005/8/layout/hList3" loCatId="" qsTypeId="urn:microsoft.com/office/officeart/2005/8/quickstyle/simple2" qsCatId="simple" csTypeId="urn:microsoft.com/office/officeart/2005/8/colors/accent5_1" csCatId="accent5" phldr="1"/>
      <dgm:spPr/>
    </dgm:pt>
    <dgm:pt modelId="{30EBE087-A438-B842-A024-4D2816EC9038}">
      <dgm:prSet phldrT="[Text]" custT="1"/>
      <dgm:spPr/>
      <dgm:t>
        <a:bodyPr/>
        <a:lstStyle/>
        <a:p>
          <a:r>
            <a:rPr lang="en-US" sz="4400" b="1" dirty="0"/>
            <a:t>First, identify what staff need to know, then, provide…</a:t>
          </a:r>
        </a:p>
      </dgm:t>
    </dgm:pt>
    <dgm:pt modelId="{6B67AA2A-3A42-8A46-B749-B625F3EF9B89}" type="parTrans" cxnId="{89F1C2AF-DC53-4947-94A0-568E3BE131B3}">
      <dgm:prSet/>
      <dgm:spPr/>
      <dgm:t>
        <a:bodyPr/>
        <a:lstStyle/>
        <a:p>
          <a:endParaRPr lang="en-US" sz="3600"/>
        </a:p>
      </dgm:t>
    </dgm:pt>
    <dgm:pt modelId="{05C96752-912E-A842-B801-0F3AC84E65CE}" type="sibTrans" cxnId="{89F1C2AF-DC53-4947-94A0-568E3BE131B3}">
      <dgm:prSet custT="1"/>
      <dgm:spPr/>
      <dgm:t>
        <a:bodyPr/>
        <a:lstStyle/>
        <a:p>
          <a:endParaRPr lang="en-US" sz="3600"/>
        </a:p>
      </dgm:t>
    </dgm:pt>
    <dgm:pt modelId="{B99938D5-567C-F045-B591-0064C8DCC6BB}">
      <dgm:prSet phldrT="[Text]" custT="1"/>
      <dgm:spPr/>
      <dgm:t>
        <a:bodyPr/>
        <a:lstStyle/>
        <a:p>
          <a:r>
            <a:rPr lang="en-US" sz="3600" dirty="0"/>
            <a:t>Coaching/</a:t>
          </a:r>
        </a:p>
        <a:p>
          <a:r>
            <a:rPr lang="en-US" sz="3600" dirty="0"/>
            <a:t>Prompting</a:t>
          </a:r>
        </a:p>
      </dgm:t>
    </dgm:pt>
    <dgm:pt modelId="{E017AD56-8C7E-6A49-94A1-2A0A8ED200F8}" type="parTrans" cxnId="{E4C2F79D-D076-254F-84C4-D8E97E5C190B}">
      <dgm:prSet/>
      <dgm:spPr/>
      <dgm:t>
        <a:bodyPr/>
        <a:lstStyle/>
        <a:p>
          <a:endParaRPr lang="en-US" sz="3600"/>
        </a:p>
      </dgm:t>
    </dgm:pt>
    <dgm:pt modelId="{FEDED2EE-A37F-D746-892C-D1CC5AB7EF05}" type="sibTrans" cxnId="{E4C2F79D-D076-254F-84C4-D8E97E5C190B}">
      <dgm:prSet custT="1"/>
      <dgm:spPr/>
      <dgm:t>
        <a:bodyPr/>
        <a:lstStyle/>
        <a:p>
          <a:endParaRPr lang="en-US" sz="3600"/>
        </a:p>
      </dgm:t>
    </dgm:pt>
    <dgm:pt modelId="{9FC34C97-A64A-274A-864D-1EC4A071A611}">
      <dgm:prSet phldrT="[Text]" custT="1"/>
      <dgm:spPr/>
      <dgm:t>
        <a:bodyPr/>
        <a:lstStyle/>
        <a:p>
          <a:r>
            <a:rPr lang="en-US" sz="3600" b="1" dirty="0">
              <a:solidFill>
                <a:schemeClr val="accent6">
                  <a:lumMod val="50000"/>
                </a:schemeClr>
              </a:solidFill>
            </a:rPr>
            <a:t>Explicit Training</a:t>
          </a:r>
        </a:p>
      </dgm:t>
    </dgm:pt>
    <dgm:pt modelId="{13182043-7E14-B944-9999-4A5FD867293C}" type="parTrans" cxnId="{D6E02CE4-020C-B34B-BA25-DD01F3F38D9C}">
      <dgm:prSet/>
      <dgm:spPr/>
      <dgm:t>
        <a:bodyPr/>
        <a:lstStyle/>
        <a:p>
          <a:endParaRPr lang="en-US" sz="3600"/>
        </a:p>
      </dgm:t>
    </dgm:pt>
    <dgm:pt modelId="{86030FF0-9B59-6749-9C7B-F326E2BD44A9}" type="sibTrans" cxnId="{D6E02CE4-020C-B34B-BA25-DD01F3F38D9C}">
      <dgm:prSet/>
      <dgm:spPr/>
      <dgm:t>
        <a:bodyPr/>
        <a:lstStyle/>
        <a:p>
          <a:endParaRPr lang="en-US" sz="3600"/>
        </a:p>
      </dgm:t>
    </dgm:pt>
    <dgm:pt modelId="{A11AC603-36BE-7B47-99BB-39F34A6D2D33}">
      <dgm:prSet phldrT="[Text]" custT="1"/>
      <dgm:spPr/>
      <dgm:t>
        <a:bodyPr/>
        <a:lstStyle/>
        <a:p>
          <a:r>
            <a:rPr lang="en-US" sz="3600" b="0" dirty="0"/>
            <a:t>Performance Feedback</a:t>
          </a:r>
        </a:p>
      </dgm:t>
    </dgm:pt>
    <dgm:pt modelId="{D13ECD4B-4814-DE47-BE34-443819197B21}" type="parTrans" cxnId="{35728828-F573-714F-B93C-C3F225314164}">
      <dgm:prSet/>
      <dgm:spPr/>
      <dgm:t>
        <a:bodyPr/>
        <a:lstStyle/>
        <a:p>
          <a:endParaRPr lang="en-US" sz="3600"/>
        </a:p>
      </dgm:t>
    </dgm:pt>
    <dgm:pt modelId="{329B02EC-78CA-894D-B277-0A099731A8AE}" type="sibTrans" cxnId="{35728828-F573-714F-B93C-C3F225314164}">
      <dgm:prSet custT="1"/>
      <dgm:spPr/>
      <dgm:t>
        <a:bodyPr/>
        <a:lstStyle/>
        <a:p>
          <a:endParaRPr lang="en-US" sz="3600"/>
        </a:p>
      </dgm:t>
    </dgm:pt>
    <dgm:pt modelId="{F8991093-2535-7441-B4A0-F52D2AB81A0E}" type="pres">
      <dgm:prSet presAssocID="{93A98C2F-D8B8-C04E-879D-9103F4043E5C}" presName="composite" presStyleCnt="0">
        <dgm:presLayoutVars>
          <dgm:chMax val="1"/>
          <dgm:dir/>
          <dgm:resizeHandles val="exact"/>
        </dgm:presLayoutVars>
      </dgm:prSet>
      <dgm:spPr/>
    </dgm:pt>
    <dgm:pt modelId="{6B6FE9D8-C496-A647-A319-08C4FF69F7E8}" type="pres">
      <dgm:prSet presAssocID="{30EBE087-A438-B842-A024-4D2816EC9038}" presName="roof" presStyleLbl="dkBgShp" presStyleIdx="0" presStyleCnt="2" custLinFactNeighborY="1403"/>
      <dgm:spPr/>
    </dgm:pt>
    <dgm:pt modelId="{1F797873-05B0-CC4F-9C3E-DD61DEF1D944}" type="pres">
      <dgm:prSet presAssocID="{30EBE087-A438-B842-A024-4D2816EC9038}" presName="pillars" presStyleCnt="0"/>
      <dgm:spPr/>
    </dgm:pt>
    <dgm:pt modelId="{153D09E4-796C-1546-92A9-0C28E8850574}" type="pres">
      <dgm:prSet presAssocID="{30EBE087-A438-B842-A024-4D2816EC9038}" presName="pillar1" presStyleLbl="node1" presStyleIdx="0" presStyleCnt="3">
        <dgm:presLayoutVars>
          <dgm:bulletEnabled val="1"/>
        </dgm:presLayoutVars>
      </dgm:prSet>
      <dgm:spPr/>
    </dgm:pt>
    <dgm:pt modelId="{6E922989-F7C2-4A43-8237-9C757BD4133A}" type="pres">
      <dgm:prSet presAssocID="{B99938D5-567C-F045-B591-0064C8DCC6BB}" presName="pillarX" presStyleLbl="node1" presStyleIdx="1" presStyleCnt="3">
        <dgm:presLayoutVars>
          <dgm:bulletEnabled val="1"/>
        </dgm:presLayoutVars>
      </dgm:prSet>
      <dgm:spPr/>
    </dgm:pt>
    <dgm:pt modelId="{678DE44B-0551-FC4E-8B9E-7E60789003EE}" type="pres">
      <dgm:prSet presAssocID="{A11AC603-36BE-7B47-99BB-39F34A6D2D33}" presName="pillarX" presStyleLbl="node1" presStyleIdx="2" presStyleCnt="3">
        <dgm:presLayoutVars>
          <dgm:bulletEnabled val="1"/>
        </dgm:presLayoutVars>
      </dgm:prSet>
      <dgm:spPr/>
    </dgm:pt>
    <dgm:pt modelId="{7AB94DD3-CAF8-BD4F-A2B2-48810E4E705C}" type="pres">
      <dgm:prSet presAssocID="{30EBE087-A438-B842-A024-4D2816EC9038}" presName="base" presStyleLbl="dkBgShp" presStyleIdx="1" presStyleCnt="2"/>
      <dgm:spPr/>
    </dgm:pt>
  </dgm:ptLst>
  <dgm:cxnLst>
    <dgm:cxn modelId="{E4E9E118-EB02-E744-B446-6882B4CDD002}" type="presOf" srcId="{30EBE087-A438-B842-A024-4D2816EC9038}" destId="{6B6FE9D8-C496-A647-A319-08C4FF69F7E8}" srcOrd="0" destOrd="0" presId="urn:microsoft.com/office/officeart/2005/8/layout/hList3"/>
    <dgm:cxn modelId="{35728828-F573-714F-B93C-C3F225314164}" srcId="{30EBE087-A438-B842-A024-4D2816EC9038}" destId="{A11AC603-36BE-7B47-99BB-39F34A6D2D33}" srcOrd="2" destOrd="0" parTransId="{D13ECD4B-4814-DE47-BE34-443819197B21}" sibTransId="{329B02EC-78CA-894D-B277-0A099731A8AE}"/>
    <dgm:cxn modelId="{E8E1D13B-6FC5-8E4A-9519-A09690EE92B2}" type="presOf" srcId="{B99938D5-567C-F045-B591-0064C8DCC6BB}" destId="{6E922989-F7C2-4A43-8237-9C757BD4133A}" srcOrd="0" destOrd="0" presId="urn:microsoft.com/office/officeart/2005/8/layout/hList3"/>
    <dgm:cxn modelId="{ABF2A443-DF28-8943-A6F5-C2D94ED7386A}" type="presOf" srcId="{A11AC603-36BE-7B47-99BB-39F34A6D2D33}" destId="{678DE44B-0551-FC4E-8B9E-7E60789003EE}" srcOrd="0" destOrd="0" presId="urn:microsoft.com/office/officeart/2005/8/layout/hList3"/>
    <dgm:cxn modelId="{E4C2F79D-D076-254F-84C4-D8E97E5C190B}" srcId="{30EBE087-A438-B842-A024-4D2816EC9038}" destId="{B99938D5-567C-F045-B591-0064C8DCC6BB}" srcOrd="1" destOrd="0" parTransId="{E017AD56-8C7E-6A49-94A1-2A0A8ED200F8}" sibTransId="{FEDED2EE-A37F-D746-892C-D1CC5AB7EF05}"/>
    <dgm:cxn modelId="{E3F000A0-1E35-084D-9B84-2E1B00766862}" type="presOf" srcId="{93A98C2F-D8B8-C04E-879D-9103F4043E5C}" destId="{F8991093-2535-7441-B4A0-F52D2AB81A0E}" srcOrd="0" destOrd="0" presId="urn:microsoft.com/office/officeart/2005/8/layout/hList3"/>
    <dgm:cxn modelId="{89F1C2AF-DC53-4947-94A0-568E3BE131B3}" srcId="{93A98C2F-D8B8-C04E-879D-9103F4043E5C}" destId="{30EBE087-A438-B842-A024-4D2816EC9038}" srcOrd="0" destOrd="0" parTransId="{6B67AA2A-3A42-8A46-B749-B625F3EF9B89}" sibTransId="{05C96752-912E-A842-B801-0F3AC84E65CE}"/>
    <dgm:cxn modelId="{9727EFB2-1371-1340-AA8A-CAABEC35C5D4}" type="presOf" srcId="{9FC34C97-A64A-274A-864D-1EC4A071A611}" destId="{153D09E4-796C-1546-92A9-0C28E8850574}" srcOrd="0" destOrd="0" presId="urn:microsoft.com/office/officeart/2005/8/layout/hList3"/>
    <dgm:cxn modelId="{D6E02CE4-020C-B34B-BA25-DD01F3F38D9C}" srcId="{30EBE087-A438-B842-A024-4D2816EC9038}" destId="{9FC34C97-A64A-274A-864D-1EC4A071A611}" srcOrd="0" destOrd="0" parTransId="{13182043-7E14-B944-9999-4A5FD867293C}" sibTransId="{86030FF0-9B59-6749-9C7B-F326E2BD44A9}"/>
    <dgm:cxn modelId="{2EB9DD39-8D08-4341-A02E-904AB1188FD8}" type="presParOf" srcId="{F8991093-2535-7441-B4A0-F52D2AB81A0E}" destId="{6B6FE9D8-C496-A647-A319-08C4FF69F7E8}" srcOrd="0" destOrd="0" presId="urn:microsoft.com/office/officeart/2005/8/layout/hList3"/>
    <dgm:cxn modelId="{7301C72E-B183-6C41-9A90-ACE3B6F2C429}" type="presParOf" srcId="{F8991093-2535-7441-B4A0-F52D2AB81A0E}" destId="{1F797873-05B0-CC4F-9C3E-DD61DEF1D944}" srcOrd="1" destOrd="0" presId="urn:microsoft.com/office/officeart/2005/8/layout/hList3"/>
    <dgm:cxn modelId="{39234B7B-4A1E-234F-82A1-17661105793C}" type="presParOf" srcId="{1F797873-05B0-CC4F-9C3E-DD61DEF1D944}" destId="{153D09E4-796C-1546-92A9-0C28E8850574}" srcOrd="0" destOrd="0" presId="urn:microsoft.com/office/officeart/2005/8/layout/hList3"/>
    <dgm:cxn modelId="{B801A6F0-D17B-C74A-B5B5-1AD2631AA51B}" type="presParOf" srcId="{1F797873-05B0-CC4F-9C3E-DD61DEF1D944}" destId="{6E922989-F7C2-4A43-8237-9C757BD4133A}" srcOrd="1" destOrd="0" presId="urn:microsoft.com/office/officeart/2005/8/layout/hList3"/>
    <dgm:cxn modelId="{0CD9C530-69E9-6D43-8743-4401228737C4}" type="presParOf" srcId="{1F797873-05B0-CC4F-9C3E-DD61DEF1D944}" destId="{678DE44B-0551-FC4E-8B9E-7E60789003EE}" srcOrd="2" destOrd="0" presId="urn:microsoft.com/office/officeart/2005/8/layout/hList3"/>
    <dgm:cxn modelId="{3AB96592-9CB7-3240-93AD-B5793EA37EB9}" type="presParOf" srcId="{F8991093-2535-7441-B4A0-F52D2AB81A0E}" destId="{7AB94DD3-CAF8-BD4F-A2B2-48810E4E705C}" srcOrd="2" destOrd="0" presId="urn:microsoft.com/office/officeart/2005/8/layout/hLis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BE836D9-9DD7-0D45-85D1-0CB483F5D5D6}" type="doc">
      <dgm:prSet loTypeId="urn:microsoft.com/office/officeart/2008/layout/VerticalCurvedList" loCatId="" qsTypeId="urn:microsoft.com/office/officeart/2005/8/quickstyle/simple1" qsCatId="simple" csTypeId="urn:microsoft.com/office/officeart/2005/8/colors/accent2_1" csCatId="accent2" phldr="1"/>
      <dgm:spPr/>
      <dgm:t>
        <a:bodyPr/>
        <a:lstStyle/>
        <a:p>
          <a:endParaRPr lang="en-US"/>
        </a:p>
      </dgm:t>
    </dgm:pt>
    <dgm:pt modelId="{DA008D25-3834-E64B-913E-54BAF06CDD07}">
      <dgm:prSet custT="1"/>
      <dgm:spPr/>
      <dgm:t>
        <a:bodyPr/>
        <a:lstStyle/>
        <a:p>
          <a:r>
            <a:rPr lang="en-US" sz="2200" dirty="0"/>
            <a:t>Center School’s PBIS Leadership Team shares the finalized </a:t>
          </a:r>
          <a:r>
            <a:rPr lang="en-US" sz="2200" b="1" dirty="0"/>
            <a:t>Discipline Flowchart </a:t>
          </a:r>
          <a:r>
            <a:rPr lang="en-US" sz="2200" dirty="0"/>
            <a:t>(developed with staff input) to </a:t>
          </a:r>
          <a:r>
            <a:rPr lang="en-US" sz="2200" b="1" i="1" dirty="0"/>
            <a:t>ALL</a:t>
          </a:r>
          <a:r>
            <a:rPr lang="en-US" sz="2200" dirty="0"/>
            <a:t> staff.</a:t>
          </a:r>
        </a:p>
      </dgm:t>
    </dgm:pt>
    <dgm:pt modelId="{13506B4B-61F4-8840-B079-694E40264168}" type="parTrans" cxnId="{F5F59841-DF3B-634B-B942-E0BEF54A6B2E}">
      <dgm:prSet/>
      <dgm:spPr/>
      <dgm:t>
        <a:bodyPr/>
        <a:lstStyle/>
        <a:p>
          <a:endParaRPr lang="en-US" sz="2200"/>
        </a:p>
      </dgm:t>
    </dgm:pt>
    <dgm:pt modelId="{E9AEF667-0663-874E-B6E5-044C77E1AC32}" type="sibTrans" cxnId="{F5F59841-DF3B-634B-B942-E0BEF54A6B2E}">
      <dgm:prSet/>
      <dgm:spPr/>
      <dgm:t>
        <a:bodyPr/>
        <a:lstStyle/>
        <a:p>
          <a:endParaRPr lang="en-US" sz="2200"/>
        </a:p>
      </dgm:t>
    </dgm:pt>
    <dgm:pt modelId="{5FEDB0E8-725D-8C4E-878B-E085B456A9A0}">
      <dgm:prSet custT="1"/>
      <dgm:spPr/>
      <dgm:t>
        <a:bodyPr/>
        <a:lstStyle/>
        <a:p>
          <a:r>
            <a:rPr lang="en-US" sz="2200" dirty="0"/>
            <a:t>A student scenario is provided and a team member performs a “think aloud” to model her interaction with a student. </a:t>
          </a:r>
          <a:r>
            <a:rPr lang="en-US" sz="2200" b="1" i="1" dirty="0"/>
            <a:t>(I do)</a:t>
          </a:r>
          <a:endParaRPr lang="en-US" sz="2200" b="1" dirty="0"/>
        </a:p>
      </dgm:t>
    </dgm:pt>
    <dgm:pt modelId="{9C0EBC5E-FB79-EF4E-AD5E-F0EF2304B71C}" type="parTrans" cxnId="{D2A67B5F-C649-9D45-AE8F-6F09BE3D095D}">
      <dgm:prSet/>
      <dgm:spPr/>
      <dgm:t>
        <a:bodyPr/>
        <a:lstStyle/>
        <a:p>
          <a:endParaRPr lang="en-US" sz="2200"/>
        </a:p>
      </dgm:t>
    </dgm:pt>
    <dgm:pt modelId="{F5954277-E83D-414C-8A2A-B31603781987}" type="sibTrans" cxnId="{D2A67B5F-C649-9D45-AE8F-6F09BE3D095D}">
      <dgm:prSet/>
      <dgm:spPr/>
      <dgm:t>
        <a:bodyPr/>
        <a:lstStyle/>
        <a:p>
          <a:endParaRPr lang="en-US" sz="2200"/>
        </a:p>
      </dgm:t>
    </dgm:pt>
    <dgm:pt modelId="{5A1F0428-0ACB-F048-B278-0BA5B157B007}">
      <dgm:prSet custT="1"/>
      <dgm:spPr/>
      <dgm:t>
        <a:bodyPr/>
        <a:lstStyle/>
        <a:p>
          <a:r>
            <a:rPr lang="en-US" sz="2200" dirty="0"/>
            <a:t>Additional examples and non-examples of student-staff interactions are provided with opportunities for questions to be asked.</a:t>
          </a:r>
        </a:p>
      </dgm:t>
    </dgm:pt>
    <dgm:pt modelId="{40ED2C65-E8C5-E540-9196-CE0DC726B01C}" type="parTrans" cxnId="{03B02A12-D3B4-824F-B6A6-0C7732BC546C}">
      <dgm:prSet/>
      <dgm:spPr/>
      <dgm:t>
        <a:bodyPr/>
        <a:lstStyle/>
        <a:p>
          <a:endParaRPr lang="en-US" sz="2200"/>
        </a:p>
      </dgm:t>
    </dgm:pt>
    <dgm:pt modelId="{DDA4B21F-6F46-CE4C-BDF0-24B4AA789D8C}" type="sibTrans" cxnId="{03B02A12-D3B4-824F-B6A6-0C7732BC546C}">
      <dgm:prSet/>
      <dgm:spPr/>
      <dgm:t>
        <a:bodyPr/>
        <a:lstStyle/>
        <a:p>
          <a:endParaRPr lang="en-US" sz="2200"/>
        </a:p>
      </dgm:t>
    </dgm:pt>
    <dgm:pt modelId="{1B32F500-58F8-7B45-AF9B-2B6E97609BE1}">
      <dgm:prSet custT="1"/>
      <dgm:spPr/>
      <dgm:t>
        <a:bodyPr/>
        <a:lstStyle/>
        <a:p>
          <a:r>
            <a:rPr lang="en-US" sz="2200" dirty="0"/>
            <a:t>Another scenario is provided and small groups of staff discuss how to use the flowchart as a guide to their response. </a:t>
          </a:r>
          <a:r>
            <a:rPr lang="en-US" sz="2200" b="1" i="1" dirty="0"/>
            <a:t>(We do)</a:t>
          </a:r>
          <a:endParaRPr lang="en-US" sz="2200" b="1" dirty="0"/>
        </a:p>
      </dgm:t>
    </dgm:pt>
    <dgm:pt modelId="{7851273C-FAC3-BC43-A9C9-13E581A539F3}" type="parTrans" cxnId="{8262C9D0-6600-3241-BAE1-3A28B22D8D92}">
      <dgm:prSet/>
      <dgm:spPr/>
      <dgm:t>
        <a:bodyPr/>
        <a:lstStyle/>
        <a:p>
          <a:endParaRPr lang="en-US" sz="2200"/>
        </a:p>
      </dgm:t>
    </dgm:pt>
    <dgm:pt modelId="{897115AB-C346-4E49-81E3-818C33C23D97}" type="sibTrans" cxnId="{8262C9D0-6600-3241-BAE1-3A28B22D8D92}">
      <dgm:prSet/>
      <dgm:spPr/>
      <dgm:t>
        <a:bodyPr/>
        <a:lstStyle/>
        <a:p>
          <a:endParaRPr lang="en-US" sz="2200"/>
        </a:p>
      </dgm:t>
    </dgm:pt>
    <dgm:pt modelId="{722A7D51-852D-5441-B163-FC7465499F25}">
      <dgm:prSet custT="1"/>
      <dgm:spPr/>
      <dgm:t>
        <a:bodyPr/>
        <a:lstStyle/>
        <a:p>
          <a:r>
            <a:rPr lang="en-US" sz="2200" dirty="0"/>
            <a:t>One more scenario is provided. Each staff member writes down how they would respond and then shares the response with a colleague. </a:t>
          </a:r>
          <a:r>
            <a:rPr lang="en-US" sz="2200" b="1" dirty="0"/>
            <a:t>(</a:t>
          </a:r>
          <a:r>
            <a:rPr lang="en-US" sz="2200" b="1" i="1" dirty="0"/>
            <a:t>You do)</a:t>
          </a:r>
        </a:p>
      </dgm:t>
    </dgm:pt>
    <dgm:pt modelId="{DBB2D172-0FE1-CB45-B9EF-26F1EE5F2335}" type="parTrans" cxnId="{0F0FE40F-D773-ED41-8199-3CEAB07A9412}">
      <dgm:prSet/>
      <dgm:spPr/>
      <dgm:t>
        <a:bodyPr/>
        <a:lstStyle/>
        <a:p>
          <a:endParaRPr lang="en-US" sz="2200"/>
        </a:p>
      </dgm:t>
    </dgm:pt>
    <dgm:pt modelId="{84294F8B-2344-1F43-8EBD-84811CDDF774}" type="sibTrans" cxnId="{0F0FE40F-D773-ED41-8199-3CEAB07A9412}">
      <dgm:prSet/>
      <dgm:spPr/>
      <dgm:t>
        <a:bodyPr/>
        <a:lstStyle/>
        <a:p>
          <a:endParaRPr lang="en-US" sz="2200"/>
        </a:p>
      </dgm:t>
    </dgm:pt>
    <dgm:pt modelId="{3D668436-7BC4-2646-9124-4F53117D8DE8}">
      <dgm:prSet custT="1"/>
      <dgm:spPr/>
      <dgm:t>
        <a:bodyPr/>
        <a:lstStyle/>
        <a:p>
          <a:r>
            <a:rPr lang="en-US" sz="2200" dirty="0"/>
            <a:t>All staff are provided laminated copies of the Discipline Flowchart and are asked to focus on using it </a:t>
          </a:r>
          <a:r>
            <a:rPr lang="en-US" sz="2200" b="1" dirty="0"/>
            <a:t>during dismissal time</a:t>
          </a:r>
          <a:r>
            <a:rPr lang="en-US" sz="2200" dirty="0"/>
            <a:t>.</a:t>
          </a:r>
        </a:p>
      </dgm:t>
    </dgm:pt>
    <dgm:pt modelId="{32EB2C59-093D-4940-88A0-8976268D72F4}" type="parTrans" cxnId="{B39268CE-E6AB-824E-994C-24939948E57D}">
      <dgm:prSet/>
      <dgm:spPr/>
      <dgm:t>
        <a:bodyPr/>
        <a:lstStyle/>
        <a:p>
          <a:endParaRPr lang="en-US" sz="2200"/>
        </a:p>
      </dgm:t>
    </dgm:pt>
    <dgm:pt modelId="{A6338889-5E74-EA4F-B147-5BC345149DCB}" type="sibTrans" cxnId="{B39268CE-E6AB-824E-994C-24939948E57D}">
      <dgm:prSet/>
      <dgm:spPr/>
      <dgm:t>
        <a:bodyPr/>
        <a:lstStyle/>
        <a:p>
          <a:endParaRPr lang="en-US" sz="2200"/>
        </a:p>
      </dgm:t>
    </dgm:pt>
    <dgm:pt modelId="{6752F35B-9D60-7846-B889-D6593C3E18BC}" type="pres">
      <dgm:prSet presAssocID="{3BE836D9-9DD7-0D45-85D1-0CB483F5D5D6}" presName="Name0" presStyleCnt="0">
        <dgm:presLayoutVars>
          <dgm:chMax val="7"/>
          <dgm:chPref val="7"/>
          <dgm:dir/>
        </dgm:presLayoutVars>
      </dgm:prSet>
      <dgm:spPr/>
    </dgm:pt>
    <dgm:pt modelId="{711F528F-1013-8C49-A162-59D9444D059F}" type="pres">
      <dgm:prSet presAssocID="{3BE836D9-9DD7-0D45-85D1-0CB483F5D5D6}" presName="Name1" presStyleCnt="0"/>
      <dgm:spPr/>
    </dgm:pt>
    <dgm:pt modelId="{974D1CF2-A84F-3C48-9645-45FB1F740356}" type="pres">
      <dgm:prSet presAssocID="{3BE836D9-9DD7-0D45-85D1-0CB483F5D5D6}" presName="cycle" presStyleCnt="0"/>
      <dgm:spPr/>
    </dgm:pt>
    <dgm:pt modelId="{ABFAF162-0D3C-7145-A316-F6F40FD441E8}" type="pres">
      <dgm:prSet presAssocID="{3BE836D9-9DD7-0D45-85D1-0CB483F5D5D6}" presName="srcNode" presStyleLbl="node1" presStyleIdx="0" presStyleCnt="6"/>
      <dgm:spPr/>
    </dgm:pt>
    <dgm:pt modelId="{D53FB332-C28E-4B41-AE28-E610DC22B7C2}" type="pres">
      <dgm:prSet presAssocID="{3BE836D9-9DD7-0D45-85D1-0CB483F5D5D6}" presName="conn" presStyleLbl="parChTrans1D2" presStyleIdx="0" presStyleCnt="1"/>
      <dgm:spPr/>
    </dgm:pt>
    <dgm:pt modelId="{48F7D910-AA41-1C49-870C-D58030E2FEA1}" type="pres">
      <dgm:prSet presAssocID="{3BE836D9-9DD7-0D45-85D1-0CB483F5D5D6}" presName="extraNode" presStyleLbl="node1" presStyleIdx="0" presStyleCnt="6"/>
      <dgm:spPr/>
    </dgm:pt>
    <dgm:pt modelId="{33FBEAAB-45CB-A549-86C2-B67C5D6BF2E7}" type="pres">
      <dgm:prSet presAssocID="{3BE836D9-9DD7-0D45-85D1-0CB483F5D5D6}" presName="dstNode" presStyleLbl="node1" presStyleIdx="0" presStyleCnt="6"/>
      <dgm:spPr/>
    </dgm:pt>
    <dgm:pt modelId="{046CDF57-3A5D-A24D-8B1E-5722EDDAACB0}" type="pres">
      <dgm:prSet presAssocID="{DA008D25-3834-E64B-913E-54BAF06CDD07}" presName="text_1" presStyleLbl="node1" presStyleIdx="0" presStyleCnt="6" custScaleY="128805">
        <dgm:presLayoutVars>
          <dgm:bulletEnabled val="1"/>
        </dgm:presLayoutVars>
      </dgm:prSet>
      <dgm:spPr/>
    </dgm:pt>
    <dgm:pt modelId="{04DB0F9F-891D-224C-B9DF-B67C9701FA6C}" type="pres">
      <dgm:prSet presAssocID="{DA008D25-3834-E64B-913E-54BAF06CDD07}" presName="accent_1" presStyleCnt="0"/>
      <dgm:spPr/>
    </dgm:pt>
    <dgm:pt modelId="{F886C37B-589E-2147-A2D2-16B24D35CAC2}" type="pres">
      <dgm:prSet presAssocID="{DA008D25-3834-E64B-913E-54BAF06CDD07}" presName="accentRepeatNode" presStyleLbl="solidFgAcc1" presStyleIdx="0" presStyleCnt="6"/>
      <dgm:spPr/>
    </dgm:pt>
    <dgm:pt modelId="{5A41FFFE-BFFC-8446-99A0-A064FFC1E9FC}" type="pres">
      <dgm:prSet presAssocID="{5FEDB0E8-725D-8C4E-878B-E085B456A9A0}" presName="text_2" presStyleLbl="node1" presStyleIdx="1" presStyleCnt="6" custScaleY="128805">
        <dgm:presLayoutVars>
          <dgm:bulletEnabled val="1"/>
        </dgm:presLayoutVars>
      </dgm:prSet>
      <dgm:spPr/>
    </dgm:pt>
    <dgm:pt modelId="{6BDE6A04-B54E-C74E-8AAC-522AF43E1EB2}" type="pres">
      <dgm:prSet presAssocID="{5FEDB0E8-725D-8C4E-878B-E085B456A9A0}" presName="accent_2" presStyleCnt="0"/>
      <dgm:spPr/>
    </dgm:pt>
    <dgm:pt modelId="{094FC104-5F93-CC48-81EC-5A5374EF8C5C}" type="pres">
      <dgm:prSet presAssocID="{5FEDB0E8-725D-8C4E-878B-E085B456A9A0}" presName="accentRepeatNode" presStyleLbl="solidFgAcc1" presStyleIdx="1" presStyleCnt="6"/>
      <dgm:spPr/>
    </dgm:pt>
    <dgm:pt modelId="{1B520068-F0F4-104F-99C0-B8693C5EEFD2}" type="pres">
      <dgm:prSet presAssocID="{5A1F0428-0ACB-F048-B278-0BA5B157B007}" presName="text_3" presStyleLbl="node1" presStyleIdx="2" presStyleCnt="6" custScaleY="128805">
        <dgm:presLayoutVars>
          <dgm:bulletEnabled val="1"/>
        </dgm:presLayoutVars>
      </dgm:prSet>
      <dgm:spPr/>
    </dgm:pt>
    <dgm:pt modelId="{258FEF77-8606-C84F-AC1A-9F0083B7C620}" type="pres">
      <dgm:prSet presAssocID="{5A1F0428-0ACB-F048-B278-0BA5B157B007}" presName="accent_3" presStyleCnt="0"/>
      <dgm:spPr/>
    </dgm:pt>
    <dgm:pt modelId="{EBAE9EC1-074A-ED45-8161-C54EFDB5B11B}" type="pres">
      <dgm:prSet presAssocID="{5A1F0428-0ACB-F048-B278-0BA5B157B007}" presName="accentRepeatNode" presStyleLbl="solidFgAcc1" presStyleIdx="2" presStyleCnt="6"/>
      <dgm:spPr/>
    </dgm:pt>
    <dgm:pt modelId="{320FCB41-C79A-7C4F-BD3E-0EB42DE5B44C}" type="pres">
      <dgm:prSet presAssocID="{1B32F500-58F8-7B45-AF9B-2B6E97609BE1}" presName="text_4" presStyleLbl="node1" presStyleIdx="3" presStyleCnt="6" custScaleY="128805">
        <dgm:presLayoutVars>
          <dgm:bulletEnabled val="1"/>
        </dgm:presLayoutVars>
      </dgm:prSet>
      <dgm:spPr/>
    </dgm:pt>
    <dgm:pt modelId="{E0E63A32-D97F-D442-8162-03A593B0661B}" type="pres">
      <dgm:prSet presAssocID="{1B32F500-58F8-7B45-AF9B-2B6E97609BE1}" presName="accent_4" presStyleCnt="0"/>
      <dgm:spPr/>
    </dgm:pt>
    <dgm:pt modelId="{70DE7CED-40B1-1E49-8460-02DCC267BD45}" type="pres">
      <dgm:prSet presAssocID="{1B32F500-58F8-7B45-AF9B-2B6E97609BE1}" presName="accentRepeatNode" presStyleLbl="solidFgAcc1" presStyleIdx="3" presStyleCnt="6"/>
      <dgm:spPr/>
    </dgm:pt>
    <dgm:pt modelId="{57308F72-6DB5-184B-84A0-8FD18E4E96E1}" type="pres">
      <dgm:prSet presAssocID="{722A7D51-852D-5441-B163-FC7465499F25}" presName="text_5" presStyleLbl="node1" presStyleIdx="4" presStyleCnt="6" custScaleY="128805">
        <dgm:presLayoutVars>
          <dgm:bulletEnabled val="1"/>
        </dgm:presLayoutVars>
      </dgm:prSet>
      <dgm:spPr/>
    </dgm:pt>
    <dgm:pt modelId="{6DEE0F72-2717-DB40-BF61-2D42A8D4B2BE}" type="pres">
      <dgm:prSet presAssocID="{722A7D51-852D-5441-B163-FC7465499F25}" presName="accent_5" presStyleCnt="0"/>
      <dgm:spPr/>
    </dgm:pt>
    <dgm:pt modelId="{FA36AE01-6D7A-C844-AAB6-F0A29DD0F4C9}" type="pres">
      <dgm:prSet presAssocID="{722A7D51-852D-5441-B163-FC7465499F25}" presName="accentRepeatNode" presStyleLbl="solidFgAcc1" presStyleIdx="4" presStyleCnt="6"/>
      <dgm:spPr/>
    </dgm:pt>
    <dgm:pt modelId="{AC9003F3-91E9-AA45-A66A-D30BCB32D489}" type="pres">
      <dgm:prSet presAssocID="{3D668436-7BC4-2646-9124-4F53117D8DE8}" presName="text_6" presStyleLbl="node1" presStyleIdx="5" presStyleCnt="6" custScaleY="128805">
        <dgm:presLayoutVars>
          <dgm:bulletEnabled val="1"/>
        </dgm:presLayoutVars>
      </dgm:prSet>
      <dgm:spPr/>
    </dgm:pt>
    <dgm:pt modelId="{57500BFA-1B0A-D144-B022-1C1EEF53A760}" type="pres">
      <dgm:prSet presAssocID="{3D668436-7BC4-2646-9124-4F53117D8DE8}" presName="accent_6" presStyleCnt="0"/>
      <dgm:spPr/>
    </dgm:pt>
    <dgm:pt modelId="{4B3C8ED8-2405-E04A-B807-53509F9456EA}" type="pres">
      <dgm:prSet presAssocID="{3D668436-7BC4-2646-9124-4F53117D8DE8}" presName="accentRepeatNode" presStyleLbl="solidFgAcc1" presStyleIdx="5" presStyleCnt="6"/>
      <dgm:spPr/>
    </dgm:pt>
  </dgm:ptLst>
  <dgm:cxnLst>
    <dgm:cxn modelId="{0F0FE40F-D773-ED41-8199-3CEAB07A9412}" srcId="{3BE836D9-9DD7-0D45-85D1-0CB483F5D5D6}" destId="{722A7D51-852D-5441-B163-FC7465499F25}" srcOrd="4" destOrd="0" parTransId="{DBB2D172-0FE1-CB45-B9EF-26F1EE5F2335}" sibTransId="{84294F8B-2344-1F43-8EBD-84811CDDF774}"/>
    <dgm:cxn modelId="{03B02A12-D3B4-824F-B6A6-0C7732BC546C}" srcId="{3BE836D9-9DD7-0D45-85D1-0CB483F5D5D6}" destId="{5A1F0428-0ACB-F048-B278-0BA5B157B007}" srcOrd="2" destOrd="0" parTransId="{40ED2C65-E8C5-E540-9196-CE0DC726B01C}" sibTransId="{DDA4B21F-6F46-CE4C-BDF0-24B4AA789D8C}"/>
    <dgm:cxn modelId="{058AEE40-B028-BD4C-A4CD-4FB03AFBD4A6}" type="presOf" srcId="{E9AEF667-0663-874E-B6E5-044C77E1AC32}" destId="{D53FB332-C28E-4B41-AE28-E610DC22B7C2}" srcOrd="0" destOrd="0" presId="urn:microsoft.com/office/officeart/2008/layout/VerticalCurvedList"/>
    <dgm:cxn modelId="{E075D15C-4412-2D45-AE96-E6DDACC84D2D}" type="presOf" srcId="{1B32F500-58F8-7B45-AF9B-2B6E97609BE1}" destId="{320FCB41-C79A-7C4F-BD3E-0EB42DE5B44C}" srcOrd="0" destOrd="0" presId="urn:microsoft.com/office/officeart/2008/layout/VerticalCurvedList"/>
    <dgm:cxn modelId="{D2A67B5F-C649-9D45-AE8F-6F09BE3D095D}" srcId="{3BE836D9-9DD7-0D45-85D1-0CB483F5D5D6}" destId="{5FEDB0E8-725D-8C4E-878B-E085B456A9A0}" srcOrd="1" destOrd="0" parTransId="{9C0EBC5E-FB79-EF4E-AD5E-F0EF2304B71C}" sibTransId="{F5954277-E83D-414C-8A2A-B31603781987}"/>
    <dgm:cxn modelId="{F5F59841-DF3B-634B-B942-E0BEF54A6B2E}" srcId="{3BE836D9-9DD7-0D45-85D1-0CB483F5D5D6}" destId="{DA008D25-3834-E64B-913E-54BAF06CDD07}" srcOrd="0" destOrd="0" parTransId="{13506B4B-61F4-8840-B079-694E40264168}" sibTransId="{E9AEF667-0663-874E-B6E5-044C77E1AC32}"/>
    <dgm:cxn modelId="{57666C4A-F974-BD45-BC99-B16DD3036921}" type="presOf" srcId="{5FEDB0E8-725D-8C4E-878B-E085B456A9A0}" destId="{5A41FFFE-BFFC-8446-99A0-A064FFC1E9FC}" srcOrd="0" destOrd="0" presId="urn:microsoft.com/office/officeart/2008/layout/VerticalCurvedList"/>
    <dgm:cxn modelId="{40381580-23E1-334C-BA1E-2FBA45FFB3C9}" type="presOf" srcId="{722A7D51-852D-5441-B163-FC7465499F25}" destId="{57308F72-6DB5-184B-84A0-8FD18E4E96E1}" srcOrd="0" destOrd="0" presId="urn:microsoft.com/office/officeart/2008/layout/VerticalCurvedList"/>
    <dgm:cxn modelId="{AF563391-10D7-8440-9632-4D9EA4643A40}" type="presOf" srcId="{3BE836D9-9DD7-0D45-85D1-0CB483F5D5D6}" destId="{6752F35B-9D60-7846-B889-D6593C3E18BC}" srcOrd="0" destOrd="0" presId="urn:microsoft.com/office/officeart/2008/layout/VerticalCurvedList"/>
    <dgm:cxn modelId="{94A44DC4-22C1-D346-9868-29AD1CA39185}" type="presOf" srcId="{3D668436-7BC4-2646-9124-4F53117D8DE8}" destId="{AC9003F3-91E9-AA45-A66A-D30BCB32D489}" srcOrd="0" destOrd="0" presId="urn:microsoft.com/office/officeart/2008/layout/VerticalCurvedList"/>
    <dgm:cxn modelId="{B39268CE-E6AB-824E-994C-24939948E57D}" srcId="{3BE836D9-9DD7-0D45-85D1-0CB483F5D5D6}" destId="{3D668436-7BC4-2646-9124-4F53117D8DE8}" srcOrd="5" destOrd="0" parTransId="{32EB2C59-093D-4940-88A0-8976268D72F4}" sibTransId="{A6338889-5E74-EA4F-B147-5BC345149DCB}"/>
    <dgm:cxn modelId="{42E9D9CE-8050-574B-BCF8-D40535F6991B}" type="presOf" srcId="{DA008D25-3834-E64B-913E-54BAF06CDD07}" destId="{046CDF57-3A5D-A24D-8B1E-5722EDDAACB0}" srcOrd="0" destOrd="0" presId="urn:microsoft.com/office/officeart/2008/layout/VerticalCurvedList"/>
    <dgm:cxn modelId="{8262C9D0-6600-3241-BAE1-3A28B22D8D92}" srcId="{3BE836D9-9DD7-0D45-85D1-0CB483F5D5D6}" destId="{1B32F500-58F8-7B45-AF9B-2B6E97609BE1}" srcOrd="3" destOrd="0" parTransId="{7851273C-FAC3-BC43-A9C9-13E581A539F3}" sibTransId="{897115AB-C346-4E49-81E3-818C33C23D97}"/>
    <dgm:cxn modelId="{77E1DCDE-5A4B-4B48-A295-0C8EDE107188}" type="presOf" srcId="{5A1F0428-0ACB-F048-B278-0BA5B157B007}" destId="{1B520068-F0F4-104F-99C0-B8693C5EEFD2}" srcOrd="0" destOrd="0" presId="urn:microsoft.com/office/officeart/2008/layout/VerticalCurvedList"/>
    <dgm:cxn modelId="{4B2FDD40-2DA7-B745-92F0-336BB0662BC8}" type="presParOf" srcId="{6752F35B-9D60-7846-B889-D6593C3E18BC}" destId="{711F528F-1013-8C49-A162-59D9444D059F}" srcOrd="0" destOrd="0" presId="urn:microsoft.com/office/officeart/2008/layout/VerticalCurvedList"/>
    <dgm:cxn modelId="{968522FA-A4E8-714E-97B3-FADF9B1949E9}" type="presParOf" srcId="{711F528F-1013-8C49-A162-59D9444D059F}" destId="{974D1CF2-A84F-3C48-9645-45FB1F740356}" srcOrd="0" destOrd="0" presId="urn:microsoft.com/office/officeart/2008/layout/VerticalCurvedList"/>
    <dgm:cxn modelId="{978E5D31-45C1-B841-81D5-3077208FFC79}" type="presParOf" srcId="{974D1CF2-A84F-3C48-9645-45FB1F740356}" destId="{ABFAF162-0D3C-7145-A316-F6F40FD441E8}" srcOrd="0" destOrd="0" presId="urn:microsoft.com/office/officeart/2008/layout/VerticalCurvedList"/>
    <dgm:cxn modelId="{D1A2F191-6A95-7349-A124-2175A47719ED}" type="presParOf" srcId="{974D1CF2-A84F-3C48-9645-45FB1F740356}" destId="{D53FB332-C28E-4B41-AE28-E610DC22B7C2}" srcOrd="1" destOrd="0" presId="urn:microsoft.com/office/officeart/2008/layout/VerticalCurvedList"/>
    <dgm:cxn modelId="{C1B1AF9A-6C8E-424F-8EE0-55CD699E9310}" type="presParOf" srcId="{974D1CF2-A84F-3C48-9645-45FB1F740356}" destId="{48F7D910-AA41-1C49-870C-D58030E2FEA1}" srcOrd="2" destOrd="0" presId="urn:microsoft.com/office/officeart/2008/layout/VerticalCurvedList"/>
    <dgm:cxn modelId="{B67DAE1B-297D-5347-8E38-0837DD079E25}" type="presParOf" srcId="{974D1CF2-A84F-3C48-9645-45FB1F740356}" destId="{33FBEAAB-45CB-A549-86C2-B67C5D6BF2E7}" srcOrd="3" destOrd="0" presId="urn:microsoft.com/office/officeart/2008/layout/VerticalCurvedList"/>
    <dgm:cxn modelId="{C6CD7658-98B5-4F46-AF59-C9CE5E556906}" type="presParOf" srcId="{711F528F-1013-8C49-A162-59D9444D059F}" destId="{046CDF57-3A5D-A24D-8B1E-5722EDDAACB0}" srcOrd="1" destOrd="0" presId="urn:microsoft.com/office/officeart/2008/layout/VerticalCurvedList"/>
    <dgm:cxn modelId="{7536B522-9AE3-9F43-8DD6-D9F701E1C9EB}" type="presParOf" srcId="{711F528F-1013-8C49-A162-59D9444D059F}" destId="{04DB0F9F-891D-224C-B9DF-B67C9701FA6C}" srcOrd="2" destOrd="0" presId="urn:microsoft.com/office/officeart/2008/layout/VerticalCurvedList"/>
    <dgm:cxn modelId="{5651FFD4-1942-134D-928C-B2ECA3F451B0}" type="presParOf" srcId="{04DB0F9F-891D-224C-B9DF-B67C9701FA6C}" destId="{F886C37B-589E-2147-A2D2-16B24D35CAC2}" srcOrd="0" destOrd="0" presId="urn:microsoft.com/office/officeart/2008/layout/VerticalCurvedList"/>
    <dgm:cxn modelId="{5421984A-AC85-4B46-81CE-230425A9F96B}" type="presParOf" srcId="{711F528F-1013-8C49-A162-59D9444D059F}" destId="{5A41FFFE-BFFC-8446-99A0-A064FFC1E9FC}" srcOrd="3" destOrd="0" presId="urn:microsoft.com/office/officeart/2008/layout/VerticalCurvedList"/>
    <dgm:cxn modelId="{D5D0D517-E222-D54F-BDCC-DF70B0B7A769}" type="presParOf" srcId="{711F528F-1013-8C49-A162-59D9444D059F}" destId="{6BDE6A04-B54E-C74E-8AAC-522AF43E1EB2}" srcOrd="4" destOrd="0" presId="urn:microsoft.com/office/officeart/2008/layout/VerticalCurvedList"/>
    <dgm:cxn modelId="{E254DFBD-1F4E-9047-A89A-7B9F3D02354A}" type="presParOf" srcId="{6BDE6A04-B54E-C74E-8AAC-522AF43E1EB2}" destId="{094FC104-5F93-CC48-81EC-5A5374EF8C5C}" srcOrd="0" destOrd="0" presId="urn:microsoft.com/office/officeart/2008/layout/VerticalCurvedList"/>
    <dgm:cxn modelId="{B94F74E3-207A-EA42-AFCA-95BFB7996C4D}" type="presParOf" srcId="{711F528F-1013-8C49-A162-59D9444D059F}" destId="{1B520068-F0F4-104F-99C0-B8693C5EEFD2}" srcOrd="5" destOrd="0" presId="urn:microsoft.com/office/officeart/2008/layout/VerticalCurvedList"/>
    <dgm:cxn modelId="{2DA7592E-253A-9042-814D-9DA402C4FAE0}" type="presParOf" srcId="{711F528F-1013-8C49-A162-59D9444D059F}" destId="{258FEF77-8606-C84F-AC1A-9F0083B7C620}" srcOrd="6" destOrd="0" presId="urn:microsoft.com/office/officeart/2008/layout/VerticalCurvedList"/>
    <dgm:cxn modelId="{7732D863-407A-C042-A6B7-A9D95BA0B655}" type="presParOf" srcId="{258FEF77-8606-C84F-AC1A-9F0083B7C620}" destId="{EBAE9EC1-074A-ED45-8161-C54EFDB5B11B}" srcOrd="0" destOrd="0" presId="urn:microsoft.com/office/officeart/2008/layout/VerticalCurvedList"/>
    <dgm:cxn modelId="{95422429-8DF3-924F-9469-A0647EBE2315}" type="presParOf" srcId="{711F528F-1013-8C49-A162-59D9444D059F}" destId="{320FCB41-C79A-7C4F-BD3E-0EB42DE5B44C}" srcOrd="7" destOrd="0" presId="urn:microsoft.com/office/officeart/2008/layout/VerticalCurvedList"/>
    <dgm:cxn modelId="{CA37A099-D480-C24C-9A58-0087ACB65DA5}" type="presParOf" srcId="{711F528F-1013-8C49-A162-59D9444D059F}" destId="{E0E63A32-D97F-D442-8162-03A593B0661B}" srcOrd="8" destOrd="0" presId="urn:microsoft.com/office/officeart/2008/layout/VerticalCurvedList"/>
    <dgm:cxn modelId="{C15F4D6B-AC10-D247-8B15-DE48AEA46739}" type="presParOf" srcId="{E0E63A32-D97F-D442-8162-03A593B0661B}" destId="{70DE7CED-40B1-1E49-8460-02DCC267BD45}" srcOrd="0" destOrd="0" presId="urn:microsoft.com/office/officeart/2008/layout/VerticalCurvedList"/>
    <dgm:cxn modelId="{56E42E15-BF92-994F-BB86-7E66B3AA77B2}" type="presParOf" srcId="{711F528F-1013-8C49-A162-59D9444D059F}" destId="{57308F72-6DB5-184B-84A0-8FD18E4E96E1}" srcOrd="9" destOrd="0" presId="urn:microsoft.com/office/officeart/2008/layout/VerticalCurvedList"/>
    <dgm:cxn modelId="{6B41F3E9-B909-564E-BC46-7EAEABF09D63}" type="presParOf" srcId="{711F528F-1013-8C49-A162-59D9444D059F}" destId="{6DEE0F72-2717-DB40-BF61-2D42A8D4B2BE}" srcOrd="10" destOrd="0" presId="urn:microsoft.com/office/officeart/2008/layout/VerticalCurvedList"/>
    <dgm:cxn modelId="{29C30140-5CB0-B144-BBE8-A819437E0446}" type="presParOf" srcId="{6DEE0F72-2717-DB40-BF61-2D42A8D4B2BE}" destId="{FA36AE01-6D7A-C844-AAB6-F0A29DD0F4C9}" srcOrd="0" destOrd="0" presId="urn:microsoft.com/office/officeart/2008/layout/VerticalCurvedList"/>
    <dgm:cxn modelId="{7737EC2C-9BBC-EF44-8B3F-65F3012E1F71}" type="presParOf" srcId="{711F528F-1013-8C49-A162-59D9444D059F}" destId="{AC9003F3-91E9-AA45-A66A-D30BCB32D489}" srcOrd="11" destOrd="0" presId="urn:microsoft.com/office/officeart/2008/layout/VerticalCurvedList"/>
    <dgm:cxn modelId="{0DA42315-90B0-834D-A60C-AFAD6A402EF2}" type="presParOf" srcId="{711F528F-1013-8C49-A162-59D9444D059F}" destId="{57500BFA-1B0A-D144-B022-1C1EEF53A760}" srcOrd="12" destOrd="0" presId="urn:microsoft.com/office/officeart/2008/layout/VerticalCurvedList"/>
    <dgm:cxn modelId="{2A548414-F932-564E-9D5B-6E3FA1CBC318}" type="presParOf" srcId="{57500BFA-1B0A-D144-B022-1C1EEF53A760}" destId="{4B3C8ED8-2405-E04A-B807-53509F9456E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3A98C2F-D8B8-C04E-879D-9103F4043E5C}" type="doc">
      <dgm:prSet loTypeId="urn:microsoft.com/office/officeart/2005/8/layout/hList3" loCatId="" qsTypeId="urn:microsoft.com/office/officeart/2005/8/quickstyle/simple2" qsCatId="simple" csTypeId="urn:microsoft.com/office/officeart/2005/8/colors/accent5_1" csCatId="accent5" phldr="1"/>
      <dgm:spPr/>
    </dgm:pt>
    <dgm:pt modelId="{30EBE087-A438-B842-A024-4D2816EC9038}">
      <dgm:prSet phldrT="[Text]" custT="1"/>
      <dgm:spPr/>
      <dgm:t>
        <a:bodyPr/>
        <a:lstStyle/>
        <a:p>
          <a:r>
            <a:rPr lang="en-US" sz="4400" b="1" dirty="0"/>
            <a:t>First, identify what staff need to know, then, provide…</a:t>
          </a:r>
        </a:p>
      </dgm:t>
    </dgm:pt>
    <dgm:pt modelId="{6B67AA2A-3A42-8A46-B749-B625F3EF9B89}" type="parTrans" cxnId="{89F1C2AF-DC53-4947-94A0-568E3BE131B3}">
      <dgm:prSet/>
      <dgm:spPr/>
      <dgm:t>
        <a:bodyPr/>
        <a:lstStyle/>
        <a:p>
          <a:endParaRPr lang="en-US" sz="3600"/>
        </a:p>
      </dgm:t>
    </dgm:pt>
    <dgm:pt modelId="{05C96752-912E-A842-B801-0F3AC84E65CE}" type="sibTrans" cxnId="{89F1C2AF-DC53-4947-94A0-568E3BE131B3}">
      <dgm:prSet custT="1"/>
      <dgm:spPr/>
      <dgm:t>
        <a:bodyPr/>
        <a:lstStyle/>
        <a:p>
          <a:endParaRPr lang="en-US" sz="3600"/>
        </a:p>
      </dgm:t>
    </dgm:pt>
    <dgm:pt modelId="{B99938D5-567C-F045-B591-0064C8DCC6BB}">
      <dgm:prSet phldrT="[Text]" custT="1"/>
      <dgm:spPr/>
      <dgm:t>
        <a:bodyPr/>
        <a:lstStyle/>
        <a:p>
          <a:r>
            <a:rPr lang="en-US" sz="3600" b="1" dirty="0"/>
            <a:t>Coaching/</a:t>
          </a:r>
        </a:p>
        <a:p>
          <a:r>
            <a:rPr lang="en-US" sz="3600" b="1" dirty="0"/>
            <a:t>Prompting</a:t>
          </a:r>
        </a:p>
      </dgm:t>
    </dgm:pt>
    <dgm:pt modelId="{E017AD56-8C7E-6A49-94A1-2A0A8ED200F8}" type="parTrans" cxnId="{E4C2F79D-D076-254F-84C4-D8E97E5C190B}">
      <dgm:prSet/>
      <dgm:spPr/>
      <dgm:t>
        <a:bodyPr/>
        <a:lstStyle/>
        <a:p>
          <a:endParaRPr lang="en-US" sz="3600"/>
        </a:p>
      </dgm:t>
    </dgm:pt>
    <dgm:pt modelId="{FEDED2EE-A37F-D746-892C-D1CC5AB7EF05}" type="sibTrans" cxnId="{E4C2F79D-D076-254F-84C4-D8E97E5C190B}">
      <dgm:prSet custT="1"/>
      <dgm:spPr/>
      <dgm:t>
        <a:bodyPr/>
        <a:lstStyle/>
        <a:p>
          <a:endParaRPr lang="en-US" sz="3600"/>
        </a:p>
      </dgm:t>
    </dgm:pt>
    <dgm:pt modelId="{9FC34C97-A64A-274A-864D-1EC4A071A611}">
      <dgm:prSet phldrT="[Text]" custT="1"/>
      <dgm:spPr>
        <a:solidFill>
          <a:srgbClr val="93CADC"/>
        </a:solidFill>
      </dgm:spPr>
      <dgm:t>
        <a:bodyPr/>
        <a:lstStyle/>
        <a:p>
          <a:r>
            <a:rPr lang="en-US" sz="3600" dirty="0"/>
            <a:t>Explicit Training</a:t>
          </a:r>
        </a:p>
      </dgm:t>
    </dgm:pt>
    <dgm:pt modelId="{13182043-7E14-B944-9999-4A5FD867293C}" type="parTrans" cxnId="{D6E02CE4-020C-B34B-BA25-DD01F3F38D9C}">
      <dgm:prSet/>
      <dgm:spPr/>
      <dgm:t>
        <a:bodyPr/>
        <a:lstStyle/>
        <a:p>
          <a:endParaRPr lang="en-US" sz="3600"/>
        </a:p>
      </dgm:t>
    </dgm:pt>
    <dgm:pt modelId="{86030FF0-9B59-6749-9C7B-F326E2BD44A9}" type="sibTrans" cxnId="{D6E02CE4-020C-B34B-BA25-DD01F3F38D9C}">
      <dgm:prSet/>
      <dgm:spPr/>
      <dgm:t>
        <a:bodyPr/>
        <a:lstStyle/>
        <a:p>
          <a:endParaRPr lang="en-US" sz="3600"/>
        </a:p>
      </dgm:t>
    </dgm:pt>
    <dgm:pt modelId="{A11AC603-36BE-7B47-99BB-39F34A6D2D33}">
      <dgm:prSet phldrT="[Text]" custT="1"/>
      <dgm:spPr/>
      <dgm:t>
        <a:bodyPr/>
        <a:lstStyle/>
        <a:p>
          <a:r>
            <a:rPr lang="en-US" sz="3600" dirty="0"/>
            <a:t>Performance Feedback</a:t>
          </a:r>
        </a:p>
      </dgm:t>
    </dgm:pt>
    <dgm:pt modelId="{D13ECD4B-4814-DE47-BE34-443819197B21}" type="parTrans" cxnId="{35728828-F573-714F-B93C-C3F225314164}">
      <dgm:prSet/>
      <dgm:spPr/>
      <dgm:t>
        <a:bodyPr/>
        <a:lstStyle/>
        <a:p>
          <a:endParaRPr lang="en-US" sz="3600"/>
        </a:p>
      </dgm:t>
    </dgm:pt>
    <dgm:pt modelId="{329B02EC-78CA-894D-B277-0A099731A8AE}" type="sibTrans" cxnId="{35728828-F573-714F-B93C-C3F225314164}">
      <dgm:prSet custT="1"/>
      <dgm:spPr/>
      <dgm:t>
        <a:bodyPr/>
        <a:lstStyle/>
        <a:p>
          <a:endParaRPr lang="en-US" sz="3600"/>
        </a:p>
      </dgm:t>
    </dgm:pt>
    <dgm:pt modelId="{F8991093-2535-7441-B4A0-F52D2AB81A0E}" type="pres">
      <dgm:prSet presAssocID="{93A98C2F-D8B8-C04E-879D-9103F4043E5C}" presName="composite" presStyleCnt="0">
        <dgm:presLayoutVars>
          <dgm:chMax val="1"/>
          <dgm:dir/>
          <dgm:resizeHandles val="exact"/>
        </dgm:presLayoutVars>
      </dgm:prSet>
      <dgm:spPr/>
    </dgm:pt>
    <dgm:pt modelId="{6B6FE9D8-C496-A647-A319-08C4FF69F7E8}" type="pres">
      <dgm:prSet presAssocID="{30EBE087-A438-B842-A024-4D2816EC9038}" presName="roof" presStyleLbl="dkBgShp" presStyleIdx="0" presStyleCnt="2" custLinFactNeighborY="1403"/>
      <dgm:spPr/>
    </dgm:pt>
    <dgm:pt modelId="{1F797873-05B0-CC4F-9C3E-DD61DEF1D944}" type="pres">
      <dgm:prSet presAssocID="{30EBE087-A438-B842-A024-4D2816EC9038}" presName="pillars" presStyleCnt="0"/>
      <dgm:spPr/>
    </dgm:pt>
    <dgm:pt modelId="{153D09E4-796C-1546-92A9-0C28E8850574}" type="pres">
      <dgm:prSet presAssocID="{30EBE087-A438-B842-A024-4D2816EC9038}" presName="pillar1" presStyleLbl="node1" presStyleIdx="0" presStyleCnt="3">
        <dgm:presLayoutVars>
          <dgm:bulletEnabled val="1"/>
        </dgm:presLayoutVars>
      </dgm:prSet>
      <dgm:spPr/>
    </dgm:pt>
    <dgm:pt modelId="{6E922989-F7C2-4A43-8237-9C757BD4133A}" type="pres">
      <dgm:prSet presAssocID="{B99938D5-567C-F045-B591-0064C8DCC6BB}" presName="pillarX" presStyleLbl="node1" presStyleIdx="1" presStyleCnt="3">
        <dgm:presLayoutVars>
          <dgm:bulletEnabled val="1"/>
        </dgm:presLayoutVars>
      </dgm:prSet>
      <dgm:spPr/>
    </dgm:pt>
    <dgm:pt modelId="{678DE44B-0551-FC4E-8B9E-7E60789003EE}" type="pres">
      <dgm:prSet presAssocID="{A11AC603-36BE-7B47-99BB-39F34A6D2D33}" presName="pillarX" presStyleLbl="node1" presStyleIdx="2" presStyleCnt="3">
        <dgm:presLayoutVars>
          <dgm:bulletEnabled val="1"/>
        </dgm:presLayoutVars>
      </dgm:prSet>
      <dgm:spPr/>
    </dgm:pt>
    <dgm:pt modelId="{7AB94DD3-CAF8-BD4F-A2B2-48810E4E705C}" type="pres">
      <dgm:prSet presAssocID="{30EBE087-A438-B842-A024-4D2816EC9038}" presName="base" presStyleLbl="dkBgShp" presStyleIdx="1" presStyleCnt="2"/>
      <dgm:spPr/>
    </dgm:pt>
  </dgm:ptLst>
  <dgm:cxnLst>
    <dgm:cxn modelId="{E4E9E118-EB02-E744-B446-6882B4CDD002}" type="presOf" srcId="{30EBE087-A438-B842-A024-4D2816EC9038}" destId="{6B6FE9D8-C496-A647-A319-08C4FF69F7E8}" srcOrd="0" destOrd="0" presId="urn:microsoft.com/office/officeart/2005/8/layout/hList3"/>
    <dgm:cxn modelId="{35728828-F573-714F-B93C-C3F225314164}" srcId="{30EBE087-A438-B842-A024-4D2816EC9038}" destId="{A11AC603-36BE-7B47-99BB-39F34A6D2D33}" srcOrd="2" destOrd="0" parTransId="{D13ECD4B-4814-DE47-BE34-443819197B21}" sibTransId="{329B02EC-78CA-894D-B277-0A099731A8AE}"/>
    <dgm:cxn modelId="{E8E1D13B-6FC5-8E4A-9519-A09690EE92B2}" type="presOf" srcId="{B99938D5-567C-F045-B591-0064C8DCC6BB}" destId="{6E922989-F7C2-4A43-8237-9C757BD4133A}" srcOrd="0" destOrd="0" presId="urn:microsoft.com/office/officeart/2005/8/layout/hList3"/>
    <dgm:cxn modelId="{ABF2A443-DF28-8943-A6F5-C2D94ED7386A}" type="presOf" srcId="{A11AC603-36BE-7B47-99BB-39F34A6D2D33}" destId="{678DE44B-0551-FC4E-8B9E-7E60789003EE}" srcOrd="0" destOrd="0" presId="urn:microsoft.com/office/officeart/2005/8/layout/hList3"/>
    <dgm:cxn modelId="{E4C2F79D-D076-254F-84C4-D8E97E5C190B}" srcId="{30EBE087-A438-B842-A024-4D2816EC9038}" destId="{B99938D5-567C-F045-B591-0064C8DCC6BB}" srcOrd="1" destOrd="0" parTransId="{E017AD56-8C7E-6A49-94A1-2A0A8ED200F8}" sibTransId="{FEDED2EE-A37F-D746-892C-D1CC5AB7EF05}"/>
    <dgm:cxn modelId="{E3F000A0-1E35-084D-9B84-2E1B00766862}" type="presOf" srcId="{93A98C2F-D8B8-C04E-879D-9103F4043E5C}" destId="{F8991093-2535-7441-B4A0-F52D2AB81A0E}" srcOrd="0" destOrd="0" presId="urn:microsoft.com/office/officeart/2005/8/layout/hList3"/>
    <dgm:cxn modelId="{89F1C2AF-DC53-4947-94A0-568E3BE131B3}" srcId="{93A98C2F-D8B8-C04E-879D-9103F4043E5C}" destId="{30EBE087-A438-B842-A024-4D2816EC9038}" srcOrd="0" destOrd="0" parTransId="{6B67AA2A-3A42-8A46-B749-B625F3EF9B89}" sibTransId="{05C96752-912E-A842-B801-0F3AC84E65CE}"/>
    <dgm:cxn modelId="{9727EFB2-1371-1340-AA8A-CAABEC35C5D4}" type="presOf" srcId="{9FC34C97-A64A-274A-864D-1EC4A071A611}" destId="{153D09E4-796C-1546-92A9-0C28E8850574}" srcOrd="0" destOrd="0" presId="urn:microsoft.com/office/officeart/2005/8/layout/hList3"/>
    <dgm:cxn modelId="{D6E02CE4-020C-B34B-BA25-DD01F3F38D9C}" srcId="{30EBE087-A438-B842-A024-4D2816EC9038}" destId="{9FC34C97-A64A-274A-864D-1EC4A071A611}" srcOrd="0" destOrd="0" parTransId="{13182043-7E14-B944-9999-4A5FD867293C}" sibTransId="{86030FF0-9B59-6749-9C7B-F326E2BD44A9}"/>
    <dgm:cxn modelId="{2EB9DD39-8D08-4341-A02E-904AB1188FD8}" type="presParOf" srcId="{F8991093-2535-7441-B4A0-F52D2AB81A0E}" destId="{6B6FE9D8-C496-A647-A319-08C4FF69F7E8}" srcOrd="0" destOrd="0" presId="urn:microsoft.com/office/officeart/2005/8/layout/hList3"/>
    <dgm:cxn modelId="{7301C72E-B183-6C41-9A90-ACE3B6F2C429}" type="presParOf" srcId="{F8991093-2535-7441-B4A0-F52D2AB81A0E}" destId="{1F797873-05B0-CC4F-9C3E-DD61DEF1D944}" srcOrd="1" destOrd="0" presId="urn:microsoft.com/office/officeart/2005/8/layout/hList3"/>
    <dgm:cxn modelId="{39234B7B-4A1E-234F-82A1-17661105793C}" type="presParOf" srcId="{1F797873-05B0-CC4F-9C3E-DD61DEF1D944}" destId="{153D09E4-796C-1546-92A9-0C28E8850574}" srcOrd="0" destOrd="0" presId="urn:microsoft.com/office/officeart/2005/8/layout/hList3"/>
    <dgm:cxn modelId="{B801A6F0-D17B-C74A-B5B5-1AD2631AA51B}" type="presParOf" srcId="{1F797873-05B0-CC4F-9C3E-DD61DEF1D944}" destId="{6E922989-F7C2-4A43-8237-9C757BD4133A}" srcOrd="1" destOrd="0" presId="urn:microsoft.com/office/officeart/2005/8/layout/hList3"/>
    <dgm:cxn modelId="{0CD9C530-69E9-6D43-8743-4401228737C4}" type="presParOf" srcId="{1F797873-05B0-CC4F-9C3E-DD61DEF1D944}" destId="{678DE44B-0551-FC4E-8B9E-7E60789003EE}" srcOrd="2" destOrd="0" presId="urn:microsoft.com/office/officeart/2005/8/layout/hList3"/>
    <dgm:cxn modelId="{3AB96592-9CB7-3240-93AD-B5793EA37EB9}" type="presParOf" srcId="{F8991093-2535-7441-B4A0-F52D2AB81A0E}" destId="{7AB94DD3-CAF8-BD4F-A2B2-48810E4E705C}" srcOrd="2" destOrd="0" presId="urn:microsoft.com/office/officeart/2005/8/layout/hLis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6A47F55-3D71-1C4A-A8C0-ABF96699570D}" type="doc">
      <dgm:prSet loTypeId="urn:microsoft.com/office/officeart/2005/8/layout/hList2" loCatId="" qsTypeId="urn:microsoft.com/office/officeart/2005/8/quickstyle/simple1" qsCatId="simple" csTypeId="urn:microsoft.com/office/officeart/2005/8/colors/accent2_1" csCatId="accent2" phldr="1"/>
      <dgm:spPr/>
      <dgm:t>
        <a:bodyPr/>
        <a:lstStyle/>
        <a:p>
          <a:endParaRPr lang="en-US"/>
        </a:p>
      </dgm:t>
    </dgm:pt>
    <dgm:pt modelId="{27BDFB75-B805-474E-904F-DCC29D916C6C}">
      <dgm:prSet phldrT="[Text]" custT="1"/>
      <dgm:spPr/>
      <dgm:t>
        <a:bodyPr/>
        <a:lstStyle/>
        <a:p>
          <a:r>
            <a:rPr lang="en-US" sz="4000" b="1" dirty="0">
              <a:solidFill>
                <a:schemeClr val="bg1"/>
              </a:solidFill>
            </a:rPr>
            <a:t>COACH</a:t>
          </a:r>
        </a:p>
      </dgm:t>
    </dgm:pt>
    <dgm:pt modelId="{7FE07A7D-C030-D943-A332-2E3CF0D9CD61}" type="parTrans" cxnId="{1E836FDC-CC51-3348-86C7-ADB41E899FA0}">
      <dgm:prSet/>
      <dgm:spPr/>
      <dgm:t>
        <a:bodyPr/>
        <a:lstStyle/>
        <a:p>
          <a:endParaRPr lang="en-US"/>
        </a:p>
      </dgm:t>
    </dgm:pt>
    <dgm:pt modelId="{7F51A34A-6AAE-9B4C-8F16-9C242795A2A7}" type="sibTrans" cxnId="{1E836FDC-CC51-3348-86C7-ADB41E899FA0}">
      <dgm:prSet/>
      <dgm:spPr/>
      <dgm:t>
        <a:bodyPr/>
        <a:lstStyle/>
        <a:p>
          <a:endParaRPr lang="en-US"/>
        </a:p>
      </dgm:t>
    </dgm:pt>
    <dgm:pt modelId="{D071A1CA-FBE8-444B-AA36-8BDCC221A65A}">
      <dgm:prSet phldrT="[Text]" custT="1"/>
      <dgm:spPr/>
      <dgm:t>
        <a:bodyPr/>
        <a:lstStyle/>
        <a:p>
          <a:r>
            <a:rPr lang="en-US" sz="2300" dirty="0"/>
            <a:t>School/district coach conducts walkthrough observations and provides specific, supportive feedback </a:t>
          </a:r>
          <a:br>
            <a:rPr lang="en-US" sz="2300" dirty="0"/>
          </a:br>
          <a:endParaRPr lang="en-US" sz="2300" dirty="0"/>
        </a:p>
      </dgm:t>
    </dgm:pt>
    <dgm:pt modelId="{90893629-4424-3043-97F2-1E01D54500EC}" type="parTrans" cxnId="{3F746E3A-A134-8646-8560-521B46BC3FC1}">
      <dgm:prSet/>
      <dgm:spPr/>
      <dgm:t>
        <a:bodyPr/>
        <a:lstStyle/>
        <a:p>
          <a:endParaRPr lang="en-US"/>
        </a:p>
      </dgm:t>
    </dgm:pt>
    <dgm:pt modelId="{308D95E5-7F70-3746-B205-481EDEA350AF}" type="sibTrans" cxnId="{3F746E3A-A134-8646-8560-521B46BC3FC1}">
      <dgm:prSet/>
      <dgm:spPr/>
      <dgm:t>
        <a:bodyPr/>
        <a:lstStyle/>
        <a:p>
          <a:endParaRPr lang="en-US"/>
        </a:p>
      </dgm:t>
    </dgm:pt>
    <dgm:pt modelId="{80926E9B-F59D-D94C-B2F2-B41FA8F540B1}">
      <dgm:prSet phldrT="[Text]" custT="1"/>
      <dgm:spPr/>
      <dgm:t>
        <a:bodyPr/>
        <a:lstStyle/>
        <a:p>
          <a:r>
            <a:rPr lang="en-US" sz="2300" dirty="0"/>
            <a:t>Mentors assigned to new educators provide feedback on use of PBIS practices </a:t>
          </a:r>
        </a:p>
      </dgm:t>
    </dgm:pt>
    <dgm:pt modelId="{3E8ABA31-A259-F54E-ABCF-2520F3E3B17C}" type="parTrans" cxnId="{B8132B7E-B3E5-5B42-B681-E86E809CFA69}">
      <dgm:prSet/>
      <dgm:spPr/>
      <dgm:t>
        <a:bodyPr/>
        <a:lstStyle/>
        <a:p>
          <a:endParaRPr lang="en-US"/>
        </a:p>
      </dgm:t>
    </dgm:pt>
    <dgm:pt modelId="{C7BF56EC-6E58-0D4A-8600-6DCD1B7C8DFC}" type="sibTrans" cxnId="{B8132B7E-B3E5-5B42-B681-E86E809CFA69}">
      <dgm:prSet/>
      <dgm:spPr/>
      <dgm:t>
        <a:bodyPr/>
        <a:lstStyle/>
        <a:p>
          <a:endParaRPr lang="en-US"/>
        </a:p>
      </dgm:t>
    </dgm:pt>
    <dgm:pt modelId="{C2E36843-608B-0B45-BA42-8C5EFE4B0B94}">
      <dgm:prSet phldrT="[Text]" custT="1"/>
      <dgm:spPr/>
      <dgm:t>
        <a:bodyPr/>
        <a:lstStyle/>
        <a:p>
          <a:r>
            <a:rPr lang="en-US" sz="4000" b="1" dirty="0">
              <a:solidFill>
                <a:schemeClr val="bg1"/>
              </a:solidFill>
            </a:rPr>
            <a:t>PEER</a:t>
          </a:r>
        </a:p>
      </dgm:t>
    </dgm:pt>
    <dgm:pt modelId="{41DEFE87-890E-D24F-A466-FEC482B3FC15}" type="parTrans" cxnId="{BCB56AB6-653C-1E4A-85A7-2D3D0E7192D9}">
      <dgm:prSet/>
      <dgm:spPr/>
      <dgm:t>
        <a:bodyPr/>
        <a:lstStyle/>
        <a:p>
          <a:endParaRPr lang="en-US"/>
        </a:p>
      </dgm:t>
    </dgm:pt>
    <dgm:pt modelId="{E3EFD68B-4BB5-964E-8BB5-9F347C59F726}" type="sibTrans" cxnId="{BCB56AB6-653C-1E4A-85A7-2D3D0E7192D9}">
      <dgm:prSet/>
      <dgm:spPr/>
      <dgm:t>
        <a:bodyPr/>
        <a:lstStyle/>
        <a:p>
          <a:endParaRPr lang="en-US"/>
        </a:p>
      </dgm:t>
    </dgm:pt>
    <dgm:pt modelId="{10C670A9-6B12-FD4C-8DE7-D0A881E24F92}">
      <dgm:prSet phldrT="[Text]" custT="1"/>
      <dgm:spPr/>
      <dgm:t>
        <a:bodyPr/>
        <a:lstStyle/>
        <a:p>
          <a:r>
            <a:rPr lang="en-US" sz="2300" dirty="0"/>
            <a:t>Educator pairs visit each other during instruction to gather data on specific practices and provide specific feedback/ support to one another</a:t>
          </a:r>
          <a:br>
            <a:rPr lang="en-US" sz="2300" dirty="0"/>
          </a:br>
          <a:endParaRPr lang="en-US" sz="2300" dirty="0"/>
        </a:p>
      </dgm:t>
    </dgm:pt>
    <dgm:pt modelId="{CD56B15C-CD28-8A43-82FD-0836444ED8FC}" type="parTrans" cxnId="{CCAED0B8-DF7D-0D42-9C1A-78E83F34B91F}">
      <dgm:prSet/>
      <dgm:spPr/>
      <dgm:t>
        <a:bodyPr/>
        <a:lstStyle/>
        <a:p>
          <a:endParaRPr lang="en-US"/>
        </a:p>
      </dgm:t>
    </dgm:pt>
    <dgm:pt modelId="{1352BC91-5302-B346-9C90-C2F2FDD8087B}" type="sibTrans" cxnId="{CCAED0B8-DF7D-0D42-9C1A-78E83F34B91F}">
      <dgm:prSet/>
      <dgm:spPr/>
      <dgm:t>
        <a:bodyPr/>
        <a:lstStyle/>
        <a:p>
          <a:endParaRPr lang="en-US"/>
        </a:p>
      </dgm:t>
    </dgm:pt>
    <dgm:pt modelId="{DBC2DE12-947D-C14C-A58D-3EB7009C9840}">
      <dgm:prSet phldrT="[Text]" custT="1"/>
      <dgm:spPr/>
      <dgm:t>
        <a:bodyPr/>
        <a:lstStyle/>
        <a:p>
          <a:r>
            <a:rPr lang="en-US" sz="2300" dirty="0"/>
            <a:t>Communities of Practice are created to review critical features, share experiences, gather examples of core PBIS practices</a:t>
          </a:r>
        </a:p>
      </dgm:t>
    </dgm:pt>
    <dgm:pt modelId="{4648D9B2-E976-8947-8148-B0B3AF02377F}" type="parTrans" cxnId="{262C3966-AD93-6749-B13B-BDE3815555D2}">
      <dgm:prSet/>
      <dgm:spPr/>
      <dgm:t>
        <a:bodyPr/>
        <a:lstStyle/>
        <a:p>
          <a:endParaRPr lang="en-US"/>
        </a:p>
      </dgm:t>
    </dgm:pt>
    <dgm:pt modelId="{6E2AE802-1A43-E744-BF66-7FB61DED0E8B}" type="sibTrans" cxnId="{262C3966-AD93-6749-B13B-BDE3815555D2}">
      <dgm:prSet/>
      <dgm:spPr/>
      <dgm:t>
        <a:bodyPr/>
        <a:lstStyle/>
        <a:p>
          <a:endParaRPr lang="en-US"/>
        </a:p>
      </dgm:t>
    </dgm:pt>
    <dgm:pt modelId="{95E8D4ED-7BB5-2F4C-9D45-846E19ED774B}">
      <dgm:prSet phldrT="[Text]" custT="1"/>
      <dgm:spPr/>
      <dgm:t>
        <a:bodyPr/>
        <a:lstStyle/>
        <a:p>
          <a:r>
            <a:rPr lang="en-US" sz="4000" b="1" dirty="0">
              <a:solidFill>
                <a:schemeClr val="bg1"/>
              </a:solidFill>
            </a:rPr>
            <a:t>SELF</a:t>
          </a:r>
        </a:p>
      </dgm:t>
    </dgm:pt>
    <dgm:pt modelId="{7B37175D-D9C4-5946-8D71-0D865B49A63A}" type="parTrans" cxnId="{8C1ED745-E35E-6941-B105-778A34D73D90}">
      <dgm:prSet/>
      <dgm:spPr/>
      <dgm:t>
        <a:bodyPr/>
        <a:lstStyle/>
        <a:p>
          <a:endParaRPr lang="en-US"/>
        </a:p>
      </dgm:t>
    </dgm:pt>
    <dgm:pt modelId="{393E2F54-6C1A-CE41-9555-F05C7C8267AD}" type="sibTrans" cxnId="{8C1ED745-E35E-6941-B105-778A34D73D90}">
      <dgm:prSet/>
      <dgm:spPr/>
      <dgm:t>
        <a:bodyPr/>
        <a:lstStyle/>
        <a:p>
          <a:endParaRPr lang="en-US"/>
        </a:p>
      </dgm:t>
    </dgm:pt>
    <dgm:pt modelId="{DAB431AE-D536-C842-AEE7-42DEBB6EE727}">
      <dgm:prSet phldrT="[Text]" custT="1"/>
      <dgm:spPr/>
      <dgm:t>
        <a:bodyPr/>
        <a:lstStyle/>
        <a:p>
          <a:r>
            <a:rPr lang="en-US" sz="2300" dirty="0"/>
            <a:t>Individuals commit to being a coach and providing support for 1 identified practice</a:t>
          </a:r>
          <a:br>
            <a:rPr lang="en-US" sz="2300" dirty="0"/>
          </a:br>
          <a:endParaRPr lang="en-US" sz="2300" dirty="0"/>
        </a:p>
      </dgm:t>
    </dgm:pt>
    <dgm:pt modelId="{43FBFBDA-195C-9C45-A7FC-7BE025738233}" type="parTrans" cxnId="{D321BA07-284C-6145-9ABE-F987C6B02624}">
      <dgm:prSet/>
      <dgm:spPr/>
      <dgm:t>
        <a:bodyPr/>
        <a:lstStyle/>
        <a:p>
          <a:endParaRPr lang="en-US"/>
        </a:p>
      </dgm:t>
    </dgm:pt>
    <dgm:pt modelId="{9C742A2A-4BA6-5844-A7F4-69F931159369}" type="sibTrans" cxnId="{D321BA07-284C-6145-9ABE-F987C6B02624}">
      <dgm:prSet/>
      <dgm:spPr/>
      <dgm:t>
        <a:bodyPr/>
        <a:lstStyle/>
        <a:p>
          <a:endParaRPr lang="en-US"/>
        </a:p>
      </dgm:t>
    </dgm:pt>
    <dgm:pt modelId="{F0A4D155-B17A-3E4C-AF80-E889D88C059C}">
      <dgm:prSet phldrT="[Text]" custT="1"/>
      <dgm:spPr/>
      <dgm:t>
        <a:bodyPr/>
        <a:lstStyle/>
        <a:p>
          <a:r>
            <a:rPr lang="en-US" sz="2300" dirty="0"/>
            <a:t>Educators choose 1 practice to set goals for themselves, self-monitor (with a provided data collection tool) &amp; self-reinforce when they meet their goal</a:t>
          </a:r>
        </a:p>
      </dgm:t>
    </dgm:pt>
    <dgm:pt modelId="{A34CADE0-5DF5-D84F-A84F-7F328E40CDF2}" type="parTrans" cxnId="{73144CB3-8EF9-6840-8E8F-8E4FF556F64F}">
      <dgm:prSet/>
      <dgm:spPr/>
      <dgm:t>
        <a:bodyPr/>
        <a:lstStyle/>
        <a:p>
          <a:endParaRPr lang="en-US"/>
        </a:p>
      </dgm:t>
    </dgm:pt>
    <dgm:pt modelId="{198521DB-4B34-8B43-8616-0EE58A138DCF}" type="sibTrans" cxnId="{73144CB3-8EF9-6840-8E8F-8E4FF556F64F}">
      <dgm:prSet/>
      <dgm:spPr/>
      <dgm:t>
        <a:bodyPr/>
        <a:lstStyle/>
        <a:p>
          <a:endParaRPr lang="en-US"/>
        </a:p>
      </dgm:t>
    </dgm:pt>
    <dgm:pt modelId="{FD6B5071-C70E-204D-A464-B86C6311C298}" type="pres">
      <dgm:prSet presAssocID="{66A47F55-3D71-1C4A-A8C0-ABF96699570D}" presName="linearFlow" presStyleCnt="0">
        <dgm:presLayoutVars>
          <dgm:dir/>
          <dgm:animLvl val="lvl"/>
          <dgm:resizeHandles/>
        </dgm:presLayoutVars>
      </dgm:prSet>
      <dgm:spPr/>
    </dgm:pt>
    <dgm:pt modelId="{DD87339F-A019-F84B-9262-D835071F072F}" type="pres">
      <dgm:prSet presAssocID="{27BDFB75-B805-474E-904F-DCC29D916C6C}" presName="compositeNode" presStyleCnt="0">
        <dgm:presLayoutVars>
          <dgm:bulletEnabled val="1"/>
        </dgm:presLayoutVars>
      </dgm:prSet>
      <dgm:spPr/>
    </dgm:pt>
    <dgm:pt modelId="{7A63B0D5-C718-A443-A30E-86DAFB85CEC0}" type="pres">
      <dgm:prSet presAssocID="{27BDFB75-B805-474E-904F-DCC29D916C6C}" presName="image" presStyleLbl="fgImgPlace1" presStyleIdx="0" presStyleCnt="3" custLinFactNeighborX="-7419" custLinFactNeighborY="4072"/>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pt>
    <dgm:pt modelId="{917DAC40-7DA5-634E-B883-340FD0793949}" type="pres">
      <dgm:prSet presAssocID="{27BDFB75-B805-474E-904F-DCC29D916C6C}" presName="childNode" presStyleLbl="node1" presStyleIdx="0" presStyleCnt="3" custScaleX="116185" custScaleY="91115" custLinFactNeighborX="8280" custLinFactNeighborY="6168">
        <dgm:presLayoutVars>
          <dgm:bulletEnabled val="1"/>
        </dgm:presLayoutVars>
      </dgm:prSet>
      <dgm:spPr/>
    </dgm:pt>
    <dgm:pt modelId="{27FA25A2-BC11-7646-A126-CE3458B09172}" type="pres">
      <dgm:prSet presAssocID="{27BDFB75-B805-474E-904F-DCC29D916C6C}" presName="parentNode" presStyleLbl="revTx" presStyleIdx="0" presStyleCnt="3" custScaleY="94010" custLinFactNeighborX="-3213" custLinFactNeighborY="8616">
        <dgm:presLayoutVars>
          <dgm:chMax val="0"/>
          <dgm:bulletEnabled val="1"/>
        </dgm:presLayoutVars>
      </dgm:prSet>
      <dgm:spPr/>
    </dgm:pt>
    <dgm:pt modelId="{7DC0954F-1E3C-0446-AF9E-D2CCC56C8780}" type="pres">
      <dgm:prSet presAssocID="{7F51A34A-6AAE-9B4C-8F16-9C242795A2A7}" presName="sibTrans" presStyleCnt="0"/>
      <dgm:spPr/>
    </dgm:pt>
    <dgm:pt modelId="{ED2F93B0-3A4F-6A40-B0EB-06FB9F6A986F}" type="pres">
      <dgm:prSet presAssocID="{C2E36843-608B-0B45-BA42-8C5EFE4B0B94}" presName="compositeNode" presStyleCnt="0">
        <dgm:presLayoutVars>
          <dgm:bulletEnabled val="1"/>
        </dgm:presLayoutVars>
      </dgm:prSet>
      <dgm:spPr/>
    </dgm:pt>
    <dgm:pt modelId="{72662DDC-314B-7848-B611-44103D5E7146}" type="pres">
      <dgm:prSet presAssocID="{C2E36843-608B-0B45-BA42-8C5EFE4B0B94}" presName="image" presStyleLbl="fgImgPlace1" presStyleIdx="1" presStyleCnt="3" custLinFactNeighborX="-23545" custLinFactNeighborY="12116"/>
      <dgm:spPr>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pt>
    <dgm:pt modelId="{94BABCAE-BD5F-C648-A90E-07F09456A9FE}" type="pres">
      <dgm:prSet presAssocID="{C2E36843-608B-0B45-BA42-8C5EFE4B0B94}" presName="childNode" presStyleLbl="node1" presStyleIdx="1" presStyleCnt="3" custScaleX="139937" custScaleY="91052" custLinFactNeighborX="12186" custLinFactNeighborY="5833">
        <dgm:presLayoutVars>
          <dgm:bulletEnabled val="1"/>
        </dgm:presLayoutVars>
      </dgm:prSet>
      <dgm:spPr/>
    </dgm:pt>
    <dgm:pt modelId="{F2AFA66E-1CCD-AA4F-A8BE-81E375D3AEBD}" type="pres">
      <dgm:prSet presAssocID="{C2E36843-608B-0B45-BA42-8C5EFE4B0B94}" presName="parentNode" presStyleLbl="revTx" presStyleIdx="1" presStyleCnt="3" custScaleY="86076" custLinFactNeighborX="-36907" custLinFactNeighborY="8378">
        <dgm:presLayoutVars>
          <dgm:chMax val="0"/>
          <dgm:bulletEnabled val="1"/>
        </dgm:presLayoutVars>
      </dgm:prSet>
      <dgm:spPr/>
    </dgm:pt>
    <dgm:pt modelId="{D0CFE4FB-6ADC-C343-B0E7-F532D82ABA23}" type="pres">
      <dgm:prSet presAssocID="{E3EFD68B-4BB5-964E-8BB5-9F347C59F726}" presName="sibTrans" presStyleCnt="0"/>
      <dgm:spPr/>
    </dgm:pt>
    <dgm:pt modelId="{B8B63A6A-330E-7F4C-B2C7-6DE524A1DBC3}" type="pres">
      <dgm:prSet presAssocID="{95E8D4ED-7BB5-2F4C-9D45-846E19ED774B}" presName="compositeNode" presStyleCnt="0">
        <dgm:presLayoutVars>
          <dgm:bulletEnabled val="1"/>
        </dgm:presLayoutVars>
      </dgm:prSet>
      <dgm:spPr/>
    </dgm:pt>
    <dgm:pt modelId="{DA68EC2F-2132-F447-AD84-EB861FFDEBA7}" type="pres">
      <dgm:prSet presAssocID="{95E8D4ED-7BB5-2F4C-9D45-846E19ED774B}" presName="image" presStyleLbl="fgImgPlace1" presStyleIdx="2" presStyleCnt="3" custLinFactNeighborX="-21918" custLinFactNeighborY="-3345"/>
      <dgm:spPr>
        <a:blipFill rotWithShape="1">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pt>
    <dgm:pt modelId="{D83C8A2D-2F8E-874A-967B-5FC87B40695E}" type="pres">
      <dgm:prSet presAssocID="{95E8D4ED-7BB5-2F4C-9D45-846E19ED774B}" presName="childNode" presStyleLbl="node1" presStyleIdx="2" presStyleCnt="3" custScaleX="127129" custScaleY="91961" custLinFactNeighborX="3613" custLinFactNeighborY="6940">
        <dgm:presLayoutVars>
          <dgm:bulletEnabled val="1"/>
        </dgm:presLayoutVars>
      </dgm:prSet>
      <dgm:spPr/>
    </dgm:pt>
    <dgm:pt modelId="{A8CA273E-F9DD-D94D-9965-190B27B20969}" type="pres">
      <dgm:prSet presAssocID="{95E8D4ED-7BB5-2F4C-9D45-846E19ED774B}" presName="parentNode" presStyleLbl="revTx" presStyleIdx="2" presStyleCnt="3" custScaleX="107285" custScaleY="94423" custLinFactNeighborX="-50618" custLinFactNeighborY="10753">
        <dgm:presLayoutVars>
          <dgm:chMax val="0"/>
          <dgm:bulletEnabled val="1"/>
        </dgm:presLayoutVars>
      </dgm:prSet>
      <dgm:spPr/>
    </dgm:pt>
  </dgm:ptLst>
  <dgm:cxnLst>
    <dgm:cxn modelId="{D321BA07-284C-6145-9ABE-F987C6B02624}" srcId="{95E8D4ED-7BB5-2F4C-9D45-846E19ED774B}" destId="{DAB431AE-D536-C842-AEE7-42DEBB6EE727}" srcOrd="0" destOrd="0" parTransId="{43FBFBDA-195C-9C45-A7FC-7BE025738233}" sibTransId="{9C742A2A-4BA6-5844-A7F4-69F931159369}"/>
    <dgm:cxn modelId="{EB9B400B-919C-D64E-8946-4ACAF9119A08}" type="presOf" srcId="{C2E36843-608B-0B45-BA42-8C5EFE4B0B94}" destId="{F2AFA66E-1CCD-AA4F-A8BE-81E375D3AEBD}" srcOrd="0" destOrd="0" presId="urn:microsoft.com/office/officeart/2005/8/layout/hList2"/>
    <dgm:cxn modelId="{E5E77910-BB18-FA44-9CDB-D16E0B9BA51B}" type="presOf" srcId="{F0A4D155-B17A-3E4C-AF80-E889D88C059C}" destId="{D83C8A2D-2F8E-874A-967B-5FC87B40695E}" srcOrd="0" destOrd="1" presId="urn:microsoft.com/office/officeart/2005/8/layout/hList2"/>
    <dgm:cxn modelId="{F9D55D32-A47A-674B-8F79-3E8063275786}" type="presOf" srcId="{95E8D4ED-7BB5-2F4C-9D45-846E19ED774B}" destId="{A8CA273E-F9DD-D94D-9965-190B27B20969}" srcOrd="0" destOrd="0" presId="urn:microsoft.com/office/officeart/2005/8/layout/hList2"/>
    <dgm:cxn modelId="{3F746E3A-A134-8646-8560-521B46BC3FC1}" srcId="{27BDFB75-B805-474E-904F-DCC29D916C6C}" destId="{D071A1CA-FBE8-444B-AA36-8BDCC221A65A}" srcOrd="0" destOrd="0" parTransId="{90893629-4424-3043-97F2-1E01D54500EC}" sibTransId="{308D95E5-7F70-3746-B205-481EDEA350AF}"/>
    <dgm:cxn modelId="{8C1ED745-E35E-6941-B105-778A34D73D90}" srcId="{66A47F55-3D71-1C4A-A8C0-ABF96699570D}" destId="{95E8D4ED-7BB5-2F4C-9D45-846E19ED774B}" srcOrd="2" destOrd="0" parTransId="{7B37175D-D9C4-5946-8D71-0D865B49A63A}" sibTransId="{393E2F54-6C1A-CE41-9555-F05C7C8267AD}"/>
    <dgm:cxn modelId="{262C3966-AD93-6749-B13B-BDE3815555D2}" srcId="{C2E36843-608B-0B45-BA42-8C5EFE4B0B94}" destId="{DBC2DE12-947D-C14C-A58D-3EB7009C9840}" srcOrd="1" destOrd="0" parTransId="{4648D9B2-E976-8947-8148-B0B3AF02377F}" sibTransId="{6E2AE802-1A43-E744-BF66-7FB61DED0E8B}"/>
    <dgm:cxn modelId="{78126C46-3F45-0840-8A97-231E09B98F57}" type="presOf" srcId="{DBC2DE12-947D-C14C-A58D-3EB7009C9840}" destId="{94BABCAE-BD5F-C648-A90E-07F09456A9FE}" srcOrd="0" destOrd="1" presId="urn:microsoft.com/office/officeart/2005/8/layout/hList2"/>
    <dgm:cxn modelId="{77450254-1E3E-8E4B-AE85-A3F1D9D80396}" type="presOf" srcId="{66A47F55-3D71-1C4A-A8C0-ABF96699570D}" destId="{FD6B5071-C70E-204D-A464-B86C6311C298}" srcOrd="0" destOrd="0" presId="urn:microsoft.com/office/officeart/2005/8/layout/hList2"/>
    <dgm:cxn modelId="{8AE4B578-C718-F848-A5BA-7E2A6F00795D}" type="presOf" srcId="{DAB431AE-D536-C842-AEE7-42DEBB6EE727}" destId="{D83C8A2D-2F8E-874A-967B-5FC87B40695E}" srcOrd="0" destOrd="0" presId="urn:microsoft.com/office/officeart/2005/8/layout/hList2"/>
    <dgm:cxn modelId="{B8132B7E-B3E5-5B42-B681-E86E809CFA69}" srcId="{27BDFB75-B805-474E-904F-DCC29D916C6C}" destId="{80926E9B-F59D-D94C-B2F2-B41FA8F540B1}" srcOrd="1" destOrd="0" parTransId="{3E8ABA31-A259-F54E-ABCF-2520F3E3B17C}" sibTransId="{C7BF56EC-6E58-0D4A-8600-6DCD1B7C8DFC}"/>
    <dgm:cxn modelId="{6DE35B83-A9BD-8F41-B573-7EC6A5069973}" type="presOf" srcId="{27BDFB75-B805-474E-904F-DCC29D916C6C}" destId="{27FA25A2-BC11-7646-A126-CE3458B09172}" srcOrd="0" destOrd="0" presId="urn:microsoft.com/office/officeart/2005/8/layout/hList2"/>
    <dgm:cxn modelId="{E23E76A1-1C4B-734E-B70A-E28A3E48B19F}" type="presOf" srcId="{10C670A9-6B12-FD4C-8DE7-D0A881E24F92}" destId="{94BABCAE-BD5F-C648-A90E-07F09456A9FE}" srcOrd="0" destOrd="0" presId="urn:microsoft.com/office/officeart/2005/8/layout/hList2"/>
    <dgm:cxn modelId="{73144CB3-8EF9-6840-8E8F-8E4FF556F64F}" srcId="{95E8D4ED-7BB5-2F4C-9D45-846E19ED774B}" destId="{F0A4D155-B17A-3E4C-AF80-E889D88C059C}" srcOrd="1" destOrd="0" parTransId="{A34CADE0-5DF5-D84F-A84F-7F328E40CDF2}" sibTransId="{198521DB-4B34-8B43-8616-0EE58A138DCF}"/>
    <dgm:cxn modelId="{BCB56AB6-653C-1E4A-85A7-2D3D0E7192D9}" srcId="{66A47F55-3D71-1C4A-A8C0-ABF96699570D}" destId="{C2E36843-608B-0B45-BA42-8C5EFE4B0B94}" srcOrd="1" destOrd="0" parTransId="{41DEFE87-890E-D24F-A466-FEC482B3FC15}" sibTransId="{E3EFD68B-4BB5-964E-8BB5-9F347C59F726}"/>
    <dgm:cxn modelId="{CCAED0B8-DF7D-0D42-9C1A-78E83F34B91F}" srcId="{C2E36843-608B-0B45-BA42-8C5EFE4B0B94}" destId="{10C670A9-6B12-FD4C-8DE7-D0A881E24F92}" srcOrd="0" destOrd="0" parTransId="{CD56B15C-CD28-8A43-82FD-0836444ED8FC}" sibTransId="{1352BC91-5302-B346-9C90-C2F2FDD8087B}"/>
    <dgm:cxn modelId="{1E836FDC-CC51-3348-86C7-ADB41E899FA0}" srcId="{66A47F55-3D71-1C4A-A8C0-ABF96699570D}" destId="{27BDFB75-B805-474E-904F-DCC29D916C6C}" srcOrd="0" destOrd="0" parTransId="{7FE07A7D-C030-D943-A332-2E3CF0D9CD61}" sibTransId="{7F51A34A-6AAE-9B4C-8F16-9C242795A2A7}"/>
    <dgm:cxn modelId="{DAB34EEC-3BE8-0E48-80C7-22E610576311}" type="presOf" srcId="{80926E9B-F59D-D94C-B2F2-B41FA8F540B1}" destId="{917DAC40-7DA5-634E-B883-340FD0793949}" srcOrd="0" destOrd="1" presId="urn:microsoft.com/office/officeart/2005/8/layout/hList2"/>
    <dgm:cxn modelId="{F8F7F8F8-F576-864F-967D-F8BA8AAA6CEB}" type="presOf" srcId="{D071A1CA-FBE8-444B-AA36-8BDCC221A65A}" destId="{917DAC40-7DA5-634E-B883-340FD0793949}" srcOrd="0" destOrd="0" presId="urn:microsoft.com/office/officeart/2005/8/layout/hList2"/>
    <dgm:cxn modelId="{4F1DF541-6EAF-2A4C-8E46-6B80B057EF46}" type="presParOf" srcId="{FD6B5071-C70E-204D-A464-B86C6311C298}" destId="{DD87339F-A019-F84B-9262-D835071F072F}" srcOrd="0" destOrd="0" presId="urn:microsoft.com/office/officeart/2005/8/layout/hList2"/>
    <dgm:cxn modelId="{AE901834-E94F-914E-B428-6AFFC111C31C}" type="presParOf" srcId="{DD87339F-A019-F84B-9262-D835071F072F}" destId="{7A63B0D5-C718-A443-A30E-86DAFB85CEC0}" srcOrd="0" destOrd="0" presId="urn:microsoft.com/office/officeart/2005/8/layout/hList2"/>
    <dgm:cxn modelId="{94AFB94B-D6CE-4A4C-99B8-BBD104CFDD81}" type="presParOf" srcId="{DD87339F-A019-F84B-9262-D835071F072F}" destId="{917DAC40-7DA5-634E-B883-340FD0793949}" srcOrd="1" destOrd="0" presId="urn:microsoft.com/office/officeart/2005/8/layout/hList2"/>
    <dgm:cxn modelId="{69C64F79-9572-0B48-A54B-5AF2167A420B}" type="presParOf" srcId="{DD87339F-A019-F84B-9262-D835071F072F}" destId="{27FA25A2-BC11-7646-A126-CE3458B09172}" srcOrd="2" destOrd="0" presId="urn:microsoft.com/office/officeart/2005/8/layout/hList2"/>
    <dgm:cxn modelId="{FD145CFF-78F4-D44D-8B3F-EAFA694E1D5D}" type="presParOf" srcId="{FD6B5071-C70E-204D-A464-B86C6311C298}" destId="{7DC0954F-1E3C-0446-AF9E-D2CCC56C8780}" srcOrd="1" destOrd="0" presId="urn:microsoft.com/office/officeart/2005/8/layout/hList2"/>
    <dgm:cxn modelId="{96345391-7B78-444B-BDC3-FADB57E930E9}" type="presParOf" srcId="{FD6B5071-C70E-204D-A464-B86C6311C298}" destId="{ED2F93B0-3A4F-6A40-B0EB-06FB9F6A986F}" srcOrd="2" destOrd="0" presId="urn:microsoft.com/office/officeart/2005/8/layout/hList2"/>
    <dgm:cxn modelId="{3789F8A2-A9F2-B647-8513-C1206AF2BF56}" type="presParOf" srcId="{ED2F93B0-3A4F-6A40-B0EB-06FB9F6A986F}" destId="{72662DDC-314B-7848-B611-44103D5E7146}" srcOrd="0" destOrd="0" presId="urn:microsoft.com/office/officeart/2005/8/layout/hList2"/>
    <dgm:cxn modelId="{D9805B2E-C774-4445-8560-9F29515C3310}" type="presParOf" srcId="{ED2F93B0-3A4F-6A40-B0EB-06FB9F6A986F}" destId="{94BABCAE-BD5F-C648-A90E-07F09456A9FE}" srcOrd="1" destOrd="0" presId="urn:microsoft.com/office/officeart/2005/8/layout/hList2"/>
    <dgm:cxn modelId="{310CA690-9D61-6346-BDFA-09FFB14C6DE8}" type="presParOf" srcId="{ED2F93B0-3A4F-6A40-B0EB-06FB9F6A986F}" destId="{F2AFA66E-1CCD-AA4F-A8BE-81E375D3AEBD}" srcOrd="2" destOrd="0" presId="urn:microsoft.com/office/officeart/2005/8/layout/hList2"/>
    <dgm:cxn modelId="{821CEAA1-1F96-E54F-9E1B-A1CCC9312B31}" type="presParOf" srcId="{FD6B5071-C70E-204D-A464-B86C6311C298}" destId="{D0CFE4FB-6ADC-C343-B0E7-F532D82ABA23}" srcOrd="3" destOrd="0" presId="urn:microsoft.com/office/officeart/2005/8/layout/hList2"/>
    <dgm:cxn modelId="{9A044826-3397-3E45-8703-6BC666203F14}" type="presParOf" srcId="{FD6B5071-C70E-204D-A464-B86C6311C298}" destId="{B8B63A6A-330E-7F4C-B2C7-6DE524A1DBC3}" srcOrd="4" destOrd="0" presId="urn:microsoft.com/office/officeart/2005/8/layout/hList2"/>
    <dgm:cxn modelId="{3B7571CD-FF24-934E-B5CD-D02CFA15AE12}" type="presParOf" srcId="{B8B63A6A-330E-7F4C-B2C7-6DE524A1DBC3}" destId="{DA68EC2F-2132-F447-AD84-EB861FFDEBA7}" srcOrd="0" destOrd="0" presId="urn:microsoft.com/office/officeart/2005/8/layout/hList2"/>
    <dgm:cxn modelId="{3F149E85-54D0-DB47-9C41-6D1A5407720F}" type="presParOf" srcId="{B8B63A6A-330E-7F4C-B2C7-6DE524A1DBC3}" destId="{D83C8A2D-2F8E-874A-967B-5FC87B40695E}" srcOrd="1" destOrd="0" presId="urn:microsoft.com/office/officeart/2005/8/layout/hList2"/>
    <dgm:cxn modelId="{B86E97D2-EF9D-1349-BE19-6505D41FAB45}" type="presParOf" srcId="{B8B63A6A-330E-7F4C-B2C7-6DE524A1DBC3}" destId="{A8CA273E-F9DD-D94D-9965-190B27B20969}"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D1C74BE-CEBD-444F-AB14-55F78E9480E9}" type="doc">
      <dgm:prSet loTypeId="urn:microsoft.com/office/officeart/2005/8/layout/default" loCatId="" qsTypeId="urn:microsoft.com/office/officeart/2005/8/quickstyle/simple1" qsCatId="simple" csTypeId="urn:microsoft.com/office/officeart/2005/8/colors/accent2_1" csCatId="accent2" phldr="1"/>
      <dgm:spPr/>
    </dgm:pt>
    <dgm:pt modelId="{C1719241-288D-784D-80AF-99E368D1864F}">
      <dgm:prSet phldrT="[Text]"/>
      <dgm:spPr/>
      <dgm:t>
        <a:bodyPr/>
        <a:lstStyle/>
        <a:p>
          <a:r>
            <a:rPr lang="en-US" dirty="0"/>
            <a:t>For 8 weeks, a weekly email is sent out to staff reminding them to use the discipline flowchart when responding to student behavior incidents.</a:t>
          </a:r>
        </a:p>
      </dgm:t>
    </dgm:pt>
    <dgm:pt modelId="{433D5075-D649-F64A-AFED-8A33AE337F8F}" type="parTrans" cxnId="{CD703678-4741-EA4C-A9AE-CFEAEA8B5784}">
      <dgm:prSet/>
      <dgm:spPr/>
      <dgm:t>
        <a:bodyPr/>
        <a:lstStyle/>
        <a:p>
          <a:endParaRPr lang="en-US"/>
        </a:p>
      </dgm:t>
    </dgm:pt>
    <dgm:pt modelId="{5F0652F6-42C6-D54E-832E-CAD0702542FC}" type="sibTrans" cxnId="{CD703678-4741-EA4C-A9AE-CFEAEA8B5784}">
      <dgm:prSet/>
      <dgm:spPr/>
      <dgm:t>
        <a:bodyPr/>
        <a:lstStyle/>
        <a:p>
          <a:endParaRPr lang="en-US"/>
        </a:p>
      </dgm:t>
    </dgm:pt>
    <dgm:pt modelId="{588FF86F-9B22-F741-AB5B-CC42F3B0D947}">
      <dgm:prSet phldrT="[Text]"/>
      <dgm:spPr/>
      <dgm:t>
        <a:bodyPr/>
        <a:lstStyle/>
        <a:p>
          <a:r>
            <a:rPr lang="en-US" dirty="0"/>
            <a:t>During grade level/ department meetings, teams discuss using the discipline flowchart and what works well and how to overcome barriers. </a:t>
          </a:r>
        </a:p>
      </dgm:t>
    </dgm:pt>
    <dgm:pt modelId="{6799A855-1BCD-A54C-A58E-4858A0870EBD}" type="parTrans" cxnId="{CFEFA1F7-810E-2E49-9E7D-6FF90F102E63}">
      <dgm:prSet/>
      <dgm:spPr/>
      <dgm:t>
        <a:bodyPr/>
        <a:lstStyle/>
        <a:p>
          <a:endParaRPr lang="en-US"/>
        </a:p>
      </dgm:t>
    </dgm:pt>
    <dgm:pt modelId="{21488E7E-F421-4A41-BD5F-2AA024D8A0E3}" type="sibTrans" cxnId="{CFEFA1F7-810E-2E49-9E7D-6FF90F102E63}">
      <dgm:prSet/>
      <dgm:spPr/>
      <dgm:t>
        <a:bodyPr/>
        <a:lstStyle/>
        <a:p>
          <a:endParaRPr lang="en-US"/>
        </a:p>
      </dgm:t>
    </dgm:pt>
    <dgm:pt modelId="{D583C337-682E-7B4C-818E-DC7394D077F4}">
      <dgm:prSet phldrT="[Text]"/>
      <dgm:spPr/>
      <dgm:t>
        <a:bodyPr/>
        <a:lstStyle/>
        <a:p>
          <a:r>
            <a:rPr lang="en-US" dirty="0"/>
            <a:t>When staff follow the flowchart procedures for office-supported incidents, the administrator provides specific praise to the staff member.</a:t>
          </a:r>
        </a:p>
      </dgm:t>
    </dgm:pt>
    <dgm:pt modelId="{0F5C6AD3-30C2-9442-A43A-621B80F8D00C}" type="parTrans" cxnId="{B1453E69-D46F-AF45-833F-1CD9D427B769}">
      <dgm:prSet/>
      <dgm:spPr/>
      <dgm:t>
        <a:bodyPr/>
        <a:lstStyle/>
        <a:p>
          <a:endParaRPr lang="en-US"/>
        </a:p>
      </dgm:t>
    </dgm:pt>
    <dgm:pt modelId="{DB51EB0B-E3B3-7441-A611-D611294DF932}" type="sibTrans" cxnId="{B1453E69-D46F-AF45-833F-1CD9D427B769}">
      <dgm:prSet/>
      <dgm:spPr/>
      <dgm:t>
        <a:bodyPr/>
        <a:lstStyle/>
        <a:p>
          <a:endParaRPr lang="en-US"/>
        </a:p>
      </dgm:t>
    </dgm:pt>
    <dgm:pt modelId="{01E67E15-6ABF-BA41-8639-5B61B6F12539}" type="pres">
      <dgm:prSet presAssocID="{BD1C74BE-CEBD-444F-AB14-55F78E9480E9}" presName="diagram" presStyleCnt="0">
        <dgm:presLayoutVars>
          <dgm:dir/>
          <dgm:resizeHandles val="exact"/>
        </dgm:presLayoutVars>
      </dgm:prSet>
      <dgm:spPr/>
    </dgm:pt>
    <dgm:pt modelId="{53FACA7D-8800-A147-BC2A-6FBE61B1DFA0}" type="pres">
      <dgm:prSet presAssocID="{C1719241-288D-784D-80AF-99E368D1864F}" presName="node" presStyleLbl="node1" presStyleIdx="0" presStyleCnt="3">
        <dgm:presLayoutVars>
          <dgm:bulletEnabled val="1"/>
        </dgm:presLayoutVars>
      </dgm:prSet>
      <dgm:spPr/>
    </dgm:pt>
    <dgm:pt modelId="{0E2AA6A1-4738-A84C-B8DC-77C114C01602}" type="pres">
      <dgm:prSet presAssocID="{5F0652F6-42C6-D54E-832E-CAD0702542FC}" presName="sibTrans" presStyleCnt="0"/>
      <dgm:spPr/>
    </dgm:pt>
    <dgm:pt modelId="{DCA968B9-39E0-0E45-8239-A96AEA6FB71B}" type="pres">
      <dgm:prSet presAssocID="{588FF86F-9B22-F741-AB5B-CC42F3B0D947}" presName="node" presStyleLbl="node1" presStyleIdx="1" presStyleCnt="3">
        <dgm:presLayoutVars>
          <dgm:bulletEnabled val="1"/>
        </dgm:presLayoutVars>
      </dgm:prSet>
      <dgm:spPr/>
    </dgm:pt>
    <dgm:pt modelId="{C523DFC4-5F96-6247-955E-89A8AD9535A0}" type="pres">
      <dgm:prSet presAssocID="{21488E7E-F421-4A41-BD5F-2AA024D8A0E3}" presName="sibTrans" presStyleCnt="0"/>
      <dgm:spPr/>
    </dgm:pt>
    <dgm:pt modelId="{ADB98D37-EEA8-1F43-9190-68F9455E8874}" type="pres">
      <dgm:prSet presAssocID="{D583C337-682E-7B4C-818E-DC7394D077F4}" presName="node" presStyleLbl="node1" presStyleIdx="2" presStyleCnt="3" custScaleX="120804">
        <dgm:presLayoutVars>
          <dgm:bulletEnabled val="1"/>
        </dgm:presLayoutVars>
      </dgm:prSet>
      <dgm:spPr/>
    </dgm:pt>
  </dgm:ptLst>
  <dgm:cxnLst>
    <dgm:cxn modelId="{811F951E-85B3-B641-B74C-510C21D08341}" type="presOf" srcId="{BD1C74BE-CEBD-444F-AB14-55F78E9480E9}" destId="{01E67E15-6ABF-BA41-8639-5B61B6F12539}" srcOrd="0" destOrd="0" presId="urn:microsoft.com/office/officeart/2005/8/layout/default"/>
    <dgm:cxn modelId="{E0FC385F-5292-2A46-B2FF-F259B882C150}" type="presOf" srcId="{C1719241-288D-784D-80AF-99E368D1864F}" destId="{53FACA7D-8800-A147-BC2A-6FBE61B1DFA0}" srcOrd="0" destOrd="0" presId="urn:microsoft.com/office/officeart/2005/8/layout/default"/>
    <dgm:cxn modelId="{24875541-59EB-5E46-92FE-15CA39C4E40F}" type="presOf" srcId="{588FF86F-9B22-F741-AB5B-CC42F3B0D947}" destId="{DCA968B9-39E0-0E45-8239-A96AEA6FB71B}" srcOrd="0" destOrd="0" presId="urn:microsoft.com/office/officeart/2005/8/layout/default"/>
    <dgm:cxn modelId="{B1453E69-D46F-AF45-833F-1CD9D427B769}" srcId="{BD1C74BE-CEBD-444F-AB14-55F78E9480E9}" destId="{D583C337-682E-7B4C-818E-DC7394D077F4}" srcOrd="2" destOrd="0" parTransId="{0F5C6AD3-30C2-9442-A43A-621B80F8D00C}" sibTransId="{DB51EB0B-E3B3-7441-A611-D611294DF932}"/>
    <dgm:cxn modelId="{CD703678-4741-EA4C-A9AE-CFEAEA8B5784}" srcId="{BD1C74BE-CEBD-444F-AB14-55F78E9480E9}" destId="{C1719241-288D-784D-80AF-99E368D1864F}" srcOrd="0" destOrd="0" parTransId="{433D5075-D649-F64A-AFED-8A33AE337F8F}" sibTransId="{5F0652F6-42C6-D54E-832E-CAD0702542FC}"/>
    <dgm:cxn modelId="{F321D1C4-BF0F-1F41-BC5E-97E165908826}" type="presOf" srcId="{D583C337-682E-7B4C-818E-DC7394D077F4}" destId="{ADB98D37-EEA8-1F43-9190-68F9455E8874}" srcOrd="0" destOrd="0" presId="urn:microsoft.com/office/officeart/2005/8/layout/default"/>
    <dgm:cxn modelId="{CFEFA1F7-810E-2E49-9E7D-6FF90F102E63}" srcId="{BD1C74BE-CEBD-444F-AB14-55F78E9480E9}" destId="{588FF86F-9B22-F741-AB5B-CC42F3B0D947}" srcOrd="1" destOrd="0" parTransId="{6799A855-1BCD-A54C-A58E-4858A0870EBD}" sibTransId="{21488E7E-F421-4A41-BD5F-2AA024D8A0E3}"/>
    <dgm:cxn modelId="{0765841E-8559-9248-B172-F1F1894B3F02}" type="presParOf" srcId="{01E67E15-6ABF-BA41-8639-5B61B6F12539}" destId="{53FACA7D-8800-A147-BC2A-6FBE61B1DFA0}" srcOrd="0" destOrd="0" presId="urn:microsoft.com/office/officeart/2005/8/layout/default"/>
    <dgm:cxn modelId="{24385442-ABC1-7745-B64E-C440CE7F2B12}" type="presParOf" srcId="{01E67E15-6ABF-BA41-8639-5B61B6F12539}" destId="{0E2AA6A1-4738-A84C-B8DC-77C114C01602}" srcOrd="1" destOrd="0" presId="urn:microsoft.com/office/officeart/2005/8/layout/default"/>
    <dgm:cxn modelId="{627A4EDC-9FBF-2644-ACA4-24E1958FBDC1}" type="presParOf" srcId="{01E67E15-6ABF-BA41-8639-5B61B6F12539}" destId="{DCA968B9-39E0-0E45-8239-A96AEA6FB71B}" srcOrd="2" destOrd="0" presId="urn:microsoft.com/office/officeart/2005/8/layout/default"/>
    <dgm:cxn modelId="{90A658AC-18D2-244F-ADB0-56AE351DB293}" type="presParOf" srcId="{01E67E15-6ABF-BA41-8639-5B61B6F12539}" destId="{C523DFC4-5F96-6247-955E-89A8AD9535A0}" srcOrd="3" destOrd="0" presId="urn:microsoft.com/office/officeart/2005/8/layout/default"/>
    <dgm:cxn modelId="{5039A26A-DB28-A44B-975A-1B051B1FAC94}" type="presParOf" srcId="{01E67E15-6ABF-BA41-8639-5B61B6F12539}" destId="{ADB98D37-EEA8-1F43-9190-68F9455E8874}" srcOrd="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3A98C2F-D8B8-C04E-879D-9103F4043E5C}" type="doc">
      <dgm:prSet loTypeId="urn:microsoft.com/office/officeart/2005/8/layout/hList3" loCatId="" qsTypeId="urn:microsoft.com/office/officeart/2005/8/quickstyle/simple2" qsCatId="simple" csTypeId="urn:microsoft.com/office/officeart/2005/8/colors/accent5_1" csCatId="accent5" phldr="1"/>
      <dgm:spPr/>
    </dgm:pt>
    <dgm:pt modelId="{30EBE087-A438-B842-A024-4D2816EC9038}">
      <dgm:prSet phldrT="[Text]" custT="1"/>
      <dgm:spPr/>
      <dgm:t>
        <a:bodyPr/>
        <a:lstStyle/>
        <a:p>
          <a:r>
            <a:rPr lang="en-US" sz="4400" b="1" dirty="0"/>
            <a:t>First, identify what staff need to know, then, provide…</a:t>
          </a:r>
        </a:p>
      </dgm:t>
    </dgm:pt>
    <dgm:pt modelId="{6B67AA2A-3A42-8A46-B749-B625F3EF9B89}" type="parTrans" cxnId="{89F1C2AF-DC53-4947-94A0-568E3BE131B3}">
      <dgm:prSet/>
      <dgm:spPr/>
      <dgm:t>
        <a:bodyPr/>
        <a:lstStyle/>
        <a:p>
          <a:endParaRPr lang="en-US" sz="3600"/>
        </a:p>
      </dgm:t>
    </dgm:pt>
    <dgm:pt modelId="{05C96752-912E-A842-B801-0F3AC84E65CE}" type="sibTrans" cxnId="{89F1C2AF-DC53-4947-94A0-568E3BE131B3}">
      <dgm:prSet custT="1"/>
      <dgm:spPr/>
      <dgm:t>
        <a:bodyPr/>
        <a:lstStyle/>
        <a:p>
          <a:endParaRPr lang="en-US" sz="3600"/>
        </a:p>
      </dgm:t>
    </dgm:pt>
    <dgm:pt modelId="{B99938D5-567C-F045-B591-0064C8DCC6BB}">
      <dgm:prSet phldrT="[Text]" custT="1"/>
      <dgm:spPr/>
      <dgm:t>
        <a:bodyPr/>
        <a:lstStyle/>
        <a:p>
          <a:r>
            <a:rPr lang="en-US" sz="3600" dirty="0"/>
            <a:t>Coaching/</a:t>
          </a:r>
        </a:p>
        <a:p>
          <a:r>
            <a:rPr lang="en-US" sz="3600" dirty="0"/>
            <a:t>Prompting</a:t>
          </a:r>
        </a:p>
      </dgm:t>
    </dgm:pt>
    <dgm:pt modelId="{E017AD56-8C7E-6A49-94A1-2A0A8ED200F8}" type="parTrans" cxnId="{E4C2F79D-D076-254F-84C4-D8E97E5C190B}">
      <dgm:prSet/>
      <dgm:spPr/>
      <dgm:t>
        <a:bodyPr/>
        <a:lstStyle/>
        <a:p>
          <a:endParaRPr lang="en-US" sz="3600"/>
        </a:p>
      </dgm:t>
    </dgm:pt>
    <dgm:pt modelId="{FEDED2EE-A37F-D746-892C-D1CC5AB7EF05}" type="sibTrans" cxnId="{E4C2F79D-D076-254F-84C4-D8E97E5C190B}">
      <dgm:prSet custT="1"/>
      <dgm:spPr/>
      <dgm:t>
        <a:bodyPr/>
        <a:lstStyle/>
        <a:p>
          <a:endParaRPr lang="en-US" sz="3600"/>
        </a:p>
      </dgm:t>
    </dgm:pt>
    <dgm:pt modelId="{9FC34C97-A64A-274A-864D-1EC4A071A611}">
      <dgm:prSet phldrT="[Text]" custT="1"/>
      <dgm:spPr/>
      <dgm:t>
        <a:bodyPr/>
        <a:lstStyle/>
        <a:p>
          <a:r>
            <a:rPr lang="en-US" sz="3600" b="0" dirty="0">
              <a:solidFill>
                <a:schemeClr val="accent6">
                  <a:lumMod val="50000"/>
                </a:schemeClr>
              </a:solidFill>
            </a:rPr>
            <a:t>Explicit Training</a:t>
          </a:r>
        </a:p>
      </dgm:t>
    </dgm:pt>
    <dgm:pt modelId="{13182043-7E14-B944-9999-4A5FD867293C}" type="parTrans" cxnId="{D6E02CE4-020C-B34B-BA25-DD01F3F38D9C}">
      <dgm:prSet/>
      <dgm:spPr/>
      <dgm:t>
        <a:bodyPr/>
        <a:lstStyle/>
        <a:p>
          <a:endParaRPr lang="en-US" sz="3600"/>
        </a:p>
      </dgm:t>
    </dgm:pt>
    <dgm:pt modelId="{86030FF0-9B59-6749-9C7B-F326E2BD44A9}" type="sibTrans" cxnId="{D6E02CE4-020C-B34B-BA25-DD01F3F38D9C}">
      <dgm:prSet/>
      <dgm:spPr/>
      <dgm:t>
        <a:bodyPr/>
        <a:lstStyle/>
        <a:p>
          <a:endParaRPr lang="en-US" sz="3600"/>
        </a:p>
      </dgm:t>
    </dgm:pt>
    <dgm:pt modelId="{A11AC603-36BE-7B47-99BB-39F34A6D2D33}">
      <dgm:prSet phldrT="[Text]" custT="1"/>
      <dgm:spPr/>
      <dgm:t>
        <a:bodyPr/>
        <a:lstStyle/>
        <a:p>
          <a:r>
            <a:rPr lang="en-US" sz="3600" b="1" dirty="0"/>
            <a:t>Performance Feedback</a:t>
          </a:r>
        </a:p>
      </dgm:t>
    </dgm:pt>
    <dgm:pt modelId="{D13ECD4B-4814-DE47-BE34-443819197B21}" type="parTrans" cxnId="{35728828-F573-714F-B93C-C3F225314164}">
      <dgm:prSet/>
      <dgm:spPr/>
      <dgm:t>
        <a:bodyPr/>
        <a:lstStyle/>
        <a:p>
          <a:endParaRPr lang="en-US" sz="3600"/>
        </a:p>
      </dgm:t>
    </dgm:pt>
    <dgm:pt modelId="{329B02EC-78CA-894D-B277-0A099731A8AE}" type="sibTrans" cxnId="{35728828-F573-714F-B93C-C3F225314164}">
      <dgm:prSet custT="1"/>
      <dgm:spPr/>
      <dgm:t>
        <a:bodyPr/>
        <a:lstStyle/>
        <a:p>
          <a:endParaRPr lang="en-US" sz="3600"/>
        </a:p>
      </dgm:t>
    </dgm:pt>
    <dgm:pt modelId="{F8991093-2535-7441-B4A0-F52D2AB81A0E}" type="pres">
      <dgm:prSet presAssocID="{93A98C2F-D8B8-C04E-879D-9103F4043E5C}" presName="composite" presStyleCnt="0">
        <dgm:presLayoutVars>
          <dgm:chMax val="1"/>
          <dgm:dir/>
          <dgm:resizeHandles val="exact"/>
        </dgm:presLayoutVars>
      </dgm:prSet>
      <dgm:spPr/>
    </dgm:pt>
    <dgm:pt modelId="{6B6FE9D8-C496-A647-A319-08C4FF69F7E8}" type="pres">
      <dgm:prSet presAssocID="{30EBE087-A438-B842-A024-4D2816EC9038}" presName="roof" presStyleLbl="dkBgShp" presStyleIdx="0" presStyleCnt="2" custLinFactNeighborY="1403"/>
      <dgm:spPr/>
    </dgm:pt>
    <dgm:pt modelId="{1F797873-05B0-CC4F-9C3E-DD61DEF1D944}" type="pres">
      <dgm:prSet presAssocID="{30EBE087-A438-B842-A024-4D2816EC9038}" presName="pillars" presStyleCnt="0"/>
      <dgm:spPr/>
    </dgm:pt>
    <dgm:pt modelId="{153D09E4-796C-1546-92A9-0C28E8850574}" type="pres">
      <dgm:prSet presAssocID="{30EBE087-A438-B842-A024-4D2816EC9038}" presName="pillar1" presStyleLbl="node1" presStyleIdx="0" presStyleCnt="3">
        <dgm:presLayoutVars>
          <dgm:bulletEnabled val="1"/>
        </dgm:presLayoutVars>
      </dgm:prSet>
      <dgm:spPr/>
    </dgm:pt>
    <dgm:pt modelId="{6E922989-F7C2-4A43-8237-9C757BD4133A}" type="pres">
      <dgm:prSet presAssocID="{B99938D5-567C-F045-B591-0064C8DCC6BB}" presName="pillarX" presStyleLbl="node1" presStyleIdx="1" presStyleCnt="3">
        <dgm:presLayoutVars>
          <dgm:bulletEnabled val="1"/>
        </dgm:presLayoutVars>
      </dgm:prSet>
      <dgm:spPr/>
    </dgm:pt>
    <dgm:pt modelId="{678DE44B-0551-FC4E-8B9E-7E60789003EE}" type="pres">
      <dgm:prSet presAssocID="{A11AC603-36BE-7B47-99BB-39F34A6D2D33}" presName="pillarX" presStyleLbl="node1" presStyleIdx="2" presStyleCnt="3">
        <dgm:presLayoutVars>
          <dgm:bulletEnabled val="1"/>
        </dgm:presLayoutVars>
      </dgm:prSet>
      <dgm:spPr/>
    </dgm:pt>
    <dgm:pt modelId="{7AB94DD3-CAF8-BD4F-A2B2-48810E4E705C}" type="pres">
      <dgm:prSet presAssocID="{30EBE087-A438-B842-A024-4D2816EC9038}" presName="base" presStyleLbl="dkBgShp" presStyleIdx="1" presStyleCnt="2"/>
      <dgm:spPr/>
    </dgm:pt>
  </dgm:ptLst>
  <dgm:cxnLst>
    <dgm:cxn modelId="{E4E9E118-EB02-E744-B446-6882B4CDD002}" type="presOf" srcId="{30EBE087-A438-B842-A024-4D2816EC9038}" destId="{6B6FE9D8-C496-A647-A319-08C4FF69F7E8}" srcOrd="0" destOrd="0" presId="urn:microsoft.com/office/officeart/2005/8/layout/hList3"/>
    <dgm:cxn modelId="{35728828-F573-714F-B93C-C3F225314164}" srcId="{30EBE087-A438-B842-A024-4D2816EC9038}" destId="{A11AC603-36BE-7B47-99BB-39F34A6D2D33}" srcOrd="2" destOrd="0" parTransId="{D13ECD4B-4814-DE47-BE34-443819197B21}" sibTransId="{329B02EC-78CA-894D-B277-0A099731A8AE}"/>
    <dgm:cxn modelId="{E8E1D13B-6FC5-8E4A-9519-A09690EE92B2}" type="presOf" srcId="{B99938D5-567C-F045-B591-0064C8DCC6BB}" destId="{6E922989-F7C2-4A43-8237-9C757BD4133A}" srcOrd="0" destOrd="0" presId="urn:microsoft.com/office/officeart/2005/8/layout/hList3"/>
    <dgm:cxn modelId="{ABF2A443-DF28-8943-A6F5-C2D94ED7386A}" type="presOf" srcId="{A11AC603-36BE-7B47-99BB-39F34A6D2D33}" destId="{678DE44B-0551-FC4E-8B9E-7E60789003EE}" srcOrd="0" destOrd="0" presId="urn:microsoft.com/office/officeart/2005/8/layout/hList3"/>
    <dgm:cxn modelId="{E4C2F79D-D076-254F-84C4-D8E97E5C190B}" srcId="{30EBE087-A438-B842-A024-4D2816EC9038}" destId="{B99938D5-567C-F045-B591-0064C8DCC6BB}" srcOrd="1" destOrd="0" parTransId="{E017AD56-8C7E-6A49-94A1-2A0A8ED200F8}" sibTransId="{FEDED2EE-A37F-D746-892C-D1CC5AB7EF05}"/>
    <dgm:cxn modelId="{E3F000A0-1E35-084D-9B84-2E1B00766862}" type="presOf" srcId="{93A98C2F-D8B8-C04E-879D-9103F4043E5C}" destId="{F8991093-2535-7441-B4A0-F52D2AB81A0E}" srcOrd="0" destOrd="0" presId="urn:microsoft.com/office/officeart/2005/8/layout/hList3"/>
    <dgm:cxn modelId="{89F1C2AF-DC53-4947-94A0-568E3BE131B3}" srcId="{93A98C2F-D8B8-C04E-879D-9103F4043E5C}" destId="{30EBE087-A438-B842-A024-4D2816EC9038}" srcOrd="0" destOrd="0" parTransId="{6B67AA2A-3A42-8A46-B749-B625F3EF9B89}" sibTransId="{05C96752-912E-A842-B801-0F3AC84E65CE}"/>
    <dgm:cxn modelId="{9727EFB2-1371-1340-AA8A-CAABEC35C5D4}" type="presOf" srcId="{9FC34C97-A64A-274A-864D-1EC4A071A611}" destId="{153D09E4-796C-1546-92A9-0C28E8850574}" srcOrd="0" destOrd="0" presId="urn:microsoft.com/office/officeart/2005/8/layout/hList3"/>
    <dgm:cxn modelId="{D6E02CE4-020C-B34B-BA25-DD01F3F38D9C}" srcId="{30EBE087-A438-B842-A024-4D2816EC9038}" destId="{9FC34C97-A64A-274A-864D-1EC4A071A611}" srcOrd="0" destOrd="0" parTransId="{13182043-7E14-B944-9999-4A5FD867293C}" sibTransId="{86030FF0-9B59-6749-9C7B-F326E2BD44A9}"/>
    <dgm:cxn modelId="{2EB9DD39-8D08-4341-A02E-904AB1188FD8}" type="presParOf" srcId="{F8991093-2535-7441-B4A0-F52D2AB81A0E}" destId="{6B6FE9D8-C496-A647-A319-08C4FF69F7E8}" srcOrd="0" destOrd="0" presId="urn:microsoft.com/office/officeart/2005/8/layout/hList3"/>
    <dgm:cxn modelId="{7301C72E-B183-6C41-9A90-ACE3B6F2C429}" type="presParOf" srcId="{F8991093-2535-7441-B4A0-F52D2AB81A0E}" destId="{1F797873-05B0-CC4F-9C3E-DD61DEF1D944}" srcOrd="1" destOrd="0" presId="urn:microsoft.com/office/officeart/2005/8/layout/hList3"/>
    <dgm:cxn modelId="{39234B7B-4A1E-234F-82A1-17661105793C}" type="presParOf" srcId="{1F797873-05B0-CC4F-9C3E-DD61DEF1D944}" destId="{153D09E4-796C-1546-92A9-0C28E8850574}" srcOrd="0" destOrd="0" presId="urn:microsoft.com/office/officeart/2005/8/layout/hList3"/>
    <dgm:cxn modelId="{B801A6F0-D17B-C74A-B5B5-1AD2631AA51B}" type="presParOf" srcId="{1F797873-05B0-CC4F-9C3E-DD61DEF1D944}" destId="{6E922989-F7C2-4A43-8237-9C757BD4133A}" srcOrd="1" destOrd="0" presId="urn:microsoft.com/office/officeart/2005/8/layout/hList3"/>
    <dgm:cxn modelId="{0CD9C530-69E9-6D43-8743-4401228737C4}" type="presParOf" srcId="{1F797873-05B0-CC4F-9C3E-DD61DEF1D944}" destId="{678DE44B-0551-FC4E-8B9E-7E60789003EE}" srcOrd="2" destOrd="0" presId="urn:microsoft.com/office/officeart/2005/8/layout/hList3"/>
    <dgm:cxn modelId="{3AB96592-9CB7-3240-93AD-B5793EA37EB9}" type="presParOf" srcId="{F8991093-2535-7441-B4A0-F52D2AB81A0E}" destId="{7AB94DD3-CAF8-BD4F-A2B2-48810E4E705C}" srcOrd="2" destOrd="0" presId="urn:microsoft.com/office/officeart/2005/8/layout/hLis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171BDE8-0FE4-F743-BCE3-3AFC868D766F}" type="doc">
      <dgm:prSet loTypeId="urn:microsoft.com/office/officeart/2005/8/layout/default" loCatId="" qsTypeId="urn:microsoft.com/office/officeart/2005/8/quickstyle/simple1" qsCatId="simple" csTypeId="urn:microsoft.com/office/officeart/2005/8/colors/accent2_1" csCatId="accent2" phldr="1"/>
      <dgm:spPr/>
      <dgm:t>
        <a:bodyPr/>
        <a:lstStyle/>
        <a:p>
          <a:endParaRPr lang="en-US"/>
        </a:p>
      </dgm:t>
    </dgm:pt>
    <dgm:pt modelId="{AD87190B-2F08-674E-A6F8-13C79830BE64}">
      <dgm:prSet phldrT="[Text]" custT="1"/>
      <dgm:spPr/>
      <dgm:t>
        <a:bodyPr/>
        <a:lstStyle/>
        <a:p>
          <a:r>
            <a:rPr lang="en-US" sz="2800" dirty="0"/>
            <a:t>After 3 months of a trial period, the Leadership Team shows staff ODR data and compares before and after PBIS implementation.</a:t>
          </a:r>
        </a:p>
      </dgm:t>
    </dgm:pt>
    <dgm:pt modelId="{4781645C-48A8-8D45-9CCD-5EF58705C344}" type="parTrans" cxnId="{BF049FCB-6BCD-2C4B-A45B-F9DE80EC7CB9}">
      <dgm:prSet/>
      <dgm:spPr/>
      <dgm:t>
        <a:bodyPr/>
        <a:lstStyle/>
        <a:p>
          <a:endParaRPr lang="en-US"/>
        </a:p>
      </dgm:t>
    </dgm:pt>
    <dgm:pt modelId="{554796C3-156C-A14D-98BF-88E90D972541}" type="sibTrans" cxnId="{BF049FCB-6BCD-2C4B-A45B-F9DE80EC7CB9}">
      <dgm:prSet/>
      <dgm:spPr/>
      <dgm:t>
        <a:bodyPr/>
        <a:lstStyle/>
        <a:p>
          <a:endParaRPr lang="en-US"/>
        </a:p>
      </dgm:t>
    </dgm:pt>
    <dgm:pt modelId="{545280AC-838C-8B4B-8390-B9AFAFA84540}">
      <dgm:prSet phldrT="[Text]" custT="1"/>
      <dgm:spPr/>
      <dgm:t>
        <a:bodyPr/>
        <a:lstStyle/>
        <a:p>
          <a:r>
            <a:rPr lang="en-US" sz="2800" dirty="0"/>
            <a:t>Staff receive specific, supportive feedback and targeted coaching support, as needed, to promote consistency with following procedures.</a:t>
          </a:r>
        </a:p>
      </dgm:t>
    </dgm:pt>
    <dgm:pt modelId="{B763172D-5159-AF41-9CD9-2D1A7532A9D9}" type="parTrans" cxnId="{904711D1-A2AE-7549-8CDF-0F0435294291}">
      <dgm:prSet/>
      <dgm:spPr/>
      <dgm:t>
        <a:bodyPr/>
        <a:lstStyle/>
        <a:p>
          <a:endParaRPr lang="en-US"/>
        </a:p>
      </dgm:t>
    </dgm:pt>
    <dgm:pt modelId="{7ECDED40-3385-9041-B732-9175C9CEFEC2}" type="sibTrans" cxnId="{904711D1-A2AE-7549-8CDF-0F0435294291}">
      <dgm:prSet/>
      <dgm:spPr/>
      <dgm:t>
        <a:bodyPr/>
        <a:lstStyle/>
        <a:p>
          <a:endParaRPr lang="en-US"/>
        </a:p>
      </dgm:t>
    </dgm:pt>
    <dgm:pt modelId="{90CD24F9-26AC-924B-BFDE-7EFB3EED2864}" type="pres">
      <dgm:prSet presAssocID="{C171BDE8-0FE4-F743-BCE3-3AFC868D766F}" presName="diagram" presStyleCnt="0">
        <dgm:presLayoutVars>
          <dgm:dir/>
          <dgm:resizeHandles val="exact"/>
        </dgm:presLayoutVars>
      </dgm:prSet>
      <dgm:spPr/>
    </dgm:pt>
    <dgm:pt modelId="{BE22DEFF-29C9-8F45-A348-80C63B3A48F6}" type="pres">
      <dgm:prSet presAssocID="{AD87190B-2F08-674E-A6F8-13C79830BE64}" presName="node" presStyleLbl="node1" presStyleIdx="0" presStyleCnt="2" custScaleX="123155" custLinFactNeighborX="-46912" custLinFactNeighborY="7652">
        <dgm:presLayoutVars>
          <dgm:bulletEnabled val="1"/>
        </dgm:presLayoutVars>
      </dgm:prSet>
      <dgm:spPr/>
    </dgm:pt>
    <dgm:pt modelId="{DDC7EF50-AA0C-454D-8F7D-47FDA6BCEFB3}" type="pres">
      <dgm:prSet presAssocID="{554796C3-156C-A14D-98BF-88E90D972541}" presName="sibTrans" presStyleCnt="0"/>
      <dgm:spPr/>
    </dgm:pt>
    <dgm:pt modelId="{425006F6-97E6-8642-99E9-D96B1148A37C}" type="pres">
      <dgm:prSet presAssocID="{545280AC-838C-8B4B-8390-B9AFAFA84540}" presName="node" presStyleLbl="node1" presStyleIdx="1" presStyleCnt="2" custScaleX="123155" custLinFactNeighborX="43899" custLinFactNeighborY="-4560">
        <dgm:presLayoutVars>
          <dgm:bulletEnabled val="1"/>
        </dgm:presLayoutVars>
      </dgm:prSet>
      <dgm:spPr/>
    </dgm:pt>
  </dgm:ptLst>
  <dgm:cxnLst>
    <dgm:cxn modelId="{0E13610E-DAD8-3943-95F4-69D7A381BF90}" type="presOf" srcId="{AD87190B-2F08-674E-A6F8-13C79830BE64}" destId="{BE22DEFF-29C9-8F45-A348-80C63B3A48F6}" srcOrd="0" destOrd="0" presId="urn:microsoft.com/office/officeart/2005/8/layout/default"/>
    <dgm:cxn modelId="{16F4ACBD-5BEE-4749-8AC2-D0CD3A87E36A}" type="presOf" srcId="{545280AC-838C-8B4B-8390-B9AFAFA84540}" destId="{425006F6-97E6-8642-99E9-D96B1148A37C}" srcOrd="0" destOrd="0" presId="urn:microsoft.com/office/officeart/2005/8/layout/default"/>
    <dgm:cxn modelId="{624762CB-C422-F044-B61B-7321106A39C8}" type="presOf" srcId="{C171BDE8-0FE4-F743-BCE3-3AFC868D766F}" destId="{90CD24F9-26AC-924B-BFDE-7EFB3EED2864}" srcOrd="0" destOrd="0" presId="urn:microsoft.com/office/officeart/2005/8/layout/default"/>
    <dgm:cxn modelId="{BF049FCB-6BCD-2C4B-A45B-F9DE80EC7CB9}" srcId="{C171BDE8-0FE4-F743-BCE3-3AFC868D766F}" destId="{AD87190B-2F08-674E-A6F8-13C79830BE64}" srcOrd="0" destOrd="0" parTransId="{4781645C-48A8-8D45-9CCD-5EF58705C344}" sibTransId="{554796C3-156C-A14D-98BF-88E90D972541}"/>
    <dgm:cxn modelId="{904711D1-A2AE-7549-8CDF-0F0435294291}" srcId="{C171BDE8-0FE4-F743-BCE3-3AFC868D766F}" destId="{545280AC-838C-8B4B-8390-B9AFAFA84540}" srcOrd="1" destOrd="0" parTransId="{B763172D-5159-AF41-9CD9-2D1A7532A9D9}" sibTransId="{7ECDED40-3385-9041-B732-9175C9CEFEC2}"/>
    <dgm:cxn modelId="{875069E0-C7CD-4B45-A2C6-1761A7DF75B2}" type="presParOf" srcId="{90CD24F9-26AC-924B-BFDE-7EFB3EED2864}" destId="{BE22DEFF-29C9-8F45-A348-80C63B3A48F6}" srcOrd="0" destOrd="0" presId="urn:microsoft.com/office/officeart/2005/8/layout/default"/>
    <dgm:cxn modelId="{2328405B-907A-D14A-ABA0-46267F461CB6}" type="presParOf" srcId="{90CD24F9-26AC-924B-BFDE-7EFB3EED2864}" destId="{DDC7EF50-AA0C-454D-8F7D-47FDA6BCEFB3}" srcOrd="1" destOrd="0" presId="urn:microsoft.com/office/officeart/2005/8/layout/default"/>
    <dgm:cxn modelId="{A7C420B2-CBE6-8248-8208-D961DFCE725A}" type="presParOf" srcId="{90CD24F9-26AC-924B-BFDE-7EFB3EED2864}" destId="{425006F6-97E6-8642-99E9-D96B1148A37C}" srcOrd="2"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58B18B3-6368-1946-9D54-5854C8B2A498}" type="doc">
      <dgm:prSet loTypeId="urn:microsoft.com/office/officeart/2005/8/layout/bProcess3" loCatId="pyramid" qsTypeId="urn:microsoft.com/office/officeart/2005/8/quickstyle/simple1" qsCatId="simple" csTypeId="urn:microsoft.com/office/officeart/2005/8/colors/accent2_1" csCatId="accent2" phldr="1"/>
      <dgm:spPr/>
      <dgm:t>
        <a:bodyPr/>
        <a:lstStyle/>
        <a:p>
          <a:endParaRPr lang="en-US"/>
        </a:p>
      </dgm:t>
    </dgm:pt>
    <dgm:pt modelId="{E0D81ED9-4A28-3249-A9BE-841054133173}">
      <dgm:prSet phldrT="[Text]"/>
      <dgm:spPr/>
      <dgm:t>
        <a:bodyPr/>
        <a:lstStyle/>
        <a:p>
          <a:r>
            <a:rPr lang="en-US" b="1" dirty="0">
              <a:solidFill>
                <a:schemeClr val="accent5">
                  <a:lumMod val="50000"/>
                </a:schemeClr>
              </a:solidFill>
            </a:rPr>
            <a:t>FIRST...</a:t>
          </a:r>
        </a:p>
      </dgm:t>
    </dgm:pt>
    <dgm:pt modelId="{AA76786F-DDB8-AE4E-9C7E-61D5EA00552A}" type="parTrans" cxnId="{DDE31D3B-7066-414A-A90E-A04527503A81}">
      <dgm:prSet/>
      <dgm:spPr/>
      <dgm:t>
        <a:bodyPr/>
        <a:lstStyle/>
        <a:p>
          <a:endParaRPr lang="en-US"/>
        </a:p>
      </dgm:t>
    </dgm:pt>
    <dgm:pt modelId="{D438B1E4-5A82-0046-BA99-F9A910CE0EA2}" type="sibTrans" cxnId="{DDE31D3B-7066-414A-A90E-A04527503A81}">
      <dgm:prSet/>
      <dgm:spPr>
        <a:solidFill>
          <a:schemeClr val="accent4">
            <a:lumMod val="20000"/>
            <a:lumOff val="80000"/>
          </a:schemeClr>
        </a:solidFill>
        <a:ln w="79375">
          <a:solidFill>
            <a:schemeClr val="accent4">
              <a:lumMod val="60000"/>
              <a:lumOff val="40000"/>
            </a:schemeClr>
          </a:solidFill>
        </a:ln>
      </dgm:spPr>
      <dgm:t>
        <a:bodyPr/>
        <a:lstStyle/>
        <a:p>
          <a:endParaRPr lang="en-US">
            <a:solidFill>
              <a:schemeClr val="accent5">
                <a:lumMod val="50000"/>
              </a:schemeClr>
            </a:solidFill>
          </a:endParaRPr>
        </a:p>
      </dgm:t>
    </dgm:pt>
    <dgm:pt modelId="{88E74F4B-F032-DD46-9F87-18DB7B872ACF}">
      <dgm:prSet phldrT="[Text]"/>
      <dgm:spPr/>
      <dgm:t>
        <a:bodyPr/>
        <a:lstStyle/>
        <a:p>
          <a:r>
            <a:rPr lang="en-US" b="1" dirty="0">
              <a:solidFill>
                <a:schemeClr val="accent5">
                  <a:lumMod val="50000"/>
                </a:schemeClr>
              </a:solidFill>
            </a:rPr>
            <a:t>THEN...</a:t>
          </a:r>
        </a:p>
      </dgm:t>
    </dgm:pt>
    <dgm:pt modelId="{43966257-8912-214A-9B8A-C321C5C15BB3}" type="parTrans" cxnId="{B7291027-B807-3941-B1F2-5A674F961548}">
      <dgm:prSet/>
      <dgm:spPr/>
      <dgm:t>
        <a:bodyPr/>
        <a:lstStyle/>
        <a:p>
          <a:endParaRPr lang="en-US"/>
        </a:p>
      </dgm:t>
    </dgm:pt>
    <dgm:pt modelId="{55D4A85B-FD9D-FC4F-9EAB-BBA74111F07D}" type="sibTrans" cxnId="{B7291027-B807-3941-B1F2-5A674F961548}">
      <dgm:prSet/>
      <dgm:spPr/>
      <dgm:t>
        <a:bodyPr/>
        <a:lstStyle/>
        <a:p>
          <a:endParaRPr lang="en-US"/>
        </a:p>
      </dgm:t>
    </dgm:pt>
    <dgm:pt modelId="{461C0F77-7B91-934A-BBE0-A608A9CCDDAC}">
      <dgm:prSet phldrT="[Text]"/>
      <dgm:spPr/>
      <dgm:t>
        <a:bodyPr/>
        <a:lstStyle/>
        <a:p>
          <a:r>
            <a:rPr lang="en-US" dirty="0"/>
            <a:t>Provide explicit training, coaching/prompting, and performance feedback</a:t>
          </a:r>
        </a:p>
      </dgm:t>
    </dgm:pt>
    <dgm:pt modelId="{23A6895D-DF1E-6F48-9107-2F0DA637CE71}" type="parTrans" cxnId="{6366BC1B-3AE2-564B-BB78-1BDC5F11138A}">
      <dgm:prSet/>
      <dgm:spPr/>
      <dgm:t>
        <a:bodyPr/>
        <a:lstStyle/>
        <a:p>
          <a:endParaRPr lang="en-US"/>
        </a:p>
      </dgm:t>
    </dgm:pt>
    <dgm:pt modelId="{483B50A8-AB65-3344-BF8D-DAD11AA16E4D}" type="sibTrans" cxnId="{6366BC1B-3AE2-564B-BB78-1BDC5F11138A}">
      <dgm:prSet/>
      <dgm:spPr/>
      <dgm:t>
        <a:bodyPr/>
        <a:lstStyle/>
        <a:p>
          <a:endParaRPr lang="en-US"/>
        </a:p>
      </dgm:t>
    </dgm:pt>
    <dgm:pt modelId="{CE2EF37A-A3F6-3B44-9EAB-A1A7B63E3F06}">
      <dgm:prSet phldrT="[Text]"/>
      <dgm:spPr/>
      <dgm:t>
        <a:bodyPr/>
        <a:lstStyle/>
        <a:p>
          <a:r>
            <a:rPr lang="en-US" dirty="0"/>
            <a:t>Consider adding PBIS practices in evaluation procedures</a:t>
          </a:r>
        </a:p>
      </dgm:t>
    </dgm:pt>
    <dgm:pt modelId="{1DF78126-FB95-C24B-AE07-632C40EB25BD}" type="parTrans" cxnId="{8EE824EB-2C4A-7945-8E1E-7AE464B7D24D}">
      <dgm:prSet/>
      <dgm:spPr/>
      <dgm:t>
        <a:bodyPr/>
        <a:lstStyle/>
        <a:p>
          <a:endParaRPr lang="en-US"/>
        </a:p>
      </dgm:t>
    </dgm:pt>
    <dgm:pt modelId="{258FA3C6-0FE5-574D-88E4-ECBE4A3E18CB}" type="sibTrans" cxnId="{8EE824EB-2C4A-7945-8E1E-7AE464B7D24D}">
      <dgm:prSet/>
      <dgm:spPr/>
      <dgm:t>
        <a:bodyPr/>
        <a:lstStyle/>
        <a:p>
          <a:endParaRPr lang="en-US"/>
        </a:p>
      </dgm:t>
    </dgm:pt>
    <dgm:pt modelId="{F98E95F2-D69A-9C46-9D34-0D7764ADA3FE}" type="pres">
      <dgm:prSet presAssocID="{658B18B3-6368-1946-9D54-5854C8B2A498}" presName="Name0" presStyleCnt="0">
        <dgm:presLayoutVars>
          <dgm:dir/>
          <dgm:resizeHandles val="exact"/>
        </dgm:presLayoutVars>
      </dgm:prSet>
      <dgm:spPr/>
    </dgm:pt>
    <dgm:pt modelId="{82DF06FC-69E1-1A43-9581-29D0BA858C28}" type="pres">
      <dgm:prSet presAssocID="{E0D81ED9-4A28-3249-A9BE-841054133173}" presName="node" presStyleLbl="node1" presStyleIdx="0" presStyleCnt="2">
        <dgm:presLayoutVars>
          <dgm:bulletEnabled val="1"/>
        </dgm:presLayoutVars>
      </dgm:prSet>
      <dgm:spPr/>
    </dgm:pt>
    <dgm:pt modelId="{210F4447-B818-E645-9752-53F770592D1F}" type="pres">
      <dgm:prSet presAssocID="{D438B1E4-5A82-0046-BA99-F9A910CE0EA2}" presName="sibTrans" presStyleLbl="sibTrans1D1" presStyleIdx="0" presStyleCnt="1"/>
      <dgm:spPr/>
    </dgm:pt>
    <dgm:pt modelId="{5CC23C7B-3B95-5C4B-94E1-90A5E530DA70}" type="pres">
      <dgm:prSet presAssocID="{D438B1E4-5A82-0046-BA99-F9A910CE0EA2}" presName="connectorText" presStyleLbl="sibTrans1D1" presStyleIdx="0" presStyleCnt="1"/>
      <dgm:spPr/>
    </dgm:pt>
    <dgm:pt modelId="{5CA3EF1C-1AC4-7A49-BAEA-05D5F6DAEE1E}" type="pres">
      <dgm:prSet presAssocID="{88E74F4B-F032-DD46-9F87-18DB7B872ACF}" presName="node" presStyleLbl="node1" presStyleIdx="1" presStyleCnt="2" custLinFactNeighborX="279" custLinFactNeighborY="-753">
        <dgm:presLayoutVars>
          <dgm:bulletEnabled val="1"/>
        </dgm:presLayoutVars>
      </dgm:prSet>
      <dgm:spPr/>
    </dgm:pt>
  </dgm:ptLst>
  <dgm:cxnLst>
    <dgm:cxn modelId="{2F6E8405-2922-254A-BBE3-5A75A1016DB9}" type="presOf" srcId="{461C0F77-7B91-934A-BBE0-A608A9CCDDAC}" destId="{82DF06FC-69E1-1A43-9581-29D0BA858C28}" srcOrd="0" destOrd="1" presId="urn:microsoft.com/office/officeart/2005/8/layout/bProcess3"/>
    <dgm:cxn modelId="{DA1A8C0C-E957-F348-9861-0CFE5B96590F}" type="presOf" srcId="{E0D81ED9-4A28-3249-A9BE-841054133173}" destId="{82DF06FC-69E1-1A43-9581-29D0BA858C28}" srcOrd="0" destOrd="0" presId="urn:microsoft.com/office/officeart/2005/8/layout/bProcess3"/>
    <dgm:cxn modelId="{ADD44210-51A3-364B-9BEE-659E481BCA1C}" type="presOf" srcId="{658B18B3-6368-1946-9D54-5854C8B2A498}" destId="{F98E95F2-D69A-9C46-9D34-0D7764ADA3FE}" srcOrd="0" destOrd="0" presId="urn:microsoft.com/office/officeart/2005/8/layout/bProcess3"/>
    <dgm:cxn modelId="{6366BC1B-3AE2-564B-BB78-1BDC5F11138A}" srcId="{E0D81ED9-4A28-3249-A9BE-841054133173}" destId="{461C0F77-7B91-934A-BBE0-A608A9CCDDAC}" srcOrd="0" destOrd="0" parTransId="{23A6895D-DF1E-6F48-9107-2F0DA637CE71}" sibTransId="{483B50A8-AB65-3344-BF8D-DAD11AA16E4D}"/>
    <dgm:cxn modelId="{B7291027-B807-3941-B1F2-5A674F961548}" srcId="{658B18B3-6368-1946-9D54-5854C8B2A498}" destId="{88E74F4B-F032-DD46-9F87-18DB7B872ACF}" srcOrd="1" destOrd="0" parTransId="{43966257-8912-214A-9B8A-C321C5C15BB3}" sibTransId="{55D4A85B-FD9D-FC4F-9EAB-BBA74111F07D}"/>
    <dgm:cxn modelId="{DDE31D3B-7066-414A-A90E-A04527503A81}" srcId="{658B18B3-6368-1946-9D54-5854C8B2A498}" destId="{E0D81ED9-4A28-3249-A9BE-841054133173}" srcOrd="0" destOrd="0" parTransId="{AA76786F-DDB8-AE4E-9C7E-61D5EA00552A}" sibTransId="{D438B1E4-5A82-0046-BA99-F9A910CE0EA2}"/>
    <dgm:cxn modelId="{CBD03A80-4071-E642-8A0F-8114F5E8D490}" type="presOf" srcId="{D438B1E4-5A82-0046-BA99-F9A910CE0EA2}" destId="{210F4447-B818-E645-9752-53F770592D1F}" srcOrd="0" destOrd="0" presId="urn:microsoft.com/office/officeart/2005/8/layout/bProcess3"/>
    <dgm:cxn modelId="{7B11A290-0A84-E84D-8891-8688FA7F5FD6}" type="presOf" srcId="{D438B1E4-5A82-0046-BA99-F9A910CE0EA2}" destId="{5CC23C7B-3B95-5C4B-94E1-90A5E530DA70}" srcOrd="1" destOrd="0" presId="urn:microsoft.com/office/officeart/2005/8/layout/bProcess3"/>
    <dgm:cxn modelId="{E446D197-2D06-1B48-BEFF-A57CE8030287}" type="presOf" srcId="{CE2EF37A-A3F6-3B44-9EAB-A1A7B63E3F06}" destId="{5CA3EF1C-1AC4-7A49-BAEA-05D5F6DAEE1E}" srcOrd="0" destOrd="1" presId="urn:microsoft.com/office/officeart/2005/8/layout/bProcess3"/>
    <dgm:cxn modelId="{51C068DC-03C7-5545-B04A-EED8466C39A1}" type="presOf" srcId="{88E74F4B-F032-DD46-9F87-18DB7B872ACF}" destId="{5CA3EF1C-1AC4-7A49-BAEA-05D5F6DAEE1E}" srcOrd="0" destOrd="0" presId="urn:microsoft.com/office/officeart/2005/8/layout/bProcess3"/>
    <dgm:cxn modelId="{8EE824EB-2C4A-7945-8E1E-7AE464B7D24D}" srcId="{88E74F4B-F032-DD46-9F87-18DB7B872ACF}" destId="{CE2EF37A-A3F6-3B44-9EAB-A1A7B63E3F06}" srcOrd="0" destOrd="0" parTransId="{1DF78126-FB95-C24B-AE07-632C40EB25BD}" sibTransId="{258FA3C6-0FE5-574D-88E4-ECBE4A3E18CB}"/>
    <dgm:cxn modelId="{7756F9DF-ECFA-BA45-9365-5360CD06E8B4}" type="presParOf" srcId="{F98E95F2-D69A-9C46-9D34-0D7764ADA3FE}" destId="{82DF06FC-69E1-1A43-9581-29D0BA858C28}" srcOrd="0" destOrd="0" presId="urn:microsoft.com/office/officeart/2005/8/layout/bProcess3"/>
    <dgm:cxn modelId="{32DCA696-33C5-A646-B66B-730D366CD0DB}" type="presParOf" srcId="{F98E95F2-D69A-9C46-9D34-0D7764ADA3FE}" destId="{210F4447-B818-E645-9752-53F770592D1F}" srcOrd="1" destOrd="0" presId="urn:microsoft.com/office/officeart/2005/8/layout/bProcess3"/>
    <dgm:cxn modelId="{96B496D7-EEFA-9A42-8C78-8FC852B6D244}" type="presParOf" srcId="{210F4447-B818-E645-9752-53F770592D1F}" destId="{5CC23C7B-3B95-5C4B-94E1-90A5E530DA70}" srcOrd="0" destOrd="0" presId="urn:microsoft.com/office/officeart/2005/8/layout/bProcess3"/>
    <dgm:cxn modelId="{807CC8F7-2530-4148-92C6-CA8922A3938B}" type="presParOf" srcId="{F98E95F2-D69A-9C46-9D34-0D7764ADA3FE}" destId="{5CA3EF1C-1AC4-7A49-BAEA-05D5F6DAEE1E}" srcOrd="2"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99E0CD5E-D987-064D-A3DF-8CE549EFDA07}" type="doc">
      <dgm:prSet loTypeId="urn:microsoft.com/office/officeart/2005/8/layout/vList3" loCatId="" qsTypeId="urn:microsoft.com/office/officeart/2005/8/quickstyle/simple1" qsCatId="simple" csTypeId="urn:microsoft.com/office/officeart/2005/8/colors/accent2_1" csCatId="accent2" phldr="1"/>
      <dgm:spPr/>
    </dgm:pt>
    <dgm:pt modelId="{2F5764AA-ED49-704C-9592-63A5E2832867}">
      <dgm:prSet phldrT="[Text]"/>
      <dgm:spPr/>
      <dgm:t>
        <a:bodyPr/>
        <a:lstStyle/>
        <a:p>
          <a:r>
            <a:rPr lang="en-US" dirty="0"/>
            <a:t>Gather positive-to-corrective educator/student interaction ratio data</a:t>
          </a:r>
        </a:p>
      </dgm:t>
    </dgm:pt>
    <dgm:pt modelId="{FF862E92-E0D5-C24F-A0D1-C0B6B4786EFB}" type="parTrans" cxnId="{2B7A627A-E259-1546-859E-B350C1477650}">
      <dgm:prSet/>
      <dgm:spPr/>
      <dgm:t>
        <a:bodyPr/>
        <a:lstStyle/>
        <a:p>
          <a:endParaRPr lang="en-US"/>
        </a:p>
      </dgm:t>
    </dgm:pt>
    <dgm:pt modelId="{6AC6DC5D-40BA-FA49-8EB4-7770272928EE}" type="sibTrans" cxnId="{2B7A627A-E259-1546-859E-B350C1477650}">
      <dgm:prSet/>
      <dgm:spPr/>
      <dgm:t>
        <a:bodyPr/>
        <a:lstStyle/>
        <a:p>
          <a:endParaRPr lang="en-US"/>
        </a:p>
      </dgm:t>
    </dgm:pt>
    <dgm:pt modelId="{5E1DF61E-6C82-274B-B6B5-D193C466B410}">
      <dgm:prSet phldrT="[Text]"/>
      <dgm:spPr/>
      <dgm:t>
        <a:bodyPr/>
        <a:lstStyle/>
        <a:p>
          <a:r>
            <a:rPr lang="en-US" dirty="0"/>
            <a:t>Share amount of time spent actively supervising during cafeteria duty</a:t>
          </a:r>
        </a:p>
      </dgm:t>
    </dgm:pt>
    <dgm:pt modelId="{CC7A0434-66CB-6B4D-974A-84DFE160D662}" type="parTrans" cxnId="{F5A377D0-A551-0C43-9D59-F4D3AFD7EB75}">
      <dgm:prSet/>
      <dgm:spPr/>
      <dgm:t>
        <a:bodyPr/>
        <a:lstStyle/>
        <a:p>
          <a:endParaRPr lang="en-US"/>
        </a:p>
      </dgm:t>
    </dgm:pt>
    <dgm:pt modelId="{185BA241-1A49-E54D-AA3F-6651006E6F74}" type="sibTrans" cxnId="{F5A377D0-A551-0C43-9D59-F4D3AFD7EB75}">
      <dgm:prSet/>
      <dgm:spPr/>
      <dgm:t>
        <a:bodyPr/>
        <a:lstStyle/>
        <a:p>
          <a:endParaRPr lang="en-US"/>
        </a:p>
      </dgm:t>
    </dgm:pt>
    <dgm:pt modelId="{7BBB26BB-2339-DB45-8DFE-7616C7F3D8B3}">
      <dgm:prSet phldrT="[Text]"/>
      <dgm:spPr/>
      <dgm:t>
        <a:bodyPr/>
        <a:lstStyle/>
        <a:p>
          <a:r>
            <a:rPr lang="en-US" dirty="0"/>
            <a:t> Count number of specific praise statements provided during a lesson</a:t>
          </a:r>
        </a:p>
      </dgm:t>
    </dgm:pt>
    <dgm:pt modelId="{E645ACDF-8C50-EE45-88F7-0C0285665B0F}" type="parTrans" cxnId="{D5B6D9A4-638C-7F45-A2E6-50F837E29FFC}">
      <dgm:prSet/>
      <dgm:spPr/>
      <dgm:t>
        <a:bodyPr/>
        <a:lstStyle/>
        <a:p>
          <a:endParaRPr lang="en-US"/>
        </a:p>
      </dgm:t>
    </dgm:pt>
    <dgm:pt modelId="{F9F9CC69-DAB3-B24F-8CE6-E0E48C1D6873}" type="sibTrans" cxnId="{D5B6D9A4-638C-7F45-A2E6-50F837E29FFC}">
      <dgm:prSet/>
      <dgm:spPr/>
      <dgm:t>
        <a:bodyPr/>
        <a:lstStyle/>
        <a:p>
          <a:endParaRPr lang="en-US"/>
        </a:p>
      </dgm:t>
    </dgm:pt>
    <dgm:pt modelId="{FB11B405-ED4B-7645-AA8D-3AAF689D821F}" type="pres">
      <dgm:prSet presAssocID="{99E0CD5E-D987-064D-A3DF-8CE549EFDA07}" presName="linearFlow" presStyleCnt="0">
        <dgm:presLayoutVars>
          <dgm:dir/>
          <dgm:resizeHandles val="exact"/>
        </dgm:presLayoutVars>
      </dgm:prSet>
      <dgm:spPr/>
    </dgm:pt>
    <dgm:pt modelId="{FFE3E8DE-11DC-694E-9160-22CE599B1D0F}" type="pres">
      <dgm:prSet presAssocID="{2F5764AA-ED49-704C-9592-63A5E2832867}" presName="composite" presStyleCnt="0"/>
      <dgm:spPr/>
    </dgm:pt>
    <dgm:pt modelId="{959EF403-AF09-834B-9323-30C7F2DE62EC}" type="pres">
      <dgm:prSet presAssocID="{2F5764AA-ED49-704C-9592-63A5E2832867}" presName="imgShp" presStyleLbl="fgImgPlace1" presStyleIdx="0" presStyleCnt="3"/>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BD476789-354A-4846-9518-499CBC264890}" type="pres">
      <dgm:prSet presAssocID="{2F5764AA-ED49-704C-9592-63A5E2832867}" presName="txShp" presStyleLbl="node1" presStyleIdx="0" presStyleCnt="3" custLinFactNeighborX="-887" custLinFactNeighborY="5597">
        <dgm:presLayoutVars>
          <dgm:bulletEnabled val="1"/>
        </dgm:presLayoutVars>
      </dgm:prSet>
      <dgm:spPr/>
    </dgm:pt>
    <dgm:pt modelId="{A8B98504-63E2-B745-947E-764E4537ABF0}" type="pres">
      <dgm:prSet presAssocID="{6AC6DC5D-40BA-FA49-8EB4-7770272928EE}" presName="spacing" presStyleCnt="0"/>
      <dgm:spPr/>
    </dgm:pt>
    <dgm:pt modelId="{A831A390-C94D-1E48-B958-8E946C13064C}" type="pres">
      <dgm:prSet presAssocID="{5E1DF61E-6C82-274B-B6B5-D193C466B410}" presName="composite" presStyleCnt="0"/>
      <dgm:spPr/>
    </dgm:pt>
    <dgm:pt modelId="{8769CF31-0FCC-2245-A9E1-912BD318AB20}" type="pres">
      <dgm:prSet presAssocID="{5E1DF61E-6C82-274B-B6B5-D193C466B410}" presName="imgShp" presStyleLbl="fgImgPlace1" presStyleIdx="1" presStyleCnt="3"/>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462074F9-517C-7A42-89E4-05F6908A9E71}" type="pres">
      <dgm:prSet presAssocID="{5E1DF61E-6C82-274B-B6B5-D193C466B410}" presName="txShp" presStyleLbl="node1" presStyleIdx="1" presStyleCnt="3">
        <dgm:presLayoutVars>
          <dgm:bulletEnabled val="1"/>
        </dgm:presLayoutVars>
      </dgm:prSet>
      <dgm:spPr/>
    </dgm:pt>
    <dgm:pt modelId="{167FB5A4-922E-F74C-891E-20AC4DAA4630}" type="pres">
      <dgm:prSet presAssocID="{185BA241-1A49-E54D-AA3F-6651006E6F74}" presName="spacing" presStyleCnt="0"/>
      <dgm:spPr/>
    </dgm:pt>
    <dgm:pt modelId="{0759CDD4-26AC-584B-B53E-87855791B424}" type="pres">
      <dgm:prSet presAssocID="{7BBB26BB-2339-DB45-8DFE-7616C7F3D8B3}" presName="composite" presStyleCnt="0"/>
      <dgm:spPr/>
    </dgm:pt>
    <dgm:pt modelId="{118BD7B6-7B20-9F44-AB05-E343CB25A040}" type="pres">
      <dgm:prSet presAssocID="{7BBB26BB-2339-DB45-8DFE-7616C7F3D8B3}" presName="imgShp" presStyleLbl="fgImgPlace1" presStyleIdx="2" presStyleCnt="3"/>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93A421A9-9E89-8648-94DB-7F9183490D7B}" type="pres">
      <dgm:prSet presAssocID="{7BBB26BB-2339-DB45-8DFE-7616C7F3D8B3}" presName="txShp" presStyleLbl="node1" presStyleIdx="2" presStyleCnt="3">
        <dgm:presLayoutVars>
          <dgm:bulletEnabled val="1"/>
        </dgm:presLayoutVars>
      </dgm:prSet>
      <dgm:spPr/>
    </dgm:pt>
  </dgm:ptLst>
  <dgm:cxnLst>
    <dgm:cxn modelId="{BFDEDB48-F0F4-2A49-876C-5B2E780F9668}" type="presOf" srcId="{7BBB26BB-2339-DB45-8DFE-7616C7F3D8B3}" destId="{93A421A9-9E89-8648-94DB-7F9183490D7B}" srcOrd="0" destOrd="0" presId="urn:microsoft.com/office/officeart/2005/8/layout/vList3"/>
    <dgm:cxn modelId="{3E74DA73-D287-F44D-A9F6-61C01DBDFDE9}" type="presOf" srcId="{2F5764AA-ED49-704C-9592-63A5E2832867}" destId="{BD476789-354A-4846-9518-499CBC264890}" srcOrd="0" destOrd="0" presId="urn:microsoft.com/office/officeart/2005/8/layout/vList3"/>
    <dgm:cxn modelId="{F0F5C856-A408-7C40-963C-54B79EF04F17}" type="presOf" srcId="{5E1DF61E-6C82-274B-B6B5-D193C466B410}" destId="{462074F9-517C-7A42-89E4-05F6908A9E71}" srcOrd="0" destOrd="0" presId="urn:microsoft.com/office/officeart/2005/8/layout/vList3"/>
    <dgm:cxn modelId="{2B7A627A-E259-1546-859E-B350C1477650}" srcId="{99E0CD5E-D987-064D-A3DF-8CE549EFDA07}" destId="{2F5764AA-ED49-704C-9592-63A5E2832867}" srcOrd="0" destOrd="0" parTransId="{FF862E92-E0D5-C24F-A0D1-C0B6B4786EFB}" sibTransId="{6AC6DC5D-40BA-FA49-8EB4-7770272928EE}"/>
    <dgm:cxn modelId="{7E38EA95-5EDA-7244-85F9-97718BDFC161}" type="presOf" srcId="{99E0CD5E-D987-064D-A3DF-8CE549EFDA07}" destId="{FB11B405-ED4B-7645-AA8D-3AAF689D821F}" srcOrd="0" destOrd="0" presId="urn:microsoft.com/office/officeart/2005/8/layout/vList3"/>
    <dgm:cxn modelId="{D5B6D9A4-638C-7F45-A2E6-50F837E29FFC}" srcId="{99E0CD5E-D987-064D-A3DF-8CE549EFDA07}" destId="{7BBB26BB-2339-DB45-8DFE-7616C7F3D8B3}" srcOrd="2" destOrd="0" parTransId="{E645ACDF-8C50-EE45-88F7-0C0285665B0F}" sibTransId="{F9F9CC69-DAB3-B24F-8CE6-E0E48C1D6873}"/>
    <dgm:cxn modelId="{F5A377D0-A551-0C43-9D59-F4D3AFD7EB75}" srcId="{99E0CD5E-D987-064D-A3DF-8CE549EFDA07}" destId="{5E1DF61E-6C82-274B-B6B5-D193C466B410}" srcOrd="1" destOrd="0" parTransId="{CC7A0434-66CB-6B4D-974A-84DFE160D662}" sibTransId="{185BA241-1A49-E54D-AA3F-6651006E6F74}"/>
    <dgm:cxn modelId="{EC122EC6-E1C6-B94A-A84F-2FA189D5C8F9}" type="presParOf" srcId="{FB11B405-ED4B-7645-AA8D-3AAF689D821F}" destId="{FFE3E8DE-11DC-694E-9160-22CE599B1D0F}" srcOrd="0" destOrd="0" presId="urn:microsoft.com/office/officeart/2005/8/layout/vList3"/>
    <dgm:cxn modelId="{6F395EE8-D778-FD48-9DF7-636C58BA3CA8}" type="presParOf" srcId="{FFE3E8DE-11DC-694E-9160-22CE599B1D0F}" destId="{959EF403-AF09-834B-9323-30C7F2DE62EC}" srcOrd="0" destOrd="0" presId="urn:microsoft.com/office/officeart/2005/8/layout/vList3"/>
    <dgm:cxn modelId="{FC3696B6-AC1B-8849-A2A0-7A5B54F2564D}" type="presParOf" srcId="{FFE3E8DE-11DC-694E-9160-22CE599B1D0F}" destId="{BD476789-354A-4846-9518-499CBC264890}" srcOrd="1" destOrd="0" presId="urn:microsoft.com/office/officeart/2005/8/layout/vList3"/>
    <dgm:cxn modelId="{BAF67A7D-D501-104E-BFFA-CE5AB4281977}" type="presParOf" srcId="{FB11B405-ED4B-7645-AA8D-3AAF689D821F}" destId="{A8B98504-63E2-B745-947E-764E4537ABF0}" srcOrd="1" destOrd="0" presId="urn:microsoft.com/office/officeart/2005/8/layout/vList3"/>
    <dgm:cxn modelId="{70F20831-2189-8D43-BA22-087D6C8F0382}" type="presParOf" srcId="{FB11B405-ED4B-7645-AA8D-3AAF689D821F}" destId="{A831A390-C94D-1E48-B958-8E946C13064C}" srcOrd="2" destOrd="0" presId="urn:microsoft.com/office/officeart/2005/8/layout/vList3"/>
    <dgm:cxn modelId="{A99F0961-9F1D-FB49-9C32-A98ACE1176BC}" type="presParOf" srcId="{A831A390-C94D-1E48-B958-8E946C13064C}" destId="{8769CF31-0FCC-2245-A9E1-912BD318AB20}" srcOrd="0" destOrd="0" presId="urn:microsoft.com/office/officeart/2005/8/layout/vList3"/>
    <dgm:cxn modelId="{C3A6F70B-69B5-4349-8DAF-1D0170011579}" type="presParOf" srcId="{A831A390-C94D-1E48-B958-8E946C13064C}" destId="{462074F9-517C-7A42-89E4-05F6908A9E71}" srcOrd="1" destOrd="0" presId="urn:microsoft.com/office/officeart/2005/8/layout/vList3"/>
    <dgm:cxn modelId="{C0F3B55D-AFD9-F142-AC60-E13E8680A7A7}" type="presParOf" srcId="{FB11B405-ED4B-7645-AA8D-3AAF689D821F}" destId="{167FB5A4-922E-F74C-891E-20AC4DAA4630}" srcOrd="3" destOrd="0" presId="urn:microsoft.com/office/officeart/2005/8/layout/vList3"/>
    <dgm:cxn modelId="{5364D764-EF57-DE4B-A4F3-A4AAC2C91A61}" type="presParOf" srcId="{FB11B405-ED4B-7645-AA8D-3AAF689D821F}" destId="{0759CDD4-26AC-584B-B53E-87855791B424}" srcOrd="4" destOrd="0" presId="urn:microsoft.com/office/officeart/2005/8/layout/vList3"/>
    <dgm:cxn modelId="{69AA05C3-37A3-5342-B22A-B278571F53CD}" type="presParOf" srcId="{0759CDD4-26AC-584B-B53E-87855791B424}" destId="{118BD7B6-7B20-9F44-AB05-E343CB25A040}" srcOrd="0" destOrd="0" presId="urn:microsoft.com/office/officeart/2005/8/layout/vList3"/>
    <dgm:cxn modelId="{9CEBE477-5A69-FC40-BE65-269079759C92}" type="presParOf" srcId="{0759CDD4-26AC-584B-B53E-87855791B424}" destId="{93A421A9-9E89-8648-94DB-7F9183490D7B}"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88926E0B-BFF6-E944-B1DF-44240C496CA1}">
      <dgm:prSet custT="1"/>
      <dgm:spPr/>
      <dgm:t>
        <a:bodyPr/>
        <a:lstStyle/>
        <a:p>
          <a:r>
            <a:rPr lang="en-US" sz="2000" b="0" dirty="0">
              <a:latin typeface="+mn-lt"/>
            </a:rPr>
            <a:t>Team time</a:t>
          </a:r>
          <a:endParaRPr lang="en-US" sz="2000" b="0" i="0" dirty="0">
            <a:latin typeface="+mn-lt"/>
          </a:endParaRPr>
        </a:p>
      </dgm:t>
    </dgm:pt>
    <dgm:pt modelId="{53B66600-AFAC-9844-8FF3-FF95E01497A1}" type="parTrans" cxnId="{CF70A1AD-5B90-CC41-AC82-8AF355283DE9}">
      <dgm:prSet/>
      <dgm:spPr/>
      <dgm:t>
        <a:bodyPr/>
        <a:lstStyle/>
        <a:p>
          <a:endParaRPr lang="en-US">
            <a:latin typeface="Hind Vadodara" panose="020B0604020202020204" charset="0"/>
            <a:cs typeface="Hind Vadodara" panose="020B0604020202020204" charset="0"/>
          </a:endParaRPr>
        </a:p>
      </dgm:t>
    </dgm:pt>
    <dgm:pt modelId="{FAC168E4-A658-DD48-B776-1AB6580C5053}" type="sibTrans" cxnId="{CF70A1AD-5B90-CC41-AC82-8AF355283DE9}">
      <dgm:prSet/>
      <dgm:spPr/>
      <dgm:t>
        <a:bodyPr/>
        <a:lstStyle/>
        <a:p>
          <a:endParaRPr lang="en-US">
            <a:latin typeface="Hind Vadodara" panose="020B0604020202020204" charset="0"/>
            <a:cs typeface="Hind Vadodara" panose="020B0604020202020204" charset="0"/>
          </a:endParaRPr>
        </a:p>
      </dgm:t>
    </dgm:pt>
    <dgm:pt modelId="{9E770DC0-ADC3-6F49-9603-390041B9028C}">
      <dgm:prSet custT="1"/>
      <dgm:spPr/>
      <dgm:t>
        <a:bodyPr/>
        <a:lstStyle/>
        <a:p>
          <a:r>
            <a:rPr lang="en-US" sz="2400" b="0" i="0" dirty="0"/>
            <a:t>Team Tasks</a:t>
          </a:r>
        </a:p>
      </dgm:t>
    </dgm:pt>
    <dgm:pt modelId="{DF559CD0-5B01-D54A-8E06-F10310F9A6A6}" type="parTrans" cxnId="{5B5B1C97-4D72-364B-9991-95AC217DC39E}">
      <dgm:prSet/>
      <dgm:spPr/>
      <dgm:t>
        <a:bodyPr/>
        <a:lstStyle/>
        <a:p>
          <a:endParaRPr lang="en-US">
            <a:latin typeface="Hind Vadodara" panose="020B0604020202020204" charset="0"/>
            <a:cs typeface="Hind Vadodara" panose="020B0604020202020204" charset="0"/>
          </a:endParaRPr>
        </a:p>
      </dgm:t>
    </dgm:pt>
    <dgm:pt modelId="{2AE7D53E-5748-B340-A3B2-69C78DDF3C05}" type="sibTrans" cxnId="{5B5B1C97-4D72-364B-9991-95AC217DC39E}">
      <dgm:prSet/>
      <dgm:spPr/>
      <dgm:t>
        <a:bodyPr/>
        <a:lstStyle/>
        <a:p>
          <a:endParaRPr lang="en-US">
            <a:latin typeface="Hind Vadodara" panose="020B0604020202020204" charset="0"/>
            <a:cs typeface="Hind Vadodara" panose="020B0604020202020204" charset="0"/>
          </a:endParaRPr>
        </a:p>
      </dgm:t>
    </dgm:pt>
    <dgm:pt modelId="{76937503-7550-41B3-8D88-C860E600B4A5}">
      <dgm:prSet phldr="0" custT="1"/>
      <dgm:spPr>
        <a:solidFill>
          <a:srgbClr val="B7DEF4"/>
        </a:solidFill>
      </dgm:spPr>
      <dgm:t>
        <a:bodyPr/>
        <a:lstStyle/>
        <a:p>
          <a:r>
            <a:rPr lang="en-US" sz="2800" b="1" i="0" dirty="0">
              <a:solidFill>
                <a:schemeClr val="accent6">
                  <a:lumMod val="50000"/>
                </a:schemeClr>
              </a:solidFill>
            </a:rPr>
            <a:t>Presentation Content</a:t>
          </a:r>
          <a:endParaRPr lang="en-US" sz="2800" b="1" i="0" u="none" strike="noStrike" cap="none" baseline="0" noProof="0" dirty="0">
            <a:solidFill>
              <a:schemeClr val="accent6">
                <a:lumMod val="50000"/>
              </a:schemeClr>
            </a:solidFill>
          </a:endParaRPr>
        </a:p>
      </dgm:t>
    </dgm:pt>
    <dgm:pt modelId="{CB879ED8-C3F0-4B59-B2E3-178A8DD63439}" type="parTrans" cxnId="{CFA36605-B483-445C-89DB-7C5A5F0F44E2}">
      <dgm:prSet/>
      <dgm:spPr/>
      <dgm:t>
        <a:bodyPr/>
        <a:lstStyle/>
        <a:p>
          <a:endParaRPr lang="en-US">
            <a:latin typeface="Hind Vadodara" panose="020B0604020202020204" charset="0"/>
            <a:cs typeface="Hind Vadodara" panose="020B0604020202020204" charset="0"/>
          </a:endParaRPr>
        </a:p>
      </dgm:t>
    </dgm:pt>
    <dgm:pt modelId="{D7118AEF-A539-46B0-983D-619275A2AEA0}" type="sibTrans" cxnId="{CFA36605-B483-445C-89DB-7C5A5F0F44E2}">
      <dgm:prSet/>
      <dgm:spPr/>
      <dgm:t>
        <a:bodyPr/>
        <a:lstStyle/>
        <a:p>
          <a:endParaRPr lang="en-US">
            <a:latin typeface="Hind Vadodara" panose="020B0604020202020204" charset="0"/>
            <a:cs typeface="Hind Vadodara" panose="020B0604020202020204" charset="0"/>
          </a:endParaRPr>
        </a:p>
      </dgm:t>
    </dgm:pt>
    <dgm:pt modelId="{9CE68780-8809-4B52-A5E4-CA8DA04E541D}">
      <dgm:prSet phldr="0" custT="1"/>
      <dgm:spPr/>
      <dgm:t>
        <a:bodyPr/>
        <a:lstStyle/>
        <a:p>
          <a:pPr rtl="0"/>
          <a:r>
            <a:rPr lang="en-US" sz="2000" dirty="0">
              <a:latin typeface="+mn-lt"/>
            </a:rPr>
            <a:t>Sharing: Poster Session</a:t>
          </a:r>
        </a:p>
      </dgm:t>
    </dgm:pt>
    <dgm:pt modelId="{68F6DAA2-F5ED-4964-AEDA-F884FE5A9523}" type="parTrans" cxnId="{8DB83F5A-79E6-445E-BD7E-D767DE48221B}">
      <dgm:prSet/>
      <dgm:spPr/>
      <dgm:t>
        <a:bodyPr/>
        <a:lstStyle/>
        <a:p>
          <a:endParaRPr lang="en-US"/>
        </a:p>
      </dgm:t>
    </dgm:pt>
    <dgm:pt modelId="{59C5947E-129E-4E0A-9A09-40B3D8E95C88}" type="sibTrans" cxnId="{8DB83F5A-79E6-445E-BD7E-D767DE48221B}">
      <dgm:prSet/>
      <dgm:spPr/>
      <dgm:t>
        <a:bodyPr/>
        <a:lstStyle/>
        <a:p>
          <a:endParaRPr lang="en-US"/>
        </a:p>
      </dgm:t>
    </dgm:pt>
    <dgm:pt modelId="{650E7201-AFFE-406D-BC25-7EDF0149777A}">
      <dgm:prSet phldr="0" custT="1"/>
      <dgm:spPr/>
      <dgm:t>
        <a:bodyPr/>
        <a:lstStyle/>
        <a:p>
          <a:pPr rtl="0"/>
          <a:r>
            <a:rPr lang="en-US" sz="2000" dirty="0">
              <a:latin typeface="+mn-lt"/>
            </a:rPr>
            <a:t>PBIS Annual Evaluation and Planning for Next Year</a:t>
          </a:r>
        </a:p>
      </dgm:t>
    </dgm:pt>
    <dgm:pt modelId="{A107563B-BA9B-49EF-9252-2203CF063574}" type="parTrans" cxnId="{2E9ED5E8-C668-4EA7-8EB8-A8012F12F689}">
      <dgm:prSet/>
      <dgm:spPr/>
      <dgm:t>
        <a:bodyPr/>
        <a:lstStyle/>
        <a:p>
          <a:endParaRPr lang="en-US"/>
        </a:p>
      </dgm:t>
    </dgm:pt>
    <dgm:pt modelId="{64DF7F50-403D-4095-80ED-984334860342}" type="sibTrans" cxnId="{2E9ED5E8-C668-4EA7-8EB8-A8012F12F689}">
      <dgm:prSet/>
      <dgm:spPr/>
      <dgm:t>
        <a:bodyPr/>
        <a:lstStyle/>
        <a:p>
          <a:endParaRPr lang="en-US"/>
        </a:p>
      </dgm:t>
    </dgm:pt>
    <dgm:pt modelId="{F891A9DF-98A3-472F-B493-B27A63AB6CAE}">
      <dgm:prSet phldr="0" custT="1"/>
      <dgm:spPr/>
      <dgm:t>
        <a:bodyPr/>
        <a:lstStyle/>
        <a:p>
          <a:pPr marL="228600" marR="0" lvl="1" indent="-228600" algn="l" defTabSz="889000" rtl="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US" sz="2000" kern="1200" dirty="0">
              <a:solidFill>
                <a:srgbClr val="0D0F41">
                  <a:hueOff val="0"/>
                  <a:satOff val="0"/>
                  <a:lumOff val="0"/>
                  <a:alphaOff val="0"/>
                </a:srgbClr>
              </a:solidFill>
              <a:latin typeface="Arial"/>
              <a:ea typeface="+mn-ea"/>
              <a:cs typeface="+mn-cs"/>
            </a:rPr>
            <a:t>Plan how your team will support Classroom PBIS practices across your building.</a:t>
          </a:r>
        </a:p>
      </dgm:t>
    </dgm:pt>
    <dgm:pt modelId="{B92F28FD-77A6-4636-ADC2-9B8FF5BBD32F}" type="parTrans" cxnId="{DF904768-553E-4C8A-96D8-95B7378D5E84}">
      <dgm:prSet/>
      <dgm:spPr/>
      <dgm:t>
        <a:bodyPr/>
        <a:lstStyle/>
        <a:p>
          <a:endParaRPr lang="en-US"/>
        </a:p>
      </dgm:t>
    </dgm:pt>
    <dgm:pt modelId="{A77C39F1-61A5-4EE8-8888-16CDC2731DAB}" type="sibTrans" cxnId="{DF904768-553E-4C8A-96D8-95B7378D5E84}">
      <dgm:prSet/>
      <dgm:spPr/>
      <dgm:t>
        <a:bodyPr/>
        <a:lstStyle/>
        <a:p>
          <a:endParaRPr lang="en-US"/>
        </a:p>
      </dgm:t>
    </dgm:pt>
    <dgm:pt modelId="{A9F21724-7283-428F-AC24-E0B408BD4164}">
      <dgm:prSet phldr="0" custT="1"/>
      <dgm:spPr/>
      <dgm:t>
        <a:bodyPr/>
        <a:lstStyle/>
        <a:p>
          <a:pPr rtl="0"/>
          <a:r>
            <a:rPr lang="en-US" sz="2000" dirty="0">
              <a:latin typeface="+mn-lt"/>
            </a:rPr>
            <a:t>Supporting Staff and Embedded Professional Development</a:t>
          </a:r>
        </a:p>
      </dgm:t>
    </dgm:pt>
    <dgm:pt modelId="{D336B7C2-46C2-4153-9E42-FE2DB590D835}" type="parTrans" cxnId="{37E99FC8-7FC3-495F-8728-BC72429217B5}">
      <dgm:prSet/>
      <dgm:spPr/>
      <dgm:t>
        <a:bodyPr/>
        <a:lstStyle/>
        <a:p>
          <a:endParaRPr lang="en-US"/>
        </a:p>
      </dgm:t>
    </dgm:pt>
    <dgm:pt modelId="{ADF80FFA-6B20-4FBA-9A49-BB8FAE3DB4AE}" type="sibTrans" cxnId="{37E99FC8-7FC3-495F-8728-BC72429217B5}">
      <dgm:prSet/>
      <dgm:spPr/>
      <dgm:t>
        <a:bodyPr/>
        <a:lstStyle/>
        <a:p>
          <a:endParaRPr lang="en-US"/>
        </a:p>
      </dgm:t>
    </dgm:pt>
    <dgm:pt modelId="{AC4E459D-6913-49EB-BC7F-AD02CA3FEFF4}">
      <dgm:prSet custT="1"/>
      <dgm:spPr/>
      <dgm:t>
        <a:bodyPr/>
        <a:lstStyle/>
        <a:p>
          <a:pPr marL="228600" lvl="1" indent="-228600" algn="l" defTabSz="889000" rtl="0">
            <a:lnSpc>
              <a:spcPct val="90000"/>
            </a:lnSpc>
            <a:spcBef>
              <a:spcPct val="0"/>
            </a:spcBef>
            <a:spcAft>
              <a:spcPct val="15000"/>
            </a:spcAft>
            <a:buChar char="•"/>
          </a:pPr>
          <a:r>
            <a:rPr lang="en-US" sz="2000" kern="1200" dirty="0">
              <a:solidFill>
                <a:srgbClr val="0D0F41">
                  <a:hueOff val="0"/>
                  <a:satOff val="0"/>
                  <a:lumOff val="0"/>
                  <a:alphaOff val="0"/>
                </a:srgbClr>
              </a:solidFill>
              <a:latin typeface="Arial"/>
              <a:ea typeface="+mn-ea"/>
              <a:cs typeface="+mn-cs"/>
            </a:rPr>
            <a:t>Draft or revise your evaluation plan for PBIS implementation.</a:t>
          </a:r>
        </a:p>
      </dgm:t>
    </dgm:pt>
    <dgm:pt modelId="{D2355651-27F6-47B0-B3D5-ABC562D64B6F}" type="parTrans" cxnId="{5B685AA6-5B0B-48A6-9F0E-7C81713E9557}">
      <dgm:prSet/>
      <dgm:spPr/>
      <dgm:t>
        <a:bodyPr/>
        <a:lstStyle/>
        <a:p>
          <a:endParaRPr lang="en-US"/>
        </a:p>
      </dgm:t>
    </dgm:pt>
    <dgm:pt modelId="{2AC10936-3012-408B-ACD4-ACB054D0B132}" type="sibTrans" cxnId="{5B685AA6-5B0B-48A6-9F0E-7C81713E9557}">
      <dgm:prSet/>
      <dgm:spPr/>
      <dgm:t>
        <a:bodyPr/>
        <a:lstStyle/>
        <a:p>
          <a:endParaRPr lang="en-US"/>
        </a:p>
      </dgm:t>
    </dgm:pt>
    <dgm:pt modelId="{5FD889C2-EC62-4E71-BEDF-6625DEEC8FA2}">
      <dgm:prSet phldr="0" custT="1"/>
      <dgm:spPr/>
      <dgm:t>
        <a:bodyPr/>
        <a:lstStyle/>
        <a:p>
          <a:pPr marL="228600" marR="0" lvl="1" indent="-228600" algn="l" defTabSz="889000" rtl="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US" sz="2000" kern="1200" dirty="0">
              <a:solidFill>
                <a:srgbClr val="0D0F41">
                  <a:hueOff val="0"/>
                  <a:satOff val="0"/>
                  <a:lumOff val="0"/>
                  <a:alphaOff val="0"/>
                </a:srgbClr>
              </a:solidFill>
              <a:latin typeface="Arial"/>
              <a:ea typeface="+mn-ea"/>
              <a:cs typeface="+mn-cs"/>
            </a:rPr>
            <a:t>Identify a goal for this year’s PBIS implementation and add to your action plan</a:t>
          </a:r>
        </a:p>
      </dgm:t>
    </dgm:pt>
    <dgm:pt modelId="{71A9DDE8-3F5B-4A84-B275-A9342748A962}" type="parTrans" cxnId="{CEDA8531-6B9F-42CC-AC62-5AD8BB449C72}">
      <dgm:prSet/>
      <dgm:spPr/>
      <dgm:t>
        <a:bodyPr/>
        <a:lstStyle/>
        <a:p>
          <a:endParaRPr lang="en-US"/>
        </a:p>
      </dgm:t>
    </dgm:pt>
    <dgm:pt modelId="{5D1E2F54-02F2-40F5-8729-D8D4747BF3D4}" type="sibTrans" cxnId="{CEDA8531-6B9F-42CC-AC62-5AD8BB449C72}">
      <dgm:prSet/>
      <dgm:spPr/>
      <dgm:t>
        <a:bodyPr/>
        <a:lstStyle/>
        <a:p>
          <a:endParaRPr lang="en-US"/>
        </a:p>
      </dgm:t>
    </dgm:pt>
    <dgm:pt modelId="{DB164152-9DFF-480B-BDBF-8C03060D59A5}">
      <dgm:prSet phldr="0" custT="1"/>
      <dgm:spPr/>
      <dgm:t>
        <a:bodyPr/>
        <a:lstStyle/>
        <a:p>
          <a:pPr marL="228600" marR="0" lvl="1" indent="-228600" algn="l" defTabSz="889000" rtl="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US" sz="2000" kern="1200" dirty="0">
              <a:solidFill>
                <a:srgbClr val="0D0F41">
                  <a:hueOff val="0"/>
                  <a:satOff val="0"/>
                  <a:lumOff val="0"/>
                  <a:alphaOff val="0"/>
                </a:srgbClr>
              </a:solidFill>
              <a:latin typeface="Arial"/>
              <a:ea typeface="+mn-ea"/>
              <a:cs typeface="+mn-cs"/>
            </a:rPr>
            <a:t>Share w/Trainer: Updated Action Plan with Goal Statement.</a:t>
          </a:r>
        </a:p>
      </dgm:t>
    </dgm:pt>
    <dgm:pt modelId="{94D0E882-9856-4073-8ED8-FEFE06BCF0D6}" type="parTrans" cxnId="{7C5F9630-E3ED-4311-BA0D-EBD978578C05}">
      <dgm:prSet/>
      <dgm:spPr/>
      <dgm:t>
        <a:bodyPr/>
        <a:lstStyle/>
        <a:p>
          <a:endParaRPr lang="en-US"/>
        </a:p>
      </dgm:t>
    </dgm:pt>
    <dgm:pt modelId="{AC10E661-5DBD-409E-893B-1F7FCC6473AA}" type="sibTrans" cxnId="{7C5F9630-E3ED-4311-BA0D-EBD978578C05}">
      <dgm:prSet/>
      <dgm:spPr/>
      <dgm:t>
        <a:bodyPr/>
        <a:lstStyle/>
        <a:p>
          <a:endParaRPr lang="en-US"/>
        </a:p>
      </dgm:t>
    </dgm:pt>
    <dgm:pt modelId="{107712AD-F0E7-8045-90F3-AA033147F7E7}" type="pres">
      <dgm:prSet presAssocID="{139B28B7-98AE-2442-8242-E675E9F54483}" presName="linear" presStyleCnt="0">
        <dgm:presLayoutVars>
          <dgm:dir/>
          <dgm:animLvl val="lvl"/>
          <dgm:resizeHandles val="exact"/>
        </dgm:presLayoutVars>
      </dgm:prSet>
      <dgm:spPr/>
    </dgm:pt>
    <dgm:pt modelId="{99F85151-3D39-4456-9783-D2B61E40612E}" type="pres">
      <dgm:prSet presAssocID="{76937503-7550-41B3-8D88-C860E600B4A5}" presName="parentLin" presStyleCnt="0"/>
      <dgm:spPr/>
    </dgm:pt>
    <dgm:pt modelId="{3E253364-FB35-42F8-9CB7-634D0DF472D6}" type="pres">
      <dgm:prSet presAssocID="{76937503-7550-41B3-8D88-C860E600B4A5}" presName="parentLeftMargin" presStyleLbl="node1" presStyleIdx="0" presStyleCnt="2"/>
      <dgm:spPr/>
    </dgm:pt>
    <dgm:pt modelId="{24EE546A-203E-45A1-AB96-5A4CB77AC5EC}" type="pres">
      <dgm:prSet presAssocID="{76937503-7550-41B3-8D88-C860E600B4A5}" presName="parentText" presStyleLbl="node1" presStyleIdx="0" presStyleCnt="2">
        <dgm:presLayoutVars>
          <dgm:chMax val="0"/>
          <dgm:bulletEnabled val="1"/>
        </dgm:presLayoutVars>
      </dgm:prSet>
      <dgm:spPr/>
    </dgm:pt>
    <dgm:pt modelId="{1DD4E0C0-9F60-4F65-BB07-79CA80226C0A}" type="pres">
      <dgm:prSet presAssocID="{76937503-7550-41B3-8D88-C860E600B4A5}" presName="negativeSpace" presStyleCnt="0"/>
      <dgm:spPr/>
    </dgm:pt>
    <dgm:pt modelId="{CDAAD9AB-76BA-4F20-9C80-4020D86AF54F}" type="pres">
      <dgm:prSet presAssocID="{76937503-7550-41B3-8D88-C860E600B4A5}" presName="childText" presStyleLbl="conFgAcc1" presStyleIdx="0" presStyleCnt="2">
        <dgm:presLayoutVars>
          <dgm:bulletEnabled val="1"/>
        </dgm:presLayoutVars>
      </dgm:prSet>
      <dgm:spPr>
        <a:prstGeom prst="roundRect">
          <a:avLst/>
        </a:prstGeom>
      </dgm:spPr>
    </dgm:pt>
    <dgm:pt modelId="{5E61BAE6-473E-4263-8FBF-76A396FC3E1D}" type="pres">
      <dgm:prSet presAssocID="{D7118AEF-A539-46B0-983D-619275A2AEA0}" presName="spaceBetweenRectangles" presStyleCnt="0"/>
      <dgm:spPr/>
    </dgm:pt>
    <dgm:pt modelId="{77D4E652-4152-4FB3-933D-DC846CDC44C4}" type="pres">
      <dgm:prSet presAssocID="{9E770DC0-ADC3-6F49-9603-390041B9028C}" presName="parentLin" presStyleCnt="0"/>
      <dgm:spPr/>
    </dgm:pt>
    <dgm:pt modelId="{F0AC8D9C-1ACD-4825-B968-FF4EE97737E7}" type="pres">
      <dgm:prSet presAssocID="{9E770DC0-ADC3-6F49-9603-390041B9028C}" presName="parentLeftMargin" presStyleLbl="node1" presStyleIdx="0" presStyleCnt="2"/>
      <dgm:spPr/>
    </dgm:pt>
    <dgm:pt modelId="{A408444A-A753-4052-B5E7-27B1CF04BE0D}" type="pres">
      <dgm:prSet presAssocID="{9E770DC0-ADC3-6F49-9603-390041B9028C}" presName="parentText" presStyleLbl="node1" presStyleIdx="1" presStyleCnt="2">
        <dgm:presLayoutVars>
          <dgm:chMax val="0"/>
          <dgm:bulletEnabled val="1"/>
        </dgm:presLayoutVars>
      </dgm:prSet>
      <dgm:spPr/>
    </dgm:pt>
    <dgm:pt modelId="{DB387AC5-600F-40B5-8656-6ED772B9F62D}" type="pres">
      <dgm:prSet presAssocID="{9E770DC0-ADC3-6F49-9603-390041B9028C}" presName="negativeSpace" presStyleCnt="0"/>
      <dgm:spPr/>
    </dgm:pt>
    <dgm:pt modelId="{AD7E4922-BE98-4A00-8CC9-8C067984A0AA}" type="pres">
      <dgm:prSet presAssocID="{9E770DC0-ADC3-6F49-9603-390041B9028C}" presName="childText" presStyleLbl="conFgAcc1" presStyleIdx="1" presStyleCnt="2">
        <dgm:presLayoutVars>
          <dgm:bulletEnabled val="1"/>
        </dgm:presLayoutVars>
      </dgm:prSet>
      <dgm:spPr/>
    </dgm:pt>
  </dgm:ptLst>
  <dgm:cxnLst>
    <dgm:cxn modelId="{CFA36605-B483-445C-89DB-7C5A5F0F44E2}" srcId="{139B28B7-98AE-2442-8242-E675E9F54483}" destId="{76937503-7550-41B3-8D88-C860E600B4A5}" srcOrd="0" destOrd="0" parTransId="{CB879ED8-C3F0-4B59-B2E3-178A8DD63439}" sibTransId="{D7118AEF-A539-46B0-983D-619275A2AEA0}"/>
    <dgm:cxn modelId="{A2980128-32A2-4DD9-8972-314D5F1E4626}" type="presOf" srcId="{650E7201-AFFE-406D-BC25-7EDF0149777A}" destId="{CDAAD9AB-76BA-4F20-9C80-4020D86AF54F}" srcOrd="0" destOrd="1" presId="urn:microsoft.com/office/officeart/2005/8/layout/list1"/>
    <dgm:cxn modelId="{7C5F9630-E3ED-4311-BA0D-EBD978578C05}" srcId="{9E770DC0-ADC3-6F49-9603-390041B9028C}" destId="{DB164152-9DFF-480B-BDBF-8C03060D59A5}" srcOrd="3" destOrd="0" parTransId="{94D0E882-9856-4073-8ED8-FEFE06BCF0D6}" sibTransId="{AC10E661-5DBD-409E-893B-1F7FCC6473AA}"/>
    <dgm:cxn modelId="{CEDA8531-6B9F-42CC-AC62-5AD8BB449C72}" srcId="{9E770DC0-ADC3-6F49-9603-390041B9028C}" destId="{5FD889C2-EC62-4E71-BEDF-6625DEEC8FA2}" srcOrd="2" destOrd="0" parTransId="{71A9DDE8-3F5B-4A84-B275-A9342748A962}" sibTransId="{5D1E2F54-02F2-40F5-8729-D8D4747BF3D4}"/>
    <dgm:cxn modelId="{DF904768-553E-4C8A-96D8-95B7378D5E84}" srcId="{9E770DC0-ADC3-6F49-9603-390041B9028C}" destId="{F891A9DF-98A3-472F-B493-B27A63AB6CAE}" srcOrd="1" destOrd="0" parTransId="{B92F28FD-77A6-4636-ADC2-9B8FF5BBD32F}" sibTransId="{A77C39F1-61A5-4EE8-8888-16CDC2731DAB}"/>
    <dgm:cxn modelId="{0B3E1C4B-7B36-46B7-B8A3-F9B4812D32EA}" type="presOf" srcId="{A9F21724-7283-428F-AC24-E0B408BD4164}" destId="{CDAAD9AB-76BA-4F20-9C80-4020D86AF54F}" srcOrd="0" destOrd="0" presId="urn:microsoft.com/office/officeart/2005/8/layout/list1"/>
    <dgm:cxn modelId="{3507DC74-BB1A-3747-A4EB-3A2F2AFF0C2A}" type="presOf" srcId="{139B28B7-98AE-2442-8242-E675E9F54483}" destId="{107712AD-F0E7-8045-90F3-AA033147F7E7}" srcOrd="0" destOrd="0" presId="urn:microsoft.com/office/officeart/2005/8/layout/list1"/>
    <dgm:cxn modelId="{51744959-DC5F-4B64-8022-0CA7433788A8}" type="presOf" srcId="{76937503-7550-41B3-8D88-C860E600B4A5}" destId="{3E253364-FB35-42F8-9CB7-634D0DF472D6}" srcOrd="0" destOrd="0" presId="urn:microsoft.com/office/officeart/2005/8/layout/list1"/>
    <dgm:cxn modelId="{8DB83F5A-79E6-445E-BD7E-D767DE48221B}" srcId="{76937503-7550-41B3-8D88-C860E600B4A5}" destId="{9CE68780-8809-4B52-A5E4-CA8DA04E541D}" srcOrd="2" destOrd="0" parTransId="{68F6DAA2-F5ED-4964-AEDA-F884FE5A9523}" sibTransId="{59C5947E-129E-4E0A-9A09-40B3D8E95C88}"/>
    <dgm:cxn modelId="{A26AFF5A-B916-4C7D-A42D-AAD4A8D36B6D}" type="presOf" srcId="{DB164152-9DFF-480B-BDBF-8C03060D59A5}" destId="{AD7E4922-BE98-4A00-8CC9-8C067984A0AA}" srcOrd="0" destOrd="3" presId="urn:microsoft.com/office/officeart/2005/8/layout/list1"/>
    <dgm:cxn modelId="{E741C480-8F4C-496F-8381-6740FF6EA401}" type="presOf" srcId="{AC4E459D-6913-49EB-BC7F-AD02CA3FEFF4}" destId="{AD7E4922-BE98-4A00-8CC9-8C067984A0AA}" srcOrd="0" destOrd="0" presId="urn:microsoft.com/office/officeart/2005/8/layout/list1"/>
    <dgm:cxn modelId="{9758DD80-5F76-4A84-A91C-94B9009B4D3E}" type="presOf" srcId="{88926E0B-BFF6-E944-B1DF-44240C496CA1}" destId="{CDAAD9AB-76BA-4F20-9C80-4020D86AF54F}" srcOrd="0" destOrd="3" presId="urn:microsoft.com/office/officeart/2005/8/layout/list1"/>
    <dgm:cxn modelId="{0F0BC38E-BFB9-4748-8E21-6D8EB69F3E84}" type="presOf" srcId="{F891A9DF-98A3-472F-B493-B27A63AB6CAE}" destId="{AD7E4922-BE98-4A00-8CC9-8C067984A0AA}" srcOrd="0" destOrd="1" presId="urn:microsoft.com/office/officeart/2005/8/layout/list1"/>
    <dgm:cxn modelId="{5B5B1C97-4D72-364B-9991-95AC217DC39E}" srcId="{139B28B7-98AE-2442-8242-E675E9F54483}" destId="{9E770DC0-ADC3-6F49-9603-390041B9028C}" srcOrd="1" destOrd="0" parTransId="{DF559CD0-5B01-D54A-8E06-F10310F9A6A6}" sibTransId="{2AE7D53E-5748-B340-A3B2-69C78DDF3C05}"/>
    <dgm:cxn modelId="{5B685AA6-5B0B-48A6-9F0E-7C81713E9557}" srcId="{9E770DC0-ADC3-6F49-9603-390041B9028C}" destId="{AC4E459D-6913-49EB-BC7F-AD02CA3FEFF4}" srcOrd="0" destOrd="0" parTransId="{D2355651-27F6-47B0-B3D5-ABC562D64B6F}" sibTransId="{2AC10936-3012-408B-ACD4-ACB054D0B132}"/>
    <dgm:cxn modelId="{EF1EACA6-1597-412F-BB0A-DDC30C359654}" type="presOf" srcId="{76937503-7550-41B3-8D88-C860E600B4A5}" destId="{24EE546A-203E-45A1-AB96-5A4CB77AC5EC}" srcOrd="1" destOrd="0" presId="urn:microsoft.com/office/officeart/2005/8/layout/list1"/>
    <dgm:cxn modelId="{CF70A1AD-5B90-CC41-AC82-8AF355283DE9}" srcId="{76937503-7550-41B3-8D88-C860E600B4A5}" destId="{88926E0B-BFF6-E944-B1DF-44240C496CA1}" srcOrd="3" destOrd="0" parTransId="{53B66600-AFAC-9844-8FF3-FF95E01497A1}" sibTransId="{FAC168E4-A658-DD48-B776-1AB6580C5053}"/>
    <dgm:cxn modelId="{5DB00DC6-5DC8-406C-8A89-06B30FA22EDF}" type="presOf" srcId="{9CE68780-8809-4B52-A5E4-CA8DA04E541D}" destId="{CDAAD9AB-76BA-4F20-9C80-4020D86AF54F}" srcOrd="0" destOrd="2" presId="urn:microsoft.com/office/officeart/2005/8/layout/list1"/>
    <dgm:cxn modelId="{37E99FC8-7FC3-495F-8728-BC72429217B5}" srcId="{76937503-7550-41B3-8D88-C860E600B4A5}" destId="{A9F21724-7283-428F-AC24-E0B408BD4164}" srcOrd="0" destOrd="0" parTransId="{D336B7C2-46C2-4153-9E42-FE2DB590D835}" sibTransId="{ADF80FFA-6B20-4FBA-9A49-BB8FAE3DB4AE}"/>
    <dgm:cxn modelId="{F2E635CB-CCE1-472E-BD6C-3B63BC782FE1}" type="presOf" srcId="{9E770DC0-ADC3-6F49-9603-390041B9028C}" destId="{A408444A-A753-4052-B5E7-27B1CF04BE0D}" srcOrd="1" destOrd="0" presId="urn:microsoft.com/office/officeart/2005/8/layout/list1"/>
    <dgm:cxn modelId="{94962BDB-E459-40E6-BF7A-BB1F7E99F07A}" type="presOf" srcId="{5FD889C2-EC62-4E71-BEDF-6625DEEC8FA2}" destId="{AD7E4922-BE98-4A00-8CC9-8C067984A0AA}" srcOrd="0" destOrd="2" presId="urn:microsoft.com/office/officeart/2005/8/layout/list1"/>
    <dgm:cxn modelId="{03F62CE4-F7BA-47E7-8D6D-CB10696A98CF}" type="presOf" srcId="{9E770DC0-ADC3-6F49-9603-390041B9028C}" destId="{F0AC8D9C-1ACD-4825-B968-FF4EE97737E7}" srcOrd="0" destOrd="0" presId="urn:microsoft.com/office/officeart/2005/8/layout/list1"/>
    <dgm:cxn modelId="{2E9ED5E8-C668-4EA7-8EB8-A8012F12F689}" srcId="{76937503-7550-41B3-8D88-C860E600B4A5}" destId="{650E7201-AFFE-406D-BC25-7EDF0149777A}" srcOrd="1" destOrd="0" parTransId="{A107563B-BA9B-49EF-9252-2203CF063574}" sibTransId="{64DF7F50-403D-4095-80ED-984334860342}"/>
    <dgm:cxn modelId="{12E116CE-1DEF-4976-A24F-079A4D7B5ED3}" type="presParOf" srcId="{107712AD-F0E7-8045-90F3-AA033147F7E7}" destId="{99F85151-3D39-4456-9783-D2B61E40612E}" srcOrd="0" destOrd="0" presId="urn:microsoft.com/office/officeart/2005/8/layout/list1"/>
    <dgm:cxn modelId="{FF58E2B0-75F0-4DE9-ACEE-43F6E84FC83E}" type="presParOf" srcId="{99F85151-3D39-4456-9783-D2B61E40612E}" destId="{3E253364-FB35-42F8-9CB7-634D0DF472D6}" srcOrd="0" destOrd="0" presId="urn:microsoft.com/office/officeart/2005/8/layout/list1"/>
    <dgm:cxn modelId="{64E8673E-D255-441E-8A75-8CAFF1C85B8A}" type="presParOf" srcId="{99F85151-3D39-4456-9783-D2B61E40612E}" destId="{24EE546A-203E-45A1-AB96-5A4CB77AC5EC}" srcOrd="1" destOrd="0" presId="urn:microsoft.com/office/officeart/2005/8/layout/list1"/>
    <dgm:cxn modelId="{7CE409AA-7234-4202-BD36-9DE61EF1D69F}" type="presParOf" srcId="{107712AD-F0E7-8045-90F3-AA033147F7E7}" destId="{1DD4E0C0-9F60-4F65-BB07-79CA80226C0A}" srcOrd="1" destOrd="0" presId="urn:microsoft.com/office/officeart/2005/8/layout/list1"/>
    <dgm:cxn modelId="{FF77E135-DAD0-4CA3-89F2-D8527F35F5F2}" type="presParOf" srcId="{107712AD-F0E7-8045-90F3-AA033147F7E7}" destId="{CDAAD9AB-76BA-4F20-9C80-4020D86AF54F}" srcOrd="2" destOrd="0" presId="urn:microsoft.com/office/officeart/2005/8/layout/list1"/>
    <dgm:cxn modelId="{8388559B-25BB-403B-B449-326A18F362EE}" type="presParOf" srcId="{107712AD-F0E7-8045-90F3-AA033147F7E7}" destId="{5E61BAE6-473E-4263-8FBF-76A396FC3E1D}" srcOrd="3" destOrd="0" presId="urn:microsoft.com/office/officeart/2005/8/layout/list1"/>
    <dgm:cxn modelId="{7512A190-BCDF-49AE-A201-D617E90A8326}" type="presParOf" srcId="{107712AD-F0E7-8045-90F3-AA033147F7E7}" destId="{77D4E652-4152-4FB3-933D-DC846CDC44C4}" srcOrd="4" destOrd="0" presId="urn:microsoft.com/office/officeart/2005/8/layout/list1"/>
    <dgm:cxn modelId="{47A48109-4B17-4106-9019-89731B06EFA6}" type="presParOf" srcId="{77D4E652-4152-4FB3-933D-DC846CDC44C4}" destId="{F0AC8D9C-1ACD-4825-B968-FF4EE97737E7}" srcOrd="0" destOrd="0" presId="urn:microsoft.com/office/officeart/2005/8/layout/list1"/>
    <dgm:cxn modelId="{047E0066-FB1E-46AD-A44E-943B80C46A6D}" type="presParOf" srcId="{77D4E652-4152-4FB3-933D-DC846CDC44C4}" destId="{A408444A-A753-4052-B5E7-27B1CF04BE0D}" srcOrd="1" destOrd="0" presId="urn:microsoft.com/office/officeart/2005/8/layout/list1"/>
    <dgm:cxn modelId="{08B2ABA8-5017-4337-B62D-7A2C0BA3F1F8}" type="presParOf" srcId="{107712AD-F0E7-8045-90F3-AA033147F7E7}" destId="{DB387AC5-600F-40B5-8656-6ED772B9F62D}" srcOrd="5" destOrd="0" presId="urn:microsoft.com/office/officeart/2005/8/layout/list1"/>
    <dgm:cxn modelId="{FF99C957-03F8-4BAD-A5EA-EEB1AFF6385B}" type="presParOf" srcId="{107712AD-F0E7-8045-90F3-AA033147F7E7}" destId="{AD7E4922-BE98-4A00-8CC9-8C067984A0AA}"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0.xml><?xml version="1.0" encoding="utf-8"?>
<dgm:dataModel xmlns:dgm="http://schemas.openxmlformats.org/drawingml/2006/diagram" xmlns:a="http://schemas.openxmlformats.org/drawingml/2006/main">
  <dgm:ptLst>
    <dgm:pt modelId="{93A98C2F-D8B8-C04E-879D-9103F4043E5C}" type="doc">
      <dgm:prSet loTypeId="urn:microsoft.com/office/officeart/2005/8/layout/hList3" loCatId="" qsTypeId="urn:microsoft.com/office/officeart/2005/8/quickstyle/simple2" qsCatId="simple" csTypeId="urn:microsoft.com/office/officeart/2005/8/colors/accent5_1" csCatId="accent5" phldr="1"/>
      <dgm:spPr/>
    </dgm:pt>
    <dgm:pt modelId="{30EBE087-A438-B842-A024-4D2816EC9038}">
      <dgm:prSet phldrT="[Text]" custT="1"/>
      <dgm:spPr/>
      <dgm:t>
        <a:bodyPr/>
        <a:lstStyle/>
        <a:p>
          <a:r>
            <a:rPr lang="en-US" sz="4400" b="1" dirty="0"/>
            <a:t>First, identify what staff need to know, then, provide…</a:t>
          </a:r>
        </a:p>
      </dgm:t>
    </dgm:pt>
    <dgm:pt modelId="{6B67AA2A-3A42-8A46-B749-B625F3EF9B89}" type="parTrans" cxnId="{89F1C2AF-DC53-4947-94A0-568E3BE131B3}">
      <dgm:prSet/>
      <dgm:spPr/>
      <dgm:t>
        <a:bodyPr/>
        <a:lstStyle/>
        <a:p>
          <a:endParaRPr lang="en-US" sz="3600"/>
        </a:p>
      </dgm:t>
    </dgm:pt>
    <dgm:pt modelId="{05C96752-912E-A842-B801-0F3AC84E65CE}" type="sibTrans" cxnId="{89F1C2AF-DC53-4947-94A0-568E3BE131B3}">
      <dgm:prSet custT="1"/>
      <dgm:spPr/>
      <dgm:t>
        <a:bodyPr/>
        <a:lstStyle/>
        <a:p>
          <a:endParaRPr lang="en-US" sz="3600"/>
        </a:p>
      </dgm:t>
    </dgm:pt>
    <dgm:pt modelId="{B99938D5-567C-F045-B591-0064C8DCC6BB}">
      <dgm:prSet phldrT="[Text]" custT="1"/>
      <dgm:spPr/>
      <dgm:t>
        <a:bodyPr/>
        <a:lstStyle/>
        <a:p>
          <a:r>
            <a:rPr lang="en-US" sz="3600" dirty="0"/>
            <a:t>Coaching/</a:t>
          </a:r>
        </a:p>
        <a:p>
          <a:r>
            <a:rPr lang="en-US" sz="3600" dirty="0"/>
            <a:t>Prompting</a:t>
          </a:r>
        </a:p>
      </dgm:t>
    </dgm:pt>
    <dgm:pt modelId="{E017AD56-8C7E-6A49-94A1-2A0A8ED200F8}" type="parTrans" cxnId="{E4C2F79D-D076-254F-84C4-D8E97E5C190B}">
      <dgm:prSet/>
      <dgm:spPr/>
      <dgm:t>
        <a:bodyPr/>
        <a:lstStyle/>
        <a:p>
          <a:endParaRPr lang="en-US" sz="3600"/>
        </a:p>
      </dgm:t>
    </dgm:pt>
    <dgm:pt modelId="{FEDED2EE-A37F-D746-892C-D1CC5AB7EF05}" type="sibTrans" cxnId="{E4C2F79D-D076-254F-84C4-D8E97E5C190B}">
      <dgm:prSet custT="1"/>
      <dgm:spPr/>
      <dgm:t>
        <a:bodyPr/>
        <a:lstStyle/>
        <a:p>
          <a:endParaRPr lang="en-US" sz="3600"/>
        </a:p>
      </dgm:t>
    </dgm:pt>
    <dgm:pt modelId="{9FC34C97-A64A-274A-864D-1EC4A071A611}">
      <dgm:prSet phldrT="[Text]" custT="1"/>
      <dgm:spPr/>
      <dgm:t>
        <a:bodyPr/>
        <a:lstStyle/>
        <a:p>
          <a:r>
            <a:rPr lang="en-US" sz="3600" dirty="0"/>
            <a:t>Explicit Training</a:t>
          </a:r>
        </a:p>
      </dgm:t>
    </dgm:pt>
    <dgm:pt modelId="{13182043-7E14-B944-9999-4A5FD867293C}" type="parTrans" cxnId="{D6E02CE4-020C-B34B-BA25-DD01F3F38D9C}">
      <dgm:prSet/>
      <dgm:spPr/>
      <dgm:t>
        <a:bodyPr/>
        <a:lstStyle/>
        <a:p>
          <a:endParaRPr lang="en-US" sz="3600"/>
        </a:p>
      </dgm:t>
    </dgm:pt>
    <dgm:pt modelId="{86030FF0-9B59-6749-9C7B-F326E2BD44A9}" type="sibTrans" cxnId="{D6E02CE4-020C-B34B-BA25-DD01F3F38D9C}">
      <dgm:prSet/>
      <dgm:spPr/>
      <dgm:t>
        <a:bodyPr/>
        <a:lstStyle/>
        <a:p>
          <a:endParaRPr lang="en-US" sz="3600"/>
        </a:p>
      </dgm:t>
    </dgm:pt>
    <dgm:pt modelId="{A11AC603-36BE-7B47-99BB-39F34A6D2D33}">
      <dgm:prSet phldrT="[Text]" custT="1"/>
      <dgm:spPr/>
      <dgm:t>
        <a:bodyPr/>
        <a:lstStyle/>
        <a:p>
          <a:r>
            <a:rPr lang="en-US" sz="3600" dirty="0"/>
            <a:t>Performance Feedback</a:t>
          </a:r>
        </a:p>
      </dgm:t>
    </dgm:pt>
    <dgm:pt modelId="{D13ECD4B-4814-DE47-BE34-443819197B21}" type="parTrans" cxnId="{35728828-F573-714F-B93C-C3F225314164}">
      <dgm:prSet/>
      <dgm:spPr/>
      <dgm:t>
        <a:bodyPr/>
        <a:lstStyle/>
        <a:p>
          <a:endParaRPr lang="en-US" sz="3600"/>
        </a:p>
      </dgm:t>
    </dgm:pt>
    <dgm:pt modelId="{329B02EC-78CA-894D-B277-0A099731A8AE}" type="sibTrans" cxnId="{35728828-F573-714F-B93C-C3F225314164}">
      <dgm:prSet custT="1"/>
      <dgm:spPr/>
      <dgm:t>
        <a:bodyPr/>
        <a:lstStyle/>
        <a:p>
          <a:endParaRPr lang="en-US" sz="3600"/>
        </a:p>
      </dgm:t>
    </dgm:pt>
    <dgm:pt modelId="{F8991093-2535-7441-B4A0-F52D2AB81A0E}" type="pres">
      <dgm:prSet presAssocID="{93A98C2F-D8B8-C04E-879D-9103F4043E5C}" presName="composite" presStyleCnt="0">
        <dgm:presLayoutVars>
          <dgm:chMax val="1"/>
          <dgm:dir/>
          <dgm:resizeHandles val="exact"/>
        </dgm:presLayoutVars>
      </dgm:prSet>
      <dgm:spPr/>
    </dgm:pt>
    <dgm:pt modelId="{6B6FE9D8-C496-A647-A319-08C4FF69F7E8}" type="pres">
      <dgm:prSet presAssocID="{30EBE087-A438-B842-A024-4D2816EC9038}" presName="roof" presStyleLbl="dkBgShp" presStyleIdx="0" presStyleCnt="2" custLinFactNeighborY="1403"/>
      <dgm:spPr/>
    </dgm:pt>
    <dgm:pt modelId="{1F797873-05B0-CC4F-9C3E-DD61DEF1D944}" type="pres">
      <dgm:prSet presAssocID="{30EBE087-A438-B842-A024-4D2816EC9038}" presName="pillars" presStyleCnt="0"/>
      <dgm:spPr/>
    </dgm:pt>
    <dgm:pt modelId="{153D09E4-796C-1546-92A9-0C28E8850574}" type="pres">
      <dgm:prSet presAssocID="{30EBE087-A438-B842-A024-4D2816EC9038}" presName="pillar1" presStyleLbl="node1" presStyleIdx="0" presStyleCnt="3">
        <dgm:presLayoutVars>
          <dgm:bulletEnabled val="1"/>
        </dgm:presLayoutVars>
      </dgm:prSet>
      <dgm:spPr/>
    </dgm:pt>
    <dgm:pt modelId="{6E922989-F7C2-4A43-8237-9C757BD4133A}" type="pres">
      <dgm:prSet presAssocID="{B99938D5-567C-F045-B591-0064C8DCC6BB}" presName="pillarX" presStyleLbl="node1" presStyleIdx="1" presStyleCnt="3">
        <dgm:presLayoutVars>
          <dgm:bulletEnabled val="1"/>
        </dgm:presLayoutVars>
      </dgm:prSet>
      <dgm:spPr/>
    </dgm:pt>
    <dgm:pt modelId="{678DE44B-0551-FC4E-8B9E-7E60789003EE}" type="pres">
      <dgm:prSet presAssocID="{A11AC603-36BE-7B47-99BB-39F34A6D2D33}" presName="pillarX" presStyleLbl="node1" presStyleIdx="2" presStyleCnt="3">
        <dgm:presLayoutVars>
          <dgm:bulletEnabled val="1"/>
        </dgm:presLayoutVars>
      </dgm:prSet>
      <dgm:spPr/>
    </dgm:pt>
    <dgm:pt modelId="{7AB94DD3-CAF8-BD4F-A2B2-48810E4E705C}" type="pres">
      <dgm:prSet presAssocID="{30EBE087-A438-B842-A024-4D2816EC9038}" presName="base" presStyleLbl="dkBgShp" presStyleIdx="1" presStyleCnt="2"/>
      <dgm:spPr/>
    </dgm:pt>
  </dgm:ptLst>
  <dgm:cxnLst>
    <dgm:cxn modelId="{E4E9E118-EB02-E744-B446-6882B4CDD002}" type="presOf" srcId="{30EBE087-A438-B842-A024-4D2816EC9038}" destId="{6B6FE9D8-C496-A647-A319-08C4FF69F7E8}" srcOrd="0" destOrd="0" presId="urn:microsoft.com/office/officeart/2005/8/layout/hList3"/>
    <dgm:cxn modelId="{35728828-F573-714F-B93C-C3F225314164}" srcId="{30EBE087-A438-B842-A024-4D2816EC9038}" destId="{A11AC603-36BE-7B47-99BB-39F34A6D2D33}" srcOrd="2" destOrd="0" parTransId="{D13ECD4B-4814-DE47-BE34-443819197B21}" sibTransId="{329B02EC-78CA-894D-B277-0A099731A8AE}"/>
    <dgm:cxn modelId="{E8E1D13B-6FC5-8E4A-9519-A09690EE92B2}" type="presOf" srcId="{B99938D5-567C-F045-B591-0064C8DCC6BB}" destId="{6E922989-F7C2-4A43-8237-9C757BD4133A}" srcOrd="0" destOrd="0" presId="urn:microsoft.com/office/officeart/2005/8/layout/hList3"/>
    <dgm:cxn modelId="{ABF2A443-DF28-8943-A6F5-C2D94ED7386A}" type="presOf" srcId="{A11AC603-36BE-7B47-99BB-39F34A6D2D33}" destId="{678DE44B-0551-FC4E-8B9E-7E60789003EE}" srcOrd="0" destOrd="0" presId="urn:microsoft.com/office/officeart/2005/8/layout/hList3"/>
    <dgm:cxn modelId="{E4C2F79D-D076-254F-84C4-D8E97E5C190B}" srcId="{30EBE087-A438-B842-A024-4D2816EC9038}" destId="{B99938D5-567C-F045-B591-0064C8DCC6BB}" srcOrd="1" destOrd="0" parTransId="{E017AD56-8C7E-6A49-94A1-2A0A8ED200F8}" sibTransId="{FEDED2EE-A37F-D746-892C-D1CC5AB7EF05}"/>
    <dgm:cxn modelId="{E3F000A0-1E35-084D-9B84-2E1B00766862}" type="presOf" srcId="{93A98C2F-D8B8-C04E-879D-9103F4043E5C}" destId="{F8991093-2535-7441-B4A0-F52D2AB81A0E}" srcOrd="0" destOrd="0" presId="urn:microsoft.com/office/officeart/2005/8/layout/hList3"/>
    <dgm:cxn modelId="{89F1C2AF-DC53-4947-94A0-568E3BE131B3}" srcId="{93A98C2F-D8B8-C04E-879D-9103F4043E5C}" destId="{30EBE087-A438-B842-A024-4D2816EC9038}" srcOrd="0" destOrd="0" parTransId="{6B67AA2A-3A42-8A46-B749-B625F3EF9B89}" sibTransId="{05C96752-912E-A842-B801-0F3AC84E65CE}"/>
    <dgm:cxn modelId="{9727EFB2-1371-1340-AA8A-CAABEC35C5D4}" type="presOf" srcId="{9FC34C97-A64A-274A-864D-1EC4A071A611}" destId="{153D09E4-796C-1546-92A9-0C28E8850574}" srcOrd="0" destOrd="0" presId="urn:microsoft.com/office/officeart/2005/8/layout/hList3"/>
    <dgm:cxn modelId="{D6E02CE4-020C-B34B-BA25-DD01F3F38D9C}" srcId="{30EBE087-A438-B842-A024-4D2816EC9038}" destId="{9FC34C97-A64A-274A-864D-1EC4A071A611}" srcOrd="0" destOrd="0" parTransId="{13182043-7E14-B944-9999-4A5FD867293C}" sibTransId="{86030FF0-9B59-6749-9C7B-F326E2BD44A9}"/>
    <dgm:cxn modelId="{2EB9DD39-8D08-4341-A02E-904AB1188FD8}" type="presParOf" srcId="{F8991093-2535-7441-B4A0-F52D2AB81A0E}" destId="{6B6FE9D8-C496-A647-A319-08C4FF69F7E8}" srcOrd="0" destOrd="0" presId="urn:microsoft.com/office/officeart/2005/8/layout/hList3"/>
    <dgm:cxn modelId="{7301C72E-B183-6C41-9A90-ACE3B6F2C429}" type="presParOf" srcId="{F8991093-2535-7441-B4A0-F52D2AB81A0E}" destId="{1F797873-05B0-CC4F-9C3E-DD61DEF1D944}" srcOrd="1" destOrd="0" presId="urn:microsoft.com/office/officeart/2005/8/layout/hList3"/>
    <dgm:cxn modelId="{39234B7B-4A1E-234F-82A1-17661105793C}" type="presParOf" srcId="{1F797873-05B0-CC4F-9C3E-DD61DEF1D944}" destId="{153D09E4-796C-1546-92A9-0C28E8850574}" srcOrd="0" destOrd="0" presId="urn:microsoft.com/office/officeart/2005/8/layout/hList3"/>
    <dgm:cxn modelId="{B801A6F0-D17B-C74A-B5B5-1AD2631AA51B}" type="presParOf" srcId="{1F797873-05B0-CC4F-9C3E-DD61DEF1D944}" destId="{6E922989-F7C2-4A43-8237-9C757BD4133A}" srcOrd="1" destOrd="0" presId="urn:microsoft.com/office/officeart/2005/8/layout/hList3"/>
    <dgm:cxn modelId="{0CD9C530-69E9-6D43-8743-4401228737C4}" type="presParOf" srcId="{1F797873-05B0-CC4F-9C3E-DD61DEF1D944}" destId="{678DE44B-0551-FC4E-8B9E-7E60789003EE}" srcOrd="2" destOrd="0" presId="urn:microsoft.com/office/officeart/2005/8/layout/hList3"/>
    <dgm:cxn modelId="{3AB96592-9CB7-3240-93AD-B5793EA37EB9}" type="presParOf" srcId="{F8991093-2535-7441-B4A0-F52D2AB81A0E}" destId="{7AB94DD3-CAF8-BD4F-A2B2-48810E4E705C}" srcOrd="2" destOrd="0" presId="urn:microsoft.com/office/officeart/2005/8/layout/hLis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DC69E8ED-811D-364A-ABA4-17E5FDD10948}" type="doc">
      <dgm:prSet loTypeId="urn:microsoft.com/office/officeart/2005/8/layout/hierarchy1" loCatId="" qsTypeId="urn:microsoft.com/office/officeart/2005/8/quickstyle/simple1" qsCatId="simple" csTypeId="urn:microsoft.com/office/officeart/2005/8/colors/accent1_2" csCatId="accent1" phldr="1"/>
      <dgm:spPr/>
      <dgm:t>
        <a:bodyPr/>
        <a:lstStyle/>
        <a:p>
          <a:endParaRPr lang="en-US"/>
        </a:p>
      </dgm:t>
    </dgm:pt>
    <dgm:pt modelId="{5AF8E489-DD35-3443-890D-895F93C91714}">
      <dgm:prSet phldrT="[Text]" custT="1"/>
      <dgm:spPr/>
      <dgm:t>
        <a:bodyPr/>
        <a:lstStyle/>
        <a:p>
          <a:r>
            <a:rPr lang="en-US" sz="2400" dirty="0"/>
            <a:t>What is Your Current Implementation Level?</a:t>
          </a:r>
        </a:p>
      </dgm:t>
    </dgm:pt>
    <dgm:pt modelId="{85E319A3-225A-2645-B46F-0A016C55D27F}" type="parTrans" cxnId="{7D9934CA-BA27-284F-9C15-E24CBA5161FF}">
      <dgm:prSet/>
      <dgm:spPr/>
      <dgm:t>
        <a:bodyPr/>
        <a:lstStyle/>
        <a:p>
          <a:endParaRPr lang="en-US"/>
        </a:p>
      </dgm:t>
    </dgm:pt>
    <dgm:pt modelId="{C1E55087-5AF3-1346-8AFA-05CB6E17D0FA}" type="sibTrans" cxnId="{7D9934CA-BA27-284F-9C15-E24CBA5161FF}">
      <dgm:prSet/>
      <dgm:spPr/>
      <dgm:t>
        <a:bodyPr/>
        <a:lstStyle/>
        <a:p>
          <a:endParaRPr lang="en-US"/>
        </a:p>
      </dgm:t>
    </dgm:pt>
    <dgm:pt modelId="{97922C79-7D7F-3842-8BA3-BBEE437D7DD6}">
      <dgm:prSet phldrT="[Text]"/>
      <dgm:spPr/>
      <dgm:t>
        <a:bodyPr/>
        <a:lstStyle/>
        <a:p>
          <a:r>
            <a:rPr lang="en-US" dirty="0"/>
            <a:t>10 Getting Started Steps are firmly in place and have sustained this past year</a:t>
          </a:r>
        </a:p>
      </dgm:t>
    </dgm:pt>
    <dgm:pt modelId="{411DA5B9-0437-E944-851D-D53DE2D31D8E}" type="parTrans" cxnId="{F5E72D94-D838-ED47-BFC9-CBABEF483D4A}">
      <dgm:prSet/>
      <dgm:spPr/>
      <dgm:t>
        <a:bodyPr/>
        <a:lstStyle/>
        <a:p>
          <a:endParaRPr lang="en-US"/>
        </a:p>
      </dgm:t>
    </dgm:pt>
    <dgm:pt modelId="{C5925D1E-28ED-7C47-B55E-5549CD444F63}" type="sibTrans" cxnId="{F5E72D94-D838-ED47-BFC9-CBABEF483D4A}">
      <dgm:prSet/>
      <dgm:spPr/>
      <dgm:t>
        <a:bodyPr/>
        <a:lstStyle/>
        <a:p>
          <a:endParaRPr lang="en-US"/>
        </a:p>
      </dgm:t>
    </dgm:pt>
    <dgm:pt modelId="{81D6C4A4-3D2F-A248-900F-F59B0587A4FA}">
      <dgm:prSet phldrT="[Text]"/>
      <dgm:spPr/>
      <dgm:t>
        <a:bodyPr/>
        <a:lstStyle/>
        <a:p>
          <a:r>
            <a:rPr lang="en-US" dirty="0"/>
            <a:t>10 Getting Started Steps are developed by the team but need to be introduced to staff, students, and families </a:t>
          </a:r>
        </a:p>
      </dgm:t>
    </dgm:pt>
    <dgm:pt modelId="{6C3AD518-B1C7-D141-A885-816D72420039}" type="parTrans" cxnId="{A8FE3F23-A43D-194B-BCC0-2252892D1D5E}">
      <dgm:prSet/>
      <dgm:spPr/>
      <dgm:t>
        <a:bodyPr/>
        <a:lstStyle/>
        <a:p>
          <a:endParaRPr lang="en-US"/>
        </a:p>
      </dgm:t>
    </dgm:pt>
    <dgm:pt modelId="{C19E3656-E06E-7443-9778-FBDFE94EDA00}" type="sibTrans" cxnId="{A8FE3F23-A43D-194B-BCC0-2252892D1D5E}">
      <dgm:prSet/>
      <dgm:spPr/>
      <dgm:t>
        <a:bodyPr/>
        <a:lstStyle/>
        <a:p>
          <a:endParaRPr lang="en-US"/>
        </a:p>
      </dgm:t>
    </dgm:pt>
    <dgm:pt modelId="{830921B1-B5D3-F349-A3FD-6A948E6571C8}">
      <dgm:prSet phldrT="[Text]"/>
      <dgm:spPr/>
      <dgm:t>
        <a:bodyPr/>
        <a:lstStyle/>
        <a:p>
          <a:r>
            <a:rPr lang="en-US" dirty="0"/>
            <a:t>Plan for a rollout in the fall </a:t>
          </a:r>
        </a:p>
      </dgm:t>
    </dgm:pt>
    <dgm:pt modelId="{11BEE504-F1D1-B44D-9079-79B9FD8113CE}" type="parTrans" cxnId="{0E59BD6F-6D8F-B34A-A272-02E4BAFCF68B}">
      <dgm:prSet/>
      <dgm:spPr/>
      <dgm:t>
        <a:bodyPr/>
        <a:lstStyle/>
        <a:p>
          <a:endParaRPr lang="en-US"/>
        </a:p>
      </dgm:t>
    </dgm:pt>
    <dgm:pt modelId="{350B766A-5A2F-9044-B865-24785B842ACC}" type="sibTrans" cxnId="{0E59BD6F-6D8F-B34A-A272-02E4BAFCF68B}">
      <dgm:prSet/>
      <dgm:spPr/>
      <dgm:t>
        <a:bodyPr/>
        <a:lstStyle/>
        <a:p>
          <a:endParaRPr lang="en-US"/>
        </a:p>
      </dgm:t>
    </dgm:pt>
    <dgm:pt modelId="{2A72435B-B5EC-5B43-ACDA-16432FE18E67}">
      <dgm:prSet/>
      <dgm:spPr/>
      <dgm:t>
        <a:bodyPr/>
        <a:lstStyle/>
        <a:p>
          <a:r>
            <a:rPr lang="en-US" dirty="0"/>
            <a:t>Identify what worked well, adjust, and prepare for fall</a:t>
          </a:r>
        </a:p>
      </dgm:t>
    </dgm:pt>
    <dgm:pt modelId="{398A6B0B-45E6-054A-A7FC-97ED9ED615F5}" type="parTrans" cxnId="{CE1192D7-4192-0047-BFC0-AD447F578D5A}">
      <dgm:prSet/>
      <dgm:spPr/>
      <dgm:t>
        <a:bodyPr/>
        <a:lstStyle/>
        <a:p>
          <a:endParaRPr lang="en-US"/>
        </a:p>
      </dgm:t>
    </dgm:pt>
    <dgm:pt modelId="{CA7CA6BA-D785-DB40-B33A-42E05C244EF0}" type="sibTrans" cxnId="{CE1192D7-4192-0047-BFC0-AD447F578D5A}">
      <dgm:prSet/>
      <dgm:spPr/>
      <dgm:t>
        <a:bodyPr/>
        <a:lstStyle/>
        <a:p>
          <a:endParaRPr lang="en-US"/>
        </a:p>
      </dgm:t>
    </dgm:pt>
    <dgm:pt modelId="{E1837FC7-41AB-124A-BF32-71EF488C9360}">
      <dgm:prSet/>
      <dgm:spPr/>
      <dgm:t>
        <a:bodyPr/>
        <a:lstStyle/>
        <a:p>
          <a:r>
            <a:rPr lang="en-US" dirty="0"/>
            <a:t>10 Getting Started Steps are being developed by team</a:t>
          </a:r>
        </a:p>
      </dgm:t>
    </dgm:pt>
    <dgm:pt modelId="{B41D401A-9851-5242-BE8E-84AAE2BD75B7}" type="parTrans" cxnId="{01E590B8-AD41-9947-AA12-5728C51FD27D}">
      <dgm:prSet/>
      <dgm:spPr/>
      <dgm:t>
        <a:bodyPr/>
        <a:lstStyle/>
        <a:p>
          <a:endParaRPr lang="en-US"/>
        </a:p>
      </dgm:t>
    </dgm:pt>
    <dgm:pt modelId="{8AF9F9AF-5BCC-2F46-9877-585C2066A849}" type="sibTrans" cxnId="{01E590B8-AD41-9947-AA12-5728C51FD27D}">
      <dgm:prSet/>
      <dgm:spPr/>
      <dgm:t>
        <a:bodyPr/>
        <a:lstStyle/>
        <a:p>
          <a:endParaRPr lang="en-US"/>
        </a:p>
      </dgm:t>
    </dgm:pt>
    <dgm:pt modelId="{9E869243-5BAB-BF4A-A4A8-C0B1B5E4E463}">
      <dgm:prSet/>
      <dgm:spPr/>
      <dgm:t>
        <a:bodyPr/>
        <a:lstStyle/>
        <a:p>
          <a:r>
            <a:rPr lang="en-US"/>
            <a:t>Identify what areas need to be developed and delegate tasks</a:t>
          </a:r>
          <a:endParaRPr lang="en-US" dirty="0"/>
        </a:p>
      </dgm:t>
    </dgm:pt>
    <dgm:pt modelId="{9CB9B51A-FC56-6D44-A715-C212CD5E0C5A}" type="parTrans" cxnId="{C2D2D149-6CDB-AD4D-97E5-277FE00F1A5C}">
      <dgm:prSet/>
      <dgm:spPr/>
      <dgm:t>
        <a:bodyPr/>
        <a:lstStyle/>
        <a:p>
          <a:endParaRPr lang="en-US"/>
        </a:p>
      </dgm:t>
    </dgm:pt>
    <dgm:pt modelId="{7AEC30CC-3A75-8C42-84AE-0A25A186225C}" type="sibTrans" cxnId="{C2D2D149-6CDB-AD4D-97E5-277FE00F1A5C}">
      <dgm:prSet/>
      <dgm:spPr/>
      <dgm:t>
        <a:bodyPr/>
        <a:lstStyle/>
        <a:p>
          <a:endParaRPr lang="en-US"/>
        </a:p>
      </dgm:t>
    </dgm:pt>
    <dgm:pt modelId="{B9A109BF-AD11-E847-8614-A475A219E504}" type="pres">
      <dgm:prSet presAssocID="{DC69E8ED-811D-364A-ABA4-17E5FDD10948}" presName="hierChild1" presStyleCnt="0">
        <dgm:presLayoutVars>
          <dgm:chPref val="1"/>
          <dgm:dir/>
          <dgm:animOne val="branch"/>
          <dgm:animLvl val="lvl"/>
          <dgm:resizeHandles/>
        </dgm:presLayoutVars>
      </dgm:prSet>
      <dgm:spPr/>
    </dgm:pt>
    <dgm:pt modelId="{23691CD4-AFA4-9D4E-B603-78B1EE6F5950}" type="pres">
      <dgm:prSet presAssocID="{5AF8E489-DD35-3443-890D-895F93C91714}" presName="hierRoot1" presStyleCnt="0"/>
      <dgm:spPr/>
    </dgm:pt>
    <dgm:pt modelId="{D1D07C23-E07E-E44D-9186-A74723E5E43C}" type="pres">
      <dgm:prSet presAssocID="{5AF8E489-DD35-3443-890D-895F93C91714}" presName="composite" presStyleCnt="0"/>
      <dgm:spPr/>
    </dgm:pt>
    <dgm:pt modelId="{F169BC76-9C90-7547-BCA3-2F34A14C9B69}" type="pres">
      <dgm:prSet presAssocID="{5AF8E489-DD35-3443-890D-895F93C91714}" presName="background" presStyleLbl="node0" presStyleIdx="0" presStyleCnt="1"/>
      <dgm:spPr/>
    </dgm:pt>
    <dgm:pt modelId="{79A96959-2120-044B-8562-610CD652FC56}" type="pres">
      <dgm:prSet presAssocID="{5AF8E489-DD35-3443-890D-895F93C91714}" presName="text" presStyleLbl="fgAcc0" presStyleIdx="0" presStyleCnt="1" custScaleX="238519">
        <dgm:presLayoutVars>
          <dgm:chPref val="3"/>
        </dgm:presLayoutVars>
      </dgm:prSet>
      <dgm:spPr/>
    </dgm:pt>
    <dgm:pt modelId="{28DDC3FD-C863-9F44-ABEA-DCC053670617}" type="pres">
      <dgm:prSet presAssocID="{5AF8E489-DD35-3443-890D-895F93C91714}" presName="hierChild2" presStyleCnt="0"/>
      <dgm:spPr/>
    </dgm:pt>
    <dgm:pt modelId="{6714967C-A45D-B140-8B5A-79B240C45E42}" type="pres">
      <dgm:prSet presAssocID="{B41D401A-9851-5242-BE8E-84AAE2BD75B7}" presName="Name10" presStyleLbl="parChTrans1D2" presStyleIdx="0" presStyleCnt="3"/>
      <dgm:spPr/>
    </dgm:pt>
    <dgm:pt modelId="{00C994F8-945A-8541-9555-A0C49072C93F}" type="pres">
      <dgm:prSet presAssocID="{E1837FC7-41AB-124A-BF32-71EF488C9360}" presName="hierRoot2" presStyleCnt="0"/>
      <dgm:spPr/>
    </dgm:pt>
    <dgm:pt modelId="{13C236E7-5C84-584C-8BDE-24B44F314022}" type="pres">
      <dgm:prSet presAssocID="{E1837FC7-41AB-124A-BF32-71EF488C9360}" presName="composite2" presStyleCnt="0"/>
      <dgm:spPr/>
    </dgm:pt>
    <dgm:pt modelId="{5B72FDAE-19BE-B044-A9B8-444BB019DADF}" type="pres">
      <dgm:prSet presAssocID="{E1837FC7-41AB-124A-BF32-71EF488C9360}" presName="background2" presStyleLbl="node2" presStyleIdx="0" presStyleCnt="3"/>
      <dgm:spPr/>
    </dgm:pt>
    <dgm:pt modelId="{0BC08869-0F27-2942-AF7C-704612457CF1}" type="pres">
      <dgm:prSet presAssocID="{E1837FC7-41AB-124A-BF32-71EF488C9360}" presName="text2" presStyleLbl="fgAcc2" presStyleIdx="0" presStyleCnt="3" custScaleX="185771">
        <dgm:presLayoutVars>
          <dgm:chPref val="3"/>
        </dgm:presLayoutVars>
      </dgm:prSet>
      <dgm:spPr/>
    </dgm:pt>
    <dgm:pt modelId="{28F058B9-4392-9E4A-BE5D-E91E8889FD67}" type="pres">
      <dgm:prSet presAssocID="{E1837FC7-41AB-124A-BF32-71EF488C9360}" presName="hierChild3" presStyleCnt="0"/>
      <dgm:spPr/>
    </dgm:pt>
    <dgm:pt modelId="{64BCCA0F-83CF-6C41-9894-58CFE77F4D2F}" type="pres">
      <dgm:prSet presAssocID="{9CB9B51A-FC56-6D44-A715-C212CD5E0C5A}" presName="Name17" presStyleLbl="parChTrans1D3" presStyleIdx="0" presStyleCnt="3"/>
      <dgm:spPr/>
    </dgm:pt>
    <dgm:pt modelId="{5E451E81-259E-0D46-8BA5-C4AE01E94547}" type="pres">
      <dgm:prSet presAssocID="{9E869243-5BAB-BF4A-A4A8-C0B1B5E4E463}" presName="hierRoot3" presStyleCnt="0"/>
      <dgm:spPr/>
    </dgm:pt>
    <dgm:pt modelId="{EB2940A0-CFB6-B04B-A15B-7DC4224F9C8D}" type="pres">
      <dgm:prSet presAssocID="{9E869243-5BAB-BF4A-A4A8-C0B1B5E4E463}" presName="composite3" presStyleCnt="0"/>
      <dgm:spPr/>
    </dgm:pt>
    <dgm:pt modelId="{C8E9646D-2932-A542-841B-9B1DB7BA3FE8}" type="pres">
      <dgm:prSet presAssocID="{9E869243-5BAB-BF4A-A4A8-C0B1B5E4E463}" presName="background3" presStyleLbl="node3" presStyleIdx="0" presStyleCnt="3"/>
      <dgm:spPr/>
    </dgm:pt>
    <dgm:pt modelId="{9B30279F-1C32-4245-B179-E54DC99F235F}" type="pres">
      <dgm:prSet presAssocID="{9E869243-5BAB-BF4A-A4A8-C0B1B5E4E463}" presName="text3" presStyleLbl="fgAcc3" presStyleIdx="0" presStyleCnt="3">
        <dgm:presLayoutVars>
          <dgm:chPref val="3"/>
        </dgm:presLayoutVars>
      </dgm:prSet>
      <dgm:spPr/>
    </dgm:pt>
    <dgm:pt modelId="{461FFE77-191F-564A-B2D2-DBDDB59F1AB7}" type="pres">
      <dgm:prSet presAssocID="{9E869243-5BAB-BF4A-A4A8-C0B1B5E4E463}" presName="hierChild4" presStyleCnt="0"/>
      <dgm:spPr/>
    </dgm:pt>
    <dgm:pt modelId="{A3FF16FC-CB98-7841-98C1-9FF9CCB44D03}" type="pres">
      <dgm:prSet presAssocID="{6C3AD518-B1C7-D141-A885-816D72420039}" presName="Name10" presStyleLbl="parChTrans1D2" presStyleIdx="1" presStyleCnt="3"/>
      <dgm:spPr/>
    </dgm:pt>
    <dgm:pt modelId="{0D8A1442-0CC4-1B46-B5F6-4B2432F5ACD4}" type="pres">
      <dgm:prSet presAssocID="{81D6C4A4-3D2F-A248-900F-F59B0587A4FA}" presName="hierRoot2" presStyleCnt="0"/>
      <dgm:spPr/>
    </dgm:pt>
    <dgm:pt modelId="{28F1B9FB-5CAF-8642-845C-F09AB289AE4C}" type="pres">
      <dgm:prSet presAssocID="{81D6C4A4-3D2F-A248-900F-F59B0587A4FA}" presName="composite2" presStyleCnt="0"/>
      <dgm:spPr/>
    </dgm:pt>
    <dgm:pt modelId="{0A20BE2B-E295-9B4B-B005-4ED42C20C9A4}" type="pres">
      <dgm:prSet presAssocID="{81D6C4A4-3D2F-A248-900F-F59B0587A4FA}" presName="background2" presStyleLbl="node2" presStyleIdx="1" presStyleCnt="3"/>
      <dgm:spPr/>
    </dgm:pt>
    <dgm:pt modelId="{ECBD5FC9-1E79-2D4F-80F3-CE7110C387CC}" type="pres">
      <dgm:prSet presAssocID="{81D6C4A4-3D2F-A248-900F-F59B0587A4FA}" presName="text2" presStyleLbl="fgAcc2" presStyleIdx="1" presStyleCnt="3" custScaleX="189579">
        <dgm:presLayoutVars>
          <dgm:chPref val="3"/>
        </dgm:presLayoutVars>
      </dgm:prSet>
      <dgm:spPr/>
    </dgm:pt>
    <dgm:pt modelId="{9418D9DF-9B2C-3040-891A-9976693200E9}" type="pres">
      <dgm:prSet presAssocID="{81D6C4A4-3D2F-A248-900F-F59B0587A4FA}" presName="hierChild3" presStyleCnt="0"/>
      <dgm:spPr/>
    </dgm:pt>
    <dgm:pt modelId="{574F8092-B0AE-3146-8C82-A131FD02B2B6}" type="pres">
      <dgm:prSet presAssocID="{11BEE504-F1D1-B44D-9079-79B9FD8113CE}" presName="Name17" presStyleLbl="parChTrans1D3" presStyleIdx="1" presStyleCnt="3"/>
      <dgm:spPr/>
    </dgm:pt>
    <dgm:pt modelId="{619B79D5-1850-3F49-850F-E1E25A0276C8}" type="pres">
      <dgm:prSet presAssocID="{830921B1-B5D3-F349-A3FD-6A948E6571C8}" presName="hierRoot3" presStyleCnt="0"/>
      <dgm:spPr/>
    </dgm:pt>
    <dgm:pt modelId="{CAB4B157-E6F3-1C45-A7E6-D60357F4EE04}" type="pres">
      <dgm:prSet presAssocID="{830921B1-B5D3-F349-A3FD-6A948E6571C8}" presName="composite3" presStyleCnt="0"/>
      <dgm:spPr/>
    </dgm:pt>
    <dgm:pt modelId="{302199C4-6D40-FB49-97C5-2E94957B43F0}" type="pres">
      <dgm:prSet presAssocID="{830921B1-B5D3-F349-A3FD-6A948E6571C8}" presName="background3" presStyleLbl="node3" presStyleIdx="1" presStyleCnt="3"/>
      <dgm:spPr/>
    </dgm:pt>
    <dgm:pt modelId="{AD969AA3-760F-E44D-96CF-BC85D7C8885C}" type="pres">
      <dgm:prSet presAssocID="{830921B1-B5D3-F349-A3FD-6A948E6571C8}" presName="text3" presStyleLbl="fgAcc3" presStyleIdx="1" presStyleCnt="3">
        <dgm:presLayoutVars>
          <dgm:chPref val="3"/>
        </dgm:presLayoutVars>
      </dgm:prSet>
      <dgm:spPr/>
    </dgm:pt>
    <dgm:pt modelId="{AD8C683A-3142-A445-8843-E8F4BE696DC0}" type="pres">
      <dgm:prSet presAssocID="{830921B1-B5D3-F349-A3FD-6A948E6571C8}" presName="hierChild4" presStyleCnt="0"/>
      <dgm:spPr/>
    </dgm:pt>
    <dgm:pt modelId="{C565C23F-2848-AB42-BA18-826B97E51C84}" type="pres">
      <dgm:prSet presAssocID="{411DA5B9-0437-E944-851D-D53DE2D31D8E}" presName="Name10" presStyleLbl="parChTrans1D2" presStyleIdx="2" presStyleCnt="3"/>
      <dgm:spPr/>
    </dgm:pt>
    <dgm:pt modelId="{8E465B2C-E9B1-E646-B179-881AE401691C}" type="pres">
      <dgm:prSet presAssocID="{97922C79-7D7F-3842-8BA3-BBEE437D7DD6}" presName="hierRoot2" presStyleCnt="0"/>
      <dgm:spPr/>
    </dgm:pt>
    <dgm:pt modelId="{C3AC4939-2535-7549-B17A-94FBF6960AA4}" type="pres">
      <dgm:prSet presAssocID="{97922C79-7D7F-3842-8BA3-BBEE437D7DD6}" presName="composite2" presStyleCnt="0"/>
      <dgm:spPr/>
    </dgm:pt>
    <dgm:pt modelId="{472EDAEC-0824-C34F-B4A9-B16CC082EF71}" type="pres">
      <dgm:prSet presAssocID="{97922C79-7D7F-3842-8BA3-BBEE437D7DD6}" presName="background2" presStyleLbl="node2" presStyleIdx="2" presStyleCnt="3"/>
      <dgm:spPr/>
    </dgm:pt>
    <dgm:pt modelId="{93E47788-747E-8147-94C9-A9637158FB33}" type="pres">
      <dgm:prSet presAssocID="{97922C79-7D7F-3842-8BA3-BBEE437D7DD6}" presName="text2" presStyleLbl="fgAcc2" presStyleIdx="2" presStyleCnt="3" custScaleX="183665">
        <dgm:presLayoutVars>
          <dgm:chPref val="3"/>
        </dgm:presLayoutVars>
      </dgm:prSet>
      <dgm:spPr/>
    </dgm:pt>
    <dgm:pt modelId="{520C2D81-CD75-0049-8CAB-F59A766253A2}" type="pres">
      <dgm:prSet presAssocID="{97922C79-7D7F-3842-8BA3-BBEE437D7DD6}" presName="hierChild3" presStyleCnt="0"/>
      <dgm:spPr/>
    </dgm:pt>
    <dgm:pt modelId="{E83E53B9-D276-2047-B69F-60008380D44F}" type="pres">
      <dgm:prSet presAssocID="{398A6B0B-45E6-054A-A7FC-97ED9ED615F5}" presName="Name17" presStyleLbl="parChTrans1D3" presStyleIdx="2" presStyleCnt="3"/>
      <dgm:spPr/>
    </dgm:pt>
    <dgm:pt modelId="{5C7D06BE-516F-124C-A926-CA9C5F9B9916}" type="pres">
      <dgm:prSet presAssocID="{2A72435B-B5EC-5B43-ACDA-16432FE18E67}" presName="hierRoot3" presStyleCnt="0"/>
      <dgm:spPr/>
    </dgm:pt>
    <dgm:pt modelId="{2769154C-1542-BE4B-8A78-7C970B64D6FA}" type="pres">
      <dgm:prSet presAssocID="{2A72435B-B5EC-5B43-ACDA-16432FE18E67}" presName="composite3" presStyleCnt="0"/>
      <dgm:spPr/>
    </dgm:pt>
    <dgm:pt modelId="{DAA4A202-178E-EA4D-B568-1C0D9F9BA74C}" type="pres">
      <dgm:prSet presAssocID="{2A72435B-B5EC-5B43-ACDA-16432FE18E67}" presName="background3" presStyleLbl="node3" presStyleIdx="2" presStyleCnt="3"/>
      <dgm:spPr/>
    </dgm:pt>
    <dgm:pt modelId="{620606E2-08BD-504B-B0D4-7DD58715797E}" type="pres">
      <dgm:prSet presAssocID="{2A72435B-B5EC-5B43-ACDA-16432FE18E67}" presName="text3" presStyleLbl="fgAcc3" presStyleIdx="2" presStyleCnt="3">
        <dgm:presLayoutVars>
          <dgm:chPref val="3"/>
        </dgm:presLayoutVars>
      </dgm:prSet>
      <dgm:spPr/>
    </dgm:pt>
    <dgm:pt modelId="{C0450A22-E02A-3C42-BD32-55D8D9394807}" type="pres">
      <dgm:prSet presAssocID="{2A72435B-B5EC-5B43-ACDA-16432FE18E67}" presName="hierChild4" presStyleCnt="0"/>
      <dgm:spPr/>
    </dgm:pt>
  </dgm:ptLst>
  <dgm:cxnLst>
    <dgm:cxn modelId="{A8FE3F23-A43D-194B-BCC0-2252892D1D5E}" srcId="{5AF8E489-DD35-3443-890D-895F93C91714}" destId="{81D6C4A4-3D2F-A248-900F-F59B0587A4FA}" srcOrd="1" destOrd="0" parTransId="{6C3AD518-B1C7-D141-A885-816D72420039}" sibTransId="{C19E3656-E06E-7443-9778-FBDFE94EDA00}"/>
    <dgm:cxn modelId="{9239BB35-ED7B-A048-BCCB-53F2EB7AD781}" type="presOf" srcId="{830921B1-B5D3-F349-A3FD-6A948E6571C8}" destId="{AD969AA3-760F-E44D-96CF-BC85D7C8885C}" srcOrd="0" destOrd="0" presId="urn:microsoft.com/office/officeart/2005/8/layout/hierarchy1"/>
    <dgm:cxn modelId="{BD74CF39-D0E0-9142-8593-DB4AE18E6E73}" type="presOf" srcId="{E1837FC7-41AB-124A-BF32-71EF488C9360}" destId="{0BC08869-0F27-2942-AF7C-704612457CF1}" srcOrd="0" destOrd="0" presId="urn:microsoft.com/office/officeart/2005/8/layout/hierarchy1"/>
    <dgm:cxn modelId="{00620542-FB91-0540-B5FC-E7FD27257503}" type="presOf" srcId="{2A72435B-B5EC-5B43-ACDA-16432FE18E67}" destId="{620606E2-08BD-504B-B0D4-7DD58715797E}" srcOrd="0" destOrd="0" presId="urn:microsoft.com/office/officeart/2005/8/layout/hierarchy1"/>
    <dgm:cxn modelId="{7FD94E42-2AAB-9546-8F50-CE1BD3C665F4}" type="presOf" srcId="{11BEE504-F1D1-B44D-9079-79B9FD8113CE}" destId="{574F8092-B0AE-3146-8C82-A131FD02B2B6}" srcOrd="0" destOrd="0" presId="urn:microsoft.com/office/officeart/2005/8/layout/hierarchy1"/>
    <dgm:cxn modelId="{0DDC4B68-35E2-6844-9059-58520349ACD8}" type="presOf" srcId="{6C3AD518-B1C7-D141-A885-816D72420039}" destId="{A3FF16FC-CB98-7841-98C1-9FF9CCB44D03}" srcOrd="0" destOrd="0" presId="urn:microsoft.com/office/officeart/2005/8/layout/hierarchy1"/>
    <dgm:cxn modelId="{C2D2D149-6CDB-AD4D-97E5-277FE00F1A5C}" srcId="{E1837FC7-41AB-124A-BF32-71EF488C9360}" destId="{9E869243-5BAB-BF4A-A4A8-C0B1B5E4E463}" srcOrd="0" destOrd="0" parTransId="{9CB9B51A-FC56-6D44-A715-C212CD5E0C5A}" sibTransId="{7AEC30CC-3A75-8C42-84AE-0A25A186225C}"/>
    <dgm:cxn modelId="{5C5AE64B-D1F4-D343-AC10-ADC82024F64B}" type="presOf" srcId="{97922C79-7D7F-3842-8BA3-BBEE437D7DD6}" destId="{93E47788-747E-8147-94C9-A9637158FB33}" srcOrd="0" destOrd="0" presId="urn:microsoft.com/office/officeart/2005/8/layout/hierarchy1"/>
    <dgm:cxn modelId="{0E59BD6F-6D8F-B34A-A272-02E4BAFCF68B}" srcId="{81D6C4A4-3D2F-A248-900F-F59B0587A4FA}" destId="{830921B1-B5D3-F349-A3FD-6A948E6571C8}" srcOrd="0" destOrd="0" parTransId="{11BEE504-F1D1-B44D-9079-79B9FD8113CE}" sibTransId="{350B766A-5A2F-9044-B865-24785B842ACC}"/>
    <dgm:cxn modelId="{1A585278-FB8D-E140-A64A-E4CB408C9922}" type="presOf" srcId="{DC69E8ED-811D-364A-ABA4-17E5FDD10948}" destId="{B9A109BF-AD11-E847-8614-A475A219E504}" srcOrd="0" destOrd="0" presId="urn:microsoft.com/office/officeart/2005/8/layout/hierarchy1"/>
    <dgm:cxn modelId="{F5E72D94-D838-ED47-BFC9-CBABEF483D4A}" srcId="{5AF8E489-DD35-3443-890D-895F93C91714}" destId="{97922C79-7D7F-3842-8BA3-BBEE437D7DD6}" srcOrd="2" destOrd="0" parTransId="{411DA5B9-0437-E944-851D-D53DE2D31D8E}" sibTransId="{C5925D1E-28ED-7C47-B55E-5549CD444F63}"/>
    <dgm:cxn modelId="{487D0AAD-C7A0-E04B-B239-8705E9A6EBBF}" type="presOf" srcId="{9CB9B51A-FC56-6D44-A715-C212CD5E0C5A}" destId="{64BCCA0F-83CF-6C41-9894-58CFE77F4D2F}" srcOrd="0" destOrd="0" presId="urn:microsoft.com/office/officeart/2005/8/layout/hierarchy1"/>
    <dgm:cxn modelId="{E541C3B2-0719-6944-B102-F8E91E8D43FB}" type="presOf" srcId="{9E869243-5BAB-BF4A-A4A8-C0B1B5E4E463}" destId="{9B30279F-1C32-4245-B179-E54DC99F235F}" srcOrd="0" destOrd="0" presId="urn:microsoft.com/office/officeart/2005/8/layout/hierarchy1"/>
    <dgm:cxn modelId="{8207E7B5-0E2D-9B44-86DF-FED8A269BBA7}" type="presOf" srcId="{5AF8E489-DD35-3443-890D-895F93C91714}" destId="{79A96959-2120-044B-8562-610CD652FC56}" srcOrd="0" destOrd="0" presId="urn:microsoft.com/office/officeart/2005/8/layout/hierarchy1"/>
    <dgm:cxn modelId="{01E590B8-AD41-9947-AA12-5728C51FD27D}" srcId="{5AF8E489-DD35-3443-890D-895F93C91714}" destId="{E1837FC7-41AB-124A-BF32-71EF488C9360}" srcOrd="0" destOrd="0" parTransId="{B41D401A-9851-5242-BE8E-84AAE2BD75B7}" sibTransId="{8AF9F9AF-5BCC-2F46-9877-585C2066A849}"/>
    <dgm:cxn modelId="{7D9934CA-BA27-284F-9C15-E24CBA5161FF}" srcId="{DC69E8ED-811D-364A-ABA4-17E5FDD10948}" destId="{5AF8E489-DD35-3443-890D-895F93C91714}" srcOrd="0" destOrd="0" parTransId="{85E319A3-225A-2645-B46F-0A016C55D27F}" sibTransId="{C1E55087-5AF3-1346-8AFA-05CB6E17D0FA}"/>
    <dgm:cxn modelId="{BF13BBCD-5501-3247-8F54-13DF8D7065CD}" type="presOf" srcId="{398A6B0B-45E6-054A-A7FC-97ED9ED615F5}" destId="{E83E53B9-D276-2047-B69F-60008380D44F}" srcOrd="0" destOrd="0" presId="urn:microsoft.com/office/officeart/2005/8/layout/hierarchy1"/>
    <dgm:cxn modelId="{CE1192D7-4192-0047-BFC0-AD447F578D5A}" srcId="{97922C79-7D7F-3842-8BA3-BBEE437D7DD6}" destId="{2A72435B-B5EC-5B43-ACDA-16432FE18E67}" srcOrd="0" destOrd="0" parTransId="{398A6B0B-45E6-054A-A7FC-97ED9ED615F5}" sibTransId="{CA7CA6BA-D785-DB40-B33A-42E05C244EF0}"/>
    <dgm:cxn modelId="{F2523CDA-F1B7-A94E-B124-61571C61DC05}" type="presOf" srcId="{81D6C4A4-3D2F-A248-900F-F59B0587A4FA}" destId="{ECBD5FC9-1E79-2D4F-80F3-CE7110C387CC}" srcOrd="0" destOrd="0" presId="urn:microsoft.com/office/officeart/2005/8/layout/hierarchy1"/>
    <dgm:cxn modelId="{4F3CAFF4-6AD7-0C46-8423-0F226D32A1F8}" type="presOf" srcId="{B41D401A-9851-5242-BE8E-84AAE2BD75B7}" destId="{6714967C-A45D-B140-8B5A-79B240C45E42}" srcOrd="0" destOrd="0" presId="urn:microsoft.com/office/officeart/2005/8/layout/hierarchy1"/>
    <dgm:cxn modelId="{6298F6FD-8445-6A46-AAA7-D5CF6631C51D}" type="presOf" srcId="{411DA5B9-0437-E944-851D-D53DE2D31D8E}" destId="{C565C23F-2848-AB42-BA18-826B97E51C84}" srcOrd="0" destOrd="0" presId="urn:microsoft.com/office/officeart/2005/8/layout/hierarchy1"/>
    <dgm:cxn modelId="{1D5265FB-C55B-154A-885E-6D96F8D36290}" type="presParOf" srcId="{B9A109BF-AD11-E847-8614-A475A219E504}" destId="{23691CD4-AFA4-9D4E-B603-78B1EE6F5950}" srcOrd="0" destOrd="0" presId="urn:microsoft.com/office/officeart/2005/8/layout/hierarchy1"/>
    <dgm:cxn modelId="{0E2F4FD0-C605-6C4E-994A-7A12980F2043}" type="presParOf" srcId="{23691CD4-AFA4-9D4E-B603-78B1EE6F5950}" destId="{D1D07C23-E07E-E44D-9186-A74723E5E43C}" srcOrd="0" destOrd="0" presId="urn:microsoft.com/office/officeart/2005/8/layout/hierarchy1"/>
    <dgm:cxn modelId="{ACBA4FC4-4B25-F944-B4F8-29983FB0F47C}" type="presParOf" srcId="{D1D07C23-E07E-E44D-9186-A74723E5E43C}" destId="{F169BC76-9C90-7547-BCA3-2F34A14C9B69}" srcOrd="0" destOrd="0" presId="urn:microsoft.com/office/officeart/2005/8/layout/hierarchy1"/>
    <dgm:cxn modelId="{39DC6311-C4FC-B54C-B50B-696FDAD9087E}" type="presParOf" srcId="{D1D07C23-E07E-E44D-9186-A74723E5E43C}" destId="{79A96959-2120-044B-8562-610CD652FC56}" srcOrd="1" destOrd="0" presId="urn:microsoft.com/office/officeart/2005/8/layout/hierarchy1"/>
    <dgm:cxn modelId="{40B6316B-26D4-454A-A902-B633838D30BB}" type="presParOf" srcId="{23691CD4-AFA4-9D4E-B603-78B1EE6F5950}" destId="{28DDC3FD-C863-9F44-ABEA-DCC053670617}" srcOrd="1" destOrd="0" presId="urn:microsoft.com/office/officeart/2005/8/layout/hierarchy1"/>
    <dgm:cxn modelId="{83DC8264-CFB8-8E4E-A0BD-1C42D3C78D58}" type="presParOf" srcId="{28DDC3FD-C863-9F44-ABEA-DCC053670617}" destId="{6714967C-A45D-B140-8B5A-79B240C45E42}" srcOrd="0" destOrd="0" presId="urn:microsoft.com/office/officeart/2005/8/layout/hierarchy1"/>
    <dgm:cxn modelId="{6D3061DC-110E-5548-9EC3-723A29E30FC6}" type="presParOf" srcId="{28DDC3FD-C863-9F44-ABEA-DCC053670617}" destId="{00C994F8-945A-8541-9555-A0C49072C93F}" srcOrd="1" destOrd="0" presId="urn:microsoft.com/office/officeart/2005/8/layout/hierarchy1"/>
    <dgm:cxn modelId="{D45632D0-855A-FD4C-95BE-9E3A93393406}" type="presParOf" srcId="{00C994F8-945A-8541-9555-A0C49072C93F}" destId="{13C236E7-5C84-584C-8BDE-24B44F314022}" srcOrd="0" destOrd="0" presId="urn:microsoft.com/office/officeart/2005/8/layout/hierarchy1"/>
    <dgm:cxn modelId="{1D3D78A9-0147-F64D-9B55-DF4630C5E9CF}" type="presParOf" srcId="{13C236E7-5C84-584C-8BDE-24B44F314022}" destId="{5B72FDAE-19BE-B044-A9B8-444BB019DADF}" srcOrd="0" destOrd="0" presId="urn:microsoft.com/office/officeart/2005/8/layout/hierarchy1"/>
    <dgm:cxn modelId="{7571BF58-754E-6440-BE65-FFB5E9E532C1}" type="presParOf" srcId="{13C236E7-5C84-584C-8BDE-24B44F314022}" destId="{0BC08869-0F27-2942-AF7C-704612457CF1}" srcOrd="1" destOrd="0" presId="urn:microsoft.com/office/officeart/2005/8/layout/hierarchy1"/>
    <dgm:cxn modelId="{FEC5C243-1860-DC41-9220-B3C452463582}" type="presParOf" srcId="{00C994F8-945A-8541-9555-A0C49072C93F}" destId="{28F058B9-4392-9E4A-BE5D-E91E8889FD67}" srcOrd="1" destOrd="0" presId="urn:microsoft.com/office/officeart/2005/8/layout/hierarchy1"/>
    <dgm:cxn modelId="{E4FBA85A-9544-7F41-B0F4-F66BF20BC61D}" type="presParOf" srcId="{28F058B9-4392-9E4A-BE5D-E91E8889FD67}" destId="{64BCCA0F-83CF-6C41-9894-58CFE77F4D2F}" srcOrd="0" destOrd="0" presId="urn:microsoft.com/office/officeart/2005/8/layout/hierarchy1"/>
    <dgm:cxn modelId="{94EF1C3D-E657-B049-ACDC-C0F03D295CAF}" type="presParOf" srcId="{28F058B9-4392-9E4A-BE5D-E91E8889FD67}" destId="{5E451E81-259E-0D46-8BA5-C4AE01E94547}" srcOrd="1" destOrd="0" presId="urn:microsoft.com/office/officeart/2005/8/layout/hierarchy1"/>
    <dgm:cxn modelId="{E1777F2F-2638-9343-8DE8-4B6007E9FDFC}" type="presParOf" srcId="{5E451E81-259E-0D46-8BA5-C4AE01E94547}" destId="{EB2940A0-CFB6-B04B-A15B-7DC4224F9C8D}" srcOrd="0" destOrd="0" presId="urn:microsoft.com/office/officeart/2005/8/layout/hierarchy1"/>
    <dgm:cxn modelId="{4999CCAA-236B-6140-AD8E-DA19F3BEB419}" type="presParOf" srcId="{EB2940A0-CFB6-B04B-A15B-7DC4224F9C8D}" destId="{C8E9646D-2932-A542-841B-9B1DB7BA3FE8}" srcOrd="0" destOrd="0" presId="urn:microsoft.com/office/officeart/2005/8/layout/hierarchy1"/>
    <dgm:cxn modelId="{6E4E0A5D-FADB-2445-ACC8-7A81A7CF0787}" type="presParOf" srcId="{EB2940A0-CFB6-B04B-A15B-7DC4224F9C8D}" destId="{9B30279F-1C32-4245-B179-E54DC99F235F}" srcOrd="1" destOrd="0" presId="urn:microsoft.com/office/officeart/2005/8/layout/hierarchy1"/>
    <dgm:cxn modelId="{70B2C258-EC71-F74B-A9D4-24ACAEE3A1E3}" type="presParOf" srcId="{5E451E81-259E-0D46-8BA5-C4AE01E94547}" destId="{461FFE77-191F-564A-B2D2-DBDDB59F1AB7}" srcOrd="1" destOrd="0" presId="urn:microsoft.com/office/officeart/2005/8/layout/hierarchy1"/>
    <dgm:cxn modelId="{C324B2C9-6B1E-B44D-8FBE-008FAE066847}" type="presParOf" srcId="{28DDC3FD-C863-9F44-ABEA-DCC053670617}" destId="{A3FF16FC-CB98-7841-98C1-9FF9CCB44D03}" srcOrd="2" destOrd="0" presId="urn:microsoft.com/office/officeart/2005/8/layout/hierarchy1"/>
    <dgm:cxn modelId="{5C499D13-A5CF-A142-870D-C2492D242896}" type="presParOf" srcId="{28DDC3FD-C863-9F44-ABEA-DCC053670617}" destId="{0D8A1442-0CC4-1B46-B5F6-4B2432F5ACD4}" srcOrd="3" destOrd="0" presId="urn:microsoft.com/office/officeart/2005/8/layout/hierarchy1"/>
    <dgm:cxn modelId="{A3660596-F69D-784E-AEC2-AB56F455FEA8}" type="presParOf" srcId="{0D8A1442-0CC4-1B46-B5F6-4B2432F5ACD4}" destId="{28F1B9FB-5CAF-8642-845C-F09AB289AE4C}" srcOrd="0" destOrd="0" presId="urn:microsoft.com/office/officeart/2005/8/layout/hierarchy1"/>
    <dgm:cxn modelId="{22A679B6-168C-354A-BDB0-3FCB36FD1BA1}" type="presParOf" srcId="{28F1B9FB-5CAF-8642-845C-F09AB289AE4C}" destId="{0A20BE2B-E295-9B4B-B005-4ED42C20C9A4}" srcOrd="0" destOrd="0" presId="urn:microsoft.com/office/officeart/2005/8/layout/hierarchy1"/>
    <dgm:cxn modelId="{0AFB562D-F34B-FC41-960F-D4DE961E68E9}" type="presParOf" srcId="{28F1B9FB-5CAF-8642-845C-F09AB289AE4C}" destId="{ECBD5FC9-1E79-2D4F-80F3-CE7110C387CC}" srcOrd="1" destOrd="0" presId="urn:microsoft.com/office/officeart/2005/8/layout/hierarchy1"/>
    <dgm:cxn modelId="{30A9C1A2-4CA0-E54F-9B92-8B99CB526C9C}" type="presParOf" srcId="{0D8A1442-0CC4-1B46-B5F6-4B2432F5ACD4}" destId="{9418D9DF-9B2C-3040-891A-9976693200E9}" srcOrd="1" destOrd="0" presId="urn:microsoft.com/office/officeart/2005/8/layout/hierarchy1"/>
    <dgm:cxn modelId="{BB3133FA-659A-9640-B8C9-93B75EB7A9B1}" type="presParOf" srcId="{9418D9DF-9B2C-3040-891A-9976693200E9}" destId="{574F8092-B0AE-3146-8C82-A131FD02B2B6}" srcOrd="0" destOrd="0" presId="urn:microsoft.com/office/officeart/2005/8/layout/hierarchy1"/>
    <dgm:cxn modelId="{A774C750-1CD1-C840-A181-2F7692A65047}" type="presParOf" srcId="{9418D9DF-9B2C-3040-891A-9976693200E9}" destId="{619B79D5-1850-3F49-850F-E1E25A0276C8}" srcOrd="1" destOrd="0" presId="urn:microsoft.com/office/officeart/2005/8/layout/hierarchy1"/>
    <dgm:cxn modelId="{34A4320D-5F06-F94F-B7B9-44A6EF479AC5}" type="presParOf" srcId="{619B79D5-1850-3F49-850F-E1E25A0276C8}" destId="{CAB4B157-E6F3-1C45-A7E6-D60357F4EE04}" srcOrd="0" destOrd="0" presId="urn:microsoft.com/office/officeart/2005/8/layout/hierarchy1"/>
    <dgm:cxn modelId="{5D4EC4C7-36EC-4843-AA6A-620675091A69}" type="presParOf" srcId="{CAB4B157-E6F3-1C45-A7E6-D60357F4EE04}" destId="{302199C4-6D40-FB49-97C5-2E94957B43F0}" srcOrd="0" destOrd="0" presId="urn:microsoft.com/office/officeart/2005/8/layout/hierarchy1"/>
    <dgm:cxn modelId="{E0885AAB-E9B1-3244-85FC-79550ED88813}" type="presParOf" srcId="{CAB4B157-E6F3-1C45-A7E6-D60357F4EE04}" destId="{AD969AA3-760F-E44D-96CF-BC85D7C8885C}" srcOrd="1" destOrd="0" presId="urn:microsoft.com/office/officeart/2005/8/layout/hierarchy1"/>
    <dgm:cxn modelId="{F6F1B3AC-4164-D743-86C6-D1B679BA2A6A}" type="presParOf" srcId="{619B79D5-1850-3F49-850F-E1E25A0276C8}" destId="{AD8C683A-3142-A445-8843-E8F4BE696DC0}" srcOrd="1" destOrd="0" presId="urn:microsoft.com/office/officeart/2005/8/layout/hierarchy1"/>
    <dgm:cxn modelId="{FB9930BA-ED02-0E4C-8CE7-C73ED7C9B9C2}" type="presParOf" srcId="{28DDC3FD-C863-9F44-ABEA-DCC053670617}" destId="{C565C23F-2848-AB42-BA18-826B97E51C84}" srcOrd="4" destOrd="0" presId="urn:microsoft.com/office/officeart/2005/8/layout/hierarchy1"/>
    <dgm:cxn modelId="{20C659EC-0BCA-3041-8E0C-4985993D4745}" type="presParOf" srcId="{28DDC3FD-C863-9F44-ABEA-DCC053670617}" destId="{8E465B2C-E9B1-E646-B179-881AE401691C}" srcOrd="5" destOrd="0" presId="urn:microsoft.com/office/officeart/2005/8/layout/hierarchy1"/>
    <dgm:cxn modelId="{4B6C5837-4B8B-464A-B848-7B7C7C3A51E7}" type="presParOf" srcId="{8E465B2C-E9B1-E646-B179-881AE401691C}" destId="{C3AC4939-2535-7549-B17A-94FBF6960AA4}" srcOrd="0" destOrd="0" presId="urn:microsoft.com/office/officeart/2005/8/layout/hierarchy1"/>
    <dgm:cxn modelId="{4EEDCE8A-5F8D-6346-A93E-E6417D7C1654}" type="presParOf" srcId="{C3AC4939-2535-7549-B17A-94FBF6960AA4}" destId="{472EDAEC-0824-C34F-B4A9-B16CC082EF71}" srcOrd="0" destOrd="0" presId="urn:microsoft.com/office/officeart/2005/8/layout/hierarchy1"/>
    <dgm:cxn modelId="{3041338F-96F4-4C43-ACE1-AAEA6B5B0C7B}" type="presParOf" srcId="{C3AC4939-2535-7549-B17A-94FBF6960AA4}" destId="{93E47788-747E-8147-94C9-A9637158FB33}" srcOrd="1" destOrd="0" presId="urn:microsoft.com/office/officeart/2005/8/layout/hierarchy1"/>
    <dgm:cxn modelId="{5D2ED12B-CB02-9344-B8BD-05A674BA5A6E}" type="presParOf" srcId="{8E465B2C-E9B1-E646-B179-881AE401691C}" destId="{520C2D81-CD75-0049-8CAB-F59A766253A2}" srcOrd="1" destOrd="0" presId="urn:microsoft.com/office/officeart/2005/8/layout/hierarchy1"/>
    <dgm:cxn modelId="{9C1C8AB2-9EE5-4241-9234-44E2515F8E5F}" type="presParOf" srcId="{520C2D81-CD75-0049-8CAB-F59A766253A2}" destId="{E83E53B9-D276-2047-B69F-60008380D44F}" srcOrd="0" destOrd="0" presId="urn:microsoft.com/office/officeart/2005/8/layout/hierarchy1"/>
    <dgm:cxn modelId="{53A8D358-EFB7-F747-B362-B592EE0DCF3A}" type="presParOf" srcId="{520C2D81-CD75-0049-8CAB-F59A766253A2}" destId="{5C7D06BE-516F-124C-A926-CA9C5F9B9916}" srcOrd="1" destOrd="0" presId="urn:microsoft.com/office/officeart/2005/8/layout/hierarchy1"/>
    <dgm:cxn modelId="{9DE73D87-8A51-5340-8E8D-D9FECAE64A55}" type="presParOf" srcId="{5C7D06BE-516F-124C-A926-CA9C5F9B9916}" destId="{2769154C-1542-BE4B-8A78-7C970B64D6FA}" srcOrd="0" destOrd="0" presId="urn:microsoft.com/office/officeart/2005/8/layout/hierarchy1"/>
    <dgm:cxn modelId="{830D6E31-D980-5F4A-8D14-2AE23BA05491}" type="presParOf" srcId="{2769154C-1542-BE4B-8A78-7C970B64D6FA}" destId="{DAA4A202-178E-EA4D-B568-1C0D9F9BA74C}" srcOrd="0" destOrd="0" presId="urn:microsoft.com/office/officeart/2005/8/layout/hierarchy1"/>
    <dgm:cxn modelId="{A0132A10-C9DB-E447-A59D-3B719F53D143}" type="presParOf" srcId="{2769154C-1542-BE4B-8A78-7C970B64D6FA}" destId="{620606E2-08BD-504B-B0D4-7DD58715797E}" srcOrd="1" destOrd="0" presId="urn:microsoft.com/office/officeart/2005/8/layout/hierarchy1"/>
    <dgm:cxn modelId="{9B312C29-C0D6-1843-B2EE-EE01377D2863}" type="presParOf" srcId="{5C7D06BE-516F-124C-A926-CA9C5F9B9916}" destId="{C0450A22-E02A-3C42-BD32-55D8D9394807}"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9696BB9-944D-427D-909C-E38BC490423B}" type="doc">
      <dgm:prSet loTypeId="urn:microsoft.com/office/officeart/2005/8/layout/venn1" loCatId="relationship" qsTypeId="urn:microsoft.com/office/officeart/2005/8/quickstyle/simple1" qsCatId="simple" csTypeId="urn:microsoft.com/office/officeart/2005/8/colors/accent1_2" csCatId="accent1" phldr="1"/>
      <dgm:spPr/>
    </dgm:pt>
    <dgm:pt modelId="{01C0E09E-C8B8-4B4A-95E0-B1600EB6BBAA}">
      <dgm:prSet phldrT="[Text]" custT="1"/>
      <dgm:spPr>
        <a:solidFill>
          <a:srgbClr val="FF99CC">
            <a:alpha val="49804"/>
          </a:srgbClr>
        </a:solidFill>
        <a:ln>
          <a:solidFill>
            <a:srgbClr val="EE6E99"/>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Systems</a:t>
          </a:r>
        </a:p>
      </dgm:t>
    </dgm:pt>
    <dgm:pt modelId="{BB9BCF43-5E73-4304-BAD6-C4FB5992CE0C}" type="par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17DBAC75-2166-4D12-9AA6-5207E21B7A8F}" type="sib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9A322D1E-BF15-43C2-B9D4-2E40BE535569}">
      <dgm:prSet phldrT="[Text]" custT="1"/>
      <dgm:spPr>
        <a:solidFill>
          <a:srgbClr val="0070C0">
            <a:alpha val="49804"/>
          </a:srgbClr>
        </a:solidFill>
        <a:ln>
          <a:solidFill>
            <a:schemeClr val="accent6">
              <a:lumMod val="75000"/>
            </a:schemeClr>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Practices</a:t>
          </a:r>
        </a:p>
      </dgm:t>
    </dgm:pt>
    <dgm:pt modelId="{CDE87C17-8885-48B7-90B7-4238E9833E4E}" type="par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1E430158-F732-43D4-B84D-B30CDD5C5F85}" type="sib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8EC6657E-D160-4980-9965-738C67F9C6C3}">
      <dgm:prSet phldrT="[Text]" custT="1"/>
      <dgm:spPr>
        <a:solidFill>
          <a:srgbClr val="A7F27D">
            <a:alpha val="49804"/>
          </a:srgbClr>
        </a:solidFill>
        <a:ln>
          <a:solidFill>
            <a:srgbClr val="467827"/>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Data</a:t>
          </a:r>
        </a:p>
      </dgm:t>
    </dgm:pt>
    <dgm:pt modelId="{F9D93992-F1F3-4477-B24D-DF16937EE80A}" type="par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8FD5E626-F2B4-4A75-A34E-9048E2604DC7}" type="sib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7F4E77B5-7786-4118-B7D6-0D4B7BA24A29}" type="pres">
      <dgm:prSet presAssocID="{99696BB9-944D-427D-909C-E38BC490423B}" presName="compositeShape" presStyleCnt="0">
        <dgm:presLayoutVars>
          <dgm:chMax val="7"/>
          <dgm:dir/>
          <dgm:resizeHandles val="exact"/>
        </dgm:presLayoutVars>
      </dgm:prSet>
      <dgm:spPr/>
    </dgm:pt>
    <dgm:pt modelId="{16E71EFD-4F90-47BA-BDF0-C1936501F318}" type="pres">
      <dgm:prSet presAssocID="{01C0E09E-C8B8-4B4A-95E0-B1600EB6BBAA}" presName="circ1" presStyleLbl="vennNode1" presStyleIdx="0" presStyleCnt="3"/>
      <dgm:spPr/>
    </dgm:pt>
    <dgm:pt modelId="{3EB87F3C-F34A-4A53-B872-C8C11F79D597}" type="pres">
      <dgm:prSet presAssocID="{01C0E09E-C8B8-4B4A-95E0-B1600EB6BBAA}" presName="circ1Tx" presStyleLbl="revTx" presStyleIdx="0" presStyleCnt="0">
        <dgm:presLayoutVars>
          <dgm:chMax val="0"/>
          <dgm:chPref val="0"/>
          <dgm:bulletEnabled val="1"/>
        </dgm:presLayoutVars>
      </dgm:prSet>
      <dgm:spPr/>
    </dgm:pt>
    <dgm:pt modelId="{A7ADD6DF-9E47-4436-8F51-EE2A03365BEC}" type="pres">
      <dgm:prSet presAssocID="{9A322D1E-BF15-43C2-B9D4-2E40BE535569}" presName="circ2" presStyleLbl="vennNode1" presStyleIdx="1" presStyleCnt="3"/>
      <dgm:spPr/>
    </dgm:pt>
    <dgm:pt modelId="{D71E53B2-25C8-418C-8E9B-F711523D25D3}" type="pres">
      <dgm:prSet presAssocID="{9A322D1E-BF15-43C2-B9D4-2E40BE535569}" presName="circ2Tx" presStyleLbl="revTx" presStyleIdx="0" presStyleCnt="0">
        <dgm:presLayoutVars>
          <dgm:chMax val="0"/>
          <dgm:chPref val="0"/>
          <dgm:bulletEnabled val="1"/>
        </dgm:presLayoutVars>
      </dgm:prSet>
      <dgm:spPr/>
    </dgm:pt>
    <dgm:pt modelId="{2504F536-64A6-44EF-BAC7-150B15DF6968}" type="pres">
      <dgm:prSet presAssocID="{8EC6657E-D160-4980-9965-738C67F9C6C3}" presName="circ3" presStyleLbl="vennNode1" presStyleIdx="2" presStyleCnt="3"/>
      <dgm:spPr/>
    </dgm:pt>
    <dgm:pt modelId="{9FC71829-B84F-4AB0-947E-AD9EB2EAEBD5}" type="pres">
      <dgm:prSet presAssocID="{8EC6657E-D160-4980-9965-738C67F9C6C3}" presName="circ3Tx" presStyleLbl="revTx" presStyleIdx="0" presStyleCnt="0">
        <dgm:presLayoutVars>
          <dgm:chMax val="0"/>
          <dgm:chPref val="0"/>
          <dgm:bulletEnabled val="1"/>
        </dgm:presLayoutVars>
      </dgm:prSet>
      <dgm:spPr/>
    </dgm:pt>
  </dgm:ptLst>
  <dgm:cxnLst>
    <dgm:cxn modelId="{3B095323-7170-46A4-A27F-9300977E1160}" type="presOf" srcId="{8EC6657E-D160-4980-9965-738C67F9C6C3}" destId="{9FC71829-B84F-4AB0-947E-AD9EB2EAEBD5}" srcOrd="1" destOrd="0" presId="urn:microsoft.com/office/officeart/2005/8/layout/venn1"/>
    <dgm:cxn modelId="{6408DE24-B14D-4D0C-AE9C-EC91B33C03E6}" type="presOf" srcId="{99696BB9-944D-427D-909C-E38BC490423B}" destId="{7F4E77B5-7786-4118-B7D6-0D4B7BA24A29}" srcOrd="0" destOrd="0" presId="urn:microsoft.com/office/officeart/2005/8/layout/venn1"/>
    <dgm:cxn modelId="{089B6B67-C7A7-415A-9E28-0C4098595C59}" type="presOf" srcId="{9A322D1E-BF15-43C2-B9D4-2E40BE535569}" destId="{A7ADD6DF-9E47-4436-8F51-EE2A03365BEC}" srcOrd="0" destOrd="0" presId="urn:microsoft.com/office/officeart/2005/8/layout/venn1"/>
    <dgm:cxn modelId="{D3522079-AE79-4B4D-8895-B72FD6BFC3E6}" srcId="{99696BB9-944D-427D-909C-E38BC490423B}" destId="{8EC6657E-D160-4980-9965-738C67F9C6C3}" srcOrd="2" destOrd="0" parTransId="{F9D93992-F1F3-4477-B24D-DF16937EE80A}" sibTransId="{8FD5E626-F2B4-4A75-A34E-9048E2604DC7}"/>
    <dgm:cxn modelId="{A7CBAF82-E2E2-4294-BCFC-D087CB3036AC}" type="presOf" srcId="{8EC6657E-D160-4980-9965-738C67F9C6C3}" destId="{2504F536-64A6-44EF-BAC7-150B15DF6968}" srcOrd="0" destOrd="0" presId="urn:microsoft.com/office/officeart/2005/8/layout/venn1"/>
    <dgm:cxn modelId="{3D59E19C-4057-4F2F-94F0-A1F787FD635F}" type="presOf" srcId="{01C0E09E-C8B8-4B4A-95E0-B1600EB6BBAA}" destId="{16E71EFD-4F90-47BA-BDF0-C1936501F318}" srcOrd="0" destOrd="0" presId="urn:microsoft.com/office/officeart/2005/8/layout/venn1"/>
    <dgm:cxn modelId="{4E625FA5-F838-43B1-88A7-C4B009AFED94}" srcId="{99696BB9-944D-427D-909C-E38BC490423B}" destId="{01C0E09E-C8B8-4B4A-95E0-B1600EB6BBAA}" srcOrd="0" destOrd="0" parTransId="{BB9BCF43-5E73-4304-BAD6-C4FB5992CE0C}" sibTransId="{17DBAC75-2166-4D12-9AA6-5207E21B7A8F}"/>
    <dgm:cxn modelId="{D4AA5DB3-F488-41CA-94D5-5A0FE2A45F10}" type="presOf" srcId="{9A322D1E-BF15-43C2-B9D4-2E40BE535569}" destId="{D71E53B2-25C8-418C-8E9B-F711523D25D3}" srcOrd="1" destOrd="0" presId="urn:microsoft.com/office/officeart/2005/8/layout/venn1"/>
    <dgm:cxn modelId="{3D5F27CF-B1ED-4BD9-BAC1-6EAD0543D5EB}" srcId="{99696BB9-944D-427D-909C-E38BC490423B}" destId="{9A322D1E-BF15-43C2-B9D4-2E40BE535569}" srcOrd="1" destOrd="0" parTransId="{CDE87C17-8885-48B7-90B7-4238E9833E4E}" sibTransId="{1E430158-F732-43D4-B84D-B30CDD5C5F85}"/>
    <dgm:cxn modelId="{340699F9-3754-4CDE-8461-055B81301C9C}" type="presOf" srcId="{01C0E09E-C8B8-4B4A-95E0-B1600EB6BBAA}" destId="{3EB87F3C-F34A-4A53-B872-C8C11F79D597}" srcOrd="1" destOrd="0" presId="urn:microsoft.com/office/officeart/2005/8/layout/venn1"/>
    <dgm:cxn modelId="{27559E95-EC2E-4386-A055-615C7E22671B}" type="presParOf" srcId="{7F4E77B5-7786-4118-B7D6-0D4B7BA24A29}" destId="{16E71EFD-4F90-47BA-BDF0-C1936501F318}" srcOrd="0" destOrd="0" presId="urn:microsoft.com/office/officeart/2005/8/layout/venn1"/>
    <dgm:cxn modelId="{DAAF731C-5068-4578-A335-DFA4486CB389}" type="presParOf" srcId="{7F4E77B5-7786-4118-B7D6-0D4B7BA24A29}" destId="{3EB87F3C-F34A-4A53-B872-C8C11F79D597}" srcOrd="1" destOrd="0" presId="urn:microsoft.com/office/officeart/2005/8/layout/venn1"/>
    <dgm:cxn modelId="{ABEF3289-815D-4C5B-9357-B35EBB5C0C26}" type="presParOf" srcId="{7F4E77B5-7786-4118-B7D6-0D4B7BA24A29}" destId="{A7ADD6DF-9E47-4436-8F51-EE2A03365BEC}" srcOrd="2" destOrd="0" presId="urn:microsoft.com/office/officeart/2005/8/layout/venn1"/>
    <dgm:cxn modelId="{A4D9A37A-C8DF-4E08-A8F3-D0D755ED7967}" type="presParOf" srcId="{7F4E77B5-7786-4118-B7D6-0D4B7BA24A29}" destId="{D71E53B2-25C8-418C-8E9B-F711523D25D3}" srcOrd="3" destOrd="0" presId="urn:microsoft.com/office/officeart/2005/8/layout/venn1"/>
    <dgm:cxn modelId="{15FB6CAB-3499-4E36-86F6-95E2C84A9DBD}" type="presParOf" srcId="{7F4E77B5-7786-4118-B7D6-0D4B7BA24A29}" destId="{2504F536-64A6-44EF-BAC7-150B15DF6968}" srcOrd="4" destOrd="0" presId="urn:microsoft.com/office/officeart/2005/8/layout/venn1"/>
    <dgm:cxn modelId="{268F3792-A2BB-4D9B-AFC9-C2DA3B73E0D7}" type="presParOf" srcId="{7F4E77B5-7786-4118-B7D6-0D4B7BA24A29}" destId="{9FC71829-B84F-4AB0-947E-AD9EB2EAEBD5}"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463EAC5-A36B-264F-871F-4F402287C443}" type="doc">
      <dgm:prSet loTypeId="urn:microsoft.com/office/officeart/2005/8/layout/gear1" loCatId="" qsTypeId="urn:microsoft.com/office/officeart/2005/8/quickstyle/simple1" qsCatId="simple" csTypeId="urn:microsoft.com/office/officeart/2005/8/colors/accent1_2" csCatId="accent1" phldr="1"/>
      <dgm:spPr/>
      <dgm:t>
        <a:bodyPr/>
        <a:lstStyle/>
        <a:p>
          <a:endParaRPr lang="en-US"/>
        </a:p>
      </dgm:t>
    </dgm:pt>
    <dgm:pt modelId="{B78BD900-5B88-6F40-AA9B-4CACD2DC64C4}">
      <dgm:prSet phldrT="[Text]" custT="1"/>
      <dgm:spPr>
        <a:solidFill>
          <a:srgbClr val="FFFFFF">
            <a:alpha val="50307"/>
          </a:srgbClr>
        </a:solidFill>
        <a:ln w="25400" cap="flat" cmpd="sng" algn="ctr">
          <a:solidFill>
            <a:srgbClr val="CD6D9F"/>
          </a:solidFill>
          <a:prstDash val="solid"/>
        </a:ln>
        <a:effectLst/>
      </dgm:spPr>
      <dgm:t>
        <a:bodyPr spcFirstLastPara="0" vert="horz" wrap="square" lIns="27940" tIns="27940" rIns="27940" bIns="27940" numCol="1" spcCol="1270" anchor="ctr" anchorCtr="0"/>
        <a:lstStyle/>
        <a:p>
          <a:pPr marL="0" lvl="0" indent="0" algn="ctr" defTabSz="977900">
            <a:lnSpc>
              <a:spcPct val="90000"/>
            </a:lnSpc>
            <a:spcBef>
              <a:spcPct val="0"/>
            </a:spcBef>
            <a:spcAft>
              <a:spcPct val="35000"/>
            </a:spcAft>
            <a:buNone/>
          </a:pPr>
          <a:r>
            <a:rPr lang="en-US" sz="2200" kern="1200" dirty="0">
              <a:solidFill>
                <a:srgbClr val="FFFFFF"/>
              </a:solidFill>
              <a:latin typeface="Arial"/>
              <a:ea typeface="+mn-ea"/>
              <a:cs typeface="+mn-cs"/>
            </a:rPr>
            <a:t>Promoting and Sustaining </a:t>
          </a:r>
          <a:r>
            <a:rPr lang="en-US" sz="2200" kern="1200">
              <a:solidFill>
                <a:srgbClr val="FFFFFF"/>
              </a:solidFill>
              <a:latin typeface="Arial"/>
              <a:ea typeface="+mn-ea"/>
              <a:cs typeface="+mn-cs"/>
            </a:rPr>
            <a:t>Staff Engagement</a:t>
          </a:r>
          <a:endParaRPr lang="en-US" sz="2200" kern="1200" dirty="0">
            <a:solidFill>
              <a:srgbClr val="FFFFFF"/>
            </a:solidFill>
            <a:latin typeface="Arial"/>
            <a:ea typeface="+mn-ea"/>
            <a:cs typeface="+mn-cs"/>
          </a:endParaRPr>
        </a:p>
      </dgm:t>
    </dgm:pt>
    <dgm:pt modelId="{31E18113-7267-B844-89AE-023FA44946AE}" type="parTrans" cxnId="{330917B2-DCDF-7F45-B471-99F242EA8B90}">
      <dgm:prSet/>
      <dgm:spPr/>
      <dgm:t>
        <a:bodyPr/>
        <a:lstStyle/>
        <a:p>
          <a:endParaRPr lang="en-US" sz="2200"/>
        </a:p>
      </dgm:t>
    </dgm:pt>
    <dgm:pt modelId="{0A73905E-4948-D645-9BCB-A81312986801}" type="sibTrans" cxnId="{330917B2-DCDF-7F45-B471-99F242EA8B90}">
      <dgm:prSet/>
      <dgm:spPr>
        <a:solidFill>
          <a:srgbClr val="FFD4DF"/>
        </a:solidFill>
      </dgm:spPr>
      <dgm:t>
        <a:bodyPr/>
        <a:lstStyle/>
        <a:p>
          <a:endParaRPr lang="en-US" sz="2200"/>
        </a:p>
      </dgm:t>
    </dgm:pt>
    <dgm:pt modelId="{84897054-1969-E344-A89D-B190212245E2}">
      <dgm:prSet custT="1"/>
      <dgm:spPr>
        <a:solidFill>
          <a:srgbClr val="FFFFFF">
            <a:alpha val="50307"/>
          </a:srgbClr>
        </a:solidFill>
        <a:ln w="25400" cap="flat" cmpd="sng" algn="ctr">
          <a:solidFill>
            <a:srgbClr val="CD6D9F"/>
          </a:solidFill>
          <a:prstDash val="solid"/>
        </a:ln>
        <a:effectLst/>
      </dgm:spPr>
      <dgm:t>
        <a:bodyPr spcFirstLastPara="0" vert="horz" wrap="square" lIns="27940" tIns="27940" rIns="27940" bIns="27940" numCol="1" spcCol="1270" anchor="ctr" anchorCtr="0"/>
        <a:lstStyle/>
        <a:p>
          <a:pPr marL="0" lvl="0" indent="0" algn="ctr" defTabSz="977900">
            <a:lnSpc>
              <a:spcPct val="90000"/>
            </a:lnSpc>
            <a:spcBef>
              <a:spcPct val="0"/>
            </a:spcBef>
            <a:spcAft>
              <a:spcPct val="35000"/>
            </a:spcAft>
            <a:buNone/>
          </a:pPr>
          <a:r>
            <a:rPr lang="en-US" sz="2200" kern="1200" dirty="0">
              <a:solidFill>
                <a:schemeClr val="bg1"/>
              </a:solidFill>
              <a:latin typeface="Arial"/>
              <a:ea typeface="+mn-ea"/>
              <a:cs typeface="+mn-cs"/>
            </a:rPr>
            <a:t>Continuous Action Planning</a:t>
          </a:r>
        </a:p>
      </dgm:t>
    </dgm:pt>
    <dgm:pt modelId="{E3A40A22-F4F3-D14E-A097-D25E1CDFBFF9}" type="parTrans" cxnId="{133416FA-1169-854D-8EDB-C4673FF5B8E6}">
      <dgm:prSet/>
      <dgm:spPr/>
      <dgm:t>
        <a:bodyPr/>
        <a:lstStyle/>
        <a:p>
          <a:endParaRPr lang="en-US" sz="2200"/>
        </a:p>
      </dgm:t>
    </dgm:pt>
    <dgm:pt modelId="{3C9D0A04-C2E4-FF4D-A8FA-C43D4BCF1AA6}" type="sibTrans" cxnId="{133416FA-1169-854D-8EDB-C4673FF5B8E6}">
      <dgm:prSet/>
      <dgm:spPr>
        <a:solidFill>
          <a:srgbClr val="FFD4DF"/>
        </a:solidFill>
      </dgm:spPr>
      <dgm:t>
        <a:bodyPr/>
        <a:lstStyle/>
        <a:p>
          <a:endParaRPr lang="en-US" sz="2200"/>
        </a:p>
      </dgm:t>
    </dgm:pt>
    <dgm:pt modelId="{979C3DC8-F467-0A43-8A26-32728906A76A}">
      <dgm:prSet phldrT="[Text]" custT="1"/>
      <dgm:spPr>
        <a:solidFill>
          <a:schemeClr val="bg1">
            <a:alpha val="50307"/>
          </a:schemeClr>
        </a:solidFill>
        <a:ln>
          <a:solidFill>
            <a:srgbClr val="CD6D9F"/>
          </a:solidFill>
        </a:ln>
      </dgm:spPr>
      <dgm:t>
        <a:bodyPr/>
        <a:lstStyle/>
        <a:p>
          <a:r>
            <a:rPr lang="en-US" sz="2200" dirty="0">
              <a:solidFill>
                <a:schemeClr val="bg1"/>
              </a:solidFill>
            </a:rPr>
            <a:t>Team-Based Implementation</a:t>
          </a:r>
        </a:p>
      </dgm:t>
    </dgm:pt>
    <dgm:pt modelId="{361E8845-BEDE-6843-A917-9734BBFCD5A8}" type="parTrans" cxnId="{E55E4CFE-2CF8-D544-8E62-106D5F6BC58E}">
      <dgm:prSet/>
      <dgm:spPr/>
      <dgm:t>
        <a:bodyPr/>
        <a:lstStyle/>
        <a:p>
          <a:endParaRPr lang="en-US"/>
        </a:p>
      </dgm:t>
    </dgm:pt>
    <dgm:pt modelId="{2EFE4B13-6435-6145-A664-91974F7A7EE5}" type="sibTrans" cxnId="{E55E4CFE-2CF8-D544-8E62-106D5F6BC58E}">
      <dgm:prSet/>
      <dgm:spPr>
        <a:solidFill>
          <a:srgbClr val="FFD2D9"/>
        </a:solidFill>
      </dgm:spPr>
      <dgm:t>
        <a:bodyPr/>
        <a:lstStyle/>
        <a:p>
          <a:endParaRPr lang="en-US"/>
        </a:p>
      </dgm:t>
    </dgm:pt>
    <dgm:pt modelId="{75F25639-B4E2-184B-9CF5-6778AFDFDF66}" type="pres">
      <dgm:prSet presAssocID="{8463EAC5-A36B-264F-871F-4F402287C443}" presName="composite" presStyleCnt="0">
        <dgm:presLayoutVars>
          <dgm:chMax val="3"/>
          <dgm:animLvl val="lvl"/>
          <dgm:resizeHandles val="exact"/>
        </dgm:presLayoutVars>
      </dgm:prSet>
      <dgm:spPr/>
    </dgm:pt>
    <dgm:pt modelId="{D57B47E9-7CA9-194F-9828-00764951BE7B}" type="pres">
      <dgm:prSet presAssocID="{B78BD900-5B88-6F40-AA9B-4CACD2DC64C4}" presName="gear1" presStyleLbl="node1" presStyleIdx="0" presStyleCnt="3" custScaleX="92902" custScaleY="86355" custLinFactNeighborX="-151" custLinFactNeighborY="408">
        <dgm:presLayoutVars>
          <dgm:chMax val="1"/>
          <dgm:bulletEnabled val="1"/>
        </dgm:presLayoutVars>
      </dgm:prSet>
      <dgm:spPr>
        <a:xfrm>
          <a:off x="4662282" y="3360709"/>
          <a:ext cx="3038414" cy="3040075"/>
        </a:xfrm>
        <a:prstGeom prst="gear9">
          <a:avLst/>
        </a:prstGeom>
      </dgm:spPr>
    </dgm:pt>
    <dgm:pt modelId="{97ACF4BE-726E-AA4F-AE09-B59F3B5ABF71}" type="pres">
      <dgm:prSet presAssocID="{B78BD900-5B88-6F40-AA9B-4CACD2DC64C4}" presName="gear1srcNode" presStyleLbl="node1" presStyleIdx="0" presStyleCnt="3"/>
      <dgm:spPr/>
    </dgm:pt>
    <dgm:pt modelId="{DD791DFF-4599-AC46-A317-6A5A27263D6E}" type="pres">
      <dgm:prSet presAssocID="{B78BD900-5B88-6F40-AA9B-4CACD2DC64C4}" presName="gear1dstNode" presStyleLbl="node1" presStyleIdx="0" presStyleCnt="3"/>
      <dgm:spPr/>
    </dgm:pt>
    <dgm:pt modelId="{07AE1515-2BBF-0142-B081-BC9B4E2BC5C1}" type="pres">
      <dgm:prSet presAssocID="{979C3DC8-F467-0A43-8A26-32728906A76A}" presName="gear2" presStyleLbl="node1" presStyleIdx="1" presStyleCnt="3" custScaleX="160146" custScaleY="134175" custLinFactNeighborX="-18306" custLinFactNeighborY="-1542">
        <dgm:presLayoutVars>
          <dgm:chMax val="1"/>
          <dgm:bulletEnabled val="1"/>
        </dgm:presLayoutVars>
      </dgm:prSet>
      <dgm:spPr/>
    </dgm:pt>
    <dgm:pt modelId="{73B30258-C31F-3F47-86A6-0943525C0E32}" type="pres">
      <dgm:prSet presAssocID="{979C3DC8-F467-0A43-8A26-32728906A76A}" presName="gear2srcNode" presStyleLbl="node1" presStyleIdx="1" presStyleCnt="3"/>
      <dgm:spPr/>
    </dgm:pt>
    <dgm:pt modelId="{AA00B149-6154-AC4E-907A-1645EEC87AD5}" type="pres">
      <dgm:prSet presAssocID="{979C3DC8-F467-0A43-8A26-32728906A76A}" presName="gear2dstNode" presStyleLbl="node1" presStyleIdx="1" presStyleCnt="3"/>
      <dgm:spPr/>
    </dgm:pt>
    <dgm:pt modelId="{47D1B424-4DFE-7C4E-AAD9-EDC851FD2AC1}" type="pres">
      <dgm:prSet presAssocID="{84897054-1969-E344-A89D-B190212245E2}" presName="gear3" presStyleLbl="node1" presStyleIdx="2" presStyleCnt="3" custScaleX="116481" custScaleY="113763"/>
      <dgm:spPr>
        <a:xfrm rot="20700000">
          <a:off x="3717734" y="347550"/>
          <a:ext cx="2946988" cy="2828891"/>
        </a:xfrm>
        <a:prstGeom prst="gear6">
          <a:avLst/>
        </a:prstGeom>
      </dgm:spPr>
    </dgm:pt>
    <dgm:pt modelId="{806D5BB6-5948-B44B-AEA5-6B6E35890774}" type="pres">
      <dgm:prSet presAssocID="{84897054-1969-E344-A89D-B190212245E2}" presName="gear3tx" presStyleLbl="node1" presStyleIdx="2" presStyleCnt="3">
        <dgm:presLayoutVars>
          <dgm:chMax val="1"/>
          <dgm:bulletEnabled val="1"/>
        </dgm:presLayoutVars>
      </dgm:prSet>
      <dgm:spPr/>
    </dgm:pt>
    <dgm:pt modelId="{872317C1-6EF9-1947-9E54-1A80024E21AB}" type="pres">
      <dgm:prSet presAssocID="{84897054-1969-E344-A89D-B190212245E2}" presName="gear3srcNode" presStyleLbl="node1" presStyleIdx="2" presStyleCnt="3"/>
      <dgm:spPr/>
    </dgm:pt>
    <dgm:pt modelId="{074ADAF3-CC27-2041-8911-2B4123B4BD08}" type="pres">
      <dgm:prSet presAssocID="{84897054-1969-E344-A89D-B190212245E2}" presName="gear3dstNode" presStyleLbl="node1" presStyleIdx="2" presStyleCnt="3"/>
      <dgm:spPr/>
    </dgm:pt>
    <dgm:pt modelId="{B32F8080-B03C-1947-A02B-6EA55850D311}" type="pres">
      <dgm:prSet presAssocID="{0A73905E-4948-D645-9BCB-A81312986801}" presName="connector1" presStyleLbl="sibTrans2D1" presStyleIdx="0" presStyleCnt="3" custLinFactNeighborX="-18065" custLinFactNeighborY="3832"/>
      <dgm:spPr/>
    </dgm:pt>
    <dgm:pt modelId="{72DB9DD9-4265-6F42-BB49-7BE831696DE1}" type="pres">
      <dgm:prSet presAssocID="{2EFE4B13-6435-6145-A664-91974F7A7EE5}" presName="connector2" presStyleLbl="sibTrans2D1" presStyleIdx="1" presStyleCnt="3" custLinFactNeighborX="-22659" custLinFactNeighborY="4072"/>
      <dgm:spPr/>
    </dgm:pt>
    <dgm:pt modelId="{DE1E5182-3AD2-4C4C-BAC5-708294CA291A}" type="pres">
      <dgm:prSet presAssocID="{3C9D0A04-C2E4-FF4D-A8FA-C43D4BCF1AA6}" presName="connector3" presStyleLbl="sibTrans2D1" presStyleIdx="2" presStyleCnt="3"/>
      <dgm:spPr/>
    </dgm:pt>
  </dgm:ptLst>
  <dgm:cxnLst>
    <dgm:cxn modelId="{E8226102-A628-F84F-8842-7E4E69C2D23D}" type="presOf" srcId="{979C3DC8-F467-0A43-8A26-32728906A76A}" destId="{AA00B149-6154-AC4E-907A-1645EEC87AD5}" srcOrd="2" destOrd="0" presId="urn:microsoft.com/office/officeart/2005/8/layout/gear1"/>
    <dgm:cxn modelId="{0D82F315-B4C7-224B-B809-8039D9FE84BA}" type="presOf" srcId="{84897054-1969-E344-A89D-B190212245E2}" destId="{074ADAF3-CC27-2041-8911-2B4123B4BD08}" srcOrd="3" destOrd="0" presId="urn:microsoft.com/office/officeart/2005/8/layout/gear1"/>
    <dgm:cxn modelId="{A0B8BF16-4A68-E049-80B1-DFFDA42510C0}" type="presOf" srcId="{B78BD900-5B88-6F40-AA9B-4CACD2DC64C4}" destId="{DD791DFF-4599-AC46-A317-6A5A27263D6E}" srcOrd="2" destOrd="0" presId="urn:microsoft.com/office/officeart/2005/8/layout/gear1"/>
    <dgm:cxn modelId="{CD9AD383-4F0B-2543-B14A-9962DF4A2841}" type="presOf" srcId="{0A73905E-4948-D645-9BCB-A81312986801}" destId="{B32F8080-B03C-1947-A02B-6EA55850D311}" srcOrd="0" destOrd="0" presId="urn:microsoft.com/office/officeart/2005/8/layout/gear1"/>
    <dgm:cxn modelId="{F8F4C68E-04F7-DE4C-9233-B507FDD24B20}" type="presOf" srcId="{2EFE4B13-6435-6145-A664-91974F7A7EE5}" destId="{72DB9DD9-4265-6F42-BB49-7BE831696DE1}" srcOrd="0" destOrd="0" presId="urn:microsoft.com/office/officeart/2005/8/layout/gear1"/>
    <dgm:cxn modelId="{330917B2-DCDF-7F45-B471-99F242EA8B90}" srcId="{8463EAC5-A36B-264F-871F-4F402287C443}" destId="{B78BD900-5B88-6F40-AA9B-4CACD2DC64C4}" srcOrd="0" destOrd="0" parTransId="{31E18113-7267-B844-89AE-023FA44946AE}" sibTransId="{0A73905E-4948-D645-9BCB-A81312986801}"/>
    <dgm:cxn modelId="{6D9F81B2-907E-EE41-B50F-32E89CE420E1}" type="presOf" srcId="{3C9D0A04-C2E4-FF4D-A8FA-C43D4BCF1AA6}" destId="{DE1E5182-3AD2-4C4C-BAC5-708294CA291A}" srcOrd="0" destOrd="0" presId="urn:microsoft.com/office/officeart/2005/8/layout/gear1"/>
    <dgm:cxn modelId="{91E7C9C2-B97E-1143-9030-FD5D05D5FAD1}" type="presOf" srcId="{84897054-1969-E344-A89D-B190212245E2}" destId="{872317C1-6EF9-1947-9E54-1A80024E21AB}" srcOrd="2" destOrd="0" presId="urn:microsoft.com/office/officeart/2005/8/layout/gear1"/>
    <dgm:cxn modelId="{2DD691CA-DA6F-3E41-9EB7-2B61A88F333C}" type="presOf" srcId="{B78BD900-5B88-6F40-AA9B-4CACD2DC64C4}" destId="{D57B47E9-7CA9-194F-9828-00764951BE7B}" srcOrd="0" destOrd="0" presId="urn:microsoft.com/office/officeart/2005/8/layout/gear1"/>
    <dgm:cxn modelId="{C1491CE1-8623-264C-999F-64AA08B1E074}" type="presOf" srcId="{84897054-1969-E344-A89D-B190212245E2}" destId="{806D5BB6-5948-B44B-AEA5-6B6E35890774}" srcOrd="1" destOrd="0" presId="urn:microsoft.com/office/officeart/2005/8/layout/gear1"/>
    <dgm:cxn modelId="{C4BF2EE1-3889-CF44-9431-46E811A4D09A}" type="presOf" srcId="{84897054-1969-E344-A89D-B190212245E2}" destId="{47D1B424-4DFE-7C4E-AAD9-EDC851FD2AC1}" srcOrd="0" destOrd="0" presId="urn:microsoft.com/office/officeart/2005/8/layout/gear1"/>
    <dgm:cxn modelId="{D37B61E3-749F-C345-8573-4A8D6817E682}" type="presOf" srcId="{979C3DC8-F467-0A43-8A26-32728906A76A}" destId="{73B30258-C31F-3F47-86A6-0943525C0E32}" srcOrd="1" destOrd="0" presId="urn:microsoft.com/office/officeart/2005/8/layout/gear1"/>
    <dgm:cxn modelId="{FB534AE6-9B3C-4349-81B0-306DCB7EF6D2}" type="presOf" srcId="{979C3DC8-F467-0A43-8A26-32728906A76A}" destId="{07AE1515-2BBF-0142-B081-BC9B4E2BC5C1}" srcOrd="0" destOrd="0" presId="urn:microsoft.com/office/officeart/2005/8/layout/gear1"/>
    <dgm:cxn modelId="{9E48A2E8-EE3B-8044-9162-1A9C3B577184}" type="presOf" srcId="{8463EAC5-A36B-264F-871F-4F402287C443}" destId="{75F25639-B4E2-184B-9CF5-6778AFDFDF66}" srcOrd="0" destOrd="0" presId="urn:microsoft.com/office/officeart/2005/8/layout/gear1"/>
    <dgm:cxn modelId="{9C4A3AEE-8DB4-1342-85F1-64162971532B}" type="presOf" srcId="{B78BD900-5B88-6F40-AA9B-4CACD2DC64C4}" destId="{97ACF4BE-726E-AA4F-AE09-B59F3B5ABF71}" srcOrd="1" destOrd="0" presId="urn:microsoft.com/office/officeart/2005/8/layout/gear1"/>
    <dgm:cxn modelId="{133416FA-1169-854D-8EDB-C4673FF5B8E6}" srcId="{8463EAC5-A36B-264F-871F-4F402287C443}" destId="{84897054-1969-E344-A89D-B190212245E2}" srcOrd="2" destOrd="0" parTransId="{E3A40A22-F4F3-D14E-A097-D25E1CDFBFF9}" sibTransId="{3C9D0A04-C2E4-FF4D-A8FA-C43D4BCF1AA6}"/>
    <dgm:cxn modelId="{E55E4CFE-2CF8-D544-8E62-106D5F6BC58E}" srcId="{8463EAC5-A36B-264F-871F-4F402287C443}" destId="{979C3DC8-F467-0A43-8A26-32728906A76A}" srcOrd="1" destOrd="0" parTransId="{361E8845-BEDE-6843-A917-9734BBFCD5A8}" sibTransId="{2EFE4B13-6435-6145-A664-91974F7A7EE5}"/>
    <dgm:cxn modelId="{0BB414E9-6DD7-BE47-B838-7979925BF583}" type="presParOf" srcId="{75F25639-B4E2-184B-9CF5-6778AFDFDF66}" destId="{D57B47E9-7CA9-194F-9828-00764951BE7B}" srcOrd="0" destOrd="0" presId="urn:microsoft.com/office/officeart/2005/8/layout/gear1"/>
    <dgm:cxn modelId="{2BF01E33-9858-F248-81E7-927256F4B7D5}" type="presParOf" srcId="{75F25639-B4E2-184B-9CF5-6778AFDFDF66}" destId="{97ACF4BE-726E-AA4F-AE09-B59F3B5ABF71}" srcOrd="1" destOrd="0" presId="urn:microsoft.com/office/officeart/2005/8/layout/gear1"/>
    <dgm:cxn modelId="{134B7539-5F65-1146-8A50-DEB3D0F57AD5}" type="presParOf" srcId="{75F25639-B4E2-184B-9CF5-6778AFDFDF66}" destId="{DD791DFF-4599-AC46-A317-6A5A27263D6E}" srcOrd="2" destOrd="0" presId="urn:microsoft.com/office/officeart/2005/8/layout/gear1"/>
    <dgm:cxn modelId="{3708D489-2CE8-644B-B9F7-678C3D840C44}" type="presParOf" srcId="{75F25639-B4E2-184B-9CF5-6778AFDFDF66}" destId="{07AE1515-2BBF-0142-B081-BC9B4E2BC5C1}" srcOrd="3" destOrd="0" presId="urn:microsoft.com/office/officeart/2005/8/layout/gear1"/>
    <dgm:cxn modelId="{3885EB7C-0161-B848-B476-B49C1657C7E5}" type="presParOf" srcId="{75F25639-B4E2-184B-9CF5-6778AFDFDF66}" destId="{73B30258-C31F-3F47-86A6-0943525C0E32}" srcOrd="4" destOrd="0" presId="urn:microsoft.com/office/officeart/2005/8/layout/gear1"/>
    <dgm:cxn modelId="{4C73194A-C22D-1F4A-B44B-43D44834A9BF}" type="presParOf" srcId="{75F25639-B4E2-184B-9CF5-6778AFDFDF66}" destId="{AA00B149-6154-AC4E-907A-1645EEC87AD5}" srcOrd="5" destOrd="0" presId="urn:microsoft.com/office/officeart/2005/8/layout/gear1"/>
    <dgm:cxn modelId="{B2F1D0DF-56F1-2C40-A40A-4644CCEDF1C2}" type="presParOf" srcId="{75F25639-B4E2-184B-9CF5-6778AFDFDF66}" destId="{47D1B424-4DFE-7C4E-AAD9-EDC851FD2AC1}" srcOrd="6" destOrd="0" presId="urn:microsoft.com/office/officeart/2005/8/layout/gear1"/>
    <dgm:cxn modelId="{B1F40CF6-455C-4B49-AD13-1C3E8E2262C4}" type="presParOf" srcId="{75F25639-B4E2-184B-9CF5-6778AFDFDF66}" destId="{806D5BB6-5948-B44B-AEA5-6B6E35890774}" srcOrd="7" destOrd="0" presId="urn:microsoft.com/office/officeart/2005/8/layout/gear1"/>
    <dgm:cxn modelId="{660611EC-0C93-904C-A6C7-8B1A6D8924E8}" type="presParOf" srcId="{75F25639-B4E2-184B-9CF5-6778AFDFDF66}" destId="{872317C1-6EF9-1947-9E54-1A80024E21AB}" srcOrd="8" destOrd="0" presId="urn:microsoft.com/office/officeart/2005/8/layout/gear1"/>
    <dgm:cxn modelId="{4F1C1418-1AD2-3544-BAD0-625B44D45B43}" type="presParOf" srcId="{75F25639-B4E2-184B-9CF5-6778AFDFDF66}" destId="{074ADAF3-CC27-2041-8911-2B4123B4BD08}" srcOrd="9" destOrd="0" presId="urn:microsoft.com/office/officeart/2005/8/layout/gear1"/>
    <dgm:cxn modelId="{5548E2A0-3A2E-A547-8693-0EEE161EB9BA}" type="presParOf" srcId="{75F25639-B4E2-184B-9CF5-6778AFDFDF66}" destId="{B32F8080-B03C-1947-A02B-6EA55850D311}" srcOrd="10" destOrd="0" presId="urn:microsoft.com/office/officeart/2005/8/layout/gear1"/>
    <dgm:cxn modelId="{755D0F72-008B-094A-B479-FCBC59C2BF54}" type="presParOf" srcId="{75F25639-B4E2-184B-9CF5-6778AFDFDF66}" destId="{72DB9DD9-4265-6F42-BB49-7BE831696DE1}" srcOrd="11" destOrd="0" presId="urn:microsoft.com/office/officeart/2005/8/layout/gear1"/>
    <dgm:cxn modelId="{DDCC663C-34C5-3B47-B0E0-4E23BC9A4CBB}" type="presParOf" srcId="{75F25639-B4E2-184B-9CF5-6778AFDFDF66}" destId="{DE1E5182-3AD2-4C4C-BAC5-708294CA291A}" srcOrd="12" destOrd="0" presId="urn:microsoft.com/office/officeart/2005/8/layout/gear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463EAC5-A36B-264F-871F-4F402287C443}" type="doc">
      <dgm:prSet loTypeId="urn:microsoft.com/office/officeart/2005/8/layout/gear1" loCatId="" qsTypeId="urn:microsoft.com/office/officeart/2005/8/quickstyle/simple1" qsCatId="simple" csTypeId="urn:microsoft.com/office/officeart/2005/8/colors/accent1_2" csCatId="accent1" phldr="1"/>
      <dgm:spPr/>
      <dgm:t>
        <a:bodyPr/>
        <a:lstStyle/>
        <a:p>
          <a:endParaRPr lang="en-US"/>
        </a:p>
      </dgm:t>
    </dgm:pt>
    <dgm:pt modelId="{4A614C38-A5C1-D144-94D3-605CEB4E4BD1}">
      <dgm:prSet phldrT="[Text]" custT="1"/>
      <dgm:spPr>
        <a:solidFill>
          <a:schemeClr val="bg1"/>
        </a:solidFill>
        <a:ln>
          <a:solidFill>
            <a:srgbClr val="CD6D9F"/>
          </a:solidFill>
        </a:ln>
      </dgm:spPr>
      <dgm:t>
        <a:bodyPr/>
        <a:lstStyle/>
        <a:p>
          <a:r>
            <a:rPr lang="en-US" sz="2400" dirty="0">
              <a:solidFill>
                <a:schemeClr val="accent6">
                  <a:lumMod val="50000"/>
                </a:schemeClr>
              </a:solidFill>
            </a:rPr>
            <a:t>Embedded</a:t>
          </a:r>
          <a:r>
            <a:rPr lang="en-US" sz="2400" baseline="0" dirty="0">
              <a:solidFill>
                <a:schemeClr val="accent6">
                  <a:lumMod val="50000"/>
                </a:schemeClr>
              </a:solidFill>
            </a:rPr>
            <a:t> and Ongoing Professional Development</a:t>
          </a:r>
          <a:endParaRPr lang="en-US" sz="2400" dirty="0">
            <a:solidFill>
              <a:schemeClr val="accent6">
                <a:lumMod val="50000"/>
              </a:schemeClr>
            </a:solidFill>
          </a:endParaRPr>
        </a:p>
      </dgm:t>
    </dgm:pt>
    <dgm:pt modelId="{2EDCC368-8D46-9346-ACF0-296F5B53D5E5}" type="parTrans" cxnId="{FEE8ABCD-E5C8-6B4B-9886-03EBA0A5A538}">
      <dgm:prSet/>
      <dgm:spPr/>
      <dgm:t>
        <a:bodyPr/>
        <a:lstStyle/>
        <a:p>
          <a:endParaRPr lang="en-US" sz="2400"/>
        </a:p>
      </dgm:t>
    </dgm:pt>
    <dgm:pt modelId="{2A7946EE-D855-3C48-A33D-65E0E353C4E8}" type="sibTrans" cxnId="{FEE8ABCD-E5C8-6B4B-9886-03EBA0A5A538}">
      <dgm:prSet/>
      <dgm:spPr>
        <a:solidFill>
          <a:srgbClr val="FFD4DF"/>
        </a:solidFill>
      </dgm:spPr>
      <dgm:t>
        <a:bodyPr/>
        <a:lstStyle/>
        <a:p>
          <a:endParaRPr lang="en-US" sz="2400"/>
        </a:p>
      </dgm:t>
    </dgm:pt>
    <dgm:pt modelId="{8E4CF485-9079-7D4C-9819-C838E2E54CA7}">
      <dgm:prSet phldrT="[Text]" custT="1"/>
      <dgm:spPr>
        <a:solidFill>
          <a:schemeClr val="bg1">
            <a:alpha val="50307"/>
          </a:schemeClr>
        </a:solidFill>
        <a:ln>
          <a:solidFill>
            <a:srgbClr val="CD6D9F"/>
          </a:solidFill>
        </a:ln>
      </dgm:spPr>
      <dgm:t>
        <a:bodyPr/>
        <a:lstStyle/>
        <a:p>
          <a:r>
            <a:rPr lang="en-US" sz="2400" dirty="0">
              <a:solidFill>
                <a:schemeClr val="bg1"/>
              </a:solidFill>
            </a:rPr>
            <a:t>Staff Recognition</a:t>
          </a:r>
        </a:p>
      </dgm:t>
    </dgm:pt>
    <dgm:pt modelId="{196FDDD8-43E6-534B-88F3-74586D211993}" type="parTrans" cxnId="{455B4BE6-A609-6543-A743-5FFC74AF6B5D}">
      <dgm:prSet/>
      <dgm:spPr/>
      <dgm:t>
        <a:bodyPr/>
        <a:lstStyle/>
        <a:p>
          <a:endParaRPr lang="en-US" sz="2400"/>
        </a:p>
      </dgm:t>
    </dgm:pt>
    <dgm:pt modelId="{515AA06F-F0F4-1946-BADE-25510C1FC125}" type="sibTrans" cxnId="{455B4BE6-A609-6543-A743-5FFC74AF6B5D}">
      <dgm:prSet/>
      <dgm:spPr>
        <a:noFill/>
      </dgm:spPr>
      <dgm:t>
        <a:bodyPr/>
        <a:lstStyle/>
        <a:p>
          <a:endParaRPr lang="en-US" sz="2400"/>
        </a:p>
      </dgm:t>
    </dgm:pt>
    <dgm:pt modelId="{12B803BE-2B22-E548-A91E-E235A00BF5FD}">
      <dgm:prSet custT="1"/>
      <dgm:spPr>
        <a:solidFill>
          <a:schemeClr val="bg1">
            <a:alpha val="50307"/>
          </a:schemeClr>
        </a:solidFill>
        <a:ln>
          <a:solidFill>
            <a:srgbClr val="CD6D9F"/>
          </a:solidFill>
        </a:ln>
      </dgm:spPr>
      <dgm:t>
        <a:bodyPr/>
        <a:lstStyle/>
        <a:p>
          <a:r>
            <a:rPr lang="en-US" sz="2200" dirty="0">
              <a:solidFill>
                <a:schemeClr val="bg1"/>
              </a:solidFill>
            </a:rPr>
            <a:t>Data Routines</a:t>
          </a:r>
        </a:p>
      </dgm:t>
    </dgm:pt>
    <dgm:pt modelId="{4F2FD833-CF24-B84F-B138-5829D59038BE}" type="parTrans" cxnId="{15C7DDF7-53D5-2843-9D7F-82BDD95EE038}">
      <dgm:prSet/>
      <dgm:spPr/>
      <dgm:t>
        <a:bodyPr/>
        <a:lstStyle/>
        <a:p>
          <a:endParaRPr lang="en-US" sz="2400"/>
        </a:p>
      </dgm:t>
    </dgm:pt>
    <dgm:pt modelId="{E679CCA9-85F5-F24F-AB17-B35142E97EEF}" type="sibTrans" cxnId="{15C7DDF7-53D5-2843-9D7F-82BDD95EE038}">
      <dgm:prSet/>
      <dgm:spPr>
        <a:solidFill>
          <a:srgbClr val="FFD4DF"/>
        </a:solidFill>
      </dgm:spPr>
      <dgm:t>
        <a:bodyPr/>
        <a:lstStyle/>
        <a:p>
          <a:endParaRPr lang="en-US" sz="2400"/>
        </a:p>
      </dgm:t>
    </dgm:pt>
    <dgm:pt modelId="{75F25639-B4E2-184B-9CF5-6778AFDFDF66}" type="pres">
      <dgm:prSet presAssocID="{8463EAC5-A36B-264F-871F-4F402287C443}" presName="composite" presStyleCnt="0">
        <dgm:presLayoutVars>
          <dgm:chMax val="3"/>
          <dgm:animLvl val="lvl"/>
          <dgm:resizeHandles val="exact"/>
        </dgm:presLayoutVars>
      </dgm:prSet>
      <dgm:spPr/>
    </dgm:pt>
    <dgm:pt modelId="{32F83C08-E6FA-B640-BA85-3A766FFAF84C}" type="pres">
      <dgm:prSet presAssocID="{12B803BE-2B22-E548-A91E-E235A00BF5FD}" presName="gear1" presStyleLbl="node1" presStyleIdx="0" presStyleCnt="3" custScaleX="85257" custScaleY="69113" custLinFactNeighborX="-19862" custLinFactNeighborY="-73461">
        <dgm:presLayoutVars>
          <dgm:chMax val="1"/>
          <dgm:bulletEnabled val="1"/>
        </dgm:presLayoutVars>
      </dgm:prSet>
      <dgm:spPr/>
    </dgm:pt>
    <dgm:pt modelId="{AD7460D7-B10B-DB4E-A4FF-612EB1822F25}" type="pres">
      <dgm:prSet presAssocID="{12B803BE-2B22-E548-A91E-E235A00BF5FD}" presName="gear1srcNode" presStyleLbl="node1" presStyleIdx="0" presStyleCnt="3"/>
      <dgm:spPr/>
    </dgm:pt>
    <dgm:pt modelId="{4FC69D2B-A6AD-1145-A3F0-FCC3A32C4697}" type="pres">
      <dgm:prSet presAssocID="{12B803BE-2B22-E548-A91E-E235A00BF5FD}" presName="gear1dstNode" presStyleLbl="node1" presStyleIdx="0" presStyleCnt="3"/>
      <dgm:spPr/>
    </dgm:pt>
    <dgm:pt modelId="{3FC3E06D-F0FB-7C4E-B858-23686F1F3C89}" type="pres">
      <dgm:prSet presAssocID="{4A614C38-A5C1-D144-94D3-605CEB4E4BD1}" presName="gear2" presStyleLbl="node1" presStyleIdx="1" presStyleCnt="3" custScaleX="127477" custScaleY="110566" custLinFactNeighborX="-30932" custLinFactNeighborY="-51978">
        <dgm:presLayoutVars>
          <dgm:chMax val="1"/>
          <dgm:bulletEnabled val="1"/>
        </dgm:presLayoutVars>
      </dgm:prSet>
      <dgm:spPr/>
    </dgm:pt>
    <dgm:pt modelId="{A64CD6FA-405A-1A4B-A618-BFD69D223860}" type="pres">
      <dgm:prSet presAssocID="{4A614C38-A5C1-D144-94D3-605CEB4E4BD1}" presName="gear2srcNode" presStyleLbl="node1" presStyleIdx="1" presStyleCnt="3"/>
      <dgm:spPr/>
    </dgm:pt>
    <dgm:pt modelId="{55351E16-E230-CA46-83FD-3F426E86930E}" type="pres">
      <dgm:prSet presAssocID="{4A614C38-A5C1-D144-94D3-605CEB4E4BD1}" presName="gear2dstNode" presStyleLbl="node1" presStyleIdx="1" presStyleCnt="3"/>
      <dgm:spPr/>
    </dgm:pt>
    <dgm:pt modelId="{2507043C-2D5F-774D-9823-0F35641E329D}" type="pres">
      <dgm:prSet presAssocID="{8E4CF485-9079-7D4C-9819-C838E2E54CA7}" presName="gear3" presStyleLbl="node1" presStyleIdx="2" presStyleCnt="3" custScaleX="108962" custScaleY="102240" custLinFactNeighborX="-30119" custLinFactNeighborY="85386"/>
      <dgm:spPr/>
    </dgm:pt>
    <dgm:pt modelId="{F2CFC2C6-46A1-1742-8F3F-A02D521FD97F}" type="pres">
      <dgm:prSet presAssocID="{8E4CF485-9079-7D4C-9819-C838E2E54CA7}" presName="gear3tx" presStyleLbl="node1" presStyleIdx="2" presStyleCnt="3">
        <dgm:presLayoutVars>
          <dgm:chMax val="1"/>
          <dgm:bulletEnabled val="1"/>
        </dgm:presLayoutVars>
      </dgm:prSet>
      <dgm:spPr/>
    </dgm:pt>
    <dgm:pt modelId="{C911A677-3C2A-3648-83CF-69F7D2B72C39}" type="pres">
      <dgm:prSet presAssocID="{8E4CF485-9079-7D4C-9819-C838E2E54CA7}" presName="gear3srcNode" presStyleLbl="node1" presStyleIdx="2" presStyleCnt="3"/>
      <dgm:spPr/>
    </dgm:pt>
    <dgm:pt modelId="{0F6C682A-9266-F841-9C58-02D150A8E0D6}" type="pres">
      <dgm:prSet presAssocID="{8E4CF485-9079-7D4C-9819-C838E2E54CA7}" presName="gear3dstNode" presStyleLbl="node1" presStyleIdx="2" presStyleCnt="3"/>
      <dgm:spPr/>
    </dgm:pt>
    <dgm:pt modelId="{A8EDCDA7-5BE8-A942-80D4-3E149857BAD4}" type="pres">
      <dgm:prSet presAssocID="{E679CCA9-85F5-F24F-AB17-B35142E97EEF}" presName="connector1" presStyleLbl="sibTrans2D1" presStyleIdx="0" presStyleCnt="3" custScaleX="85742" custScaleY="74696" custLinFactNeighborX="-27625" custLinFactNeighborY="-55858"/>
      <dgm:spPr/>
    </dgm:pt>
    <dgm:pt modelId="{34DB317A-7E74-6D4F-B019-15D8549E24F5}" type="pres">
      <dgm:prSet presAssocID="{2A7946EE-D855-3C48-A33D-65E0E353C4E8}" presName="connector2" presStyleLbl="sibTrans2D1" presStyleIdx="1" presStyleCnt="3" custLinFactNeighborX="-24014" custLinFactNeighborY="-45769"/>
      <dgm:spPr/>
    </dgm:pt>
    <dgm:pt modelId="{E0B2AB7B-152D-7B40-822B-54DC487C3949}" type="pres">
      <dgm:prSet presAssocID="{515AA06F-F0F4-1946-BADE-25510C1FC125}" presName="connector3" presStyleLbl="sibTrans2D1" presStyleIdx="2" presStyleCnt="3" custScaleX="26944" custScaleY="21730" custLinFactNeighborX="59359" custLinFactNeighborY="90260"/>
      <dgm:spPr/>
    </dgm:pt>
  </dgm:ptLst>
  <dgm:cxnLst>
    <dgm:cxn modelId="{37DDD616-F3DE-A94A-9263-6F39B5BADB0B}" type="presOf" srcId="{8E4CF485-9079-7D4C-9819-C838E2E54CA7}" destId="{C911A677-3C2A-3648-83CF-69F7D2B72C39}" srcOrd="2" destOrd="0" presId="urn:microsoft.com/office/officeart/2005/8/layout/gear1"/>
    <dgm:cxn modelId="{39FA0E27-674D-1542-B466-7449A73B4E5E}" type="presOf" srcId="{12B803BE-2B22-E548-A91E-E235A00BF5FD}" destId="{AD7460D7-B10B-DB4E-A4FF-612EB1822F25}" srcOrd="1" destOrd="0" presId="urn:microsoft.com/office/officeart/2005/8/layout/gear1"/>
    <dgm:cxn modelId="{B502AB27-5F5F-B846-9BD8-311071B2AD9A}" type="presOf" srcId="{4A614C38-A5C1-D144-94D3-605CEB4E4BD1}" destId="{A64CD6FA-405A-1A4B-A618-BFD69D223860}" srcOrd="1" destOrd="0" presId="urn:microsoft.com/office/officeart/2005/8/layout/gear1"/>
    <dgm:cxn modelId="{8B953D7D-DA96-734C-923B-ABC496E243EE}" type="presOf" srcId="{4A614C38-A5C1-D144-94D3-605CEB4E4BD1}" destId="{55351E16-E230-CA46-83FD-3F426E86930E}" srcOrd="2" destOrd="0" presId="urn:microsoft.com/office/officeart/2005/8/layout/gear1"/>
    <dgm:cxn modelId="{15D751A4-31A6-5647-9E6D-5C9BBCE00EDD}" type="presOf" srcId="{8E4CF485-9079-7D4C-9819-C838E2E54CA7}" destId="{0F6C682A-9266-F841-9C58-02D150A8E0D6}" srcOrd="3" destOrd="0" presId="urn:microsoft.com/office/officeart/2005/8/layout/gear1"/>
    <dgm:cxn modelId="{527DE2BC-48A3-9548-AB2F-BDE2D4624FFE}" type="presOf" srcId="{12B803BE-2B22-E548-A91E-E235A00BF5FD}" destId="{32F83C08-E6FA-B640-BA85-3A766FFAF84C}" srcOrd="0" destOrd="0" presId="urn:microsoft.com/office/officeart/2005/8/layout/gear1"/>
    <dgm:cxn modelId="{7103A8C4-D885-5C41-B5C4-E9A498926C4E}" type="presOf" srcId="{E679CCA9-85F5-F24F-AB17-B35142E97EEF}" destId="{A8EDCDA7-5BE8-A942-80D4-3E149857BAD4}" srcOrd="0" destOrd="0" presId="urn:microsoft.com/office/officeart/2005/8/layout/gear1"/>
    <dgm:cxn modelId="{FEE8ABCD-E5C8-6B4B-9886-03EBA0A5A538}" srcId="{8463EAC5-A36B-264F-871F-4F402287C443}" destId="{4A614C38-A5C1-D144-94D3-605CEB4E4BD1}" srcOrd="1" destOrd="0" parTransId="{2EDCC368-8D46-9346-ACF0-296F5B53D5E5}" sibTransId="{2A7946EE-D855-3C48-A33D-65E0E353C4E8}"/>
    <dgm:cxn modelId="{BAEC0FD2-8685-004A-96F2-8547089919DC}" type="presOf" srcId="{515AA06F-F0F4-1946-BADE-25510C1FC125}" destId="{E0B2AB7B-152D-7B40-822B-54DC487C3949}" srcOrd="0" destOrd="0" presId="urn:microsoft.com/office/officeart/2005/8/layout/gear1"/>
    <dgm:cxn modelId="{5CE8D5D7-969B-D044-9DD1-ED2ED2262BFF}" type="presOf" srcId="{2A7946EE-D855-3C48-A33D-65E0E353C4E8}" destId="{34DB317A-7E74-6D4F-B019-15D8549E24F5}" srcOrd="0" destOrd="0" presId="urn:microsoft.com/office/officeart/2005/8/layout/gear1"/>
    <dgm:cxn modelId="{0EB9D9DA-7743-624C-95F2-1524411425AD}" type="presOf" srcId="{12B803BE-2B22-E548-A91E-E235A00BF5FD}" destId="{4FC69D2B-A6AD-1145-A3F0-FCC3A32C4697}" srcOrd="2" destOrd="0" presId="urn:microsoft.com/office/officeart/2005/8/layout/gear1"/>
    <dgm:cxn modelId="{455B4BE6-A609-6543-A743-5FFC74AF6B5D}" srcId="{8463EAC5-A36B-264F-871F-4F402287C443}" destId="{8E4CF485-9079-7D4C-9819-C838E2E54CA7}" srcOrd="2" destOrd="0" parTransId="{196FDDD8-43E6-534B-88F3-74586D211993}" sibTransId="{515AA06F-F0F4-1946-BADE-25510C1FC125}"/>
    <dgm:cxn modelId="{A457CEE7-6B19-7943-9713-087359078CBE}" type="presOf" srcId="{8E4CF485-9079-7D4C-9819-C838E2E54CA7}" destId="{2507043C-2D5F-774D-9823-0F35641E329D}" srcOrd="0" destOrd="0" presId="urn:microsoft.com/office/officeart/2005/8/layout/gear1"/>
    <dgm:cxn modelId="{9E48A2E8-EE3B-8044-9162-1A9C3B577184}" type="presOf" srcId="{8463EAC5-A36B-264F-871F-4F402287C443}" destId="{75F25639-B4E2-184B-9CF5-6778AFDFDF66}" srcOrd="0" destOrd="0" presId="urn:microsoft.com/office/officeart/2005/8/layout/gear1"/>
    <dgm:cxn modelId="{D5A29CEB-10E1-6143-BDDD-6D86DCCDD04F}" type="presOf" srcId="{4A614C38-A5C1-D144-94D3-605CEB4E4BD1}" destId="{3FC3E06D-F0FB-7C4E-B858-23686F1F3C89}" srcOrd="0" destOrd="0" presId="urn:microsoft.com/office/officeart/2005/8/layout/gear1"/>
    <dgm:cxn modelId="{BB43C9F3-2604-5E44-B260-082E830854C3}" type="presOf" srcId="{8E4CF485-9079-7D4C-9819-C838E2E54CA7}" destId="{F2CFC2C6-46A1-1742-8F3F-A02D521FD97F}" srcOrd="1" destOrd="0" presId="urn:microsoft.com/office/officeart/2005/8/layout/gear1"/>
    <dgm:cxn modelId="{15C7DDF7-53D5-2843-9D7F-82BDD95EE038}" srcId="{8463EAC5-A36B-264F-871F-4F402287C443}" destId="{12B803BE-2B22-E548-A91E-E235A00BF5FD}" srcOrd="0" destOrd="0" parTransId="{4F2FD833-CF24-B84F-B138-5829D59038BE}" sibTransId="{E679CCA9-85F5-F24F-AB17-B35142E97EEF}"/>
    <dgm:cxn modelId="{7BCFD4B3-9A5B-6F48-B6B1-00095BCF0C0B}" type="presParOf" srcId="{75F25639-B4E2-184B-9CF5-6778AFDFDF66}" destId="{32F83C08-E6FA-B640-BA85-3A766FFAF84C}" srcOrd="0" destOrd="0" presId="urn:microsoft.com/office/officeart/2005/8/layout/gear1"/>
    <dgm:cxn modelId="{937157A0-23DE-A049-A8BB-E864D66B4212}" type="presParOf" srcId="{75F25639-B4E2-184B-9CF5-6778AFDFDF66}" destId="{AD7460D7-B10B-DB4E-A4FF-612EB1822F25}" srcOrd="1" destOrd="0" presId="urn:microsoft.com/office/officeart/2005/8/layout/gear1"/>
    <dgm:cxn modelId="{498E3672-97A8-7945-AE61-015F7FBF2991}" type="presParOf" srcId="{75F25639-B4E2-184B-9CF5-6778AFDFDF66}" destId="{4FC69D2B-A6AD-1145-A3F0-FCC3A32C4697}" srcOrd="2" destOrd="0" presId="urn:microsoft.com/office/officeart/2005/8/layout/gear1"/>
    <dgm:cxn modelId="{3009E2D3-1F61-1743-9A00-D68301857723}" type="presParOf" srcId="{75F25639-B4E2-184B-9CF5-6778AFDFDF66}" destId="{3FC3E06D-F0FB-7C4E-B858-23686F1F3C89}" srcOrd="3" destOrd="0" presId="urn:microsoft.com/office/officeart/2005/8/layout/gear1"/>
    <dgm:cxn modelId="{7CBA5816-1C80-3C48-873E-1C535AF356D5}" type="presParOf" srcId="{75F25639-B4E2-184B-9CF5-6778AFDFDF66}" destId="{A64CD6FA-405A-1A4B-A618-BFD69D223860}" srcOrd="4" destOrd="0" presId="urn:microsoft.com/office/officeart/2005/8/layout/gear1"/>
    <dgm:cxn modelId="{3CC18A90-366F-504B-8BB4-5F886CCBDF47}" type="presParOf" srcId="{75F25639-B4E2-184B-9CF5-6778AFDFDF66}" destId="{55351E16-E230-CA46-83FD-3F426E86930E}" srcOrd="5" destOrd="0" presId="urn:microsoft.com/office/officeart/2005/8/layout/gear1"/>
    <dgm:cxn modelId="{3350B47B-2C39-454B-BAB8-ACBED6D5FB5C}" type="presParOf" srcId="{75F25639-B4E2-184B-9CF5-6778AFDFDF66}" destId="{2507043C-2D5F-774D-9823-0F35641E329D}" srcOrd="6" destOrd="0" presId="urn:microsoft.com/office/officeart/2005/8/layout/gear1"/>
    <dgm:cxn modelId="{D03AC25C-39AE-3249-BD84-D25934F34273}" type="presParOf" srcId="{75F25639-B4E2-184B-9CF5-6778AFDFDF66}" destId="{F2CFC2C6-46A1-1742-8F3F-A02D521FD97F}" srcOrd="7" destOrd="0" presId="urn:microsoft.com/office/officeart/2005/8/layout/gear1"/>
    <dgm:cxn modelId="{2CD913D0-DD6E-0E46-A04E-BF85F8D2677B}" type="presParOf" srcId="{75F25639-B4E2-184B-9CF5-6778AFDFDF66}" destId="{C911A677-3C2A-3648-83CF-69F7D2B72C39}" srcOrd="8" destOrd="0" presId="urn:microsoft.com/office/officeart/2005/8/layout/gear1"/>
    <dgm:cxn modelId="{D69A5E9C-9DB9-CE48-BA72-FD4B7B34CEDA}" type="presParOf" srcId="{75F25639-B4E2-184B-9CF5-6778AFDFDF66}" destId="{0F6C682A-9266-F841-9C58-02D150A8E0D6}" srcOrd="9" destOrd="0" presId="urn:microsoft.com/office/officeart/2005/8/layout/gear1"/>
    <dgm:cxn modelId="{7464EB2F-41C0-7D4C-AA63-34BB9E53BA65}" type="presParOf" srcId="{75F25639-B4E2-184B-9CF5-6778AFDFDF66}" destId="{A8EDCDA7-5BE8-A942-80D4-3E149857BAD4}" srcOrd="10" destOrd="0" presId="urn:microsoft.com/office/officeart/2005/8/layout/gear1"/>
    <dgm:cxn modelId="{F814EE52-BCB9-4940-A5AD-9B75C2812C38}" type="presParOf" srcId="{75F25639-B4E2-184B-9CF5-6778AFDFDF66}" destId="{34DB317A-7E74-6D4F-B019-15D8549E24F5}" srcOrd="11" destOrd="0" presId="urn:microsoft.com/office/officeart/2005/8/layout/gear1"/>
    <dgm:cxn modelId="{4B969547-B376-5247-868E-5FED11075008}" type="presParOf" srcId="{75F25639-B4E2-184B-9CF5-6778AFDFDF66}" destId="{E0B2AB7B-152D-7B40-822B-54DC487C3949}" srcOrd="12" destOrd="0" presId="urn:microsoft.com/office/officeart/2005/8/layout/gear1"/>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83ACBEB-A8D1-B140-99FE-20F7D73EE322}" type="doc">
      <dgm:prSet loTypeId="urn:microsoft.com/office/officeart/2005/8/layout/cycle1" loCatId="" qsTypeId="urn:microsoft.com/office/officeart/2005/8/quickstyle/simple1" qsCatId="simple" csTypeId="urn:microsoft.com/office/officeart/2005/8/colors/accent1_2" csCatId="accent1" phldr="1"/>
      <dgm:spPr/>
      <dgm:t>
        <a:bodyPr/>
        <a:lstStyle/>
        <a:p>
          <a:endParaRPr lang="en-US"/>
        </a:p>
      </dgm:t>
    </dgm:pt>
    <dgm:pt modelId="{9A021D60-FA16-364B-85A7-4A05A1CA1810}">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800" b="1" dirty="0"/>
            <a:t>REACT</a:t>
          </a:r>
          <a:r>
            <a:rPr lang="en-US" sz="2800" dirty="0"/>
            <a:t> to problem behavior</a:t>
          </a:r>
        </a:p>
      </dgm:t>
    </dgm:pt>
    <dgm:pt modelId="{F5B7ACDE-39B4-C74A-A24F-8DD80C76BC0A}" type="parTrans" cxnId="{F8F3E2C3-6789-044A-8427-058635ED337B}">
      <dgm:prSet/>
      <dgm:spPr/>
      <dgm:t>
        <a:bodyPr/>
        <a:lstStyle/>
        <a:p>
          <a:endParaRPr lang="en-US"/>
        </a:p>
      </dgm:t>
    </dgm:pt>
    <dgm:pt modelId="{77F7B0FD-D2DC-1140-9A2E-96F5E4233C92}" type="sibTrans" cxnId="{F8F3E2C3-6789-044A-8427-058635ED337B}">
      <dgm:prSet/>
      <dgm:spPr/>
      <dgm:t>
        <a:bodyPr/>
        <a:lstStyle/>
        <a:p>
          <a:endParaRPr lang="en-US"/>
        </a:p>
      </dgm:t>
    </dgm:pt>
    <dgm:pt modelId="{24F41D14-D747-CB41-8590-649D890336BF}">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800" dirty="0"/>
            <a:t>Select and </a:t>
          </a:r>
          <a:r>
            <a:rPr lang="en-US" sz="2800" b="1" dirty="0"/>
            <a:t>ADD</a:t>
          </a:r>
          <a:r>
            <a:rPr lang="en-US" sz="2800" dirty="0"/>
            <a:t> Practice</a:t>
          </a:r>
        </a:p>
      </dgm:t>
    </dgm:pt>
    <dgm:pt modelId="{861AB593-6DC3-E548-9AA0-5F60569A1818}" type="parTrans" cxnId="{6859BE93-38DD-764C-82EB-36D7ADE3EECA}">
      <dgm:prSet/>
      <dgm:spPr/>
      <dgm:t>
        <a:bodyPr/>
        <a:lstStyle/>
        <a:p>
          <a:endParaRPr lang="en-US"/>
        </a:p>
      </dgm:t>
    </dgm:pt>
    <dgm:pt modelId="{E74258E9-7F51-6841-B3C8-7665D0F43CEA}" type="sibTrans" cxnId="{6859BE93-38DD-764C-82EB-36D7ADE3EECA}">
      <dgm:prSet/>
      <dgm:spPr/>
      <dgm:t>
        <a:bodyPr/>
        <a:lstStyle/>
        <a:p>
          <a:endParaRPr lang="en-US"/>
        </a:p>
      </dgm:t>
    </dgm:pt>
    <dgm:pt modelId="{48D7FA09-E5FD-AB45-A334-60496B06686F}">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800" dirty="0"/>
            <a:t>Hire </a:t>
          </a:r>
          <a:r>
            <a:rPr lang="en-US" sz="2800" b="1" dirty="0"/>
            <a:t>EXPERT</a:t>
          </a:r>
          <a:r>
            <a:rPr lang="en-US" sz="2800" dirty="0"/>
            <a:t> to Train Practice</a:t>
          </a:r>
        </a:p>
      </dgm:t>
    </dgm:pt>
    <dgm:pt modelId="{5E510F9F-9280-D443-BA72-F30B828929E2}" type="parTrans" cxnId="{92CF943A-966D-BE4D-B954-ACA524A2F16D}">
      <dgm:prSet/>
      <dgm:spPr/>
      <dgm:t>
        <a:bodyPr/>
        <a:lstStyle/>
        <a:p>
          <a:endParaRPr lang="en-US"/>
        </a:p>
      </dgm:t>
    </dgm:pt>
    <dgm:pt modelId="{0761EAF9-4A75-374E-BDEA-0BA26E037710}" type="sibTrans" cxnId="{92CF943A-966D-BE4D-B954-ACA524A2F16D}">
      <dgm:prSet/>
      <dgm:spPr/>
      <dgm:t>
        <a:bodyPr/>
        <a:lstStyle/>
        <a:p>
          <a:endParaRPr lang="en-US"/>
        </a:p>
      </dgm:t>
    </dgm:pt>
    <dgm:pt modelId="{C90D0742-F5C8-7649-BD54-28219BCED1F7}">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800" dirty="0"/>
            <a:t>Expect, but </a:t>
          </a:r>
          <a:r>
            <a:rPr lang="en-US" sz="2800" b="1" dirty="0"/>
            <a:t>HOPE</a:t>
          </a:r>
          <a:r>
            <a:rPr lang="en-US" sz="2800" dirty="0"/>
            <a:t> for, Implementation</a:t>
          </a:r>
        </a:p>
      </dgm:t>
    </dgm:pt>
    <dgm:pt modelId="{E9FE0D70-5D40-0E4D-9488-3118F9E1A066}" type="parTrans" cxnId="{BEFDAF8C-52DA-DB4F-857F-D92C9AF3800F}">
      <dgm:prSet/>
      <dgm:spPr/>
      <dgm:t>
        <a:bodyPr/>
        <a:lstStyle/>
        <a:p>
          <a:endParaRPr lang="en-US"/>
        </a:p>
      </dgm:t>
    </dgm:pt>
    <dgm:pt modelId="{1EB424D4-3B77-0E4A-9BA7-0C78C98D6FD1}" type="sibTrans" cxnId="{BEFDAF8C-52DA-DB4F-857F-D92C9AF3800F}">
      <dgm:prSet/>
      <dgm:spPr/>
      <dgm:t>
        <a:bodyPr/>
        <a:lstStyle/>
        <a:p>
          <a:endParaRPr lang="en-US"/>
        </a:p>
      </dgm:t>
    </dgm:pt>
    <dgm:pt modelId="{75C3B98C-030B-1D48-ADC7-FB021EC02CEF}">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800" b="1" dirty="0"/>
            <a:t>WAIT</a:t>
          </a:r>
          <a:r>
            <a:rPr lang="en-US" sz="2800" dirty="0"/>
            <a:t> for New Problem</a:t>
          </a:r>
        </a:p>
      </dgm:t>
    </dgm:pt>
    <dgm:pt modelId="{AF63D85C-12B5-AA4E-8662-1FA70EF2F7A4}" type="parTrans" cxnId="{0E283F7B-FF18-7342-8D65-4265DA901917}">
      <dgm:prSet/>
      <dgm:spPr/>
      <dgm:t>
        <a:bodyPr/>
        <a:lstStyle/>
        <a:p>
          <a:endParaRPr lang="en-US"/>
        </a:p>
      </dgm:t>
    </dgm:pt>
    <dgm:pt modelId="{13371542-2018-D947-8C31-CBE33CD76345}" type="sibTrans" cxnId="{0E283F7B-FF18-7342-8D65-4265DA901917}">
      <dgm:prSet/>
      <dgm:spPr/>
      <dgm:t>
        <a:bodyPr/>
        <a:lstStyle/>
        <a:p>
          <a:endParaRPr lang="en-US"/>
        </a:p>
      </dgm:t>
    </dgm:pt>
    <dgm:pt modelId="{BAEB1AD5-3D4A-9E46-8460-BAE33624D410}" type="pres">
      <dgm:prSet presAssocID="{583ACBEB-A8D1-B140-99FE-20F7D73EE322}" presName="cycle" presStyleCnt="0">
        <dgm:presLayoutVars>
          <dgm:dir/>
          <dgm:resizeHandles val="exact"/>
        </dgm:presLayoutVars>
      </dgm:prSet>
      <dgm:spPr/>
    </dgm:pt>
    <dgm:pt modelId="{DE81F4D8-5402-B04F-BB18-D7F2406F82B3}" type="pres">
      <dgm:prSet presAssocID="{9A021D60-FA16-364B-85A7-4A05A1CA1810}" presName="dummy" presStyleCnt="0"/>
      <dgm:spPr/>
    </dgm:pt>
    <dgm:pt modelId="{12A15722-D8AD-234C-BD0B-2A6997668D9F}" type="pres">
      <dgm:prSet presAssocID="{9A021D60-FA16-364B-85A7-4A05A1CA1810}" presName="node" presStyleLbl="revTx" presStyleIdx="0" presStyleCnt="5" custScaleX="217723" custRadScaleRad="115270" custRadScaleInc="44221">
        <dgm:presLayoutVars>
          <dgm:bulletEnabled val="1"/>
        </dgm:presLayoutVars>
      </dgm:prSet>
      <dgm:spPr/>
    </dgm:pt>
    <dgm:pt modelId="{202FF1B2-F290-A349-8064-1A883F351908}" type="pres">
      <dgm:prSet presAssocID="{77F7B0FD-D2DC-1140-9A2E-96F5E4233C92}" presName="sibTrans" presStyleLbl="node1" presStyleIdx="0" presStyleCnt="5"/>
      <dgm:spPr/>
    </dgm:pt>
    <dgm:pt modelId="{A14A86CA-CDEA-B44A-991D-C1E87369CB08}" type="pres">
      <dgm:prSet presAssocID="{24F41D14-D747-CB41-8590-649D890336BF}" presName="dummy" presStyleCnt="0"/>
      <dgm:spPr/>
    </dgm:pt>
    <dgm:pt modelId="{0251FA28-4767-BB45-AA7D-238C7F48DA28}" type="pres">
      <dgm:prSet presAssocID="{24F41D14-D747-CB41-8590-649D890336BF}" presName="node" presStyleLbl="revTx" presStyleIdx="1" presStyleCnt="5" custScaleX="217723" custRadScaleRad="129489" custRadScaleInc="-8324">
        <dgm:presLayoutVars>
          <dgm:bulletEnabled val="1"/>
        </dgm:presLayoutVars>
      </dgm:prSet>
      <dgm:spPr/>
    </dgm:pt>
    <dgm:pt modelId="{E1369111-B86A-BA44-927D-B09B92901119}" type="pres">
      <dgm:prSet presAssocID="{E74258E9-7F51-6841-B3C8-7665D0F43CEA}" presName="sibTrans" presStyleLbl="node1" presStyleIdx="1" presStyleCnt="5" custLinFactNeighborX="798" custLinFactNeighborY="2925"/>
      <dgm:spPr/>
    </dgm:pt>
    <dgm:pt modelId="{E818217A-2033-6744-8149-D4093FEF12FA}" type="pres">
      <dgm:prSet presAssocID="{48D7FA09-E5FD-AB45-A334-60496B06686F}" presName="dummy" presStyleCnt="0"/>
      <dgm:spPr/>
    </dgm:pt>
    <dgm:pt modelId="{CA9CF669-B161-4644-BE8D-501C2D277504}" type="pres">
      <dgm:prSet presAssocID="{48D7FA09-E5FD-AB45-A334-60496B06686F}" presName="node" presStyleLbl="revTx" presStyleIdx="2" presStyleCnt="5" custScaleX="217723" custScaleY="86555" custRadScaleRad="106775" custRadScaleInc="206">
        <dgm:presLayoutVars>
          <dgm:bulletEnabled val="1"/>
        </dgm:presLayoutVars>
      </dgm:prSet>
      <dgm:spPr/>
    </dgm:pt>
    <dgm:pt modelId="{617DFB52-1EE5-2841-8F37-A12EF1E86001}" type="pres">
      <dgm:prSet presAssocID="{0761EAF9-4A75-374E-BDEA-0BA26E037710}" presName="sibTrans" presStyleLbl="node1" presStyleIdx="2" presStyleCnt="5" custLinFactNeighborX="-2763" custLinFactNeighborY="1596"/>
      <dgm:spPr/>
    </dgm:pt>
    <dgm:pt modelId="{0DE43E8C-707F-1348-8C2E-F8AB90F434A2}" type="pres">
      <dgm:prSet presAssocID="{C90D0742-F5C8-7649-BD54-28219BCED1F7}" presName="dummy" presStyleCnt="0"/>
      <dgm:spPr/>
    </dgm:pt>
    <dgm:pt modelId="{8017A058-7D03-1043-B969-111F8D20670D}" type="pres">
      <dgm:prSet presAssocID="{C90D0742-F5C8-7649-BD54-28219BCED1F7}" presName="node" presStyleLbl="revTx" presStyleIdx="3" presStyleCnt="5" custScaleX="217723" custRadScaleRad="122692" custRadScaleInc="21959">
        <dgm:presLayoutVars>
          <dgm:bulletEnabled val="1"/>
        </dgm:presLayoutVars>
      </dgm:prSet>
      <dgm:spPr/>
    </dgm:pt>
    <dgm:pt modelId="{5538C982-6891-0E47-A0A1-D19AD2CB31A1}" type="pres">
      <dgm:prSet presAssocID="{1EB424D4-3B77-0E4A-9BA7-0C78C98D6FD1}" presName="sibTrans" presStyleLbl="node1" presStyleIdx="3" presStyleCnt="5"/>
      <dgm:spPr/>
    </dgm:pt>
    <dgm:pt modelId="{7029AFFC-9AE0-5E4D-A645-F1C197ADA078}" type="pres">
      <dgm:prSet presAssocID="{75C3B98C-030B-1D48-ADC7-FB021EC02CEF}" presName="dummy" presStyleCnt="0"/>
      <dgm:spPr/>
    </dgm:pt>
    <dgm:pt modelId="{778E407B-84C3-3D46-8D2B-A4088AD27AA6}" type="pres">
      <dgm:prSet presAssocID="{75C3B98C-030B-1D48-ADC7-FB021EC02CEF}" presName="node" presStyleLbl="revTx" presStyleIdx="4" presStyleCnt="5" custScaleX="217723" custRadScaleRad="114360" custRadScaleInc="-39552">
        <dgm:presLayoutVars>
          <dgm:bulletEnabled val="1"/>
        </dgm:presLayoutVars>
      </dgm:prSet>
      <dgm:spPr/>
    </dgm:pt>
    <dgm:pt modelId="{E81B3326-6819-9342-80B8-3108EFF53CF0}" type="pres">
      <dgm:prSet presAssocID="{13371542-2018-D947-8C31-CBE33CD76345}" presName="sibTrans" presStyleLbl="node1" presStyleIdx="4" presStyleCnt="5"/>
      <dgm:spPr/>
    </dgm:pt>
  </dgm:ptLst>
  <dgm:cxnLst>
    <dgm:cxn modelId="{9B520C06-147D-3F4C-9C40-E2E2C626FBF6}" type="presOf" srcId="{48D7FA09-E5FD-AB45-A334-60496B06686F}" destId="{CA9CF669-B161-4644-BE8D-501C2D277504}" srcOrd="0" destOrd="0" presId="urn:microsoft.com/office/officeart/2005/8/layout/cycle1"/>
    <dgm:cxn modelId="{A40D1A2C-1565-824F-A012-4F6BB432D24A}" type="presOf" srcId="{9A021D60-FA16-364B-85A7-4A05A1CA1810}" destId="{12A15722-D8AD-234C-BD0B-2A6997668D9F}" srcOrd="0" destOrd="0" presId="urn:microsoft.com/office/officeart/2005/8/layout/cycle1"/>
    <dgm:cxn modelId="{4DBD402C-5B26-A448-8D4C-5F2FD04045EA}" type="presOf" srcId="{75C3B98C-030B-1D48-ADC7-FB021EC02CEF}" destId="{778E407B-84C3-3D46-8D2B-A4088AD27AA6}" srcOrd="0" destOrd="0" presId="urn:microsoft.com/office/officeart/2005/8/layout/cycle1"/>
    <dgm:cxn modelId="{92CF943A-966D-BE4D-B954-ACA524A2F16D}" srcId="{583ACBEB-A8D1-B140-99FE-20F7D73EE322}" destId="{48D7FA09-E5FD-AB45-A334-60496B06686F}" srcOrd="2" destOrd="0" parTransId="{5E510F9F-9280-D443-BA72-F30B828929E2}" sibTransId="{0761EAF9-4A75-374E-BDEA-0BA26E037710}"/>
    <dgm:cxn modelId="{E8D8DB51-49B9-9143-9383-9E24A12834F1}" type="presOf" srcId="{1EB424D4-3B77-0E4A-9BA7-0C78C98D6FD1}" destId="{5538C982-6891-0E47-A0A1-D19AD2CB31A1}" srcOrd="0" destOrd="0" presId="urn:microsoft.com/office/officeart/2005/8/layout/cycle1"/>
    <dgm:cxn modelId="{0E283F7B-FF18-7342-8D65-4265DA901917}" srcId="{583ACBEB-A8D1-B140-99FE-20F7D73EE322}" destId="{75C3B98C-030B-1D48-ADC7-FB021EC02CEF}" srcOrd="4" destOrd="0" parTransId="{AF63D85C-12B5-AA4E-8662-1FA70EF2F7A4}" sibTransId="{13371542-2018-D947-8C31-CBE33CD76345}"/>
    <dgm:cxn modelId="{BEFDAF8C-52DA-DB4F-857F-D92C9AF3800F}" srcId="{583ACBEB-A8D1-B140-99FE-20F7D73EE322}" destId="{C90D0742-F5C8-7649-BD54-28219BCED1F7}" srcOrd="3" destOrd="0" parTransId="{E9FE0D70-5D40-0E4D-9488-3118F9E1A066}" sibTransId="{1EB424D4-3B77-0E4A-9BA7-0C78C98D6FD1}"/>
    <dgm:cxn modelId="{061E6E8E-02A7-3245-9771-3D046116B346}" type="presOf" srcId="{E74258E9-7F51-6841-B3C8-7665D0F43CEA}" destId="{E1369111-B86A-BA44-927D-B09B92901119}" srcOrd="0" destOrd="0" presId="urn:microsoft.com/office/officeart/2005/8/layout/cycle1"/>
    <dgm:cxn modelId="{6859BE93-38DD-764C-82EB-36D7ADE3EECA}" srcId="{583ACBEB-A8D1-B140-99FE-20F7D73EE322}" destId="{24F41D14-D747-CB41-8590-649D890336BF}" srcOrd="1" destOrd="0" parTransId="{861AB593-6DC3-E548-9AA0-5F60569A1818}" sibTransId="{E74258E9-7F51-6841-B3C8-7665D0F43CEA}"/>
    <dgm:cxn modelId="{E0E68E9A-CBBD-2640-A4CC-147B8B1DE47C}" type="presOf" srcId="{77F7B0FD-D2DC-1140-9A2E-96F5E4233C92}" destId="{202FF1B2-F290-A349-8064-1A883F351908}" srcOrd="0" destOrd="0" presId="urn:microsoft.com/office/officeart/2005/8/layout/cycle1"/>
    <dgm:cxn modelId="{4FDF88B4-B15C-A648-9826-C4B4B3187CE2}" type="presOf" srcId="{24F41D14-D747-CB41-8590-649D890336BF}" destId="{0251FA28-4767-BB45-AA7D-238C7F48DA28}" srcOrd="0" destOrd="0" presId="urn:microsoft.com/office/officeart/2005/8/layout/cycle1"/>
    <dgm:cxn modelId="{F8F3E2C3-6789-044A-8427-058635ED337B}" srcId="{583ACBEB-A8D1-B140-99FE-20F7D73EE322}" destId="{9A021D60-FA16-364B-85A7-4A05A1CA1810}" srcOrd="0" destOrd="0" parTransId="{F5B7ACDE-39B4-C74A-A24F-8DD80C76BC0A}" sibTransId="{77F7B0FD-D2DC-1140-9A2E-96F5E4233C92}"/>
    <dgm:cxn modelId="{F7B913C5-860E-CC4B-8CD4-D670E08438DF}" type="presOf" srcId="{583ACBEB-A8D1-B140-99FE-20F7D73EE322}" destId="{BAEB1AD5-3D4A-9E46-8460-BAE33624D410}" srcOrd="0" destOrd="0" presId="urn:microsoft.com/office/officeart/2005/8/layout/cycle1"/>
    <dgm:cxn modelId="{2FEA87D6-4785-2A4C-8786-A77731D0DC82}" type="presOf" srcId="{0761EAF9-4A75-374E-BDEA-0BA26E037710}" destId="{617DFB52-1EE5-2841-8F37-A12EF1E86001}" srcOrd="0" destOrd="0" presId="urn:microsoft.com/office/officeart/2005/8/layout/cycle1"/>
    <dgm:cxn modelId="{0C12F2E5-3A1E-5445-BFD7-E5E3AA24ED8A}" type="presOf" srcId="{13371542-2018-D947-8C31-CBE33CD76345}" destId="{E81B3326-6819-9342-80B8-3108EFF53CF0}" srcOrd="0" destOrd="0" presId="urn:microsoft.com/office/officeart/2005/8/layout/cycle1"/>
    <dgm:cxn modelId="{1A62D9EB-AD63-E946-85B8-04D31A8E8E00}" type="presOf" srcId="{C90D0742-F5C8-7649-BD54-28219BCED1F7}" destId="{8017A058-7D03-1043-B969-111F8D20670D}" srcOrd="0" destOrd="0" presId="urn:microsoft.com/office/officeart/2005/8/layout/cycle1"/>
    <dgm:cxn modelId="{D7AFD6B8-29D5-2349-9EEA-A9E32F0B8AAD}" type="presParOf" srcId="{BAEB1AD5-3D4A-9E46-8460-BAE33624D410}" destId="{DE81F4D8-5402-B04F-BB18-D7F2406F82B3}" srcOrd="0" destOrd="0" presId="urn:microsoft.com/office/officeart/2005/8/layout/cycle1"/>
    <dgm:cxn modelId="{0317B91C-3B78-7044-88B7-C42B8690A914}" type="presParOf" srcId="{BAEB1AD5-3D4A-9E46-8460-BAE33624D410}" destId="{12A15722-D8AD-234C-BD0B-2A6997668D9F}" srcOrd="1" destOrd="0" presId="urn:microsoft.com/office/officeart/2005/8/layout/cycle1"/>
    <dgm:cxn modelId="{F5E11FF6-CC08-8A46-B3B0-F226740A943D}" type="presParOf" srcId="{BAEB1AD5-3D4A-9E46-8460-BAE33624D410}" destId="{202FF1B2-F290-A349-8064-1A883F351908}" srcOrd="2" destOrd="0" presId="urn:microsoft.com/office/officeart/2005/8/layout/cycle1"/>
    <dgm:cxn modelId="{D676A7EF-5596-654E-9C20-416FD0FA0BBA}" type="presParOf" srcId="{BAEB1AD5-3D4A-9E46-8460-BAE33624D410}" destId="{A14A86CA-CDEA-B44A-991D-C1E87369CB08}" srcOrd="3" destOrd="0" presId="urn:microsoft.com/office/officeart/2005/8/layout/cycle1"/>
    <dgm:cxn modelId="{E7554CA3-BFE4-FF44-8B23-7B30D6FF2CF1}" type="presParOf" srcId="{BAEB1AD5-3D4A-9E46-8460-BAE33624D410}" destId="{0251FA28-4767-BB45-AA7D-238C7F48DA28}" srcOrd="4" destOrd="0" presId="urn:microsoft.com/office/officeart/2005/8/layout/cycle1"/>
    <dgm:cxn modelId="{9F19D4B7-C75F-DB47-9A5B-DD179D974904}" type="presParOf" srcId="{BAEB1AD5-3D4A-9E46-8460-BAE33624D410}" destId="{E1369111-B86A-BA44-927D-B09B92901119}" srcOrd="5" destOrd="0" presId="urn:microsoft.com/office/officeart/2005/8/layout/cycle1"/>
    <dgm:cxn modelId="{0124DCA2-37DC-B642-A04D-A7AABF2B8567}" type="presParOf" srcId="{BAEB1AD5-3D4A-9E46-8460-BAE33624D410}" destId="{E818217A-2033-6744-8149-D4093FEF12FA}" srcOrd="6" destOrd="0" presId="urn:microsoft.com/office/officeart/2005/8/layout/cycle1"/>
    <dgm:cxn modelId="{191740E6-5825-B64B-95C5-AB5C66C0BF80}" type="presParOf" srcId="{BAEB1AD5-3D4A-9E46-8460-BAE33624D410}" destId="{CA9CF669-B161-4644-BE8D-501C2D277504}" srcOrd="7" destOrd="0" presId="urn:microsoft.com/office/officeart/2005/8/layout/cycle1"/>
    <dgm:cxn modelId="{0A4DA41B-AD59-4D48-9EBE-3FDD3B4B4C4C}" type="presParOf" srcId="{BAEB1AD5-3D4A-9E46-8460-BAE33624D410}" destId="{617DFB52-1EE5-2841-8F37-A12EF1E86001}" srcOrd="8" destOrd="0" presId="urn:microsoft.com/office/officeart/2005/8/layout/cycle1"/>
    <dgm:cxn modelId="{14DE5175-56B4-5648-92BA-29CDD90AFB3C}" type="presParOf" srcId="{BAEB1AD5-3D4A-9E46-8460-BAE33624D410}" destId="{0DE43E8C-707F-1348-8C2E-F8AB90F434A2}" srcOrd="9" destOrd="0" presId="urn:microsoft.com/office/officeart/2005/8/layout/cycle1"/>
    <dgm:cxn modelId="{225D6985-7C03-BA41-8125-2CE70EF52105}" type="presParOf" srcId="{BAEB1AD5-3D4A-9E46-8460-BAE33624D410}" destId="{8017A058-7D03-1043-B969-111F8D20670D}" srcOrd="10" destOrd="0" presId="urn:microsoft.com/office/officeart/2005/8/layout/cycle1"/>
    <dgm:cxn modelId="{7B7AE829-8944-D841-AAF5-64B90C1A1F2F}" type="presParOf" srcId="{BAEB1AD5-3D4A-9E46-8460-BAE33624D410}" destId="{5538C982-6891-0E47-A0A1-D19AD2CB31A1}" srcOrd="11" destOrd="0" presId="urn:microsoft.com/office/officeart/2005/8/layout/cycle1"/>
    <dgm:cxn modelId="{C787F988-8048-D945-A6A0-30198E8A439A}" type="presParOf" srcId="{BAEB1AD5-3D4A-9E46-8460-BAE33624D410}" destId="{7029AFFC-9AE0-5E4D-A645-F1C197ADA078}" srcOrd="12" destOrd="0" presId="urn:microsoft.com/office/officeart/2005/8/layout/cycle1"/>
    <dgm:cxn modelId="{AF5BA2F5-EFED-654D-BE11-B08BF4B295A6}" type="presParOf" srcId="{BAEB1AD5-3D4A-9E46-8460-BAE33624D410}" destId="{778E407B-84C3-3D46-8D2B-A4088AD27AA6}" srcOrd="13" destOrd="0" presId="urn:microsoft.com/office/officeart/2005/8/layout/cycle1"/>
    <dgm:cxn modelId="{9448A0C0-43A3-6B4C-9DB7-1964A3A3AB5B}" type="presParOf" srcId="{BAEB1AD5-3D4A-9E46-8460-BAE33624D410}" destId="{E81B3326-6819-9342-80B8-3108EFF53CF0}"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23299B2-BC21-48F2-A684-87AC1328B708}" type="doc">
      <dgm:prSet loTypeId="urn:microsoft.com/office/officeart/2005/8/layout/pyramid1" loCatId="pyramid" qsTypeId="urn:microsoft.com/office/officeart/2005/8/quickstyle/simple1" qsCatId="simple" csTypeId="urn:microsoft.com/office/officeart/2005/8/colors/accent1_2" csCatId="accent1" phldr="1"/>
      <dgm:spPr/>
    </dgm:pt>
    <dgm:pt modelId="{47674A09-9520-420F-9F0B-B150E9454BB5}">
      <dgm:prSet phldrT="[Text]"/>
      <dgm:spPr>
        <a:gradFill flip="none" rotWithShape="1">
          <a:gsLst>
            <a:gs pos="12000">
              <a:srgbClr val="E6804D"/>
            </a:gs>
            <a:gs pos="1000">
              <a:srgbClr val="CC0000"/>
            </a:gs>
            <a:gs pos="24000">
              <a:srgbClr val="FFFF99"/>
            </a:gs>
            <a:gs pos="38000">
              <a:srgbClr val="FFFF00"/>
            </a:gs>
            <a:gs pos="66000">
              <a:srgbClr val="92D050"/>
            </a:gs>
            <a:gs pos="87000">
              <a:srgbClr val="33AE33"/>
            </a:gs>
            <a:gs pos="99000">
              <a:srgbClr val="008A64"/>
            </a:gs>
          </a:gsLst>
          <a:lin ang="5400000" scaled="1"/>
          <a:tileRect/>
        </a:gradFill>
        <a:ln w="19050">
          <a:solidFill>
            <a:srgbClr val="92D050"/>
          </a:solidFill>
        </a:ln>
        <a:effectLst>
          <a:glow rad="197653">
            <a:srgbClr val="92D050"/>
          </a:glow>
        </a:effectLst>
      </dgm:spPr>
      <dgm:t>
        <a:bodyPr/>
        <a:lstStyle/>
        <a:p>
          <a:endParaRPr lang="en-US" dirty="0">
            <a:solidFill>
              <a:srgbClr val="92D050"/>
            </a:solidFill>
          </a:endParaRPr>
        </a:p>
      </dgm:t>
    </dgm:pt>
    <dgm:pt modelId="{17AC5E81-0041-4101-895C-98BE2850C46A}" type="parTrans" cxnId="{68C3F246-9BB9-4D54-B673-B092AFDA64D2}">
      <dgm:prSet/>
      <dgm:spPr/>
      <dgm:t>
        <a:bodyPr/>
        <a:lstStyle/>
        <a:p>
          <a:endParaRPr lang="en-US">
            <a:solidFill>
              <a:srgbClr val="92D050"/>
            </a:solidFill>
          </a:endParaRPr>
        </a:p>
      </dgm:t>
    </dgm:pt>
    <dgm:pt modelId="{69D3A9A9-48BA-4DFA-A1E1-838D09D8D868}" type="sibTrans" cxnId="{68C3F246-9BB9-4D54-B673-B092AFDA64D2}">
      <dgm:prSet/>
      <dgm:spPr/>
      <dgm:t>
        <a:bodyPr/>
        <a:lstStyle/>
        <a:p>
          <a:endParaRPr lang="en-US">
            <a:solidFill>
              <a:srgbClr val="92D050"/>
            </a:solidFill>
          </a:endParaRPr>
        </a:p>
      </dgm:t>
    </dgm:pt>
    <dgm:pt modelId="{860136A2-BC36-4BC2-AC9F-4F15965CAAF2}" type="pres">
      <dgm:prSet presAssocID="{C23299B2-BC21-48F2-A684-87AC1328B708}" presName="Name0" presStyleCnt="0">
        <dgm:presLayoutVars>
          <dgm:dir/>
          <dgm:animLvl val="lvl"/>
          <dgm:resizeHandles val="exact"/>
        </dgm:presLayoutVars>
      </dgm:prSet>
      <dgm:spPr/>
    </dgm:pt>
    <dgm:pt modelId="{5DE2F9FD-84D6-47A0-B0C2-3E100271E551}" type="pres">
      <dgm:prSet presAssocID="{47674A09-9520-420F-9F0B-B150E9454BB5}" presName="Name8" presStyleCnt="0"/>
      <dgm:spPr/>
    </dgm:pt>
    <dgm:pt modelId="{CEF699C1-73B8-4B5E-AE13-87B8A23DED2D}" type="pres">
      <dgm:prSet presAssocID="{47674A09-9520-420F-9F0B-B150E9454BB5}" presName="level" presStyleLbl="node1" presStyleIdx="0" presStyleCnt="1" custLinFactNeighborX="8723" custLinFactNeighborY="389">
        <dgm:presLayoutVars>
          <dgm:chMax val="1"/>
          <dgm:bulletEnabled val="1"/>
        </dgm:presLayoutVars>
      </dgm:prSet>
      <dgm:spPr/>
    </dgm:pt>
    <dgm:pt modelId="{E56AD7BB-BE5A-4291-A469-A249A6DDF639}" type="pres">
      <dgm:prSet presAssocID="{47674A09-9520-420F-9F0B-B150E9454BB5}" presName="levelTx" presStyleLbl="revTx" presStyleIdx="0" presStyleCnt="0">
        <dgm:presLayoutVars>
          <dgm:chMax val="1"/>
          <dgm:bulletEnabled val="1"/>
        </dgm:presLayoutVars>
      </dgm:prSet>
      <dgm:spPr/>
    </dgm:pt>
  </dgm:ptLst>
  <dgm:cxnLst>
    <dgm:cxn modelId="{7529AC38-373B-CA4D-BFE9-56479CEDCF9A}" type="presOf" srcId="{C23299B2-BC21-48F2-A684-87AC1328B708}" destId="{860136A2-BC36-4BC2-AC9F-4F15965CAAF2}" srcOrd="0" destOrd="0" presId="urn:microsoft.com/office/officeart/2005/8/layout/pyramid1"/>
    <dgm:cxn modelId="{68C3F246-9BB9-4D54-B673-B092AFDA64D2}" srcId="{C23299B2-BC21-48F2-A684-87AC1328B708}" destId="{47674A09-9520-420F-9F0B-B150E9454BB5}" srcOrd="0" destOrd="0" parTransId="{17AC5E81-0041-4101-895C-98BE2850C46A}" sibTransId="{69D3A9A9-48BA-4DFA-A1E1-838D09D8D868}"/>
    <dgm:cxn modelId="{3CC28181-2BAD-7F41-9291-FBFDDD5D585F}" type="presOf" srcId="{47674A09-9520-420F-9F0B-B150E9454BB5}" destId="{E56AD7BB-BE5A-4291-A469-A249A6DDF639}" srcOrd="1" destOrd="0" presId="urn:microsoft.com/office/officeart/2005/8/layout/pyramid1"/>
    <dgm:cxn modelId="{6F2562D8-4D18-FC4F-B7CB-B46EA7710D59}" type="presOf" srcId="{47674A09-9520-420F-9F0B-B150E9454BB5}" destId="{CEF699C1-73B8-4B5E-AE13-87B8A23DED2D}" srcOrd="0" destOrd="0" presId="urn:microsoft.com/office/officeart/2005/8/layout/pyramid1"/>
    <dgm:cxn modelId="{E9FDFA37-835B-524E-BFFB-B99DEC63A6BD}" type="presParOf" srcId="{860136A2-BC36-4BC2-AC9F-4F15965CAAF2}" destId="{5DE2F9FD-84D6-47A0-B0C2-3E100271E551}" srcOrd="0" destOrd="0" presId="urn:microsoft.com/office/officeart/2005/8/layout/pyramid1"/>
    <dgm:cxn modelId="{2FED0335-7311-3E4A-B2CE-9B4208D77462}" type="presParOf" srcId="{5DE2F9FD-84D6-47A0-B0C2-3E100271E551}" destId="{CEF699C1-73B8-4B5E-AE13-87B8A23DED2D}" srcOrd="0" destOrd="0" presId="urn:microsoft.com/office/officeart/2005/8/layout/pyramid1"/>
    <dgm:cxn modelId="{D9131916-9111-824B-8EED-D4994714D8A1}" type="presParOf" srcId="{5DE2F9FD-84D6-47A0-B0C2-3E100271E551}" destId="{E56AD7BB-BE5A-4291-A469-A249A6DDF639}" srcOrd="1" destOrd="0" presId="urn:microsoft.com/office/officeart/2005/8/layout/pyramid1"/>
  </dgm:cxnLst>
  <dgm:bg/>
  <dgm:whole>
    <a:ln w="7620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3A98C2F-D8B8-C04E-879D-9103F4043E5C}" type="doc">
      <dgm:prSet loTypeId="urn:microsoft.com/office/officeart/2005/8/layout/hList3" loCatId="" qsTypeId="urn:microsoft.com/office/officeart/2005/8/quickstyle/simple2" qsCatId="simple" csTypeId="urn:microsoft.com/office/officeart/2005/8/colors/accent5_1" csCatId="accent5" phldr="1"/>
      <dgm:spPr/>
    </dgm:pt>
    <dgm:pt modelId="{30EBE087-A438-B842-A024-4D2816EC9038}">
      <dgm:prSet phldrT="[Text]" custT="1"/>
      <dgm:spPr/>
      <dgm:t>
        <a:bodyPr/>
        <a:lstStyle/>
        <a:p>
          <a:r>
            <a:rPr lang="en-US" sz="4400" b="1" dirty="0"/>
            <a:t>First, identify what staff need to know, then, provide…</a:t>
          </a:r>
        </a:p>
      </dgm:t>
    </dgm:pt>
    <dgm:pt modelId="{6B67AA2A-3A42-8A46-B749-B625F3EF9B89}" type="parTrans" cxnId="{89F1C2AF-DC53-4947-94A0-568E3BE131B3}">
      <dgm:prSet/>
      <dgm:spPr/>
      <dgm:t>
        <a:bodyPr/>
        <a:lstStyle/>
        <a:p>
          <a:endParaRPr lang="en-US" sz="3600"/>
        </a:p>
      </dgm:t>
    </dgm:pt>
    <dgm:pt modelId="{05C96752-912E-A842-B801-0F3AC84E65CE}" type="sibTrans" cxnId="{89F1C2AF-DC53-4947-94A0-568E3BE131B3}">
      <dgm:prSet custT="1"/>
      <dgm:spPr/>
      <dgm:t>
        <a:bodyPr/>
        <a:lstStyle/>
        <a:p>
          <a:endParaRPr lang="en-US" sz="3600"/>
        </a:p>
      </dgm:t>
    </dgm:pt>
    <dgm:pt modelId="{B99938D5-567C-F045-B591-0064C8DCC6BB}">
      <dgm:prSet phldrT="[Text]" custT="1"/>
      <dgm:spPr/>
      <dgm:t>
        <a:bodyPr/>
        <a:lstStyle/>
        <a:p>
          <a:r>
            <a:rPr lang="en-US" sz="3600" dirty="0"/>
            <a:t>Coaching/</a:t>
          </a:r>
        </a:p>
        <a:p>
          <a:r>
            <a:rPr lang="en-US" sz="3600" dirty="0"/>
            <a:t>Prompting</a:t>
          </a:r>
        </a:p>
      </dgm:t>
    </dgm:pt>
    <dgm:pt modelId="{E017AD56-8C7E-6A49-94A1-2A0A8ED200F8}" type="parTrans" cxnId="{E4C2F79D-D076-254F-84C4-D8E97E5C190B}">
      <dgm:prSet/>
      <dgm:spPr/>
      <dgm:t>
        <a:bodyPr/>
        <a:lstStyle/>
        <a:p>
          <a:endParaRPr lang="en-US" sz="3600"/>
        </a:p>
      </dgm:t>
    </dgm:pt>
    <dgm:pt modelId="{FEDED2EE-A37F-D746-892C-D1CC5AB7EF05}" type="sibTrans" cxnId="{E4C2F79D-D076-254F-84C4-D8E97E5C190B}">
      <dgm:prSet custT="1"/>
      <dgm:spPr/>
      <dgm:t>
        <a:bodyPr/>
        <a:lstStyle/>
        <a:p>
          <a:endParaRPr lang="en-US" sz="3600"/>
        </a:p>
      </dgm:t>
    </dgm:pt>
    <dgm:pt modelId="{9FC34C97-A64A-274A-864D-1EC4A071A611}">
      <dgm:prSet phldrT="[Text]" custT="1"/>
      <dgm:spPr/>
      <dgm:t>
        <a:bodyPr/>
        <a:lstStyle/>
        <a:p>
          <a:r>
            <a:rPr lang="en-US" sz="3600" dirty="0"/>
            <a:t>Explicit Training</a:t>
          </a:r>
        </a:p>
      </dgm:t>
    </dgm:pt>
    <dgm:pt modelId="{13182043-7E14-B944-9999-4A5FD867293C}" type="parTrans" cxnId="{D6E02CE4-020C-B34B-BA25-DD01F3F38D9C}">
      <dgm:prSet/>
      <dgm:spPr/>
      <dgm:t>
        <a:bodyPr/>
        <a:lstStyle/>
        <a:p>
          <a:endParaRPr lang="en-US" sz="3600"/>
        </a:p>
      </dgm:t>
    </dgm:pt>
    <dgm:pt modelId="{86030FF0-9B59-6749-9C7B-F326E2BD44A9}" type="sibTrans" cxnId="{D6E02CE4-020C-B34B-BA25-DD01F3F38D9C}">
      <dgm:prSet/>
      <dgm:spPr/>
      <dgm:t>
        <a:bodyPr/>
        <a:lstStyle/>
        <a:p>
          <a:endParaRPr lang="en-US" sz="3600"/>
        </a:p>
      </dgm:t>
    </dgm:pt>
    <dgm:pt modelId="{A11AC603-36BE-7B47-99BB-39F34A6D2D33}">
      <dgm:prSet phldrT="[Text]" custT="1"/>
      <dgm:spPr/>
      <dgm:t>
        <a:bodyPr/>
        <a:lstStyle/>
        <a:p>
          <a:r>
            <a:rPr lang="en-US" sz="3600" dirty="0"/>
            <a:t>Performance Feedback</a:t>
          </a:r>
        </a:p>
      </dgm:t>
    </dgm:pt>
    <dgm:pt modelId="{D13ECD4B-4814-DE47-BE34-443819197B21}" type="parTrans" cxnId="{35728828-F573-714F-B93C-C3F225314164}">
      <dgm:prSet/>
      <dgm:spPr/>
      <dgm:t>
        <a:bodyPr/>
        <a:lstStyle/>
        <a:p>
          <a:endParaRPr lang="en-US" sz="3600"/>
        </a:p>
      </dgm:t>
    </dgm:pt>
    <dgm:pt modelId="{329B02EC-78CA-894D-B277-0A099731A8AE}" type="sibTrans" cxnId="{35728828-F573-714F-B93C-C3F225314164}">
      <dgm:prSet custT="1"/>
      <dgm:spPr/>
      <dgm:t>
        <a:bodyPr/>
        <a:lstStyle/>
        <a:p>
          <a:endParaRPr lang="en-US" sz="3600"/>
        </a:p>
      </dgm:t>
    </dgm:pt>
    <dgm:pt modelId="{F8991093-2535-7441-B4A0-F52D2AB81A0E}" type="pres">
      <dgm:prSet presAssocID="{93A98C2F-D8B8-C04E-879D-9103F4043E5C}" presName="composite" presStyleCnt="0">
        <dgm:presLayoutVars>
          <dgm:chMax val="1"/>
          <dgm:dir/>
          <dgm:resizeHandles val="exact"/>
        </dgm:presLayoutVars>
      </dgm:prSet>
      <dgm:spPr/>
    </dgm:pt>
    <dgm:pt modelId="{6B6FE9D8-C496-A647-A319-08C4FF69F7E8}" type="pres">
      <dgm:prSet presAssocID="{30EBE087-A438-B842-A024-4D2816EC9038}" presName="roof" presStyleLbl="dkBgShp" presStyleIdx="0" presStyleCnt="2" custLinFactNeighborY="1403"/>
      <dgm:spPr/>
    </dgm:pt>
    <dgm:pt modelId="{1F797873-05B0-CC4F-9C3E-DD61DEF1D944}" type="pres">
      <dgm:prSet presAssocID="{30EBE087-A438-B842-A024-4D2816EC9038}" presName="pillars" presStyleCnt="0"/>
      <dgm:spPr/>
    </dgm:pt>
    <dgm:pt modelId="{153D09E4-796C-1546-92A9-0C28E8850574}" type="pres">
      <dgm:prSet presAssocID="{30EBE087-A438-B842-A024-4D2816EC9038}" presName="pillar1" presStyleLbl="node1" presStyleIdx="0" presStyleCnt="3">
        <dgm:presLayoutVars>
          <dgm:bulletEnabled val="1"/>
        </dgm:presLayoutVars>
      </dgm:prSet>
      <dgm:spPr/>
    </dgm:pt>
    <dgm:pt modelId="{6E922989-F7C2-4A43-8237-9C757BD4133A}" type="pres">
      <dgm:prSet presAssocID="{B99938D5-567C-F045-B591-0064C8DCC6BB}" presName="pillarX" presStyleLbl="node1" presStyleIdx="1" presStyleCnt="3">
        <dgm:presLayoutVars>
          <dgm:bulletEnabled val="1"/>
        </dgm:presLayoutVars>
      </dgm:prSet>
      <dgm:spPr/>
    </dgm:pt>
    <dgm:pt modelId="{678DE44B-0551-FC4E-8B9E-7E60789003EE}" type="pres">
      <dgm:prSet presAssocID="{A11AC603-36BE-7B47-99BB-39F34A6D2D33}" presName="pillarX" presStyleLbl="node1" presStyleIdx="2" presStyleCnt="3">
        <dgm:presLayoutVars>
          <dgm:bulletEnabled val="1"/>
        </dgm:presLayoutVars>
      </dgm:prSet>
      <dgm:spPr/>
    </dgm:pt>
    <dgm:pt modelId="{7AB94DD3-CAF8-BD4F-A2B2-48810E4E705C}" type="pres">
      <dgm:prSet presAssocID="{30EBE087-A438-B842-A024-4D2816EC9038}" presName="base" presStyleLbl="dkBgShp" presStyleIdx="1" presStyleCnt="2"/>
      <dgm:spPr/>
    </dgm:pt>
  </dgm:ptLst>
  <dgm:cxnLst>
    <dgm:cxn modelId="{E4E9E118-EB02-E744-B446-6882B4CDD002}" type="presOf" srcId="{30EBE087-A438-B842-A024-4D2816EC9038}" destId="{6B6FE9D8-C496-A647-A319-08C4FF69F7E8}" srcOrd="0" destOrd="0" presId="urn:microsoft.com/office/officeart/2005/8/layout/hList3"/>
    <dgm:cxn modelId="{35728828-F573-714F-B93C-C3F225314164}" srcId="{30EBE087-A438-B842-A024-4D2816EC9038}" destId="{A11AC603-36BE-7B47-99BB-39F34A6D2D33}" srcOrd="2" destOrd="0" parTransId="{D13ECD4B-4814-DE47-BE34-443819197B21}" sibTransId="{329B02EC-78CA-894D-B277-0A099731A8AE}"/>
    <dgm:cxn modelId="{E8E1D13B-6FC5-8E4A-9519-A09690EE92B2}" type="presOf" srcId="{B99938D5-567C-F045-B591-0064C8DCC6BB}" destId="{6E922989-F7C2-4A43-8237-9C757BD4133A}" srcOrd="0" destOrd="0" presId="urn:microsoft.com/office/officeart/2005/8/layout/hList3"/>
    <dgm:cxn modelId="{ABF2A443-DF28-8943-A6F5-C2D94ED7386A}" type="presOf" srcId="{A11AC603-36BE-7B47-99BB-39F34A6D2D33}" destId="{678DE44B-0551-FC4E-8B9E-7E60789003EE}" srcOrd="0" destOrd="0" presId="urn:microsoft.com/office/officeart/2005/8/layout/hList3"/>
    <dgm:cxn modelId="{E4C2F79D-D076-254F-84C4-D8E97E5C190B}" srcId="{30EBE087-A438-B842-A024-4D2816EC9038}" destId="{B99938D5-567C-F045-B591-0064C8DCC6BB}" srcOrd="1" destOrd="0" parTransId="{E017AD56-8C7E-6A49-94A1-2A0A8ED200F8}" sibTransId="{FEDED2EE-A37F-D746-892C-D1CC5AB7EF05}"/>
    <dgm:cxn modelId="{E3F000A0-1E35-084D-9B84-2E1B00766862}" type="presOf" srcId="{93A98C2F-D8B8-C04E-879D-9103F4043E5C}" destId="{F8991093-2535-7441-B4A0-F52D2AB81A0E}" srcOrd="0" destOrd="0" presId="urn:microsoft.com/office/officeart/2005/8/layout/hList3"/>
    <dgm:cxn modelId="{89F1C2AF-DC53-4947-94A0-568E3BE131B3}" srcId="{93A98C2F-D8B8-C04E-879D-9103F4043E5C}" destId="{30EBE087-A438-B842-A024-4D2816EC9038}" srcOrd="0" destOrd="0" parTransId="{6B67AA2A-3A42-8A46-B749-B625F3EF9B89}" sibTransId="{05C96752-912E-A842-B801-0F3AC84E65CE}"/>
    <dgm:cxn modelId="{9727EFB2-1371-1340-AA8A-CAABEC35C5D4}" type="presOf" srcId="{9FC34C97-A64A-274A-864D-1EC4A071A611}" destId="{153D09E4-796C-1546-92A9-0C28E8850574}" srcOrd="0" destOrd="0" presId="urn:microsoft.com/office/officeart/2005/8/layout/hList3"/>
    <dgm:cxn modelId="{D6E02CE4-020C-B34B-BA25-DD01F3F38D9C}" srcId="{30EBE087-A438-B842-A024-4D2816EC9038}" destId="{9FC34C97-A64A-274A-864D-1EC4A071A611}" srcOrd="0" destOrd="0" parTransId="{13182043-7E14-B944-9999-4A5FD867293C}" sibTransId="{86030FF0-9B59-6749-9C7B-F326E2BD44A9}"/>
    <dgm:cxn modelId="{2EB9DD39-8D08-4341-A02E-904AB1188FD8}" type="presParOf" srcId="{F8991093-2535-7441-B4A0-F52D2AB81A0E}" destId="{6B6FE9D8-C496-A647-A319-08C4FF69F7E8}" srcOrd="0" destOrd="0" presId="urn:microsoft.com/office/officeart/2005/8/layout/hList3"/>
    <dgm:cxn modelId="{7301C72E-B183-6C41-9A90-ACE3B6F2C429}" type="presParOf" srcId="{F8991093-2535-7441-B4A0-F52D2AB81A0E}" destId="{1F797873-05B0-CC4F-9C3E-DD61DEF1D944}" srcOrd="1" destOrd="0" presId="urn:microsoft.com/office/officeart/2005/8/layout/hList3"/>
    <dgm:cxn modelId="{39234B7B-4A1E-234F-82A1-17661105793C}" type="presParOf" srcId="{1F797873-05B0-CC4F-9C3E-DD61DEF1D944}" destId="{153D09E4-796C-1546-92A9-0C28E8850574}" srcOrd="0" destOrd="0" presId="urn:microsoft.com/office/officeart/2005/8/layout/hList3"/>
    <dgm:cxn modelId="{B801A6F0-D17B-C74A-B5B5-1AD2631AA51B}" type="presParOf" srcId="{1F797873-05B0-CC4F-9C3E-DD61DEF1D944}" destId="{6E922989-F7C2-4A43-8237-9C757BD4133A}" srcOrd="1" destOrd="0" presId="urn:microsoft.com/office/officeart/2005/8/layout/hList3"/>
    <dgm:cxn modelId="{0CD9C530-69E9-6D43-8743-4401228737C4}" type="presParOf" srcId="{1F797873-05B0-CC4F-9C3E-DD61DEF1D944}" destId="{678DE44B-0551-FC4E-8B9E-7E60789003EE}" srcOrd="2" destOrd="0" presId="urn:microsoft.com/office/officeart/2005/8/layout/hList3"/>
    <dgm:cxn modelId="{3AB96592-9CB7-3240-93AD-B5793EA37EB9}" type="presParOf" srcId="{F8991093-2535-7441-B4A0-F52D2AB81A0E}" destId="{7AB94DD3-CAF8-BD4F-A2B2-48810E4E705C}" srcOrd="2" destOrd="0" presId="urn:microsoft.com/office/officeart/2005/8/layout/hLis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1D9BA84-8D88-9347-8C33-4F68CB1C544A}" type="doc">
      <dgm:prSet loTypeId="urn:microsoft.com/office/officeart/2005/8/layout/default" loCatId="pyramid" qsTypeId="urn:microsoft.com/office/officeart/2005/8/quickstyle/simple1" qsCatId="simple" csTypeId="urn:microsoft.com/office/officeart/2005/8/colors/accent2_1" csCatId="accent2" phldr="1"/>
      <dgm:spPr/>
      <dgm:t>
        <a:bodyPr/>
        <a:lstStyle/>
        <a:p>
          <a:endParaRPr lang="en-US"/>
        </a:p>
      </dgm:t>
    </dgm:pt>
    <dgm:pt modelId="{74E4152E-37ED-1142-B0DD-7F77A5ACCF1E}">
      <dgm:prSet custT="1"/>
      <dgm:spPr/>
      <dgm:t>
        <a:bodyPr/>
        <a:lstStyle/>
        <a:p>
          <a:r>
            <a:rPr lang="en-US" sz="2800" b="0" i="0" dirty="0"/>
            <a:t>PBIS Rationale and Purpose</a:t>
          </a:r>
          <a:endParaRPr lang="en-US" sz="2800" dirty="0"/>
        </a:p>
      </dgm:t>
    </dgm:pt>
    <dgm:pt modelId="{865E0323-3789-BD42-BF87-2436B495574A}" type="parTrans" cxnId="{DEABD81C-97B6-4843-ADEB-3C52A9BD5999}">
      <dgm:prSet/>
      <dgm:spPr/>
      <dgm:t>
        <a:bodyPr/>
        <a:lstStyle/>
        <a:p>
          <a:endParaRPr lang="en-US" sz="2800"/>
        </a:p>
      </dgm:t>
    </dgm:pt>
    <dgm:pt modelId="{4828299A-735E-D640-9BC9-5DDD804525F8}" type="sibTrans" cxnId="{DEABD81C-97B6-4843-ADEB-3C52A9BD5999}">
      <dgm:prSet/>
      <dgm:spPr/>
      <dgm:t>
        <a:bodyPr/>
        <a:lstStyle/>
        <a:p>
          <a:endParaRPr lang="en-US" sz="2800"/>
        </a:p>
      </dgm:t>
    </dgm:pt>
    <dgm:pt modelId="{0154CA82-7121-D542-B988-F6036CEA8867}">
      <dgm:prSet custT="1"/>
      <dgm:spPr/>
      <dgm:t>
        <a:bodyPr/>
        <a:lstStyle/>
        <a:p>
          <a:r>
            <a:rPr lang="en-US" sz="2800" b="0" i="0" dirty="0"/>
            <a:t>PBIS Handbook </a:t>
          </a:r>
          <a:r>
            <a:rPr lang="en-US" sz="2000" b="0" i="0" dirty="0"/>
            <a:t>(e.g., matrix, discipline flow chart)</a:t>
          </a:r>
          <a:endParaRPr lang="en-US" sz="2800" dirty="0"/>
        </a:p>
      </dgm:t>
    </dgm:pt>
    <dgm:pt modelId="{FEFF6E71-425D-B647-914D-C4BF7AA96D2A}" type="parTrans" cxnId="{7C840074-BB26-8840-BE27-E6AAC65AA287}">
      <dgm:prSet/>
      <dgm:spPr/>
      <dgm:t>
        <a:bodyPr/>
        <a:lstStyle/>
        <a:p>
          <a:endParaRPr lang="en-US" sz="2800"/>
        </a:p>
      </dgm:t>
    </dgm:pt>
    <dgm:pt modelId="{FD2C18AC-0981-8B4D-821B-745D24999434}" type="sibTrans" cxnId="{7C840074-BB26-8840-BE27-E6AAC65AA287}">
      <dgm:prSet/>
      <dgm:spPr/>
      <dgm:t>
        <a:bodyPr/>
        <a:lstStyle/>
        <a:p>
          <a:endParaRPr lang="en-US" sz="2800"/>
        </a:p>
      </dgm:t>
    </dgm:pt>
    <dgm:pt modelId="{037F82EC-0DDF-A34B-AE8A-CEFA52730156}">
      <dgm:prSet custT="1"/>
      <dgm:spPr/>
      <dgm:t>
        <a:bodyPr/>
        <a:lstStyle/>
        <a:p>
          <a:r>
            <a:rPr lang="en-US" sz="2800" b="0" i="0" dirty="0"/>
            <a:t>De-escalation Strategies</a:t>
          </a:r>
          <a:r>
            <a:rPr lang="en-US" sz="2400" b="0" i="0" dirty="0"/>
            <a:t> (e.g., Neutralizing Routines)</a:t>
          </a:r>
          <a:endParaRPr lang="en-US" sz="2800" dirty="0"/>
        </a:p>
      </dgm:t>
    </dgm:pt>
    <dgm:pt modelId="{A89C83AB-40D3-A24D-BD38-684C08A7AA43}" type="parTrans" cxnId="{BDA9F4CC-CF79-8646-A098-400F24708094}">
      <dgm:prSet/>
      <dgm:spPr/>
      <dgm:t>
        <a:bodyPr/>
        <a:lstStyle/>
        <a:p>
          <a:endParaRPr lang="en-US" sz="2800"/>
        </a:p>
      </dgm:t>
    </dgm:pt>
    <dgm:pt modelId="{A228249F-B8B7-1249-8963-AB3ED75AACEC}" type="sibTrans" cxnId="{BDA9F4CC-CF79-8646-A098-400F24708094}">
      <dgm:prSet/>
      <dgm:spPr/>
      <dgm:t>
        <a:bodyPr/>
        <a:lstStyle/>
        <a:p>
          <a:endParaRPr lang="en-US" sz="2800"/>
        </a:p>
      </dgm:t>
    </dgm:pt>
    <dgm:pt modelId="{ADF9195A-2A69-D64D-BB39-7497A6968198}">
      <dgm:prSet custT="1"/>
      <dgm:spPr/>
      <dgm:t>
        <a:bodyPr/>
        <a:lstStyle/>
        <a:p>
          <a:r>
            <a:rPr lang="en-US" sz="2800" b="0" i="0" dirty="0"/>
            <a:t>Function of Behavior/Classroom information</a:t>
          </a:r>
          <a:endParaRPr lang="en-US" sz="2800" dirty="0"/>
        </a:p>
      </dgm:t>
    </dgm:pt>
    <dgm:pt modelId="{8102DEAC-6FF7-CE46-A9B8-67B9689F392E}" type="parTrans" cxnId="{842BD3C1-D972-9B4E-BB4D-39DF67250CE0}">
      <dgm:prSet/>
      <dgm:spPr/>
      <dgm:t>
        <a:bodyPr/>
        <a:lstStyle/>
        <a:p>
          <a:endParaRPr lang="en-US" sz="2800"/>
        </a:p>
      </dgm:t>
    </dgm:pt>
    <dgm:pt modelId="{CB741ED3-8D1B-314F-894F-27A964899A98}" type="sibTrans" cxnId="{842BD3C1-D972-9B4E-BB4D-39DF67250CE0}">
      <dgm:prSet/>
      <dgm:spPr/>
      <dgm:t>
        <a:bodyPr/>
        <a:lstStyle/>
        <a:p>
          <a:endParaRPr lang="en-US" sz="2800"/>
        </a:p>
      </dgm:t>
    </dgm:pt>
    <dgm:pt modelId="{F9FF5374-6121-9142-84A2-4706F29C4229}">
      <dgm:prSet custT="1"/>
      <dgm:spPr/>
      <dgm:t>
        <a:bodyPr/>
        <a:lstStyle/>
        <a:p>
          <a:r>
            <a:rPr lang="en-US" sz="2800" dirty="0"/>
            <a:t>Integrated Culturally Responsive Practices</a:t>
          </a:r>
        </a:p>
      </dgm:t>
    </dgm:pt>
    <dgm:pt modelId="{B3217D57-2BE3-9843-B4DA-D446883F5A1F}" type="parTrans" cxnId="{508E23F2-9D85-D14B-A49F-9A53A68A589F}">
      <dgm:prSet/>
      <dgm:spPr/>
      <dgm:t>
        <a:bodyPr/>
        <a:lstStyle/>
        <a:p>
          <a:endParaRPr lang="en-US" sz="2800"/>
        </a:p>
      </dgm:t>
    </dgm:pt>
    <dgm:pt modelId="{3155CBB7-7160-F74F-AEAF-F4FEB5362F48}" type="sibTrans" cxnId="{508E23F2-9D85-D14B-A49F-9A53A68A589F}">
      <dgm:prSet/>
      <dgm:spPr/>
      <dgm:t>
        <a:bodyPr/>
        <a:lstStyle/>
        <a:p>
          <a:endParaRPr lang="en-US" sz="2800"/>
        </a:p>
      </dgm:t>
    </dgm:pt>
    <dgm:pt modelId="{6CEDCBB0-0693-6841-BCD9-FECE1E084284}" type="pres">
      <dgm:prSet presAssocID="{B1D9BA84-8D88-9347-8C33-4F68CB1C544A}" presName="diagram" presStyleCnt="0">
        <dgm:presLayoutVars>
          <dgm:dir/>
          <dgm:resizeHandles val="exact"/>
        </dgm:presLayoutVars>
      </dgm:prSet>
      <dgm:spPr/>
    </dgm:pt>
    <dgm:pt modelId="{9E5D8AD6-4EA9-BE42-AEB3-E206A0AF891C}" type="pres">
      <dgm:prSet presAssocID="{74E4152E-37ED-1142-B0DD-7F77A5ACCF1E}" presName="node" presStyleLbl="node1" presStyleIdx="0" presStyleCnt="5">
        <dgm:presLayoutVars>
          <dgm:bulletEnabled val="1"/>
        </dgm:presLayoutVars>
      </dgm:prSet>
      <dgm:spPr/>
    </dgm:pt>
    <dgm:pt modelId="{6D30790D-3B07-BA4A-8F90-BF6F0A68737A}" type="pres">
      <dgm:prSet presAssocID="{4828299A-735E-D640-9BC9-5DDD804525F8}" presName="sibTrans" presStyleCnt="0"/>
      <dgm:spPr/>
    </dgm:pt>
    <dgm:pt modelId="{BAE1641C-F444-3A4C-B14E-40F18C9B2F57}" type="pres">
      <dgm:prSet presAssocID="{0154CA82-7121-D542-B988-F6036CEA8867}" presName="node" presStyleLbl="node1" presStyleIdx="1" presStyleCnt="5">
        <dgm:presLayoutVars>
          <dgm:bulletEnabled val="1"/>
        </dgm:presLayoutVars>
      </dgm:prSet>
      <dgm:spPr/>
    </dgm:pt>
    <dgm:pt modelId="{7B73F2D3-A84A-D64C-8BBD-95D40DD59998}" type="pres">
      <dgm:prSet presAssocID="{FD2C18AC-0981-8B4D-821B-745D24999434}" presName="sibTrans" presStyleCnt="0"/>
      <dgm:spPr/>
    </dgm:pt>
    <dgm:pt modelId="{2D9E5441-B7ED-4C45-9E4D-BF8BE838C4F0}" type="pres">
      <dgm:prSet presAssocID="{037F82EC-0DDF-A34B-AE8A-CEFA52730156}" presName="node" presStyleLbl="node1" presStyleIdx="2" presStyleCnt="5">
        <dgm:presLayoutVars>
          <dgm:bulletEnabled val="1"/>
        </dgm:presLayoutVars>
      </dgm:prSet>
      <dgm:spPr/>
    </dgm:pt>
    <dgm:pt modelId="{CEF20B81-E735-004D-A263-24B82366DCA4}" type="pres">
      <dgm:prSet presAssocID="{A228249F-B8B7-1249-8963-AB3ED75AACEC}" presName="sibTrans" presStyleCnt="0"/>
      <dgm:spPr/>
    </dgm:pt>
    <dgm:pt modelId="{821A1B4D-67DE-9D49-8DE6-90D73609696F}" type="pres">
      <dgm:prSet presAssocID="{ADF9195A-2A69-D64D-BB39-7497A6968198}" presName="node" presStyleLbl="node1" presStyleIdx="3" presStyleCnt="5" custScaleX="108409">
        <dgm:presLayoutVars>
          <dgm:bulletEnabled val="1"/>
        </dgm:presLayoutVars>
      </dgm:prSet>
      <dgm:spPr/>
    </dgm:pt>
    <dgm:pt modelId="{DA86CE25-0513-ED41-8D70-B923774AAFC5}" type="pres">
      <dgm:prSet presAssocID="{CB741ED3-8D1B-314F-894F-27A964899A98}" presName="sibTrans" presStyleCnt="0"/>
      <dgm:spPr/>
    </dgm:pt>
    <dgm:pt modelId="{2C85F27A-1DD4-E749-887B-0B669099A295}" type="pres">
      <dgm:prSet presAssocID="{F9FF5374-6121-9142-84A2-4706F29C4229}" presName="node" presStyleLbl="node1" presStyleIdx="4" presStyleCnt="5">
        <dgm:presLayoutVars>
          <dgm:bulletEnabled val="1"/>
        </dgm:presLayoutVars>
      </dgm:prSet>
      <dgm:spPr/>
    </dgm:pt>
  </dgm:ptLst>
  <dgm:cxnLst>
    <dgm:cxn modelId="{E053B00F-0D63-7443-B977-D338587CD9AD}" type="presOf" srcId="{74E4152E-37ED-1142-B0DD-7F77A5ACCF1E}" destId="{9E5D8AD6-4EA9-BE42-AEB3-E206A0AF891C}" srcOrd="0" destOrd="0" presId="urn:microsoft.com/office/officeart/2005/8/layout/default"/>
    <dgm:cxn modelId="{DEABD81C-97B6-4843-ADEB-3C52A9BD5999}" srcId="{B1D9BA84-8D88-9347-8C33-4F68CB1C544A}" destId="{74E4152E-37ED-1142-B0DD-7F77A5ACCF1E}" srcOrd="0" destOrd="0" parTransId="{865E0323-3789-BD42-BF87-2436B495574A}" sibTransId="{4828299A-735E-D640-9BC9-5DDD804525F8}"/>
    <dgm:cxn modelId="{0A5E5E2E-872E-1341-B7E2-F2F0219078CB}" type="presOf" srcId="{F9FF5374-6121-9142-84A2-4706F29C4229}" destId="{2C85F27A-1DD4-E749-887B-0B669099A295}" srcOrd="0" destOrd="0" presId="urn:microsoft.com/office/officeart/2005/8/layout/default"/>
    <dgm:cxn modelId="{9FDF4A3B-592A-634B-99E3-CFF65BBC3AF8}" type="presOf" srcId="{ADF9195A-2A69-D64D-BB39-7497A6968198}" destId="{821A1B4D-67DE-9D49-8DE6-90D73609696F}" srcOrd="0" destOrd="0" presId="urn:microsoft.com/office/officeart/2005/8/layout/default"/>
    <dgm:cxn modelId="{7C840074-BB26-8840-BE27-E6AAC65AA287}" srcId="{B1D9BA84-8D88-9347-8C33-4F68CB1C544A}" destId="{0154CA82-7121-D542-B988-F6036CEA8867}" srcOrd="1" destOrd="0" parTransId="{FEFF6E71-425D-B647-914D-C4BF7AA96D2A}" sibTransId="{FD2C18AC-0981-8B4D-821B-745D24999434}"/>
    <dgm:cxn modelId="{47E0007E-F71B-EE43-A0C5-592E489EDB07}" type="presOf" srcId="{037F82EC-0DDF-A34B-AE8A-CEFA52730156}" destId="{2D9E5441-B7ED-4C45-9E4D-BF8BE838C4F0}" srcOrd="0" destOrd="0" presId="urn:microsoft.com/office/officeart/2005/8/layout/default"/>
    <dgm:cxn modelId="{20FD23B7-B235-2E4C-A9AC-4CBFFF48CF52}" type="presOf" srcId="{0154CA82-7121-D542-B988-F6036CEA8867}" destId="{BAE1641C-F444-3A4C-B14E-40F18C9B2F57}" srcOrd="0" destOrd="0" presId="urn:microsoft.com/office/officeart/2005/8/layout/default"/>
    <dgm:cxn modelId="{7F373FB7-A6C8-6A4C-A886-E4FBF180B8DD}" type="presOf" srcId="{B1D9BA84-8D88-9347-8C33-4F68CB1C544A}" destId="{6CEDCBB0-0693-6841-BCD9-FECE1E084284}" srcOrd="0" destOrd="0" presId="urn:microsoft.com/office/officeart/2005/8/layout/default"/>
    <dgm:cxn modelId="{842BD3C1-D972-9B4E-BB4D-39DF67250CE0}" srcId="{B1D9BA84-8D88-9347-8C33-4F68CB1C544A}" destId="{ADF9195A-2A69-D64D-BB39-7497A6968198}" srcOrd="3" destOrd="0" parTransId="{8102DEAC-6FF7-CE46-A9B8-67B9689F392E}" sibTransId="{CB741ED3-8D1B-314F-894F-27A964899A98}"/>
    <dgm:cxn modelId="{BDA9F4CC-CF79-8646-A098-400F24708094}" srcId="{B1D9BA84-8D88-9347-8C33-4F68CB1C544A}" destId="{037F82EC-0DDF-A34B-AE8A-CEFA52730156}" srcOrd="2" destOrd="0" parTransId="{A89C83AB-40D3-A24D-BD38-684C08A7AA43}" sibTransId="{A228249F-B8B7-1249-8963-AB3ED75AACEC}"/>
    <dgm:cxn modelId="{508E23F2-9D85-D14B-A49F-9A53A68A589F}" srcId="{B1D9BA84-8D88-9347-8C33-4F68CB1C544A}" destId="{F9FF5374-6121-9142-84A2-4706F29C4229}" srcOrd="4" destOrd="0" parTransId="{B3217D57-2BE3-9843-B4DA-D446883F5A1F}" sibTransId="{3155CBB7-7160-F74F-AEAF-F4FEB5362F48}"/>
    <dgm:cxn modelId="{8BF82AD9-7963-454A-9001-D7445FE30AB1}" type="presParOf" srcId="{6CEDCBB0-0693-6841-BCD9-FECE1E084284}" destId="{9E5D8AD6-4EA9-BE42-AEB3-E206A0AF891C}" srcOrd="0" destOrd="0" presId="urn:microsoft.com/office/officeart/2005/8/layout/default"/>
    <dgm:cxn modelId="{EA43F1FD-8AF4-8840-84A4-4E486E9196E5}" type="presParOf" srcId="{6CEDCBB0-0693-6841-BCD9-FECE1E084284}" destId="{6D30790D-3B07-BA4A-8F90-BF6F0A68737A}" srcOrd="1" destOrd="0" presId="urn:microsoft.com/office/officeart/2005/8/layout/default"/>
    <dgm:cxn modelId="{4400AA3B-9A77-C647-8936-F737666F20D5}" type="presParOf" srcId="{6CEDCBB0-0693-6841-BCD9-FECE1E084284}" destId="{BAE1641C-F444-3A4C-B14E-40F18C9B2F57}" srcOrd="2" destOrd="0" presId="urn:microsoft.com/office/officeart/2005/8/layout/default"/>
    <dgm:cxn modelId="{09489289-3E66-204D-9EBB-41B5C2352AB6}" type="presParOf" srcId="{6CEDCBB0-0693-6841-BCD9-FECE1E084284}" destId="{7B73F2D3-A84A-D64C-8BBD-95D40DD59998}" srcOrd="3" destOrd="0" presId="urn:microsoft.com/office/officeart/2005/8/layout/default"/>
    <dgm:cxn modelId="{124743BA-4F59-3043-81C9-447B92CE2BEC}" type="presParOf" srcId="{6CEDCBB0-0693-6841-BCD9-FECE1E084284}" destId="{2D9E5441-B7ED-4C45-9E4D-BF8BE838C4F0}" srcOrd="4" destOrd="0" presId="urn:microsoft.com/office/officeart/2005/8/layout/default"/>
    <dgm:cxn modelId="{1C254D23-F099-1045-94B4-FB5EDB1EADAE}" type="presParOf" srcId="{6CEDCBB0-0693-6841-BCD9-FECE1E084284}" destId="{CEF20B81-E735-004D-A263-24B82366DCA4}" srcOrd="5" destOrd="0" presId="urn:microsoft.com/office/officeart/2005/8/layout/default"/>
    <dgm:cxn modelId="{7EDE06B2-939D-5F47-B097-5176C63F5031}" type="presParOf" srcId="{6CEDCBB0-0693-6841-BCD9-FECE1E084284}" destId="{821A1B4D-67DE-9D49-8DE6-90D73609696F}" srcOrd="6" destOrd="0" presId="urn:microsoft.com/office/officeart/2005/8/layout/default"/>
    <dgm:cxn modelId="{244BCAC7-331A-FD42-87AB-38A025F217D9}" type="presParOf" srcId="{6CEDCBB0-0693-6841-BCD9-FECE1E084284}" destId="{DA86CE25-0513-ED41-8D70-B923774AAFC5}" srcOrd="7" destOrd="0" presId="urn:microsoft.com/office/officeart/2005/8/layout/default"/>
    <dgm:cxn modelId="{D113957B-1444-8943-BB4A-DF7E5B661BB9}" type="presParOf" srcId="{6CEDCBB0-0693-6841-BCD9-FECE1E084284}" destId="{2C85F27A-1DD4-E749-887B-0B669099A295}"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1D0157-A438-46CA-8EB0-F10C3EDBB633}">
      <dsp:nvSpPr>
        <dsp:cNvPr id="0" name=""/>
        <dsp:cNvSpPr/>
      </dsp:nvSpPr>
      <dsp:spPr>
        <a:xfrm>
          <a:off x="8099" y="1980715"/>
          <a:ext cx="3498431" cy="3633543"/>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a:t>Self-monitor</a:t>
          </a:r>
        </a:p>
        <a:p>
          <a:pPr marL="457200" lvl="2" indent="-228600" algn="l" defTabSz="889000">
            <a:lnSpc>
              <a:spcPct val="90000"/>
            </a:lnSpc>
            <a:spcBef>
              <a:spcPct val="0"/>
            </a:spcBef>
            <a:spcAft>
              <a:spcPct val="15000"/>
            </a:spcAft>
            <a:buChar char="•"/>
          </a:pPr>
          <a:r>
            <a:rPr lang="en-US" sz="2000" kern="1200"/>
            <a:t>Are you participating?</a:t>
          </a:r>
        </a:p>
        <a:p>
          <a:pPr marL="457200" lvl="2" indent="-228600" algn="l" defTabSz="889000">
            <a:lnSpc>
              <a:spcPct val="90000"/>
            </a:lnSpc>
            <a:spcBef>
              <a:spcPct val="0"/>
            </a:spcBef>
            <a:spcAft>
              <a:spcPct val="15000"/>
            </a:spcAft>
            <a:buChar char="•"/>
          </a:pPr>
          <a:r>
            <a:rPr lang="en-US" sz="2000" kern="1200"/>
            <a:t>Engaged as a learner?</a:t>
          </a:r>
        </a:p>
        <a:p>
          <a:pPr marL="457200" lvl="2"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Stretch, break, stand as needed​</a:t>
          </a:r>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dirty="0"/>
            <a:t>If you have questions or comments:</a:t>
          </a:r>
        </a:p>
        <a:p>
          <a:pPr marL="457200" lvl="2" indent="-228600" algn="l" defTabSz="889000">
            <a:lnSpc>
              <a:spcPct val="90000"/>
            </a:lnSpc>
            <a:spcBef>
              <a:spcPct val="0"/>
            </a:spcBef>
            <a:spcAft>
              <a:spcPct val="15000"/>
            </a:spcAft>
            <a:buChar char="•"/>
          </a:pPr>
          <a:r>
            <a:rPr lang="en-US" sz="2000" kern="1200" dirty="0"/>
            <a:t>Raise hand</a:t>
          </a:r>
        </a:p>
      </dsp:txBody>
      <dsp:txXfrm>
        <a:off x="90071" y="2062687"/>
        <a:ext cx="3334487" cy="3551571"/>
      </dsp:txXfrm>
    </dsp:sp>
    <dsp:sp modelId="{D5C674EC-98A5-4D45-9168-E941BC46FCF6}">
      <dsp:nvSpPr>
        <dsp:cNvPr id="0" name=""/>
        <dsp:cNvSpPr/>
      </dsp:nvSpPr>
      <dsp:spPr>
        <a:xfrm>
          <a:off x="0" y="5429489"/>
          <a:ext cx="3498431" cy="112294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kern="1200"/>
            <a:t>Self</a:t>
          </a:r>
        </a:p>
      </dsp:txBody>
      <dsp:txXfrm>
        <a:off x="0" y="5429489"/>
        <a:ext cx="2463683" cy="1122947"/>
      </dsp:txXfrm>
    </dsp:sp>
    <dsp:sp modelId="{DEEF4213-91C0-4DFA-A1E8-D6E76A9D48BD}">
      <dsp:nvSpPr>
        <dsp:cNvPr id="0" name=""/>
        <dsp:cNvSpPr/>
      </dsp:nvSpPr>
      <dsp:spPr>
        <a:xfrm>
          <a:off x="2571483" y="5211252"/>
          <a:ext cx="1224450" cy="1224450"/>
        </a:xfrm>
        <a:prstGeom prst="ellipse">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3ADCC0-45AB-4F03-8B39-78AD7803ABF7}">
      <dsp:nvSpPr>
        <dsp:cNvPr id="0" name=""/>
        <dsp:cNvSpPr/>
      </dsp:nvSpPr>
      <dsp:spPr>
        <a:xfrm>
          <a:off x="4098549" y="2000131"/>
          <a:ext cx="3498431" cy="3555877"/>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Listen while others are speaking​</a:t>
          </a:r>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a:t>Work as a team:</a:t>
          </a:r>
        </a:p>
        <a:p>
          <a:pPr marL="457200" lvl="2" indent="-228600" algn="l" defTabSz="889000">
            <a:lnSpc>
              <a:spcPct val="90000"/>
            </a:lnSpc>
            <a:spcBef>
              <a:spcPct val="0"/>
            </a:spcBef>
            <a:spcAft>
              <a:spcPct val="15000"/>
            </a:spcAft>
            <a:buChar char="•"/>
          </a:pPr>
          <a:r>
            <a:rPr lang="en-US" sz="2000" kern="1200"/>
            <a:t>Room for every voice</a:t>
          </a:r>
        </a:p>
        <a:p>
          <a:pPr marL="457200" lvl="2" indent="-228600" algn="l" defTabSz="889000">
            <a:lnSpc>
              <a:spcPct val="90000"/>
            </a:lnSpc>
            <a:spcBef>
              <a:spcPct val="0"/>
            </a:spcBef>
            <a:spcAft>
              <a:spcPct val="15000"/>
            </a:spcAft>
            <a:buChar char="•"/>
          </a:pPr>
          <a:r>
            <a:rPr lang="en-US" sz="2000" kern="1200"/>
            <a:t>Reinforce participation</a:t>
          </a:r>
        </a:p>
      </dsp:txBody>
      <dsp:txXfrm>
        <a:off x="4180521" y="2082103"/>
        <a:ext cx="3334487" cy="3473905"/>
      </dsp:txXfrm>
    </dsp:sp>
    <dsp:sp modelId="{219636A1-9D00-4675-967E-CA57FCDEAB1E}">
      <dsp:nvSpPr>
        <dsp:cNvPr id="0" name=""/>
        <dsp:cNvSpPr/>
      </dsp:nvSpPr>
      <dsp:spPr>
        <a:xfrm>
          <a:off x="4138991" y="5445501"/>
          <a:ext cx="3498431" cy="112294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kern="1200"/>
            <a:t>Others</a:t>
          </a:r>
        </a:p>
      </dsp:txBody>
      <dsp:txXfrm>
        <a:off x="4138991" y="5445501"/>
        <a:ext cx="2463683" cy="1122947"/>
      </dsp:txXfrm>
    </dsp:sp>
    <dsp:sp modelId="{161E2365-CB26-459A-8F0C-B10C3E646E56}">
      <dsp:nvSpPr>
        <dsp:cNvPr id="0" name=""/>
        <dsp:cNvSpPr/>
      </dsp:nvSpPr>
      <dsp:spPr>
        <a:xfrm>
          <a:off x="6661198" y="5262192"/>
          <a:ext cx="1224450" cy="1224450"/>
        </a:xfrm>
        <a:prstGeom prst="ellipse">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2F90E6-CF6C-47CE-A6A2-78658417800F}">
      <dsp:nvSpPr>
        <dsp:cNvPr id="0" name=""/>
        <dsp:cNvSpPr/>
      </dsp:nvSpPr>
      <dsp:spPr>
        <a:xfrm>
          <a:off x="8188999" y="2035883"/>
          <a:ext cx="3498431" cy="3412871"/>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a:t>Have your computer charged and ready to go​</a:t>
          </a:r>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a:t>Keep necessary materials at hand</a:t>
          </a:r>
        </a:p>
        <a:p>
          <a:pPr marL="457200" lvl="2" indent="-228600" algn="l" defTabSz="889000">
            <a:lnSpc>
              <a:spcPct val="90000"/>
            </a:lnSpc>
            <a:spcBef>
              <a:spcPct val="0"/>
            </a:spcBef>
            <a:spcAft>
              <a:spcPct val="15000"/>
            </a:spcAft>
            <a:buChar char="•"/>
          </a:pPr>
          <a:r>
            <a:rPr lang="en-US" sz="2000" kern="1200"/>
            <a:t>action plan</a:t>
          </a:r>
        </a:p>
        <a:p>
          <a:pPr marL="457200" lvl="2" indent="-228600" algn="l" defTabSz="889000">
            <a:lnSpc>
              <a:spcPct val="90000"/>
            </a:lnSpc>
            <a:spcBef>
              <a:spcPct val="0"/>
            </a:spcBef>
            <a:spcAft>
              <a:spcPct val="15000"/>
            </a:spcAft>
            <a:buChar char="•"/>
          </a:pPr>
          <a:r>
            <a:rPr lang="en-US" sz="2000" kern="1200"/>
            <a:t>relevant docs</a:t>
          </a:r>
        </a:p>
        <a:p>
          <a:pPr marL="457200" lvl="2" indent="-228600" algn="l" defTabSz="889000">
            <a:lnSpc>
              <a:spcPct val="90000"/>
            </a:lnSpc>
            <a:spcBef>
              <a:spcPct val="0"/>
            </a:spcBef>
            <a:spcAft>
              <a:spcPct val="15000"/>
            </a:spcAft>
            <a:buChar char="•"/>
          </a:pPr>
          <a:r>
            <a:rPr lang="en-US" sz="2000" kern="1200"/>
            <a:t>water/snacks</a:t>
          </a:r>
        </a:p>
        <a:p>
          <a:pPr marL="457200" lvl="2"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Minimize distractions if possible​</a:t>
          </a:r>
        </a:p>
      </dsp:txBody>
      <dsp:txXfrm>
        <a:off x="8268967" y="2115851"/>
        <a:ext cx="3338495" cy="3332903"/>
      </dsp:txXfrm>
    </dsp:sp>
    <dsp:sp modelId="{B634D077-9CEB-4360-83EE-5D4C6FFB98DD}">
      <dsp:nvSpPr>
        <dsp:cNvPr id="0" name=""/>
        <dsp:cNvSpPr/>
      </dsp:nvSpPr>
      <dsp:spPr>
        <a:xfrm>
          <a:off x="8146143" y="5445931"/>
          <a:ext cx="3498431" cy="112294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kern="1200"/>
            <a:t>Environment</a:t>
          </a:r>
        </a:p>
      </dsp:txBody>
      <dsp:txXfrm>
        <a:off x="8146143" y="5445931"/>
        <a:ext cx="2463683" cy="1122947"/>
      </dsp:txXfrm>
    </dsp:sp>
    <dsp:sp modelId="{EE5FFD93-52F3-418C-BBBA-24CAF019EF16}">
      <dsp:nvSpPr>
        <dsp:cNvPr id="0" name=""/>
        <dsp:cNvSpPr/>
      </dsp:nvSpPr>
      <dsp:spPr>
        <a:xfrm>
          <a:off x="10751648" y="5226441"/>
          <a:ext cx="1224450" cy="1224450"/>
        </a:xfrm>
        <a:prstGeom prst="ellipse">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FE9D8-C496-A647-A319-08C4FF69F7E8}">
      <dsp:nvSpPr>
        <dsp:cNvPr id="0" name=""/>
        <dsp:cNvSpPr/>
      </dsp:nvSpPr>
      <dsp:spPr>
        <a:xfrm>
          <a:off x="0" y="21795"/>
          <a:ext cx="10555288" cy="1553527"/>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1" kern="1200" dirty="0"/>
            <a:t>First, identify what staff need to know, then, provide…</a:t>
          </a:r>
        </a:p>
      </dsp:txBody>
      <dsp:txXfrm>
        <a:off x="0" y="21795"/>
        <a:ext cx="10555288" cy="1553527"/>
      </dsp:txXfrm>
    </dsp:sp>
    <dsp:sp modelId="{153D09E4-796C-1546-92A9-0C28E8850574}">
      <dsp:nvSpPr>
        <dsp:cNvPr id="0" name=""/>
        <dsp:cNvSpPr/>
      </dsp:nvSpPr>
      <dsp:spPr>
        <a:xfrm>
          <a:off x="5153"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Explicit Training</a:t>
          </a:r>
        </a:p>
      </dsp:txBody>
      <dsp:txXfrm>
        <a:off x="5153" y="1553527"/>
        <a:ext cx="3514993" cy="3262407"/>
      </dsp:txXfrm>
    </dsp:sp>
    <dsp:sp modelId="{6E922989-F7C2-4A43-8237-9C757BD4133A}">
      <dsp:nvSpPr>
        <dsp:cNvPr id="0" name=""/>
        <dsp:cNvSpPr/>
      </dsp:nvSpPr>
      <dsp:spPr>
        <a:xfrm>
          <a:off x="3520147"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Coaching/</a:t>
          </a:r>
        </a:p>
        <a:p>
          <a:pPr marL="0" lvl="0" indent="0" algn="ctr" defTabSz="1600200">
            <a:lnSpc>
              <a:spcPct val="90000"/>
            </a:lnSpc>
            <a:spcBef>
              <a:spcPct val="0"/>
            </a:spcBef>
            <a:spcAft>
              <a:spcPct val="35000"/>
            </a:spcAft>
            <a:buNone/>
          </a:pPr>
          <a:r>
            <a:rPr lang="en-US" sz="3600" kern="1200" dirty="0"/>
            <a:t>Prompting</a:t>
          </a:r>
        </a:p>
      </dsp:txBody>
      <dsp:txXfrm>
        <a:off x="3520147" y="1553527"/>
        <a:ext cx="3514993" cy="3262407"/>
      </dsp:txXfrm>
    </dsp:sp>
    <dsp:sp modelId="{678DE44B-0551-FC4E-8B9E-7E60789003EE}">
      <dsp:nvSpPr>
        <dsp:cNvPr id="0" name=""/>
        <dsp:cNvSpPr/>
      </dsp:nvSpPr>
      <dsp:spPr>
        <a:xfrm>
          <a:off x="7035140"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Performance Feedback</a:t>
          </a:r>
        </a:p>
      </dsp:txBody>
      <dsp:txXfrm>
        <a:off x="7035140" y="1553527"/>
        <a:ext cx="3514993" cy="3262407"/>
      </dsp:txXfrm>
    </dsp:sp>
    <dsp:sp modelId="{7AB94DD3-CAF8-BD4F-A2B2-48810E4E705C}">
      <dsp:nvSpPr>
        <dsp:cNvPr id="0" name=""/>
        <dsp:cNvSpPr/>
      </dsp:nvSpPr>
      <dsp:spPr>
        <a:xfrm>
          <a:off x="0" y="4815935"/>
          <a:ext cx="10555288" cy="362489"/>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FE9D8-C496-A647-A319-08C4FF69F7E8}">
      <dsp:nvSpPr>
        <dsp:cNvPr id="0" name=""/>
        <dsp:cNvSpPr/>
      </dsp:nvSpPr>
      <dsp:spPr>
        <a:xfrm>
          <a:off x="0" y="21795"/>
          <a:ext cx="10555288" cy="1553527"/>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1" kern="1200" dirty="0"/>
            <a:t>First, identify what staff need to know, then, provide…</a:t>
          </a:r>
        </a:p>
      </dsp:txBody>
      <dsp:txXfrm>
        <a:off x="0" y="21795"/>
        <a:ext cx="10555288" cy="1553527"/>
      </dsp:txXfrm>
    </dsp:sp>
    <dsp:sp modelId="{153D09E4-796C-1546-92A9-0C28E8850574}">
      <dsp:nvSpPr>
        <dsp:cNvPr id="0" name=""/>
        <dsp:cNvSpPr/>
      </dsp:nvSpPr>
      <dsp:spPr>
        <a:xfrm>
          <a:off x="5153"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rPr>
            <a:t>Explicit Training</a:t>
          </a:r>
        </a:p>
      </dsp:txBody>
      <dsp:txXfrm>
        <a:off x="5153" y="1553527"/>
        <a:ext cx="3514993" cy="3262407"/>
      </dsp:txXfrm>
    </dsp:sp>
    <dsp:sp modelId="{6E922989-F7C2-4A43-8237-9C757BD4133A}">
      <dsp:nvSpPr>
        <dsp:cNvPr id="0" name=""/>
        <dsp:cNvSpPr/>
      </dsp:nvSpPr>
      <dsp:spPr>
        <a:xfrm>
          <a:off x="3520147"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Coaching/</a:t>
          </a:r>
        </a:p>
        <a:p>
          <a:pPr marL="0" lvl="0" indent="0" algn="ctr" defTabSz="1600200">
            <a:lnSpc>
              <a:spcPct val="90000"/>
            </a:lnSpc>
            <a:spcBef>
              <a:spcPct val="0"/>
            </a:spcBef>
            <a:spcAft>
              <a:spcPct val="35000"/>
            </a:spcAft>
            <a:buNone/>
          </a:pPr>
          <a:r>
            <a:rPr lang="en-US" sz="3600" kern="1200" dirty="0"/>
            <a:t>Prompting</a:t>
          </a:r>
        </a:p>
      </dsp:txBody>
      <dsp:txXfrm>
        <a:off x="3520147" y="1553527"/>
        <a:ext cx="3514993" cy="3262407"/>
      </dsp:txXfrm>
    </dsp:sp>
    <dsp:sp modelId="{678DE44B-0551-FC4E-8B9E-7E60789003EE}">
      <dsp:nvSpPr>
        <dsp:cNvPr id="0" name=""/>
        <dsp:cNvSpPr/>
      </dsp:nvSpPr>
      <dsp:spPr>
        <a:xfrm>
          <a:off x="7035140"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0" kern="1200" dirty="0"/>
            <a:t>Performance Feedback</a:t>
          </a:r>
        </a:p>
      </dsp:txBody>
      <dsp:txXfrm>
        <a:off x="7035140" y="1553527"/>
        <a:ext cx="3514993" cy="3262407"/>
      </dsp:txXfrm>
    </dsp:sp>
    <dsp:sp modelId="{7AB94DD3-CAF8-BD4F-A2B2-48810E4E705C}">
      <dsp:nvSpPr>
        <dsp:cNvPr id="0" name=""/>
        <dsp:cNvSpPr/>
      </dsp:nvSpPr>
      <dsp:spPr>
        <a:xfrm>
          <a:off x="0" y="4815935"/>
          <a:ext cx="10555288" cy="362489"/>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3FB332-C28E-4B41-AE28-E610DC22B7C2}">
      <dsp:nvSpPr>
        <dsp:cNvPr id="0" name=""/>
        <dsp:cNvSpPr/>
      </dsp:nvSpPr>
      <dsp:spPr>
        <a:xfrm>
          <a:off x="-6875788" y="-1051308"/>
          <a:ext cx="8183478" cy="8183478"/>
        </a:xfrm>
        <a:prstGeom prst="blockArc">
          <a:avLst>
            <a:gd name="adj1" fmla="val 18900000"/>
            <a:gd name="adj2" fmla="val 2700000"/>
            <a:gd name="adj3" fmla="val 264"/>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6CDF57-3A5D-A24D-8B1E-5722EDDAACB0}">
      <dsp:nvSpPr>
        <dsp:cNvPr id="0" name=""/>
        <dsp:cNvSpPr/>
      </dsp:nvSpPr>
      <dsp:spPr>
        <a:xfrm>
          <a:off x="486773" y="228014"/>
          <a:ext cx="9595333" cy="82460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153"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Center School’s PBIS Leadership Team shares the finalized </a:t>
          </a:r>
          <a:r>
            <a:rPr lang="en-US" sz="2200" b="1" kern="1200" dirty="0"/>
            <a:t>Discipline Flowchart </a:t>
          </a:r>
          <a:r>
            <a:rPr lang="en-US" sz="2200" kern="1200" dirty="0"/>
            <a:t>(developed with staff input) to </a:t>
          </a:r>
          <a:r>
            <a:rPr lang="en-US" sz="2200" b="1" i="1" kern="1200" dirty="0"/>
            <a:t>ALL</a:t>
          </a:r>
          <a:r>
            <a:rPr lang="en-US" sz="2200" kern="1200" dirty="0"/>
            <a:t> staff.</a:t>
          </a:r>
        </a:p>
      </dsp:txBody>
      <dsp:txXfrm>
        <a:off x="486773" y="228014"/>
        <a:ext cx="9595333" cy="824600"/>
      </dsp:txXfrm>
    </dsp:sp>
    <dsp:sp modelId="{F886C37B-589E-2147-A2D2-16B24D35CAC2}">
      <dsp:nvSpPr>
        <dsp:cNvPr id="0" name=""/>
        <dsp:cNvSpPr/>
      </dsp:nvSpPr>
      <dsp:spPr>
        <a:xfrm>
          <a:off x="86652" y="240194"/>
          <a:ext cx="800241" cy="80024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41FFFE-BFFC-8446-99A0-A064FFC1E9FC}">
      <dsp:nvSpPr>
        <dsp:cNvPr id="0" name=""/>
        <dsp:cNvSpPr/>
      </dsp:nvSpPr>
      <dsp:spPr>
        <a:xfrm>
          <a:off x="1013375" y="1188182"/>
          <a:ext cx="9068731" cy="82460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153"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A student scenario is provided and a team member performs a “think aloud” to model her interaction with a student. </a:t>
          </a:r>
          <a:r>
            <a:rPr lang="en-US" sz="2200" b="1" i="1" kern="1200" dirty="0"/>
            <a:t>(I do)</a:t>
          </a:r>
          <a:endParaRPr lang="en-US" sz="2200" b="1" kern="1200" dirty="0"/>
        </a:p>
      </dsp:txBody>
      <dsp:txXfrm>
        <a:off x="1013375" y="1188182"/>
        <a:ext cx="9068731" cy="824600"/>
      </dsp:txXfrm>
    </dsp:sp>
    <dsp:sp modelId="{094FC104-5F93-CC48-81EC-5A5374EF8C5C}">
      <dsp:nvSpPr>
        <dsp:cNvPr id="0" name=""/>
        <dsp:cNvSpPr/>
      </dsp:nvSpPr>
      <dsp:spPr>
        <a:xfrm>
          <a:off x="613254" y="1200362"/>
          <a:ext cx="800241" cy="80024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520068-F0F4-104F-99C0-B8693C5EEFD2}">
      <dsp:nvSpPr>
        <dsp:cNvPr id="0" name=""/>
        <dsp:cNvSpPr/>
      </dsp:nvSpPr>
      <dsp:spPr>
        <a:xfrm>
          <a:off x="1254177" y="2148350"/>
          <a:ext cx="8827928" cy="82460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153"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Additional examples and non-examples of student-staff interactions are provided with opportunities for questions to be asked.</a:t>
          </a:r>
        </a:p>
      </dsp:txBody>
      <dsp:txXfrm>
        <a:off x="1254177" y="2148350"/>
        <a:ext cx="8827928" cy="824600"/>
      </dsp:txXfrm>
    </dsp:sp>
    <dsp:sp modelId="{EBAE9EC1-074A-ED45-8161-C54EFDB5B11B}">
      <dsp:nvSpPr>
        <dsp:cNvPr id="0" name=""/>
        <dsp:cNvSpPr/>
      </dsp:nvSpPr>
      <dsp:spPr>
        <a:xfrm>
          <a:off x="854057" y="2160530"/>
          <a:ext cx="800241" cy="80024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20FCB41-C79A-7C4F-BD3E-0EB42DE5B44C}">
      <dsp:nvSpPr>
        <dsp:cNvPr id="0" name=""/>
        <dsp:cNvSpPr/>
      </dsp:nvSpPr>
      <dsp:spPr>
        <a:xfrm>
          <a:off x="1254177" y="3107910"/>
          <a:ext cx="8827928" cy="82460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153"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Another scenario is provided and small groups of staff discuss how to use the flowchart as a guide to their response. </a:t>
          </a:r>
          <a:r>
            <a:rPr lang="en-US" sz="2200" b="1" i="1" kern="1200" dirty="0"/>
            <a:t>(We do)</a:t>
          </a:r>
          <a:endParaRPr lang="en-US" sz="2200" b="1" kern="1200" dirty="0"/>
        </a:p>
      </dsp:txBody>
      <dsp:txXfrm>
        <a:off x="1254177" y="3107910"/>
        <a:ext cx="8827928" cy="824600"/>
      </dsp:txXfrm>
    </dsp:sp>
    <dsp:sp modelId="{70DE7CED-40B1-1E49-8460-02DCC267BD45}">
      <dsp:nvSpPr>
        <dsp:cNvPr id="0" name=""/>
        <dsp:cNvSpPr/>
      </dsp:nvSpPr>
      <dsp:spPr>
        <a:xfrm>
          <a:off x="854057" y="3120090"/>
          <a:ext cx="800241" cy="80024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308F72-6DB5-184B-84A0-8FD18E4E96E1}">
      <dsp:nvSpPr>
        <dsp:cNvPr id="0" name=""/>
        <dsp:cNvSpPr/>
      </dsp:nvSpPr>
      <dsp:spPr>
        <a:xfrm>
          <a:off x="1013375" y="4068078"/>
          <a:ext cx="9068731" cy="82460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153"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One more scenario is provided. Each staff member writes down how they would respond and then shares the response with a colleague. </a:t>
          </a:r>
          <a:r>
            <a:rPr lang="en-US" sz="2200" b="1" kern="1200" dirty="0"/>
            <a:t>(</a:t>
          </a:r>
          <a:r>
            <a:rPr lang="en-US" sz="2200" b="1" i="1" kern="1200" dirty="0"/>
            <a:t>You do)</a:t>
          </a:r>
        </a:p>
      </dsp:txBody>
      <dsp:txXfrm>
        <a:off x="1013375" y="4068078"/>
        <a:ext cx="9068731" cy="824600"/>
      </dsp:txXfrm>
    </dsp:sp>
    <dsp:sp modelId="{FA36AE01-6D7A-C844-AAB6-F0A29DD0F4C9}">
      <dsp:nvSpPr>
        <dsp:cNvPr id="0" name=""/>
        <dsp:cNvSpPr/>
      </dsp:nvSpPr>
      <dsp:spPr>
        <a:xfrm>
          <a:off x="613254" y="4080258"/>
          <a:ext cx="800241" cy="80024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9003F3-91E9-AA45-A66A-D30BCB32D489}">
      <dsp:nvSpPr>
        <dsp:cNvPr id="0" name=""/>
        <dsp:cNvSpPr/>
      </dsp:nvSpPr>
      <dsp:spPr>
        <a:xfrm>
          <a:off x="486773" y="5028246"/>
          <a:ext cx="9595333" cy="82460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153"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All staff are provided laminated copies of the Discipline Flowchart and are asked to focus on using it </a:t>
          </a:r>
          <a:r>
            <a:rPr lang="en-US" sz="2200" b="1" kern="1200" dirty="0"/>
            <a:t>during dismissal time</a:t>
          </a:r>
          <a:r>
            <a:rPr lang="en-US" sz="2200" kern="1200" dirty="0"/>
            <a:t>.</a:t>
          </a:r>
        </a:p>
      </dsp:txBody>
      <dsp:txXfrm>
        <a:off x="486773" y="5028246"/>
        <a:ext cx="9595333" cy="824600"/>
      </dsp:txXfrm>
    </dsp:sp>
    <dsp:sp modelId="{4B3C8ED8-2405-E04A-B807-53509F9456EA}">
      <dsp:nvSpPr>
        <dsp:cNvPr id="0" name=""/>
        <dsp:cNvSpPr/>
      </dsp:nvSpPr>
      <dsp:spPr>
        <a:xfrm>
          <a:off x="86652" y="5040426"/>
          <a:ext cx="800241" cy="80024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FE9D8-C496-A647-A319-08C4FF69F7E8}">
      <dsp:nvSpPr>
        <dsp:cNvPr id="0" name=""/>
        <dsp:cNvSpPr/>
      </dsp:nvSpPr>
      <dsp:spPr>
        <a:xfrm>
          <a:off x="0" y="21795"/>
          <a:ext cx="10555288" cy="1553527"/>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1" kern="1200" dirty="0"/>
            <a:t>First, identify what staff need to know, then, provide…</a:t>
          </a:r>
        </a:p>
      </dsp:txBody>
      <dsp:txXfrm>
        <a:off x="0" y="21795"/>
        <a:ext cx="10555288" cy="1553527"/>
      </dsp:txXfrm>
    </dsp:sp>
    <dsp:sp modelId="{153D09E4-796C-1546-92A9-0C28E8850574}">
      <dsp:nvSpPr>
        <dsp:cNvPr id="0" name=""/>
        <dsp:cNvSpPr/>
      </dsp:nvSpPr>
      <dsp:spPr>
        <a:xfrm>
          <a:off x="5153" y="1553527"/>
          <a:ext cx="3514993" cy="3262407"/>
        </a:xfrm>
        <a:prstGeom prst="rect">
          <a:avLst/>
        </a:prstGeom>
        <a:solidFill>
          <a:srgbClr val="93CADC"/>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Explicit Training</a:t>
          </a:r>
        </a:p>
      </dsp:txBody>
      <dsp:txXfrm>
        <a:off x="5153" y="1553527"/>
        <a:ext cx="3514993" cy="3262407"/>
      </dsp:txXfrm>
    </dsp:sp>
    <dsp:sp modelId="{6E922989-F7C2-4A43-8237-9C757BD4133A}">
      <dsp:nvSpPr>
        <dsp:cNvPr id="0" name=""/>
        <dsp:cNvSpPr/>
      </dsp:nvSpPr>
      <dsp:spPr>
        <a:xfrm>
          <a:off x="3520147"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t>Coaching/</a:t>
          </a:r>
        </a:p>
        <a:p>
          <a:pPr marL="0" lvl="0" indent="0" algn="ctr" defTabSz="1600200">
            <a:lnSpc>
              <a:spcPct val="90000"/>
            </a:lnSpc>
            <a:spcBef>
              <a:spcPct val="0"/>
            </a:spcBef>
            <a:spcAft>
              <a:spcPct val="35000"/>
            </a:spcAft>
            <a:buNone/>
          </a:pPr>
          <a:r>
            <a:rPr lang="en-US" sz="3600" b="1" kern="1200" dirty="0"/>
            <a:t>Prompting</a:t>
          </a:r>
        </a:p>
      </dsp:txBody>
      <dsp:txXfrm>
        <a:off x="3520147" y="1553527"/>
        <a:ext cx="3514993" cy="3262407"/>
      </dsp:txXfrm>
    </dsp:sp>
    <dsp:sp modelId="{678DE44B-0551-FC4E-8B9E-7E60789003EE}">
      <dsp:nvSpPr>
        <dsp:cNvPr id="0" name=""/>
        <dsp:cNvSpPr/>
      </dsp:nvSpPr>
      <dsp:spPr>
        <a:xfrm>
          <a:off x="7035140"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Performance Feedback</a:t>
          </a:r>
        </a:p>
      </dsp:txBody>
      <dsp:txXfrm>
        <a:off x="7035140" y="1553527"/>
        <a:ext cx="3514993" cy="3262407"/>
      </dsp:txXfrm>
    </dsp:sp>
    <dsp:sp modelId="{7AB94DD3-CAF8-BD4F-A2B2-48810E4E705C}">
      <dsp:nvSpPr>
        <dsp:cNvPr id="0" name=""/>
        <dsp:cNvSpPr/>
      </dsp:nvSpPr>
      <dsp:spPr>
        <a:xfrm>
          <a:off x="0" y="4815935"/>
          <a:ext cx="10555288" cy="362489"/>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FA25A2-BC11-7646-A126-CE3458B09172}">
      <dsp:nvSpPr>
        <dsp:cNvPr id="0" name=""/>
        <dsp:cNvSpPr/>
      </dsp:nvSpPr>
      <dsp:spPr>
        <a:xfrm rot="16200000">
          <a:off x="-2113975" y="4235474"/>
          <a:ext cx="5265950" cy="525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63354" bIns="0" numCol="1" spcCol="1270" anchor="t" anchorCtr="0">
          <a:noAutofit/>
        </a:bodyPr>
        <a:lstStyle/>
        <a:p>
          <a:pPr marL="0" lvl="0" indent="0" algn="r" defTabSz="1778000">
            <a:lnSpc>
              <a:spcPct val="90000"/>
            </a:lnSpc>
            <a:spcBef>
              <a:spcPct val="0"/>
            </a:spcBef>
            <a:spcAft>
              <a:spcPct val="35000"/>
            </a:spcAft>
            <a:buNone/>
          </a:pPr>
          <a:r>
            <a:rPr lang="en-US" sz="4000" b="1" kern="1200" dirty="0">
              <a:solidFill>
                <a:schemeClr val="bg1"/>
              </a:solidFill>
            </a:rPr>
            <a:t>COACH</a:t>
          </a:r>
        </a:p>
      </dsp:txBody>
      <dsp:txXfrm>
        <a:off x="-2113975" y="4235474"/>
        <a:ext cx="5265950" cy="525377"/>
      </dsp:txXfrm>
    </dsp:sp>
    <dsp:sp modelId="{917DAC40-7DA5-634E-B883-340FD0793949}">
      <dsp:nvSpPr>
        <dsp:cNvPr id="0" name=""/>
        <dsp:cNvSpPr/>
      </dsp:nvSpPr>
      <dsp:spPr>
        <a:xfrm>
          <a:off x="803475" y="1809144"/>
          <a:ext cx="3040487" cy="5103788"/>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463354" rIns="163576"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School/district coach conducts walkthrough observations and provides specific, supportive feedback </a:t>
          </a:r>
          <a:br>
            <a:rPr lang="en-US" sz="2300" kern="1200" dirty="0"/>
          </a:br>
          <a:endParaRPr lang="en-US" sz="2300" kern="1200" dirty="0"/>
        </a:p>
        <a:p>
          <a:pPr marL="228600" lvl="1" indent="-228600" algn="l" defTabSz="1022350">
            <a:lnSpc>
              <a:spcPct val="90000"/>
            </a:lnSpc>
            <a:spcBef>
              <a:spcPct val="0"/>
            </a:spcBef>
            <a:spcAft>
              <a:spcPct val="15000"/>
            </a:spcAft>
            <a:buChar char="•"/>
          </a:pPr>
          <a:r>
            <a:rPr lang="en-US" sz="2300" kern="1200" dirty="0"/>
            <a:t>Mentors assigned to new educators provide feedback on use of PBIS practices </a:t>
          </a:r>
        </a:p>
      </dsp:txBody>
      <dsp:txXfrm>
        <a:off x="803475" y="1809144"/>
        <a:ext cx="3040487" cy="5103788"/>
      </dsp:txXfrm>
    </dsp:sp>
    <dsp:sp modelId="{7A63B0D5-C718-A443-A30E-86DAFB85CEC0}">
      <dsp:nvSpPr>
        <dsp:cNvPr id="0" name=""/>
        <dsp:cNvSpPr/>
      </dsp:nvSpPr>
      <dsp:spPr>
        <a:xfrm>
          <a:off x="195236" y="564088"/>
          <a:ext cx="1050754" cy="1050754"/>
        </a:xfrm>
        <a:prstGeom prst="rect">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AFA66E-1CCD-AA4F-A8BE-81E375D3AEBD}">
      <dsp:nvSpPr>
        <dsp:cNvPr id="0" name=""/>
        <dsp:cNvSpPr/>
      </dsp:nvSpPr>
      <dsp:spPr>
        <a:xfrm rot="16200000">
          <a:off x="1958949" y="4222142"/>
          <a:ext cx="4821529" cy="525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63354" bIns="0" numCol="1" spcCol="1270" anchor="t" anchorCtr="0">
          <a:noAutofit/>
        </a:bodyPr>
        <a:lstStyle/>
        <a:p>
          <a:pPr marL="0" lvl="0" indent="0" algn="r" defTabSz="1778000">
            <a:lnSpc>
              <a:spcPct val="90000"/>
            </a:lnSpc>
            <a:spcBef>
              <a:spcPct val="0"/>
            </a:spcBef>
            <a:spcAft>
              <a:spcPct val="35000"/>
            </a:spcAft>
            <a:buNone/>
          </a:pPr>
          <a:r>
            <a:rPr lang="en-US" sz="4000" b="1" kern="1200" dirty="0">
              <a:solidFill>
                <a:schemeClr val="bg1"/>
              </a:solidFill>
            </a:rPr>
            <a:t>PEER</a:t>
          </a:r>
        </a:p>
      </dsp:txBody>
      <dsp:txXfrm>
        <a:off x="1958949" y="4222142"/>
        <a:ext cx="4821529" cy="525377"/>
      </dsp:txXfrm>
    </dsp:sp>
    <dsp:sp modelId="{94BABCAE-BD5F-C648-A90E-07F09456A9FE}">
      <dsp:nvSpPr>
        <dsp:cNvPr id="0" name=""/>
        <dsp:cNvSpPr/>
      </dsp:nvSpPr>
      <dsp:spPr>
        <a:xfrm>
          <a:off x="4622640" y="1792144"/>
          <a:ext cx="3662061" cy="510025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463354" rIns="163576"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Educator pairs visit each other during instruction to gather data on specific practices and provide specific feedback/ support to one another</a:t>
          </a:r>
          <a:br>
            <a:rPr lang="en-US" sz="2300" kern="1200" dirty="0"/>
          </a:br>
          <a:endParaRPr lang="en-US" sz="2300" kern="1200" dirty="0"/>
        </a:p>
        <a:p>
          <a:pPr marL="228600" lvl="1" indent="-228600" algn="l" defTabSz="1022350">
            <a:lnSpc>
              <a:spcPct val="90000"/>
            </a:lnSpc>
            <a:spcBef>
              <a:spcPct val="0"/>
            </a:spcBef>
            <a:spcAft>
              <a:spcPct val="15000"/>
            </a:spcAft>
            <a:buChar char="•"/>
          </a:pPr>
          <a:r>
            <a:rPr lang="en-US" sz="2300" kern="1200" dirty="0"/>
            <a:t>Communities of Practice are created to review critical features, share experiences, gather examples of core PBIS practices</a:t>
          </a:r>
        </a:p>
      </dsp:txBody>
      <dsp:txXfrm>
        <a:off x="4622640" y="1792144"/>
        <a:ext cx="3662061" cy="5100259"/>
      </dsp:txXfrm>
    </dsp:sp>
    <dsp:sp modelId="{72662DDC-314B-7848-B611-44103D5E7146}">
      <dsp:nvSpPr>
        <dsp:cNvPr id="0" name=""/>
        <dsp:cNvSpPr/>
      </dsp:nvSpPr>
      <dsp:spPr>
        <a:xfrm>
          <a:off x="4053526" y="648611"/>
          <a:ext cx="1050754" cy="1050754"/>
        </a:xfrm>
        <a:prstGeom prst="rect">
          <a:avLst/>
        </a:prstGeom>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CA273E-F9DD-D94D-9965-190B27B20969}">
      <dsp:nvSpPr>
        <dsp:cNvPr id="0" name=""/>
        <dsp:cNvSpPr/>
      </dsp:nvSpPr>
      <dsp:spPr>
        <a:xfrm rot="16200000">
          <a:off x="6010796" y="4255015"/>
          <a:ext cx="5289085" cy="563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63354" bIns="0" numCol="1" spcCol="1270" anchor="t" anchorCtr="0">
          <a:noAutofit/>
        </a:bodyPr>
        <a:lstStyle/>
        <a:p>
          <a:pPr marL="0" lvl="0" indent="0" algn="r" defTabSz="1778000">
            <a:lnSpc>
              <a:spcPct val="90000"/>
            </a:lnSpc>
            <a:spcBef>
              <a:spcPct val="0"/>
            </a:spcBef>
            <a:spcAft>
              <a:spcPct val="35000"/>
            </a:spcAft>
            <a:buNone/>
          </a:pPr>
          <a:r>
            <a:rPr lang="en-US" sz="4000" b="1" kern="1200" dirty="0">
              <a:solidFill>
                <a:schemeClr val="bg1"/>
              </a:solidFill>
            </a:rPr>
            <a:t>SELF</a:t>
          </a:r>
        </a:p>
      </dsp:txBody>
      <dsp:txXfrm>
        <a:off x="6010796" y="4255015"/>
        <a:ext cx="5289085" cy="563651"/>
      </dsp:txXfrm>
    </dsp:sp>
    <dsp:sp modelId="{D83C8A2D-2F8E-874A-967B-5FC87B40695E}">
      <dsp:nvSpPr>
        <dsp:cNvPr id="0" name=""/>
        <dsp:cNvSpPr/>
      </dsp:nvSpPr>
      <dsp:spPr>
        <a:xfrm>
          <a:off x="8923538" y="1828694"/>
          <a:ext cx="3326884" cy="515117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463354" rIns="163576"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Individuals commit to being a coach and providing support for 1 identified practice</a:t>
          </a:r>
          <a:br>
            <a:rPr lang="en-US" sz="2300" kern="1200" dirty="0"/>
          </a:br>
          <a:endParaRPr lang="en-US" sz="2300" kern="1200" dirty="0"/>
        </a:p>
        <a:p>
          <a:pPr marL="228600" lvl="1" indent="-228600" algn="l" defTabSz="1022350">
            <a:lnSpc>
              <a:spcPct val="90000"/>
            </a:lnSpc>
            <a:spcBef>
              <a:spcPct val="0"/>
            </a:spcBef>
            <a:spcAft>
              <a:spcPct val="15000"/>
            </a:spcAft>
            <a:buChar char="•"/>
          </a:pPr>
          <a:r>
            <a:rPr lang="en-US" sz="2300" kern="1200" dirty="0"/>
            <a:t>Educators choose 1 practice to set goals for themselves, self-monitor (with a provided data collection tool) &amp; self-reinforce when they meet their goal</a:t>
          </a:r>
        </a:p>
      </dsp:txBody>
      <dsp:txXfrm>
        <a:off x="8923538" y="1828694"/>
        <a:ext cx="3326884" cy="5151176"/>
      </dsp:txXfrm>
    </dsp:sp>
    <dsp:sp modelId="{DA68EC2F-2132-F447-AD84-EB861FFDEBA7}">
      <dsp:nvSpPr>
        <dsp:cNvPr id="0" name=""/>
        <dsp:cNvSpPr/>
      </dsp:nvSpPr>
      <dsp:spPr>
        <a:xfrm>
          <a:off x="8428280" y="486154"/>
          <a:ext cx="1050754" cy="1050754"/>
        </a:xfrm>
        <a:prstGeom prst="rect">
          <a:avLst/>
        </a:prstGeom>
        <a:blipFill rotWithShape="1">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FACA7D-8800-A147-BC2A-6FBE61B1DFA0}">
      <dsp:nvSpPr>
        <dsp:cNvPr id="0" name=""/>
        <dsp:cNvSpPr/>
      </dsp:nvSpPr>
      <dsp:spPr>
        <a:xfrm>
          <a:off x="1154" y="44100"/>
          <a:ext cx="4503786" cy="270227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For 8 weeks, a weekly email is sent out to staff reminding them to use the discipline flowchart when responding to student behavior incidents.</a:t>
          </a:r>
        </a:p>
      </dsp:txBody>
      <dsp:txXfrm>
        <a:off x="1154" y="44100"/>
        <a:ext cx="4503786" cy="2702271"/>
      </dsp:txXfrm>
    </dsp:sp>
    <dsp:sp modelId="{DCA968B9-39E0-0E45-8239-A96AEA6FB71B}">
      <dsp:nvSpPr>
        <dsp:cNvPr id="0" name=""/>
        <dsp:cNvSpPr/>
      </dsp:nvSpPr>
      <dsp:spPr>
        <a:xfrm>
          <a:off x="4955319" y="44100"/>
          <a:ext cx="4503786" cy="270227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During grade level/ department meetings, teams discuss using the discipline flowchart and what works well and how to overcome barriers. </a:t>
          </a:r>
        </a:p>
      </dsp:txBody>
      <dsp:txXfrm>
        <a:off x="4955319" y="44100"/>
        <a:ext cx="4503786" cy="2702271"/>
      </dsp:txXfrm>
    </dsp:sp>
    <dsp:sp modelId="{ADB98D37-EEA8-1F43-9190-68F9455E8874}">
      <dsp:nvSpPr>
        <dsp:cNvPr id="0" name=""/>
        <dsp:cNvSpPr/>
      </dsp:nvSpPr>
      <dsp:spPr>
        <a:xfrm>
          <a:off x="2009753" y="3196751"/>
          <a:ext cx="5440754" cy="270227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When staff follow the flowchart procedures for office-supported incidents, the administrator provides specific praise to the staff member.</a:t>
          </a:r>
        </a:p>
      </dsp:txBody>
      <dsp:txXfrm>
        <a:off x="2009753" y="3196751"/>
        <a:ext cx="5440754" cy="270227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FE9D8-C496-A647-A319-08C4FF69F7E8}">
      <dsp:nvSpPr>
        <dsp:cNvPr id="0" name=""/>
        <dsp:cNvSpPr/>
      </dsp:nvSpPr>
      <dsp:spPr>
        <a:xfrm>
          <a:off x="0" y="21795"/>
          <a:ext cx="10555288" cy="1553527"/>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1" kern="1200" dirty="0"/>
            <a:t>First, identify what staff need to know, then, provide…</a:t>
          </a:r>
        </a:p>
      </dsp:txBody>
      <dsp:txXfrm>
        <a:off x="0" y="21795"/>
        <a:ext cx="10555288" cy="1553527"/>
      </dsp:txXfrm>
    </dsp:sp>
    <dsp:sp modelId="{153D09E4-796C-1546-92A9-0C28E8850574}">
      <dsp:nvSpPr>
        <dsp:cNvPr id="0" name=""/>
        <dsp:cNvSpPr/>
      </dsp:nvSpPr>
      <dsp:spPr>
        <a:xfrm>
          <a:off x="5153"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0" kern="1200" dirty="0">
              <a:solidFill>
                <a:schemeClr val="accent6">
                  <a:lumMod val="50000"/>
                </a:schemeClr>
              </a:solidFill>
            </a:rPr>
            <a:t>Explicit Training</a:t>
          </a:r>
        </a:p>
      </dsp:txBody>
      <dsp:txXfrm>
        <a:off x="5153" y="1553527"/>
        <a:ext cx="3514993" cy="3262407"/>
      </dsp:txXfrm>
    </dsp:sp>
    <dsp:sp modelId="{6E922989-F7C2-4A43-8237-9C757BD4133A}">
      <dsp:nvSpPr>
        <dsp:cNvPr id="0" name=""/>
        <dsp:cNvSpPr/>
      </dsp:nvSpPr>
      <dsp:spPr>
        <a:xfrm>
          <a:off x="3520147"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Coaching/</a:t>
          </a:r>
        </a:p>
        <a:p>
          <a:pPr marL="0" lvl="0" indent="0" algn="ctr" defTabSz="1600200">
            <a:lnSpc>
              <a:spcPct val="90000"/>
            </a:lnSpc>
            <a:spcBef>
              <a:spcPct val="0"/>
            </a:spcBef>
            <a:spcAft>
              <a:spcPct val="35000"/>
            </a:spcAft>
            <a:buNone/>
          </a:pPr>
          <a:r>
            <a:rPr lang="en-US" sz="3600" kern="1200" dirty="0"/>
            <a:t>Prompting</a:t>
          </a:r>
        </a:p>
      </dsp:txBody>
      <dsp:txXfrm>
        <a:off x="3520147" y="1553527"/>
        <a:ext cx="3514993" cy="3262407"/>
      </dsp:txXfrm>
    </dsp:sp>
    <dsp:sp modelId="{678DE44B-0551-FC4E-8B9E-7E60789003EE}">
      <dsp:nvSpPr>
        <dsp:cNvPr id="0" name=""/>
        <dsp:cNvSpPr/>
      </dsp:nvSpPr>
      <dsp:spPr>
        <a:xfrm>
          <a:off x="7035140"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t>Performance Feedback</a:t>
          </a:r>
        </a:p>
      </dsp:txBody>
      <dsp:txXfrm>
        <a:off x="7035140" y="1553527"/>
        <a:ext cx="3514993" cy="3262407"/>
      </dsp:txXfrm>
    </dsp:sp>
    <dsp:sp modelId="{7AB94DD3-CAF8-BD4F-A2B2-48810E4E705C}">
      <dsp:nvSpPr>
        <dsp:cNvPr id="0" name=""/>
        <dsp:cNvSpPr/>
      </dsp:nvSpPr>
      <dsp:spPr>
        <a:xfrm>
          <a:off x="0" y="4815935"/>
          <a:ext cx="10555288" cy="362489"/>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22DEFF-29C9-8F45-A348-80C63B3A48F6}">
      <dsp:nvSpPr>
        <dsp:cNvPr id="0" name=""/>
        <dsp:cNvSpPr/>
      </dsp:nvSpPr>
      <dsp:spPr>
        <a:xfrm>
          <a:off x="0" y="217081"/>
          <a:ext cx="5814526" cy="2832784"/>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After 3 months of a trial period, the Leadership Team shows staff ODR data and compares before and after PBIS implementation.</a:t>
          </a:r>
        </a:p>
      </dsp:txBody>
      <dsp:txXfrm>
        <a:off x="0" y="217081"/>
        <a:ext cx="5814526" cy="2832784"/>
      </dsp:txXfrm>
    </dsp:sp>
    <dsp:sp modelId="{425006F6-97E6-8642-99E9-D96B1148A37C}">
      <dsp:nvSpPr>
        <dsp:cNvPr id="0" name=""/>
        <dsp:cNvSpPr/>
      </dsp:nvSpPr>
      <dsp:spPr>
        <a:xfrm>
          <a:off x="3674421" y="3176057"/>
          <a:ext cx="5814526" cy="2832784"/>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Staff receive specific, supportive feedback and targeted coaching support, as needed, to promote consistency with following procedures.</a:t>
          </a:r>
        </a:p>
      </dsp:txBody>
      <dsp:txXfrm>
        <a:off x="3674421" y="3176057"/>
        <a:ext cx="5814526" cy="283278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0F4447-B818-E645-9752-53F770592D1F}">
      <dsp:nvSpPr>
        <dsp:cNvPr id="0" name=""/>
        <dsp:cNvSpPr/>
      </dsp:nvSpPr>
      <dsp:spPr>
        <a:xfrm>
          <a:off x="2329927" y="2289438"/>
          <a:ext cx="91440" cy="830440"/>
        </a:xfrm>
        <a:custGeom>
          <a:avLst/>
          <a:gdLst/>
          <a:ahLst/>
          <a:cxnLst/>
          <a:rect l="0" t="0" r="0" b="0"/>
          <a:pathLst>
            <a:path>
              <a:moveTo>
                <a:pt x="45720" y="0"/>
              </a:moveTo>
              <a:lnTo>
                <a:pt x="45720" y="432320"/>
              </a:lnTo>
              <a:lnTo>
                <a:pt x="56374" y="432320"/>
              </a:lnTo>
              <a:lnTo>
                <a:pt x="56374" y="830440"/>
              </a:lnTo>
            </a:path>
          </a:pathLst>
        </a:custGeom>
        <a:noFill/>
        <a:ln w="79375" cap="flat" cmpd="sng" algn="ctr">
          <a:solidFill>
            <a:schemeClr val="accent4">
              <a:lumMod val="60000"/>
              <a:lumOff val="4000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accent5">
                <a:lumMod val="50000"/>
              </a:schemeClr>
            </a:solidFill>
          </a:endParaRPr>
        </a:p>
      </dsp:txBody>
      <dsp:txXfrm>
        <a:off x="2354119" y="2700267"/>
        <a:ext cx="43055" cy="8782"/>
      </dsp:txXfrm>
    </dsp:sp>
    <dsp:sp modelId="{82DF06FC-69E1-1A43-9581-29D0BA858C28}">
      <dsp:nvSpPr>
        <dsp:cNvPr id="0" name=""/>
        <dsp:cNvSpPr/>
      </dsp:nvSpPr>
      <dsp:spPr>
        <a:xfrm>
          <a:off x="466313" y="38"/>
          <a:ext cx="3818667" cy="229120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t" anchorCtr="0">
          <a:noAutofit/>
        </a:bodyPr>
        <a:lstStyle/>
        <a:p>
          <a:pPr marL="0" lvl="0" indent="0" algn="l" defTabSz="1333500">
            <a:lnSpc>
              <a:spcPct val="90000"/>
            </a:lnSpc>
            <a:spcBef>
              <a:spcPct val="0"/>
            </a:spcBef>
            <a:spcAft>
              <a:spcPct val="35000"/>
            </a:spcAft>
            <a:buNone/>
          </a:pPr>
          <a:r>
            <a:rPr lang="en-US" sz="3000" b="1" kern="1200" dirty="0">
              <a:solidFill>
                <a:schemeClr val="accent5">
                  <a:lumMod val="50000"/>
                </a:schemeClr>
              </a:solidFill>
            </a:rPr>
            <a:t>FIRST...</a:t>
          </a:r>
        </a:p>
        <a:p>
          <a:pPr marL="228600" lvl="1" indent="-228600" algn="l" defTabSz="1022350">
            <a:lnSpc>
              <a:spcPct val="90000"/>
            </a:lnSpc>
            <a:spcBef>
              <a:spcPct val="0"/>
            </a:spcBef>
            <a:spcAft>
              <a:spcPct val="15000"/>
            </a:spcAft>
            <a:buChar char="•"/>
          </a:pPr>
          <a:r>
            <a:rPr lang="en-US" sz="2300" kern="1200" dirty="0"/>
            <a:t>Provide explicit training, coaching/prompting, and performance feedback</a:t>
          </a:r>
        </a:p>
      </dsp:txBody>
      <dsp:txXfrm>
        <a:off x="466313" y="38"/>
        <a:ext cx="3818667" cy="2291200"/>
      </dsp:txXfrm>
    </dsp:sp>
    <dsp:sp modelId="{5CA3EF1C-1AC4-7A49-BAEA-05D5F6DAEE1E}">
      <dsp:nvSpPr>
        <dsp:cNvPr id="0" name=""/>
        <dsp:cNvSpPr/>
      </dsp:nvSpPr>
      <dsp:spPr>
        <a:xfrm>
          <a:off x="476967" y="3152279"/>
          <a:ext cx="3818667" cy="229120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t" anchorCtr="0">
          <a:noAutofit/>
        </a:bodyPr>
        <a:lstStyle/>
        <a:p>
          <a:pPr marL="0" lvl="0" indent="0" algn="l" defTabSz="1333500">
            <a:lnSpc>
              <a:spcPct val="90000"/>
            </a:lnSpc>
            <a:spcBef>
              <a:spcPct val="0"/>
            </a:spcBef>
            <a:spcAft>
              <a:spcPct val="35000"/>
            </a:spcAft>
            <a:buNone/>
          </a:pPr>
          <a:r>
            <a:rPr lang="en-US" sz="3000" b="1" kern="1200" dirty="0">
              <a:solidFill>
                <a:schemeClr val="accent5">
                  <a:lumMod val="50000"/>
                </a:schemeClr>
              </a:solidFill>
            </a:rPr>
            <a:t>THEN...</a:t>
          </a:r>
        </a:p>
        <a:p>
          <a:pPr marL="228600" lvl="1" indent="-228600" algn="l" defTabSz="1022350">
            <a:lnSpc>
              <a:spcPct val="90000"/>
            </a:lnSpc>
            <a:spcBef>
              <a:spcPct val="0"/>
            </a:spcBef>
            <a:spcAft>
              <a:spcPct val="15000"/>
            </a:spcAft>
            <a:buChar char="•"/>
          </a:pPr>
          <a:r>
            <a:rPr lang="en-US" sz="2300" kern="1200" dirty="0"/>
            <a:t>Consider adding PBIS practices in evaluation procedures</a:t>
          </a:r>
        </a:p>
      </dsp:txBody>
      <dsp:txXfrm>
        <a:off x="476967" y="3152279"/>
        <a:ext cx="3818667" cy="229120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476789-354A-4846-9518-499CBC264890}">
      <dsp:nvSpPr>
        <dsp:cNvPr id="0" name=""/>
        <dsp:cNvSpPr/>
      </dsp:nvSpPr>
      <dsp:spPr>
        <a:xfrm rot="10800000">
          <a:off x="1718477" y="54976"/>
          <a:ext cx="6064862" cy="978628"/>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548"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t>Gather positive-to-corrective educator/student interaction ratio data</a:t>
          </a:r>
        </a:p>
      </dsp:txBody>
      <dsp:txXfrm rot="10800000">
        <a:off x="1963134" y="54976"/>
        <a:ext cx="5820205" cy="978628"/>
      </dsp:txXfrm>
    </dsp:sp>
    <dsp:sp modelId="{959EF403-AF09-834B-9323-30C7F2DE62EC}">
      <dsp:nvSpPr>
        <dsp:cNvPr id="0" name=""/>
        <dsp:cNvSpPr/>
      </dsp:nvSpPr>
      <dsp:spPr>
        <a:xfrm>
          <a:off x="1282958" y="202"/>
          <a:ext cx="978628" cy="978628"/>
        </a:xfrm>
        <a:prstGeom prst="ellipse">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2074F9-517C-7A42-89E4-05F6908A9E71}">
      <dsp:nvSpPr>
        <dsp:cNvPr id="0" name=""/>
        <dsp:cNvSpPr/>
      </dsp:nvSpPr>
      <dsp:spPr>
        <a:xfrm rot="10800000">
          <a:off x="1772272" y="1258803"/>
          <a:ext cx="6064862" cy="978628"/>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548"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t>Share amount of time spent actively supervising during cafeteria duty</a:t>
          </a:r>
        </a:p>
      </dsp:txBody>
      <dsp:txXfrm rot="10800000">
        <a:off x="2016929" y="1258803"/>
        <a:ext cx="5820205" cy="978628"/>
      </dsp:txXfrm>
    </dsp:sp>
    <dsp:sp modelId="{8769CF31-0FCC-2245-A9E1-912BD318AB20}">
      <dsp:nvSpPr>
        <dsp:cNvPr id="0" name=""/>
        <dsp:cNvSpPr/>
      </dsp:nvSpPr>
      <dsp:spPr>
        <a:xfrm>
          <a:off x="1282958" y="1258803"/>
          <a:ext cx="978628" cy="978628"/>
        </a:xfrm>
        <a:prstGeom prst="ellipse">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3A421A9-9E89-8648-94DB-7F9183490D7B}">
      <dsp:nvSpPr>
        <dsp:cNvPr id="0" name=""/>
        <dsp:cNvSpPr/>
      </dsp:nvSpPr>
      <dsp:spPr>
        <a:xfrm rot="10800000">
          <a:off x="1772272" y="2517403"/>
          <a:ext cx="6064862" cy="978628"/>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548"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t> Count number of specific praise statements provided during a lesson</a:t>
          </a:r>
        </a:p>
      </dsp:txBody>
      <dsp:txXfrm rot="10800000">
        <a:off x="2016929" y="2517403"/>
        <a:ext cx="5820205" cy="978628"/>
      </dsp:txXfrm>
    </dsp:sp>
    <dsp:sp modelId="{118BD7B6-7B20-9F44-AB05-E343CB25A040}">
      <dsp:nvSpPr>
        <dsp:cNvPr id="0" name=""/>
        <dsp:cNvSpPr/>
      </dsp:nvSpPr>
      <dsp:spPr>
        <a:xfrm>
          <a:off x="1282958" y="2517403"/>
          <a:ext cx="978628" cy="978628"/>
        </a:xfrm>
        <a:prstGeom prst="ellipse">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AD9AB-76BA-4F20-9C80-4020D86AF54F}">
      <dsp:nvSpPr>
        <dsp:cNvPr id="0" name=""/>
        <dsp:cNvSpPr/>
      </dsp:nvSpPr>
      <dsp:spPr>
        <a:xfrm>
          <a:off x="0" y="504474"/>
          <a:ext cx="11329987" cy="2234925"/>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9333" tIns="687324" rIns="879333" bIns="142240" numCol="1" spcCol="1270" anchor="t" anchorCtr="0">
          <a:noAutofit/>
        </a:bodyPr>
        <a:lstStyle/>
        <a:p>
          <a:pPr marL="228600" lvl="1" indent="-228600" algn="l" defTabSz="889000" rtl="0">
            <a:lnSpc>
              <a:spcPct val="90000"/>
            </a:lnSpc>
            <a:spcBef>
              <a:spcPct val="0"/>
            </a:spcBef>
            <a:spcAft>
              <a:spcPct val="15000"/>
            </a:spcAft>
            <a:buChar char="•"/>
          </a:pPr>
          <a:r>
            <a:rPr lang="en-US" sz="2000" kern="1200" dirty="0">
              <a:latin typeface="+mn-lt"/>
            </a:rPr>
            <a:t>Supporting Staff and Embedded Professional Development</a:t>
          </a:r>
        </a:p>
        <a:p>
          <a:pPr marL="228600" lvl="1" indent="-228600" algn="l" defTabSz="889000" rtl="0">
            <a:lnSpc>
              <a:spcPct val="90000"/>
            </a:lnSpc>
            <a:spcBef>
              <a:spcPct val="0"/>
            </a:spcBef>
            <a:spcAft>
              <a:spcPct val="15000"/>
            </a:spcAft>
            <a:buChar char="•"/>
          </a:pPr>
          <a:r>
            <a:rPr lang="en-US" sz="2000" kern="1200" dirty="0">
              <a:latin typeface="+mn-lt"/>
            </a:rPr>
            <a:t>PBIS Annual Evaluation and Planning for Next Year</a:t>
          </a:r>
        </a:p>
        <a:p>
          <a:pPr marL="228600" lvl="1" indent="-228600" algn="l" defTabSz="889000" rtl="0">
            <a:lnSpc>
              <a:spcPct val="90000"/>
            </a:lnSpc>
            <a:spcBef>
              <a:spcPct val="0"/>
            </a:spcBef>
            <a:spcAft>
              <a:spcPct val="15000"/>
            </a:spcAft>
            <a:buChar char="•"/>
          </a:pPr>
          <a:r>
            <a:rPr lang="en-US" sz="2000" kern="1200" dirty="0">
              <a:latin typeface="+mn-lt"/>
            </a:rPr>
            <a:t>Sharing: Poster Session</a:t>
          </a:r>
        </a:p>
        <a:p>
          <a:pPr marL="228600" lvl="1" indent="-228600" algn="l" defTabSz="889000">
            <a:lnSpc>
              <a:spcPct val="90000"/>
            </a:lnSpc>
            <a:spcBef>
              <a:spcPct val="0"/>
            </a:spcBef>
            <a:spcAft>
              <a:spcPct val="15000"/>
            </a:spcAft>
            <a:buChar char="•"/>
          </a:pPr>
          <a:r>
            <a:rPr lang="en-US" sz="2000" b="0" kern="1200" dirty="0">
              <a:latin typeface="+mn-lt"/>
            </a:rPr>
            <a:t>Team time</a:t>
          </a:r>
          <a:endParaRPr lang="en-US" sz="2000" b="0" i="0" kern="1200" dirty="0">
            <a:latin typeface="+mn-lt"/>
          </a:endParaRPr>
        </a:p>
      </dsp:txBody>
      <dsp:txXfrm>
        <a:off x="109100" y="613574"/>
        <a:ext cx="11111787" cy="2016725"/>
      </dsp:txXfrm>
    </dsp:sp>
    <dsp:sp modelId="{24EE546A-203E-45A1-AB96-5A4CB77AC5EC}">
      <dsp:nvSpPr>
        <dsp:cNvPr id="0" name=""/>
        <dsp:cNvSpPr/>
      </dsp:nvSpPr>
      <dsp:spPr>
        <a:xfrm>
          <a:off x="566499" y="17394"/>
          <a:ext cx="7930990" cy="974160"/>
        </a:xfrm>
        <a:prstGeom prst="roundRect">
          <a:avLst/>
        </a:prstGeom>
        <a:solidFill>
          <a:srgbClr val="B7DEF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99773" tIns="0" rIns="299773" bIns="0" numCol="1" spcCol="1270" anchor="ctr" anchorCtr="0">
          <a:noAutofit/>
        </a:bodyPr>
        <a:lstStyle/>
        <a:p>
          <a:pPr marL="0" lvl="0" indent="0" algn="l" defTabSz="1244600">
            <a:lnSpc>
              <a:spcPct val="90000"/>
            </a:lnSpc>
            <a:spcBef>
              <a:spcPct val="0"/>
            </a:spcBef>
            <a:spcAft>
              <a:spcPct val="35000"/>
            </a:spcAft>
            <a:buNone/>
          </a:pPr>
          <a:r>
            <a:rPr lang="en-US" sz="2800" b="1" i="0" kern="1200" dirty="0">
              <a:solidFill>
                <a:schemeClr val="accent6">
                  <a:lumMod val="50000"/>
                </a:schemeClr>
              </a:solidFill>
            </a:rPr>
            <a:t>Presentation Content</a:t>
          </a:r>
          <a:endParaRPr lang="en-US" sz="2800" b="1" i="0" u="none" strike="noStrike" kern="1200" cap="none" baseline="0" noProof="0" dirty="0">
            <a:solidFill>
              <a:schemeClr val="accent6">
                <a:lumMod val="50000"/>
              </a:schemeClr>
            </a:solidFill>
          </a:endParaRPr>
        </a:p>
      </dsp:txBody>
      <dsp:txXfrm>
        <a:off x="614054" y="64949"/>
        <a:ext cx="7835880" cy="879050"/>
      </dsp:txXfrm>
    </dsp:sp>
    <dsp:sp modelId="{AD7E4922-BE98-4A00-8CC9-8C067984A0AA}">
      <dsp:nvSpPr>
        <dsp:cNvPr id="0" name=""/>
        <dsp:cNvSpPr/>
      </dsp:nvSpPr>
      <dsp:spPr>
        <a:xfrm>
          <a:off x="0" y="3404679"/>
          <a:ext cx="11329987" cy="2027025"/>
        </a:xfrm>
        <a:prstGeom prst="rect">
          <a:avLst/>
        </a:prstGeom>
        <a:solidFill>
          <a:schemeClr val="lt1">
            <a:alpha val="90000"/>
            <a:hueOff val="0"/>
            <a:satOff val="0"/>
            <a:lumOff val="0"/>
            <a:alphaOff val="0"/>
          </a:schemeClr>
        </a:solidFill>
        <a:ln w="25400" cap="flat" cmpd="sng" algn="ctr">
          <a:solidFill>
            <a:schemeClr val="accent5">
              <a:hueOff val="3045461"/>
              <a:satOff val="-52560"/>
              <a:lumOff val="-74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9333" tIns="687324" rIns="879333" bIns="142240" numCol="1" spcCol="1270" anchor="t" anchorCtr="0">
          <a:noAutofit/>
        </a:bodyPr>
        <a:lstStyle/>
        <a:p>
          <a:pPr marL="228600" lvl="1" indent="-228600" algn="l" defTabSz="889000" rtl="0">
            <a:lnSpc>
              <a:spcPct val="90000"/>
            </a:lnSpc>
            <a:spcBef>
              <a:spcPct val="0"/>
            </a:spcBef>
            <a:spcAft>
              <a:spcPct val="15000"/>
            </a:spcAft>
            <a:buChar char="•"/>
          </a:pPr>
          <a:r>
            <a:rPr lang="en-US" sz="2000" kern="1200" dirty="0">
              <a:solidFill>
                <a:srgbClr val="0D0F41">
                  <a:hueOff val="0"/>
                  <a:satOff val="0"/>
                  <a:lumOff val="0"/>
                  <a:alphaOff val="0"/>
                </a:srgbClr>
              </a:solidFill>
              <a:latin typeface="Arial"/>
              <a:ea typeface="+mn-ea"/>
              <a:cs typeface="+mn-cs"/>
            </a:rPr>
            <a:t>Draft or revise your evaluation plan for PBIS implementation.</a:t>
          </a:r>
        </a:p>
        <a:p>
          <a:pPr marL="228600" marR="0" lvl="1" indent="-228600" algn="l" defTabSz="889000" rtl="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US" sz="2000" kern="1200" dirty="0">
              <a:solidFill>
                <a:srgbClr val="0D0F41">
                  <a:hueOff val="0"/>
                  <a:satOff val="0"/>
                  <a:lumOff val="0"/>
                  <a:alphaOff val="0"/>
                </a:srgbClr>
              </a:solidFill>
              <a:latin typeface="Arial"/>
              <a:ea typeface="+mn-ea"/>
              <a:cs typeface="+mn-cs"/>
            </a:rPr>
            <a:t>Plan how your team will support Classroom PBIS practices across your building.</a:t>
          </a:r>
        </a:p>
        <a:p>
          <a:pPr marL="228600" marR="0" lvl="1" indent="-228600" algn="l" defTabSz="889000" rtl="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US" sz="2000" kern="1200" dirty="0">
              <a:solidFill>
                <a:srgbClr val="0D0F41">
                  <a:hueOff val="0"/>
                  <a:satOff val="0"/>
                  <a:lumOff val="0"/>
                  <a:alphaOff val="0"/>
                </a:srgbClr>
              </a:solidFill>
              <a:latin typeface="Arial"/>
              <a:ea typeface="+mn-ea"/>
              <a:cs typeface="+mn-cs"/>
            </a:rPr>
            <a:t>Identify a goal for this year’s PBIS implementation and add to your action plan</a:t>
          </a:r>
        </a:p>
        <a:p>
          <a:pPr marL="228600" marR="0" lvl="1" indent="-228600" algn="l" defTabSz="889000" rtl="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US" sz="2000" kern="1200" dirty="0">
              <a:solidFill>
                <a:srgbClr val="0D0F41">
                  <a:hueOff val="0"/>
                  <a:satOff val="0"/>
                  <a:lumOff val="0"/>
                  <a:alphaOff val="0"/>
                </a:srgbClr>
              </a:solidFill>
              <a:latin typeface="Arial"/>
              <a:ea typeface="+mn-ea"/>
              <a:cs typeface="+mn-cs"/>
            </a:rPr>
            <a:t>Share w/Trainer: Updated Action Plan with Goal Statement.</a:t>
          </a:r>
        </a:p>
      </dsp:txBody>
      <dsp:txXfrm>
        <a:off x="0" y="3404679"/>
        <a:ext cx="11329987" cy="2027025"/>
      </dsp:txXfrm>
    </dsp:sp>
    <dsp:sp modelId="{A408444A-A753-4052-B5E7-27B1CF04BE0D}">
      <dsp:nvSpPr>
        <dsp:cNvPr id="0" name=""/>
        <dsp:cNvSpPr/>
      </dsp:nvSpPr>
      <dsp:spPr>
        <a:xfrm>
          <a:off x="566499" y="2917599"/>
          <a:ext cx="7930990" cy="974160"/>
        </a:xfrm>
        <a:prstGeom prst="roundRect">
          <a:avLst/>
        </a:prstGeom>
        <a:solidFill>
          <a:schemeClr val="accent5">
            <a:hueOff val="3045461"/>
            <a:satOff val="-52560"/>
            <a:lumOff val="-74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99773" tIns="0" rIns="299773" bIns="0" numCol="1" spcCol="1270" anchor="ctr" anchorCtr="0">
          <a:noAutofit/>
        </a:bodyPr>
        <a:lstStyle/>
        <a:p>
          <a:pPr marL="0" lvl="0" indent="0" algn="l" defTabSz="1066800">
            <a:lnSpc>
              <a:spcPct val="90000"/>
            </a:lnSpc>
            <a:spcBef>
              <a:spcPct val="0"/>
            </a:spcBef>
            <a:spcAft>
              <a:spcPct val="35000"/>
            </a:spcAft>
            <a:buNone/>
          </a:pPr>
          <a:r>
            <a:rPr lang="en-US" sz="2400" b="0" i="0" kern="1200" dirty="0"/>
            <a:t>Team Tasks</a:t>
          </a:r>
        </a:p>
      </dsp:txBody>
      <dsp:txXfrm>
        <a:off x="614054" y="2965154"/>
        <a:ext cx="7835880" cy="87905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FE9D8-C496-A647-A319-08C4FF69F7E8}">
      <dsp:nvSpPr>
        <dsp:cNvPr id="0" name=""/>
        <dsp:cNvSpPr/>
      </dsp:nvSpPr>
      <dsp:spPr>
        <a:xfrm>
          <a:off x="0" y="21795"/>
          <a:ext cx="10555288" cy="1553527"/>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1" kern="1200" dirty="0"/>
            <a:t>First, identify what staff need to know, then, provide…</a:t>
          </a:r>
        </a:p>
      </dsp:txBody>
      <dsp:txXfrm>
        <a:off x="0" y="21795"/>
        <a:ext cx="10555288" cy="1553527"/>
      </dsp:txXfrm>
    </dsp:sp>
    <dsp:sp modelId="{153D09E4-796C-1546-92A9-0C28E8850574}">
      <dsp:nvSpPr>
        <dsp:cNvPr id="0" name=""/>
        <dsp:cNvSpPr/>
      </dsp:nvSpPr>
      <dsp:spPr>
        <a:xfrm>
          <a:off x="5153"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Explicit Training</a:t>
          </a:r>
        </a:p>
      </dsp:txBody>
      <dsp:txXfrm>
        <a:off x="5153" y="1553527"/>
        <a:ext cx="3514993" cy="3262407"/>
      </dsp:txXfrm>
    </dsp:sp>
    <dsp:sp modelId="{6E922989-F7C2-4A43-8237-9C757BD4133A}">
      <dsp:nvSpPr>
        <dsp:cNvPr id="0" name=""/>
        <dsp:cNvSpPr/>
      </dsp:nvSpPr>
      <dsp:spPr>
        <a:xfrm>
          <a:off x="3520147"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Coaching/</a:t>
          </a:r>
        </a:p>
        <a:p>
          <a:pPr marL="0" lvl="0" indent="0" algn="ctr" defTabSz="1600200">
            <a:lnSpc>
              <a:spcPct val="90000"/>
            </a:lnSpc>
            <a:spcBef>
              <a:spcPct val="0"/>
            </a:spcBef>
            <a:spcAft>
              <a:spcPct val="35000"/>
            </a:spcAft>
            <a:buNone/>
          </a:pPr>
          <a:r>
            <a:rPr lang="en-US" sz="3600" kern="1200" dirty="0"/>
            <a:t>Prompting</a:t>
          </a:r>
        </a:p>
      </dsp:txBody>
      <dsp:txXfrm>
        <a:off x="3520147" y="1553527"/>
        <a:ext cx="3514993" cy="3262407"/>
      </dsp:txXfrm>
    </dsp:sp>
    <dsp:sp modelId="{678DE44B-0551-FC4E-8B9E-7E60789003EE}">
      <dsp:nvSpPr>
        <dsp:cNvPr id="0" name=""/>
        <dsp:cNvSpPr/>
      </dsp:nvSpPr>
      <dsp:spPr>
        <a:xfrm>
          <a:off x="7035140"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Performance Feedback</a:t>
          </a:r>
        </a:p>
      </dsp:txBody>
      <dsp:txXfrm>
        <a:off x="7035140" y="1553527"/>
        <a:ext cx="3514993" cy="3262407"/>
      </dsp:txXfrm>
    </dsp:sp>
    <dsp:sp modelId="{7AB94DD3-CAF8-BD4F-A2B2-48810E4E705C}">
      <dsp:nvSpPr>
        <dsp:cNvPr id="0" name=""/>
        <dsp:cNvSpPr/>
      </dsp:nvSpPr>
      <dsp:spPr>
        <a:xfrm>
          <a:off x="0" y="4815935"/>
          <a:ext cx="10555288" cy="362489"/>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3E53B9-D276-2047-B69F-60008380D44F}">
      <dsp:nvSpPr>
        <dsp:cNvPr id="0" name=""/>
        <dsp:cNvSpPr/>
      </dsp:nvSpPr>
      <dsp:spPr>
        <a:xfrm>
          <a:off x="10101130" y="3297251"/>
          <a:ext cx="91440" cy="576545"/>
        </a:xfrm>
        <a:custGeom>
          <a:avLst/>
          <a:gdLst/>
          <a:ahLst/>
          <a:cxnLst/>
          <a:rect l="0" t="0" r="0" b="0"/>
          <a:pathLst>
            <a:path>
              <a:moveTo>
                <a:pt x="45720" y="0"/>
              </a:moveTo>
              <a:lnTo>
                <a:pt x="45720" y="57654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65C23F-2848-AB42-BA18-826B97E51C84}">
      <dsp:nvSpPr>
        <dsp:cNvPr id="0" name=""/>
        <dsp:cNvSpPr/>
      </dsp:nvSpPr>
      <dsp:spPr>
        <a:xfrm>
          <a:off x="5985867" y="1461888"/>
          <a:ext cx="4160982" cy="576545"/>
        </a:xfrm>
        <a:custGeom>
          <a:avLst/>
          <a:gdLst/>
          <a:ahLst/>
          <a:cxnLst/>
          <a:rect l="0" t="0" r="0" b="0"/>
          <a:pathLst>
            <a:path>
              <a:moveTo>
                <a:pt x="0" y="0"/>
              </a:moveTo>
              <a:lnTo>
                <a:pt x="0" y="392898"/>
              </a:lnTo>
              <a:lnTo>
                <a:pt x="4160982" y="392898"/>
              </a:lnTo>
              <a:lnTo>
                <a:pt x="4160982" y="57654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4F8092-B0AE-3146-8C82-A131FD02B2B6}">
      <dsp:nvSpPr>
        <dsp:cNvPr id="0" name=""/>
        <dsp:cNvSpPr/>
      </dsp:nvSpPr>
      <dsp:spPr>
        <a:xfrm>
          <a:off x="5961021" y="3297251"/>
          <a:ext cx="91440" cy="576545"/>
        </a:xfrm>
        <a:custGeom>
          <a:avLst/>
          <a:gdLst/>
          <a:ahLst/>
          <a:cxnLst/>
          <a:rect l="0" t="0" r="0" b="0"/>
          <a:pathLst>
            <a:path>
              <a:moveTo>
                <a:pt x="45720" y="0"/>
              </a:moveTo>
              <a:lnTo>
                <a:pt x="45720" y="57654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FF16FC-CB98-7841-98C1-9FF9CCB44D03}">
      <dsp:nvSpPr>
        <dsp:cNvPr id="0" name=""/>
        <dsp:cNvSpPr/>
      </dsp:nvSpPr>
      <dsp:spPr>
        <a:xfrm>
          <a:off x="5940147" y="1461888"/>
          <a:ext cx="91440" cy="576545"/>
        </a:xfrm>
        <a:custGeom>
          <a:avLst/>
          <a:gdLst/>
          <a:ahLst/>
          <a:cxnLst/>
          <a:rect l="0" t="0" r="0" b="0"/>
          <a:pathLst>
            <a:path>
              <a:moveTo>
                <a:pt x="45720" y="0"/>
              </a:moveTo>
              <a:lnTo>
                <a:pt x="45720" y="392898"/>
              </a:lnTo>
              <a:lnTo>
                <a:pt x="66594" y="392898"/>
              </a:lnTo>
              <a:lnTo>
                <a:pt x="66594" y="57654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BCCA0F-83CF-6C41-9894-58CFE77F4D2F}">
      <dsp:nvSpPr>
        <dsp:cNvPr id="0" name=""/>
        <dsp:cNvSpPr/>
      </dsp:nvSpPr>
      <dsp:spPr>
        <a:xfrm>
          <a:off x="1800038" y="3297251"/>
          <a:ext cx="91440" cy="576545"/>
        </a:xfrm>
        <a:custGeom>
          <a:avLst/>
          <a:gdLst/>
          <a:ahLst/>
          <a:cxnLst/>
          <a:rect l="0" t="0" r="0" b="0"/>
          <a:pathLst>
            <a:path>
              <a:moveTo>
                <a:pt x="45720" y="0"/>
              </a:moveTo>
              <a:lnTo>
                <a:pt x="45720" y="57654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14967C-A45D-B140-8B5A-79B240C45E42}">
      <dsp:nvSpPr>
        <dsp:cNvPr id="0" name=""/>
        <dsp:cNvSpPr/>
      </dsp:nvSpPr>
      <dsp:spPr>
        <a:xfrm>
          <a:off x="1845758" y="1461888"/>
          <a:ext cx="4140108" cy="576545"/>
        </a:xfrm>
        <a:custGeom>
          <a:avLst/>
          <a:gdLst/>
          <a:ahLst/>
          <a:cxnLst/>
          <a:rect l="0" t="0" r="0" b="0"/>
          <a:pathLst>
            <a:path>
              <a:moveTo>
                <a:pt x="4140108" y="0"/>
              </a:moveTo>
              <a:lnTo>
                <a:pt x="4140108" y="392898"/>
              </a:lnTo>
              <a:lnTo>
                <a:pt x="0" y="392898"/>
              </a:lnTo>
              <a:lnTo>
                <a:pt x="0" y="57654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169BC76-9C90-7547-BCA3-2F34A14C9B69}">
      <dsp:nvSpPr>
        <dsp:cNvPr id="0" name=""/>
        <dsp:cNvSpPr/>
      </dsp:nvSpPr>
      <dsp:spPr>
        <a:xfrm>
          <a:off x="3621678" y="203069"/>
          <a:ext cx="4728378" cy="12588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A96959-2120-044B-8562-610CD652FC56}">
      <dsp:nvSpPr>
        <dsp:cNvPr id="0" name=""/>
        <dsp:cNvSpPr/>
      </dsp:nvSpPr>
      <dsp:spPr>
        <a:xfrm>
          <a:off x="3841943" y="412322"/>
          <a:ext cx="4728378" cy="125881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What is Your Current Implementation Level?</a:t>
          </a:r>
        </a:p>
      </dsp:txBody>
      <dsp:txXfrm>
        <a:off x="3878813" y="449192"/>
        <a:ext cx="4654638" cy="1185078"/>
      </dsp:txXfrm>
    </dsp:sp>
    <dsp:sp modelId="{5B72FDAE-19BE-B044-A9B8-444BB019DADF}">
      <dsp:nvSpPr>
        <dsp:cNvPr id="0" name=""/>
        <dsp:cNvSpPr/>
      </dsp:nvSpPr>
      <dsp:spPr>
        <a:xfrm>
          <a:off x="4405" y="2038433"/>
          <a:ext cx="3682706" cy="12588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C08869-0F27-2942-AF7C-704612457CF1}">
      <dsp:nvSpPr>
        <dsp:cNvPr id="0" name=""/>
        <dsp:cNvSpPr/>
      </dsp:nvSpPr>
      <dsp:spPr>
        <a:xfrm>
          <a:off x="224671" y="2247685"/>
          <a:ext cx="3682706" cy="125881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10 Getting Started Steps are being developed by team</a:t>
          </a:r>
        </a:p>
      </dsp:txBody>
      <dsp:txXfrm>
        <a:off x="261541" y="2284555"/>
        <a:ext cx="3608966" cy="1185078"/>
      </dsp:txXfrm>
    </dsp:sp>
    <dsp:sp modelId="{C8E9646D-2932-A542-841B-9B1DB7BA3FE8}">
      <dsp:nvSpPr>
        <dsp:cNvPr id="0" name=""/>
        <dsp:cNvSpPr/>
      </dsp:nvSpPr>
      <dsp:spPr>
        <a:xfrm>
          <a:off x="854563" y="3873796"/>
          <a:ext cx="1982390" cy="12588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30279F-1C32-4245-B179-E54DC99F235F}">
      <dsp:nvSpPr>
        <dsp:cNvPr id="0" name=""/>
        <dsp:cNvSpPr/>
      </dsp:nvSpPr>
      <dsp:spPr>
        <a:xfrm>
          <a:off x="1074829" y="4083048"/>
          <a:ext cx="1982390" cy="125881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Identify what areas need to be developed and delegate tasks</a:t>
          </a:r>
          <a:endParaRPr lang="en-US" sz="1800" kern="1200" dirty="0"/>
        </a:p>
      </dsp:txBody>
      <dsp:txXfrm>
        <a:off x="1111699" y="4119918"/>
        <a:ext cx="1908650" cy="1185078"/>
      </dsp:txXfrm>
    </dsp:sp>
    <dsp:sp modelId="{0A20BE2B-E295-9B4B-B005-4ED42C20C9A4}">
      <dsp:nvSpPr>
        <dsp:cNvPr id="0" name=""/>
        <dsp:cNvSpPr/>
      </dsp:nvSpPr>
      <dsp:spPr>
        <a:xfrm>
          <a:off x="4127643" y="2038433"/>
          <a:ext cx="3758196" cy="12588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BD5FC9-1E79-2D4F-80F3-CE7110C387CC}">
      <dsp:nvSpPr>
        <dsp:cNvPr id="0" name=""/>
        <dsp:cNvSpPr/>
      </dsp:nvSpPr>
      <dsp:spPr>
        <a:xfrm>
          <a:off x="4347909" y="2247685"/>
          <a:ext cx="3758196" cy="125881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10 Getting Started Steps are developed by the team but need to be introduced to staff, students, and families </a:t>
          </a:r>
        </a:p>
      </dsp:txBody>
      <dsp:txXfrm>
        <a:off x="4384779" y="2284555"/>
        <a:ext cx="3684456" cy="1185078"/>
      </dsp:txXfrm>
    </dsp:sp>
    <dsp:sp modelId="{302199C4-6D40-FB49-97C5-2E94957B43F0}">
      <dsp:nvSpPr>
        <dsp:cNvPr id="0" name=""/>
        <dsp:cNvSpPr/>
      </dsp:nvSpPr>
      <dsp:spPr>
        <a:xfrm>
          <a:off x="5015546" y="3873796"/>
          <a:ext cx="1982390" cy="12588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969AA3-760F-E44D-96CF-BC85D7C8885C}">
      <dsp:nvSpPr>
        <dsp:cNvPr id="0" name=""/>
        <dsp:cNvSpPr/>
      </dsp:nvSpPr>
      <dsp:spPr>
        <a:xfrm>
          <a:off x="5235812" y="4083048"/>
          <a:ext cx="1982390" cy="125881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Plan for a rollout in the fall </a:t>
          </a:r>
        </a:p>
      </dsp:txBody>
      <dsp:txXfrm>
        <a:off x="5272682" y="4119918"/>
        <a:ext cx="1908650" cy="1185078"/>
      </dsp:txXfrm>
    </dsp:sp>
    <dsp:sp modelId="{472EDAEC-0824-C34F-B4A9-B16CC082EF71}">
      <dsp:nvSpPr>
        <dsp:cNvPr id="0" name=""/>
        <dsp:cNvSpPr/>
      </dsp:nvSpPr>
      <dsp:spPr>
        <a:xfrm>
          <a:off x="8326371" y="2038433"/>
          <a:ext cx="3640957" cy="12588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E47788-747E-8147-94C9-A9637158FB33}">
      <dsp:nvSpPr>
        <dsp:cNvPr id="0" name=""/>
        <dsp:cNvSpPr/>
      </dsp:nvSpPr>
      <dsp:spPr>
        <a:xfrm>
          <a:off x="8546636" y="2247685"/>
          <a:ext cx="3640957" cy="125881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10 Getting Started Steps are firmly in place and have sustained this past year</a:t>
          </a:r>
        </a:p>
      </dsp:txBody>
      <dsp:txXfrm>
        <a:off x="8583506" y="2284555"/>
        <a:ext cx="3567217" cy="1185078"/>
      </dsp:txXfrm>
    </dsp:sp>
    <dsp:sp modelId="{DAA4A202-178E-EA4D-B568-1C0D9F9BA74C}">
      <dsp:nvSpPr>
        <dsp:cNvPr id="0" name=""/>
        <dsp:cNvSpPr/>
      </dsp:nvSpPr>
      <dsp:spPr>
        <a:xfrm>
          <a:off x="9155654" y="3873796"/>
          <a:ext cx="1982390" cy="12588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0606E2-08BD-504B-B0D4-7DD58715797E}">
      <dsp:nvSpPr>
        <dsp:cNvPr id="0" name=""/>
        <dsp:cNvSpPr/>
      </dsp:nvSpPr>
      <dsp:spPr>
        <a:xfrm>
          <a:off x="9375920" y="4083048"/>
          <a:ext cx="1982390" cy="125881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Identify what worked well, adjust, and prepare for fall</a:t>
          </a:r>
        </a:p>
      </dsp:txBody>
      <dsp:txXfrm>
        <a:off x="9412790" y="4119918"/>
        <a:ext cx="1908650" cy="11850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71EFD-4F90-47BA-BDF0-C1936501F318}">
      <dsp:nvSpPr>
        <dsp:cNvPr id="0" name=""/>
        <dsp:cNvSpPr/>
      </dsp:nvSpPr>
      <dsp:spPr>
        <a:xfrm>
          <a:off x="2091890" y="61762"/>
          <a:ext cx="2964580" cy="2964580"/>
        </a:xfrm>
        <a:prstGeom prst="ellipse">
          <a:avLst/>
        </a:prstGeom>
        <a:solidFill>
          <a:srgbClr val="FF99CC">
            <a:alpha val="49804"/>
          </a:srgbClr>
        </a:solidFill>
        <a:ln w="25400" cap="flat" cmpd="sng" algn="ctr">
          <a:solidFill>
            <a:srgbClr val="EE6E99"/>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Systems</a:t>
          </a:r>
        </a:p>
      </dsp:txBody>
      <dsp:txXfrm>
        <a:off x="2487167" y="580563"/>
        <a:ext cx="2174025" cy="1334061"/>
      </dsp:txXfrm>
    </dsp:sp>
    <dsp:sp modelId="{A7ADD6DF-9E47-4436-8F51-EE2A03365BEC}">
      <dsp:nvSpPr>
        <dsp:cNvPr id="0" name=""/>
        <dsp:cNvSpPr/>
      </dsp:nvSpPr>
      <dsp:spPr>
        <a:xfrm>
          <a:off x="3161609" y="1914625"/>
          <a:ext cx="2964580" cy="2964580"/>
        </a:xfrm>
        <a:prstGeom prst="ellipse">
          <a:avLst/>
        </a:prstGeom>
        <a:solidFill>
          <a:srgbClr val="0070C0">
            <a:alpha val="49804"/>
          </a:srgbClr>
        </a:solid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Practices</a:t>
          </a:r>
        </a:p>
      </dsp:txBody>
      <dsp:txXfrm>
        <a:off x="4068277" y="2680475"/>
        <a:ext cx="1778748" cy="1630519"/>
      </dsp:txXfrm>
    </dsp:sp>
    <dsp:sp modelId="{2504F536-64A6-44EF-BAC7-150B15DF6968}">
      <dsp:nvSpPr>
        <dsp:cNvPr id="0" name=""/>
        <dsp:cNvSpPr/>
      </dsp:nvSpPr>
      <dsp:spPr>
        <a:xfrm>
          <a:off x="1022170" y="1914625"/>
          <a:ext cx="2964580" cy="2964580"/>
        </a:xfrm>
        <a:prstGeom prst="ellipse">
          <a:avLst/>
        </a:prstGeom>
        <a:solidFill>
          <a:srgbClr val="A7F27D">
            <a:alpha val="49804"/>
          </a:srgbClr>
        </a:solidFill>
        <a:ln w="25400" cap="flat" cmpd="sng" algn="ctr">
          <a:solidFill>
            <a:srgbClr val="467827"/>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Data</a:t>
          </a:r>
        </a:p>
      </dsp:txBody>
      <dsp:txXfrm>
        <a:off x="1301335" y="2680475"/>
        <a:ext cx="1778748" cy="16305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7B47E9-7CA9-194F-9828-00764951BE7B}">
      <dsp:nvSpPr>
        <dsp:cNvPr id="0" name=""/>
        <dsp:cNvSpPr/>
      </dsp:nvSpPr>
      <dsp:spPr>
        <a:xfrm>
          <a:off x="4662282" y="3360709"/>
          <a:ext cx="3038414" cy="3040075"/>
        </a:xfrm>
        <a:prstGeom prst="gear9">
          <a:avLst/>
        </a:prstGeom>
        <a:solidFill>
          <a:srgbClr val="FFFFFF">
            <a:alpha val="50307"/>
          </a:srgbClr>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rgbClr val="FFFFFF"/>
              </a:solidFill>
              <a:latin typeface="Arial"/>
              <a:ea typeface="+mn-ea"/>
              <a:cs typeface="+mn-cs"/>
            </a:rPr>
            <a:t>Promoting and Sustaining </a:t>
          </a:r>
          <a:r>
            <a:rPr lang="en-US" sz="2200" kern="1200">
              <a:solidFill>
                <a:srgbClr val="FFFFFF"/>
              </a:solidFill>
              <a:latin typeface="Arial"/>
              <a:ea typeface="+mn-ea"/>
              <a:cs typeface="+mn-cs"/>
            </a:rPr>
            <a:t>Staff Engagement</a:t>
          </a:r>
          <a:endParaRPr lang="en-US" sz="2200" kern="1200" dirty="0">
            <a:solidFill>
              <a:srgbClr val="FFFFFF"/>
            </a:solidFill>
            <a:latin typeface="Arial"/>
            <a:ea typeface="+mn-ea"/>
            <a:cs typeface="+mn-cs"/>
          </a:endParaRPr>
        </a:p>
      </dsp:txBody>
      <dsp:txXfrm>
        <a:off x="5273138" y="4072722"/>
        <a:ext cx="1816702" cy="1562874"/>
      </dsp:txXfrm>
    </dsp:sp>
    <dsp:sp modelId="{07AE1515-2BBF-0142-B081-BC9B4E2BC5C1}">
      <dsp:nvSpPr>
        <dsp:cNvPr id="0" name=""/>
        <dsp:cNvSpPr/>
      </dsp:nvSpPr>
      <dsp:spPr>
        <a:xfrm>
          <a:off x="1264235" y="1797085"/>
          <a:ext cx="4100250" cy="3435309"/>
        </a:xfrm>
        <a:prstGeom prst="gear6">
          <a:avLst/>
        </a:prstGeom>
        <a:solidFill>
          <a:schemeClr val="bg1">
            <a:alpha val="50307"/>
          </a:schemeClr>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bg1"/>
              </a:solidFill>
            </a:rPr>
            <a:t>Team-Based Implementation</a:t>
          </a:r>
        </a:p>
      </dsp:txBody>
      <dsp:txXfrm>
        <a:off x="2225741" y="2667161"/>
        <a:ext cx="2177238" cy="1695157"/>
      </dsp:txXfrm>
    </dsp:sp>
    <dsp:sp modelId="{47D1B424-4DFE-7C4E-AAD9-EDC851FD2AC1}">
      <dsp:nvSpPr>
        <dsp:cNvPr id="0" name=""/>
        <dsp:cNvSpPr/>
      </dsp:nvSpPr>
      <dsp:spPr>
        <a:xfrm rot="20700000">
          <a:off x="3717734" y="347550"/>
          <a:ext cx="2946988" cy="2828891"/>
        </a:xfrm>
        <a:prstGeom prst="gear6">
          <a:avLst/>
        </a:prstGeom>
        <a:solidFill>
          <a:srgbClr val="FFFFFF">
            <a:alpha val="50307"/>
          </a:srgbClr>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bg1"/>
              </a:solidFill>
              <a:latin typeface="Arial"/>
              <a:ea typeface="+mn-ea"/>
              <a:cs typeface="+mn-cs"/>
            </a:rPr>
            <a:t>Continuous Action Planning</a:t>
          </a:r>
        </a:p>
      </dsp:txBody>
      <dsp:txXfrm rot="-20700000">
        <a:off x="4371099" y="961004"/>
        <a:ext cx="1640257" cy="1601983"/>
      </dsp:txXfrm>
    </dsp:sp>
    <dsp:sp modelId="{B32F8080-B03C-1947-A02B-6EA55850D311}">
      <dsp:nvSpPr>
        <dsp:cNvPr id="0" name=""/>
        <dsp:cNvSpPr/>
      </dsp:nvSpPr>
      <dsp:spPr>
        <a:xfrm>
          <a:off x="3491322" y="2733323"/>
          <a:ext cx="4506163" cy="4506163"/>
        </a:xfrm>
        <a:prstGeom prst="circularArrow">
          <a:avLst>
            <a:gd name="adj1" fmla="val 4687"/>
            <a:gd name="adj2" fmla="val 299029"/>
            <a:gd name="adj3" fmla="val 2551974"/>
            <a:gd name="adj4" fmla="val 15786187"/>
            <a:gd name="adj5" fmla="val 5469"/>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 modelId="{72DB9DD9-4265-6F42-BB49-7BE831696DE1}">
      <dsp:nvSpPr>
        <dsp:cNvPr id="0" name=""/>
        <dsp:cNvSpPr/>
      </dsp:nvSpPr>
      <dsp:spPr>
        <a:xfrm>
          <a:off x="1307606" y="1831406"/>
          <a:ext cx="3274009" cy="3274009"/>
        </a:xfrm>
        <a:prstGeom prst="leftCircularArrow">
          <a:avLst>
            <a:gd name="adj1" fmla="val 6452"/>
            <a:gd name="adj2" fmla="val 429999"/>
            <a:gd name="adj3" fmla="val 10489124"/>
            <a:gd name="adj4" fmla="val 14837806"/>
            <a:gd name="adj5" fmla="val 7527"/>
          </a:avLst>
        </a:prstGeom>
        <a:solidFill>
          <a:srgbClr val="FFD2D9"/>
        </a:solidFill>
        <a:ln>
          <a:noFill/>
        </a:ln>
        <a:effectLst/>
      </dsp:spPr>
      <dsp:style>
        <a:lnRef idx="0">
          <a:scrgbClr r="0" g="0" b="0"/>
        </a:lnRef>
        <a:fillRef idx="1">
          <a:scrgbClr r="0" g="0" b="0"/>
        </a:fillRef>
        <a:effectRef idx="0">
          <a:scrgbClr r="0" g="0" b="0"/>
        </a:effectRef>
        <a:fontRef idx="minor">
          <a:schemeClr val="lt1"/>
        </a:fontRef>
      </dsp:style>
    </dsp:sp>
    <dsp:sp modelId="{DE1E5182-3AD2-4C4C-BAC5-708294CA291A}">
      <dsp:nvSpPr>
        <dsp:cNvPr id="0" name=""/>
        <dsp:cNvSpPr/>
      </dsp:nvSpPr>
      <dsp:spPr>
        <a:xfrm>
          <a:off x="3356670" y="-51244"/>
          <a:ext cx="3530041" cy="3530041"/>
        </a:xfrm>
        <a:prstGeom prst="circularArrow">
          <a:avLst>
            <a:gd name="adj1" fmla="val 5984"/>
            <a:gd name="adj2" fmla="val 394124"/>
            <a:gd name="adj3" fmla="val 13313824"/>
            <a:gd name="adj4" fmla="val 10508221"/>
            <a:gd name="adj5" fmla="val 6981"/>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F83C08-E6FA-B640-BA85-3A766FFAF84C}">
      <dsp:nvSpPr>
        <dsp:cNvPr id="0" name=""/>
        <dsp:cNvSpPr/>
      </dsp:nvSpPr>
      <dsp:spPr>
        <a:xfrm>
          <a:off x="3583367" y="1160257"/>
          <a:ext cx="2970176" cy="2824112"/>
        </a:xfrm>
        <a:prstGeom prst="gear9">
          <a:avLst/>
        </a:prstGeom>
        <a:solidFill>
          <a:schemeClr val="bg1">
            <a:alpha val="50307"/>
          </a:schemeClr>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bg1"/>
              </a:solidFill>
            </a:rPr>
            <a:t>Data Routines</a:t>
          </a:r>
        </a:p>
      </dsp:txBody>
      <dsp:txXfrm>
        <a:off x="4169588" y="1821792"/>
        <a:ext cx="1797734" cy="1451652"/>
      </dsp:txXfrm>
    </dsp:sp>
    <dsp:sp modelId="{3FC3E06D-F0FB-7C4E-B858-23686F1F3C89}">
      <dsp:nvSpPr>
        <dsp:cNvPr id="0" name=""/>
        <dsp:cNvSpPr/>
      </dsp:nvSpPr>
      <dsp:spPr>
        <a:xfrm>
          <a:off x="313553" y="863465"/>
          <a:ext cx="3788360" cy="3285799"/>
        </a:xfrm>
        <a:prstGeom prst="gear6">
          <a:avLst/>
        </a:prstGeom>
        <a:solidFill>
          <a:schemeClr val="bg1"/>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accent6">
                  <a:lumMod val="50000"/>
                </a:schemeClr>
              </a:solidFill>
            </a:rPr>
            <a:t>Embedded</a:t>
          </a:r>
          <a:r>
            <a:rPr lang="en-US" sz="2400" kern="1200" baseline="0" dirty="0">
              <a:solidFill>
                <a:schemeClr val="accent6">
                  <a:lumMod val="50000"/>
                </a:schemeClr>
              </a:solidFill>
            </a:rPr>
            <a:t> and Ongoing Professional Development</a:t>
          </a:r>
          <a:endParaRPr lang="en-US" sz="2400" kern="1200" dirty="0">
            <a:solidFill>
              <a:schemeClr val="accent6">
                <a:lumMod val="50000"/>
              </a:schemeClr>
            </a:solidFill>
          </a:endParaRPr>
        </a:p>
      </dsp:txBody>
      <dsp:txXfrm>
        <a:off x="1213816" y="1695674"/>
        <a:ext cx="1987834" cy="1621381"/>
      </dsp:txXfrm>
    </dsp:sp>
    <dsp:sp modelId="{2507043C-2D5F-774D-9823-0F35641E329D}">
      <dsp:nvSpPr>
        <dsp:cNvPr id="0" name=""/>
        <dsp:cNvSpPr/>
      </dsp:nvSpPr>
      <dsp:spPr>
        <a:xfrm rot="20700000">
          <a:off x="2065194" y="3563119"/>
          <a:ext cx="3244350" cy="2905338"/>
        </a:xfrm>
        <a:prstGeom prst="gear6">
          <a:avLst/>
        </a:prstGeom>
        <a:solidFill>
          <a:schemeClr val="bg1">
            <a:alpha val="50307"/>
          </a:schemeClr>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solidFill>
            </a:rPr>
            <a:t>Staff Recognition</a:t>
          </a:r>
        </a:p>
      </dsp:txBody>
      <dsp:txXfrm rot="-20700000">
        <a:off x="2796882" y="4180237"/>
        <a:ext cx="1780972" cy="1671102"/>
      </dsp:txXfrm>
    </dsp:sp>
    <dsp:sp modelId="{A8EDCDA7-5BE8-A942-80D4-3E149857BAD4}">
      <dsp:nvSpPr>
        <dsp:cNvPr id="0" name=""/>
        <dsp:cNvSpPr/>
      </dsp:nvSpPr>
      <dsp:spPr>
        <a:xfrm>
          <a:off x="2669127" y="633369"/>
          <a:ext cx="4484621" cy="3906875"/>
        </a:xfrm>
        <a:prstGeom prst="circularArrow">
          <a:avLst>
            <a:gd name="adj1" fmla="val 4688"/>
            <a:gd name="adj2" fmla="val 299029"/>
            <a:gd name="adj3" fmla="val 2561937"/>
            <a:gd name="adj4" fmla="val 15765978"/>
            <a:gd name="adj5" fmla="val 5469"/>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 modelId="{34DB317A-7E74-6D4F-B019-15D8549E24F5}">
      <dsp:nvSpPr>
        <dsp:cNvPr id="0" name=""/>
        <dsp:cNvSpPr/>
      </dsp:nvSpPr>
      <dsp:spPr>
        <a:xfrm>
          <a:off x="202193" y="154408"/>
          <a:ext cx="3800188" cy="3800188"/>
        </a:xfrm>
        <a:prstGeom prst="leftCircularArrow">
          <a:avLst>
            <a:gd name="adj1" fmla="val 6452"/>
            <a:gd name="adj2" fmla="val 429999"/>
            <a:gd name="adj3" fmla="val 10489124"/>
            <a:gd name="adj4" fmla="val 14837806"/>
            <a:gd name="adj5" fmla="val 7527"/>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 modelId="{E0B2AB7B-152D-7B40-822B-54DC487C3949}">
      <dsp:nvSpPr>
        <dsp:cNvPr id="0" name=""/>
        <dsp:cNvSpPr/>
      </dsp:nvSpPr>
      <dsp:spPr>
        <a:xfrm>
          <a:off x="6560906" y="5165031"/>
          <a:ext cx="1103995" cy="890358"/>
        </a:xfrm>
        <a:prstGeom prst="leftCircularArrow">
          <a:avLst>
            <a:gd name="adj1" fmla="val 5984"/>
            <a:gd name="adj2" fmla="val 394124"/>
            <a:gd name="adj3" fmla="val 13313824"/>
            <a:gd name="adj4" fmla="val 10508221"/>
            <a:gd name="adj5" fmla="val 6981"/>
          </a:avLst>
        </a:prstGeom>
        <a:no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A15722-D8AD-234C-BD0B-2A6997668D9F}">
      <dsp:nvSpPr>
        <dsp:cNvPr id="0" name=""/>
        <dsp:cNvSpPr/>
      </dsp:nvSpPr>
      <dsp:spPr>
        <a:xfrm>
          <a:off x="5320556" y="114893"/>
          <a:ext cx="2758269" cy="1266871"/>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t>REACT</a:t>
          </a:r>
          <a:r>
            <a:rPr lang="en-US" sz="2800" kern="1200" dirty="0"/>
            <a:t> to problem behavior</a:t>
          </a:r>
        </a:p>
      </dsp:txBody>
      <dsp:txXfrm>
        <a:off x="5320556" y="114893"/>
        <a:ext cx="2758269" cy="1266871"/>
      </dsp:txXfrm>
    </dsp:sp>
    <dsp:sp modelId="{202FF1B2-F290-A349-8064-1A883F351908}">
      <dsp:nvSpPr>
        <dsp:cNvPr id="0" name=""/>
        <dsp:cNvSpPr/>
      </dsp:nvSpPr>
      <dsp:spPr>
        <a:xfrm>
          <a:off x="3190947" y="420198"/>
          <a:ext cx="4754130" cy="4754130"/>
        </a:xfrm>
        <a:prstGeom prst="circularArrow">
          <a:avLst>
            <a:gd name="adj1" fmla="val 5196"/>
            <a:gd name="adj2" fmla="val 335633"/>
            <a:gd name="adj3" fmla="val 20841074"/>
            <a:gd name="adj4" fmla="val 19071197"/>
            <a:gd name="adj5" fmla="val 606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51FA28-4767-BB45-AA7D-238C7F48DA28}">
      <dsp:nvSpPr>
        <dsp:cNvPr id="0" name=""/>
        <dsp:cNvSpPr/>
      </dsp:nvSpPr>
      <dsp:spPr>
        <a:xfrm>
          <a:off x="6179122" y="2538183"/>
          <a:ext cx="2758269" cy="1266871"/>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Select and </a:t>
          </a:r>
          <a:r>
            <a:rPr lang="en-US" sz="2800" b="1" kern="1200" dirty="0"/>
            <a:t>ADD</a:t>
          </a:r>
          <a:r>
            <a:rPr lang="en-US" sz="2800" kern="1200" dirty="0"/>
            <a:t> Practice</a:t>
          </a:r>
        </a:p>
      </dsp:txBody>
      <dsp:txXfrm>
        <a:off x="6179122" y="2538183"/>
        <a:ext cx="2758269" cy="1266871"/>
      </dsp:txXfrm>
    </dsp:sp>
    <dsp:sp modelId="{E1369111-B86A-BA44-927D-B09B92901119}">
      <dsp:nvSpPr>
        <dsp:cNvPr id="0" name=""/>
        <dsp:cNvSpPr/>
      </dsp:nvSpPr>
      <dsp:spPr>
        <a:xfrm>
          <a:off x="3916866" y="-273782"/>
          <a:ext cx="4754130" cy="4754130"/>
        </a:xfrm>
        <a:prstGeom prst="circularArrow">
          <a:avLst>
            <a:gd name="adj1" fmla="val 5196"/>
            <a:gd name="adj2" fmla="val 335633"/>
            <a:gd name="adj3" fmla="val 4976670"/>
            <a:gd name="adj4" fmla="val 3646177"/>
            <a:gd name="adj5" fmla="val 606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9CF669-B161-4644-BE8D-501C2D277504}">
      <dsp:nvSpPr>
        <dsp:cNvPr id="0" name=""/>
        <dsp:cNvSpPr/>
      </dsp:nvSpPr>
      <dsp:spPr>
        <a:xfrm>
          <a:off x="3551530" y="4022916"/>
          <a:ext cx="2758269" cy="109654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Hire </a:t>
          </a:r>
          <a:r>
            <a:rPr lang="en-US" sz="2800" b="1" kern="1200" dirty="0"/>
            <a:t>EXPERT</a:t>
          </a:r>
          <a:r>
            <a:rPr lang="en-US" sz="2800" kern="1200" dirty="0"/>
            <a:t> to Train Practice</a:t>
          </a:r>
        </a:p>
      </dsp:txBody>
      <dsp:txXfrm>
        <a:off x="3551530" y="4022916"/>
        <a:ext cx="2758269" cy="1096540"/>
      </dsp:txXfrm>
    </dsp:sp>
    <dsp:sp modelId="{617DFB52-1EE5-2841-8F37-A12EF1E86001}">
      <dsp:nvSpPr>
        <dsp:cNvPr id="0" name=""/>
        <dsp:cNvSpPr/>
      </dsp:nvSpPr>
      <dsp:spPr>
        <a:xfrm>
          <a:off x="1491405" y="-292708"/>
          <a:ext cx="4754130" cy="4754130"/>
        </a:xfrm>
        <a:prstGeom prst="circularArrow">
          <a:avLst>
            <a:gd name="adj1" fmla="val 5196"/>
            <a:gd name="adj2" fmla="val 335633"/>
            <a:gd name="adj3" fmla="val 7469566"/>
            <a:gd name="adj4" fmla="val 6136204"/>
            <a:gd name="adj5" fmla="val 606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17A058-7D03-1043-B969-111F8D20670D}">
      <dsp:nvSpPr>
        <dsp:cNvPr id="0" name=""/>
        <dsp:cNvSpPr/>
      </dsp:nvSpPr>
      <dsp:spPr>
        <a:xfrm>
          <a:off x="1028976" y="2355480"/>
          <a:ext cx="2758269" cy="1266871"/>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Expect, but </a:t>
          </a:r>
          <a:r>
            <a:rPr lang="en-US" sz="2800" b="1" kern="1200" dirty="0"/>
            <a:t>HOPE</a:t>
          </a:r>
          <a:r>
            <a:rPr lang="en-US" sz="2800" kern="1200" dirty="0"/>
            <a:t> for, Implementation</a:t>
          </a:r>
        </a:p>
      </dsp:txBody>
      <dsp:txXfrm>
        <a:off x="1028976" y="2355480"/>
        <a:ext cx="2758269" cy="1266871"/>
      </dsp:txXfrm>
    </dsp:sp>
    <dsp:sp modelId="{5538C982-6891-0E47-A0A1-D19AD2CB31A1}">
      <dsp:nvSpPr>
        <dsp:cNvPr id="0" name=""/>
        <dsp:cNvSpPr/>
      </dsp:nvSpPr>
      <dsp:spPr>
        <a:xfrm>
          <a:off x="2056933" y="273247"/>
          <a:ext cx="4754130" cy="4754130"/>
        </a:xfrm>
        <a:prstGeom prst="circularArrow">
          <a:avLst>
            <a:gd name="adj1" fmla="val 5196"/>
            <a:gd name="adj2" fmla="val 335633"/>
            <a:gd name="adj3" fmla="val 12725030"/>
            <a:gd name="adj4" fmla="val 11282065"/>
            <a:gd name="adj5" fmla="val 606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8E407B-84C3-3D46-8D2B-A4088AD27AA6}">
      <dsp:nvSpPr>
        <dsp:cNvPr id="0" name=""/>
        <dsp:cNvSpPr/>
      </dsp:nvSpPr>
      <dsp:spPr>
        <a:xfrm>
          <a:off x="1833082" y="94112"/>
          <a:ext cx="2758269" cy="1266871"/>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t>WAIT</a:t>
          </a:r>
          <a:r>
            <a:rPr lang="en-US" sz="2800" kern="1200" dirty="0"/>
            <a:t> for New Problem</a:t>
          </a:r>
        </a:p>
      </dsp:txBody>
      <dsp:txXfrm>
        <a:off x="1833082" y="94112"/>
        <a:ext cx="2758269" cy="1266871"/>
      </dsp:txXfrm>
    </dsp:sp>
    <dsp:sp modelId="{E81B3326-6819-9342-80B8-3108EFF53CF0}">
      <dsp:nvSpPr>
        <dsp:cNvPr id="0" name=""/>
        <dsp:cNvSpPr/>
      </dsp:nvSpPr>
      <dsp:spPr>
        <a:xfrm>
          <a:off x="2593010" y="-286994"/>
          <a:ext cx="4754130" cy="4754130"/>
        </a:xfrm>
        <a:prstGeom prst="circularArrow">
          <a:avLst>
            <a:gd name="adj1" fmla="val 5196"/>
            <a:gd name="adj2" fmla="val 335633"/>
            <a:gd name="adj3" fmla="val 17097508"/>
            <a:gd name="adj4" fmla="val 15067254"/>
            <a:gd name="adj5" fmla="val 606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699C1-73B8-4B5E-AE13-87B8A23DED2D}">
      <dsp:nvSpPr>
        <dsp:cNvPr id="0" name=""/>
        <dsp:cNvSpPr/>
      </dsp:nvSpPr>
      <dsp:spPr>
        <a:xfrm>
          <a:off x="0" y="0"/>
          <a:ext cx="5852729" cy="5181347"/>
        </a:xfrm>
        <a:prstGeom prst="trapezoid">
          <a:avLst>
            <a:gd name="adj" fmla="val 56479"/>
          </a:avLst>
        </a:prstGeom>
        <a:gradFill flip="none" rotWithShape="1">
          <a:gsLst>
            <a:gs pos="12000">
              <a:srgbClr val="E6804D"/>
            </a:gs>
            <a:gs pos="1000">
              <a:srgbClr val="CC0000"/>
            </a:gs>
            <a:gs pos="24000">
              <a:srgbClr val="FFFF99"/>
            </a:gs>
            <a:gs pos="38000">
              <a:srgbClr val="FFFF00"/>
            </a:gs>
            <a:gs pos="66000">
              <a:srgbClr val="92D050"/>
            </a:gs>
            <a:gs pos="87000">
              <a:srgbClr val="33AE33"/>
            </a:gs>
            <a:gs pos="99000">
              <a:srgbClr val="008A64"/>
            </a:gs>
          </a:gsLst>
          <a:lin ang="5400000" scaled="1"/>
          <a:tileRect/>
        </a:gradFill>
        <a:ln w="19050" cap="flat" cmpd="sng" algn="ctr">
          <a:solidFill>
            <a:srgbClr val="92D050"/>
          </a:solidFill>
          <a:prstDash val="solid"/>
        </a:ln>
        <a:effectLst>
          <a:glow rad="197653">
            <a:srgbClr val="92D050"/>
          </a:glow>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92D050"/>
            </a:solidFill>
          </a:endParaRPr>
        </a:p>
      </dsp:txBody>
      <dsp:txXfrm>
        <a:off x="0" y="0"/>
        <a:ext cx="5852729" cy="518134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FE9D8-C496-A647-A319-08C4FF69F7E8}">
      <dsp:nvSpPr>
        <dsp:cNvPr id="0" name=""/>
        <dsp:cNvSpPr/>
      </dsp:nvSpPr>
      <dsp:spPr>
        <a:xfrm>
          <a:off x="0" y="21795"/>
          <a:ext cx="10555288" cy="1553527"/>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1" kern="1200" dirty="0"/>
            <a:t>First, identify what staff need to know, then, provide…</a:t>
          </a:r>
        </a:p>
      </dsp:txBody>
      <dsp:txXfrm>
        <a:off x="0" y="21795"/>
        <a:ext cx="10555288" cy="1553527"/>
      </dsp:txXfrm>
    </dsp:sp>
    <dsp:sp modelId="{153D09E4-796C-1546-92A9-0C28E8850574}">
      <dsp:nvSpPr>
        <dsp:cNvPr id="0" name=""/>
        <dsp:cNvSpPr/>
      </dsp:nvSpPr>
      <dsp:spPr>
        <a:xfrm>
          <a:off x="5153"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Explicit Training</a:t>
          </a:r>
        </a:p>
      </dsp:txBody>
      <dsp:txXfrm>
        <a:off x="5153" y="1553527"/>
        <a:ext cx="3514993" cy="3262407"/>
      </dsp:txXfrm>
    </dsp:sp>
    <dsp:sp modelId="{6E922989-F7C2-4A43-8237-9C757BD4133A}">
      <dsp:nvSpPr>
        <dsp:cNvPr id="0" name=""/>
        <dsp:cNvSpPr/>
      </dsp:nvSpPr>
      <dsp:spPr>
        <a:xfrm>
          <a:off x="3520147"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Coaching/</a:t>
          </a:r>
        </a:p>
        <a:p>
          <a:pPr marL="0" lvl="0" indent="0" algn="ctr" defTabSz="1600200">
            <a:lnSpc>
              <a:spcPct val="90000"/>
            </a:lnSpc>
            <a:spcBef>
              <a:spcPct val="0"/>
            </a:spcBef>
            <a:spcAft>
              <a:spcPct val="35000"/>
            </a:spcAft>
            <a:buNone/>
          </a:pPr>
          <a:r>
            <a:rPr lang="en-US" sz="3600" kern="1200" dirty="0"/>
            <a:t>Prompting</a:t>
          </a:r>
        </a:p>
      </dsp:txBody>
      <dsp:txXfrm>
        <a:off x="3520147" y="1553527"/>
        <a:ext cx="3514993" cy="3262407"/>
      </dsp:txXfrm>
    </dsp:sp>
    <dsp:sp modelId="{678DE44B-0551-FC4E-8B9E-7E60789003EE}">
      <dsp:nvSpPr>
        <dsp:cNvPr id="0" name=""/>
        <dsp:cNvSpPr/>
      </dsp:nvSpPr>
      <dsp:spPr>
        <a:xfrm>
          <a:off x="7035140"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Performance Feedback</a:t>
          </a:r>
        </a:p>
      </dsp:txBody>
      <dsp:txXfrm>
        <a:off x="7035140" y="1553527"/>
        <a:ext cx="3514993" cy="3262407"/>
      </dsp:txXfrm>
    </dsp:sp>
    <dsp:sp modelId="{7AB94DD3-CAF8-BD4F-A2B2-48810E4E705C}">
      <dsp:nvSpPr>
        <dsp:cNvPr id="0" name=""/>
        <dsp:cNvSpPr/>
      </dsp:nvSpPr>
      <dsp:spPr>
        <a:xfrm>
          <a:off x="0" y="4815935"/>
          <a:ext cx="10555288" cy="362489"/>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5D8AD6-4EA9-BE42-AEB3-E206A0AF891C}">
      <dsp:nvSpPr>
        <dsp:cNvPr id="0" name=""/>
        <dsp:cNvSpPr/>
      </dsp:nvSpPr>
      <dsp:spPr>
        <a:xfrm>
          <a:off x="0" y="387007"/>
          <a:ext cx="3389779" cy="2033867"/>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dirty="0"/>
            <a:t>PBIS Rationale and Purpose</a:t>
          </a:r>
          <a:endParaRPr lang="en-US" sz="2800" kern="1200" dirty="0"/>
        </a:p>
      </dsp:txBody>
      <dsp:txXfrm>
        <a:off x="0" y="387007"/>
        <a:ext cx="3389779" cy="2033867"/>
      </dsp:txXfrm>
    </dsp:sp>
    <dsp:sp modelId="{BAE1641C-F444-3A4C-B14E-40F18C9B2F57}">
      <dsp:nvSpPr>
        <dsp:cNvPr id="0" name=""/>
        <dsp:cNvSpPr/>
      </dsp:nvSpPr>
      <dsp:spPr>
        <a:xfrm>
          <a:off x="3728757" y="387007"/>
          <a:ext cx="3389779" cy="2033867"/>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dirty="0"/>
            <a:t>PBIS Handbook </a:t>
          </a:r>
          <a:r>
            <a:rPr lang="en-US" sz="2000" b="0" i="0" kern="1200" dirty="0"/>
            <a:t>(e.g., matrix, discipline flow chart)</a:t>
          </a:r>
          <a:endParaRPr lang="en-US" sz="2800" kern="1200" dirty="0"/>
        </a:p>
      </dsp:txBody>
      <dsp:txXfrm>
        <a:off x="3728757" y="387007"/>
        <a:ext cx="3389779" cy="2033867"/>
      </dsp:txXfrm>
    </dsp:sp>
    <dsp:sp modelId="{2D9E5441-B7ED-4C45-9E4D-BF8BE838C4F0}">
      <dsp:nvSpPr>
        <dsp:cNvPr id="0" name=""/>
        <dsp:cNvSpPr/>
      </dsp:nvSpPr>
      <dsp:spPr>
        <a:xfrm>
          <a:off x="7457514" y="387007"/>
          <a:ext cx="3389779" cy="2033867"/>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dirty="0"/>
            <a:t>De-escalation Strategies</a:t>
          </a:r>
          <a:r>
            <a:rPr lang="en-US" sz="2400" b="0" i="0" kern="1200" dirty="0"/>
            <a:t> (e.g., Neutralizing Routines)</a:t>
          </a:r>
          <a:endParaRPr lang="en-US" sz="2800" kern="1200" dirty="0"/>
        </a:p>
      </dsp:txBody>
      <dsp:txXfrm>
        <a:off x="7457514" y="387007"/>
        <a:ext cx="3389779" cy="2033867"/>
      </dsp:txXfrm>
    </dsp:sp>
    <dsp:sp modelId="{821A1B4D-67DE-9D49-8DE6-90D73609696F}">
      <dsp:nvSpPr>
        <dsp:cNvPr id="0" name=""/>
        <dsp:cNvSpPr/>
      </dsp:nvSpPr>
      <dsp:spPr>
        <a:xfrm>
          <a:off x="1721855" y="2759853"/>
          <a:ext cx="3674825" cy="2033867"/>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dirty="0"/>
            <a:t>Function of Behavior/Classroom information</a:t>
          </a:r>
          <a:endParaRPr lang="en-US" sz="2800" kern="1200" dirty="0"/>
        </a:p>
      </dsp:txBody>
      <dsp:txXfrm>
        <a:off x="1721855" y="2759853"/>
        <a:ext cx="3674825" cy="2033867"/>
      </dsp:txXfrm>
    </dsp:sp>
    <dsp:sp modelId="{2C85F27A-1DD4-E749-887B-0B669099A295}">
      <dsp:nvSpPr>
        <dsp:cNvPr id="0" name=""/>
        <dsp:cNvSpPr/>
      </dsp:nvSpPr>
      <dsp:spPr>
        <a:xfrm>
          <a:off x="5735659" y="2759853"/>
          <a:ext cx="3389779" cy="2033867"/>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Integrated Culturally Responsive Practices</a:t>
          </a:r>
        </a:p>
      </dsp:txBody>
      <dsp:txXfrm>
        <a:off x="5735659" y="2759853"/>
        <a:ext cx="3389779" cy="2033867"/>
      </dsp:txXfrm>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FB323A-9CA0-7441-9A81-A44702CB6F43}" type="datetimeFigureOut">
              <a:rPr lang="en-US" smtClean="0"/>
              <a:t>3/13/2024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51A42C-C6D2-B44B-A9F2-5BD3C88B34C8}" type="slidenum">
              <a:rPr lang="en-US" smtClean="0"/>
              <a:t>‹#›</a:t>
            </a:fld>
            <a:endParaRPr lang="en-US"/>
          </a:p>
        </p:txBody>
      </p:sp>
    </p:spTree>
    <p:extLst>
      <p:ext uri="{BB962C8B-B14F-4D97-AF65-F5344CB8AC3E}">
        <p14:creationId xmlns:p14="http://schemas.microsoft.com/office/powerpoint/2010/main" val="3979637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dc.co1.qualtrics.com/jfe/form/SV_81vbI1jl3cwmLY2"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uconn.co1.qualtrics.com/jfe/form/SV_cGVCgkHJ7l6SApE&#160;"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ebacademy.edc.org/sample-pbis-staff-slide-deck"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sebacademy.edc.org/sample-pbis-staff-slide-deck"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protect-us.mimecast.com/s/c6GUCv2v5pc704zAFyMtnc?domain=urldefense.com"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e28e587a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e28e587a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87501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8874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 NOTE: There are various ways in which we support our staff to implement our PBIS Framework. Today we are going to focus on a couple of these systems to learn how we can enhance them to support our implementation.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endParaRPr>
          </a:p>
        </p:txBody>
      </p:sp>
    </p:spTree>
    <p:extLst>
      <p:ext uri="{BB962C8B-B14F-4D97-AF65-F5344CB8AC3E}">
        <p14:creationId xmlns:p14="http://schemas.microsoft.com/office/powerpoint/2010/main" val="1993118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12</a:t>
            </a:fld>
            <a:endParaRPr lang="en-US"/>
          </a:p>
        </p:txBody>
      </p:sp>
    </p:spTree>
    <p:extLst>
      <p:ext uri="{BB962C8B-B14F-4D97-AF65-F5344CB8AC3E}">
        <p14:creationId xmlns:p14="http://schemas.microsoft.com/office/powerpoint/2010/main" val="3473796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21DDE-337A-114E-9B85-84034E4DC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108" charset="-128"/>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08" charset="-128"/>
              <a:cs typeface="Arial"/>
              <a:sym typeface="Arial"/>
            </a:endParaRPr>
          </a:p>
        </p:txBody>
      </p:sp>
    </p:spTree>
    <p:extLst>
      <p:ext uri="{BB962C8B-B14F-4D97-AF65-F5344CB8AC3E}">
        <p14:creationId xmlns:p14="http://schemas.microsoft.com/office/powerpoint/2010/main" val="1875572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206179bc56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206179bc568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RESOURCE LINK (p.14): https://sebacademy.edc.org/supporting-and-responding-educators-classroom-pbis-implementation-needs-guide-classroom-systems-and</a:t>
            </a:r>
            <a:endParaRPr dirty="0"/>
          </a:p>
        </p:txBody>
      </p:sp>
      <p:sp>
        <p:nvSpPr>
          <p:cNvPr id="420" name="Google Shape;420;g206179bc568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206179bc56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206179bc568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TRAINER NOTE: Please explain how each system feature has a corresponding table that outlines that critical features of the system component, examples, and non-examples, and resources. You may mention the document and click through to show that (1) that there are tables for each of the system components, but also that some tables span multiple pages.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RESOURCE LINK (p.22): https://sebacademy.edc.org/supporting-and-responding-educators-classroom-pbis-implementation-needs-guide-classroom-systems-and</a:t>
            </a:r>
            <a:endParaRPr dirty="0"/>
          </a:p>
        </p:txBody>
      </p:sp>
      <p:sp>
        <p:nvSpPr>
          <p:cNvPr id="420" name="Google Shape;420;g206179bc568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extLst>
      <p:ext uri="{BB962C8B-B14F-4D97-AF65-F5344CB8AC3E}">
        <p14:creationId xmlns:p14="http://schemas.microsoft.com/office/powerpoint/2010/main" val="8275319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206179bc56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206179bc568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TRAINER NOTE: Please explain how at the end of this section teams will have more time to review this document and reflect on how this tool can assist them in action planning future professional development (targeting positive classroom supports, hopefully!).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RESOURCE LINK (p.47-48): https://sebacademy.edc.org/supporting-and-responding-educators-classroom-pbis-implementation-needs-guide-classroom-systems-and</a:t>
            </a:r>
            <a:endParaRPr dirty="0"/>
          </a:p>
        </p:txBody>
      </p:sp>
      <p:sp>
        <p:nvSpPr>
          <p:cNvPr id="420" name="Google Shape;420;g206179bc568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extLst>
      <p:ext uri="{BB962C8B-B14F-4D97-AF65-F5344CB8AC3E}">
        <p14:creationId xmlns:p14="http://schemas.microsoft.com/office/powerpoint/2010/main" val="35779438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206179bc56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206179bc568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RESOURCE LINK (p.14): https://sebacademy.edc.org/supporting-and-responding-educators-classroom-pbis-implementation-needs-guide-classroom-systems-and</a:t>
            </a:r>
            <a:endParaRPr dirty="0"/>
          </a:p>
        </p:txBody>
      </p:sp>
      <p:sp>
        <p:nvSpPr>
          <p:cNvPr id="420" name="Google Shape;420;g206179bc568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extLst>
      <p:ext uri="{BB962C8B-B14F-4D97-AF65-F5344CB8AC3E}">
        <p14:creationId xmlns:p14="http://schemas.microsoft.com/office/powerpoint/2010/main" val="26946331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19</a:t>
            </a:fld>
            <a:endParaRPr lang="en-US"/>
          </a:p>
        </p:txBody>
      </p:sp>
    </p:spTree>
    <p:extLst>
      <p:ext uri="{BB962C8B-B14F-4D97-AF65-F5344CB8AC3E}">
        <p14:creationId xmlns:p14="http://schemas.microsoft.com/office/powerpoint/2010/main" val="29553547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20</a:t>
            </a:fld>
            <a:endParaRPr lang="en-US"/>
          </a:p>
        </p:txBody>
      </p:sp>
    </p:spTree>
    <p:extLst>
      <p:ext uri="{BB962C8B-B14F-4D97-AF65-F5344CB8AC3E}">
        <p14:creationId xmlns:p14="http://schemas.microsoft.com/office/powerpoint/2010/main" val="2027587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a:p>
            <a:pPr marL="158750" marR="0" lvl="0" indent="0" algn="l" defTabSz="914400" rtl="0" eaLnBrk="1" fontAlgn="auto" latinLnBrk="0" hangingPunct="1">
              <a:lnSpc>
                <a:spcPct val="100000"/>
              </a:lnSpc>
              <a:spcBef>
                <a:spcPts val="0"/>
              </a:spcBef>
              <a:spcAft>
                <a:spcPts val="0"/>
              </a:spcAft>
              <a:buClrTx/>
              <a:buSzTx/>
              <a:buFontTx/>
              <a:buNone/>
              <a:tabLst/>
              <a:defRPr/>
            </a:pPr>
            <a:r>
              <a:rPr lang="en-US" dirty="0"/>
              <a:t>ATTENDANCE:  </a:t>
            </a:r>
            <a:r>
              <a:rPr lang="en-US" sz="1800" dirty="0">
                <a:hlinkClick r:id="rId3"/>
              </a:rPr>
              <a:t>https://edc.co1.qualtrics.com/jfe/form/SV_81vbI1jl3cwmLY2</a:t>
            </a:r>
            <a:r>
              <a:rPr lang="en-US" sz="1800" dirty="0"/>
              <a:t>  </a:t>
            </a:r>
          </a:p>
          <a:p>
            <a:pPr marL="158750"/>
            <a:endParaRPr lang="en-US" dirty="0">
              <a:cs typeface="Calibri"/>
              <a:hlinkClick r:id="rId4"/>
            </a:endParaRPr>
          </a:p>
        </p:txBody>
      </p:sp>
    </p:spTree>
    <p:extLst>
      <p:ext uri="{BB962C8B-B14F-4D97-AF65-F5344CB8AC3E}">
        <p14:creationId xmlns:p14="http://schemas.microsoft.com/office/powerpoint/2010/main" val="10475528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21</a:t>
            </a:fld>
            <a:endParaRPr lang="en-US"/>
          </a:p>
        </p:txBody>
      </p:sp>
    </p:spTree>
    <p:extLst>
      <p:ext uri="{BB962C8B-B14F-4D97-AF65-F5344CB8AC3E}">
        <p14:creationId xmlns:p14="http://schemas.microsoft.com/office/powerpoint/2010/main" val="2320753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5043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23</a:t>
            </a:fld>
            <a:endParaRPr lang="en-US"/>
          </a:p>
        </p:txBody>
      </p:sp>
    </p:spTree>
    <p:extLst>
      <p:ext uri="{BB962C8B-B14F-4D97-AF65-F5344CB8AC3E}">
        <p14:creationId xmlns:p14="http://schemas.microsoft.com/office/powerpoint/2010/main" val="42378960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24</a:t>
            </a:fld>
            <a:endParaRPr lang="en-US"/>
          </a:p>
        </p:txBody>
      </p:sp>
    </p:spTree>
    <p:extLst>
      <p:ext uri="{BB962C8B-B14F-4D97-AF65-F5344CB8AC3E}">
        <p14:creationId xmlns:p14="http://schemas.microsoft.com/office/powerpoint/2010/main" val="26268412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25</a:t>
            </a:fld>
            <a:endParaRPr lang="en-US"/>
          </a:p>
        </p:txBody>
      </p:sp>
    </p:spTree>
    <p:extLst>
      <p:ext uri="{BB962C8B-B14F-4D97-AF65-F5344CB8AC3E}">
        <p14:creationId xmlns:p14="http://schemas.microsoft.com/office/powerpoint/2010/main" val="6045432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26</a:t>
            </a:fld>
            <a:endParaRPr lang="en-US"/>
          </a:p>
        </p:txBody>
      </p:sp>
    </p:spTree>
    <p:extLst>
      <p:ext uri="{BB962C8B-B14F-4D97-AF65-F5344CB8AC3E}">
        <p14:creationId xmlns:p14="http://schemas.microsoft.com/office/powerpoint/2010/main" val="40183163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27</a:t>
            </a:fld>
            <a:endParaRPr lang="en-US"/>
          </a:p>
        </p:txBody>
      </p:sp>
    </p:spTree>
    <p:extLst>
      <p:ext uri="{BB962C8B-B14F-4D97-AF65-F5344CB8AC3E}">
        <p14:creationId xmlns:p14="http://schemas.microsoft.com/office/powerpoint/2010/main" val="39376502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28</a:t>
            </a:fld>
            <a:endParaRPr lang="en-US"/>
          </a:p>
        </p:txBody>
      </p:sp>
    </p:spTree>
    <p:extLst>
      <p:ext uri="{BB962C8B-B14F-4D97-AF65-F5344CB8AC3E}">
        <p14:creationId xmlns:p14="http://schemas.microsoft.com/office/powerpoint/2010/main" val="42091425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29</a:t>
            </a:fld>
            <a:endParaRPr lang="en-US"/>
          </a:p>
        </p:txBody>
      </p:sp>
    </p:spTree>
    <p:extLst>
      <p:ext uri="{BB962C8B-B14F-4D97-AF65-F5344CB8AC3E}">
        <p14:creationId xmlns:p14="http://schemas.microsoft.com/office/powerpoint/2010/main" val="18385416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30</a:t>
            </a:fld>
            <a:endParaRPr lang="en-US"/>
          </a:p>
        </p:txBody>
      </p:sp>
    </p:spTree>
    <p:extLst>
      <p:ext uri="{BB962C8B-B14F-4D97-AF65-F5344CB8AC3E}">
        <p14:creationId xmlns:p14="http://schemas.microsoft.com/office/powerpoint/2010/main" val="108193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31</a:t>
            </a:fld>
            <a:endParaRPr lang="en-US"/>
          </a:p>
        </p:txBody>
      </p:sp>
    </p:spTree>
    <p:extLst>
      <p:ext uri="{BB962C8B-B14F-4D97-AF65-F5344CB8AC3E}">
        <p14:creationId xmlns:p14="http://schemas.microsoft.com/office/powerpoint/2010/main" val="6222955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Classroom PBIS Educator Support Link: https://nepbis.org/classroom-pbis/educator-support/</a:t>
            </a:r>
          </a:p>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32</a:t>
            </a:fld>
            <a:endParaRPr lang="en-US"/>
          </a:p>
        </p:txBody>
      </p:sp>
    </p:spTree>
    <p:extLst>
      <p:ext uri="{BB962C8B-B14F-4D97-AF65-F5344CB8AC3E}">
        <p14:creationId xmlns:p14="http://schemas.microsoft.com/office/powerpoint/2010/main" val="2401014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33</a:t>
            </a:fld>
            <a:endParaRPr lang="en-US"/>
          </a:p>
        </p:txBody>
      </p:sp>
    </p:spTree>
    <p:extLst>
      <p:ext uri="{BB962C8B-B14F-4D97-AF65-F5344CB8AC3E}">
        <p14:creationId xmlns:p14="http://schemas.microsoft.com/office/powerpoint/2010/main" val="29234074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 LINK: https://sebacademy.edc.org/embedded-professional-development-planning-activity</a:t>
            </a:r>
          </a:p>
        </p:txBody>
      </p:sp>
      <p:sp>
        <p:nvSpPr>
          <p:cNvPr id="4" name="Slide Number Placeholder 3"/>
          <p:cNvSpPr>
            <a:spLocks noGrp="1"/>
          </p:cNvSpPr>
          <p:nvPr>
            <p:ph type="sldNum" sz="quarter" idx="5"/>
          </p:nvPr>
        </p:nvSpPr>
        <p:spPr/>
        <p:txBody>
          <a:bodyPr/>
          <a:lstStyle/>
          <a:p>
            <a:fld id="{9751A42C-C6D2-B44B-A9F2-5BD3C88B34C8}" type="slidenum">
              <a:rPr lang="en-US" smtClean="0"/>
              <a:t>34</a:t>
            </a:fld>
            <a:endParaRPr lang="en-US"/>
          </a:p>
        </p:txBody>
      </p:sp>
    </p:spTree>
    <p:extLst>
      <p:ext uri="{BB962C8B-B14F-4D97-AF65-F5344CB8AC3E}">
        <p14:creationId xmlns:p14="http://schemas.microsoft.com/office/powerpoint/2010/main" val="162195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D542E-2B52-AF43-9D4E-7CC125DE2899}"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r>
              <a:rPr lang="en-US" dirty="0">
                <a:latin typeface="Arial" pitchFamily="-1" charset="0"/>
              </a:rPr>
              <a:t>Classroom PBIS: Systems &amp; Data Brief: https://sebacademy.edc.org/supporting-and-responding-educators-classroom-pbis-implementation-needs-guide-classroom-systems-and</a:t>
            </a:r>
          </a:p>
          <a:p>
            <a:pPr eaLnBrk="1" hangingPunct="1"/>
            <a:r>
              <a:rPr lang="en-US" dirty="0">
                <a:latin typeface="Arial" pitchFamily="-1" charset="0"/>
              </a:rPr>
              <a:t>Embedded Professional Development Activity: </a:t>
            </a:r>
            <a:r>
              <a:rPr lang="en-US" dirty="0"/>
              <a:t>https://sebacademy.edc.org/embedded-professional-development-planning-activity</a:t>
            </a:r>
            <a:endParaRPr lang="en-US" dirty="0">
              <a:latin typeface="Arial" pitchFamily="-1" charset="0"/>
            </a:endParaRPr>
          </a:p>
        </p:txBody>
      </p:sp>
    </p:spTree>
    <p:extLst>
      <p:ext uri="{BB962C8B-B14F-4D97-AF65-F5344CB8AC3E}">
        <p14:creationId xmlns:p14="http://schemas.microsoft.com/office/powerpoint/2010/main" val="36048217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1A42C-C6D2-B44B-A9F2-5BD3C88B34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70054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57371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TRAINERS: Use this a lead into the next slide and refresher on getting started steps. Keep it quick with very brief descriptions/examples for each step</a:t>
            </a:r>
          </a:p>
        </p:txBody>
      </p:sp>
    </p:spTree>
    <p:extLst>
      <p:ext uri="{BB962C8B-B14F-4D97-AF65-F5344CB8AC3E}">
        <p14:creationId xmlns:p14="http://schemas.microsoft.com/office/powerpoint/2010/main" val="15520730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1DB8D-095E-E247-8C01-555B2654AE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75989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https://sebacademy.edc.org/rollout-checklist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1DB8D-095E-E247-8C01-555B2654AE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2992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r>
              <a:rPr lang="en-US" sz="1100" b="0" i="0" u="none" strike="noStrike" cap="none" dirty="0">
                <a:solidFill>
                  <a:srgbClr val="000000"/>
                </a:solidFill>
                <a:effectLst/>
                <a:latin typeface="Arial"/>
                <a:ea typeface="Arial"/>
                <a:cs typeface="Arial"/>
                <a:sym typeface="Arial"/>
              </a:rPr>
              <a:t>   </a:t>
            </a:r>
            <a:endParaRPr lang="en-US" b="0" i="0" dirty="0">
              <a:effectLst/>
            </a:endParaRPr>
          </a:p>
          <a:p>
            <a:pPr marL="158750" indent="0">
              <a:buNone/>
            </a:pPr>
            <a:endParaRPr lang="en-US" dirty="0"/>
          </a:p>
        </p:txBody>
      </p:sp>
    </p:spTree>
    <p:extLst>
      <p:ext uri="{BB962C8B-B14F-4D97-AF65-F5344CB8AC3E}">
        <p14:creationId xmlns:p14="http://schemas.microsoft.com/office/powerpoint/2010/main" val="41703139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https://sebacademy.edc.org/rollout-checklist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1DB8D-095E-E247-8C01-555B2654AE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36706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104276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PBIS Handbook Examples:  https://sebacademy.edc.org/resources?type=All&amp;tag=All&amp;keyword=handbook</a:t>
            </a:r>
            <a:br>
              <a:rPr lang="en-US" dirty="0"/>
            </a:br>
            <a:endParaRPr lang="en-US" dirty="0"/>
          </a:p>
          <a:p>
            <a:r>
              <a:rPr lang="en-US" dirty="0"/>
              <a:t>PBIS Staff Orientation Slides:  https://sebacademy.edc.org/sample-pbis-staff-slide-deck</a:t>
            </a:r>
          </a:p>
          <a:p>
            <a:endParaRPr lang="en-US" dirty="0"/>
          </a:p>
          <a:p>
            <a:r>
              <a:rPr lang="en-US" dirty="0"/>
              <a:t>PBIS Student Orientation Slides:  https://sebacademy.edc.org/sample-pbis-student-slide-deck</a:t>
            </a:r>
          </a:p>
          <a:p>
            <a:endParaRPr lang="en-US" dirty="0"/>
          </a:p>
        </p:txBody>
      </p:sp>
    </p:spTree>
    <p:extLst>
      <p:ext uri="{BB962C8B-B14F-4D97-AF65-F5344CB8AC3E}">
        <p14:creationId xmlns:p14="http://schemas.microsoft.com/office/powerpoint/2010/main" val="262988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PBIS Handbook Examples:  https://sebacademy.edc.org/resources?type=All&amp;tag=All&amp;keyword=handbook</a:t>
            </a:r>
          </a:p>
        </p:txBody>
      </p:sp>
      <p:sp>
        <p:nvSpPr>
          <p:cNvPr id="4" name="Slide Number Placeholder 3"/>
          <p:cNvSpPr>
            <a:spLocks noGrp="1"/>
          </p:cNvSpPr>
          <p:nvPr>
            <p:ph type="sldNum" sz="quarter" idx="5"/>
          </p:nvPr>
        </p:nvSpPr>
        <p:spPr/>
        <p:txBody>
          <a:bodyPr/>
          <a:lstStyle/>
          <a:p>
            <a:fld id="{9751A42C-C6D2-B44B-A9F2-5BD3C88B34C8}" type="slidenum">
              <a:rPr lang="en-US" smtClean="0"/>
              <a:t>45</a:t>
            </a:fld>
            <a:endParaRPr lang="en-US"/>
          </a:p>
        </p:txBody>
      </p:sp>
    </p:spTree>
    <p:extLst>
      <p:ext uri="{BB962C8B-B14F-4D97-AF65-F5344CB8AC3E}">
        <p14:creationId xmlns:p14="http://schemas.microsoft.com/office/powerpoint/2010/main" val="40715434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PBIS Staff Orientation Slides:  https://sebacademy.edc.org/sample-pbis-staff-slide-deck</a:t>
            </a:r>
          </a:p>
          <a:p>
            <a:endParaRPr lang="en-US" dirty="0"/>
          </a:p>
          <a:p>
            <a:r>
              <a:rPr lang="en-US" dirty="0"/>
              <a:t>PBIS Student Orientation Slides:  https://sebacademy.edc.org/sample-pbis-student-slide-deck</a:t>
            </a:r>
          </a:p>
          <a:p>
            <a:endParaRPr lang="en-US" dirty="0"/>
          </a:p>
        </p:txBody>
      </p:sp>
      <p:sp>
        <p:nvSpPr>
          <p:cNvPr id="4" name="Slide Number Placeholder 3"/>
          <p:cNvSpPr>
            <a:spLocks noGrp="1"/>
          </p:cNvSpPr>
          <p:nvPr>
            <p:ph type="sldNum" sz="quarter" idx="5"/>
          </p:nvPr>
        </p:nvSpPr>
        <p:spPr/>
        <p:txBody>
          <a:bodyPr/>
          <a:lstStyle/>
          <a:p>
            <a:fld id="{9751A42C-C6D2-B44B-A9F2-5BD3C88B34C8}" type="slidenum">
              <a:rPr lang="en-US" smtClean="0"/>
              <a:t>46</a:t>
            </a:fld>
            <a:endParaRPr lang="en-US"/>
          </a:p>
        </p:txBody>
      </p:sp>
    </p:spTree>
    <p:extLst>
      <p:ext uri="{BB962C8B-B14F-4D97-AF65-F5344CB8AC3E}">
        <p14:creationId xmlns:p14="http://schemas.microsoft.com/office/powerpoint/2010/main" val="16684991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Erik</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10:20</a:t>
            </a:r>
            <a:endParaRPr dirty="0"/>
          </a:p>
        </p:txBody>
      </p:sp>
    </p:spTree>
    <p:extLst>
      <p:ext uri="{BB962C8B-B14F-4D97-AF65-F5344CB8AC3E}">
        <p14:creationId xmlns:p14="http://schemas.microsoft.com/office/powerpoint/2010/main" val="6825162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Annual Tier 1 Evaluation Report (Sample school):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1DB8D-095E-E247-8C01-555B2654AE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38749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 NOTE: Use this sample to discuss what each school might choose to include in a “snapshot” evaluation report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1DB8D-095E-E247-8C01-555B2654AE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27337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1DB8D-095E-E247-8C01-555B2654AE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38819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 NOTE: This template is meant to be used as a guide. Schools should add/delete to meet their school context.</a:t>
            </a:r>
          </a:p>
          <a:p>
            <a:endParaRPr lang="en-US" dirty="0"/>
          </a:p>
          <a:p>
            <a:r>
              <a:rPr lang="en-US" dirty="0"/>
              <a:t>Annual Evaluation Template link:  https://sebacademy.edc.org/annual-evaluation-report-template </a:t>
            </a:r>
          </a:p>
          <a:p>
            <a:r>
              <a:rPr lang="en-US" dirty="0"/>
              <a:t>Sample - Annual Evaluation : https://sebacademy.edc.org/annual-evaluation-report-sample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1DB8D-095E-E247-8C01-555B2654AE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7852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6ae1091f2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6ae1091f2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eaLnBrk="1" hangingPunct="1"/>
            <a:r>
              <a:rPr lang="en-US" dirty="0">
                <a:latin typeface="Arial" pitchFamily="-1" charset="0"/>
              </a:rPr>
              <a:t>Classroom PBIS: Systems &amp; Data Brief: https://sebacademy.edc.org/supporting-and-responding-educators-classroom-pbis-implementation-needs-guide-classroom-systems-and</a:t>
            </a:r>
          </a:p>
          <a:p>
            <a:pPr eaLnBrk="1" hangingPunct="1"/>
            <a:r>
              <a:rPr lang="en-US" dirty="0">
                <a:latin typeface="Arial" pitchFamily="-1" charset="0"/>
              </a:rPr>
              <a:t>Embedded Professional Development Activity: </a:t>
            </a:r>
            <a:r>
              <a:rPr lang="en-US" dirty="0"/>
              <a:t>https://sebacademy.edc.org/embedded-professional-development-planning-activity</a:t>
            </a:r>
            <a:endParaRPr lang="en-US" dirty="0">
              <a:latin typeface="Arial" pitchFamily="-1" charset="0"/>
            </a:endParaRPr>
          </a:p>
          <a:p>
            <a:pPr marL="342900" indent="-342900" defTabSz="1219140">
              <a:spcAft>
                <a:spcPts val="800"/>
              </a:spcAft>
              <a:buClr>
                <a:srgbClr val="FFFFFF"/>
              </a:buClr>
              <a:buFont typeface="Arial"/>
              <a:buChar char="•"/>
              <a:defRPr/>
            </a:pPr>
            <a:endParaRPr lang="en-US" sz="1200" dirty="0"/>
          </a:p>
          <a:p>
            <a:pPr marL="0" indent="0" defTabSz="1219140">
              <a:spcAft>
                <a:spcPts val="800"/>
              </a:spcAft>
              <a:buClr>
                <a:srgbClr val="FFFFFF"/>
              </a:buClr>
              <a:buFont typeface="Arial"/>
              <a:buNone/>
              <a:defRPr/>
            </a:pPr>
            <a:r>
              <a:rPr lang="en-US" sz="1200" dirty="0"/>
              <a:t>PBIS Evaluation Report  https://sebacademy.edc.org/annual-evaluation-report-template</a:t>
            </a:r>
          </a:p>
          <a:p>
            <a:pPr marL="0" indent="0" defTabSz="1219140">
              <a:spcAft>
                <a:spcPts val="800"/>
              </a:spcAft>
              <a:buClr>
                <a:srgbClr val="FFFFFF"/>
              </a:buClr>
              <a:buFont typeface="Arial"/>
              <a:buNone/>
              <a:defRPr/>
            </a:pPr>
            <a:r>
              <a:rPr lang="en-US" sz="1200" dirty="0"/>
              <a:t>PBIS Evaluation Report Sample https://sebacademy.edc.org/annual-evaluation-report-sample</a:t>
            </a:r>
          </a:p>
          <a:p>
            <a:pPr marL="0" indent="0" defTabSz="1219140">
              <a:spcAft>
                <a:spcPts val="800"/>
              </a:spcAft>
              <a:buClr>
                <a:srgbClr val="FFFFFF"/>
              </a:buClr>
              <a:buFont typeface="Arial"/>
              <a:buNone/>
              <a:defRPr/>
            </a:pPr>
            <a:endParaRPr lang="en-US" sz="1200" dirty="0"/>
          </a:p>
          <a:p>
            <a:pPr marL="0" indent="0" defTabSz="1219140">
              <a:spcAft>
                <a:spcPts val="800"/>
              </a:spcAft>
              <a:buClr>
                <a:srgbClr val="FFFFFF"/>
              </a:buClr>
              <a:buFont typeface="Arial"/>
              <a:buNone/>
              <a:defRPr/>
            </a:pPr>
            <a:r>
              <a:rPr lang="en-US" sz="1200" dirty="0"/>
              <a:t>Sample PBIS Handbooks:  https://sebacademy.edc.org/resources?type=All&amp;tag=All&amp;keyword=handbook </a:t>
            </a:r>
          </a:p>
          <a:p>
            <a:pPr marL="0" indent="0" defTabSz="1219140">
              <a:spcAft>
                <a:spcPts val="800"/>
              </a:spcAft>
              <a:buClr>
                <a:srgbClr val="FFFFFF"/>
              </a:buClr>
              <a:buFont typeface="Arial"/>
              <a:buNone/>
              <a:defRPr/>
            </a:pPr>
            <a:endParaRPr lang="en-US" sz="1200" dirty="0"/>
          </a:p>
          <a:p>
            <a:pPr marL="0" indent="0" defTabSz="1219140">
              <a:spcAft>
                <a:spcPts val="800"/>
              </a:spcAft>
              <a:buClr>
                <a:srgbClr val="FFFFFF"/>
              </a:buClr>
              <a:buFont typeface="Arial"/>
              <a:buNone/>
              <a:defRPr/>
            </a:pPr>
            <a:r>
              <a:rPr lang="en-US" sz="1200" dirty="0"/>
              <a:t>Sample Student Slide Deck https://sebacademy.edc.org/sample-pbis-student-slide-deck</a:t>
            </a:r>
          </a:p>
          <a:p>
            <a:pPr marL="0" indent="0" defTabSz="1219140">
              <a:spcAft>
                <a:spcPts val="800"/>
              </a:spcAft>
              <a:buClr>
                <a:srgbClr val="FFFFFF"/>
              </a:buClr>
              <a:buFont typeface="Arial"/>
              <a:buNone/>
              <a:defRPr/>
            </a:pPr>
            <a:r>
              <a:rPr lang="en-US" sz="1200" dirty="0"/>
              <a:t>Sample Staff Slide Deck </a:t>
            </a:r>
            <a:r>
              <a:rPr lang="en-US" dirty="0">
                <a:hlinkClick r:id="rId3"/>
              </a:rPr>
              <a:t>https://sebacademy.edc.org/sample-pbis-staff-slide-deck</a:t>
            </a:r>
            <a:endParaRPr lang="en-US" sz="1200" dirty="0"/>
          </a:p>
        </p:txBody>
      </p:sp>
    </p:spTree>
    <p:extLst>
      <p:ext uri="{BB962C8B-B14F-4D97-AF65-F5344CB8AC3E}">
        <p14:creationId xmlns:p14="http://schemas.microsoft.com/office/powerpoint/2010/main" val="27358311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Tx/>
              <a:buSzTx/>
              <a:buFontTx/>
              <a:buNone/>
              <a:tabLst/>
              <a:defRPr/>
            </a:pPr>
            <a:r>
              <a:rPr lang="en-US" dirty="0"/>
              <a:t>Trainers: Place in team-based breakout rooms</a:t>
            </a:r>
          </a:p>
          <a:p>
            <a:pPr marL="158750" marR="0" lvl="0" indent="0" algn="l" defTabSz="914400" rtl="0" eaLnBrk="1" fontAlgn="auto" latinLnBrk="0" hangingPunct="1">
              <a:lnSpc>
                <a:spcPct val="100000"/>
              </a:lnSpc>
              <a:spcBef>
                <a:spcPts val="0"/>
              </a:spcBef>
              <a:spcAft>
                <a:spcPts val="0"/>
              </a:spcAft>
              <a:buClrTx/>
              <a:buSzTx/>
              <a:buFontTx/>
              <a:buNone/>
              <a:tabLst/>
              <a:defRPr/>
            </a:pPr>
            <a:r>
              <a:rPr lang="en-US" dirty="0"/>
              <a:t>Then ask for a few people to share with the whole group</a:t>
            </a:r>
          </a:p>
          <a:p>
            <a:pPr marL="158750" indent="0">
              <a:buNone/>
            </a:pPr>
            <a:endParaRPr lang="en-US" dirty="0"/>
          </a:p>
          <a:p>
            <a:pPr marL="158750" indent="0">
              <a:buNone/>
            </a:pPr>
            <a:endParaRPr lang="en-US" dirty="0"/>
          </a:p>
          <a:p>
            <a:pPr marL="158750" indent="0">
              <a:buNone/>
            </a:pPr>
            <a:r>
              <a:rPr lang="en-US" dirty="0"/>
              <a:t>Activity:</a:t>
            </a:r>
          </a:p>
          <a:p>
            <a:pPr marL="342900" indent="-342900">
              <a:spcAft>
                <a:spcPts val="1200"/>
              </a:spcAft>
              <a:buFont typeface="Arial" panose="020B0604020202020204" pitchFamily="34" charset="0"/>
              <a:buChar char="•"/>
            </a:pPr>
            <a:r>
              <a:rPr lang="en-US" sz="2400" dirty="0">
                <a:solidFill>
                  <a:schemeClr val="bg1"/>
                </a:solidFill>
              </a:rPr>
              <a:t>Discuss with your team:</a:t>
            </a:r>
          </a:p>
          <a:p>
            <a:pPr marL="800100" lvl="1" indent="-342900">
              <a:spcAft>
                <a:spcPts val="1200"/>
              </a:spcAft>
              <a:buFont typeface="Arial" panose="020B0604020202020204" pitchFamily="34" charset="0"/>
              <a:buChar char="•"/>
            </a:pPr>
            <a:r>
              <a:rPr lang="en-US" sz="2400" dirty="0">
                <a:solidFill>
                  <a:schemeClr val="bg1"/>
                </a:solidFill>
              </a:rPr>
              <a:t>What data can we add?</a:t>
            </a:r>
          </a:p>
          <a:p>
            <a:pPr marL="800100" lvl="1" indent="-342900">
              <a:spcAft>
                <a:spcPts val="1200"/>
              </a:spcAft>
              <a:buFont typeface="Arial" panose="020B0604020202020204" pitchFamily="34" charset="0"/>
              <a:buChar char="•"/>
            </a:pPr>
            <a:r>
              <a:rPr lang="en-US" sz="2400" dirty="0">
                <a:solidFill>
                  <a:schemeClr val="bg1"/>
                </a:solidFill>
              </a:rPr>
              <a:t>What can we celebrate? strengthen?</a:t>
            </a:r>
          </a:p>
          <a:p>
            <a:pPr marL="800100" lvl="1" indent="-342900">
              <a:spcAft>
                <a:spcPts val="1200"/>
              </a:spcAft>
              <a:buFont typeface="Arial" panose="020B0604020202020204" pitchFamily="34" charset="0"/>
              <a:buChar char="•"/>
            </a:pPr>
            <a:r>
              <a:rPr lang="en-US" sz="2400" dirty="0">
                <a:solidFill>
                  <a:schemeClr val="bg1"/>
                </a:solidFill>
              </a:rPr>
              <a:t>What action steps can be taken?</a:t>
            </a:r>
          </a:p>
          <a:p>
            <a:pPr marL="800100" lvl="1" indent="-342900">
              <a:spcAft>
                <a:spcPts val="1200"/>
              </a:spcAft>
              <a:buFont typeface="Arial" panose="020B0604020202020204" pitchFamily="34" charset="0"/>
              <a:buChar char="•"/>
            </a:pPr>
            <a:r>
              <a:rPr lang="en-US" sz="2400" dirty="0">
                <a:solidFill>
                  <a:schemeClr val="bg1"/>
                </a:solidFill>
              </a:rPr>
              <a:t>How will this get completed?</a:t>
            </a:r>
          </a:p>
          <a:p>
            <a:pPr marL="800100" lvl="1" indent="-342900">
              <a:spcAft>
                <a:spcPts val="1200"/>
              </a:spcAft>
              <a:buFont typeface="Arial" panose="020B0604020202020204" pitchFamily="34" charset="0"/>
              <a:buChar char="•"/>
            </a:pPr>
            <a:r>
              <a:rPr lang="en-US" sz="2400" dirty="0">
                <a:solidFill>
                  <a:schemeClr val="bg1"/>
                </a:solidFill>
              </a:rPr>
              <a:t>Who will we share this with? How?</a:t>
            </a:r>
          </a:p>
          <a:p>
            <a:pPr marL="342900" indent="-342900">
              <a:spcAft>
                <a:spcPts val="1200"/>
              </a:spcAft>
              <a:buFont typeface="Arial" panose="020B0604020202020204" pitchFamily="34" charset="0"/>
              <a:buChar char="•"/>
            </a:pPr>
            <a:r>
              <a:rPr lang="en-US" sz="2400" dirty="0">
                <a:solidFill>
                  <a:schemeClr val="bg1"/>
                </a:solidFill>
              </a:rPr>
              <a:t>Add to your action plan as needed</a:t>
            </a:r>
          </a:p>
          <a:p>
            <a:pPr marL="342900" indent="-342900">
              <a:spcAft>
                <a:spcPts val="1200"/>
              </a:spcAft>
              <a:buFont typeface="Arial" panose="020B0604020202020204" pitchFamily="34" charset="0"/>
              <a:buChar char="•"/>
            </a:pPr>
            <a:r>
              <a:rPr lang="en-US" sz="2400" dirty="0">
                <a:solidFill>
                  <a:schemeClr val="bg1"/>
                </a:solidFill>
              </a:rPr>
              <a:t>Be prepared to share what data you will share and who you will share it with.</a:t>
            </a:r>
          </a:p>
          <a:p>
            <a:pPr marL="158750" indent="0">
              <a:buNone/>
            </a:pPr>
            <a:endParaRPr lang="en-US" dirty="0"/>
          </a:p>
        </p:txBody>
      </p:sp>
    </p:spTree>
    <p:extLst>
      <p:ext uri="{BB962C8B-B14F-4D97-AF65-F5344CB8AC3E}">
        <p14:creationId xmlns:p14="http://schemas.microsoft.com/office/powerpoint/2010/main" val="38138880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tried to make lunch 11:30-12:30  Adapt as needed.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1462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54</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169298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1800" dirty="0">
              <a:solidFill>
                <a:srgbClr val="FFFFFF"/>
              </a:solidFill>
              <a:cs typeface="Calibri"/>
            </a:endParaRPr>
          </a:p>
        </p:txBody>
      </p:sp>
    </p:spTree>
    <p:extLst>
      <p:ext uri="{BB962C8B-B14F-4D97-AF65-F5344CB8AC3E}">
        <p14:creationId xmlns:p14="http://schemas.microsoft.com/office/powerpoint/2010/main" val="19325447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6ae1091f2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6ae1091f2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eaLnBrk="1" hangingPunct="1"/>
            <a:r>
              <a:rPr lang="en-US" dirty="0">
                <a:latin typeface="Arial" pitchFamily="-1" charset="0"/>
              </a:rPr>
              <a:t>Classroom PBIS: Systems &amp; Data Brief: https://sebacademy.edc.org/supporting-and-responding-educators-classroom-pbis-implementation-needs-guide-classroom-systems-and</a:t>
            </a:r>
          </a:p>
          <a:p>
            <a:pPr eaLnBrk="1" hangingPunct="1"/>
            <a:r>
              <a:rPr lang="en-US" dirty="0">
                <a:latin typeface="Arial" pitchFamily="-1" charset="0"/>
              </a:rPr>
              <a:t>Embedded Professional Development Activity: </a:t>
            </a:r>
            <a:r>
              <a:rPr lang="en-US" dirty="0"/>
              <a:t>https://sebacademy.edc.org/embedded-professional-development-planning-activity</a:t>
            </a:r>
            <a:endParaRPr lang="en-US" dirty="0">
              <a:latin typeface="Arial" pitchFamily="-1" charset="0"/>
            </a:endParaRPr>
          </a:p>
          <a:p>
            <a:pPr marL="342900" indent="-342900" defTabSz="1219140">
              <a:spcAft>
                <a:spcPts val="800"/>
              </a:spcAft>
              <a:buClr>
                <a:srgbClr val="FFFFFF"/>
              </a:buClr>
              <a:buFont typeface="Arial"/>
              <a:buChar char="•"/>
              <a:defRPr/>
            </a:pPr>
            <a:endParaRPr lang="en-US" sz="1200" dirty="0"/>
          </a:p>
          <a:p>
            <a:pPr marL="0" indent="0" defTabSz="1219140">
              <a:spcAft>
                <a:spcPts val="800"/>
              </a:spcAft>
              <a:buClr>
                <a:srgbClr val="FFFFFF"/>
              </a:buClr>
              <a:buFont typeface="Arial"/>
              <a:buNone/>
              <a:defRPr/>
            </a:pPr>
            <a:r>
              <a:rPr lang="en-US" sz="1200" dirty="0"/>
              <a:t>PBIS Evaluation Report  https://sebacademy.edc.org/annual-evaluation-report-template</a:t>
            </a:r>
          </a:p>
          <a:p>
            <a:pPr marL="0" indent="0" defTabSz="1219140">
              <a:spcAft>
                <a:spcPts val="800"/>
              </a:spcAft>
              <a:buClr>
                <a:srgbClr val="FFFFFF"/>
              </a:buClr>
              <a:buFont typeface="Arial"/>
              <a:buNone/>
              <a:defRPr/>
            </a:pPr>
            <a:r>
              <a:rPr lang="en-US" sz="1200" dirty="0"/>
              <a:t>PBIS Evaluation Report Sample https://sebacademy.edc.org/annual-evaluation-report-sample</a:t>
            </a:r>
          </a:p>
          <a:p>
            <a:pPr marL="0" indent="0" defTabSz="1219140">
              <a:spcAft>
                <a:spcPts val="800"/>
              </a:spcAft>
              <a:buClr>
                <a:srgbClr val="FFFFFF"/>
              </a:buClr>
              <a:buFont typeface="Arial"/>
              <a:buNone/>
              <a:defRPr/>
            </a:pPr>
            <a:endParaRPr lang="en-US" sz="1200" dirty="0"/>
          </a:p>
          <a:p>
            <a:pPr marL="0" indent="0" defTabSz="1219140">
              <a:spcAft>
                <a:spcPts val="800"/>
              </a:spcAft>
              <a:buClr>
                <a:srgbClr val="FFFFFF"/>
              </a:buClr>
              <a:buFont typeface="Arial"/>
              <a:buNone/>
              <a:defRPr/>
            </a:pPr>
            <a:r>
              <a:rPr lang="en-US" sz="1200" dirty="0"/>
              <a:t>Sample PBIS Handbooks:  https://sebacademy.edc.org/resources?type=All&amp;tag=All&amp;keyword=handbook </a:t>
            </a:r>
          </a:p>
          <a:p>
            <a:pPr marL="0" indent="0" defTabSz="1219140">
              <a:spcAft>
                <a:spcPts val="800"/>
              </a:spcAft>
              <a:buClr>
                <a:srgbClr val="FFFFFF"/>
              </a:buClr>
              <a:buFont typeface="Arial"/>
              <a:buNone/>
              <a:defRPr/>
            </a:pPr>
            <a:endParaRPr lang="en-US" sz="1200" dirty="0"/>
          </a:p>
          <a:p>
            <a:pPr marL="0" indent="0" defTabSz="1219140">
              <a:spcAft>
                <a:spcPts val="800"/>
              </a:spcAft>
              <a:buClr>
                <a:srgbClr val="FFFFFF"/>
              </a:buClr>
              <a:buFont typeface="Arial"/>
              <a:buNone/>
              <a:defRPr/>
            </a:pPr>
            <a:r>
              <a:rPr lang="en-US" sz="1200" dirty="0"/>
              <a:t>Sample Student Slide Deck https://sebacademy.edc.org/sample-pbis-student-slide-deck</a:t>
            </a:r>
          </a:p>
          <a:p>
            <a:pPr marL="0" indent="0" defTabSz="1219140">
              <a:spcAft>
                <a:spcPts val="800"/>
              </a:spcAft>
              <a:buClr>
                <a:srgbClr val="FFFFFF"/>
              </a:buClr>
              <a:buFont typeface="Arial"/>
              <a:buNone/>
              <a:defRPr/>
            </a:pPr>
            <a:r>
              <a:rPr lang="en-US" sz="1200" dirty="0"/>
              <a:t>Sample Staff Slide Deck </a:t>
            </a:r>
            <a:r>
              <a:rPr lang="en-US" dirty="0">
                <a:hlinkClick r:id="rId3"/>
              </a:rPr>
              <a:t>https://sebacademy.edc.org/sample-pbis-staff-slide-deck</a:t>
            </a:r>
            <a:endParaRPr lang="en-US" sz="1200" dirty="0"/>
          </a:p>
        </p:txBody>
      </p:sp>
    </p:spTree>
    <p:extLst>
      <p:ext uri="{BB962C8B-B14F-4D97-AF65-F5344CB8AC3E}">
        <p14:creationId xmlns:p14="http://schemas.microsoft.com/office/powerpoint/2010/main" val="8170965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TRAINERS -</a:t>
            </a:r>
          </a:p>
          <a:p>
            <a:pPr marL="158750" indent="0">
              <a:buNone/>
            </a:pPr>
            <a:r>
              <a:rPr lang="en-US" dirty="0"/>
              <a:t>Put link to evaluation (below) in the chat for those who do not use the QR code:</a:t>
            </a:r>
          </a:p>
          <a:p>
            <a:pPr marL="158750" indent="0">
              <a:buNone/>
            </a:pPr>
            <a:endParaRPr lang="en-US" dirty="0"/>
          </a:p>
          <a:p>
            <a:pPr marL="15875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Evaluation Survey: </a:t>
            </a:r>
            <a:r>
              <a:rPr lang="en-US" sz="1200" u="sng" dirty="0">
                <a:solidFill>
                  <a:srgbClr val="0563C1"/>
                </a:solidFill>
                <a:effectLst/>
                <a:latin typeface="Calibri" panose="020F0502020204030204" pitchFamily="34" charset="0"/>
                <a:ea typeface="Calibri" panose="020F0502020204030204" pitchFamily="34" charset="0"/>
                <a:hlinkClick r:id="rId3"/>
              </a:rPr>
              <a:t>https://edc.co1.qualtrics.com/jfe/form/SV_cBF9GI7gVEBsfSC</a:t>
            </a:r>
            <a:endParaRPr lang="en-US" sz="1200" dirty="0">
              <a:effectLst/>
              <a:latin typeface="Calibri" panose="020F0502020204030204" pitchFamily="34" charset="0"/>
              <a:ea typeface="Calibri" panose="020F0502020204030204" pitchFamily="34" charset="0"/>
            </a:endParaRPr>
          </a:p>
          <a:p>
            <a:pPr marL="158750" indent="0">
              <a:buNone/>
            </a:pPr>
            <a:endParaRPr lang="en-US" b="1" dirty="0"/>
          </a:p>
        </p:txBody>
      </p:sp>
    </p:spTree>
    <p:extLst>
      <p:ext uri="{BB962C8B-B14F-4D97-AF65-F5344CB8AC3E}">
        <p14:creationId xmlns:p14="http://schemas.microsoft.com/office/powerpoint/2010/main" val="2932522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0579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99FF"/>
                </a:solidFill>
              </a:rPr>
              <a:t>REGISTER FOR ALL EVENTS HERE </a:t>
            </a:r>
            <a:r>
              <a:rPr lang="en-US" dirty="0">
                <a:solidFill>
                  <a:srgbClr val="FFFF00"/>
                </a:solidFill>
              </a:rPr>
              <a:t>https://sebacademy.edc.org/upcoming-events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7737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t>TRAINER NOTE: This is review content please be brief</a:t>
            </a:r>
          </a:p>
        </p:txBody>
      </p:sp>
    </p:spTree>
    <p:extLst>
      <p:ext uri="{BB962C8B-B14F-4D97-AF65-F5344CB8AC3E}">
        <p14:creationId xmlns:p14="http://schemas.microsoft.com/office/powerpoint/2010/main" val="3095781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acfdbdddf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acfdbdddf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04384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7.xml"/><Relationship Id="rId4" Type="http://schemas.openxmlformats.org/officeDocument/2006/relationships/hyperlink" Target="http://bit.ly/2TtBDfr" TargetMode="Externa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8.xml"/><Relationship Id="rId4" Type="http://schemas.openxmlformats.org/officeDocument/2006/relationships/hyperlink" Target="http://bit.ly/2TtBDfr" TargetMode="Externa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21599693"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700"/>
            </a:lvl1pPr>
            <a:lvl2pPr lvl="1" algn="ctr" rtl="0">
              <a:lnSpc>
                <a:spcPct val="100000"/>
              </a:lnSpc>
              <a:spcBef>
                <a:spcPts val="0"/>
              </a:spcBef>
              <a:spcAft>
                <a:spcPts val="0"/>
              </a:spcAft>
              <a:buSzPts val="1600"/>
              <a:buNone/>
              <a:defRPr sz="2100"/>
            </a:lvl2pPr>
            <a:lvl3pPr lvl="2" algn="ctr" rtl="0">
              <a:lnSpc>
                <a:spcPct val="100000"/>
              </a:lnSpc>
              <a:spcBef>
                <a:spcPts val="0"/>
              </a:spcBef>
              <a:spcAft>
                <a:spcPts val="0"/>
              </a:spcAft>
              <a:buSzPts val="1600"/>
              <a:buNone/>
              <a:defRPr sz="2100"/>
            </a:lvl3pPr>
            <a:lvl4pPr lvl="3" algn="ctr" rtl="0">
              <a:lnSpc>
                <a:spcPct val="100000"/>
              </a:lnSpc>
              <a:spcBef>
                <a:spcPts val="0"/>
              </a:spcBef>
              <a:spcAft>
                <a:spcPts val="0"/>
              </a:spcAft>
              <a:buSzPts val="1600"/>
              <a:buNone/>
              <a:defRPr sz="2100"/>
            </a:lvl4pPr>
            <a:lvl5pPr lvl="4" algn="ctr" rtl="0">
              <a:lnSpc>
                <a:spcPct val="100000"/>
              </a:lnSpc>
              <a:spcBef>
                <a:spcPts val="0"/>
              </a:spcBef>
              <a:spcAft>
                <a:spcPts val="0"/>
              </a:spcAft>
              <a:buSzPts val="1600"/>
              <a:buNone/>
              <a:defRPr sz="2100"/>
            </a:lvl5pPr>
            <a:lvl6pPr lvl="5" algn="ctr" rtl="0">
              <a:lnSpc>
                <a:spcPct val="100000"/>
              </a:lnSpc>
              <a:spcBef>
                <a:spcPts val="0"/>
              </a:spcBef>
              <a:spcAft>
                <a:spcPts val="0"/>
              </a:spcAft>
              <a:buSzPts val="1600"/>
              <a:buNone/>
              <a:defRPr sz="2100"/>
            </a:lvl6pPr>
            <a:lvl7pPr lvl="6" algn="ctr" rtl="0">
              <a:lnSpc>
                <a:spcPct val="100000"/>
              </a:lnSpc>
              <a:spcBef>
                <a:spcPts val="0"/>
              </a:spcBef>
              <a:spcAft>
                <a:spcPts val="0"/>
              </a:spcAft>
              <a:buSzPts val="1600"/>
              <a:buNone/>
              <a:defRPr sz="2100"/>
            </a:lvl7pPr>
            <a:lvl8pPr lvl="7" algn="ctr" rtl="0">
              <a:lnSpc>
                <a:spcPct val="100000"/>
              </a:lnSpc>
              <a:spcBef>
                <a:spcPts val="0"/>
              </a:spcBef>
              <a:spcAft>
                <a:spcPts val="0"/>
              </a:spcAft>
              <a:buSzPts val="1600"/>
              <a:buNone/>
              <a:defRPr sz="2100"/>
            </a:lvl8pPr>
            <a:lvl9pPr lvl="8" algn="ctr" rtl="0">
              <a:lnSpc>
                <a:spcPct val="100000"/>
              </a:lnSpc>
              <a:spcBef>
                <a:spcPts val="0"/>
              </a:spcBef>
              <a:spcAft>
                <a:spcPts val="0"/>
              </a:spcAft>
              <a:buSzPts val="1600"/>
              <a:buNone/>
              <a:defRPr sz="2100"/>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002015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5978603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62223611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7988716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4510145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61441249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dirty="0"/>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1240994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163246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85434625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40489542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893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000918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994D5A-E2AC-4582-8E43-7EA027664A3B}" type="datetimeFigureOut">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1B58DF-A9EF-4488-93EF-74A3A9C9747E}" type="slidenum">
              <a:rPr lang="en-US" smtClean="0"/>
              <a:t>‹#›</a:t>
            </a:fld>
            <a:endParaRPr lang="en-US"/>
          </a:p>
        </p:txBody>
      </p:sp>
    </p:spTree>
    <p:extLst>
      <p:ext uri="{BB962C8B-B14F-4D97-AF65-F5344CB8AC3E}">
        <p14:creationId xmlns:p14="http://schemas.microsoft.com/office/powerpoint/2010/main" val="111516583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0C0EE8-7DE5-934B-B0CC-78364372EDC7}" type="slidenum">
              <a:rPr lang="en-US"/>
              <a:pPr>
                <a:defRPr/>
              </a:pPr>
              <a:t>‹#›</a:t>
            </a:fld>
            <a:endParaRPr lang="en-US"/>
          </a:p>
        </p:txBody>
      </p:sp>
    </p:spTree>
    <p:extLst>
      <p:ext uri="{BB962C8B-B14F-4D97-AF65-F5344CB8AC3E}">
        <p14:creationId xmlns:p14="http://schemas.microsoft.com/office/powerpoint/2010/main" val="333665874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31023565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69411705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315453915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9132477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45546045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6776431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1151353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extLst>
      <p:ext uri="{BB962C8B-B14F-4D97-AF65-F5344CB8AC3E}">
        <p14:creationId xmlns:p14="http://schemas.microsoft.com/office/powerpoint/2010/main" val="35772617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44206414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106660441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291958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06228"/>
                </a:solidFill>
              </a:defRPr>
            </a:lvl1pPr>
          </a:lstStyle>
          <a:p>
            <a:r>
              <a:rPr lang="en-US"/>
              <a:t>Click to edit Master title style</a:t>
            </a:r>
          </a:p>
        </p:txBody>
      </p:sp>
      <p:sp>
        <p:nvSpPr>
          <p:cNvPr id="6" name="Text Placeholder 5"/>
          <p:cNvSpPr>
            <a:spLocks noGrp="1"/>
          </p:cNvSpPr>
          <p:nvPr>
            <p:ph type="body" sz="quarter" idx="10"/>
          </p:nvPr>
        </p:nvSpPr>
        <p:spPr>
          <a:xfrm>
            <a:off x="508000" y="1411553"/>
            <a:ext cx="11176000" cy="2210863"/>
          </a:xfrm>
        </p:spPr>
        <p:txBody>
          <a:bodyPr/>
          <a:lstStyle>
            <a:lvl1pPr>
              <a:lnSpc>
                <a:spcPct val="90000"/>
              </a:lnSpc>
              <a:defRPr>
                <a:solidFill>
                  <a:srgbClr val="206228"/>
                </a:solidFill>
              </a:defRPr>
            </a:lvl1pPr>
            <a:lvl2pPr>
              <a:lnSpc>
                <a:spcPct val="90000"/>
              </a:lnSpc>
              <a:defRPr>
                <a:solidFill>
                  <a:srgbClr val="206228"/>
                </a:solidFill>
              </a:defRPr>
            </a:lvl2pPr>
            <a:lvl3pPr>
              <a:lnSpc>
                <a:spcPct val="90000"/>
              </a:lnSpc>
              <a:defRPr>
                <a:solidFill>
                  <a:srgbClr val="206228"/>
                </a:solidFill>
              </a:defRPr>
            </a:lvl3pPr>
            <a:lvl4pPr>
              <a:lnSpc>
                <a:spcPct val="90000"/>
              </a:lnSpc>
              <a:defRPr>
                <a:solidFill>
                  <a:srgbClr val="206228"/>
                </a:solidFill>
              </a:defRPr>
            </a:lvl4pPr>
            <a:lvl5pPr>
              <a:lnSpc>
                <a:spcPct val="90000"/>
              </a:lnSpc>
              <a:defRPr>
                <a:solidFill>
                  <a:srgbClr val="2062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0054149"/>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1AACDD33-6CDF-5140-9B2C-565D20EE502F}" type="slidenum">
              <a:rPr lang="en-US"/>
              <a:pPr/>
              <a:t>‹#›</a:t>
            </a:fld>
            <a:endParaRPr lang="en-US"/>
          </a:p>
        </p:txBody>
      </p:sp>
    </p:spTree>
    <p:extLst>
      <p:ext uri="{BB962C8B-B14F-4D97-AF65-F5344CB8AC3E}">
        <p14:creationId xmlns:p14="http://schemas.microsoft.com/office/powerpoint/2010/main" val="135292175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15629418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5758B2-9523-FE47-B525-34BF9E25E3E5}" type="slidenum">
              <a:rPr lang="en-US"/>
              <a:pPr>
                <a:defRPr/>
              </a:pPr>
              <a:t>‹#›</a:t>
            </a:fld>
            <a:endParaRPr lang="en-US"/>
          </a:p>
        </p:txBody>
      </p:sp>
    </p:spTree>
    <p:extLst>
      <p:ext uri="{BB962C8B-B14F-4D97-AF65-F5344CB8AC3E}">
        <p14:creationId xmlns:p14="http://schemas.microsoft.com/office/powerpoint/2010/main" val="275424755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28937288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5270895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2740544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1086018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text">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79551244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10" y="3779034"/>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 name="Google Shape;64;p6"/>
          <p:cNvGrpSpPr/>
          <p:nvPr/>
        </p:nvGrpSpPr>
        <p:grpSpPr>
          <a:xfrm>
            <a:off x="10670208" y="13"/>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22779689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78019318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380072289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9933810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and body" type="tx" preserve="1">
  <p:cSld name="1_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90934783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205277675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3865368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48368120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412066585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9324848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E5388B-A0DB-D24D-8E1F-7062AA0F01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100762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5120934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91800118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13537638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04580212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08948224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19734050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3457600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1635091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08977346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857348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4000" b="1">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Tree>
    <p:extLst>
      <p:ext uri="{BB962C8B-B14F-4D97-AF65-F5344CB8AC3E}">
        <p14:creationId xmlns:p14="http://schemas.microsoft.com/office/powerpoint/2010/main" val="397113024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8203320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3881253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8193251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102322909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44081917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06729225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76649594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421583750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0899289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10609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6724430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87274830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425129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85889842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182322777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61001951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8017003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39146358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84548886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04329648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881346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1"/>
        <p:cNvGrpSpPr/>
        <p:nvPr/>
      </p:nvGrpSpPr>
      <p:grpSpPr>
        <a:xfrm>
          <a:off x="0" y="0"/>
          <a:ext cx="0" cy="0"/>
          <a:chOff x="0" y="0"/>
          <a:chExt cx="0" cy="0"/>
        </a:xfrm>
      </p:grpSpPr>
      <p:sp>
        <p:nvSpPr>
          <p:cNvPr id="52" name="Google Shape;52;p9"/>
          <p:cNvSpPr txBox="1">
            <a:spLocks noGrp="1"/>
          </p:cNvSpPr>
          <p:nvPr>
            <p:ph type="title"/>
          </p:nvPr>
        </p:nvSpPr>
        <p:spPr>
          <a:xfrm>
            <a:off x="700635" y="922096"/>
            <a:ext cx="10691265" cy="112793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9"/>
          <p:cNvSpPr txBox="1">
            <a:spLocks noGrp="1"/>
          </p:cNvSpPr>
          <p:nvPr>
            <p:ph type="body" idx="1"/>
          </p:nvPr>
        </p:nvSpPr>
        <p:spPr>
          <a:xfrm>
            <a:off x="715383" y="2128684"/>
            <a:ext cx="5304417" cy="3844414"/>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dk1"/>
              </a:buClr>
              <a:buSzPts val="1800"/>
              <a:buChar char="•"/>
              <a:defRPr/>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9"/>
          <p:cNvSpPr txBox="1">
            <a:spLocks noGrp="1"/>
          </p:cNvSpPr>
          <p:nvPr>
            <p:ph type="body" idx="2"/>
          </p:nvPr>
        </p:nvSpPr>
        <p:spPr>
          <a:xfrm>
            <a:off x="6172200" y="2128684"/>
            <a:ext cx="5219700" cy="3844414"/>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dk1"/>
              </a:buClr>
              <a:buSzPts val="1800"/>
              <a:buChar char="•"/>
              <a:defRPr/>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9"/>
          <p:cNvSpPr txBox="1">
            <a:spLocks noGrp="1"/>
          </p:cNvSpPr>
          <p:nvPr>
            <p:ph type="dt" idx="10"/>
          </p:nvPr>
        </p:nvSpPr>
        <p:spPr>
          <a:xfrm>
            <a:off x="8369448" y="6356350"/>
            <a:ext cx="259259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9"/>
          <p:cNvSpPr txBox="1">
            <a:spLocks noGrp="1"/>
          </p:cNvSpPr>
          <p:nvPr>
            <p:ph type="ftr" idx="11"/>
          </p:nvPr>
        </p:nvSpPr>
        <p:spPr>
          <a:xfrm>
            <a:off x="715383" y="6356350"/>
            <a:ext cx="453972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9"/>
          <p:cNvSpPr txBox="1">
            <a:spLocks noGrp="1"/>
          </p:cNvSpPr>
          <p:nvPr>
            <p:ph type="sldNum" idx="12"/>
          </p:nvPr>
        </p:nvSpPr>
        <p:spPr>
          <a:xfrm>
            <a:off x="10919012" y="6356350"/>
            <a:ext cx="67235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2190845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41124431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3216243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1886825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0184605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9254215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6806597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6808896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7506801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31147146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17784632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5"/>
        <p:cNvGrpSpPr/>
        <p:nvPr/>
      </p:nvGrpSpPr>
      <p:grpSpPr>
        <a:xfrm>
          <a:off x="0" y="0"/>
          <a:ext cx="0" cy="0"/>
          <a:chOff x="0" y="0"/>
          <a:chExt cx="0" cy="0"/>
        </a:xfrm>
      </p:grpSpPr>
      <p:sp>
        <p:nvSpPr>
          <p:cNvPr id="36" name="Google Shape;36;p5"/>
          <p:cNvSpPr txBox="1">
            <a:spLocks noGrp="1"/>
          </p:cNvSpPr>
          <p:nvPr>
            <p:ph type="title"/>
          </p:nvPr>
        </p:nvSpPr>
        <p:spPr>
          <a:xfrm>
            <a:off x="700635" y="922096"/>
            <a:ext cx="10691265" cy="137103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5"/>
          <p:cNvSpPr txBox="1">
            <a:spLocks noGrp="1"/>
          </p:cNvSpPr>
          <p:nvPr>
            <p:ph type="dt" idx="10"/>
          </p:nvPr>
        </p:nvSpPr>
        <p:spPr>
          <a:xfrm>
            <a:off x="8369448" y="6356350"/>
            <a:ext cx="259259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715383" y="6356350"/>
            <a:ext cx="453972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10919012" y="6356350"/>
            <a:ext cx="67235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6167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21028985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18843405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2"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1862109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27494547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2860545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sz="2000">
                <a:solidFill>
                  <a:srgbClr val="00045C"/>
                </a:solidFill>
                <a:latin typeface="Calibri" panose="020F0502020204030204" pitchFamily="34" charset="0"/>
                <a:cs typeface="Calibri" panose="020F0502020204030204" pitchFamily="34" charset="0"/>
              </a:defRPr>
            </a:lvl1pPr>
            <a:lvl2pPr>
              <a:defRPr sz="20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2000">
                <a:solidFill>
                  <a:srgbClr val="00045C"/>
                </a:solidFill>
                <a:latin typeface="Calibri" panose="020F0502020204030204" pitchFamily="34" charset="0"/>
                <a:cs typeface="Calibri" panose="020F0502020204030204" pitchFamily="34" charset="0"/>
              </a:defRPr>
            </a:lvl4pPr>
            <a:lvl5pPr>
              <a:defRPr sz="2000">
                <a:solidFill>
                  <a:srgbClr val="00045C"/>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atin typeface="Calibri" panose="020F0502020204030204" pitchFamily="34" charset="0"/>
                <a:cs typeface="Calibri" panose="020F0502020204030204" pitchFamily="34" charset="0"/>
              </a:defRPr>
            </a:lvl1pPr>
          </a:lstStyle>
          <a:p>
            <a:pPr>
              <a:defRPr/>
            </a:pPr>
            <a:fld id="{8C99BA3C-11EE-A64A-9641-95A331C24B48}" type="slidenum">
              <a:rPr lang="en-US" smtClean="0"/>
              <a:pPr>
                <a:defRPr/>
              </a:pPr>
              <a:t>‹#›</a:t>
            </a:fld>
            <a:endParaRPr lang="en-US"/>
          </a:p>
        </p:txBody>
      </p:sp>
    </p:spTree>
    <p:extLst>
      <p:ext uri="{BB962C8B-B14F-4D97-AF65-F5344CB8AC3E}">
        <p14:creationId xmlns:p14="http://schemas.microsoft.com/office/powerpoint/2010/main" val="11540207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13748" y="275814"/>
            <a:ext cx="7441531"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9618655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3680867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425318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19748733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029099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2563557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17075446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26516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64564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791955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3438344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2907780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52534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0076618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5248891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2323079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6993074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094924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11647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3000648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35090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427586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456525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705642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65617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993505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34977202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40239205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0869557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46565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447544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40310261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013914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5385754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0589468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870008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3830533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2748602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7543460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744708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011037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7431969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7416836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075066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8620775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6770053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419503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130759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2775946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202176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455315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8504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153312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785198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30065615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3520340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2862295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18646099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70" y="1749380"/>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2"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1"/>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32464328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2"/>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3"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314092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9186451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8"/>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3046425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10" y="3779034"/>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8" y="13"/>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55284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867315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2"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38463285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5"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109423719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4828452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3"/>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226055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10" y="3779034"/>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8" y="13"/>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1383732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2"/>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3"/>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5092254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10" y="3779034"/>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8" y="13"/>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1682192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3736885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8" y="13"/>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6"/>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4810299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10" y="3779034"/>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8" y="13"/>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97281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0510476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1506323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8" y="13"/>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6"/>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02441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8" y="13"/>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6"/>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1247387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70" lvl="0" indent="-440245" rtl="0">
              <a:lnSpc>
                <a:spcPct val="100000"/>
              </a:lnSpc>
              <a:spcBef>
                <a:spcPts val="0"/>
              </a:spcBef>
              <a:spcAft>
                <a:spcPts val="0"/>
              </a:spcAft>
              <a:buClr>
                <a:schemeClr val="accent2"/>
              </a:buClr>
              <a:buSzPts val="1600"/>
              <a:buFont typeface="Raleway Thin"/>
              <a:buChar char="●"/>
              <a:defRPr sz="2400"/>
            </a:lvl1pPr>
            <a:lvl2pPr marL="1219140" lvl="1" indent="-440245" rtl="0">
              <a:spcBef>
                <a:spcPts val="2133"/>
              </a:spcBef>
              <a:spcAft>
                <a:spcPts val="0"/>
              </a:spcAft>
              <a:buSzPts val="1600"/>
              <a:buFont typeface="Nunito Light"/>
              <a:buChar char="○"/>
              <a:defRPr/>
            </a:lvl2pPr>
            <a:lvl3pPr marL="1828709" lvl="2" indent="-431779" rtl="0">
              <a:spcBef>
                <a:spcPts val="2133"/>
              </a:spcBef>
              <a:spcAft>
                <a:spcPts val="0"/>
              </a:spcAft>
              <a:buSzPts val="1500"/>
              <a:buFont typeface="Nunito Light"/>
              <a:buChar char="■"/>
              <a:defRPr/>
            </a:lvl3pPr>
            <a:lvl4pPr marL="2438278" lvl="3" indent="-431779" rtl="0">
              <a:spcBef>
                <a:spcPts val="2133"/>
              </a:spcBef>
              <a:spcAft>
                <a:spcPts val="0"/>
              </a:spcAft>
              <a:buSzPts val="1500"/>
              <a:buFont typeface="Nunito Light"/>
              <a:buChar char="●"/>
              <a:defRPr/>
            </a:lvl4pPr>
            <a:lvl5pPr marL="3047848" lvl="4" indent="-423312" rtl="0">
              <a:spcBef>
                <a:spcPts val="2133"/>
              </a:spcBef>
              <a:spcAft>
                <a:spcPts val="0"/>
              </a:spcAft>
              <a:buSzPts val="1400"/>
              <a:buFont typeface="Nunito Light"/>
              <a:buChar char="○"/>
              <a:defRPr/>
            </a:lvl5pPr>
            <a:lvl6pPr marL="3657418" lvl="5" indent="-423312" rtl="0">
              <a:spcBef>
                <a:spcPts val="2133"/>
              </a:spcBef>
              <a:spcAft>
                <a:spcPts val="0"/>
              </a:spcAft>
              <a:buSzPts val="1400"/>
              <a:buFont typeface="Nunito Light"/>
              <a:buChar char="■"/>
              <a:defRPr/>
            </a:lvl6pPr>
            <a:lvl7pPr marL="4266987" lvl="6" indent="-414846" rtl="0">
              <a:spcBef>
                <a:spcPts val="2133"/>
              </a:spcBef>
              <a:spcAft>
                <a:spcPts val="0"/>
              </a:spcAft>
              <a:buSzPts val="1300"/>
              <a:buFont typeface="Nunito Light"/>
              <a:buChar char="●"/>
              <a:defRPr/>
            </a:lvl7pPr>
            <a:lvl8pPr marL="4876557" lvl="7" indent="-414846" rtl="0">
              <a:spcBef>
                <a:spcPts val="2133"/>
              </a:spcBef>
              <a:spcAft>
                <a:spcPts val="0"/>
              </a:spcAft>
              <a:buSzPts val="1300"/>
              <a:buFont typeface="Nunito Light"/>
              <a:buChar char="○"/>
              <a:defRPr/>
            </a:lvl8pPr>
            <a:lvl9pPr marL="5486126" lvl="8" indent="-423312"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10" y="3779034"/>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7956428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5" y="4738024"/>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2"/>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3812318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10" y="3779034"/>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8" y="13"/>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645513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10650446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20012561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9607732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343739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theme" Target="../theme/theme2.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theme" Target="../theme/theme3.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26" Type="http://schemas.openxmlformats.org/officeDocument/2006/relationships/theme" Target="../theme/theme4.xml"/><Relationship Id="rId3" Type="http://schemas.openxmlformats.org/officeDocument/2006/relationships/slideLayout" Target="../slideLayouts/slideLayout77.xml"/><Relationship Id="rId21" Type="http://schemas.openxmlformats.org/officeDocument/2006/relationships/slideLayout" Target="../slideLayouts/slideLayout95.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slideLayout" Target="../slideLayouts/slideLayout99.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theme" Target="../theme/theme5.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18" Type="http://schemas.openxmlformats.org/officeDocument/2006/relationships/theme" Target="../theme/theme6.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18" Type="http://schemas.openxmlformats.org/officeDocument/2006/relationships/slideLayout" Target="../slideLayouts/slideLayout148.xml"/><Relationship Id="rId26" Type="http://schemas.openxmlformats.org/officeDocument/2006/relationships/slideLayout" Target="../slideLayouts/slideLayout156.xml"/><Relationship Id="rId3" Type="http://schemas.openxmlformats.org/officeDocument/2006/relationships/slideLayout" Target="../slideLayouts/slideLayout133.xml"/><Relationship Id="rId21" Type="http://schemas.openxmlformats.org/officeDocument/2006/relationships/slideLayout" Target="../slideLayouts/slideLayout151.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17" Type="http://schemas.openxmlformats.org/officeDocument/2006/relationships/slideLayout" Target="../slideLayouts/slideLayout147.xml"/><Relationship Id="rId25" Type="http://schemas.openxmlformats.org/officeDocument/2006/relationships/slideLayout" Target="../slideLayouts/slideLayout155.xml"/><Relationship Id="rId2" Type="http://schemas.openxmlformats.org/officeDocument/2006/relationships/slideLayout" Target="../slideLayouts/slideLayout132.xml"/><Relationship Id="rId16" Type="http://schemas.openxmlformats.org/officeDocument/2006/relationships/slideLayout" Target="../slideLayouts/slideLayout146.xml"/><Relationship Id="rId20" Type="http://schemas.openxmlformats.org/officeDocument/2006/relationships/slideLayout" Target="../slideLayouts/slideLayout150.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24" Type="http://schemas.openxmlformats.org/officeDocument/2006/relationships/slideLayout" Target="../slideLayouts/slideLayout154.xml"/><Relationship Id="rId5" Type="http://schemas.openxmlformats.org/officeDocument/2006/relationships/slideLayout" Target="../slideLayouts/slideLayout135.xml"/><Relationship Id="rId15" Type="http://schemas.openxmlformats.org/officeDocument/2006/relationships/slideLayout" Target="../slideLayouts/slideLayout145.xml"/><Relationship Id="rId23" Type="http://schemas.openxmlformats.org/officeDocument/2006/relationships/slideLayout" Target="../slideLayouts/slideLayout153.xml"/><Relationship Id="rId10" Type="http://schemas.openxmlformats.org/officeDocument/2006/relationships/slideLayout" Target="../slideLayouts/slideLayout140.xml"/><Relationship Id="rId19" Type="http://schemas.openxmlformats.org/officeDocument/2006/relationships/slideLayout" Target="../slideLayouts/slideLayout149.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 Id="rId22" Type="http://schemas.openxmlformats.org/officeDocument/2006/relationships/slideLayout" Target="../slideLayouts/slideLayout152.xml"/><Relationship Id="rId27"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18" Type="http://schemas.openxmlformats.org/officeDocument/2006/relationships/slideLayout" Target="../slideLayouts/slideLayout174.xml"/><Relationship Id="rId26" Type="http://schemas.openxmlformats.org/officeDocument/2006/relationships/theme" Target="../theme/theme8.xml"/><Relationship Id="rId3" Type="http://schemas.openxmlformats.org/officeDocument/2006/relationships/slideLayout" Target="../slideLayouts/slideLayout159.xml"/><Relationship Id="rId21" Type="http://schemas.openxmlformats.org/officeDocument/2006/relationships/slideLayout" Target="../slideLayouts/slideLayout177.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17" Type="http://schemas.openxmlformats.org/officeDocument/2006/relationships/slideLayout" Target="../slideLayouts/slideLayout173.xml"/><Relationship Id="rId25" Type="http://schemas.openxmlformats.org/officeDocument/2006/relationships/slideLayout" Target="../slideLayouts/slideLayout181.xml"/><Relationship Id="rId2" Type="http://schemas.openxmlformats.org/officeDocument/2006/relationships/slideLayout" Target="../slideLayouts/slideLayout158.xml"/><Relationship Id="rId16" Type="http://schemas.openxmlformats.org/officeDocument/2006/relationships/slideLayout" Target="../slideLayouts/slideLayout172.xml"/><Relationship Id="rId20" Type="http://schemas.openxmlformats.org/officeDocument/2006/relationships/slideLayout" Target="../slideLayouts/slideLayout176.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24" Type="http://schemas.openxmlformats.org/officeDocument/2006/relationships/slideLayout" Target="../slideLayouts/slideLayout180.xml"/><Relationship Id="rId5" Type="http://schemas.openxmlformats.org/officeDocument/2006/relationships/slideLayout" Target="../slideLayouts/slideLayout161.xml"/><Relationship Id="rId15" Type="http://schemas.openxmlformats.org/officeDocument/2006/relationships/slideLayout" Target="../slideLayouts/slideLayout171.xml"/><Relationship Id="rId23" Type="http://schemas.openxmlformats.org/officeDocument/2006/relationships/slideLayout" Target="../slideLayouts/slideLayout179.xml"/><Relationship Id="rId10" Type="http://schemas.openxmlformats.org/officeDocument/2006/relationships/slideLayout" Target="../slideLayouts/slideLayout166.xml"/><Relationship Id="rId19" Type="http://schemas.openxmlformats.org/officeDocument/2006/relationships/slideLayout" Target="../slideLayouts/slideLayout175.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slideLayout" Target="../slideLayouts/slideLayout170.xml"/><Relationship Id="rId22" Type="http://schemas.openxmlformats.org/officeDocument/2006/relationships/slideLayout" Target="../slideLayouts/slideLayout1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422420981"/>
      </p:ext>
    </p:extLst>
  </p:cSld>
  <p:clrMap bg1="lt1" tx1="dk1" bg2="dk2" tx2="lt2" accent1="accent1" accent2="accent2" accent3="accent3" accent4="accent4" accent5="accent5" accent6="accent6" hlink="hlink" folHlink="folHlink"/>
  <p:sldLayoutIdLst>
    <p:sldLayoutId id="2147483656" r:id="rId1"/>
    <p:sldLayoutId id="2147483794" r:id="rId2"/>
    <p:sldLayoutId id="2147483795" r:id="rId3"/>
    <p:sldLayoutId id="2147483801" r:id="rId4"/>
    <p:sldLayoutId id="2147483803" r:id="rId5"/>
    <p:sldLayoutId id="2147483805" r:id="rId6"/>
    <p:sldLayoutId id="2147483807" r:id="rId7"/>
    <p:sldLayoutId id="2147483808" r:id="rId8"/>
    <p:sldLayoutId id="2147483810" r:id="rId9"/>
    <p:sldLayoutId id="2147483811" r:id="rId10"/>
    <p:sldLayoutId id="2147483812" r:id="rId11"/>
    <p:sldLayoutId id="2147483815" r:id="rId12"/>
    <p:sldLayoutId id="2147483816" r:id="rId13"/>
    <p:sldLayoutId id="2147483819" r:id="rId14"/>
    <p:sldLayoutId id="2147483926" r:id="rId15"/>
    <p:sldLayoutId id="2147483931" r:id="rId16"/>
    <p:sldLayoutId id="2147483932" r:id="rId17"/>
    <p:sldLayoutId id="2147483933" r:id="rId18"/>
    <p:sldLayoutId id="2147483934" r:id="rId19"/>
    <p:sldLayoutId id="2147483935" r:id="rId20"/>
    <p:sldLayoutId id="2147483936" r:id="rId21"/>
    <p:sldLayoutId id="2147483937"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889893086"/>
      </p:ext>
    </p:extLst>
  </p:cSld>
  <p:clrMap bg1="lt1" tx1="dk1" bg2="dk2" tx2="lt2" accent1="accent1" accent2="accent2" accent3="accent3" accent4="accent4" accent5="accent5" accent6="accent6" hlink="hlink" folHlink="folHlink"/>
  <p:sldLayoutIdLst>
    <p:sldLayoutId id="2147483679" r:id="rId1"/>
    <p:sldLayoutId id="2147483865"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 id="2147483856" r:id="rId17"/>
    <p:sldLayoutId id="2147483857" r:id="rId18"/>
    <p:sldLayoutId id="2147483858" r:id="rId19"/>
    <p:sldLayoutId id="2147483859" r:id="rId20"/>
    <p:sldLayoutId id="2147483860" r:id="rId21"/>
    <p:sldLayoutId id="2147483861" r:id="rId22"/>
    <p:sldLayoutId id="2147483862" r:id="rId23"/>
    <p:sldLayoutId id="2147483863" r:id="rId24"/>
    <p:sldLayoutId id="2147483864" r:id="rId25"/>
    <p:sldLayoutId id="2147483920" r:id="rId26"/>
    <p:sldLayoutId id="2147483866"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1214615684"/>
      </p:ext>
    </p:extLst>
  </p:cSld>
  <p:clrMap bg1="lt1" tx1="dk1" bg2="dk2" tx2="lt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 id="2147483881" r:id="rId14"/>
    <p:sldLayoutId id="2147483882" r:id="rId15"/>
    <p:sldLayoutId id="2147483883" r:id="rId16"/>
    <p:sldLayoutId id="2147483884" r:id="rId17"/>
    <p:sldLayoutId id="2147483885" r:id="rId18"/>
    <p:sldLayoutId id="2147483886" r:id="rId19"/>
    <p:sldLayoutId id="2147483887" r:id="rId20"/>
    <p:sldLayoutId id="2147483919" r:id="rId21"/>
    <p:sldLayoutId id="2147483889" r:id="rId22"/>
    <p:sldLayoutId id="2147483890" r:id="rId23"/>
    <p:sldLayoutId id="2147483891" r:id="rId24"/>
    <p:sldLayoutId id="2147483892"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1294380452"/>
      </p:ext>
    </p:extLst>
  </p:cSld>
  <p:clrMap bg1="lt1" tx1="dk1" bg2="dk2" tx2="lt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 id="2147483906" r:id="rId13"/>
    <p:sldLayoutId id="2147483907" r:id="rId14"/>
    <p:sldLayoutId id="2147483908" r:id="rId15"/>
    <p:sldLayoutId id="2147483909" r:id="rId16"/>
    <p:sldLayoutId id="2147483910" r:id="rId17"/>
    <p:sldLayoutId id="2147483911" r:id="rId18"/>
    <p:sldLayoutId id="2147483912" r:id="rId19"/>
    <p:sldLayoutId id="2147483913" r:id="rId20"/>
    <p:sldLayoutId id="2147483914" r:id="rId21"/>
    <p:sldLayoutId id="2147483915" r:id="rId22"/>
    <p:sldLayoutId id="2147483916" r:id="rId23"/>
    <p:sldLayoutId id="2147483917" r:id="rId24"/>
    <p:sldLayoutId id="2147483918"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1598608703"/>
      </p:ext>
    </p:extLst>
  </p:cSld>
  <p:clrMap bg1="lt1" tx1="dk1" bg2="dk2" tx2="lt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 id="2147483950" r:id="rId12"/>
    <p:sldLayoutId id="2147483951" r:id="rId13"/>
    <p:sldLayoutId id="2147484038"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103214137"/>
      </p:ext>
    </p:extLst>
  </p:cSld>
  <p:clrMap bg1="lt1" tx1="dk1" bg2="dk2" tx2="lt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4" r:id="rId12"/>
    <p:sldLayoutId id="2147483965" r:id="rId13"/>
    <p:sldLayoutId id="2147483966" r:id="rId14"/>
    <p:sldLayoutId id="2147483967" r:id="rId15"/>
    <p:sldLayoutId id="2147483968" r:id="rId16"/>
    <p:sldLayoutId id="2147483969"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2787063684"/>
      </p:ext>
    </p:extLst>
  </p:cSld>
  <p:clrMap bg1="lt1" tx1="dk1" bg2="dk2" tx2="lt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 id="2147483997" r:id="rId12"/>
    <p:sldLayoutId id="2147483998" r:id="rId13"/>
    <p:sldLayoutId id="2147483999" r:id="rId14"/>
    <p:sldLayoutId id="2147484000" r:id="rId15"/>
    <p:sldLayoutId id="2147484001" r:id="rId16"/>
    <p:sldLayoutId id="2147484002" r:id="rId17"/>
    <p:sldLayoutId id="2147484003" r:id="rId18"/>
    <p:sldLayoutId id="2147484004" r:id="rId19"/>
    <p:sldLayoutId id="2147484005" r:id="rId20"/>
    <p:sldLayoutId id="2147484006" r:id="rId21"/>
    <p:sldLayoutId id="2147484007" r:id="rId22"/>
    <p:sldLayoutId id="2147484008" r:id="rId23"/>
    <p:sldLayoutId id="2147484009" r:id="rId24"/>
    <p:sldLayoutId id="2147484010" r:id="rId25"/>
    <p:sldLayoutId id="2147484011"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755966310"/>
      </p:ext>
    </p:extLst>
  </p:cSld>
  <p:clrMap bg1="lt1" tx1="dk1" bg2="dk2" tx2="lt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 id="2147484024" r:id="rId12"/>
    <p:sldLayoutId id="2147484025" r:id="rId13"/>
    <p:sldLayoutId id="2147484026" r:id="rId14"/>
    <p:sldLayoutId id="2147484027" r:id="rId15"/>
    <p:sldLayoutId id="2147484028" r:id="rId16"/>
    <p:sldLayoutId id="2147484029" r:id="rId17"/>
    <p:sldLayoutId id="2147484030" r:id="rId18"/>
    <p:sldLayoutId id="2147484031" r:id="rId19"/>
    <p:sldLayoutId id="2147484032" r:id="rId20"/>
    <p:sldLayoutId id="2147484033" r:id="rId21"/>
    <p:sldLayoutId id="2147484034" r:id="rId22"/>
    <p:sldLayoutId id="2147484035" r:id="rId23"/>
    <p:sldLayoutId id="2147484036" r:id="rId24"/>
    <p:sldLayoutId id="2147484037"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diagramColors" Target="../diagrams/colors6.xml"/><Relationship Id="rId11" Type="http://schemas.openxmlformats.org/officeDocument/2006/relationships/hyperlink" Target="https://www.pngall.com/stop-sign-png" TargetMode="External"/><Relationship Id="rId5" Type="http://schemas.openxmlformats.org/officeDocument/2006/relationships/diagramQuickStyle" Target="../diagrams/quickStyle6.xml"/><Relationship Id="rId10" Type="http://schemas.microsoft.com/office/2007/relationships/hdphoto" Target="../media/hdphoto1.wdp"/><Relationship Id="rId4" Type="http://schemas.openxmlformats.org/officeDocument/2006/relationships/diagramLayout" Target="../diagrams/layout6.xml"/><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8.xml"/><Relationship Id="rId1" Type="http://schemas.openxmlformats.org/officeDocument/2006/relationships/slideLayout" Target="../slideLayouts/slideLayout2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1.xml"/><Relationship Id="rId1" Type="http://schemas.openxmlformats.org/officeDocument/2006/relationships/slideLayout" Target="../slideLayouts/slideLayout2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2.xml"/><Relationship Id="rId1" Type="http://schemas.openxmlformats.org/officeDocument/2006/relationships/slideLayout" Target="../slideLayouts/slideLayout2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4.xml.rels><?xml version="1.0" encoding="UTF-8" standalone="yes"?>
<Relationships xmlns="http://schemas.openxmlformats.org/package/2006/relationships"><Relationship Id="rId3" Type="http://schemas.openxmlformats.org/officeDocument/2006/relationships/hyperlink" Target="file:///C:\Users\jdaily\Documents\Universal%20Trainings\Universal%20New%20Team%20Training%20Days%201%20&amp;%202\Univ%20Day%201%20&amp;%202%20Examples%20JKD\Day%201\Discipline%20Process%20Flowchart%20Template%20Midwest%20PBIS.pdf" TargetMode="External"/><Relationship Id="rId2" Type="http://schemas.openxmlformats.org/officeDocument/2006/relationships/notesSlide" Target="../notesSlides/notesSlide23.xml"/><Relationship Id="rId1" Type="http://schemas.openxmlformats.org/officeDocument/2006/relationships/slideLayout" Target="../slideLayouts/slideLayout22.xml"/><Relationship Id="rId5" Type="http://schemas.openxmlformats.org/officeDocument/2006/relationships/image" Target="../media/image19.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8" Type="http://schemas.openxmlformats.org/officeDocument/2006/relationships/hyperlink" Target="file:///C:\Users\jdaily\Documents\Universal%20Trainings\Universal%20New%20Team%20Training%20Days%201%20&amp;%202\Univ%20Day%201%20&amp;%202%20Examples%20JKD\Day%201\Discipline%20Process%20Flowchart%20Template%20Midwest%20PBIS.pdf" TargetMode="External"/><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4.xml"/><Relationship Id="rId1" Type="http://schemas.openxmlformats.org/officeDocument/2006/relationships/slideLayout" Target="../slideLayouts/slideLayout22.xml"/><Relationship Id="rId6" Type="http://schemas.openxmlformats.org/officeDocument/2006/relationships/diagramColors" Target="../diagrams/colors12.xml"/><Relationship Id="rId5" Type="http://schemas.openxmlformats.org/officeDocument/2006/relationships/diagramQuickStyle" Target="../diagrams/quickStyle12.xml"/><Relationship Id="rId10" Type="http://schemas.openxmlformats.org/officeDocument/2006/relationships/image" Target="../media/image29.png"/><Relationship Id="rId4" Type="http://schemas.openxmlformats.org/officeDocument/2006/relationships/diagramLayout" Target="../diagrams/layout12.xml"/><Relationship Id="rId9"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5.xml"/><Relationship Id="rId1" Type="http://schemas.openxmlformats.org/officeDocument/2006/relationships/slideLayout" Target="../slideLayouts/slideLayout2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6.xml"/><Relationship Id="rId1" Type="http://schemas.openxmlformats.org/officeDocument/2006/relationships/slideLayout" Target="../slideLayouts/slideLayout2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15.xml"/><Relationship Id="rId3" Type="http://schemas.openxmlformats.org/officeDocument/2006/relationships/hyperlink" Target="file:///C:\Users\jdaily\Documents\Universal%20Trainings\Universal%20New%20Team%20Training%20Days%201%20&amp;%202\Univ%20Day%201%20&amp;%202%20Examples%20JKD\Day%201\Discipline%20Process%20Flowchart%20Template%20Midwest%20PBIS.pdf" TargetMode="External"/><Relationship Id="rId7" Type="http://schemas.openxmlformats.org/officeDocument/2006/relationships/diagramQuickStyle" Target="../diagrams/quickStyle15.xml"/><Relationship Id="rId2" Type="http://schemas.openxmlformats.org/officeDocument/2006/relationships/notesSlide" Target="../notesSlides/notesSlide27.xml"/><Relationship Id="rId1" Type="http://schemas.openxmlformats.org/officeDocument/2006/relationships/slideLayout" Target="../slideLayouts/slideLayout22.xml"/><Relationship Id="rId6" Type="http://schemas.openxmlformats.org/officeDocument/2006/relationships/diagramLayout" Target="../diagrams/layout15.xml"/><Relationship Id="rId5" Type="http://schemas.openxmlformats.org/officeDocument/2006/relationships/diagramData" Target="../diagrams/data15.xml"/><Relationship Id="rId10" Type="http://schemas.openxmlformats.org/officeDocument/2006/relationships/image" Target="../media/image29.png"/><Relationship Id="rId4" Type="http://schemas.openxmlformats.org/officeDocument/2006/relationships/image" Target="../media/image28.png"/><Relationship Id="rId9" Type="http://schemas.microsoft.com/office/2007/relationships/diagramDrawing" Target="../diagrams/drawing15.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8.xml"/><Relationship Id="rId1" Type="http://schemas.openxmlformats.org/officeDocument/2006/relationships/slideLayout" Target="../slideLayouts/slideLayout2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s://commons.wikimedia.org/wiki/File:Hand_Gesture_-_Holding_a_Magnifying_Glass_Vector.svg" TargetMode="External"/></Relationships>
</file>

<file path=ppt/slides/_rels/slide30.xml.rels><?xml version="1.0" encoding="UTF-8" standalone="yes"?>
<Relationships xmlns="http://schemas.openxmlformats.org/package/2006/relationships"><Relationship Id="rId8" Type="http://schemas.openxmlformats.org/officeDocument/2006/relationships/diagramQuickStyle" Target="../diagrams/quickStyle17.xml"/><Relationship Id="rId3" Type="http://schemas.openxmlformats.org/officeDocument/2006/relationships/hyperlink" Target="file:///C:\Users\jdaily\Documents\Universal%20Trainings\Universal%20New%20Team%20Training%20Days%201%20&amp;%202\Univ%20Day%201%20&amp;%202%20Examples%20JKD\Day%201\Discipline%20Process%20Flowchart%20Template%20Midwest%20PBIS.pdf" TargetMode="External"/><Relationship Id="rId7" Type="http://schemas.openxmlformats.org/officeDocument/2006/relationships/diagramLayout" Target="../diagrams/layout17.xml"/><Relationship Id="rId2" Type="http://schemas.openxmlformats.org/officeDocument/2006/relationships/notesSlide" Target="../notesSlides/notesSlide29.xml"/><Relationship Id="rId1" Type="http://schemas.openxmlformats.org/officeDocument/2006/relationships/slideLayout" Target="../slideLayouts/slideLayout22.xml"/><Relationship Id="rId6" Type="http://schemas.openxmlformats.org/officeDocument/2006/relationships/diagramData" Target="../diagrams/data17.xml"/><Relationship Id="rId5" Type="http://schemas.openxmlformats.org/officeDocument/2006/relationships/image" Target="../media/image29.png"/><Relationship Id="rId10" Type="http://schemas.microsoft.com/office/2007/relationships/diagramDrawing" Target="../diagrams/drawing17.xml"/><Relationship Id="rId4" Type="http://schemas.openxmlformats.org/officeDocument/2006/relationships/image" Target="../media/image28.png"/><Relationship Id="rId9" Type="http://schemas.openxmlformats.org/officeDocument/2006/relationships/diagramColors" Target="../diagrams/colors17.xml"/></Relationships>
</file>

<file path=ppt/slides/_rels/slide31.xml.rels><?xml version="1.0" encoding="UTF-8" standalone="yes"?>
<Relationships xmlns="http://schemas.openxmlformats.org/package/2006/relationships"><Relationship Id="rId8" Type="http://schemas.openxmlformats.org/officeDocument/2006/relationships/diagramData" Target="../diagrams/data19.xml"/><Relationship Id="rId3" Type="http://schemas.openxmlformats.org/officeDocument/2006/relationships/diagramData" Target="../diagrams/data18.xml"/><Relationship Id="rId7" Type="http://schemas.microsoft.com/office/2007/relationships/diagramDrawing" Target="../diagrams/drawing18.xml"/><Relationship Id="rId12" Type="http://schemas.microsoft.com/office/2007/relationships/diagramDrawing" Target="../diagrams/drawing19.xml"/><Relationship Id="rId2" Type="http://schemas.openxmlformats.org/officeDocument/2006/relationships/notesSlide" Target="../notesSlides/notesSlide30.xml"/><Relationship Id="rId1" Type="http://schemas.openxmlformats.org/officeDocument/2006/relationships/slideLayout" Target="../slideLayouts/slideLayout22.xml"/><Relationship Id="rId6" Type="http://schemas.openxmlformats.org/officeDocument/2006/relationships/diagramColors" Target="../diagrams/colors18.xml"/><Relationship Id="rId11" Type="http://schemas.openxmlformats.org/officeDocument/2006/relationships/diagramColors" Target="../diagrams/colors19.xml"/><Relationship Id="rId5" Type="http://schemas.openxmlformats.org/officeDocument/2006/relationships/diagramQuickStyle" Target="../diagrams/quickStyle18.xml"/><Relationship Id="rId10" Type="http://schemas.openxmlformats.org/officeDocument/2006/relationships/diagramQuickStyle" Target="../diagrams/quickStyle19.xml"/><Relationship Id="rId4" Type="http://schemas.openxmlformats.org/officeDocument/2006/relationships/diagramLayout" Target="../diagrams/layout18.xml"/><Relationship Id="rId9" Type="http://schemas.openxmlformats.org/officeDocument/2006/relationships/diagramLayout" Target="../diagrams/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2.xml"/><Relationship Id="rId5" Type="http://schemas.openxmlformats.org/officeDocument/2006/relationships/hyperlink" Target="https://nepbis.org/classroom-pbis/educator-support/" TargetMode="Externa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32.xml"/><Relationship Id="rId1" Type="http://schemas.openxmlformats.org/officeDocument/2006/relationships/slideLayout" Target="../slideLayouts/slideLayout2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2.xml"/><Relationship Id="rId4" Type="http://schemas.openxmlformats.org/officeDocument/2006/relationships/hyperlink" Target="http://www.pngall.com/calendar-png"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29.xml"/><Relationship Id="rId5" Type="http://schemas.openxmlformats.org/officeDocument/2006/relationships/image" Target="../media/image43.png"/><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159.xml"/></Relationships>
</file>

<file path=ppt/slides/_rels/slide38.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39.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37.xml"/><Relationship Id="rId1" Type="http://schemas.openxmlformats.org/officeDocument/2006/relationships/slideLayout" Target="../slideLayouts/slideLayout102.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38.xml"/><Relationship Id="rId1" Type="http://schemas.openxmlformats.org/officeDocument/2006/relationships/slideLayout" Target="../slideLayouts/slideLayout10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102.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10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3.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12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12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44.xml"/><Relationship Id="rId1" Type="http://schemas.openxmlformats.org/officeDocument/2006/relationships/slideLayout" Target="../slideLayouts/slideLayout12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5.xml"/><Relationship Id="rId1" Type="http://schemas.openxmlformats.org/officeDocument/2006/relationships/slideLayout" Target="../slideLayouts/slideLayout51.xm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6.xml"/><Relationship Id="rId1" Type="http://schemas.openxmlformats.org/officeDocument/2006/relationships/slideLayout" Target="../slideLayouts/slideLayout60.xml"/><Relationship Id="rId4" Type="http://schemas.openxmlformats.org/officeDocument/2006/relationships/image" Target="../media/image72.png"/></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7.xml"/><Relationship Id="rId1" Type="http://schemas.openxmlformats.org/officeDocument/2006/relationships/slideLayout" Target="../slideLayouts/slideLayout60.xml"/><Relationship Id="rId5" Type="http://schemas.openxmlformats.org/officeDocument/2006/relationships/image" Target="../media/image75.png"/><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8" Type="http://schemas.openxmlformats.org/officeDocument/2006/relationships/hyperlink" Target="https://sebacademy.edc.org/annual-evaluation-report-sample" TargetMode="External"/><Relationship Id="rId13" Type="http://schemas.openxmlformats.org/officeDocument/2006/relationships/image" Target="../media/image11.png"/><Relationship Id="rId3" Type="http://schemas.openxmlformats.org/officeDocument/2006/relationships/hyperlink" Target="https://sebacademy.edc.org/supporting-and-responding-educators-classroom-pbis-implementation-needs-guide-classroom-systems-and" TargetMode="External"/><Relationship Id="rId7" Type="http://schemas.openxmlformats.org/officeDocument/2006/relationships/hyperlink" Target="https://sebacademy.edc.org/annual-evaluation-report-template" TargetMode="External"/><Relationship Id="rId12" Type="http://schemas.openxmlformats.org/officeDocument/2006/relationships/hyperlink" Target="https://sebacademy.edc.org/sample-pbis-student-slide-deck" TargetMode="External"/><Relationship Id="rId2" Type="http://schemas.openxmlformats.org/officeDocument/2006/relationships/notesSlide" Target="../notesSlides/notesSlide5.xml"/><Relationship Id="rId1" Type="http://schemas.openxmlformats.org/officeDocument/2006/relationships/slideLayout" Target="../slideLayouts/slideLayout106.xml"/><Relationship Id="rId6" Type="http://schemas.openxmlformats.org/officeDocument/2006/relationships/hyperlink" Target="https://sebacademy.edc.org/rollout-checklist" TargetMode="External"/><Relationship Id="rId11" Type="http://schemas.openxmlformats.org/officeDocument/2006/relationships/hyperlink" Target="https://sebacademy.edc.org/sample-pbis-staff-slide-deck" TargetMode="External"/><Relationship Id="rId5" Type="http://schemas.openxmlformats.org/officeDocument/2006/relationships/hyperlink" Target="https://www.pbisapps.org/articles/supportive-environments-create-classroom-community" TargetMode="External"/><Relationship Id="rId10" Type="http://schemas.openxmlformats.org/officeDocument/2006/relationships/hyperlink" Target="https://sebacademy.edc.org/resources?type=All&amp;tag=All&amp;keyword=handbook" TargetMode="External"/><Relationship Id="rId4" Type="http://schemas.openxmlformats.org/officeDocument/2006/relationships/hyperlink" Target="https://www.pbisapps.org/articles/start-with-why-how-to-put-purpose-back-in-your-work" TargetMode="External"/><Relationship Id="rId9" Type="http://schemas.openxmlformats.org/officeDocument/2006/relationships/hyperlink" Target="https://sebacademy.edc.org/embedded-professional-development-planning-activity" TargetMode="External"/></Relationships>
</file>

<file path=ppt/slides/_rels/slide50.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https://www.pbisassessment.org/Content/ReportAssets/3l30kpup.njrC_44iT0R0x0T1_1" TargetMode="External"/><Relationship Id="rId3" Type="http://schemas.openxmlformats.org/officeDocument/2006/relationships/image" Target="../media/image76.png"/><Relationship Id="rId7" Type="http://schemas.openxmlformats.org/officeDocument/2006/relationships/image" Target="https://app.swis.org/cache/b6dbf7b468226fd62a0189b8dc7c2ec77b8a91fbd47cbfe7a610ee77a16f7f1f.jpg" TargetMode="External"/><Relationship Id="rId12" Type="http://schemas.openxmlformats.org/officeDocument/2006/relationships/image" Target="../media/image81.png"/><Relationship Id="rId2" Type="http://schemas.openxmlformats.org/officeDocument/2006/relationships/notesSlide" Target="../notesSlides/notesSlide48.xml"/><Relationship Id="rId1" Type="http://schemas.openxmlformats.org/officeDocument/2006/relationships/slideLayout" Target="../slideLayouts/slideLayout60.xml"/><Relationship Id="rId6" Type="http://schemas.openxmlformats.org/officeDocument/2006/relationships/image" Target="../media/image78.jpeg"/><Relationship Id="rId11" Type="http://schemas.openxmlformats.org/officeDocument/2006/relationships/image" Target="https://www.pbisassessment.org/Content/ReportAssets/3l30kpup.njrC_31iT0R0x0T0_1" TargetMode="External"/><Relationship Id="rId5" Type="http://schemas.openxmlformats.org/officeDocument/2006/relationships/image" Target="https://app.swis.org/cache/5c335bfd130119ae81471f5eb3e813acd9365970ffa960613ad37a4460604ff1.jpg" TargetMode="External"/><Relationship Id="rId15" Type="http://schemas.openxmlformats.org/officeDocument/2006/relationships/image" Target="https://vpm.org/sites/default/files/inline-images/Screenshot%20%2877%29.jpg" TargetMode="External"/><Relationship Id="rId10" Type="http://schemas.openxmlformats.org/officeDocument/2006/relationships/image" Target="../media/image80.png"/><Relationship Id="rId4" Type="http://schemas.openxmlformats.org/officeDocument/2006/relationships/image" Target="../media/image77.jpeg"/><Relationship Id="rId9" Type="http://schemas.openxmlformats.org/officeDocument/2006/relationships/image" Target="https://www.pbisassessment.org/Content/ReportAssets/akjiwot4.jqaC_28iT0R0x0T0_1" TargetMode="External"/><Relationship Id="rId14" Type="http://schemas.openxmlformats.org/officeDocument/2006/relationships/image" Target="../media/image82.jpeg"/></Relationships>
</file>

<file path=ppt/slides/_rels/slide5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9.xml"/><Relationship Id="rId1" Type="http://schemas.openxmlformats.org/officeDocument/2006/relationships/slideLayout" Target="../slideLayouts/slideLayout60.xml"/><Relationship Id="rId4" Type="http://schemas.openxmlformats.org/officeDocument/2006/relationships/image" Target="../media/image84.png"/></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0.xml"/><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1.xml"/><Relationship Id="rId1" Type="http://schemas.openxmlformats.org/officeDocument/2006/relationships/slideLayout" Target="../slideLayouts/slideLayout159.xml"/></Relationships>
</file>

<file path=ppt/slides/_rels/slide5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2.xml"/><Relationship Id="rId1" Type="http://schemas.openxmlformats.org/officeDocument/2006/relationships/slideLayout" Target="../slideLayouts/slideLayout129.xml"/><Relationship Id="rId4" Type="http://schemas.openxmlformats.org/officeDocument/2006/relationships/image" Target="../media/image87.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1.xml"/></Relationships>
</file>

<file path=ppt/slides/_rels/slide56.xml.rels><?xml version="1.0" encoding="UTF-8" standalone="yes"?>
<Relationships xmlns="http://schemas.openxmlformats.org/package/2006/relationships"><Relationship Id="rId8" Type="http://schemas.openxmlformats.org/officeDocument/2006/relationships/hyperlink" Target="https://sebacademy.edc.org/annual-evaluation-report-sample" TargetMode="External"/><Relationship Id="rId13" Type="http://schemas.openxmlformats.org/officeDocument/2006/relationships/image" Target="../media/image11.png"/><Relationship Id="rId3" Type="http://schemas.openxmlformats.org/officeDocument/2006/relationships/hyperlink" Target="https://sebacademy.edc.org/supporting-and-responding-educators-classroom-pbis-implementation-needs-guide-classroom-systems-and" TargetMode="External"/><Relationship Id="rId7" Type="http://schemas.openxmlformats.org/officeDocument/2006/relationships/hyperlink" Target="https://sebacademy.edc.org/annual-evaluation-report-template" TargetMode="External"/><Relationship Id="rId12" Type="http://schemas.openxmlformats.org/officeDocument/2006/relationships/hyperlink" Target="https://sebacademy.edc.org/sample-pbis-student-slide-deck" TargetMode="External"/><Relationship Id="rId2" Type="http://schemas.openxmlformats.org/officeDocument/2006/relationships/notesSlide" Target="../notesSlides/notesSlide54.xml"/><Relationship Id="rId1" Type="http://schemas.openxmlformats.org/officeDocument/2006/relationships/slideLayout" Target="../slideLayouts/slideLayout106.xml"/><Relationship Id="rId6" Type="http://schemas.openxmlformats.org/officeDocument/2006/relationships/hyperlink" Target="https://sebacademy.edc.org/rollout-checklist" TargetMode="External"/><Relationship Id="rId11" Type="http://schemas.openxmlformats.org/officeDocument/2006/relationships/hyperlink" Target="https://sebacademy.edc.org/sample-pbis-staff-slide-deck" TargetMode="External"/><Relationship Id="rId5" Type="http://schemas.openxmlformats.org/officeDocument/2006/relationships/hyperlink" Target="https://www.pbisapps.org/articles/supportive-environments-create-classroom-community" TargetMode="External"/><Relationship Id="rId10" Type="http://schemas.openxmlformats.org/officeDocument/2006/relationships/hyperlink" Target="https://sebacademy.edc.org/resources?type=All&amp;tag=All&amp;keyword=handbook" TargetMode="External"/><Relationship Id="rId4" Type="http://schemas.openxmlformats.org/officeDocument/2006/relationships/hyperlink" Target="https://www.pbisapps.org/articles/start-with-why-how-to-put-purpose-back-in-your-work" TargetMode="External"/><Relationship Id="rId9" Type="http://schemas.openxmlformats.org/officeDocument/2006/relationships/hyperlink" Target="https://sebacademy.edc.org/embedded-professional-development-planning-activity"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nepbis.org/foru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3.xml"/><Relationship Id="rId5" Type="http://schemas.openxmlformats.org/officeDocument/2006/relationships/image" Target="../media/image16.png"/><Relationship Id="rId4" Type="http://schemas.openxmlformats.org/officeDocument/2006/relationships/hyperlink" Target="https://sebacademy.edc.org/upcoming-event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29"/>
          <p:cNvSpPr txBox="1">
            <a:spLocks noGrp="1"/>
          </p:cNvSpPr>
          <p:nvPr>
            <p:ph type="ctrTitle"/>
          </p:nvPr>
        </p:nvSpPr>
        <p:spPr>
          <a:xfrm>
            <a:off x="2283185" y="1706992"/>
            <a:ext cx="9258025" cy="1722008"/>
          </a:xfrm>
          <a:prstGeom prst="rect">
            <a:avLst/>
          </a:prstGeom>
        </p:spPr>
        <p:txBody>
          <a:bodyPr spcFirstLastPara="1" wrap="square" lIns="121900" tIns="121900" rIns="121900" bIns="121900" anchor="ctr" anchorCtr="0">
            <a:noAutofit/>
          </a:bodyPr>
          <a:lstStyle/>
          <a:p>
            <a:pPr lvl="0"/>
            <a:r>
              <a:rPr lang="en-US" sz="3733" b="1" dirty="0">
                <a:latin typeface="Arial" panose="020B0604020202020204" pitchFamily="34" charset="0"/>
                <a:cs typeface="Arial" panose="020B0604020202020204" pitchFamily="34" charset="0"/>
              </a:rPr>
              <a:t>PBIS Coaches’ Training</a:t>
            </a:r>
            <a:br>
              <a:rPr lang="en-US" sz="4267" dirty="0">
                <a:latin typeface="Arial" panose="020B0604020202020204" pitchFamily="34" charset="0"/>
                <a:cs typeface="Arial" panose="020B0604020202020204" pitchFamily="34" charset="0"/>
              </a:rPr>
            </a:br>
            <a:r>
              <a:rPr lang="en-US" sz="3733" dirty="0">
                <a:solidFill>
                  <a:srgbClr val="FFC000"/>
                </a:solidFill>
                <a:latin typeface="Arial" panose="020B0604020202020204" pitchFamily="34" charset="0"/>
                <a:cs typeface="Arial" panose="020B0604020202020204" pitchFamily="34" charset="0"/>
              </a:rPr>
              <a:t>Year 3 – March 2024</a:t>
            </a:r>
            <a:endParaRPr lang="en-US" sz="4267" dirty="0">
              <a:solidFill>
                <a:srgbClr val="FFC000"/>
              </a:solidFill>
              <a:latin typeface="Arial" panose="020B0604020202020204" pitchFamily="34" charset="0"/>
              <a:cs typeface="Arial" panose="020B0604020202020204" pitchFamily="34" charset="0"/>
            </a:endParaRPr>
          </a:p>
        </p:txBody>
      </p:sp>
      <p:sp>
        <p:nvSpPr>
          <p:cNvPr id="290" name="Google Shape;290;p29"/>
          <p:cNvSpPr txBox="1">
            <a:spLocks noGrp="1"/>
          </p:cNvSpPr>
          <p:nvPr>
            <p:ph type="subTitle" idx="1"/>
          </p:nvPr>
        </p:nvSpPr>
        <p:spPr>
          <a:xfrm>
            <a:off x="3356911" y="3281217"/>
            <a:ext cx="6946342" cy="1291281"/>
          </a:xfrm>
          <a:prstGeom prst="rect">
            <a:avLst/>
          </a:prstGeom>
        </p:spPr>
        <p:txBody>
          <a:bodyPr spcFirstLastPara="1" wrap="square" lIns="121900" tIns="121900" rIns="121900" bIns="121900" anchor="t" anchorCtr="0">
            <a:noAutofit/>
          </a:bodyPr>
          <a:lstStyle/>
          <a:p>
            <a:pPr marL="0" indent="0"/>
            <a:r>
              <a:rPr lang="en" sz="3200" dirty="0">
                <a:latin typeface="Arial" panose="020B0604020202020204" pitchFamily="34" charset="0"/>
                <a:cs typeface="Arial" panose="020B0604020202020204" pitchFamily="34" charset="0"/>
              </a:rPr>
              <a:t>Insert Trainer Names</a:t>
            </a:r>
            <a:endParaRPr lang="en" sz="1867"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704FE52-F119-4241-8F05-B0D641E4D1A5}"/>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13239" y="6154749"/>
            <a:ext cx="2833687" cy="703251"/>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9E2BF57E-0E90-56DC-6550-0BAE748F6F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07286" y="191049"/>
            <a:ext cx="7918720" cy="1389891"/>
          </a:xfrm>
          <a:prstGeom prst="rect">
            <a:avLst/>
          </a:prstGeom>
          <a:solidFill>
            <a:schemeClr val="bg1"/>
          </a:solidFill>
        </p:spPr>
      </p:pic>
      <p:sp>
        <p:nvSpPr>
          <p:cNvPr id="3" name="TextBox 2">
            <a:extLst>
              <a:ext uri="{FF2B5EF4-FFF2-40B4-BE49-F238E27FC236}">
                <a16:creationId xmlns:a16="http://schemas.microsoft.com/office/drawing/2014/main" id="{047098D0-8430-833A-DFDD-0D7EDD488DEC}"/>
              </a:ext>
            </a:extLst>
          </p:cNvPr>
          <p:cNvSpPr txBox="1"/>
          <p:nvPr/>
        </p:nvSpPr>
        <p:spPr>
          <a:xfrm>
            <a:off x="4563823" y="4484730"/>
            <a:ext cx="4973717" cy="16619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Created from content from the National Technical Assistance Center on Positive Behavioral Interventions and Supports </a:t>
            </a:r>
            <a:br>
              <a:rPr kumimoji="0" lang="en-US" sz="1600" b="1" i="0" u="none" strike="noStrike" kern="1200" cap="none" spc="0" normalizeH="0" baseline="0" noProof="0" dirty="0">
                <a:ln>
                  <a:noFill/>
                </a:ln>
                <a:solidFill>
                  <a:srgbClr val="FFFFFF"/>
                </a:solidFill>
                <a:effectLst/>
                <a:uLnTx/>
                <a:uFillTx/>
                <a:latin typeface="Arial"/>
                <a:ea typeface="+mn-ea"/>
                <a:cs typeface="+mn-cs"/>
              </a:rPr>
            </a:br>
            <a:r>
              <a:rPr kumimoji="0" lang="en-US" sz="1100" b="1" i="0" u="none" strike="noStrike" kern="1200" cap="none" spc="0" normalizeH="0" baseline="0" noProof="0" dirty="0">
                <a:ln>
                  <a:noFill/>
                </a:ln>
                <a:solidFill>
                  <a:srgbClr val="FFFFFF"/>
                </a:solidFill>
                <a:effectLst/>
                <a:uLnTx/>
                <a:uFillTx/>
                <a:latin typeface="Arial"/>
                <a:ea typeface="+mn-ea"/>
                <a:cs typeface="+mn-cs"/>
              </a:rPr>
              <a:t>U.S. Department of Education, Office of Special Education Programs and Office of Elementary and Secondary Education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with support from NEPBIS Network, May Institute, &amp; Broad Reach Consulting</a:t>
            </a:r>
          </a:p>
        </p:txBody>
      </p:sp>
    </p:spTree>
    <p:extLst>
      <p:ext uri="{BB962C8B-B14F-4D97-AF65-F5344CB8AC3E}">
        <p14:creationId xmlns:p14="http://schemas.microsoft.com/office/powerpoint/2010/main" val="833005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4BB6EB-D425-EF42-B735-243969448CB4}"/>
              </a:ext>
            </a:extLst>
          </p:cNvPr>
          <p:cNvSpPr txBox="1"/>
          <p:nvPr/>
        </p:nvSpPr>
        <p:spPr>
          <a:xfrm rot="10800000" flipV="1">
            <a:off x="316072" y="1748225"/>
            <a:ext cx="3575617"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The way schools operate </a:t>
            </a:r>
            <a:r>
              <a:rPr kumimoji="0" lang="en-US" sz="2400" b="0" i="0" u="none" strike="noStrike" kern="1200" cap="none" spc="0" normalizeH="0" baseline="0" noProof="0" dirty="0">
                <a:ln>
                  <a:noFill/>
                </a:ln>
                <a:solidFill>
                  <a:srgbClr val="FFFFFF"/>
                </a:solidFill>
                <a:effectLst/>
                <a:uLnTx/>
                <a:uFillTx/>
                <a:latin typeface="Arial"/>
                <a:ea typeface="+mn-ea"/>
                <a:cs typeface="+mn-cs"/>
              </a:rPr>
              <a:t>are their foundational systems.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In PBIS, these systems support: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accurate, durable implementation of practices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the effective use of data to achieve better outcomes (pbis.org)</a:t>
            </a:r>
          </a:p>
        </p:txBody>
      </p:sp>
      <p:sp>
        <p:nvSpPr>
          <p:cNvPr id="7" name="Title 6">
            <a:extLst>
              <a:ext uri="{FF2B5EF4-FFF2-40B4-BE49-F238E27FC236}">
                <a16:creationId xmlns:a16="http://schemas.microsoft.com/office/drawing/2014/main" id="{53EF54F9-C29A-0540-8CD1-186A065ED91B}"/>
              </a:ext>
            </a:extLst>
          </p:cNvPr>
          <p:cNvSpPr>
            <a:spLocks noGrp="1"/>
          </p:cNvSpPr>
          <p:nvPr>
            <p:ph type="title"/>
          </p:nvPr>
        </p:nvSpPr>
        <p:spPr>
          <a:xfrm>
            <a:off x="392661" y="192529"/>
            <a:ext cx="10691265" cy="1371030"/>
          </a:xfrm>
        </p:spPr>
        <p:txBody>
          <a:bodyPr>
            <a:normAutofit/>
          </a:bodyPr>
          <a:lstStyle/>
          <a:p>
            <a:r>
              <a:rPr lang="en-US" sz="3200" dirty="0"/>
              <a:t>What are SYSTEMS?</a:t>
            </a:r>
            <a:r>
              <a:rPr lang="en-US" sz="3200" dirty="0">
                <a:solidFill>
                  <a:schemeClr val="bg1"/>
                </a:solidFill>
              </a:rPr>
              <a:t> systems are what we do to support the </a:t>
            </a:r>
            <a:r>
              <a:rPr lang="en-US" sz="3200" b="1" dirty="0">
                <a:solidFill>
                  <a:schemeClr val="bg1"/>
                </a:solidFill>
              </a:rPr>
              <a:t>adults</a:t>
            </a:r>
            <a:r>
              <a:rPr lang="en-US" sz="3200" dirty="0">
                <a:solidFill>
                  <a:schemeClr val="bg1"/>
                </a:solidFill>
              </a:rPr>
              <a:t>!</a:t>
            </a:r>
            <a:endParaRPr lang="en-US" sz="3200" dirty="0"/>
          </a:p>
        </p:txBody>
      </p:sp>
      <p:pic>
        <p:nvPicPr>
          <p:cNvPr id="4" name="Picture 3">
            <a:extLst>
              <a:ext uri="{FF2B5EF4-FFF2-40B4-BE49-F238E27FC236}">
                <a16:creationId xmlns:a16="http://schemas.microsoft.com/office/drawing/2014/main" id="{A2264516-A6DF-1E5B-5399-F67C5EC611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89567" y="1394978"/>
            <a:ext cx="7859099" cy="4906109"/>
          </a:xfrm>
          <a:prstGeom prst="rect">
            <a:avLst/>
          </a:prstGeom>
        </p:spPr>
      </p:pic>
      <p:sp>
        <p:nvSpPr>
          <p:cNvPr id="5" name="Rectangle 4">
            <a:extLst>
              <a:ext uri="{FF2B5EF4-FFF2-40B4-BE49-F238E27FC236}">
                <a16:creationId xmlns:a16="http://schemas.microsoft.com/office/drawing/2014/main" id="{9F2FD697-B85F-B5E8-76DB-ECBDDC149276}"/>
              </a:ext>
            </a:extLst>
          </p:cNvPr>
          <p:cNvSpPr/>
          <p:nvPr/>
        </p:nvSpPr>
        <p:spPr>
          <a:xfrm>
            <a:off x="7837714" y="4680857"/>
            <a:ext cx="3961626" cy="16002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157825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B99E31-7DE9-7A4E-B004-A4C8A70B2655}"/>
              </a:ext>
            </a:extLst>
          </p:cNvPr>
          <p:cNvSpPr/>
          <p:nvPr/>
        </p:nvSpPr>
        <p:spPr>
          <a:xfrm>
            <a:off x="-76200" y="1295400"/>
            <a:ext cx="8229600" cy="26670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endParaRPr>
          </a:p>
        </p:txBody>
      </p:sp>
      <p:graphicFrame>
        <p:nvGraphicFramePr>
          <p:cNvPr id="6" name="Diagram 5">
            <a:extLst>
              <a:ext uri="{FF2B5EF4-FFF2-40B4-BE49-F238E27FC236}">
                <a16:creationId xmlns:a16="http://schemas.microsoft.com/office/drawing/2014/main" id="{4DE0C2FD-F915-784B-82C7-95845F551444}"/>
              </a:ext>
            </a:extLst>
          </p:cNvPr>
          <p:cNvGraphicFramePr/>
          <p:nvPr>
            <p:extLst>
              <p:ext uri="{D42A27DB-BD31-4B8C-83A1-F6EECF244321}">
                <p14:modId xmlns:p14="http://schemas.microsoft.com/office/powerpoint/2010/main" val="2553021417"/>
              </p:ext>
            </p:extLst>
          </p:nvPr>
        </p:nvGraphicFramePr>
        <p:xfrm>
          <a:off x="-1503680" y="457200"/>
          <a:ext cx="9614361" cy="640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a:extLst>
              <a:ext uri="{FF2B5EF4-FFF2-40B4-BE49-F238E27FC236}">
                <a16:creationId xmlns:a16="http://schemas.microsoft.com/office/drawing/2014/main" id="{99C54391-B2B0-8C44-9382-4A462A9E364C}"/>
              </a:ext>
            </a:extLst>
          </p:cNvPr>
          <p:cNvGraphicFramePr/>
          <p:nvPr>
            <p:extLst>
              <p:ext uri="{D42A27DB-BD31-4B8C-83A1-F6EECF244321}">
                <p14:modId xmlns:p14="http://schemas.microsoft.com/office/powerpoint/2010/main" val="3518063416"/>
              </p:ext>
            </p:extLst>
          </p:nvPr>
        </p:nvGraphicFramePr>
        <p:xfrm>
          <a:off x="4457700" y="457200"/>
          <a:ext cx="8631382" cy="742949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Title 4">
            <a:extLst>
              <a:ext uri="{FF2B5EF4-FFF2-40B4-BE49-F238E27FC236}">
                <a16:creationId xmlns:a16="http://schemas.microsoft.com/office/drawing/2014/main" id="{835785AB-A38E-BB4D-B256-43724DBC5039}"/>
              </a:ext>
            </a:extLst>
          </p:cNvPr>
          <p:cNvSpPr>
            <a:spLocks noGrp="1"/>
          </p:cNvSpPr>
          <p:nvPr>
            <p:ph type="title"/>
          </p:nvPr>
        </p:nvSpPr>
        <p:spPr>
          <a:xfrm>
            <a:off x="249520" y="266701"/>
            <a:ext cx="10896600" cy="845600"/>
          </a:xfrm>
          <a:noFill/>
        </p:spPr>
        <p:txBody>
          <a:bodyPr/>
          <a:lstStyle/>
          <a:p>
            <a:pPr algn="l"/>
            <a:r>
              <a:rPr lang="en-US" sz="3500" b="1" dirty="0">
                <a:solidFill>
                  <a:schemeClr val="accent6">
                    <a:lumMod val="50000"/>
                  </a:schemeClr>
                </a:solidFill>
                <a:latin typeface="Calibri" panose="020F0502020204030204" pitchFamily="34" charset="0"/>
                <a:cs typeface="Calibri" panose="020F0502020204030204" pitchFamily="34" charset="0"/>
              </a:rPr>
              <a:t>Step 8: Develop Systems to Support Staff</a:t>
            </a:r>
          </a:p>
        </p:txBody>
      </p:sp>
      <p:grpSp>
        <p:nvGrpSpPr>
          <p:cNvPr id="11" name="Group 10">
            <a:extLst>
              <a:ext uri="{FF2B5EF4-FFF2-40B4-BE49-F238E27FC236}">
                <a16:creationId xmlns:a16="http://schemas.microsoft.com/office/drawing/2014/main" id="{480B4C24-72E1-4A44-833F-22E132A35C5B}"/>
              </a:ext>
            </a:extLst>
          </p:cNvPr>
          <p:cNvGrpSpPr/>
          <p:nvPr/>
        </p:nvGrpSpPr>
        <p:grpSpPr>
          <a:xfrm>
            <a:off x="10577683" y="79901"/>
            <a:ext cx="1539918" cy="1503336"/>
            <a:chOff x="2487167" y="61762"/>
            <a:chExt cx="2569303" cy="2964580"/>
          </a:xfrm>
        </p:grpSpPr>
        <p:sp>
          <p:nvSpPr>
            <p:cNvPr id="12" name="Oval 11">
              <a:extLst>
                <a:ext uri="{FF2B5EF4-FFF2-40B4-BE49-F238E27FC236}">
                  <a16:creationId xmlns:a16="http://schemas.microsoft.com/office/drawing/2014/main" id="{9F055ACB-78BF-504F-A8E4-D5D4835873F4}"/>
                </a:ext>
              </a:extLst>
            </p:cNvPr>
            <p:cNvSpPr/>
            <p:nvPr/>
          </p:nvSpPr>
          <p:spPr>
            <a:xfrm>
              <a:off x="2487167" y="61762"/>
              <a:ext cx="2569303" cy="2964580"/>
            </a:xfrm>
            <a:prstGeom prst="ellipse">
              <a:avLst/>
            </a:prstGeom>
            <a:solidFill>
              <a:srgbClr val="FFBAC6"/>
            </a:solidFill>
            <a:ln w="19050">
              <a:solidFill>
                <a:srgbClr val="EE6E99"/>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a:lstStyle/>
            <a:p>
              <a:endParaRPr lang="en-US"/>
            </a:p>
          </p:txBody>
        </p:sp>
        <p:sp>
          <p:nvSpPr>
            <p:cNvPr id="13" name="Oval 4">
              <a:extLst>
                <a:ext uri="{FF2B5EF4-FFF2-40B4-BE49-F238E27FC236}">
                  <a16:creationId xmlns:a16="http://schemas.microsoft.com/office/drawing/2014/main" id="{6D33DE3C-5CFD-A447-878A-37848FC427DD}"/>
                </a:ext>
              </a:extLst>
            </p:cNvPr>
            <p:cNvSpPr txBox="1"/>
            <p:nvPr/>
          </p:nvSpPr>
          <p:spPr>
            <a:xfrm>
              <a:off x="2487167" y="580563"/>
              <a:ext cx="2174025" cy="133406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b="1" kern="1200" dirty="0">
                  <a:solidFill>
                    <a:schemeClr val="accent6">
                      <a:lumMod val="50000"/>
                    </a:schemeClr>
                  </a:solidFill>
                  <a:latin typeface="Calibri" panose="020F0502020204030204" pitchFamily="34" charset="0"/>
                  <a:cs typeface="Calibri" panose="020F0502020204030204" pitchFamily="34" charset="0"/>
                </a:rPr>
                <a:t>Systems</a:t>
              </a:r>
            </a:p>
          </p:txBody>
        </p:sp>
      </p:grpSp>
    </p:spTree>
    <p:extLst>
      <p:ext uri="{BB962C8B-B14F-4D97-AF65-F5344CB8AC3E}">
        <p14:creationId xmlns:p14="http://schemas.microsoft.com/office/powerpoint/2010/main" val="656195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01716F-C5B1-CF4D-8049-04881CB3A2E1}"/>
              </a:ext>
            </a:extLst>
          </p:cNvPr>
          <p:cNvSpPr>
            <a:spLocks noGrp="1"/>
          </p:cNvSpPr>
          <p:nvPr>
            <p:ph type="title"/>
          </p:nvPr>
        </p:nvSpPr>
        <p:spPr>
          <a:xfrm>
            <a:off x="426720" y="139590"/>
            <a:ext cx="11310657" cy="845600"/>
          </a:xfrm>
        </p:spPr>
        <p:txBody>
          <a:bodyPr/>
          <a:lstStyle/>
          <a:p>
            <a:r>
              <a:rPr lang="en-US" sz="3600" dirty="0">
                <a:solidFill>
                  <a:schemeClr val="bg1"/>
                </a:solidFill>
              </a:rPr>
              <a:t>Provide Universal Professional Development to ALL Staff instead of ”Training and Hoping” </a:t>
            </a:r>
          </a:p>
        </p:txBody>
      </p:sp>
      <p:graphicFrame>
        <p:nvGraphicFramePr>
          <p:cNvPr id="2" name="Diagram 1">
            <a:extLst>
              <a:ext uri="{FF2B5EF4-FFF2-40B4-BE49-F238E27FC236}">
                <a16:creationId xmlns:a16="http://schemas.microsoft.com/office/drawing/2014/main" id="{7A63F64D-EB69-DD48-94B8-7017FC19CBE9}"/>
              </a:ext>
            </a:extLst>
          </p:cNvPr>
          <p:cNvGraphicFramePr/>
          <p:nvPr/>
        </p:nvGraphicFramePr>
        <p:xfrm>
          <a:off x="679300" y="1738543"/>
          <a:ext cx="9865217" cy="51194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ular Callout 4">
            <a:extLst>
              <a:ext uri="{FF2B5EF4-FFF2-40B4-BE49-F238E27FC236}">
                <a16:creationId xmlns:a16="http://schemas.microsoft.com/office/drawing/2014/main" id="{03DFFA98-6365-AE4C-A7F8-B74146C88035}"/>
              </a:ext>
            </a:extLst>
          </p:cNvPr>
          <p:cNvSpPr/>
          <p:nvPr/>
        </p:nvSpPr>
        <p:spPr>
          <a:xfrm>
            <a:off x="9775064" y="1497329"/>
            <a:ext cx="2416936" cy="2517842"/>
          </a:xfrm>
          <a:prstGeom prst="wedgeRoundRectCallout">
            <a:avLst>
              <a:gd name="adj1" fmla="val 481"/>
              <a:gd name="adj2" fmla="val 73753"/>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6">
                    <a:lumMod val="50000"/>
                  </a:schemeClr>
                </a:solidFill>
              </a:rPr>
              <a:t>Sound familiar?</a:t>
            </a:r>
          </a:p>
          <a:p>
            <a:pPr algn="ctr"/>
            <a:r>
              <a:rPr lang="en-US" sz="2800" dirty="0">
                <a:solidFill>
                  <a:schemeClr val="accent6">
                    <a:lumMod val="50000"/>
                  </a:schemeClr>
                </a:solidFill>
              </a:rPr>
              <a:t>We can do better!</a:t>
            </a:r>
          </a:p>
        </p:txBody>
      </p:sp>
      <p:pic>
        <p:nvPicPr>
          <p:cNvPr id="14" name="Picture 13">
            <a:extLst>
              <a:ext uri="{FF2B5EF4-FFF2-40B4-BE49-F238E27FC236}">
                <a16:creationId xmlns:a16="http://schemas.microsoft.com/office/drawing/2014/main" id="{6A470F86-028F-B44D-85BF-09D7B8DA745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348465" y="6049044"/>
            <a:ext cx="843535" cy="808956"/>
          </a:xfrm>
          <a:prstGeom prst="ellipse">
            <a:avLst/>
          </a:prstGeom>
          <a:ln w="19050">
            <a:solidFill>
              <a:schemeClr val="accent2">
                <a:lumMod val="50000"/>
              </a:schemeClr>
            </a:solidFill>
          </a:ln>
        </p:spPr>
      </p:pic>
      <p:pic>
        <p:nvPicPr>
          <p:cNvPr id="15" name="Picture 14" descr="Icon&#10;&#10;Description automatically generated">
            <a:extLst>
              <a:ext uri="{FF2B5EF4-FFF2-40B4-BE49-F238E27FC236}">
                <a16:creationId xmlns:a16="http://schemas.microsoft.com/office/drawing/2014/main" id="{6DF55971-D4A3-B848-B1EA-7BFBE8CDF008}"/>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8635"/>
                    </a14:imgEffect>
                    <a14:imgEffect>
                      <a14:saturation sat="334000"/>
                    </a14:imgEffect>
                    <a14:imgEffect>
                      <a14:brightnessContrast contrast="75000"/>
                    </a14:imgEffect>
                  </a14:imgLayer>
                </a14:imgProps>
              </a:ext>
              <a:ext uri="{837473B0-CC2E-450A-ABE3-18F120FF3D39}">
                <a1611:picAttrSrcUrl xmlns:a1611="http://schemas.microsoft.com/office/drawing/2016/11/main" r:id="rId11"/>
              </a:ext>
            </a:extLst>
          </a:blip>
          <a:stretch>
            <a:fillRect/>
          </a:stretch>
        </p:blipFill>
        <p:spPr>
          <a:xfrm>
            <a:off x="2856152" y="2145508"/>
            <a:ext cx="5773498" cy="4277637"/>
          </a:xfrm>
          <a:prstGeom prst="rect">
            <a:avLst/>
          </a:prstGeom>
        </p:spPr>
      </p:pic>
    </p:spTree>
    <p:extLst>
      <p:ext uri="{BB962C8B-B14F-4D97-AF65-F5344CB8AC3E}">
        <p14:creationId xmlns:p14="http://schemas.microsoft.com/office/powerpoint/2010/main" val="188418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12A15722-D8AD-234C-BD0B-2A6997668D9F}"/>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202FF1B2-F290-A349-8064-1A883F351908}"/>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graphicEl>
                                              <a:dgm id="{0251FA28-4767-BB45-AA7D-238C7F48DA28}"/>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graphicEl>
                                              <a:dgm id="{E1369111-B86A-BA44-927D-B09B92901119}"/>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graphicEl>
                                              <a:dgm id="{CA9CF669-B161-4644-BE8D-501C2D27750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617DFB52-1EE5-2841-8F37-A12EF1E86001}"/>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graphicEl>
                                              <a:dgm id="{8017A058-7D03-1043-B969-111F8D20670D}"/>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graphicEl>
                                              <a:dgm id="{5538C982-6891-0E47-A0A1-D19AD2CB31A1}"/>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graphicEl>
                                              <a:dgm id="{778E407B-84C3-3D46-8D2B-A4088AD27AA6}"/>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graphicEl>
                                              <a:dgm id="{E81B3326-6819-9342-80B8-3108EFF53CF0}"/>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23" presetClass="entr" presetSubtype="16"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2000" fill="hold"/>
                                        <p:tgtEl>
                                          <p:spTgt spid="15"/>
                                        </p:tgtEl>
                                        <p:attrNameLst>
                                          <p:attrName>ppt_w</p:attrName>
                                        </p:attrNameLst>
                                      </p:cBhvr>
                                      <p:tavLst>
                                        <p:tav tm="0">
                                          <p:val>
                                            <p:fltVal val="0"/>
                                          </p:val>
                                        </p:tav>
                                        <p:tav tm="100000">
                                          <p:val>
                                            <p:strVal val="#ppt_w"/>
                                          </p:val>
                                        </p:tav>
                                      </p:tavLst>
                                    </p:anim>
                                    <p:anim calcmode="lin" valueType="num">
                                      <p:cBhvr>
                                        <p:cTn id="40" dur="20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6B5166-3BF4-0735-CC98-940B2BD3376E}"/>
              </a:ext>
            </a:extLst>
          </p:cNvPr>
          <p:cNvSpPr txBox="1"/>
          <p:nvPr/>
        </p:nvSpPr>
        <p:spPr>
          <a:xfrm>
            <a:off x="8008754" y="3611921"/>
            <a:ext cx="3352800" cy="2308324"/>
          </a:xfrm>
          <a:prstGeom prst="rect">
            <a:avLst/>
          </a:prstGeom>
          <a:noFill/>
        </p:spPr>
        <p:txBody>
          <a:bodyPr wrap="square" rtlCol="0">
            <a:spAutoFit/>
          </a:bodyPr>
          <a:lstStyle/>
          <a:p>
            <a:r>
              <a:rPr lang="en-US" sz="2800" dirty="0"/>
              <a:t>For now, </a:t>
            </a:r>
          </a:p>
          <a:p>
            <a:r>
              <a:rPr lang="en-US" sz="2800" dirty="0"/>
              <a:t>focus on providing </a:t>
            </a:r>
            <a:r>
              <a:rPr lang="en-US" sz="2800" b="1" dirty="0"/>
              <a:t>ALL</a:t>
            </a:r>
            <a:r>
              <a:rPr lang="en-US" sz="2800" dirty="0"/>
              <a:t> staff </a:t>
            </a:r>
            <a:r>
              <a:rPr lang="en-US" sz="3200" b="1" dirty="0">
                <a:solidFill>
                  <a:srgbClr val="00843E"/>
                </a:solidFill>
              </a:rPr>
              <a:t>Tier 1</a:t>
            </a:r>
            <a:r>
              <a:rPr lang="en-US" sz="2800" dirty="0"/>
              <a:t> professional development </a:t>
            </a:r>
          </a:p>
        </p:txBody>
      </p:sp>
      <p:sp>
        <p:nvSpPr>
          <p:cNvPr id="203782" name="Text Box 6"/>
          <p:cNvSpPr txBox="1">
            <a:spLocks noChangeArrowheads="1"/>
          </p:cNvSpPr>
          <p:nvPr/>
        </p:nvSpPr>
        <p:spPr bwMode="auto">
          <a:xfrm>
            <a:off x="5021918" y="663772"/>
            <a:ext cx="7129970" cy="2246769"/>
          </a:xfrm>
          <a:prstGeom prst="rect">
            <a:avLst/>
          </a:prstGeom>
          <a:solidFill>
            <a:srgbClr val="FFD0C2"/>
          </a:solidFill>
          <a:ln w="76200">
            <a:solidFill>
              <a:srgbClr val="FF0000"/>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Tier</a:t>
            </a:r>
            <a:r>
              <a:rPr kumimoji="0" lang="en-US" sz="2200" b="1"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3</a:t>
            </a:r>
            <a:endParaRPr lang="en-US" sz="22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a:t>
            </a:r>
            <a:r>
              <a:rPr kumimoji="0" lang="en-US" sz="2200" b="0"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do we do for the </a:t>
            </a:r>
            <a:r>
              <a:rPr kumimoji="0" lang="en-US" sz="2200" b="1"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FEW</a:t>
            </a:r>
            <a:r>
              <a:rPr kumimoji="0" lang="en-US" sz="2200" b="0"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staff needing intensive support?</a:t>
            </a:r>
            <a:endParaRPr kumimoji="0" lang="en-US" sz="2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lang="en-US" sz="2000" b="1"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Intensive Professional Development:</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Data-driven</a:t>
            </a:r>
            <a:r>
              <a:rPr kumimoji="0" lang="en-US" sz="2000" b="0"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Consultation</a:t>
            </a:r>
          </a:p>
          <a:p>
            <a:pPr marL="0" marR="0" lvl="0" indent="0" algn="ctr" defTabSz="914377" rtl="0" eaLnBrk="0" fontAlgn="auto" latinLnBrk="0" hangingPunct="0">
              <a:lnSpc>
                <a:spcPct val="100000"/>
              </a:lnSpc>
              <a:spcBef>
                <a:spcPts val="0"/>
              </a:spcBef>
              <a:spcAft>
                <a:spcPts val="0"/>
              </a:spcAft>
              <a:buClrTx/>
              <a:buSzTx/>
              <a:buFontTx/>
              <a:buNone/>
              <a:tabLst/>
              <a:defRPr/>
            </a:pPr>
            <a:endParaRPr lang="en-US" sz="800" baseline="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Performance Feedback:</a:t>
            </a:r>
          </a:p>
          <a:p>
            <a:pPr marL="0" marR="0" lvl="0" indent="0" algn="ctr" defTabSz="914377" rtl="0" eaLnBrk="0" fontAlgn="auto" latinLnBrk="0" hangingPunct="0">
              <a:lnSpc>
                <a:spcPct val="100000"/>
              </a:lnSpc>
              <a:spcBef>
                <a:spcPts val="0"/>
              </a:spcBef>
              <a:spcAft>
                <a:spcPts val="0"/>
              </a:spcAft>
              <a:buClrTx/>
              <a:buSzTx/>
              <a:buFontTx/>
              <a:buNone/>
              <a:tabLst/>
              <a:defRPr/>
            </a:pPr>
            <a:r>
              <a:rPr lang="en-US" sz="2000" baseline="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Routine</a:t>
            </a:r>
            <a:r>
              <a:rPr lang="en-US" sz="20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 Walkthrough and Self-management Data Reviews</a:t>
            </a: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3" name="Trapezoid 22">
            <a:extLst>
              <a:ext uri="{FF2B5EF4-FFF2-40B4-BE49-F238E27FC236}">
                <a16:creationId xmlns:a16="http://schemas.microsoft.com/office/drawing/2014/main" id="{5FE9307F-9D2A-BA4D-832A-5F8E1CC785A0}"/>
              </a:ext>
            </a:extLst>
          </p:cNvPr>
          <p:cNvSpPr/>
          <p:nvPr/>
        </p:nvSpPr>
        <p:spPr>
          <a:xfrm>
            <a:off x="1392050" y="1564732"/>
            <a:ext cx="5852729" cy="5181347"/>
          </a:xfrm>
          <a:prstGeom prst="trapezoid">
            <a:avLst>
              <a:gd name="adj" fmla="val 56479"/>
            </a:avLst>
          </a:prstGeom>
          <a:gradFill flip="none" rotWithShape="1">
            <a:gsLst>
              <a:gs pos="18000">
                <a:srgbClr val="92D050"/>
              </a:gs>
              <a:gs pos="64000">
                <a:srgbClr val="33AE33"/>
              </a:gs>
              <a:gs pos="99000">
                <a:srgbClr val="008A64"/>
              </a:gs>
            </a:gsLst>
            <a:lin ang="5400000" scaled="1"/>
            <a:tileRect/>
          </a:gradFill>
          <a:ln w="19050">
            <a:solidFill>
              <a:srgbClr val="92D050"/>
            </a:solidFill>
          </a:ln>
          <a:effectLst>
            <a:glow rad="197653">
              <a:srgbClr val="92D050"/>
            </a:glow>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128003" name="Rectangle 3"/>
          <p:cNvSpPr>
            <a:spLocks noChangeArrowheads="1"/>
          </p:cNvSpPr>
          <p:nvPr/>
        </p:nvSpPr>
        <p:spPr bwMode="auto">
          <a:xfrm>
            <a:off x="1524002" y="1529834"/>
            <a:ext cx="184731" cy="369332"/>
          </a:xfrm>
          <a:prstGeom prst="rect">
            <a:avLst/>
          </a:prstGeom>
          <a:noFill/>
          <a:ln w="9525">
            <a:noFill/>
            <a:miter lim="800000"/>
            <a:headEnd/>
            <a:tailEnd/>
          </a:ln>
        </p:spPr>
        <p:txBody>
          <a:bodyPr wrap="none" anchor="ctr">
            <a:prstTxWarp prst="textNoShape">
              <a:avLst/>
            </a:prstTxWarp>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a:ea typeface="ＭＳ Ｐゴシック" pitchFamily="-108" charset="-128"/>
              <a:cs typeface="Arial"/>
              <a:sym typeface="Arial"/>
            </a:endParaRPr>
          </a:p>
        </p:txBody>
      </p:sp>
      <p:cxnSp>
        <p:nvCxnSpPr>
          <p:cNvPr id="5" name="Straight Arrow Connector 4">
            <a:extLst>
              <a:ext uri="{FF2B5EF4-FFF2-40B4-BE49-F238E27FC236}">
                <a16:creationId xmlns:a16="http://schemas.microsoft.com/office/drawing/2014/main" id="{306D1B64-7393-7F4E-8156-7A2ABDEE86FF}"/>
              </a:ext>
            </a:extLst>
          </p:cNvPr>
          <p:cNvCxnSpPr>
            <a:cxnSpLocks/>
          </p:cNvCxnSpPr>
          <p:nvPr/>
        </p:nvCxnSpPr>
        <p:spPr>
          <a:xfrm>
            <a:off x="400563" y="4182321"/>
            <a:ext cx="1438441" cy="1295665"/>
          </a:xfrm>
          <a:prstGeom prst="straightConnector1">
            <a:avLst/>
          </a:prstGeom>
          <a:ln w="127000">
            <a:solidFill>
              <a:srgbClr val="33AE33"/>
            </a:solidFill>
            <a:tailEnd type="triangle"/>
          </a:ln>
        </p:spPr>
        <p:style>
          <a:lnRef idx="2">
            <a:schemeClr val="accent1"/>
          </a:lnRef>
          <a:fillRef idx="0">
            <a:schemeClr val="accent1"/>
          </a:fillRef>
          <a:effectRef idx="1">
            <a:schemeClr val="accent1"/>
          </a:effectRef>
          <a:fontRef idx="minor">
            <a:schemeClr val="tx1"/>
          </a:fontRef>
        </p:style>
      </p:cxnSp>
      <p:sp>
        <p:nvSpPr>
          <p:cNvPr id="203780" name="Text Box 4"/>
          <p:cNvSpPr txBox="1">
            <a:spLocks noChangeArrowheads="1"/>
          </p:cNvSpPr>
          <p:nvPr/>
        </p:nvSpPr>
        <p:spPr bwMode="auto">
          <a:xfrm>
            <a:off x="40112" y="998336"/>
            <a:ext cx="2783767" cy="3508653"/>
          </a:xfrm>
          <a:prstGeom prst="rect">
            <a:avLst/>
          </a:prstGeom>
          <a:solidFill>
            <a:srgbClr val="E4FBC6"/>
          </a:solidFill>
          <a:ln w="63500">
            <a:solidFill>
              <a:srgbClr val="0FB555"/>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lang="en-US" sz="2200" b="1"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Tier 1</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a:t>
            </a:r>
            <a:r>
              <a:rPr kumimoji="0" lang="en-US" sz="2200"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do </a:t>
            </a:r>
            <a:r>
              <a:rPr lang="en-US" sz="22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w</a:t>
            </a:r>
            <a:r>
              <a:rPr kumimoji="0" lang="en-US" sz="2200"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e </a:t>
            </a:r>
            <a:r>
              <a:rPr lang="en-US" sz="22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d</a:t>
            </a:r>
            <a:r>
              <a:rPr kumimoji="0" lang="en-US" sz="2200"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o for </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ALL</a:t>
            </a:r>
            <a:r>
              <a:rPr kumimoji="0" lang="en-US" sz="2200"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Staff?</a:t>
            </a:r>
            <a:endParaRPr kumimoji="0" lang="en-US" sz="220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Universal Professional Development:</a:t>
            </a:r>
          </a:p>
          <a:p>
            <a:pPr marL="0" marR="0" lvl="0" indent="0" algn="ctr" defTabSz="914377" rtl="0" eaLnBrk="0" fontAlgn="auto" latinLnBrk="0" hangingPunct="0">
              <a:lnSpc>
                <a:spcPct val="100000"/>
              </a:lnSpc>
              <a:spcBef>
                <a:spcPts val="0"/>
              </a:spcBef>
              <a:spcAft>
                <a:spcPts val="0"/>
              </a:spcAft>
              <a:buClrTx/>
              <a:buSzTx/>
              <a:buFontTx/>
              <a:buNone/>
              <a:tabLst/>
              <a:defRPr/>
            </a:pPr>
            <a:r>
              <a:rPr lang="en-US" sz="20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Training and Self-management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lang="en-US" sz="2000" b="1"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Universal Screening:</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Walk-through and Student</a:t>
            </a:r>
            <a:r>
              <a:rPr kumimoji="0" lang="en-US" sz="2000" b="0"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Data Review</a:t>
            </a: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grpSp>
        <p:nvGrpSpPr>
          <p:cNvPr id="29" name="Group 28">
            <a:extLst>
              <a:ext uri="{FF2B5EF4-FFF2-40B4-BE49-F238E27FC236}">
                <a16:creationId xmlns:a16="http://schemas.microsoft.com/office/drawing/2014/main" id="{5DF56712-1EC8-F84C-B814-10D90B8DC983}"/>
              </a:ext>
            </a:extLst>
          </p:cNvPr>
          <p:cNvGrpSpPr/>
          <p:nvPr/>
        </p:nvGrpSpPr>
        <p:grpSpPr>
          <a:xfrm>
            <a:off x="1351938" y="1021248"/>
            <a:ext cx="5852729" cy="5684722"/>
            <a:chOff x="0" y="-503375"/>
            <a:chExt cx="5852729" cy="5684722"/>
          </a:xfrm>
        </p:grpSpPr>
        <p:sp>
          <p:nvSpPr>
            <p:cNvPr id="31" name="Trapezoid 30">
              <a:extLst>
                <a:ext uri="{FF2B5EF4-FFF2-40B4-BE49-F238E27FC236}">
                  <a16:creationId xmlns:a16="http://schemas.microsoft.com/office/drawing/2014/main" id="{52EE8209-280E-4F47-A09E-223B6DBEA2D8}"/>
                </a:ext>
              </a:extLst>
            </p:cNvPr>
            <p:cNvSpPr/>
            <p:nvPr/>
          </p:nvSpPr>
          <p:spPr>
            <a:xfrm>
              <a:off x="0" y="0"/>
              <a:ext cx="5852729" cy="5181347"/>
            </a:xfrm>
            <a:prstGeom prst="trapezoid">
              <a:avLst>
                <a:gd name="adj" fmla="val 56479"/>
              </a:avLst>
            </a:prstGeom>
            <a:gradFill flip="none" rotWithShape="1">
              <a:gsLst>
                <a:gs pos="24000">
                  <a:srgbClr val="FFFF99"/>
                </a:gs>
                <a:gs pos="38000">
                  <a:srgbClr val="FFFF00"/>
                </a:gs>
                <a:gs pos="66000">
                  <a:srgbClr val="92D050"/>
                </a:gs>
                <a:gs pos="87000">
                  <a:srgbClr val="33AE33"/>
                </a:gs>
                <a:gs pos="99000">
                  <a:srgbClr val="008A64"/>
                </a:gs>
              </a:gsLst>
              <a:lin ang="5400000" scaled="1"/>
              <a:tileRect/>
            </a:gradFill>
            <a:ln w="19050">
              <a:solidFill>
                <a:srgbClr val="92D050"/>
              </a:solidFill>
            </a:ln>
            <a:effectLst>
              <a:glow rad="197653">
                <a:srgbClr val="92D050"/>
              </a:glow>
            </a:effectLst>
          </p:spPr>
          <p:style>
            <a:lnRef idx="2">
              <a:scrgbClr r="0" g="0" b="0"/>
            </a:lnRef>
            <a:fillRef idx="1">
              <a:scrgbClr r="0" g="0" b="0"/>
            </a:fillRef>
            <a:effectRef idx="0">
              <a:scrgbClr r="0" g="0" b="0"/>
            </a:effectRef>
            <a:fontRef idx="minor">
              <a:schemeClr val="lt1"/>
            </a:fontRef>
          </p:style>
          <p:txBody>
            <a:bodyPr/>
            <a:lstStyle/>
            <a:p>
              <a:endParaRPr lang="en-US" dirty="0"/>
            </a:p>
          </p:txBody>
        </p:sp>
        <p:sp>
          <p:nvSpPr>
            <p:cNvPr id="32" name="Trapezoid 4">
              <a:extLst>
                <a:ext uri="{FF2B5EF4-FFF2-40B4-BE49-F238E27FC236}">
                  <a16:creationId xmlns:a16="http://schemas.microsoft.com/office/drawing/2014/main" id="{C7803E32-B883-564E-BC5E-6B8D8972E58C}"/>
                </a:ext>
              </a:extLst>
            </p:cNvPr>
            <p:cNvSpPr txBox="1"/>
            <p:nvPr/>
          </p:nvSpPr>
          <p:spPr>
            <a:xfrm>
              <a:off x="0" y="-503375"/>
              <a:ext cx="5852729" cy="51813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92D050"/>
                </a:solidFill>
              </a:endParaRPr>
            </a:p>
          </p:txBody>
        </p:sp>
      </p:grpSp>
      <p:cxnSp>
        <p:nvCxnSpPr>
          <p:cNvPr id="30" name="Straight Arrow Connector 29">
            <a:extLst>
              <a:ext uri="{FF2B5EF4-FFF2-40B4-BE49-F238E27FC236}">
                <a16:creationId xmlns:a16="http://schemas.microsoft.com/office/drawing/2014/main" id="{4C232D2A-EFE2-9141-85D5-892ADC334281}"/>
              </a:ext>
            </a:extLst>
          </p:cNvPr>
          <p:cNvCxnSpPr>
            <a:cxnSpLocks/>
          </p:cNvCxnSpPr>
          <p:nvPr/>
        </p:nvCxnSpPr>
        <p:spPr>
          <a:xfrm flipH="1" flipV="1">
            <a:off x="5406873" y="3337321"/>
            <a:ext cx="3085670" cy="663851"/>
          </a:xfrm>
          <a:prstGeom prst="straightConnector1">
            <a:avLst/>
          </a:prstGeom>
          <a:ln w="127000">
            <a:solidFill>
              <a:srgbClr val="FFEC13"/>
            </a:solidFill>
            <a:tailEnd type="triangle"/>
          </a:ln>
        </p:spPr>
        <p:style>
          <a:lnRef idx="2">
            <a:schemeClr val="accent1"/>
          </a:lnRef>
          <a:fillRef idx="0">
            <a:schemeClr val="accent1"/>
          </a:fillRef>
          <a:effectRef idx="1">
            <a:schemeClr val="accent1"/>
          </a:effectRef>
          <a:fontRef idx="minor">
            <a:schemeClr val="tx1"/>
          </a:fontRef>
        </p:style>
      </p:cxnSp>
      <p:sp>
        <p:nvSpPr>
          <p:cNvPr id="203781" name="Text Box 5"/>
          <p:cNvSpPr txBox="1">
            <a:spLocks noChangeArrowheads="1"/>
          </p:cNvSpPr>
          <p:nvPr/>
        </p:nvSpPr>
        <p:spPr bwMode="auto">
          <a:xfrm>
            <a:off x="7348583" y="3157932"/>
            <a:ext cx="4699500" cy="3344442"/>
          </a:xfrm>
          <a:prstGeom prst="rect">
            <a:avLst/>
          </a:prstGeom>
          <a:solidFill>
            <a:srgbClr val="FFF9C9"/>
          </a:solidFill>
          <a:ln w="63500">
            <a:solidFill>
              <a:srgbClr val="FFEC1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lang="en-US" sz="2200" b="1"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Tier 2</a:t>
            </a:r>
            <a:endParaRPr lang="en-US" sz="22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a:t>
            </a:r>
            <a:r>
              <a:rPr kumimoji="0" lang="en-US" sz="2200" b="0"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do for the</a:t>
            </a:r>
            <a:r>
              <a:rPr kumimoji="0" lang="en-US" sz="2200" b="1"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SOME </a:t>
            </a:r>
            <a:r>
              <a:rPr kumimoji="0" lang="en-US" sz="2200" b="0"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staff needing more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lang="en-US" sz="8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Targeted Professional Development:</a:t>
            </a:r>
          </a:p>
          <a:p>
            <a:pPr algn="ctr" defTabSz="914377" eaLnBrk="0" hangingPunct="0">
              <a:defRPr/>
            </a:pPr>
            <a:r>
              <a:rPr lang="en-US" sz="20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Self-management with Peer or Coaching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lang="en-US" sz="8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Progress Monitoring: </a:t>
            </a:r>
          </a:p>
          <a:p>
            <a:pPr marL="0" marR="0" lvl="0" indent="0" algn="ctr" defTabSz="914377" rtl="0" eaLnBrk="0" fontAlgn="auto" latinLnBrk="0" hangingPunct="0">
              <a:lnSpc>
                <a:spcPct val="100000"/>
              </a:lnSpc>
              <a:spcBef>
                <a:spcPts val="0"/>
              </a:spcBef>
              <a:spcAft>
                <a:spcPts val="0"/>
              </a:spcAft>
              <a:buClrTx/>
              <a:buSzTx/>
              <a:buFontTx/>
              <a:buNone/>
              <a:tabLst/>
              <a:defRPr/>
            </a:pPr>
            <a:r>
              <a:rPr lang="en-US" sz="2000" baseline="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Walkthrough, Student Data</a:t>
            </a:r>
            <a:r>
              <a:rPr lang="en-US" sz="20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 Review, </a:t>
            </a:r>
          </a:p>
          <a:p>
            <a:pPr marL="0" marR="0" lvl="0" indent="0" algn="ctr" defTabSz="914377" rtl="0" eaLnBrk="0" fontAlgn="auto" latinLnBrk="0" hangingPunct="0">
              <a:lnSpc>
                <a:spcPct val="100000"/>
              </a:lnSpc>
              <a:spcBef>
                <a:spcPts val="0"/>
              </a:spcBef>
              <a:spcAft>
                <a:spcPts val="0"/>
              </a:spcAft>
              <a:buClrTx/>
              <a:buSzTx/>
              <a:buFontTx/>
              <a:buNone/>
              <a:tabLst/>
              <a:defRPr/>
            </a:pPr>
            <a:r>
              <a:rPr lang="en-US" sz="20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Teacher Collected Data</a:t>
            </a: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graphicFrame>
        <p:nvGraphicFramePr>
          <p:cNvPr id="27" name="Diagram 26">
            <a:extLst>
              <a:ext uri="{FF2B5EF4-FFF2-40B4-BE49-F238E27FC236}">
                <a16:creationId xmlns:a16="http://schemas.microsoft.com/office/drawing/2014/main" id="{061A4453-BCAA-7F45-826C-B5029E1C4553}"/>
              </a:ext>
            </a:extLst>
          </p:cNvPr>
          <p:cNvGraphicFramePr/>
          <p:nvPr/>
        </p:nvGraphicFramePr>
        <p:xfrm>
          <a:off x="1366194" y="1496822"/>
          <a:ext cx="5852729" cy="5181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35" name="Straight Arrow Connector 34">
            <a:extLst>
              <a:ext uri="{FF2B5EF4-FFF2-40B4-BE49-F238E27FC236}">
                <a16:creationId xmlns:a16="http://schemas.microsoft.com/office/drawing/2014/main" id="{491AA01C-C672-E645-A232-0159599DE370}"/>
              </a:ext>
            </a:extLst>
          </p:cNvPr>
          <p:cNvCxnSpPr>
            <a:cxnSpLocks/>
          </p:cNvCxnSpPr>
          <p:nvPr/>
        </p:nvCxnSpPr>
        <p:spPr>
          <a:xfrm flipH="1">
            <a:off x="4349699" y="833808"/>
            <a:ext cx="672219" cy="785843"/>
          </a:xfrm>
          <a:prstGeom prst="straightConnector1">
            <a:avLst/>
          </a:prstGeom>
          <a:ln w="1270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7912A044-FED0-438B-A80F-0FF489470066}"/>
              </a:ext>
            </a:extLst>
          </p:cNvPr>
          <p:cNvSpPr>
            <a:spLocks noGrp="1"/>
          </p:cNvSpPr>
          <p:nvPr>
            <p:ph type="title"/>
          </p:nvPr>
        </p:nvSpPr>
        <p:spPr>
          <a:xfrm>
            <a:off x="80224" y="70208"/>
            <a:ext cx="12111776" cy="763600"/>
          </a:xfrm>
        </p:spPr>
        <p:txBody>
          <a:bodyPr/>
          <a:lstStyle/>
          <a:p>
            <a:r>
              <a:rPr lang="en-US" sz="3200" b="1" dirty="0">
                <a:solidFill>
                  <a:schemeClr val="bg1"/>
                </a:solidFill>
                <a:latin typeface="Arial" panose="020B0604020202020204" pitchFamily="34" charset="0"/>
                <a:cs typeface="Arial" panose="020B0604020202020204" pitchFamily="34" charset="0"/>
              </a:rPr>
              <a:t>Continuum of Multi-tiered Professional Development Support</a:t>
            </a:r>
          </a:p>
        </p:txBody>
      </p:sp>
      <p:sp>
        <p:nvSpPr>
          <p:cNvPr id="25" name="TextBox 24">
            <a:extLst>
              <a:ext uri="{FF2B5EF4-FFF2-40B4-BE49-F238E27FC236}">
                <a16:creationId xmlns:a16="http://schemas.microsoft.com/office/drawing/2014/main" id="{0EED0463-92CD-FE4F-AF41-8B9A7B2CEA1D}"/>
              </a:ext>
            </a:extLst>
          </p:cNvPr>
          <p:cNvSpPr txBox="1"/>
          <p:nvPr/>
        </p:nvSpPr>
        <p:spPr>
          <a:xfrm>
            <a:off x="2632067" y="4506989"/>
            <a:ext cx="3292469" cy="646331"/>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~80% of Staff</a:t>
            </a:r>
          </a:p>
        </p:txBody>
      </p:sp>
      <p:sp>
        <p:nvSpPr>
          <p:cNvPr id="26" name="TextBox 25">
            <a:extLst>
              <a:ext uri="{FF2B5EF4-FFF2-40B4-BE49-F238E27FC236}">
                <a16:creationId xmlns:a16="http://schemas.microsoft.com/office/drawing/2014/main" id="{F0B91ECD-9A90-FE4D-AAFB-B4F65C655076}"/>
              </a:ext>
            </a:extLst>
          </p:cNvPr>
          <p:cNvSpPr txBox="1"/>
          <p:nvPr/>
        </p:nvSpPr>
        <p:spPr>
          <a:xfrm>
            <a:off x="3253535" y="3055078"/>
            <a:ext cx="2049534" cy="646331"/>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~15%</a:t>
            </a:r>
          </a:p>
        </p:txBody>
      </p:sp>
      <p:sp>
        <p:nvSpPr>
          <p:cNvPr id="28" name="TextBox 27">
            <a:extLst>
              <a:ext uri="{FF2B5EF4-FFF2-40B4-BE49-F238E27FC236}">
                <a16:creationId xmlns:a16="http://schemas.microsoft.com/office/drawing/2014/main" id="{56C67027-E3D4-4949-8100-C4AE8B28FCA0}"/>
              </a:ext>
            </a:extLst>
          </p:cNvPr>
          <p:cNvSpPr txBox="1"/>
          <p:nvPr/>
        </p:nvSpPr>
        <p:spPr>
          <a:xfrm>
            <a:off x="3563767" y="2040118"/>
            <a:ext cx="1314484" cy="584775"/>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~5%</a:t>
            </a:r>
          </a:p>
        </p:txBody>
      </p:sp>
      <p:pic>
        <p:nvPicPr>
          <p:cNvPr id="19" name="Picture 18">
            <a:extLst>
              <a:ext uri="{FF2B5EF4-FFF2-40B4-BE49-F238E27FC236}">
                <a16:creationId xmlns:a16="http://schemas.microsoft.com/office/drawing/2014/main" id="{624CA767-42FE-0347-ABEA-1FF8CC8298F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348689" y="6018142"/>
            <a:ext cx="843311" cy="833435"/>
          </a:xfrm>
          <a:prstGeom prst="ellipse">
            <a:avLst/>
          </a:prstGeom>
          <a:ln w="19050">
            <a:solidFill>
              <a:schemeClr val="accent2">
                <a:lumMod val="50000"/>
              </a:schemeClr>
            </a:solidFill>
          </a:ln>
        </p:spPr>
      </p:pic>
    </p:spTree>
    <p:extLst>
      <p:ext uri="{BB962C8B-B14F-4D97-AF65-F5344CB8AC3E}">
        <p14:creationId xmlns:p14="http://schemas.microsoft.com/office/powerpoint/2010/main" val="4945974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22" presetClass="entr" presetSubtype="4" fill="hold" grpId="0" nodeType="withEffect">
                                  <p:stCondLst>
                                    <p:cond delay="0"/>
                                  </p:stCondLst>
                                  <p:childTnLst>
                                    <p:set>
                                      <p:cBhvr>
                                        <p:cTn id="10" dur="1" fill="hold">
                                          <p:stCondLst>
                                            <p:cond delay="0"/>
                                          </p:stCondLst>
                                        </p:cTn>
                                        <p:tgtEl>
                                          <p:spTgt spid="203781"/>
                                        </p:tgtEl>
                                        <p:attrNameLst>
                                          <p:attrName>style.visibility</p:attrName>
                                        </p:attrNameLst>
                                      </p:cBhvr>
                                      <p:to>
                                        <p:strVal val="visible"/>
                                      </p:to>
                                    </p:set>
                                    <p:animEffect transition="in" filter="wipe(down)">
                                      <p:cBhvr>
                                        <p:cTn id="11" dur="500"/>
                                        <p:tgtEl>
                                          <p:spTgt spid="20378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childTnLst>
                                </p:cTn>
                              </p:par>
                              <p:par>
                                <p:cTn id="18" presetID="22" presetClass="entr" presetSubtype="4" fill="hold" grpId="0" nodeType="withEffect">
                                  <p:stCondLst>
                                    <p:cond delay="0"/>
                                  </p:stCondLst>
                                  <p:childTnLst>
                                    <p:set>
                                      <p:cBhvr>
                                        <p:cTn id="19" dur="1" fill="hold">
                                          <p:stCondLst>
                                            <p:cond delay="0"/>
                                          </p:stCondLst>
                                        </p:cTn>
                                        <p:tgtEl>
                                          <p:spTgt spid="203782"/>
                                        </p:tgtEl>
                                        <p:attrNameLst>
                                          <p:attrName>style.visibility</p:attrName>
                                        </p:attrNameLst>
                                      </p:cBhvr>
                                      <p:to>
                                        <p:strVal val="visible"/>
                                      </p:to>
                                    </p:set>
                                    <p:animEffect transition="in" filter="wipe(down)">
                                      <p:cBhvr>
                                        <p:cTn id="20" dur="500"/>
                                        <p:tgtEl>
                                          <p:spTgt spid="20378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25"/>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6"/>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8"/>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9"/>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03782"/>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35"/>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27"/>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03781"/>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3782" grpId="0" animBg="1"/>
      <p:bldP spid="203782" grpId="1" animBg="1"/>
      <p:bldP spid="203781" grpId="0" animBg="1"/>
      <p:bldP spid="203781" grpId="1" animBg="1"/>
      <p:bldGraphic spid="27" grpId="0">
        <p:bldAsOne/>
      </p:bldGraphic>
      <p:bldGraphic spid="27" grpId="1">
        <p:bldAsOne/>
      </p:bldGraphic>
      <p:bldP spid="25" grpId="0"/>
      <p:bldP spid="25" grpId="1"/>
      <p:bldP spid="26" grpId="0"/>
      <p:bldP spid="26" grpId="1"/>
      <p:bldP spid="28" grpId="0"/>
      <p:bldP spid="28"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7A98D-2B9B-D944-EA90-66DE78A11038}"/>
              </a:ext>
            </a:extLst>
          </p:cNvPr>
          <p:cNvSpPr>
            <a:spLocks noGrp="1"/>
          </p:cNvSpPr>
          <p:nvPr>
            <p:ph type="title"/>
          </p:nvPr>
        </p:nvSpPr>
        <p:spPr>
          <a:xfrm>
            <a:off x="674167" y="352097"/>
            <a:ext cx="10691265" cy="1127930"/>
          </a:xfrm>
        </p:spPr>
        <p:txBody>
          <a:bodyPr wrap="square" anchor="t">
            <a:normAutofit/>
          </a:bodyPr>
          <a:lstStyle/>
          <a:p>
            <a:pPr>
              <a:lnSpc>
                <a:spcPct val="90000"/>
              </a:lnSpc>
            </a:pPr>
            <a:r>
              <a:rPr lang="en-US" sz="3700" dirty="0"/>
              <a:t>Key Systems supporting Positive Classroom Supports</a:t>
            </a:r>
          </a:p>
        </p:txBody>
      </p:sp>
      <p:sp>
        <p:nvSpPr>
          <p:cNvPr id="3" name="Text Placeholder 2">
            <a:extLst>
              <a:ext uri="{FF2B5EF4-FFF2-40B4-BE49-F238E27FC236}">
                <a16:creationId xmlns:a16="http://schemas.microsoft.com/office/drawing/2014/main" id="{753F9BE7-F8D2-8BAC-A42E-EB4D40A15EDC}"/>
              </a:ext>
            </a:extLst>
          </p:cNvPr>
          <p:cNvSpPr>
            <a:spLocks noGrp="1"/>
          </p:cNvSpPr>
          <p:nvPr>
            <p:ph type="body" idx="1"/>
          </p:nvPr>
        </p:nvSpPr>
        <p:spPr>
          <a:xfrm>
            <a:off x="715383" y="2128683"/>
            <a:ext cx="5304417" cy="4377219"/>
          </a:xfrm>
        </p:spPr>
        <p:txBody>
          <a:bodyPr wrap="square" anchor="t">
            <a:normAutofit fontScale="92500"/>
          </a:bodyPr>
          <a:lstStyle/>
          <a:p>
            <a:pPr marL="571500" indent="-457200">
              <a:lnSpc>
                <a:spcPct val="110000"/>
              </a:lnSpc>
              <a:buClr>
                <a:schemeClr val="bg1"/>
              </a:buClr>
              <a:buSzPct val="100000"/>
              <a:buFont typeface="+mj-lt"/>
              <a:buAutoNum type="arabicPeriod"/>
            </a:pPr>
            <a:r>
              <a:rPr lang="en-US" sz="2400" dirty="0">
                <a:latin typeface="Calibri" panose="020F0502020204030204" pitchFamily="34" charset="0"/>
                <a:ea typeface="Calibri" panose="020F0502020204030204" pitchFamily="34" charset="0"/>
                <a:cs typeface="Calibri" panose="020F0502020204030204" pitchFamily="34" charset="0"/>
              </a:rPr>
              <a:t>Establish </a:t>
            </a:r>
            <a:r>
              <a:rPr lang="en-US" sz="2400" b="1" i="1" dirty="0">
                <a:solidFill>
                  <a:srgbClr val="FFFF00"/>
                </a:solidFill>
                <a:latin typeface="Calibri" panose="020F0502020204030204" pitchFamily="34" charset="0"/>
                <a:ea typeface="Calibri" panose="020F0502020204030204" pitchFamily="34" charset="0"/>
                <a:cs typeface="Calibri" panose="020F0502020204030204" pitchFamily="34" charset="0"/>
              </a:rPr>
              <a:t>foundations</a:t>
            </a:r>
            <a:r>
              <a:rPr lang="en-US" sz="2400" dirty="0">
                <a:latin typeface="Calibri" panose="020F0502020204030204" pitchFamily="34" charset="0"/>
                <a:ea typeface="Calibri" panose="020F0502020204030204" pitchFamily="34" charset="0"/>
                <a:cs typeface="Calibri" panose="020F0502020204030204" pitchFamily="34" charset="0"/>
              </a:rPr>
              <a:t> to support Positive Classroom Supports</a:t>
            </a:r>
          </a:p>
          <a:p>
            <a:pPr marL="571500" indent="-457200">
              <a:lnSpc>
                <a:spcPct val="110000"/>
              </a:lnSpc>
              <a:buClr>
                <a:schemeClr val="bg1"/>
              </a:buClr>
              <a:buSzPct val="100000"/>
              <a:buFont typeface="+mj-lt"/>
              <a:buAutoNum type="arabicPeriod"/>
            </a:pPr>
            <a:r>
              <a:rPr lang="en-US" sz="2400" dirty="0">
                <a:latin typeface="Calibri" panose="020F0502020204030204" pitchFamily="34" charset="0"/>
                <a:ea typeface="Calibri" panose="020F0502020204030204" pitchFamily="34" charset="0"/>
                <a:cs typeface="Calibri" panose="020F0502020204030204" pitchFamily="34" charset="0"/>
              </a:rPr>
              <a:t>Explicitly </a:t>
            </a:r>
            <a:r>
              <a:rPr lang="en-US" sz="2400" b="1" i="1" dirty="0">
                <a:solidFill>
                  <a:srgbClr val="FFFF00"/>
                </a:solidFill>
                <a:latin typeface="Calibri" panose="020F0502020204030204" pitchFamily="34" charset="0"/>
                <a:ea typeface="Calibri" panose="020F0502020204030204" pitchFamily="34" charset="0"/>
                <a:cs typeface="Calibri" panose="020F0502020204030204" pitchFamily="34" charset="0"/>
              </a:rPr>
              <a:t>teach</a:t>
            </a:r>
            <a:r>
              <a:rPr lang="en-US" sz="2400" dirty="0">
                <a:latin typeface="Calibri" panose="020F0502020204030204" pitchFamily="34" charset="0"/>
                <a:ea typeface="Calibri" panose="020F0502020204030204" pitchFamily="34" charset="0"/>
                <a:cs typeface="Calibri" panose="020F0502020204030204" pitchFamily="34" charset="0"/>
              </a:rPr>
              <a:t> and </a:t>
            </a:r>
            <a:r>
              <a:rPr lang="en-US" sz="2400" b="1" i="1" dirty="0">
                <a:solidFill>
                  <a:srgbClr val="FFFF00"/>
                </a:solidFill>
                <a:latin typeface="Calibri" panose="020F0502020204030204" pitchFamily="34" charset="0"/>
                <a:ea typeface="Calibri" panose="020F0502020204030204" pitchFamily="34" charset="0"/>
                <a:cs typeface="Calibri" panose="020F0502020204030204" pitchFamily="34" charset="0"/>
              </a:rPr>
              <a:t>coach</a:t>
            </a:r>
          </a:p>
          <a:p>
            <a:pPr marL="571500" indent="-457200">
              <a:lnSpc>
                <a:spcPct val="110000"/>
              </a:lnSpc>
              <a:buClr>
                <a:schemeClr val="bg1"/>
              </a:buClr>
              <a:buSzPct val="100000"/>
              <a:buFont typeface="+mj-lt"/>
              <a:buAutoNum type="arabicPeriod"/>
            </a:pPr>
            <a:r>
              <a:rPr lang="en-US" sz="2400" dirty="0">
                <a:latin typeface="Calibri" panose="020F0502020204030204" pitchFamily="34" charset="0"/>
                <a:ea typeface="Calibri" panose="020F0502020204030204" pitchFamily="34" charset="0"/>
                <a:cs typeface="Calibri" panose="020F0502020204030204" pitchFamily="34" charset="0"/>
              </a:rPr>
              <a:t>Monitor </a:t>
            </a:r>
            <a:r>
              <a:rPr lang="en-US" sz="2400" b="1" i="1" dirty="0">
                <a:solidFill>
                  <a:srgbClr val="FFFF00"/>
                </a:solidFill>
                <a:latin typeface="Calibri" panose="020F0502020204030204" pitchFamily="34" charset="0"/>
                <a:ea typeface="Calibri" panose="020F0502020204030204" pitchFamily="34" charset="0"/>
                <a:cs typeface="Calibri" panose="020F0502020204030204" pitchFamily="34" charset="0"/>
              </a:rPr>
              <a:t>systems implementation </a:t>
            </a:r>
            <a:r>
              <a:rPr lang="en-US" sz="2400" dirty="0">
                <a:latin typeface="Calibri" panose="020F0502020204030204" pitchFamily="34" charset="0"/>
                <a:ea typeface="Calibri" panose="020F0502020204030204" pitchFamily="34" charset="0"/>
                <a:cs typeface="Calibri" panose="020F0502020204030204" pitchFamily="34" charset="0"/>
              </a:rPr>
              <a:t>and use continuous improvement process</a:t>
            </a:r>
          </a:p>
          <a:p>
            <a:pPr marL="571500" indent="-457200">
              <a:lnSpc>
                <a:spcPct val="110000"/>
              </a:lnSpc>
              <a:buClr>
                <a:schemeClr val="bg1"/>
              </a:buClr>
              <a:buSzPct val="100000"/>
              <a:buFont typeface="+mj-lt"/>
              <a:buAutoNum type="arabicPeriod"/>
            </a:pPr>
            <a:r>
              <a:rPr lang="en-US" sz="2400" dirty="0">
                <a:latin typeface="Calibri" panose="020F0502020204030204" pitchFamily="34" charset="0"/>
                <a:ea typeface="Calibri" panose="020F0502020204030204" pitchFamily="34" charset="0"/>
                <a:cs typeface="Calibri" panose="020F0502020204030204" pitchFamily="34" charset="0"/>
              </a:rPr>
              <a:t>Monitor </a:t>
            </a:r>
            <a:r>
              <a:rPr lang="en-US" sz="2400" b="1" i="1" dirty="0">
                <a:solidFill>
                  <a:srgbClr val="FFFF00"/>
                </a:solidFill>
                <a:latin typeface="Calibri" panose="020F0502020204030204" pitchFamily="34" charset="0"/>
                <a:ea typeface="Calibri" panose="020F0502020204030204" pitchFamily="34" charset="0"/>
                <a:cs typeface="Calibri" panose="020F0502020204030204" pitchFamily="34" charset="0"/>
              </a:rPr>
              <a:t>educator implementation </a:t>
            </a:r>
            <a:r>
              <a:rPr lang="en-US" sz="2400" dirty="0">
                <a:latin typeface="Calibri" panose="020F0502020204030204" pitchFamily="34" charset="0"/>
                <a:ea typeface="Calibri" panose="020F0502020204030204" pitchFamily="34" charset="0"/>
                <a:cs typeface="Calibri" panose="020F0502020204030204" pitchFamily="34" charset="0"/>
              </a:rPr>
              <a:t>and use continuous improvement process</a:t>
            </a:r>
          </a:p>
          <a:p>
            <a:pPr marL="571500" indent="-457200">
              <a:lnSpc>
                <a:spcPct val="110000"/>
              </a:lnSpc>
              <a:buClr>
                <a:schemeClr val="bg1"/>
              </a:buClr>
              <a:buSzPct val="100000"/>
              <a:buFont typeface="+mj-lt"/>
              <a:buAutoNum type="arabicPeriod"/>
            </a:pPr>
            <a:r>
              <a:rPr lang="en-US" sz="2400" dirty="0">
                <a:latin typeface="Calibri" panose="020F0502020204030204" pitchFamily="34" charset="0"/>
                <a:ea typeface="Calibri" panose="020F0502020204030204" pitchFamily="34" charset="0"/>
                <a:cs typeface="Calibri" panose="020F0502020204030204" pitchFamily="34" charset="0"/>
              </a:rPr>
              <a:t>Monitor </a:t>
            </a:r>
            <a:r>
              <a:rPr lang="en-US" sz="2400" b="1" i="1" dirty="0">
                <a:solidFill>
                  <a:srgbClr val="FFFF00"/>
                </a:solidFill>
                <a:latin typeface="Calibri" panose="020F0502020204030204" pitchFamily="34" charset="0"/>
                <a:ea typeface="Calibri" panose="020F0502020204030204" pitchFamily="34" charset="0"/>
                <a:cs typeface="Calibri" panose="020F0502020204030204" pitchFamily="34" charset="0"/>
              </a:rPr>
              <a:t>equitable student benefit </a:t>
            </a:r>
            <a:r>
              <a:rPr lang="en-US" sz="2400" dirty="0">
                <a:latin typeface="Calibri" panose="020F0502020204030204" pitchFamily="34" charset="0"/>
                <a:ea typeface="Calibri" panose="020F0502020204030204" pitchFamily="34" charset="0"/>
                <a:cs typeface="Calibri" panose="020F0502020204030204" pitchFamily="34" charset="0"/>
              </a:rPr>
              <a:t>and use continuous improvement process</a:t>
            </a:r>
          </a:p>
        </p:txBody>
      </p:sp>
      <p:pic>
        <p:nvPicPr>
          <p:cNvPr id="7" name="Picture 6">
            <a:extLst>
              <a:ext uri="{FF2B5EF4-FFF2-40B4-BE49-F238E27FC236}">
                <a16:creationId xmlns:a16="http://schemas.microsoft.com/office/drawing/2014/main" id="{03A97C2B-0B97-9C43-8B50-C2787FDC67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15200" y="1586979"/>
            <a:ext cx="3608743" cy="49189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4078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22" name="Google Shape;422;p46"/>
          <p:cNvPicPr preferRelativeResize="0"/>
          <p:nvPr/>
        </p:nvPicPr>
        <p:blipFill>
          <a:blip r:embed="rId3">
            <a:alphaModFix/>
          </a:blip>
          <a:stretch>
            <a:fillRect/>
          </a:stretch>
        </p:blipFill>
        <p:spPr>
          <a:xfrm>
            <a:off x="152400" y="818388"/>
            <a:ext cx="11887200" cy="5221224"/>
          </a:xfrm>
          <a:prstGeom prst="rect">
            <a:avLst/>
          </a:prstGeom>
          <a:noFill/>
          <a:ln>
            <a:noFill/>
          </a:ln>
        </p:spPr>
      </p:pic>
      <p:sp>
        <p:nvSpPr>
          <p:cNvPr id="423" name="Google Shape;423;p46"/>
          <p:cNvSpPr txBox="1">
            <a:spLocks noGrp="1"/>
          </p:cNvSpPr>
          <p:nvPr>
            <p:ph type="title"/>
          </p:nvPr>
        </p:nvSpPr>
        <p:spPr>
          <a:xfrm>
            <a:off x="1045194" y="193914"/>
            <a:ext cx="10791000" cy="519600"/>
          </a:xfrm>
          <a:prstGeom prst="rect">
            <a:avLst/>
          </a:prstGeom>
        </p:spPr>
        <p:txBody>
          <a:bodyPr spcFirstLastPara="1" wrap="square" lIns="91425" tIns="45700" rIns="91425" bIns="45700" anchor="t" anchorCtr="0">
            <a:normAutofit fontScale="90000"/>
          </a:bodyPr>
          <a:lstStyle/>
          <a:p>
            <a:pPr marL="0" lvl="0" indent="0" algn="l" rtl="0">
              <a:spcBef>
                <a:spcPts val="0"/>
              </a:spcBef>
              <a:spcAft>
                <a:spcPts val="0"/>
              </a:spcAft>
              <a:buNone/>
            </a:pPr>
            <a:r>
              <a:rPr lang="en-US" sz="3300" b="1" dirty="0"/>
              <a:t>STEPS TO SUPPORT EDUCATORS' IMPLEMENTATION</a:t>
            </a:r>
            <a:endParaRPr sz="3300" b="1" dirty="0"/>
          </a:p>
        </p:txBody>
      </p:sp>
      <p:sp>
        <p:nvSpPr>
          <p:cNvPr id="2" name="Rectangle: Rounded Corners 1">
            <a:extLst>
              <a:ext uri="{FF2B5EF4-FFF2-40B4-BE49-F238E27FC236}">
                <a16:creationId xmlns:a16="http://schemas.microsoft.com/office/drawing/2014/main" id="{33FEC58C-2A76-823C-8B25-B1160AFD7771}"/>
              </a:ext>
            </a:extLst>
          </p:cNvPr>
          <p:cNvSpPr/>
          <p:nvPr/>
        </p:nvSpPr>
        <p:spPr>
          <a:xfrm>
            <a:off x="9827172" y="6253655"/>
            <a:ext cx="1786759" cy="41043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Page 14</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3" name="Google Shape;423;p46"/>
          <p:cNvSpPr txBox="1">
            <a:spLocks noGrp="1"/>
          </p:cNvSpPr>
          <p:nvPr>
            <p:ph type="title"/>
          </p:nvPr>
        </p:nvSpPr>
        <p:spPr>
          <a:xfrm>
            <a:off x="1045194" y="193914"/>
            <a:ext cx="10791000" cy="519600"/>
          </a:xfrm>
          <a:prstGeom prst="rect">
            <a:avLst/>
          </a:prstGeom>
        </p:spPr>
        <p:txBody>
          <a:bodyPr spcFirstLastPara="1" wrap="square" lIns="91425" tIns="45700" rIns="91425" bIns="45700" anchor="t" anchorCtr="0">
            <a:normAutofit fontScale="90000"/>
          </a:bodyPr>
          <a:lstStyle/>
          <a:p>
            <a:pPr marL="0" lvl="0" indent="0" algn="l" rtl="0">
              <a:spcBef>
                <a:spcPts val="0"/>
              </a:spcBef>
              <a:spcAft>
                <a:spcPts val="0"/>
              </a:spcAft>
              <a:buNone/>
            </a:pPr>
            <a:r>
              <a:rPr lang="en-US" sz="3300" b="1" dirty="0"/>
              <a:t>Example System Feature table (2.2 Explicitly Teach)</a:t>
            </a:r>
            <a:endParaRPr sz="3300" b="1" dirty="0"/>
          </a:p>
        </p:txBody>
      </p:sp>
      <p:sp>
        <p:nvSpPr>
          <p:cNvPr id="2" name="Rectangle: Rounded Corners 1">
            <a:extLst>
              <a:ext uri="{FF2B5EF4-FFF2-40B4-BE49-F238E27FC236}">
                <a16:creationId xmlns:a16="http://schemas.microsoft.com/office/drawing/2014/main" id="{33FEC58C-2A76-823C-8B25-B1160AFD7771}"/>
              </a:ext>
            </a:extLst>
          </p:cNvPr>
          <p:cNvSpPr/>
          <p:nvPr/>
        </p:nvSpPr>
        <p:spPr>
          <a:xfrm>
            <a:off x="10333973" y="6253655"/>
            <a:ext cx="1502221" cy="41043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Page 22</a:t>
            </a:r>
          </a:p>
        </p:txBody>
      </p:sp>
      <p:pic>
        <p:nvPicPr>
          <p:cNvPr id="4" name="Picture 3">
            <a:extLst>
              <a:ext uri="{FF2B5EF4-FFF2-40B4-BE49-F238E27FC236}">
                <a16:creationId xmlns:a16="http://schemas.microsoft.com/office/drawing/2014/main" id="{22C0487E-3475-F9CD-CAD2-159BD6877B22}"/>
              </a:ext>
            </a:extLst>
          </p:cNvPr>
          <p:cNvPicPr>
            <a:picLocks noChangeAspect="1"/>
          </p:cNvPicPr>
          <p:nvPr/>
        </p:nvPicPr>
        <p:blipFill>
          <a:blip r:embed="rId3"/>
          <a:stretch>
            <a:fillRect/>
          </a:stretch>
        </p:blipFill>
        <p:spPr>
          <a:xfrm>
            <a:off x="726510" y="873366"/>
            <a:ext cx="9418549" cy="57907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198535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3" name="Google Shape;423;p46"/>
          <p:cNvSpPr txBox="1">
            <a:spLocks noGrp="1"/>
          </p:cNvSpPr>
          <p:nvPr>
            <p:ph type="title"/>
          </p:nvPr>
        </p:nvSpPr>
        <p:spPr>
          <a:xfrm>
            <a:off x="1045194" y="193914"/>
            <a:ext cx="10791000" cy="519600"/>
          </a:xfrm>
          <a:prstGeom prst="rect">
            <a:avLst/>
          </a:prstGeom>
        </p:spPr>
        <p:txBody>
          <a:bodyPr spcFirstLastPara="1" wrap="square" lIns="91425" tIns="45700" rIns="91425" bIns="45700" anchor="t" anchorCtr="0">
            <a:normAutofit fontScale="90000"/>
          </a:bodyPr>
          <a:lstStyle/>
          <a:p>
            <a:pPr marL="0" lvl="0" indent="0" algn="l" rtl="0">
              <a:spcBef>
                <a:spcPts val="0"/>
              </a:spcBef>
              <a:spcAft>
                <a:spcPts val="0"/>
              </a:spcAft>
              <a:buNone/>
            </a:pPr>
            <a:r>
              <a:rPr lang="en-US" sz="3300" b="1" dirty="0"/>
              <a:t>SELF-ASSESSMENT AND ACTION PLAN</a:t>
            </a:r>
            <a:endParaRPr sz="3300" b="1" dirty="0"/>
          </a:p>
        </p:txBody>
      </p:sp>
      <p:sp>
        <p:nvSpPr>
          <p:cNvPr id="2" name="Rectangle: Rounded Corners 1">
            <a:extLst>
              <a:ext uri="{FF2B5EF4-FFF2-40B4-BE49-F238E27FC236}">
                <a16:creationId xmlns:a16="http://schemas.microsoft.com/office/drawing/2014/main" id="{33FEC58C-2A76-823C-8B25-B1160AFD7771}"/>
              </a:ext>
            </a:extLst>
          </p:cNvPr>
          <p:cNvSpPr/>
          <p:nvPr/>
        </p:nvSpPr>
        <p:spPr>
          <a:xfrm>
            <a:off x="10684249" y="5924810"/>
            <a:ext cx="1176545" cy="73927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Pages</a:t>
            </a:r>
            <a:br>
              <a:rPr lang="en-US" dirty="0"/>
            </a:br>
            <a:r>
              <a:rPr lang="en-US" dirty="0"/>
              <a:t>47 &amp; 48</a:t>
            </a:r>
          </a:p>
        </p:txBody>
      </p:sp>
      <p:pic>
        <p:nvPicPr>
          <p:cNvPr id="5" name="Picture 4">
            <a:extLst>
              <a:ext uri="{FF2B5EF4-FFF2-40B4-BE49-F238E27FC236}">
                <a16:creationId xmlns:a16="http://schemas.microsoft.com/office/drawing/2014/main" id="{A522F7EB-2739-122E-0541-0B396175AAFD}"/>
              </a:ext>
            </a:extLst>
          </p:cNvPr>
          <p:cNvPicPr>
            <a:picLocks noChangeAspect="1"/>
          </p:cNvPicPr>
          <p:nvPr/>
        </p:nvPicPr>
        <p:blipFill>
          <a:blip r:embed="rId3"/>
          <a:stretch>
            <a:fillRect/>
          </a:stretch>
        </p:blipFill>
        <p:spPr>
          <a:xfrm>
            <a:off x="331206" y="1025889"/>
            <a:ext cx="9960236" cy="515695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AFDDBC9C-6A0E-EC73-54A2-B05DCD20AF8F}"/>
              </a:ext>
            </a:extLst>
          </p:cNvPr>
          <p:cNvPicPr>
            <a:picLocks noChangeAspect="1"/>
          </p:cNvPicPr>
          <p:nvPr/>
        </p:nvPicPr>
        <p:blipFill>
          <a:blip r:embed="rId4"/>
          <a:stretch>
            <a:fillRect/>
          </a:stretch>
        </p:blipFill>
        <p:spPr>
          <a:xfrm>
            <a:off x="2359186" y="2075329"/>
            <a:ext cx="8163015" cy="45887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7115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22" name="Google Shape;422;p46"/>
          <p:cNvPicPr preferRelativeResize="0"/>
          <p:nvPr/>
        </p:nvPicPr>
        <p:blipFill>
          <a:blip r:embed="rId3">
            <a:alphaModFix/>
          </a:blip>
          <a:stretch>
            <a:fillRect/>
          </a:stretch>
        </p:blipFill>
        <p:spPr>
          <a:xfrm>
            <a:off x="152400" y="818388"/>
            <a:ext cx="11887200" cy="5221224"/>
          </a:xfrm>
          <a:prstGeom prst="rect">
            <a:avLst/>
          </a:prstGeom>
          <a:noFill/>
          <a:ln>
            <a:noFill/>
          </a:ln>
        </p:spPr>
      </p:pic>
      <p:sp>
        <p:nvSpPr>
          <p:cNvPr id="423" name="Google Shape;423;p46"/>
          <p:cNvSpPr txBox="1">
            <a:spLocks noGrp="1"/>
          </p:cNvSpPr>
          <p:nvPr>
            <p:ph type="title"/>
          </p:nvPr>
        </p:nvSpPr>
        <p:spPr>
          <a:xfrm>
            <a:off x="1045194" y="193914"/>
            <a:ext cx="10791000" cy="519600"/>
          </a:xfrm>
          <a:prstGeom prst="rect">
            <a:avLst/>
          </a:prstGeom>
        </p:spPr>
        <p:txBody>
          <a:bodyPr spcFirstLastPara="1" wrap="square" lIns="91425" tIns="45700" rIns="91425" bIns="45700" anchor="t" anchorCtr="0">
            <a:normAutofit fontScale="90000"/>
          </a:bodyPr>
          <a:lstStyle/>
          <a:p>
            <a:pPr marL="0" lvl="0" indent="0" algn="l" rtl="0">
              <a:spcBef>
                <a:spcPts val="0"/>
              </a:spcBef>
              <a:spcAft>
                <a:spcPts val="0"/>
              </a:spcAft>
              <a:buNone/>
            </a:pPr>
            <a:r>
              <a:rPr lang="en-US" sz="3300" b="1" dirty="0"/>
              <a:t>STEPS TO SUPPORT EDUCATORS' IMPLEMENTATION</a:t>
            </a:r>
            <a:endParaRPr sz="3300" b="1" dirty="0"/>
          </a:p>
        </p:txBody>
      </p:sp>
      <p:sp>
        <p:nvSpPr>
          <p:cNvPr id="2" name="Rectangle: Rounded Corners 1">
            <a:extLst>
              <a:ext uri="{FF2B5EF4-FFF2-40B4-BE49-F238E27FC236}">
                <a16:creationId xmlns:a16="http://schemas.microsoft.com/office/drawing/2014/main" id="{33FEC58C-2A76-823C-8B25-B1160AFD7771}"/>
              </a:ext>
            </a:extLst>
          </p:cNvPr>
          <p:cNvSpPr/>
          <p:nvPr/>
        </p:nvSpPr>
        <p:spPr>
          <a:xfrm>
            <a:off x="9827172" y="6253655"/>
            <a:ext cx="1786759" cy="41043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Page 14</a:t>
            </a:r>
          </a:p>
        </p:txBody>
      </p:sp>
      <p:sp>
        <p:nvSpPr>
          <p:cNvPr id="3" name="Rectangle: Rounded Corners 2">
            <a:extLst>
              <a:ext uri="{FF2B5EF4-FFF2-40B4-BE49-F238E27FC236}">
                <a16:creationId xmlns:a16="http://schemas.microsoft.com/office/drawing/2014/main" id="{2B40925E-3951-4720-6F50-0B3A915EFFA7}"/>
              </a:ext>
            </a:extLst>
          </p:cNvPr>
          <p:cNvSpPr/>
          <p:nvPr/>
        </p:nvSpPr>
        <p:spPr>
          <a:xfrm>
            <a:off x="2543503" y="818388"/>
            <a:ext cx="2396359" cy="5221224"/>
          </a:xfrm>
          <a:prstGeom prst="roundRect">
            <a:avLst/>
          </a:prstGeom>
          <a:noFill/>
          <a:ln w="76200">
            <a:solidFill>
              <a:srgbClr val="FFFF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4" name="Speech Bubble: Oval 3">
            <a:extLst>
              <a:ext uri="{FF2B5EF4-FFF2-40B4-BE49-F238E27FC236}">
                <a16:creationId xmlns:a16="http://schemas.microsoft.com/office/drawing/2014/main" id="{664BD994-0ADC-244C-8AF8-09DA75CF13D7}"/>
              </a:ext>
            </a:extLst>
          </p:cNvPr>
          <p:cNvSpPr/>
          <p:nvPr/>
        </p:nvSpPr>
        <p:spPr>
          <a:xfrm>
            <a:off x="6632028" y="2007476"/>
            <a:ext cx="5055475" cy="309004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Let’s take a few minutes to focus on Step #2!</a:t>
            </a:r>
            <a:endParaRPr lang="en-US" dirty="0"/>
          </a:p>
        </p:txBody>
      </p:sp>
    </p:spTree>
    <p:extLst>
      <p:ext uri="{BB962C8B-B14F-4D97-AF65-F5344CB8AC3E}">
        <p14:creationId xmlns:p14="http://schemas.microsoft.com/office/powerpoint/2010/main" val="182142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F59807-F886-BD41-BD24-D40FCFC61E92}"/>
              </a:ext>
            </a:extLst>
          </p:cNvPr>
          <p:cNvSpPr>
            <a:spLocks noGrp="1"/>
          </p:cNvSpPr>
          <p:nvPr>
            <p:ph type="title"/>
          </p:nvPr>
        </p:nvSpPr>
        <p:spPr>
          <a:xfrm>
            <a:off x="170848" y="180564"/>
            <a:ext cx="10859102" cy="845600"/>
          </a:xfrm>
        </p:spPr>
        <p:txBody>
          <a:bodyPr/>
          <a:lstStyle/>
          <a:p>
            <a:pPr algn="l"/>
            <a:r>
              <a:rPr lang="en-US" dirty="0">
                <a:solidFill>
                  <a:schemeClr val="bg1"/>
                </a:solidFill>
              </a:rPr>
              <a:t>Embedded and Ongoing Professional Development</a:t>
            </a:r>
          </a:p>
        </p:txBody>
      </p:sp>
      <p:graphicFrame>
        <p:nvGraphicFramePr>
          <p:cNvPr id="5" name="Content Placeholder 4"/>
          <p:cNvGraphicFramePr>
            <a:graphicFrameLocks noGrp="1"/>
          </p:cNvGraphicFramePr>
          <p:nvPr>
            <p:ph idx="4294967295"/>
          </p:nvPr>
        </p:nvGraphicFramePr>
        <p:xfrm>
          <a:off x="322755" y="1299984"/>
          <a:ext cx="10555288" cy="5178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C55D298C-B76C-E246-9808-B6C7E51B3CF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348689" y="6018142"/>
            <a:ext cx="843311" cy="833435"/>
          </a:xfrm>
          <a:prstGeom prst="ellipse">
            <a:avLst/>
          </a:prstGeom>
          <a:ln w="19050">
            <a:solidFill>
              <a:schemeClr val="accent2">
                <a:lumMod val="50000"/>
              </a:schemeClr>
            </a:solidFill>
          </a:ln>
        </p:spPr>
      </p:pic>
    </p:spTree>
    <p:extLst>
      <p:ext uri="{BB962C8B-B14F-4D97-AF65-F5344CB8AC3E}">
        <p14:creationId xmlns:p14="http://schemas.microsoft.com/office/powerpoint/2010/main" val="2763247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p:txBody>
          <a:bodyPr/>
          <a:lstStyle/>
          <a:p>
            <a:r>
              <a:rPr lang="en-US" b="1">
                <a:latin typeface="Arial" panose="020B0604020202020204" pitchFamily="34" charset="0"/>
                <a:cs typeface="Arial" panose="020B0604020202020204" pitchFamily="34" charset="0"/>
              </a:rPr>
              <a:t>ACTIVITY: ATTENDANCE</a:t>
            </a:r>
          </a:p>
        </p:txBody>
      </p:sp>
      <p:sp>
        <p:nvSpPr>
          <p:cNvPr id="5" name="Text Placeholder 4">
            <a:extLst>
              <a:ext uri="{FF2B5EF4-FFF2-40B4-BE49-F238E27FC236}">
                <a16:creationId xmlns:a16="http://schemas.microsoft.com/office/drawing/2014/main" id="{3B5B2C9F-C2F8-40E8-8EF9-4DF407966056}"/>
              </a:ext>
            </a:extLst>
          </p:cNvPr>
          <p:cNvSpPr>
            <a:spLocks noGrp="1"/>
          </p:cNvSpPr>
          <p:nvPr>
            <p:ph type="body" idx="4294967295"/>
          </p:nvPr>
        </p:nvSpPr>
        <p:spPr>
          <a:xfrm>
            <a:off x="4678667" y="1410218"/>
            <a:ext cx="7127875" cy="4559300"/>
          </a:xfrm>
        </p:spPr>
        <p:txBody>
          <a:bodyPr/>
          <a:lstStyle/>
          <a:p>
            <a:pPr>
              <a:spcAft>
                <a:spcPts val="1800"/>
              </a:spcAft>
              <a:buClr>
                <a:schemeClr val="bg1"/>
              </a:buClr>
              <a:buSzPct val="100000"/>
            </a:pPr>
            <a:r>
              <a:rPr lang="en-US" sz="2400" dirty="0">
                <a:solidFill>
                  <a:schemeClr val="bg1"/>
                </a:solidFill>
                <a:latin typeface="Arial" panose="020B0604020202020204" pitchFamily="34" charset="0"/>
                <a:cs typeface="Arial" panose="020B0604020202020204" pitchFamily="34" charset="0"/>
              </a:rPr>
              <a:t>Scan QR code on the left or follow the URL posted in the chat to access the online attendance survey</a:t>
            </a:r>
          </a:p>
          <a:p>
            <a:pPr>
              <a:spcAft>
                <a:spcPts val="1800"/>
              </a:spcAft>
              <a:buClr>
                <a:schemeClr val="bg1"/>
              </a:buClr>
              <a:buSzPct val="100000"/>
            </a:pPr>
            <a:r>
              <a:rPr lang="en-US" sz="2400" dirty="0">
                <a:solidFill>
                  <a:schemeClr val="bg1"/>
                </a:solidFill>
                <a:latin typeface="Arial" panose="020B0604020202020204" pitchFamily="34" charset="0"/>
                <a:cs typeface="Arial" panose="020B0604020202020204" pitchFamily="34" charset="0"/>
              </a:rPr>
              <a:t>Follow prompts to enter attendance information</a:t>
            </a:r>
          </a:p>
          <a:p>
            <a:pPr>
              <a:spcAft>
                <a:spcPts val="1800"/>
              </a:spcAft>
              <a:buClr>
                <a:schemeClr val="bg1"/>
              </a:buClr>
              <a:buSzPct val="100000"/>
            </a:pPr>
            <a:r>
              <a:rPr lang="en-US" sz="2400" dirty="0">
                <a:solidFill>
                  <a:schemeClr val="bg1"/>
                </a:solidFill>
                <a:latin typeface="Arial" panose="020B0604020202020204" pitchFamily="34" charset="0"/>
                <a:cs typeface="Arial" panose="020B0604020202020204" pitchFamily="34" charset="0"/>
              </a:rPr>
              <a:t>Notify trainers if you require assistance (e.g., identifying your cohort or cohort group)</a:t>
            </a:r>
          </a:p>
          <a:p>
            <a:pPr>
              <a:spcAft>
                <a:spcPts val="1800"/>
              </a:spcAft>
              <a:buClr>
                <a:schemeClr val="bg1"/>
              </a:buClr>
              <a:buSzPct val="100000"/>
            </a:pPr>
            <a:r>
              <a:rPr lang="en-US" sz="2400" dirty="0">
                <a:solidFill>
                  <a:srgbClr val="FFFF00"/>
                </a:solidFill>
                <a:latin typeface="Arial" panose="020B0604020202020204" pitchFamily="34" charset="0"/>
                <a:cs typeface="Arial" panose="020B0604020202020204" pitchFamily="34" charset="0"/>
              </a:rPr>
              <a:t>Certificates of Attendance </a:t>
            </a:r>
            <a:r>
              <a:rPr lang="en-US" sz="2400" dirty="0">
                <a:solidFill>
                  <a:schemeClr val="bg1"/>
                </a:solidFill>
                <a:latin typeface="Arial" panose="020B0604020202020204" pitchFamily="34" charset="0"/>
                <a:cs typeface="Arial" panose="020B0604020202020204" pitchFamily="34" charset="0"/>
              </a:rPr>
              <a:t>will be sent in January and June.  Attendance records will be use as verification</a:t>
            </a:r>
          </a:p>
          <a:p>
            <a:pPr marL="203190" indent="0" algn="r">
              <a:lnSpc>
                <a:spcPct val="150000"/>
              </a:lnSpc>
              <a:buClr>
                <a:schemeClr val="bg1"/>
              </a:buClr>
              <a:buNone/>
            </a:pPr>
            <a:r>
              <a:rPr lang="en-US" sz="2133" dirty="0">
                <a:solidFill>
                  <a:schemeClr val="bg1"/>
                </a:solidFill>
              </a:rPr>
              <a:t>	  </a:t>
            </a:r>
          </a:p>
          <a:p>
            <a:pPr marL="203190" indent="0" algn="r">
              <a:lnSpc>
                <a:spcPct val="150000"/>
              </a:lnSpc>
              <a:buClr>
                <a:schemeClr val="bg1"/>
              </a:buClr>
              <a:buNone/>
            </a:pPr>
            <a:endParaRPr lang="en-US" sz="2133" dirty="0">
              <a:solidFill>
                <a:schemeClr val="bg1"/>
              </a:solidFill>
            </a:endParaRPr>
          </a:p>
        </p:txBody>
      </p:sp>
      <p:grpSp>
        <p:nvGrpSpPr>
          <p:cNvPr id="6" name="Group 5" descr="pencil and ruler">
            <a:extLst>
              <a:ext uri="{FF2B5EF4-FFF2-40B4-BE49-F238E27FC236}">
                <a16:creationId xmlns:a16="http://schemas.microsoft.com/office/drawing/2014/main" id="{1A61BB3F-A561-4650-AB31-80BE6A096FC9}"/>
              </a:ext>
            </a:extLst>
          </p:cNvPr>
          <p:cNvGrpSpPr/>
          <p:nvPr/>
        </p:nvGrpSpPr>
        <p:grpSpPr>
          <a:xfrm>
            <a:off x="10652880" y="287492"/>
            <a:ext cx="1158240" cy="115824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32" name="Google Shape;6077;p67" descr="clock">
            <a:extLst>
              <a:ext uri="{FF2B5EF4-FFF2-40B4-BE49-F238E27FC236}">
                <a16:creationId xmlns:a16="http://schemas.microsoft.com/office/drawing/2014/main" id="{7E9AEA36-D448-4F7F-BF42-74D8C366DEF5}"/>
              </a:ext>
            </a:extLst>
          </p:cNvPr>
          <p:cNvGrpSpPr/>
          <p:nvPr/>
        </p:nvGrpSpPr>
        <p:grpSpPr>
          <a:xfrm>
            <a:off x="9176260" y="6014033"/>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3" name="Google Shape;6464;p67" descr="Information symbol">
            <a:extLst>
              <a:ext uri="{FF2B5EF4-FFF2-40B4-BE49-F238E27FC236}">
                <a16:creationId xmlns:a16="http://schemas.microsoft.com/office/drawing/2014/main" id="{B4AAFC87-4409-CD41-908B-0540148241AB}"/>
              </a:ext>
            </a:extLst>
          </p:cNvPr>
          <p:cNvGrpSpPr/>
          <p:nvPr/>
        </p:nvGrpSpPr>
        <p:grpSpPr>
          <a:xfrm>
            <a:off x="3582509" y="5952768"/>
            <a:ext cx="495955" cy="495955"/>
            <a:chOff x="4674908" y="3682271"/>
            <a:chExt cx="371966" cy="371966"/>
          </a:xfrm>
        </p:grpSpPr>
        <p:sp>
          <p:nvSpPr>
            <p:cNvPr id="54" name="Google Shape;6465;p67">
              <a:extLst>
                <a:ext uri="{FF2B5EF4-FFF2-40B4-BE49-F238E27FC236}">
                  <a16:creationId xmlns:a16="http://schemas.microsoft.com/office/drawing/2014/main" id="{7574AB2C-4394-9A40-9860-04309BE367EF}"/>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6466;p67">
              <a:extLst>
                <a:ext uri="{FF2B5EF4-FFF2-40B4-BE49-F238E27FC236}">
                  <a16:creationId xmlns:a16="http://schemas.microsoft.com/office/drawing/2014/main" id="{0D10616C-C453-F140-81E5-E9426EE81EE0}"/>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6467;p67">
              <a:extLst>
                <a:ext uri="{FF2B5EF4-FFF2-40B4-BE49-F238E27FC236}">
                  <a16:creationId xmlns:a16="http://schemas.microsoft.com/office/drawing/2014/main" id="{9478BF90-876E-EA44-9730-AB30B4954EE6}"/>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6468;p67">
              <a:extLst>
                <a:ext uri="{FF2B5EF4-FFF2-40B4-BE49-F238E27FC236}">
                  <a16:creationId xmlns:a16="http://schemas.microsoft.com/office/drawing/2014/main" id="{60D57C72-DA36-FC4B-A8B4-1C807465E578}"/>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8" name="Text Placeholder 4">
            <a:extLst>
              <a:ext uri="{FF2B5EF4-FFF2-40B4-BE49-F238E27FC236}">
                <a16:creationId xmlns:a16="http://schemas.microsoft.com/office/drawing/2014/main" id="{84EE2DD8-03A2-D641-A6A0-9F8B6689F1C7}"/>
              </a:ext>
            </a:extLst>
          </p:cNvPr>
          <p:cNvSpPr txBox="1">
            <a:spLocks/>
          </p:cNvSpPr>
          <p:nvPr/>
        </p:nvSpPr>
        <p:spPr>
          <a:xfrm>
            <a:off x="3982408" y="5596586"/>
            <a:ext cx="4756300" cy="110077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3200" b="1"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Hind Vadodara"/>
              </a:rPr>
              <a:t>You are in Cohort 8</a:t>
            </a:r>
            <a:endParaRPr kumimoji="0" lang="en-US" sz="3200" b="1" i="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Hind Vadodara"/>
            </a:endParaRPr>
          </a:p>
        </p:txBody>
      </p:sp>
      <p:sp>
        <p:nvSpPr>
          <p:cNvPr id="2" name="TextBox 1">
            <a:extLst>
              <a:ext uri="{FF2B5EF4-FFF2-40B4-BE49-F238E27FC236}">
                <a16:creationId xmlns:a16="http://schemas.microsoft.com/office/drawing/2014/main" id="{37AF46D5-A3C1-3349-B335-4273B11969F0}"/>
              </a:ext>
            </a:extLst>
          </p:cNvPr>
          <p:cNvSpPr txBox="1"/>
          <p:nvPr/>
        </p:nvSpPr>
        <p:spPr>
          <a:xfrm>
            <a:off x="9740859" y="6048113"/>
            <a:ext cx="13660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a:ea typeface="+mn-ea"/>
                <a:cs typeface="+mn-cs"/>
              </a:rPr>
              <a:t>1 minute</a:t>
            </a:r>
          </a:p>
        </p:txBody>
      </p:sp>
      <p:pic>
        <p:nvPicPr>
          <p:cNvPr id="3" name="Picture 2">
            <a:extLst>
              <a:ext uri="{FF2B5EF4-FFF2-40B4-BE49-F238E27FC236}">
                <a16:creationId xmlns:a16="http://schemas.microsoft.com/office/drawing/2014/main" id="{2BA45F97-9239-2AD6-FCCC-DC24FD78D2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3349" y="1445732"/>
            <a:ext cx="3834716" cy="3834716"/>
          </a:xfrm>
          <a:prstGeom prst="rect">
            <a:avLst/>
          </a:prstGeom>
        </p:spPr>
      </p:pic>
    </p:spTree>
    <p:extLst>
      <p:ext uri="{BB962C8B-B14F-4D97-AF65-F5344CB8AC3E}">
        <p14:creationId xmlns:p14="http://schemas.microsoft.com/office/powerpoint/2010/main" val="5347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22" presetClass="entr" presetSubtype="8"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wipe(left)">
                                      <p:cBhvr>
                                        <p:cTn id="1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58AA6F-4E69-CC45-BAB0-21F9AA75DF42}"/>
              </a:ext>
            </a:extLst>
          </p:cNvPr>
          <p:cNvSpPr>
            <a:spLocks noGrp="1"/>
          </p:cNvSpPr>
          <p:nvPr>
            <p:ph type="title"/>
          </p:nvPr>
        </p:nvSpPr>
        <p:spPr>
          <a:xfrm>
            <a:off x="321240" y="223686"/>
            <a:ext cx="9378000" cy="845600"/>
          </a:xfrm>
        </p:spPr>
        <p:txBody>
          <a:bodyPr/>
          <a:lstStyle/>
          <a:p>
            <a:r>
              <a:rPr lang="en-US" dirty="0">
                <a:solidFill>
                  <a:schemeClr val="bg1"/>
                </a:solidFill>
              </a:rPr>
              <a:t>CRITICAL TOPICS FOR STAFF PD</a:t>
            </a:r>
          </a:p>
        </p:txBody>
      </p:sp>
      <p:graphicFrame>
        <p:nvGraphicFramePr>
          <p:cNvPr id="2" name="Content Placeholder 1">
            <a:extLst>
              <a:ext uri="{FF2B5EF4-FFF2-40B4-BE49-F238E27FC236}">
                <a16:creationId xmlns:a16="http://schemas.microsoft.com/office/drawing/2014/main" id="{97E0F79B-6F94-FC25-DCEF-589E91F21FBC}"/>
              </a:ext>
            </a:extLst>
          </p:cNvPr>
          <p:cNvGraphicFramePr>
            <a:graphicFrameLocks noGrp="1"/>
          </p:cNvGraphicFramePr>
          <p:nvPr>
            <p:ph sz="half" idx="4294967295"/>
            <p:extLst>
              <p:ext uri="{D42A27DB-BD31-4B8C-83A1-F6EECF244321}">
                <p14:modId xmlns:p14="http://schemas.microsoft.com/office/powerpoint/2010/main" val="3030841840"/>
              </p:ext>
            </p:extLst>
          </p:nvPr>
        </p:nvGraphicFramePr>
        <p:xfrm>
          <a:off x="968189" y="1273859"/>
          <a:ext cx="10847294" cy="51807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022523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58AA6F-4E69-CC45-BAB0-21F9AA75DF42}"/>
              </a:ext>
            </a:extLst>
          </p:cNvPr>
          <p:cNvSpPr>
            <a:spLocks noGrp="1"/>
          </p:cNvSpPr>
          <p:nvPr>
            <p:ph type="title"/>
          </p:nvPr>
        </p:nvSpPr>
        <p:spPr>
          <a:xfrm>
            <a:off x="321239" y="223686"/>
            <a:ext cx="10938431" cy="845600"/>
          </a:xfrm>
        </p:spPr>
        <p:txBody>
          <a:bodyPr/>
          <a:lstStyle/>
          <a:p>
            <a:r>
              <a:rPr lang="en-US" dirty="0">
                <a:solidFill>
                  <a:schemeClr val="bg1"/>
                </a:solidFill>
              </a:rPr>
              <a:t>ADDITIONAL STAFF PD CONSIDERATIONS</a:t>
            </a:r>
          </a:p>
        </p:txBody>
      </p:sp>
      <p:sp>
        <p:nvSpPr>
          <p:cNvPr id="6" name="Content Placeholder 3">
            <a:extLst>
              <a:ext uri="{FF2B5EF4-FFF2-40B4-BE49-F238E27FC236}">
                <a16:creationId xmlns:a16="http://schemas.microsoft.com/office/drawing/2014/main" id="{1C077E21-CEA5-1A4D-9253-393C1E491802}"/>
              </a:ext>
            </a:extLst>
          </p:cNvPr>
          <p:cNvSpPr txBox="1">
            <a:spLocks/>
          </p:cNvSpPr>
          <p:nvPr/>
        </p:nvSpPr>
        <p:spPr>
          <a:xfrm>
            <a:off x="165303" y="1316496"/>
            <a:ext cx="6860234" cy="452543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1pPr>
            <a:lvl2pPr marL="914400" marR="0" lvl="1"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9pPr>
          </a:lstStyle>
          <a:p>
            <a:pPr marL="761970" indent="-423323" defTabSz="1219170">
              <a:spcBef>
                <a:spcPts val="800"/>
              </a:spcBef>
              <a:buClr>
                <a:schemeClr val="accent5"/>
              </a:buClr>
              <a:buSzPct val="100000"/>
            </a:pPr>
            <a:r>
              <a:rPr lang="en-US" sz="2400" kern="0" dirty="0">
                <a:solidFill>
                  <a:schemeClr val="bg1"/>
                </a:solidFill>
                <a:latin typeface="+mn-lt"/>
              </a:rPr>
              <a:t>Behavioral principles to understand and support student behavior</a:t>
            </a:r>
          </a:p>
          <a:p>
            <a:pPr marL="761970" indent="-423323" defTabSz="1219170">
              <a:spcBef>
                <a:spcPts val="800"/>
              </a:spcBef>
              <a:buClr>
                <a:schemeClr val="accent5"/>
              </a:buClr>
              <a:buSzPct val="100000"/>
            </a:pPr>
            <a:r>
              <a:rPr lang="en-US" sz="2400" kern="0" dirty="0">
                <a:solidFill>
                  <a:schemeClr val="bg1"/>
                </a:solidFill>
                <a:latin typeface="+mn-lt"/>
              </a:rPr>
              <a:t>Mental health and trauma informed care foundations</a:t>
            </a:r>
          </a:p>
          <a:p>
            <a:pPr marL="761970" indent="-423323" defTabSz="1219170">
              <a:spcBef>
                <a:spcPts val="800"/>
              </a:spcBef>
              <a:buClr>
                <a:schemeClr val="accent5"/>
              </a:buClr>
              <a:buSzPct val="100000"/>
            </a:pPr>
            <a:r>
              <a:rPr lang="en-US" sz="2400" kern="0" dirty="0">
                <a:solidFill>
                  <a:schemeClr val="bg1"/>
                </a:solidFill>
                <a:latin typeface="+mn-lt"/>
              </a:rPr>
              <a:t>Community culture, values, and historical perspectives (in partnership with families &amp; local community supports)</a:t>
            </a:r>
          </a:p>
          <a:p>
            <a:pPr marL="761970" indent="-423323" defTabSz="1219170">
              <a:spcBef>
                <a:spcPts val="800"/>
              </a:spcBef>
              <a:buClr>
                <a:schemeClr val="accent5"/>
              </a:buClr>
              <a:buSzPct val="100000"/>
            </a:pPr>
            <a:r>
              <a:rPr lang="en-US" sz="2400" kern="0" dirty="0">
                <a:solidFill>
                  <a:schemeClr val="bg1"/>
                </a:solidFill>
                <a:latin typeface="+mn-lt"/>
              </a:rPr>
              <a:t>Effectively applying core practices with cultural competence</a:t>
            </a:r>
          </a:p>
        </p:txBody>
      </p:sp>
      <p:sp>
        <p:nvSpPr>
          <p:cNvPr id="7" name="TextBox 6">
            <a:extLst>
              <a:ext uri="{FF2B5EF4-FFF2-40B4-BE49-F238E27FC236}">
                <a16:creationId xmlns:a16="http://schemas.microsoft.com/office/drawing/2014/main" id="{657D7B2C-CF8A-3940-998D-F7D15A260ECB}"/>
              </a:ext>
            </a:extLst>
          </p:cNvPr>
          <p:cNvSpPr txBox="1"/>
          <p:nvPr/>
        </p:nvSpPr>
        <p:spPr>
          <a:xfrm>
            <a:off x="8364643" y="6519446"/>
            <a:ext cx="3827357" cy="338554"/>
          </a:xfrm>
          <a:prstGeom prst="rect">
            <a:avLst/>
          </a:prstGeom>
          <a:noFill/>
        </p:spPr>
        <p:txBody>
          <a:bodyPr wrap="square" rtlCol="0">
            <a:spAutoFit/>
          </a:bodyPr>
          <a:lstStyle/>
          <a:p>
            <a:pPr defTabSz="1219170">
              <a:buClr>
                <a:srgbClr val="000000"/>
              </a:buClr>
            </a:pPr>
            <a:r>
              <a:rPr lang="en-US" sz="1600" kern="0" dirty="0">
                <a:solidFill>
                  <a:schemeClr val="bg1"/>
                </a:solidFill>
                <a:latin typeface="Arial"/>
                <a:cs typeface="Arial"/>
                <a:sym typeface="Arial"/>
              </a:rPr>
              <a:t>Integrated TFI Companion Guide, 2021</a:t>
            </a:r>
          </a:p>
        </p:txBody>
      </p:sp>
      <p:sp>
        <p:nvSpPr>
          <p:cNvPr id="2" name="Rectangle 1">
            <a:extLst>
              <a:ext uri="{FF2B5EF4-FFF2-40B4-BE49-F238E27FC236}">
                <a16:creationId xmlns:a16="http://schemas.microsoft.com/office/drawing/2014/main" id="{91627ED1-852C-65D5-5984-DC85237E8AAE}"/>
              </a:ext>
            </a:extLst>
          </p:cNvPr>
          <p:cNvSpPr/>
          <p:nvPr/>
        </p:nvSpPr>
        <p:spPr>
          <a:xfrm>
            <a:off x="7647466" y="1531649"/>
            <a:ext cx="4092361" cy="380103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t>If your data from staff, student, family surveys or outcomes indicate a need, these areas may also be beneficial PD topics</a:t>
            </a:r>
          </a:p>
        </p:txBody>
      </p:sp>
    </p:spTree>
    <p:extLst>
      <p:ext uri="{BB962C8B-B14F-4D97-AF65-F5344CB8AC3E}">
        <p14:creationId xmlns:p14="http://schemas.microsoft.com/office/powerpoint/2010/main" val="156132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F59807-F886-BD41-BD24-D40FCFC61E92}"/>
              </a:ext>
            </a:extLst>
          </p:cNvPr>
          <p:cNvSpPr>
            <a:spLocks noGrp="1"/>
          </p:cNvSpPr>
          <p:nvPr>
            <p:ph type="title"/>
          </p:nvPr>
        </p:nvSpPr>
        <p:spPr>
          <a:xfrm>
            <a:off x="170848" y="180564"/>
            <a:ext cx="10859102" cy="845600"/>
          </a:xfrm>
        </p:spPr>
        <p:txBody>
          <a:bodyPr/>
          <a:lstStyle/>
          <a:p>
            <a:pPr algn="l"/>
            <a:r>
              <a:rPr lang="en-US" dirty="0">
                <a:solidFill>
                  <a:schemeClr val="bg1"/>
                </a:solidFill>
              </a:rPr>
              <a:t>Embedded and Ongoing Professional Development</a:t>
            </a:r>
          </a:p>
        </p:txBody>
      </p:sp>
      <p:graphicFrame>
        <p:nvGraphicFramePr>
          <p:cNvPr id="5" name="Content Placeholder 4"/>
          <p:cNvGraphicFramePr>
            <a:graphicFrameLocks noGrp="1"/>
          </p:cNvGraphicFramePr>
          <p:nvPr>
            <p:ph idx="4294967295"/>
          </p:nvPr>
        </p:nvGraphicFramePr>
        <p:xfrm>
          <a:off x="322755" y="1299984"/>
          <a:ext cx="10555288" cy="5178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692023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F59807-F886-BD41-BD24-D40FCFC61E92}"/>
              </a:ext>
            </a:extLst>
          </p:cNvPr>
          <p:cNvSpPr>
            <a:spLocks noGrp="1"/>
          </p:cNvSpPr>
          <p:nvPr>
            <p:ph type="title"/>
          </p:nvPr>
        </p:nvSpPr>
        <p:spPr>
          <a:xfrm>
            <a:off x="170848" y="180564"/>
            <a:ext cx="10859102" cy="845600"/>
          </a:xfrm>
        </p:spPr>
        <p:txBody>
          <a:bodyPr/>
          <a:lstStyle/>
          <a:p>
            <a:pPr algn="l"/>
            <a:r>
              <a:rPr lang="en-US" dirty="0">
                <a:solidFill>
                  <a:schemeClr val="bg1"/>
                </a:solidFill>
              </a:rPr>
              <a:t>Embedded and Ongoing Professional Development</a:t>
            </a:r>
            <a:br>
              <a:rPr lang="en-US" dirty="0">
                <a:solidFill>
                  <a:schemeClr val="bg1"/>
                </a:solidFill>
              </a:rPr>
            </a:br>
            <a:endParaRPr lang="en-US" dirty="0">
              <a:solidFill>
                <a:schemeClr val="bg1"/>
              </a:solidFill>
            </a:endParaRPr>
          </a:p>
        </p:txBody>
      </p:sp>
      <p:graphicFrame>
        <p:nvGraphicFramePr>
          <p:cNvPr id="5" name="Content Placeholder 4"/>
          <p:cNvGraphicFramePr>
            <a:graphicFrameLocks noGrp="1"/>
          </p:cNvGraphicFramePr>
          <p:nvPr>
            <p:ph idx="4294967295"/>
          </p:nvPr>
        </p:nvGraphicFramePr>
        <p:xfrm>
          <a:off x="322755" y="1299984"/>
          <a:ext cx="10555288" cy="5178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12DD6FFF-5E5F-874A-911E-2BA7D3E227F2}"/>
              </a:ext>
            </a:extLst>
          </p:cNvPr>
          <p:cNvSpPr txBox="1"/>
          <p:nvPr/>
        </p:nvSpPr>
        <p:spPr>
          <a:xfrm>
            <a:off x="3790682" y="2800479"/>
            <a:ext cx="7544068" cy="3816429"/>
          </a:xfrm>
          <a:prstGeom prst="rect">
            <a:avLst/>
          </a:prstGeom>
          <a:solidFill>
            <a:srgbClr val="E1F4FF"/>
          </a:solidFill>
          <a:ln w="19050"/>
        </p:spPr>
        <p:style>
          <a:lnRef idx="1">
            <a:schemeClr val="accent2"/>
          </a:lnRef>
          <a:fillRef idx="2">
            <a:schemeClr val="accent2"/>
          </a:fillRef>
          <a:effectRef idx="1">
            <a:schemeClr val="accent2"/>
          </a:effectRef>
          <a:fontRef idx="minor">
            <a:schemeClr val="dk1"/>
          </a:fontRef>
        </p:style>
        <p:txBody>
          <a:bodyPr wrap="square">
            <a:spAutoFit/>
          </a:bodyPr>
          <a:lstStyle/>
          <a:p>
            <a:pPr marL="342900" lvl="0" indent="-342900" fontAlgn="base">
              <a:spcBef>
                <a:spcPct val="0"/>
              </a:spcBef>
              <a:spcAft>
                <a:spcPct val="0"/>
              </a:spcAft>
              <a:buFont typeface="Arial"/>
              <a:buChar char="•"/>
              <a:defRPr/>
            </a:pPr>
            <a:r>
              <a:rPr lang="en-US" sz="2800" dirty="0">
                <a:solidFill>
                  <a:schemeClr val="accent6">
                    <a:lumMod val="50000"/>
                  </a:schemeClr>
                </a:solidFill>
                <a:latin typeface="Franklin Gothic Book"/>
              </a:rPr>
              <a:t>Model, lead, test format</a:t>
            </a:r>
          </a:p>
          <a:p>
            <a:pPr marL="800100" lvl="1" indent="-342900" fontAlgn="base">
              <a:spcBef>
                <a:spcPct val="0"/>
              </a:spcBef>
              <a:spcAft>
                <a:spcPct val="0"/>
              </a:spcAft>
              <a:buFont typeface="Arial"/>
              <a:buChar char="•"/>
              <a:defRPr/>
            </a:pPr>
            <a:r>
              <a:rPr lang="en-US" sz="2400" dirty="0">
                <a:solidFill>
                  <a:schemeClr val="accent6">
                    <a:lumMod val="50000"/>
                  </a:schemeClr>
                </a:solidFill>
                <a:latin typeface="Franklin Gothic Book"/>
              </a:rPr>
              <a:t>Demonstrate desired skill (</a:t>
            </a:r>
            <a:r>
              <a:rPr lang="en-US" sz="2400" i="1" dirty="0">
                <a:solidFill>
                  <a:schemeClr val="accent6">
                    <a:lumMod val="50000"/>
                  </a:schemeClr>
                </a:solidFill>
                <a:latin typeface="Franklin Gothic Book"/>
              </a:rPr>
              <a:t>I do</a:t>
            </a:r>
            <a:r>
              <a:rPr lang="en-US" sz="2400" dirty="0">
                <a:solidFill>
                  <a:schemeClr val="accent6">
                    <a:lumMod val="50000"/>
                  </a:schemeClr>
                </a:solidFill>
                <a:latin typeface="Franklin Gothic Book"/>
              </a:rPr>
              <a:t>)</a:t>
            </a:r>
          </a:p>
          <a:p>
            <a:pPr marL="800100" lvl="1" indent="-342900" fontAlgn="base">
              <a:spcBef>
                <a:spcPct val="0"/>
              </a:spcBef>
              <a:spcAft>
                <a:spcPct val="0"/>
              </a:spcAft>
              <a:buFont typeface="Arial"/>
              <a:buChar char="•"/>
              <a:defRPr/>
            </a:pPr>
            <a:r>
              <a:rPr lang="en-US" sz="2400" dirty="0">
                <a:solidFill>
                  <a:schemeClr val="accent6">
                    <a:lumMod val="50000"/>
                  </a:schemeClr>
                </a:solidFill>
                <a:latin typeface="Franklin Gothic Book"/>
              </a:rPr>
              <a:t>Provide effective examples/non-examples</a:t>
            </a:r>
          </a:p>
          <a:p>
            <a:pPr marL="800100" lvl="1" indent="-342900" fontAlgn="base">
              <a:spcBef>
                <a:spcPct val="0"/>
              </a:spcBef>
              <a:spcAft>
                <a:spcPct val="0"/>
              </a:spcAft>
              <a:buFont typeface="Arial"/>
              <a:buChar char="•"/>
              <a:defRPr/>
            </a:pPr>
            <a:r>
              <a:rPr lang="en-US" sz="2400" dirty="0">
                <a:solidFill>
                  <a:schemeClr val="accent6">
                    <a:lumMod val="50000"/>
                  </a:schemeClr>
                </a:solidFill>
                <a:latin typeface="Franklin Gothic Book"/>
              </a:rPr>
              <a:t>Provide sufficient group practice (</a:t>
            </a:r>
            <a:r>
              <a:rPr lang="en-US" sz="2400" i="1" dirty="0">
                <a:solidFill>
                  <a:schemeClr val="accent6">
                    <a:lumMod val="50000"/>
                  </a:schemeClr>
                </a:solidFill>
                <a:latin typeface="Franklin Gothic Book"/>
              </a:rPr>
              <a:t>We do</a:t>
            </a:r>
            <a:r>
              <a:rPr lang="en-US" sz="2400" dirty="0">
                <a:solidFill>
                  <a:schemeClr val="accent6">
                    <a:lumMod val="50000"/>
                  </a:schemeClr>
                </a:solidFill>
                <a:latin typeface="Franklin Gothic Book"/>
              </a:rPr>
              <a:t>)</a:t>
            </a:r>
          </a:p>
          <a:p>
            <a:pPr marL="800100" lvl="1" indent="-342900" fontAlgn="base">
              <a:spcBef>
                <a:spcPct val="0"/>
              </a:spcBef>
              <a:spcAft>
                <a:spcPts val="600"/>
              </a:spcAft>
              <a:buFont typeface="Arial"/>
              <a:buChar char="•"/>
              <a:defRPr/>
            </a:pPr>
            <a:r>
              <a:rPr lang="en-US" sz="2400" dirty="0">
                <a:solidFill>
                  <a:schemeClr val="accent6">
                    <a:lumMod val="50000"/>
                  </a:schemeClr>
                </a:solidFill>
                <a:latin typeface="Franklin Gothic Book"/>
              </a:rPr>
              <a:t>Provide opportunities to demonstrate and receive feedback (</a:t>
            </a:r>
            <a:r>
              <a:rPr lang="en-US" sz="2400" i="1" dirty="0">
                <a:solidFill>
                  <a:schemeClr val="accent6">
                    <a:lumMod val="50000"/>
                  </a:schemeClr>
                </a:solidFill>
                <a:latin typeface="Franklin Gothic Book"/>
              </a:rPr>
              <a:t>You do</a:t>
            </a:r>
            <a:r>
              <a:rPr lang="en-US" sz="2400" dirty="0">
                <a:solidFill>
                  <a:schemeClr val="accent6">
                    <a:lumMod val="50000"/>
                  </a:schemeClr>
                </a:solidFill>
                <a:latin typeface="Franklin Gothic Book"/>
              </a:rPr>
              <a:t>)</a:t>
            </a:r>
            <a:endParaRPr lang="en-US" sz="2800" dirty="0">
              <a:solidFill>
                <a:schemeClr val="accent6">
                  <a:lumMod val="50000"/>
                </a:schemeClr>
              </a:solidFill>
              <a:latin typeface="Franklin Gothic Book"/>
            </a:endParaRPr>
          </a:p>
          <a:p>
            <a:pPr marL="342900" lvl="0" indent="-342900" fontAlgn="base">
              <a:spcBef>
                <a:spcPct val="0"/>
              </a:spcBef>
              <a:spcAft>
                <a:spcPts val="600"/>
              </a:spcAft>
              <a:buFont typeface="Arial"/>
              <a:buChar char="•"/>
              <a:defRPr/>
            </a:pPr>
            <a:r>
              <a:rPr lang="en-US" sz="2800" dirty="0">
                <a:solidFill>
                  <a:schemeClr val="accent6">
                    <a:lumMod val="50000"/>
                  </a:schemeClr>
                </a:solidFill>
                <a:latin typeface="Franklin Gothic Book"/>
              </a:rPr>
              <a:t>Connected to/embedded in typical practice/routines</a:t>
            </a:r>
          </a:p>
          <a:p>
            <a:pPr marL="342900" lvl="0" indent="-342900" fontAlgn="base">
              <a:spcBef>
                <a:spcPct val="0"/>
              </a:spcBef>
              <a:spcAft>
                <a:spcPts val="600"/>
              </a:spcAft>
              <a:buFont typeface="Arial"/>
              <a:buChar char="•"/>
              <a:defRPr/>
            </a:pPr>
            <a:r>
              <a:rPr lang="en-US" sz="2800" dirty="0">
                <a:solidFill>
                  <a:schemeClr val="accent6">
                    <a:lumMod val="50000"/>
                  </a:schemeClr>
                </a:solidFill>
                <a:latin typeface="Franklin Gothic Book"/>
              </a:rPr>
              <a:t>Brief training/practice spaced out</a:t>
            </a:r>
          </a:p>
        </p:txBody>
      </p:sp>
    </p:spTree>
    <p:extLst>
      <p:ext uri="{BB962C8B-B14F-4D97-AF65-F5344CB8AC3E}">
        <p14:creationId xmlns:p14="http://schemas.microsoft.com/office/powerpoint/2010/main" val="3406348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D5107-D387-8E42-AB5D-74E464183956}"/>
              </a:ext>
            </a:extLst>
          </p:cNvPr>
          <p:cNvSpPr>
            <a:spLocks noGrp="1"/>
          </p:cNvSpPr>
          <p:nvPr>
            <p:ph type="title"/>
          </p:nvPr>
        </p:nvSpPr>
        <p:spPr>
          <a:xfrm>
            <a:off x="95250" y="69276"/>
            <a:ext cx="7441531" cy="845600"/>
          </a:xfrm>
        </p:spPr>
        <p:txBody>
          <a:bodyPr/>
          <a:lstStyle/>
          <a:p>
            <a:pPr algn="l"/>
            <a:r>
              <a:rPr lang="en-US" dirty="0">
                <a:solidFill>
                  <a:schemeClr val="bg1"/>
                </a:solidFill>
              </a:rPr>
              <a:t>Train and Hope Method</a:t>
            </a:r>
          </a:p>
        </p:txBody>
      </p:sp>
      <p:pic>
        <p:nvPicPr>
          <p:cNvPr id="5" name="Picture 4">
            <a:hlinkClick r:id="rId3" action="ppaction://hlinkfile"/>
            <a:extLst>
              <a:ext uri="{FF2B5EF4-FFF2-40B4-BE49-F238E27FC236}">
                <a16:creationId xmlns:a16="http://schemas.microsoft.com/office/drawing/2014/main" id="{EC25B2FD-05B5-F843-90A2-52708CD42357}"/>
              </a:ext>
            </a:extLst>
          </p:cNvPr>
          <p:cNvPicPr>
            <a:picLocks noChangeAspect="1"/>
          </p:cNvPicPr>
          <p:nvPr/>
        </p:nvPicPr>
        <p:blipFill>
          <a:blip r:embed="rId4"/>
          <a:stretch>
            <a:fillRect/>
          </a:stretch>
        </p:blipFill>
        <p:spPr>
          <a:xfrm rot="531722">
            <a:off x="6944001" y="1577588"/>
            <a:ext cx="3536394" cy="4524034"/>
          </a:xfrm>
          <a:prstGeom prst="rect">
            <a:avLst/>
          </a:prstGeom>
          <a:ln>
            <a:solidFill>
              <a:schemeClr val="accent6">
                <a:lumMod val="50000"/>
              </a:schemeClr>
            </a:solidFill>
          </a:ln>
          <a:effectLst/>
        </p:spPr>
      </p:pic>
      <p:sp>
        <p:nvSpPr>
          <p:cNvPr id="3" name="TextBox 2">
            <a:extLst>
              <a:ext uri="{FF2B5EF4-FFF2-40B4-BE49-F238E27FC236}">
                <a16:creationId xmlns:a16="http://schemas.microsoft.com/office/drawing/2014/main" id="{F84592B3-CBB9-2346-8FB7-DB37AE434084}"/>
              </a:ext>
            </a:extLst>
          </p:cNvPr>
          <p:cNvSpPr txBox="1"/>
          <p:nvPr/>
        </p:nvSpPr>
        <p:spPr>
          <a:xfrm>
            <a:off x="589280" y="1808480"/>
            <a:ext cx="5506720" cy="267765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endParaRPr lang="en-US" sz="2800" dirty="0"/>
          </a:p>
          <a:p>
            <a:pPr algn="ctr"/>
            <a:r>
              <a:rPr lang="en-US" sz="2800" dirty="0"/>
              <a:t>Leadership Team shares the newly developed  discipline flowchart with staff over email and asks everyone to start using it.</a:t>
            </a:r>
          </a:p>
          <a:p>
            <a:pPr algn="ctr"/>
            <a:endParaRPr lang="en-US" sz="2800" dirty="0"/>
          </a:p>
        </p:txBody>
      </p:sp>
      <p:pic>
        <p:nvPicPr>
          <p:cNvPr id="9" name="Picture 8">
            <a:extLst>
              <a:ext uri="{FF2B5EF4-FFF2-40B4-BE49-F238E27FC236}">
                <a16:creationId xmlns:a16="http://schemas.microsoft.com/office/drawing/2014/main" id="{A5BD1723-CE7D-5B4E-9978-B690368F715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348465" y="6049044"/>
            <a:ext cx="843535" cy="808956"/>
          </a:xfrm>
          <a:prstGeom prst="ellipse">
            <a:avLst/>
          </a:prstGeom>
          <a:ln w="19050">
            <a:solidFill>
              <a:schemeClr val="accent2">
                <a:lumMod val="50000"/>
              </a:schemeClr>
            </a:solidFill>
          </a:ln>
        </p:spPr>
      </p:pic>
      <p:sp>
        <p:nvSpPr>
          <p:cNvPr id="4" name="Multiply 3">
            <a:extLst>
              <a:ext uri="{FF2B5EF4-FFF2-40B4-BE49-F238E27FC236}">
                <a16:creationId xmlns:a16="http://schemas.microsoft.com/office/drawing/2014/main" id="{A902DCB8-B507-2A40-B65A-9AF32207A37B}"/>
              </a:ext>
            </a:extLst>
          </p:cNvPr>
          <p:cNvSpPr/>
          <p:nvPr/>
        </p:nvSpPr>
        <p:spPr>
          <a:xfrm>
            <a:off x="95250" y="492076"/>
            <a:ext cx="6299200" cy="5759490"/>
          </a:xfrm>
          <a:prstGeom prst="mathMultiply">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83147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D5107-D387-8E42-AB5D-74E464183956}"/>
              </a:ext>
            </a:extLst>
          </p:cNvPr>
          <p:cNvSpPr>
            <a:spLocks noGrp="1"/>
          </p:cNvSpPr>
          <p:nvPr>
            <p:ph type="title"/>
          </p:nvPr>
        </p:nvSpPr>
        <p:spPr>
          <a:xfrm>
            <a:off x="95250" y="69276"/>
            <a:ext cx="7441531" cy="845600"/>
          </a:xfrm>
        </p:spPr>
        <p:txBody>
          <a:bodyPr/>
          <a:lstStyle/>
          <a:p>
            <a:pPr algn="l"/>
            <a:r>
              <a:rPr lang="en-US" dirty="0">
                <a:solidFill>
                  <a:schemeClr val="bg1"/>
                </a:solidFill>
              </a:rPr>
              <a:t>Explicit Training Example</a:t>
            </a:r>
          </a:p>
        </p:txBody>
      </p:sp>
      <p:graphicFrame>
        <p:nvGraphicFramePr>
          <p:cNvPr id="7" name="Diagram 6">
            <a:extLst>
              <a:ext uri="{FF2B5EF4-FFF2-40B4-BE49-F238E27FC236}">
                <a16:creationId xmlns:a16="http://schemas.microsoft.com/office/drawing/2014/main" id="{744F69A7-5555-9E42-9469-299C4C415720}"/>
              </a:ext>
            </a:extLst>
          </p:cNvPr>
          <p:cNvGraphicFramePr/>
          <p:nvPr/>
        </p:nvGraphicFramePr>
        <p:xfrm>
          <a:off x="-220717" y="777138"/>
          <a:ext cx="10168759" cy="60808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hlinkClick r:id="rId8" action="ppaction://hlinkfile"/>
            <a:extLst>
              <a:ext uri="{FF2B5EF4-FFF2-40B4-BE49-F238E27FC236}">
                <a16:creationId xmlns:a16="http://schemas.microsoft.com/office/drawing/2014/main" id="{EC25B2FD-05B5-F843-90A2-52708CD4235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531722">
            <a:off x="9917485" y="2203344"/>
            <a:ext cx="2305072" cy="2948830"/>
          </a:xfrm>
          <a:prstGeom prst="rect">
            <a:avLst/>
          </a:prstGeom>
          <a:ln>
            <a:solidFill>
              <a:schemeClr val="accent6">
                <a:lumMod val="50000"/>
              </a:schemeClr>
            </a:solidFill>
          </a:ln>
          <a:effectLst/>
        </p:spPr>
      </p:pic>
      <p:sp>
        <p:nvSpPr>
          <p:cNvPr id="8" name="Rounded Rectangle 7">
            <a:extLst>
              <a:ext uri="{FF2B5EF4-FFF2-40B4-BE49-F238E27FC236}">
                <a16:creationId xmlns:a16="http://schemas.microsoft.com/office/drawing/2014/main" id="{71A37353-FEAB-734B-B637-C7582CE2D30D}"/>
              </a:ext>
            </a:extLst>
          </p:cNvPr>
          <p:cNvSpPr/>
          <p:nvPr/>
        </p:nvSpPr>
        <p:spPr>
          <a:xfrm>
            <a:off x="95250" y="1822073"/>
            <a:ext cx="9852792" cy="3990992"/>
          </a:xfrm>
          <a:prstGeom prst="roundRect">
            <a:avLst/>
          </a:prstGeom>
          <a:solidFill>
            <a:srgbClr val="E1F4FF"/>
          </a:solidFill>
          <a:ln w="57150"/>
        </p:spPr>
        <p:style>
          <a:lnRef idx="2">
            <a:schemeClr val="accent2"/>
          </a:lnRef>
          <a:fillRef idx="1">
            <a:schemeClr val="lt1"/>
          </a:fillRef>
          <a:effectRef idx="0">
            <a:schemeClr val="accent2"/>
          </a:effectRef>
          <a:fontRef idx="minor">
            <a:schemeClr val="dk1"/>
          </a:fontRef>
        </p:style>
        <p:txBody>
          <a:bodyPr rtlCol="0" anchor="ctr"/>
          <a:lstStyle/>
          <a:p>
            <a:endParaRPr lang="en-US" sz="2400" dirty="0"/>
          </a:p>
          <a:p>
            <a:r>
              <a:rPr lang="en-US" sz="3200" b="1" i="1" dirty="0"/>
              <a:t>Next month…</a:t>
            </a:r>
          </a:p>
          <a:p>
            <a:r>
              <a:rPr lang="en-US" sz="3200" dirty="0"/>
              <a:t>each person writes an example of how they used the flowchart during dismissal and adds it to a Jamboard. </a:t>
            </a:r>
          </a:p>
          <a:p>
            <a:endParaRPr lang="en-US" sz="3200" dirty="0"/>
          </a:p>
          <a:p>
            <a:r>
              <a:rPr lang="en-US" sz="3200" dirty="0"/>
              <a:t>Staff are then asked to use the Discipline Flowchart throughout their daily routines.</a:t>
            </a:r>
          </a:p>
          <a:p>
            <a:endParaRPr lang="en-US" sz="2400" dirty="0"/>
          </a:p>
          <a:p>
            <a:pPr lvl="0"/>
            <a:endParaRPr lang="en-US" dirty="0"/>
          </a:p>
        </p:txBody>
      </p:sp>
      <p:pic>
        <p:nvPicPr>
          <p:cNvPr id="6" name="Picture 5">
            <a:extLst>
              <a:ext uri="{FF2B5EF4-FFF2-40B4-BE49-F238E27FC236}">
                <a16:creationId xmlns:a16="http://schemas.microsoft.com/office/drawing/2014/main" id="{AF3689D2-8F36-674C-B83E-C7FAA78FEAB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1082437" y="5736587"/>
            <a:ext cx="1109563" cy="1089388"/>
          </a:xfrm>
          <a:prstGeom prst="ellipse">
            <a:avLst/>
          </a:prstGeom>
          <a:ln w="19050">
            <a:solidFill>
              <a:schemeClr val="accent2">
                <a:lumMod val="50000"/>
              </a:schemeClr>
            </a:solidFill>
          </a:ln>
        </p:spPr>
      </p:pic>
    </p:spTree>
    <p:extLst>
      <p:ext uri="{BB962C8B-B14F-4D97-AF65-F5344CB8AC3E}">
        <p14:creationId xmlns:p14="http://schemas.microsoft.com/office/powerpoint/2010/main" val="56218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D53FB332-C28E-4B41-AE28-E610DC22B7C2}"/>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graphicEl>
                                              <a:dgm id="{F886C37B-589E-2147-A2D2-16B24D35CAC2}"/>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graphicEl>
                                              <a:dgm id="{046CDF57-3A5D-A24D-8B1E-5722EDDAACB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graphicEl>
                                              <a:dgm id="{094FC104-5F93-CC48-81EC-5A5374EF8C5C}"/>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graphicEl>
                                              <a:dgm id="{5A41FFFE-BFFC-8446-99A0-A064FFC1E9FC}"/>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graphicEl>
                                              <a:dgm id="{EBAE9EC1-074A-ED45-8161-C54EFDB5B11B}"/>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graphicEl>
                                              <a:dgm id="{1B520068-F0F4-104F-99C0-B8693C5EEFD2}"/>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graphicEl>
                                              <a:dgm id="{70DE7CED-40B1-1E49-8460-02DCC267BD45}"/>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graphicEl>
                                              <a:dgm id="{320FCB41-C79A-7C4F-BD3E-0EB42DE5B44C}"/>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graphicEl>
                                              <a:dgm id="{FA36AE01-6D7A-C844-AAB6-F0A29DD0F4C9}"/>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graphicEl>
                                              <a:dgm id="{57308F72-6DB5-184B-84A0-8FD18E4E96E1}"/>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graphicEl>
                                              <a:dgm id="{4B3C8ED8-2405-E04A-B807-53509F9456EA}"/>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
                                            <p:graphicEl>
                                              <a:dgm id="{AC9003F3-91E9-AA45-A66A-D30BCB32D489}"/>
                                            </p:graphic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F59807-F886-BD41-BD24-D40FCFC61E92}"/>
              </a:ext>
            </a:extLst>
          </p:cNvPr>
          <p:cNvSpPr>
            <a:spLocks noGrp="1"/>
          </p:cNvSpPr>
          <p:nvPr>
            <p:ph type="title"/>
          </p:nvPr>
        </p:nvSpPr>
        <p:spPr>
          <a:xfrm>
            <a:off x="170848" y="180564"/>
            <a:ext cx="10859102" cy="845600"/>
          </a:xfrm>
        </p:spPr>
        <p:txBody>
          <a:bodyPr/>
          <a:lstStyle/>
          <a:p>
            <a:pPr algn="l"/>
            <a:r>
              <a:rPr lang="en-US" dirty="0">
                <a:solidFill>
                  <a:schemeClr val="bg1"/>
                </a:solidFill>
              </a:rPr>
              <a:t>Embedded and Ongoing Professional Development</a:t>
            </a:r>
            <a:br>
              <a:rPr lang="en-US" dirty="0">
                <a:solidFill>
                  <a:schemeClr val="bg1"/>
                </a:solidFill>
              </a:rPr>
            </a:br>
            <a:endParaRPr lang="en-US" dirty="0">
              <a:solidFill>
                <a:schemeClr val="bg1"/>
              </a:solidFill>
            </a:endParaRPr>
          </a:p>
        </p:txBody>
      </p:sp>
      <p:graphicFrame>
        <p:nvGraphicFramePr>
          <p:cNvPr id="5" name="Content Placeholder 4"/>
          <p:cNvGraphicFramePr>
            <a:graphicFrameLocks noGrp="1"/>
          </p:cNvGraphicFramePr>
          <p:nvPr>
            <p:ph idx="4294967295"/>
          </p:nvPr>
        </p:nvGraphicFramePr>
        <p:xfrm>
          <a:off x="322755" y="1299984"/>
          <a:ext cx="10555288" cy="5178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12DD6FFF-5E5F-874A-911E-2BA7D3E227F2}"/>
              </a:ext>
            </a:extLst>
          </p:cNvPr>
          <p:cNvSpPr txBox="1"/>
          <p:nvPr/>
        </p:nvSpPr>
        <p:spPr>
          <a:xfrm>
            <a:off x="7372350" y="2856905"/>
            <a:ext cx="4819650" cy="3200876"/>
          </a:xfrm>
          <a:prstGeom prst="rect">
            <a:avLst/>
          </a:prstGeom>
          <a:solidFill>
            <a:srgbClr val="E1F4FF"/>
          </a:solidFill>
          <a:ln w="19050"/>
        </p:spPr>
        <p:style>
          <a:lnRef idx="1">
            <a:schemeClr val="accent2"/>
          </a:lnRef>
          <a:fillRef idx="2">
            <a:schemeClr val="accent2"/>
          </a:fillRef>
          <a:effectRef idx="1">
            <a:schemeClr val="accent2"/>
          </a:effectRef>
          <a:fontRef idx="minor">
            <a:schemeClr val="dk1"/>
          </a:fontRef>
        </p:style>
        <p:txBody>
          <a:bodyPr wrap="square">
            <a:spAutoFit/>
          </a:bodyPr>
          <a:lstStyle/>
          <a:p>
            <a:pPr marL="285750" indent="-285750" defTabSz="457200">
              <a:buFont typeface="Arial" panose="020B0604020202020204" pitchFamily="34" charset="0"/>
              <a:buChar char="•"/>
            </a:pPr>
            <a:r>
              <a:rPr lang="en-US" sz="2000" b="1" dirty="0">
                <a:solidFill>
                  <a:srgbClr val="203864"/>
                </a:solidFill>
              </a:rPr>
              <a:t>Prompt</a:t>
            </a:r>
            <a:r>
              <a:rPr lang="en-US" sz="2000" dirty="0">
                <a:solidFill>
                  <a:srgbClr val="203864"/>
                </a:solidFill>
              </a:rPr>
              <a:t> and remind educators of targeted practices implementation. </a:t>
            </a:r>
          </a:p>
          <a:p>
            <a:pPr marL="285750" indent="-285750" defTabSz="457200">
              <a:buFont typeface="Arial" panose="020B0604020202020204" pitchFamily="34" charset="0"/>
              <a:buChar char="•"/>
            </a:pPr>
            <a:endParaRPr lang="en-US" sz="1100" dirty="0">
              <a:solidFill>
                <a:srgbClr val="203864"/>
              </a:solidFill>
            </a:endParaRPr>
          </a:p>
          <a:p>
            <a:pPr marL="285750" indent="-285750" defTabSz="457200">
              <a:buFont typeface="Arial" panose="020B0604020202020204" pitchFamily="34" charset="0"/>
              <a:buChar char="•"/>
            </a:pPr>
            <a:r>
              <a:rPr lang="en-US" sz="2000" dirty="0">
                <a:solidFill>
                  <a:srgbClr val="203864"/>
                </a:solidFill>
              </a:rPr>
              <a:t>Provide supportive data-based </a:t>
            </a:r>
            <a:r>
              <a:rPr lang="en-US" sz="2000" b="1" dirty="0">
                <a:solidFill>
                  <a:srgbClr val="203864"/>
                </a:solidFill>
              </a:rPr>
              <a:t>feedback</a:t>
            </a:r>
            <a:r>
              <a:rPr lang="en-US" sz="2000" dirty="0">
                <a:solidFill>
                  <a:srgbClr val="203864"/>
                </a:solidFill>
              </a:rPr>
              <a:t> and suggestions for improving implementation. </a:t>
            </a:r>
          </a:p>
          <a:p>
            <a:pPr marL="285750" indent="-285750" defTabSz="457200">
              <a:buFont typeface="Arial" panose="020B0604020202020204" pitchFamily="34" charset="0"/>
              <a:buChar char="•"/>
            </a:pPr>
            <a:endParaRPr lang="en-US" sz="1100" dirty="0">
              <a:solidFill>
                <a:srgbClr val="203864"/>
              </a:solidFill>
            </a:endParaRPr>
          </a:p>
          <a:p>
            <a:pPr marL="285750" indent="-285750" defTabSz="457200">
              <a:buFont typeface="Arial" panose="020B0604020202020204" pitchFamily="34" charset="0"/>
              <a:buChar char="•"/>
            </a:pPr>
            <a:r>
              <a:rPr lang="en-US" sz="2000" b="1" dirty="0">
                <a:solidFill>
                  <a:srgbClr val="203864"/>
                </a:solidFill>
              </a:rPr>
              <a:t>Consider function not form</a:t>
            </a:r>
            <a:r>
              <a:rPr lang="en-US" sz="2000" dirty="0">
                <a:solidFill>
                  <a:srgbClr val="203864"/>
                </a:solidFill>
              </a:rPr>
              <a:t>: Supports may be delivered by internal or external coach, mentor, peer, or self). </a:t>
            </a:r>
          </a:p>
        </p:txBody>
      </p:sp>
    </p:spTree>
    <p:extLst>
      <p:ext uri="{BB962C8B-B14F-4D97-AF65-F5344CB8AC3E}">
        <p14:creationId xmlns:p14="http://schemas.microsoft.com/office/powerpoint/2010/main" val="750084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65E07-8A71-36FF-13FC-267CF1B608DB}"/>
              </a:ext>
            </a:extLst>
          </p:cNvPr>
          <p:cNvSpPr>
            <a:spLocks noGrp="1"/>
          </p:cNvSpPr>
          <p:nvPr>
            <p:ph type="title"/>
          </p:nvPr>
        </p:nvSpPr>
        <p:spPr>
          <a:xfrm>
            <a:off x="547615" y="123413"/>
            <a:ext cx="7441531" cy="845600"/>
          </a:xfrm>
        </p:spPr>
        <p:txBody>
          <a:bodyPr/>
          <a:lstStyle/>
          <a:p>
            <a:pPr algn="l"/>
            <a:r>
              <a:rPr lang="en-US" dirty="0">
                <a:solidFill>
                  <a:schemeClr val="bg1"/>
                </a:solidFill>
              </a:rPr>
              <a:t>Coaching Support</a:t>
            </a:r>
          </a:p>
        </p:txBody>
      </p:sp>
      <p:graphicFrame>
        <p:nvGraphicFramePr>
          <p:cNvPr id="3" name="Diagram 2">
            <a:extLst>
              <a:ext uri="{FF2B5EF4-FFF2-40B4-BE49-F238E27FC236}">
                <a16:creationId xmlns:a16="http://schemas.microsoft.com/office/drawing/2014/main" id="{A873A2E0-1042-33CC-9F6C-F03597E4C7A3}"/>
              </a:ext>
            </a:extLst>
          </p:cNvPr>
          <p:cNvGraphicFramePr/>
          <p:nvPr>
            <p:extLst>
              <p:ext uri="{D42A27DB-BD31-4B8C-83A1-F6EECF244321}">
                <p14:modId xmlns:p14="http://schemas.microsoft.com/office/powerpoint/2010/main" val="124644172"/>
              </p:ext>
            </p:extLst>
          </p:nvPr>
        </p:nvGraphicFramePr>
        <p:xfrm>
          <a:off x="-118533" y="1"/>
          <a:ext cx="12429065" cy="71813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5675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7A63B0D5-C718-A443-A30E-86DAFB85CEC0}"/>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graphicEl>
                                              <a:dgm id="{27FA25A2-BC11-7646-A126-CE3458B09172}"/>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graphicEl>
                                              <a:dgm id="{917DAC40-7DA5-634E-B883-340FD079394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72662DDC-314B-7848-B611-44103D5E7146}"/>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graphicEl>
                                              <a:dgm id="{F2AFA66E-1CCD-AA4F-A8BE-81E375D3AEBD}"/>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graphicEl>
                                              <a:dgm id="{94BABCAE-BD5F-C648-A90E-07F09456A9FE}"/>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DA68EC2F-2132-F447-AD84-EB861FFDEBA7}"/>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graphicEl>
                                              <a:dgm id="{A8CA273E-F9DD-D94D-9965-190B27B20969}"/>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graphicEl>
                                              <a:dgm id="{D83C8A2D-2F8E-874A-967B-5FC87B40695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D5107-D387-8E42-AB5D-74E464183956}"/>
              </a:ext>
            </a:extLst>
          </p:cNvPr>
          <p:cNvSpPr>
            <a:spLocks noGrp="1"/>
          </p:cNvSpPr>
          <p:nvPr>
            <p:ph type="title"/>
          </p:nvPr>
        </p:nvSpPr>
        <p:spPr>
          <a:xfrm>
            <a:off x="95250" y="69276"/>
            <a:ext cx="9608851" cy="845600"/>
          </a:xfrm>
        </p:spPr>
        <p:txBody>
          <a:bodyPr/>
          <a:lstStyle/>
          <a:p>
            <a:pPr algn="l"/>
            <a:r>
              <a:rPr lang="en-US" dirty="0">
                <a:solidFill>
                  <a:schemeClr val="bg1"/>
                </a:solidFill>
              </a:rPr>
              <a:t>Additional Coaching/Prompting Examples</a:t>
            </a:r>
          </a:p>
        </p:txBody>
      </p:sp>
      <p:pic>
        <p:nvPicPr>
          <p:cNvPr id="5" name="Picture 4">
            <a:hlinkClick r:id="rId3" action="ppaction://hlinkfile"/>
            <a:extLst>
              <a:ext uri="{FF2B5EF4-FFF2-40B4-BE49-F238E27FC236}">
                <a16:creationId xmlns:a16="http://schemas.microsoft.com/office/drawing/2014/main" id="{EC25B2FD-05B5-F843-90A2-52708CD423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31722">
            <a:off x="9917485" y="2203344"/>
            <a:ext cx="2305072" cy="2948830"/>
          </a:xfrm>
          <a:prstGeom prst="rect">
            <a:avLst/>
          </a:prstGeom>
          <a:ln>
            <a:solidFill>
              <a:schemeClr val="accent6">
                <a:lumMod val="50000"/>
              </a:schemeClr>
            </a:solidFill>
          </a:ln>
          <a:effectLst/>
        </p:spPr>
      </p:pic>
      <p:graphicFrame>
        <p:nvGraphicFramePr>
          <p:cNvPr id="3" name="Diagram 2">
            <a:extLst>
              <a:ext uri="{FF2B5EF4-FFF2-40B4-BE49-F238E27FC236}">
                <a16:creationId xmlns:a16="http://schemas.microsoft.com/office/drawing/2014/main" id="{D8820FEB-8ED3-7E41-915F-58EE43210C91}"/>
              </a:ext>
            </a:extLst>
          </p:cNvPr>
          <p:cNvGraphicFramePr/>
          <p:nvPr/>
        </p:nvGraphicFramePr>
        <p:xfrm>
          <a:off x="243840" y="914876"/>
          <a:ext cx="9460261" cy="594312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Picture 5">
            <a:extLst>
              <a:ext uri="{FF2B5EF4-FFF2-40B4-BE49-F238E27FC236}">
                <a16:creationId xmlns:a16="http://schemas.microsoft.com/office/drawing/2014/main" id="{CD05FB69-A8B6-9DFD-2800-6AE332DB6F7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1082437" y="5736587"/>
            <a:ext cx="1109563" cy="1089388"/>
          </a:xfrm>
          <a:prstGeom prst="ellipse">
            <a:avLst/>
          </a:prstGeom>
          <a:ln w="19050">
            <a:solidFill>
              <a:schemeClr val="accent2">
                <a:lumMod val="50000"/>
              </a:schemeClr>
            </a:solidFill>
          </a:ln>
        </p:spPr>
      </p:pic>
    </p:spTree>
    <p:extLst>
      <p:ext uri="{BB962C8B-B14F-4D97-AF65-F5344CB8AC3E}">
        <p14:creationId xmlns:p14="http://schemas.microsoft.com/office/powerpoint/2010/main" val="41294329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F59807-F886-BD41-BD24-D40FCFC61E92}"/>
              </a:ext>
            </a:extLst>
          </p:cNvPr>
          <p:cNvSpPr>
            <a:spLocks noGrp="1"/>
          </p:cNvSpPr>
          <p:nvPr>
            <p:ph type="title"/>
          </p:nvPr>
        </p:nvSpPr>
        <p:spPr>
          <a:xfrm>
            <a:off x="170848" y="180564"/>
            <a:ext cx="10859102" cy="845600"/>
          </a:xfrm>
        </p:spPr>
        <p:txBody>
          <a:bodyPr/>
          <a:lstStyle/>
          <a:p>
            <a:pPr algn="l"/>
            <a:r>
              <a:rPr lang="en-US" dirty="0">
                <a:solidFill>
                  <a:schemeClr val="bg1"/>
                </a:solidFill>
              </a:rPr>
              <a:t>Embedded and Ongoing Professional Development</a:t>
            </a:r>
            <a:br>
              <a:rPr lang="en-US" dirty="0">
                <a:solidFill>
                  <a:schemeClr val="bg1"/>
                </a:solidFill>
              </a:rPr>
            </a:br>
            <a:endParaRPr lang="en-US" dirty="0">
              <a:solidFill>
                <a:schemeClr val="bg1"/>
              </a:solidFill>
            </a:endParaRPr>
          </a:p>
        </p:txBody>
      </p:sp>
      <p:graphicFrame>
        <p:nvGraphicFramePr>
          <p:cNvPr id="5" name="Content Placeholder 4"/>
          <p:cNvGraphicFramePr>
            <a:graphicFrameLocks noGrp="1"/>
          </p:cNvGraphicFramePr>
          <p:nvPr>
            <p:ph idx="4294967295"/>
          </p:nvPr>
        </p:nvGraphicFramePr>
        <p:xfrm>
          <a:off x="322755" y="1299984"/>
          <a:ext cx="10555288" cy="5178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12DD6FFF-5E5F-874A-911E-2BA7D3E227F2}"/>
              </a:ext>
            </a:extLst>
          </p:cNvPr>
          <p:cNvSpPr txBox="1"/>
          <p:nvPr/>
        </p:nvSpPr>
        <p:spPr>
          <a:xfrm>
            <a:off x="170848" y="2876550"/>
            <a:ext cx="7239268" cy="3170099"/>
          </a:xfrm>
          <a:prstGeom prst="rect">
            <a:avLst/>
          </a:prstGeom>
          <a:solidFill>
            <a:srgbClr val="E1F4FF"/>
          </a:solidFill>
          <a:ln w="19050"/>
        </p:spPr>
        <p:style>
          <a:lnRef idx="1">
            <a:schemeClr val="accent2"/>
          </a:lnRef>
          <a:fillRef idx="2">
            <a:schemeClr val="accent2"/>
          </a:fillRef>
          <a:effectRef idx="1">
            <a:schemeClr val="accent2"/>
          </a:effectRef>
          <a:fontRef idx="minor">
            <a:schemeClr val="dk1"/>
          </a:fontRef>
        </p:style>
        <p:txBody>
          <a:bodyPr wrap="square">
            <a:spAutoFit/>
          </a:bodyPr>
          <a:lstStyle/>
          <a:p>
            <a:pPr marL="342900" indent="-342900" fontAlgn="base">
              <a:spcBef>
                <a:spcPct val="0"/>
              </a:spcBef>
              <a:spcAft>
                <a:spcPts val="600"/>
              </a:spcAft>
              <a:buFont typeface="Arial"/>
              <a:buChar char="•"/>
              <a:defRPr/>
            </a:pPr>
            <a:endParaRPr lang="en-US" sz="1200" dirty="0">
              <a:solidFill>
                <a:schemeClr val="accent6">
                  <a:lumMod val="50000"/>
                </a:schemeClr>
              </a:solidFill>
              <a:latin typeface="Arial" panose="020B0604020202020204" pitchFamily="34" charset="0"/>
              <a:cs typeface="Arial" panose="020B0604020202020204" pitchFamily="34" charset="0"/>
            </a:endParaRPr>
          </a:p>
          <a:p>
            <a:pPr marL="342900" indent="-342900" fontAlgn="base">
              <a:spcBef>
                <a:spcPct val="0"/>
              </a:spcBef>
              <a:spcAft>
                <a:spcPts val="600"/>
              </a:spcAft>
              <a:buFont typeface="Arial"/>
              <a:buChar char="•"/>
              <a:defRPr/>
            </a:pPr>
            <a:r>
              <a:rPr lang="en-US" sz="2800" dirty="0">
                <a:solidFill>
                  <a:schemeClr val="accent6">
                    <a:lumMod val="50000"/>
                  </a:schemeClr>
                </a:solidFill>
                <a:latin typeface="Arial" panose="020B0604020202020204" pitchFamily="34" charset="0"/>
                <a:cs typeface="Arial" panose="020B0604020202020204" pitchFamily="34" charset="0"/>
              </a:rPr>
              <a:t>Data-based feedback (based on self-, peer-, or consultant collected data)</a:t>
            </a:r>
          </a:p>
          <a:p>
            <a:pPr marL="342900" indent="-342900" fontAlgn="base">
              <a:spcBef>
                <a:spcPct val="0"/>
              </a:spcBef>
              <a:spcAft>
                <a:spcPts val="600"/>
              </a:spcAft>
              <a:buFont typeface="Arial"/>
              <a:buChar char="•"/>
              <a:defRPr/>
            </a:pPr>
            <a:r>
              <a:rPr lang="en-US" sz="2800" dirty="0">
                <a:solidFill>
                  <a:schemeClr val="accent6">
                    <a:lumMod val="50000"/>
                  </a:schemeClr>
                </a:solidFill>
                <a:latin typeface="Arial" panose="020B0604020202020204" pitchFamily="34" charset="0"/>
                <a:cs typeface="Arial" panose="020B0604020202020204" pitchFamily="34" charset="0"/>
              </a:rPr>
              <a:t>Summary of key observations</a:t>
            </a:r>
          </a:p>
          <a:p>
            <a:pPr marL="342900" indent="-342900" fontAlgn="base">
              <a:spcBef>
                <a:spcPct val="0"/>
              </a:spcBef>
              <a:spcAft>
                <a:spcPts val="600"/>
              </a:spcAft>
              <a:buFont typeface="Arial"/>
              <a:buChar char="•"/>
              <a:defRPr/>
            </a:pPr>
            <a:r>
              <a:rPr lang="en-US" sz="2800" dirty="0">
                <a:solidFill>
                  <a:schemeClr val="accent6">
                    <a:lumMod val="50000"/>
                  </a:schemeClr>
                </a:solidFill>
                <a:latin typeface="Arial" panose="020B0604020202020204" pitchFamily="34" charset="0"/>
                <a:cs typeface="Arial" panose="020B0604020202020204" pitchFamily="34" charset="0"/>
              </a:rPr>
              <a:t>Delivered frequently (daily or weekly)</a:t>
            </a:r>
          </a:p>
          <a:p>
            <a:pPr marL="342900" indent="-342900" fontAlgn="base">
              <a:spcBef>
                <a:spcPct val="0"/>
              </a:spcBef>
              <a:spcAft>
                <a:spcPts val="600"/>
              </a:spcAft>
              <a:buFont typeface="Arial"/>
              <a:buChar char="•"/>
              <a:defRPr/>
            </a:pPr>
            <a:r>
              <a:rPr lang="en-US" sz="2800" dirty="0">
                <a:solidFill>
                  <a:schemeClr val="accent6">
                    <a:lumMod val="50000"/>
                  </a:schemeClr>
                </a:solidFill>
                <a:latin typeface="Arial" panose="020B0604020202020204" pitchFamily="34" charset="0"/>
                <a:cs typeface="Arial" panose="020B0604020202020204" pitchFamily="34" charset="0"/>
              </a:rPr>
              <a:t>Specific suggestions for improvement or acknowledgements of good performance</a:t>
            </a:r>
          </a:p>
        </p:txBody>
      </p:sp>
    </p:spTree>
    <p:extLst>
      <p:ext uri="{BB962C8B-B14F-4D97-AF65-F5344CB8AC3E}">
        <p14:creationId xmlns:p14="http://schemas.microsoft.com/office/powerpoint/2010/main" val="1193845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grpSp>
        <p:nvGrpSpPr>
          <p:cNvPr id="330" name="Google Shape;330;p32"/>
          <p:cNvGrpSpPr/>
          <p:nvPr/>
        </p:nvGrpSpPr>
        <p:grpSpPr>
          <a:xfrm>
            <a:off x="9405521" y="-17"/>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grpSp>
        <p:nvGrpSpPr>
          <p:cNvPr id="326" name="Google Shape;326;p32"/>
          <p:cNvGrpSpPr/>
          <p:nvPr/>
        </p:nvGrpSpPr>
        <p:grpSpPr>
          <a:xfrm>
            <a:off x="-572003" y="4254339"/>
            <a:ext cx="2339700" cy="2603661"/>
            <a:chOff x="-488378" y="3190879"/>
            <a:chExt cx="1754775" cy="1952746"/>
          </a:xfrm>
        </p:grpSpPr>
        <p:sp>
          <p:nvSpPr>
            <p:cNvPr id="327" name="Google Shape;327;p32"/>
            <p:cNvSpPr/>
            <p:nvPr/>
          </p:nvSpPr>
          <p:spPr>
            <a:xfrm flipH="1">
              <a:off x="-488369" y="3190879"/>
              <a:ext cx="1754765" cy="1951990"/>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gradFill>
              <a:gsLst>
                <a:gs pos="0">
                  <a:srgbClr val="00ACC2">
                    <a:alpha val="30588"/>
                    <a:alpha val="54189"/>
                  </a:srgbClr>
                </a:gs>
                <a:gs pos="100000">
                  <a:srgbClr val="00A791">
                    <a:alpha val="29411"/>
                    <a:alpha val="54189"/>
                  </a:srgbClr>
                </a:gs>
              </a:gsLst>
              <a:lin ang="10800025"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328" name="Google Shape;328;p32"/>
            <p:cNvSpPr/>
            <p:nvPr/>
          </p:nvSpPr>
          <p:spPr>
            <a:xfrm flipH="1">
              <a:off x="-488371" y="3525889"/>
              <a:ext cx="1454283" cy="16177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329" name="Google Shape;329;p32"/>
            <p:cNvSpPr/>
            <p:nvPr/>
          </p:nvSpPr>
          <p:spPr>
            <a:xfrm flipH="1">
              <a:off x="-488378" y="3943296"/>
              <a:ext cx="1062363" cy="12003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graphicFrame>
        <p:nvGraphicFramePr>
          <p:cNvPr id="3" name="Diagram 2">
            <a:extLst>
              <a:ext uri="{FF2B5EF4-FFF2-40B4-BE49-F238E27FC236}">
                <a16:creationId xmlns:a16="http://schemas.microsoft.com/office/drawing/2014/main" id="{63B24D00-2905-428E-AB35-01C8365E60D3}"/>
              </a:ext>
            </a:extLst>
          </p:cNvPr>
          <p:cNvGraphicFramePr/>
          <p:nvPr/>
        </p:nvGraphicFramePr>
        <p:xfrm>
          <a:off x="359428" y="-1220571"/>
          <a:ext cx="11984199" cy="8486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5" name="Google Shape;325;p32"/>
          <p:cNvSpPr txBox="1">
            <a:spLocks noGrp="1"/>
          </p:cNvSpPr>
          <p:nvPr>
            <p:ph type="title"/>
          </p:nvPr>
        </p:nvSpPr>
        <p:spPr>
          <a:xfrm>
            <a:off x="6102340" y="5851226"/>
            <a:ext cx="5279600" cy="845600"/>
          </a:xfrm>
          <a:prstGeom prst="rect">
            <a:avLst/>
          </a:prstGeom>
        </p:spPr>
        <p:txBody>
          <a:bodyPr spcFirstLastPara="1" wrap="square" lIns="121900" tIns="121900" rIns="121900" bIns="121900" anchor="t" anchorCtr="0">
            <a:noAutofit/>
          </a:bodyPr>
          <a:lstStyle/>
          <a:p>
            <a:r>
              <a:rPr lang="en"/>
              <a:t>EXPECTATIONS</a:t>
            </a:r>
            <a:endParaRPr/>
          </a:p>
        </p:txBody>
      </p:sp>
      <p:pic>
        <p:nvPicPr>
          <p:cNvPr id="323" name="Google Shape;323;p32"/>
          <p:cNvPicPr preferRelativeResize="0"/>
          <p:nvPr/>
        </p:nvPicPr>
        <p:blipFill>
          <a:blip r:embed="rId8">
            <a:extLst>
              <a:ext uri="{837473B0-CC2E-450A-ABE3-18F120FF3D39}">
                <a1611:picAttrSrcUrl xmlns:a1611="http://schemas.microsoft.com/office/drawing/2016/11/main" r:id="rId9"/>
              </a:ext>
            </a:extLst>
          </a:blip>
          <a:srcRect/>
          <a:stretch/>
        </p:blipFill>
        <p:spPr>
          <a:xfrm flipH="1">
            <a:off x="-3700781" y="3260300"/>
            <a:ext cx="8120417" cy="459072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D5107-D387-8E42-AB5D-74E464183956}"/>
              </a:ext>
            </a:extLst>
          </p:cNvPr>
          <p:cNvSpPr>
            <a:spLocks noGrp="1"/>
          </p:cNvSpPr>
          <p:nvPr>
            <p:ph type="title"/>
          </p:nvPr>
        </p:nvSpPr>
        <p:spPr>
          <a:xfrm>
            <a:off x="95250" y="69276"/>
            <a:ext cx="7441531" cy="845600"/>
          </a:xfrm>
        </p:spPr>
        <p:txBody>
          <a:bodyPr/>
          <a:lstStyle/>
          <a:p>
            <a:pPr algn="l"/>
            <a:r>
              <a:rPr lang="en-US" dirty="0">
                <a:solidFill>
                  <a:schemeClr val="bg1"/>
                </a:solidFill>
              </a:rPr>
              <a:t>Performance Feedback Example</a:t>
            </a:r>
          </a:p>
        </p:txBody>
      </p:sp>
      <p:pic>
        <p:nvPicPr>
          <p:cNvPr id="5" name="Picture 4">
            <a:hlinkClick r:id="rId3" action="ppaction://hlinkfile"/>
            <a:extLst>
              <a:ext uri="{FF2B5EF4-FFF2-40B4-BE49-F238E27FC236}">
                <a16:creationId xmlns:a16="http://schemas.microsoft.com/office/drawing/2014/main" id="{EC25B2FD-05B5-F843-90A2-52708CD423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31722">
            <a:off x="9917485" y="2203344"/>
            <a:ext cx="2305072" cy="2948830"/>
          </a:xfrm>
          <a:prstGeom prst="rect">
            <a:avLst/>
          </a:prstGeom>
          <a:ln>
            <a:solidFill>
              <a:schemeClr val="accent6">
                <a:lumMod val="50000"/>
              </a:schemeClr>
            </a:solidFill>
          </a:ln>
          <a:effectLst/>
        </p:spPr>
      </p:pic>
      <p:pic>
        <p:nvPicPr>
          <p:cNvPr id="6" name="Picture 5">
            <a:extLst>
              <a:ext uri="{FF2B5EF4-FFF2-40B4-BE49-F238E27FC236}">
                <a16:creationId xmlns:a16="http://schemas.microsoft.com/office/drawing/2014/main" id="{64B26269-5774-AC40-A521-7CD99082BC2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082437" y="5736587"/>
            <a:ext cx="1109563" cy="1089388"/>
          </a:xfrm>
          <a:prstGeom prst="ellipse">
            <a:avLst/>
          </a:prstGeom>
          <a:ln w="19050">
            <a:solidFill>
              <a:schemeClr val="accent2">
                <a:lumMod val="50000"/>
              </a:schemeClr>
            </a:solidFill>
          </a:ln>
        </p:spPr>
      </p:pic>
      <p:graphicFrame>
        <p:nvGraphicFramePr>
          <p:cNvPr id="4" name="Diagram 3">
            <a:extLst>
              <a:ext uri="{FF2B5EF4-FFF2-40B4-BE49-F238E27FC236}">
                <a16:creationId xmlns:a16="http://schemas.microsoft.com/office/drawing/2014/main" id="{D7503027-E0AE-DF41-900A-FD5D469F3463}"/>
              </a:ext>
            </a:extLst>
          </p:cNvPr>
          <p:cNvGraphicFramePr/>
          <p:nvPr/>
        </p:nvGraphicFramePr>
        <p:xfrm>
          <a:off x="215154" y="719666"/>
          <a:ext cx="9488948" cy="613833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6911890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7623A-6D84-C132-4ECF-1FEDF2AD880E}"/>
              </a:ext>
            </a:extLst>
          </p:cNvPr>
          <p:cNvSpPr>
            <a:spLocks noGrp="1"/>
          </p:cNvSpPr>
          <p:nvPr>
            <p:ph type="title"/>
          </p:nvPr>
        </p:nvSpPr>
        <p:spPr>
          <a:xfrm>
            <a:off x="513747" y="275814"/>
            <a:ext cx="10894987" cy="845600"/>
          </a:xfrm>
        </p:spPr>
        <p:txBody>
          <a:bodyPr/>
          <a:lstStyle/>
          <a:p>
            <a:pPr algn="l"/>
            <a:r>
              <a:rPr lang="en-US" dirty="0">
                <a:solidFill>
                  <a:schemeClr val="bg1"/>
                </a:solidFill>
              </a:rPr>
              <a:t>Align PBIS Practices to Fidelity Monitoring  Procedures</a:t>
            </a:r>
          </a:p>
        </p:txBody>
      </p:sp>
      <p:graphicFrame>
        <p:nvGraphicFramePr>
          <p:cNvPr id="3" name="Diagram 2">
            <a:extLst>
              <a:ext uri="{FF2B5EF4-FFF2-40B4-BE49-F238E27FC236}">
                <a16:creationId xmlns:a16="http://schemas.microsoft.com/office/drawing/2014/main" id="{D6228AD4-EEDF-36BD-55F7-5A235F6A1949}"/>
              </a:ext>
            </a:extLst>
          </p:cNvPr>
          <p:cNvGraphicFramePr/>
          <p:nvPr>
            <p:extLst>
              <p:ext uri="{D42A27DB-BD31-4B8C-83A1-F6EECF244321}">
                <p14:modId xmlns:p14="http://schemas.microsoft.com/office/powerpoint/2010/main" val="4245180776"/>
              </p:ext>
            </p:extLst>
          </p:nvPr>
        </p:nvGraphicFramePr>
        <p:xfrm>
          <a:off x="0" y="1202923"/>
          <a:ext cx="4751295" cy="54607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a:extLst>
              <a:ext uri="{FF2B5EF4-FFF2-40B4-BE49-F238E27FC236}">
                <a16:creationId xmlns:a16="http://schemas.microsoft.com/office/drawing/2014/main" id="{2A51814E-8FE6-FD0E-7A1D-9144B6C56680}"/>
              </a:ext>
            </a:extLst>
          </p:cNvPr>
          <p:cNvGraphicFramePr/>
          <p:nvPr/>
        </p:nvGraphicFramePr>
        <p:xfrm>
          <a:off x="3693459" y="1680882"/>
          <a:ext cx="9120094" cy="349623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38004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graphicEl>
                                              <a:dgm id="{82DF06FC-69E1-1A43-9581-29D0BA858C28}"/>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210F4447-B818-E645-9752-53F770592D1F}"/>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graphicEl>
                                              <a:dgm id="{5CA3EF1C-1AC4-7A49-BAEA-05D5F6DAEE1E}"/>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Graphic spid="4"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B189F-8E09-24D0-5219-9A5F4AFBBA6B}"/>
              </a:ext>
            </a:extLst>
          </p:cNvPr>
          <p:cNvSpPr>
            <a:spLocks noGrp="1"/>
          </p:cNvSpPr>
          <p:nvPr>
            <p:ph type="title"/>
          </p:nvPr>
        </p:nvSpPr>
        <p:spPr/>
        <p:txBody>
          <a:bodyPr/>
          <a:lstStyle/>
          <a:p>
            <a:pPr algn="l"/>
            <a:r>
              <a:rPr lang="en-US" dirty="0" err="1">
                <a:solidFill>
                  <a:schemeClr val="bg1"/>
                </a:solidFill>
              </a:rPr>
              <a:t>NEPBIS.org</a:t>
            </a:r>
            <a:endParaRPr lang="en-US" dirty="0">
              <a:solidFill>
                <a:schemeClr val="bg1"/>
              </a:solidFill>
            </a:endParaRPr>
          </a:p>
        </p:txBody>
      </p:sp>
      <p:pic>
        <p:nvPicPr>
          <p:cNvPr id="4" name="Picture 3" descr="A screenshot of a computer&#10;&#10;Description automatically generated with low confidence">
            <a:extLst>
              <a:ext uri="{FF2B5EF4-FFF2-40B4-BE49-F238E27FC236}">
                <a16:creationId xmlns:a16="http://schemas.microsoft.com/office/drawing/2014/main" id="{DC41998E-2219-C478-51C5-6D0B4B0E26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35433" y="1121414"/>
            <a:ext cx="9992025" cy="3365919"/>
          </a:xfrm>
          <a:prstGeom prst="rect">
            <a:avLst/>
          </a:prstGeom>
        </p:spPr>
      </p:pic>
      <p:pic>
        <p:nvPicPr>
          <p:cNvPr id="6" name="Picture 5" descr="Graphical user interface, text, application, chat or text message&#10;&#10;Description automatically generated">
            <a:extLst>
              <a:ext uri="{FF2B5EF4-FFF2-40B4-BE49-F238E27FC236}">
                <a16:creationId xmlns:a16="http://schemas.microsoft.com/office/drawing/2014/main" id="{FFD77B12-DBD1-7BDF-7C69-D116C3B012A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737600" y="4206866"/>
            <a:ext cx="3454400" cy="2252134"/>
          </a:xfrm>
          <a:prstGeom prst="rect">
            <a:avLst/>
          </a:prstGeom>
        </p:spPr>
      </p:pic>
      <p:cxnSp>
        <p:nvCxnSpPr>
          <p:cNvPr id="8" name="Straight Arrow Connector 7">
            <a:extLst>
              <a:ext uri="{FF2B5EF4-FFF2-40B4-BE49-F238E27FC236}">
                <a16:creationId xmlns:a16="http://schemas.microsoft.com/office/drawing/2014/main" id="{46D1243C-F7B3-E6AD-4F96-9848DB343CE5}"/>
              </a:ext>
            </a:extLst>
          </p:cNvPr>
          <p:cNvCxnSpPr>
            <a:cxnSpLocks/>
          </p:cNvCxnSpPr>
          <p:nvPr/>
        </p:nvCxnSpPr>
        <p:spPr>
          <a:xfrm flipH="1">
            <a:off x="7477900" y="0"/>
            <a:ext cx="1823650" cy="1862667"/>
          </a:xfrm>
          <a:prstGeom prst="straightConnector1">
            <a:avLst/>
          </a:prstGeom>
          <a:ln w="139700">
            <a:tailEnd type="triangle"/>
          </a:ln>
        </p:spPr>
        <p:style>
          <a:lnRef idx="3">
            <a:schemeClr val="accent1"/>
          </a:lnRef>
          <a:fillRef idx="0">
            <a:schemeClr val="accent1"/>
          </a:fillRef>
          <a:effectRef idx="2">
            <a:schemeClr val="accent1"/>
          </a:effectRef>
          <a:fontRef idx="minor">
            <a:schemeClr val="tx1"/>
          </a:fontRef>
        </p:style>
      </p:cxnSp>
      <p:sp>
        <p:nvSpPr>
          <p:cNvPr id="11" name="TextBox 10">
            <a:extLst>
              <a:ext uri="{FF2B5EF4-FFF2-40B4-BE49-F238E27FC236}">
                <a16:creationId xmlns:a16="http://schemas.microsoft.com/office/drawing/2014/main" id="{2C3D1518-85D9-0461-D27C-F7736D619490}"/>
              </a:ext>
            </a:extLst>
          </p:cNvPr>
          <p:cNvSpPr txBox="1"/>
          <p:nvPr/>
        </p:nvSpPr>
        <p:spPr>
          <a:xfrm>
            <a:off x="5566836" y="1913486"/>
            <a:ext cx="2822889" cy="523220"/>
          </a:xfrm>
          <a:prstGeom prst="rect">
            <a:avLst/>
          </a:prstGeom>
          <a:solidFill>
            <a:schemeClr val="bg1"/>
          </a:solidFill>
        </p:spPr>
        <p:txBody>
          <a:bodyPr wrap="none" rtlCol="0">
            <a:spAutoFit/>
          </a:bodyPr>
          <a:lstStyle/>
          <a:p>
            <a:r>
              <a:rPr lang="en-US" sz="2800" b="1" dirty="0">
                <a:solidFill>
                  <a:schemeClr val="accent5">
                    <a:lumMod val="75000"/>
                  </a:schemeClr>
                </a:solidFill>
              </a:rPr>
              <a:t>CLASSROOM PBIS</a:t>
            </a:r>
          </a:p>
        </p:txBody>
      </p:sp>
      <p:sp>
        <p:nvSpPr>
          <p:cNvPr id="12" name="TextBox 11">
            <a:hlinkClick r:id="rId5"/>
            <a:extLst>
              <a:ext uri="{FF2B5EF4-FFF2-40B4-BE49-F238E27FC236}">
                <a16:creationId xmlns:a16="http://schemas.microsoft.com/office/drawing/2014/main" id="{33E686A4-A0E5-078B-0A6B-13A374943BEF}"/>
              </a:ext>
            </a:extLst>
          </p:cNvPr>
          <p:cNvSpPr txBox="1"/>
          <p:nvPr/>
        </p:nvSpPr>
        <p:spPr>
          <a:xfrm>
            <a:off x="8389725" y="5681972"/>
            <a:ext cx="2729593" cy="830997"/>
          </a:xfrm>
          <a:prstGeom prst="rect">
            <a:avLst/>
          </a:prstGeom>
          <a:solidFill>
            <a:schemeClr val="bg1"/>
          </a:solidFill>
          <a:ln>
            <a:solidFill>
              <a:schemeClr val="accent5">
                <a:lumMod val="50000"/>
              </a:schemeClr>
            </a:solidFill>
          </a:ln>
        </p:spPr>
        <p:txBody>
          <a:bodyPr wrap="none" rtlCol="0">
            <a:spAutoFit/>
          </a:bodyPr>
          <a:lstStyle/>
          <a:p>
            <a:pPr algn="ctr"/>
            <a:r>
              <a:rPr lang="en-US" sz="2800" dirty="0">
                <a:solidFill>
                  <a:schemeClr val="accent6"/>
                </a:solidFill>
              </a:rPr>
              <a:t>Educator Support</a:t>
            </a:r>
          </a:p>
          <a:p>
            <a:pPr algn="ctr"/>
            <a:r>
              <a:rPr lang="en-US" sz="2000" dirty="0">
                <a:solidFill>
                  <a:schemeClr val="accent6"/>
                </a:solidFill>
              </a:rPr>
              <a:t>CLICK HERE</a:t>
            </a:r>
          </a:p>
        </p:txBody>
      </p:sp>
      <p:sp>
        <p:nvSpPr>
          <p:cNvPr id="13" name="TextBox 12">
            <a:extLst>
              <a:ext uri="{FF2B5EF4-FFF2-40B4-BE49-F238E27FC236}">
                <a16:creationId xmlns:a16="http://schemas.microsoft.com/office/drawing/2014/main" id="{FC7935B2-9E69-175B-8421-D5577C56F573}"/>
              </a:ext>
            </a:extLst>
          </p:cNvPr>
          <p:cNvSpPr txBox="1"/>
          <p:nvPr/>
        </p:nvSpPr>
        <p:spPr>
          <a:xfrm>
            <a:off x="863600" y="4978399"/>
            <a:ext cx="4703236" cy="138499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800" dirty="0"/>
              <a:t>Provides links to more information about systems to support educators!</a:t>
            </a:r>
          </a:p>
        </p:txBody>
      </p:sp>
    </p:spTree>
    <p:extLst>
      <p:ext uri="{BB962C8B-B14F-4D97-AF65-F5344CB8AC3E}">
        <p14:creationId xmlns:p14="http://schemas.microsoft.com/office/powerpoint/2010/main" val="12183121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F59807-F886-BD41-BD24-D40FCFC61E92}"/>
              </a:ext>
            </a:extLst>
          </p:cNvPr>
          <p:cNvSpPr>
            <a:spLocks noGrp="1"/>
          </p:cNvSpPr>
          <p:nvPr>
            <p:ph type="title"/>
          </p:nvPr>
        </p:nvSpPr>
        <p:spPr>
          <a:xfrm>
            <a:off x="170848" y="180564"/>
            <a:ext cx="10859102" cy="845600"/>
          </a:xfrm>
        </p:spPr>
        <p:txBody>
          <a:bodyPr/>
          <a:lstStyle/>
          <a:p>
            <a:pPr algn="l"/>
            <a:r>
              <a:rPr lang="en-US" dirty="0"/>
              <a:t>Embedded and Ongoing Professional Development</a:t>
            </a:r>
            <a:br>
              <a:rPr lang="en-US" dirty="0"/>
            </a:br>
            <a:endParaRPr lang="en-US" dirty="0"/>
          </a:p>
        </p:txBody>
      </p:sp>
      <p:graphicFrame>
        <p:nvGraphicFramePr>
          <p:cNvPr id="5" name="Content Placeholder 4"/>
          <p:cNvGraphicFramePr>
            <a:graphicFrameLocks noGrp="1"/>
          </p:cNvGraphicFramePr>
          <p:nvPr>
            <p:ph idx="4294967295"/>
          </p:nvPr>
        </p:nvGraphicFramePr>
        <p:xfrm>
          <a:off x="322755" y="1299984"/>
          <a:ext cx="10555288" cy="5178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Wave 1">
            <a:extLst>
              <a:ext uri="{FF2B5EF4-FFF2-40B4-BE49-F238E27FC236}">
                <a16:creationId xmlns:a16="http://schemas.microsoft.com/office/drawing/2014/main" id="{4A4A82F0-E991-374F-A2F6-81E68DDE57C8}"/>
              </a:ext>
            </a:extLst>
          </p:cNvPr>
          <p:cNvSpPr/>
          <p:nvPr/>
        </p:nvSpPr>
        <p:spPr>
          <a:xfrm>
            <a:off x="0" y="5161280"/>
            <a:ext cx="12192000" cy="1696720"/>
          </a:xfrm>
          <a:prstGeom prst="wav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i="1" dirty="0"/>
              <a:t>We need to provide staff with universal training and support for </a:t>
            </a:r>
            <a:r>
              <a:rPr lang="en-US" sz="2800" b="1" i="1" dirty="0"/>
              <a:t>all</a:t>
            </a:r>
            <a:r>
              <a:rPr lang="en-US" sz="2800" i="1" dirty="0"/>
              <a:t> components of the PBIS framework if we want them to implement!</a:t>
            </a:r>
          </a:p>
        </p:txBody>
      </p:sp>
    </p:spTree>
    <p:extLst>
      <p:ext uri="{BB962C8B-B14F-4D97-AF65-F5344CB8AC3E}">
        <p14:creationId xmlns:p14="http://schemas.microsoft.com/office/powerpoint/2010/main" val="16870964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48F93-0DC9-D343-855C-AB9D4A1C640B}"/>
              </a:ext>
            </a:extLst>
          </p:cNvPr>
          <p:cNvSpPr>
            <a:spLocks noGrp="1"/>
          </p:cNvSpPr>
          <p:nvPr>
            <p:ph type="title"/>
          </p:nvPr>
        </p:nvSpPr>
        <p:spPr/>
        <p:txBody>
          <a:bodyPr/>
          <a:lstStyle/>
          <a:p>
            <a:pPr algn="l"/>
            <a:r>
              <a:rPr lang="en-US" dirty="0">
                <a:solidFill>
                  <a:schemeClr val="bg1"/>
                </a:solidFill>
              </a:rPr>
              <a:t>Professional Development Planning</a:t>
            </a:r>
          </a:p>
        </p:txBody>
      </p:sp>
      <p:graphicFrame>
        <p:nvGraphicFramePr>
          <p:cNvPr id="3" name="Table 3">
            <a:extLst>
              <a:ext uri="{FF2B5EF4-FFF2-40B4-BE49-F238E27FC236}">
                <a16:creationId xmlns:a16="http://schemas.microsoft.com/office/drawing/2014/main" id="{A1881469-CF6D-3C45-8627-C657A68C1B3C}"/>
              </a:ext>
            </a:extLst>
          </p:cNvPr>
          <p:cNvGraphicFramePr>
            <a:graphicFrameLocks noGrp="1"/>
          </p:cNvGraphicFramePr>
          <p:nvPr>
            <p:extLst>
              <p:ext uri="{D42A27DB-BD31-4B8C-83A1-F6EECF244321}">
                <p14:modId xmlns:p14="http://schemas.microsoft.com/office/powerpoint/2010/main" val="2794993485"/>
              </p:ext>
            </p:extLst>
          </p:nvPr>
        </p:nvGraphicFramePr>
        <p:xfrm>
          <a:off x="343568" y="1769605"/>
          <a:ext cx="11190570" cy="2682432"/>
        </p:xfrm>
        <a:graphic>
          <a:graphicData uri="http://schemas.openxmlformats.org/drawingml/2006/table">
            <a:tbl>
              <a:tblPr firstRow="1" bandRow="1">
                <a:tableStyleId>{7DF18680-E054-41AD-8BC1-D1AEF772440D}</a:tableStyleId>
              </a:tblPr>
              <a:tblGrid>
                <a:gridCol w="2061812">
                  <a:extLst>
                    <a:ext uri="{9D8B030D-6E8A-4147-A177-3AD203B41FA5}">
                      <a16:colId xmlns:a16="http://schemas.microsoft.com/office/drawing/2014/main" val="604567701"/>
                    </a:ext>
                  </a:extLst>
                </a:gridCol>
                <a:gridCol w="2103120">
                  <a:extLst>
                    <a:ext uri="{9D8B030D-6E8A-4147-A177-3AD203B41FA5}">
                      <a16:colId xmlns:a16="http://schemas.microsoft.com/office/drawing/2014/main" val="24823054"/>
                    </a:ext>
                  </a:extLst>
                </a:gridCol>
                <a:gridCol w="1511300">
                  <a:extLst>
                    <a:ext uri="{9D8B030D-6E8A-4147-A177-3AD203B41FA5}">
                      <a16:colId xmlns:a16="http://schemas.microsoft.com/office/drawing/2014/main" val="3130426627"/>
                    </a:ext>
                  </a:extLst>
                </a:gridCol>
                <a:gridCol w="2514600">
                  <a:extLst>
                    <a:ext uri="{9D8B030D-6E8A-4147-A177-3AD203B41FA5}">
                      <a16:colId xmlns:a16="http://schemas.microsoft.com/office/drawing/2014/main" val="755354312"/>
                    </a:ext>
                  </a:extLst>
                </a:gridCol>
                <a:gridCol w="2999738">
                  <a:extLst>
                    <a:ext uri="{9D8B030D-6E8A-4147-A177-3AD203B41FA5}">
                      <a16:colId xmlns:a16="http://schemas.microsoft.com/office/drawing/2014/main" val="2725350493"/>
                    </a:ext>
                  </a:extLst>
                </a:gridCol>
              </a:tblGrid>
              <a:tr h="370840">
                <a:tc>
                  <a:txBody>
                    <a:bodyPr/>
                    <a:lstStyle/>
                    <a:p>
                      <a:r>
                        <a:rPr lang="en-US" sz="2400" b="1" dirty="0"/>
                        <a:t>What content?</a:t>
                      </a:r>
                    </a:p>
                  </a:txBody>
                  <a:tcPr/>
                </a:tc>
                <a:tc>
                  <a:txBody>
                    <a:bodyPr/>
                    <a:lstStyle/>
                    <a:p>
                      <a:r>
                        <a:rPr lang="en-US" sz="2400" b="1" dirty="0"/>
                        <a:t>When will it be explicitly taught?</a:t>
                      </a:r>
                    </a:p>
                  </a:txBody>
                  <a:tcPr/>
                </a:tc>
                <a:tc>
                  <a:txBody>
                    <a:bodyPr/>
                    <a:lstStyle/>
                    <a:p>
                      <a:r>
                        <a:rPr lang="en-US" sz="2400" b="1" dirty="0"/>
                        <a:t>By who?</a:t>
                      </a:r>
                    </a:p>
                  </a:txBody>
                  <a:tcPr/>
                </a:tc>
                <a:tc>
                  <a:txBody>
                    <a:bodyPr/>
                    <a:lstStyle/>
                    <a:p>
                      <a:r>
                        <a:rPr lang="en-US" sz="2400" b="1" dirty="0"/>
                        <a:t>How will prompting and coaching occur?</a:t>
                      </a:r>
                    </a:p>
                  </a:txBody>
                  <a:tcPr/>
                </a:tc>
                <a:tc>
                  <a:txBody>
                    <a:bodyPr/>
                    <a:lstStyle/>
                    <a:p>
                      <a:r>
                        <a:rPr lang="en-US" sz="2400" b="1" dirty="0"/>
                        <a:t>How will staff be provided performance feedback?</a:t>
                      </a:r>
                    </a:p>
                  </a:txBody>
                  <a:tcPr/>
                </a:tc>
                <a:extLst>
                  <a:ext uri="{0D108BD9-81ED-4DB2-BD59-A6C34878D82A}">
                    <a16:rowId xmlns:a16="http://schemas.microsoft.com/office/drawing/2014/main" val="3463648171"/>
                  </a:ext>
                </a:extLst>
              </a:tr>
              <a:tr h="370840">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745212291"/>
                  </a:ext>
                </a:extLst>
              </a:tr>
              <a:tr h="370840">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93511389"/>
                  </a:ext>
                </a:extLst>
              </a:tr>
              <a:tr h="370840">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119035420"/>
                  </a:ext>
                </a:extLst>
              </a:tr>
            </a:tbl>
          </a:graphicData>
        </a:graphic>
      </p:graphicFrame>
      <p:pic>
        <p:nvPicPr>
          <p:cNvPr id="6" name="Picture 5" descr="A picture containing graphical user interface&#10;&#10;Description automatically generated">
            <a:extLst>
              <a:ext uri="{FF2B5EF4-FFF2-40B4-BE49-F238E27FC236}">
                <a16:creationId xmlns:a16="http://schemas.microsoft.com/office/drawing/2014/main" id="{E5BC25F9-7843-2946-909C-EE076ECD4CC5}"/>
              </a:ext>
            </a:extLst>
          </p:cNvPr>
          <p:cNvPicPr>
            <a:picLocks noChangeAspect="1"/>
          </p:cNvPicPr>
          <p:nvPr/>
        </p:nvPicPr>
        <p:blipFill>
          <a:blip r:embed="rId3" cstate="screen">
            <a:duotone>
              <a:schemeClr val="accent5">
                <a:shade val="45000"/>
                <a:satMod val="135000"/>
              </a:schemeClr>
              <a:prstClr val="white"/>
            </a:duotone>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4457932" y="4146787"/>
            <a:ext cx="2590787" cy="2590787"/>
          </a:xfrm>
          <a:prstGeom prst="rect">
            <a:avLst/>
          </a:prstGeom>
        </p:spPr>
      </p:pic>
    </p:spTree>
    <p:extLst>
      <p:ext uri="{BB962C8B-B14F-4D97-AF65-F5344CB8AC3E}">
        <p14:creationId xmlns:p14="http://schemas.microsoft.com/office/powerpoint/2010/main" val="27817561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D85DC-E45E-FC4D-9480-7893705EC00D}"/>
              </a:ext>
            </a:extLst>
          </p:cNvPr>
          <p:cNvSpPr>
            <a:spLocks noGrp="1"/>
          </p:cNvSpPr>
          <p:nvPr>
            <p:ph type="title"/>
          </p:nvPr>
        </p:nvSpPr>
        <p:spPr>
          <a:xfrm>
            <a:off x="261300" y="284583"/>
            <a:ext cx="10000300" cy="845600"/>
          </a:xfrm>
        </p:spPr>
        <p:txBody>
          <a:bodyPr>
            <a:noAutofit/>
          </a:bodyPr>
          <a:lstStyle/>
          <a:p>
            <a:r>
              <a:rPr lang="en-US" sz="3200" b="1" dirty="0">
                <a:latin typeface="Arial" pitchFamily="-1" charset="0"/>
                <a:ea typeface="ＭＳ Ｐゴシック" pitchFamily="-108" charset="-128"/>
              </a:rPr>
              <a:t>Guidelines for Embedded and Ongoing Professional Development</a:t>
            </a:r>
            <a:br>
              <a:rPr lang="en-US" sz="3200" b="1" dirty="0">
                <a:latin typeface="Arial" pitchFamily="-1" charset="0"/>
                <a:ea typeface="ＭＳ Ｐゴシック" pitchFamily="-108" charset="-128"/>
              </a:rPr>
            </a:br>
            <a:endParaRPr lang="en-US" sz="3200" b="1" dirty="0"/>
          </a:p>
        </p:txBody>
      </p:sp>
      <p:sp>
        <p:nvSpPr>
          <p:cNvPr id="3" name="Content Placeholder 2"/>
          <p:cNvSpPr>
            <a:spLocks noGrp="1"/>
          </p:cNvSpPr>
          <p:nvPr>
            <p:ph idx="4294967295"/>
          </p:nvPr>
        </p:nvSpPr>
        <p:spPr>
          <a:xfrm>
            <a:off x="1676037" y="1674585"/>
            <a:ext cx="8806906" cy="4448629"/>
          </a:xfrm>
        </p:spPr>
        <p:style>
          <a:lnRef idx="2">
            <a:schemeClr val="accent2"/>
          </a:lnRef>
          <a:fillRef idx="1">
            <a:schemeClr val="lt1"/>
          </a:fillRef>
          <a:effectRef idx="0">
            <a:schemeClr val="accent2"/>
          </a:effectRef>
          <a:fontRef idx="minor">
            <a:schemeClr val="dk1"/>
          </a:fontRef>
        </p:style>
        <p:txBody>
          <a:bodyPr/>
          <a:lstStyle/>
          <a:p>
            <a:pPr lvl="0">
              <a:spcAft>
                <a:spcPts val="1200"/>
              </a:spcAft>
              <a:buClr>
                <a:schemeClr val="accent5"/>
              </a:buClr>
              <a:buSzPct val="100000"/>
              <a:buFont typeface="Arial" panose="020B0604020202020204" pitchFamily="34" charset="0"/>
              <a:buChar char="•"/>
            </a:pPr>
            <a:endParaRPr lang="en-US" sz="2800" dirty="0">
              <a:solidFill>
                <a:schemeClr val="accent6">
                  <a:lumMod val="50000"/>
                </a:schemeClr>
              </a:solidFill>
              <a:latin typeface="Arial" panose="020B0604020202020204" pitchFamily="34" charset="0"/>
              <a:cs typeface="Arial" panose="020B0604020202020204" pitchFamily="34" charset="0"/>
            </a:endParaRPr>
          </a:p>
          <a:p>
            <a:pPr lvl="0">
              <a:spcAft>
                <a:spcPts val="1200"/>
              </a:spcAft>
              <a:buClr>
                <a:schemeClr val="accent5"/>
              </a:buClr>
              <a:buSzPct val="100000"/>
              <a:buFont typeface="Arial" panose="020B0604020202020204" pitchFamily="34" charset="0"/>
              <a:buChar char="•"/>
            </a:pPr>
            <a:r>
              <a:rPr lang="en-US" sz="2800" dirty="0">
                <a:solidFill>
                  <a:schemeClr val="accent6">
                    <a:lumMod val="50000"/>
                  </a:schemeClr>
                </a:solidFill>
                <a:latin typeface="Arial" panose="020B0604020202020204" pitchFamily="34" charset="0"/>
                <a:cs typeface="Arial" panose="020B0604020202020204" pitchFamily="34" charset="0"/>
              </a:rPr>
              <a:t>Ensure PD includes explicit training, performance feedback and ongoing coaching</a:t>
            </a:r>
          </a:p>
          <a:p>
            <a:pPr lvl="0">
              <a:spcAft>
                <a:spcPts val="1200"/>
              </a:spcAft>
              <a:buClr>
                <a:schemeClr val="accent5"/>
              </a:buClr>
              <a:buSzPct val="100000"/>
              <a:buFont typeface="Arial" panose="020B0604020202020204" pitchFamily="34" charset="0"/>
              <a:buChar char="•"/>
            </a:pPr>
            <a:r>
              <a:rPr lang="en-US" sz="2800" dirty="0">
                <a:solidFill>
                  <a:schemeClr val="accent6">
                    <a:lumMod val="50000"/>
                  </a:schemeClr>
                </a:solidFill>
                <a:latin typeface="Arial" panose="020B0604020202020204" pitchFamily="34" charset="0"/>
                <a:cs typeface="Arial" panose="020B0604020202020204" pitchFamily="34" charset="0"/>
              </a:rPr>
              <a:t>Develop a PBIS PD Calendar and routines (e.g. 15 minutes of every staff meeting, 1 hour of early release days)</a:t>
            </a:r>
          </a:p>
          <a:p>
            <a:pPr lvl="0">
              <a:spcAft>
                <a:spcPts val="1200"/>
              </a:spcAft>
              <a:buClr>
                <a:schemeClr val="accent5"/>
              </a:buClr>
              <a:buSzPct val="100000"/>
              <a:buFont typeface="Arial" panose="020B0604020202020204" pitchFamily="34" charset="0"/>
              <a:buChar char="•"/>
            </a:pPr>
            <a:r>
              <a:rPr lang="en-US" sz="2800" dirty="0">
                <a:solidFill>
                  <a:schemeClr val="accent6">
                    <a:lumMod val="50000"/>
                  </a:schemeClr>
                </a:solidFill>
                <a:latin typeface="Arial" panose="020B0604020202020204" pitchFamily="34" charset="0"/>
                <a:cs typeface="Arial" panose="020B0604020202020204" pitchFamily="34" charset="0"/>
              </a:rPr>
              <a:t>Align staff evaluation procedures with expected practices where possible</a:t>
            </a:r>
          </a:p>
          <a:p>
            <a:pPr>
              <a:spcAft>
                <a:spcPts val="1200"/>
              </a:spcAft>
              <a:buClr>
                <a:schemeClr val="accent5"/>
              </a:buClr>
              <a:buSzPct val="100000"/>
              <a:buFont typeface="Arial" panose="020B0604020202020204" pitchFamily="34" charset="0"/>
              <a:buChar char="•"/>
            </a:pPr>
            <a:endParaRPr lang="en-US" sz="2800" dirty="0">
              <a:solidFill>
                <a:schemeClr val="accent6">
                  <a:lumMod val="50000"/>
                </a:schemeClr>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8D8CF1B-5204-824C-A0FB-847A290A82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008495" y="5888504"/>
            <a:ext cx="1045880" cy="969496"/>
          </a:xfrm>
          <a:prstGeom prst="ellipse">
            <a:avLst/>
          </a:prstGeom>
          <a:ln w="19050">
            <a:solidFill>
              <a:schemeClr val="accent2">
                <a:lumMod val="50000"/>
              </a:schemeClr>
            </a:solidFill>
          </a:ln>
        </p:spPr>
      </p:pic>
    </p:spTree>
    <p:extLst>
      <p:ext uri="{BB962C8B-B14F-4D97-AF65-F5344CB8AC3E}">
        <p14:creationId xmlns:p14="http://schemas.microsoft.com/office/powerpoint/2010/main" val="22914859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45018"/>
        </a:solidFill>
        <a:effectLst/>
      </p:bgPr>
    </p:bg>
    <p:spTree>
      <p:nvGrpSpPr>
        <p:cNvPr id="1" name=""/>
        <p:cNvGrpSpPr/>
        <p:nvPr/>
      </p:nvGrpSpPr>
      <p:grpSpPr>
        <a:xfrm>
          <a:off x="0" y="0"/>
          <a:ext cx="0" cy="0"/>
          <a:chOff x="0" y="0"/>
          <a:chExt cx="0" cy="0"/>
        </a:xfrm>
      </p:grpSpPr>
      <p:sp>
        <p:nvSpPr>
          <p:cNvPr id="139267" name="Rectangle 2"/>
          <p:cNvSpPr>
            <a:spLocks noGrp="1" noChangeArrowheads="1"/>
          </p:cNvSpPr>
          <p:nvPr>
            <p:ph type="title"/>
          </p:nvPr>
        </p:nvSpPr>
        <p:spPr>
          <a:xfrm>
            <a:off x="680292" y="351483"/>
            <a:ext cx="11029107" cy="845600"/>
          </a:xfrm>
          <a:noFill/>
        </p:spPr>
        <p:txBody>
          <a:bodyPr/>
          <a:lstStyle/>
          <a:p>
            <a:pPr eaLnBrk="1" hangingPunct="1"/>
            <a:r>
              <a:rPr lang="en-US" sz="3600" dirty="0">
                <a:solidFill>
                  <a:schemeClr val="bg1"/>
                </a:solidFill>
              </a:rPr>
              <a:t>ACTIVITY: Developing a System of Embedded and Ongoing Professional Development</a:t>
            </a:r>
            <a:endParaRPr lang="en-US" sz="3600" i="1" dirty="0">
              <a:solidFill>
                <a:schemeClr val="bg1"/>
              </a:solidFill>
            </a:endParaRPr>
          </a:p>
        </p:txBody>
      </p:sp>
      <p:pic>
        <p:nvPicPr>
          <p:cNvPr id="3" name="Picture 2">
            <a:extLst>
              <a:ext uri="{FF2B5EF4-FFF2-40B4-BE49-F238E27FC236}">
                <a16:creationId xmlns:a16="http://schemas.microsoft.com/office/drawing/2014/main" id="{D54F573F-7058-9743-BC1B-8D0C080D70E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63466" y="4234131"/>
            <a:ext cx="5664200" cy="1410041"/>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A78671F3-C1F6-3E4C-8BB9-1AE96BA3A3D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329592" y="6018734"/>
            <a:ext cx="798074" cy="769229"/>
          </a:xfrm>
          <a:prstGeom prst="ellipse">
            <a:avLst/>
          </a:prstGeom>
          <a:ln w="19050">
            <a:solidFill>
              <a:schemeClr val="accent2">
                <a:lumMod val="50000"/>
              </a:schemeClr>
            </a:solidFill>
          </a:ln>
        </p:spPr>
      </p:pic>
      <p:grpSp>
        <p:nvGrpSpPr>
          <p:cNvPr id="9" name="Google Shape;6077;p67">
            <a:extLst>
              <a:ext uri="{FF2B5EF4-FFF2-40B4-BE49-F238E27FC236}">
                <a16:creationId xmlns:a16="http://schemas.microsoft.com/office/drawing/2014/main" id="{88D9613D-0AC2-4D45-A54A-18E271F938CD}"/>
              </a:ext>
            </a:extLst>
          </p:cNvPr>
          <p:cNvGrpSpPr/>
          <p:nvPr/>
        </p:nvGrpSpPr>
        <p:grpSpPr>
          <a:xfrm>
            <a:off x="8619564" y="6000980"/>
            <a:ext cx="798074" cy="770227"/>
            <a:chOff x="5873617" y="2309901"/>
            <a:chExt cx="345720" cy="345720"/>
          </a:xfrm>
        </p:grpSpPr>
        <p:sp>
          <p:nvSpPr>
            <p:cNvPr id="11" name="Google Shape;6078;p67">
              <a:extLst>
                <a:ext uri="{FF2B5EF4-FFF2-40B4-BE49-F238E27FC236}">
                  <a16:creationId xmlns:a16="http://schemas.microsoft.com/office/drawing/2014/main" id="{3C30E036-BF6C-C540-B4F4-D74C96949969}"/>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2" name="Google Shape;6079;p67">
              <a:extLst>
                <a:ext uri="{FF2B5EF4-FFF2-40B4-BE49-F238E27FC236}">
                  <a16:creationId xmlns:a16="http://schemas.microsoft.com/office/drawing/2014/main" id="{8E58AA86-6953-5445-8767-C77C3D9034B4}"/>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3" name="Google Shape;6080;p67">
              <a:extLst>
                <a:ext uri="{FF2B5EF4-FFF2-40B4-BE49-F238E27FC236}">
                  <a16:creationId xmlns:a16="http://schemas.microsoft.com/office/drawing/2014/main" id="{7404DCF9-71FB-554A-824E-1661505F5AA1}"/>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4" name="Google Shape;6081;p67">
              <a:extLst>
                <a:ext uri="{FF2B5EF4-FFF2-40B4-BE49-F238E27FC236}">
                  <a16:creationId xmlns:a16="http://schemas.microsoft.com/office/drawing/2014/main" id="{7E480EE7-2B0A-EC4C-BABC-7364F1D7A19F}"/>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5" name="Google Shape;6082;p67">
              <a:extLst>
                <a:ext uri="{FF2B5EF4-FFF2-40B4-BE49-F238E27FC236}">
                  <a16:creationId xmlns:a16="http://schemas.microsoft.com/office/drawing/2014/main" id="{EFEE8A82-05EC-EB4A-AABE-AC2342E69CB5}"/>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6" name="Google Shape;6083;p67">
              <a:extLst>
                <a:ext uri="{FF2B5EF4-FFF2-40B4-BE49-F238E27FC236}">
                  <a16:creationId xmlns:a16="http://schemas.microsoft.com/office/drawing/2014/main" id="{7F1226C4-BE9D-F145-AB07-B33BE4D4F870}"/>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7" name="Google Shape;6084;p67">
              <a:extLst>
                <a:ext uri="{FF2B5EF4-FFF2-40B4-BE49-F238E27FC236}">
                  <a16:creationId xmlns:a16="http://schemas.microsoft.com/office/drawing/2014/main" id="{B14234C5-5841-B440-B11C-57B393B52359}"/>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8" name="Google Shape;6085;p67">
              <a:extLst>
                <a:ext uri="{FF2B5EF4-FFF2-40B4-BE49-F238E27FC236}">
                  <a16:creationId xmlns:a16="http://schemas.microsoft.com/office/drawing/2014/main" id="{F0B6D54F-36D2-9E4A-BE84-D3DF66260DE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9" name="Google Shape;6086;p67">
              <a:extLst>
                <a:ext uri="{FF2B5EF4-FFF2-40B4-BE49-F238E27FC236}">
                  <a16:creationId xmlns:a16="http://schemas.microsoft.com/office/drawing/2014/main" id="{2EE01DCC-9D60-114B-8E20-826A63C0463B}"/>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0" name="Google Shape;6087;p67">
              <a:extLst>
                <a:ext uri="{FF2B5EF4-FFF2-40B4-BE49-F238E27FC236}">
                  <a16:creationId xmlns:a16="http://schemas.microsoft.com/office/drawing/2014/main" id="{887442E5-8C7E-FE40-8ECD-3262506BA539}"/>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1" name="Google Shape;6088;p67">
              <a:extLst>
                <a:ext uri="{FF2B5EF4-FFF2-40B4-BE49-F238E27FC236}">
                  <a16:creationId xmlns:a16="http://schemas.microsoft.com/office/drawing/2014/main" id="{CD632537-A67C-BA40-8550-0F5563BE4718}"/>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2" name="Google Shape;6089;p67">
              <a:extLst>
                <a:ext uri="{FF2B5EF4-FFF2-40B4-BE49-F238E27FC236}">
                  <a16:creationId xmlns:a16="http://schemas.microsoft.com/office/drawing/2014/main" id="{7C71ACC9-E15E-9845-8F85-0A5C38E7ACA6}"/>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3" name="Google Shape;6090;p67">
              <a:extLst>
                <a:ext uri="{FF2B5EF4-FFF2-40B4-BE49-F238E27FC236}">
                  <a16:creationId xmlns:a16="http://schemas.microsoft.com/office/drawing/2014/main" id="{9BD36401-5B8B-0E44-956F-A07FDB094EF0}"/>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4" name="Google Shape;6091;p67">
              <a:extLst>
                <a:ext uri="{FF2B5EF4-FFF2-40B4-BE49-F238E27FC236}">
                  <a16:creationId xmlns:a16="http://schemas.microsoft.com/office/drawing/2014/main" id="{5BBD3021-22BF-0842-BC5A-80D1A742CFEF}"/>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5" name="Google Shape;6092;p67">
              <a:extLst>
                <a:ext uri="{FF2B5EF4-FFF2-40B4-BE49-F238E27FC236}">
                  <a16:creationId xmlns:a16="http://schemas.microsoft.com/office/drawing/2014/main" id="{2D38B997-45DC-2C48-8BF3-CD1FD22E1C7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6" name="Google Shape;6093;p67">
              <a:extLst>
                <a:ext uri="{FF2B5EF4-FFF2-40B4-BE49-F238E27FC236}">
                  <a16:creationId xmlns:a16="http://schemas.microsoft.com/office/drawing/2014/main" id="{9375933B-D90A-9744-9078-C80D588C5DC2}"/>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7" name="Google Shape;6094;p67">
              <a:extLst>
                <a:ext uri="{FF2B5EF4-FFF2-40B4-BE49-F238E27FC236}">
                  <a16:creationId xmlns:a16="http://schemas.microsoft.com/office/drawing/2014/main" id="{4F9B7870-D05A-C349-AA6A-6A194FFEBB07}"/>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8" name="Google Shape;6095;p67">
              <a:extLst>
                <a:ext uri="{FF2B5EF4-FFF2-40B4-BE49-F238E27FC236}">
                  <a16:creationId xmlns:a16="http://schemas.microsoft.com/office/drawing/2014/main" id="{F1461DEE-E573-B740-BF75-A404DFB2160E}"/>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9" name="Google Shape;6096;p67">
              <a:extLst>
                <a:ext uri="{FF2B5EF4-FFF2-40B4-BE49-F238E27FC236}">
                  <a16:creationId xmlns:a16="http://schemas.microsoft.com/office/drawing/2014/main" id="{43FB3441-B13B-AF4F-9881-C8C9893F0577}"/>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30" name="TextBox 29">
            <a:extLst>
              <a:ext uri="{FF2B5EF4-FFF2-40B4-BE49-F238E27FC236}">
                <a16:creationId xmlns:a16="http://schemas.microsoft.com/office/drawing/2014/main" id="{D2385700-33F8-9B4C-B14B-9498CA4E8172}"/>
              </a:ext>
            </a:extLst>
          </p:cNvPr>
          <p:cNvSpPr txBox="1"/>
          <p:nvPr/>
        </p:nvSpPr>
        <p:spPr>
          <a:xfrm>
            <a:off x="9477376" y="6155262"/>
            <a:ext cx="1792478"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400" b="1" dirty="0">
                <a:solidFill>
                  <a:srgbClr val="FFFFFF"/>
                </a:solidFill>
                <a:latin typeface="Arial" pitchFamily="-1" charset="0"/>
                <a:ea typeface="ＭＳ Ｐゴシック" pitchFamily="-108" charset="-128"/>
              </a:rPr>
              <a:t>25</a:t>
            </a: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 minutes</a:t>
            </a:r>
          </a:p>
        </p:txBody>
      </p:sp>
      <p:sp>
        <p:nvSpPr>
          <p:cNvPr id="2" name="Content Placeholder 2">
            <a:extLst>
              <a:ext uri="{FF2B5EF4-FFF2-40B4-BE49-F238E27FC236}">
                <a16:creationId xmlns:a16="http://schemas.microsoft.com/office/drawing/2014/main" id="{5589C2F6-C36F-ABF1-E6BD-0468F505BCC6}"/>
              </a:ext>
            </a:extLst>
          </p:cNvPr>
          <p:cNvSpPr txBox="1">
            <a:spLocks/>
          </p:cNvSpPr>
          <p:nvPr/>
        </p:nvSpPr>
        <p:spPr>
          <a:xfrm>
            <a:off x="249260" y="1872327"/>
            <a:ext cx="6088480" cy="4534252"/>
          </a:xfrm>
          <a:prstGeom prst="roundRect">
            <a:avLst/>
          </a:prstGeom>
          <a:solidFill>
            <a:schemeClr val="bg1"/>
          </a:solidFill>
          <a:ln>
            <a:solidFill>
              <a:schemeClr val="bg2">
                <a:lumMod val="50000"/>
              </a:schemeClr>
            </a:solid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39700">
              <a:lnSpc>
                <a:spcPct val="90000"/>
              </a:lnSpc>
            </a:pPr>
            <a:r>
              <a:rPr lang="en-US" sz="2000" kern="0" dirty="0">
                <a:solidFill>
                  <a:schemeClr val="tx1"/>
                </a:solidFill>
                <a:latin typeface="+mj-lt"/>
              </a:rPr>
              <a:t>Consider how you will provide embedded and ongoing professional development to staff.</a:t>
            </a:r>
          </a:p>
          <a:p>
            <a:pPr marL="139700">
              <a:lnSpc>
                <a:spcPct val="90000"/>
              </a:lnSpc>
            </a:pPr>
            <a:endParaRPr lang="en-US" sz="2000" kern="0" dirty="0">
              <a:solidFill>
                <a:schemeClr val="tx1"/>
              </a:solidFill>
              <a:latin typeface="+mj-lt"/>
            </a:endParaRPr>
          </a:p>
          <a:p>
            <a:pPr marL="654050" indent="-514350">
              <a:lnSpc>
                <a:spcPct val="90000"/>
              </a:lnSpc>
              <a:buFont typeface="+mj-lt"/>
              <a:buAutoNum type="arabicPeriod"/>
            </a:pPr>
            <a:r>
              <a:rPr lang="en-US" sz="2000" kern="0" dirty="0">
                <a:solidFill>
                  <a:schemeClr val="tx1"/>
                </a:solidFill>
                <a:latin typeface="+mj-lt"/>
              </a:rPr>
              <a:t>Review the Classroom PBIS: Systems and Data document. In particular, the system features supporting teaching and coaching.</a:t>
            </a:r>
          </a:p>
          <a:p>
            <a:pPr marL="654050" indent="-514350">
              <a:lnSpc>
                <a:spcPct val="90000"/>
              </a:lnSpc>
              <a:buFont typeface="+mj-lt"/>
              <a:buAutoNum type="arabicPeriod"/>
            </a:pPr>
            <a:r>
              <a:rPr lang="en-US" sz="2000" kern="0" dirty="0">
                <a:solidFill>
                  <a:schemeClr val="tx1"/>
                </a:solidFill>
                <a:latin typeface="+mj-lt"/>
              </a:rPr>
              <a:t>Plan how you will incorporate these best practices on professional development and coaching using the PD planning activity document.</a:t>
            </a:r>
          </a:p>
          <a:p>
            <a:pPr marL="654050" indent="-514350">
              <a:lnSpc>
                <a:spcPct val="90000"/>
              </a:lnSpc>
              <a:buFont typeface="+mj-lt"/>
              <a:buAutoNum type="arabicPeriod"/>
            </a:pPr>
            <a:r>
              <a:rPr lang="en-US" sz="2000" kern="0" dirty="0">
                <a:solidFill>
                  <a:schemeClr val="tx1"/>
                </a:solidFill>
                <a:latin typeface="+mj-lt"/>
              </a:rPr>
              <a:t>As always update your action plan and be prepared to report out!</a:t>
            </a:r>
          </a:p>
        </p:txBody>
      </p:sp>
      <p:pic>
        <p:nvPicPr>
          <p:cNvPr id="4" name="Google Shape;422;p46">
            <a:extLst>
              <a:ext uri="{FF2B5EF4-FFF2-40B4-BE49-F238E27FC236}">
                <a16:creationId xmlns:a16="http://schemas.microsoft.com/office/drawing/2014/main" id="{8444B4EE-AA05-D841-CA30-386753F0364C}"/>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7068278" y="1748921"/>
            <a:ext cx="4454575" cy="22979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2263487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1028" name="Picture 4" descr="50 Ways to Take a Break, and the Essential First Step of Remembering |  HuffPost Life">
            <a:extLst>
              <a:ext uri="{FF2B5EF4-FFF2-40B4-BE49-F238E27FC236}">
                <a16:creationId xmlns:a16="http://schemas.microsoft.com/office/drawing/2014/main" id="{BD75B9F0-2290-E34B-AC1E-4C25F7AF6E2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26225" y="0"/>
            <a:ext cx="55657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7463F7EB-32B6-BA42-BEC0-8A40BBCE4672}"/>
              </a:ext>
            </a:extLst>
          </p:cNvPr>
          <p:cNvSpPr/>
          <p:nvPr/>
        </p:nvSpPr>
        <p:spPr>
          <a:xfrm>
            <a:off x="2349305" y="1955409"/>
            <a:ext cx="2926080" cy="2968283"/>
          </a:xfrm>
          <a:prstGeom prst="ellipse">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95000"/>
                    <a:lumOff val="5000"/>
                  </a:prstClr>
                </a:solidFill>
                <a:effectLst/>
                <a:uLnTx/>
                <a:uFillTx/>
                <a:latin typeface="Arial"/>
                <a:ea typeface="+mn-ea"/>
                <a:cs typeface="+mn-cs"/>
              </a:rPr>
              <a:t>15-minute break</a:t>
            </a:r>
            <a:endParaRPr kumimoji="0" lang="en-US" sz="3200" b="0" i="0" u="none" strike="noStrike" kern="1200" cap="none" spc="0" normalizeH="0" baseline="0" noProof="0" dirty="0">
              <a:ln>
                <a:noFill/>
              </a:ln>
              <a:solidFill>
                <a:prstClr val="black">
                  <a:lumMod val="95000"/>
                  <a:lumOff val="5000"/>
                </a:prstClr>
              </a:solidFill>
              <a:effectLst/>
              <a:uLnTx/>
              <a:uFillTx/>
              <a:latin typeface="Arial"/>
              <a:ea typeface="+mn-ea"/>
              <a:cs typeface="Arial"/>
            </a:endParaRPr>
          </a:p>
        </p:txBody>
      </p:sp>
    </p:spTree>
    <p:extLst>
      <p:ext uri="{BB962C8B-B14F-4D97-AF65-F5344CB8AC3E}">
        <p14:creationId xmlns:p14="http://schemas.microsoft.com/office/powerpoint/2010/main" val="23546578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EF9F28-9EC8-B543-BDC9-DFF12939DDEA}"/>
              </a:ext>
            </a:extLst>
          </p:cNvPr>
          <p:cNvSpPr>
            <a:spLocks noGrp="1"/>
          </p:cNvSpPr>
          <p:nvPr>
            <p:ph type="title"/>
          </p:nvPr>
        </p:nvSpPr>
        <p:spPr>
          <a:xfrm rot="-294">
            <a:off x="1437555" y="2306353"/>
            <a:ext cx="5776996" cy="1122400"/>
          </a:xfrm>
        </p:spPr>
        <p:txBody>
          <a:bodyPr/>
          <a:lstStyle/>
          <a:p>
            <a:r>
              <a:rPr lang="en-US" dirty="0"/>
              <a:t>Planning for Next Year</a:t>
            </a:r>
          </a:p>
        </p:txBody>
      </p:sp>
      <p:pic>
        <p:nvPicPr>
          <p:cNvPr id="11" name="Graphic 10" descr="Playbook">
            <a:extLst>
              <a:ext uri="{FF2B5EF4-FFF2-40B4-BE49-F238E27FC236}">
                <a16:creationId xmlns:a16="http://schemas.microsoft.com/office/drawing/2014/main" id="{DF80AFE3-274E-CB4C-8D0F-3C913EBD40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626797">
            <a:off x="1533059" y="4795461"/>
            <a:ext cx="2122714" cy="2122714"/>
          </a:xfrm>
          <a:prstGeom prst="rect">
            <a:avLst/>
          </a:prstGeom>
        </p:spPr>
      </p:pic>
      <p:pic>
        <p:nvPicPr>
          <p:cNvPr id="13" name="Graphic 12" descr="Checklist RTL">
            <a:extLst>
              <a:ext uri="{FF2B5EF4-FFF2-40B4-BE49-F238E27FC236}">
                <a16:creationId xmlns:a16="http://schemas.microsoft.com/office/drawing/2014/main" id="{76BF8905-A1A6-4A4B-890A-1DDFD6AB69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77563">
            <a:off x="4187613" y="5041009"/>
            <a:ext cx="1814416" cy="1814416"/>
          </a:xfrm>
          <a:prstGeom prst="rect">
            <a:avLst/>
          </a:prstGeom>
        </p:spPr>
      </p:pic>
      <p:pic>
        <p:nvPicPr>
          <p:cNvPr id="9" name="Graphic 8" descr="Monthly calendar">
            <a:extLst>
              <a:ext uri="{FF2B5EF4-FFF2-40B4-BE49-F238E27FC236}">
                <a16:creationId xmlns:a16="http://schemas.microsoft.com/office/drawing/2014/main" id="{EDD7F160-FC57-D049-8BCC-D9187CF8141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01912" y="4101453"/>
            <a:ext cx="2175491" cy="2175491"/>
          </a:xfrm>
          <a:prstGeom prst="rect">
            <a:avLst/>
          </a:prstGeom>
        </p:spPr>
      </p:pic>
    </p:spTree>
    <p:extLst>
      <p:ext uri="{BB962C8B-B14F-4D97-AF65-F5344CB8AC3E}">
        <p14:creationId xmlns:p14="http://schemas.microsoft.com/office/powerpoint/2010/main" val="14129886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513EC8-481E-9F49-9690-CD61D802D9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3668" y="747943"/>
            <a:ext cx="7859099" cy="4906109"/>
          </a:xfrm>
          <a:prstGeom prst="rect">
            <a:avLst/>
          </a:prstGeom>
        </p:spPr>
      </p:pic>
      <p:sp>
        <p:nvSpPr>
          <p:cNvPr id="5" name="TextBox 4">
            <a:extLst>
              <a:ext uri="{FF2B5EF4-FFF2-40B4-BE49-F238E27FC236}">
                <a16:creationId xmlns:a16="http://schemas.microsoft.com/office/drawing/2014/main" id="{37882BDD-D3B1-B24F-990E-3A20C79D654A}"/>
              </a:ext>
            </a:extLst>
          </p:cNvPr>
          <p:cNvSpPr txBox="1"/>
          <p:nvPr/>
        </p:nvSpPr>
        <p:spPr>
          <a:xfrm>
            <a:off x="8223738" y="643059"/>
            <a:ext cx="325901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rPr>
              <a:t>As each step is read aloud,  your thumb to identify your team’s current implementation level </a:t>
            </a:r>
          </a:p>
        </p:txBody>
      </p:sp>
      <p:pic>
        <p:nvPicPr>
          <p:cNvPr id="10244" name="Picture 4" descr="Thumbs Up on Apple iOS 14.2">
            <a:extLst>
              <a:ext uri="{FF2B5EF4-FFF2-40B4-BE49-F238E27FC236}">
                <a16:creationId xmlns:a16="http://schemas.microsoft.com/office/drawing/2014/main" id="{00ED8EA2-2E3B-8844-A8EC-53445FF6E34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64962" y="2343581"/>
            <a:ext cx="952500" cy="9525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5EB3F06-9107-0B4B-B257-35740F7087C9}"/>
              </a:ext>
            </a:extLst>
          </p:cNvPr>
          <p:cNvSpPr txBox="1"/>
          <p:nvPr/>
        </p:nvSpPr>
        <p:spPr>
          <a:xfrm>
            <a:off x="9357945" y="2739333"/>
            <a:ext cx="18718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We’ve got it!</a:t>
            </a:r>
          </a:p>
        </p:txBody>
      </p:sp>
      <p:sp>
        <p:nvSpPr>
          <p:cNvPr id="13" name="TextBox 12">
            <a:extLst>
              <a:ext uri="{FF2B5EF4-FFF2-40B4-BE49-F238E27FC236}">
                <a16:creationId xmlns:a16="http://schemas.microsoft.com/office/drawing/2014/main" id="{CC334A34-8538-5743-9008-96883477468D}"/>
              </a:ext>
            </a:extLst>
          </p:cNvPr>
          <p:cNvSpPr txBox="1"/>
          <p:nvPr/>
        </p:nvSpPr>
        <p:spPr>
          <a:xfrm>
            <a:off x="9326279" y="4343090"/>
            <a:ext cx="28480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We’re almost there!</a:t>
            </a:r>
          </a:p>
        </p:txBody>
      </p:sp>
      <p:sp>
        <p:nvSpPr>
          <p:cNvPr id="14" name="TextBox 13">
            <a:extLst>
              <a:ext uri="{FF2B5EF4-FFF2-40B4-BE49-F238E27FC236}">
                <a16:creationId xmlns:a16="http://schemas.microsoft.com/office/drawing/2014/main" id="{10F448EB-8F5C-FE46-8C80-AEF06D5389BC}"/>
              </a:ext>
            </a:extLst>
          </p:cNvPr>
          <p:cNvSpPr txBox="1"/>
          <p:nvPr/>
        </p:nvSpPr>
        <p:spPr>
          <a:xfrm>
            <a:off x="9317462" y="5774108"/>
            <a:ext cx="288335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We’re working on it!</a:t>
            </a:r>
          </a:p>
        </p:txBody>
      </p:sp>
      <p:pic>
        <p:nvPicPr>
          <p:cNvPr id="2" name="Picture 4" descr="Thumbs Up on Apple iOS 14.2">
            <a:extLst>
              <a:ext uri="{FF2B5EF4-FFF2-40B4-BE49-F238E27FC236}">
                <a16:creationId xmlns:a16="http://schemas.microsoft.com/office/drawing/2014/main" id="{5799A11F-8755-C846-994C-A7A1F1BB99B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0800000">
            <a:off x="8233273" y="5528690"/>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Thumbs Up on Apple iOS 14.2">
            <a:extLst>
              <a:ext uri="{FF2B5EF4-FFF2-40B4-BE49-F238E27FC236}">
                <a16:creationId xmlns:a16="http://schemas.microsoft.com/office/drawing/2014/main" id="{D3807B81-B8CF-E176-0331-BE62C9E305C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6200000">
            <a:off x="8223738" y="4119434"/>
            <a:ext cx="952500"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9685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96CF4CDE-BCD6-8D4B-9AFC-DC0ABCE3A7B8}"/>
              </a:ext>
            </a:extLst>
          </p:cNvPr>
          <p:cNvGraphicFramePr/>
          <p:nvPr>
            <p:extLst>
              <p:ext uri="{D42A27DB-BD31-4B8C-83A1-F6EECF244321}">
                <p14:modId xmlns:p14="http://schemas.microsoft.com/office/powerpoint/2010/main" val="1381667905"/>
              </p:ext>
            </p:extLst>
          </p:nvPr>
        </p:nvGraphicFramePr>
        <p:xfrm>
          <a:off x="328613" y="1313063"/>
          <a:ext cx="11329987" cy="5449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a:xfrm>
            <a:off x="727624" y="238863"/>
            <a:ext cx="9378000" cy="845600"/>
          </a:xfrm>
        </p:spPr>
        <p:txBody>
          <a:bodyPr/>
          <a:lstStyle/>
          <a:p>
            <a:r>
              <a:rPr lang="en-US" dirty="0"/>
              <a:t>Agenda &amp; Team Tasks</a:t>
            </a:r>
          </a:p>
        </p:txBody>
      </p:sp>
    </p:spTree>
    <p:extLst>
      <p:ext uri="{BB962C8B-B14F-4D97-AF65-F5344CB8AC3E}">
        <p14:creationId xmlns:p14="http://schemas.microsoft.com/office/powerpoint/2010/main" val="31053575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F0D94-2A7A-D149-83BB-7A995289A7B4}"/>
              </a:ext>
            </a:extLst>
          </p:cNvPr>
          <p:cNvSpPr>
            <a:spLocks noGrp="1"/>
          </p:cNvSpPr>
          <p:nvPr>
            <p:ph type="title"/>
          </p:nvPr>
        </p:nvSpPr>
        <p:spPr/>
        <p:txBody>
          <a:bodyPr/>
          <a:lstStyle/>
          <a:p>
            <a:r>
              <a:rPr lang="en-US" dirty="0"/>
              <a:t>PREPARING FOR NEXT YEAR</a:t>
            </a:r>
          </a:p>
        </p:txBody>
      </p:sp>
      <p:graphicFrame>
        <p:nvGraphicFramePr>
          <p:cNvPr id="3" name="Diagram 2">
            <a:extLst>
              <a:ext uri="{FF2B5EF4-FFF2-40B4-BE49-F238E27FC236}">
                <a16:creationId xmlns:a16="http://schemas.microsoft.com/office/drawing/2014/main" id="{0150D361-D108-644C-BD97-EBA97060421F}"/>
              </a:ext>
            </a:extLst>
          </p:cNvPr>
          <p:cNvGraphicFramePr/>
          <p:nvPr>
            <p:extLst>
              <p:ext uri="{D42A27DB-BD31-4B8C-83A1-F6EECF244321}">
                <p14:modId xmlns:p14="http://schemas.microsoft.com/office/powerpoint/2010/main" val="2631876862"/>
              </p:ext>
            </p:extLst>
          </p:nvPr>
        </p:nvGraphicFramePr>
        <p:xfrm>
          <a:off x="0" y="1313063"/>
          <a:ext cx="12192000" cy="5544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970097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937D1-A0B0-CF46-8301-C56A0F0AE7D9}"/>
              </a:ext>
            </a:extLst>
          </p:cNvPr>
          <p:cNvSpPr>
            <a:spLocks noGrp="1"/>
          </p:cNvSpPr>
          <p:nvPr>
            <p:ph type="title"/>
          </p:nvPr>
        </p:nvSpPr>
        <p:spPr/>
        <p:txBody>
          <a:bodyPr/>
          <a:lstStyle/>
          <a:p>
            <a:r>
              <a:rPr lang="en-US" dirty="0"/>
              <a:t>PBIS ROLLOUT CHECKLIST</a:t>
            </a:r>
          </a:p>
        </p:txBody>
      </p:sp>
      <p:pic>
        <p:nvPicPr>
          <p:cNvPr id="4" name="Picture 3">
            <a:extLst>
              <a:ext uri="{FF2B5EF4-FFF2-40B4-BE49-F238E27FC236}">
                <a16:creationId xmlns:a16="http://schemas.microsoft.com/office/drawing/2014/main" id="{8E04708C-3191-9F41-B726-BACBFF493E0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69323" y="1446095"/>
            <a:ext cx="9013669" cy="5051687"/>
          </a:xfrm>
          <a:prstGeom prst="rect">
            <a:avLst/>
          </a:prstGeom>
        </p:spPr>
      </p:pic>
    </p:spTree>
    <p:extLst>
      <p:ext uri="{BB962C8B-B14F-4D97-AF65-F5344CB8AC3E}">
        <p14:creationId xmlns:p14="http://schemas.microsoft.com/office/powerpoint/2010/main" val="24811875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A43DCC-DEDD-9F49-8BBE-83D77F18FFA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53032" y="269699"/>
            <a:ext cx="9175186" cy="6318602"/>
          </a:xfrm>
          <a:prstGeom prst="rect">
            <a:avLst/>
          </a:prstGeom>
        </p:spPr>
      </p:pic>
    </p:spTree>
    <p:extLst>
      <p:ext uri="{BB962C8B-B14F-4D97-AF65-F5344CB8AC3E}">
        <p14:creationId xmlns:p14="http://schemas.microsoft.com/office/powerpoint/2010/main" val="42605649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r>
              <a:rPr lang="en-US" dirty="0"/>
              <a:t>Staff Handbook	</a:t>
            </a:r>
          </a:p>
        </p:txBody>
      </p:sp>
      <p:sp>
        <p:nvSpPr>
          <p:cNvPr id="8" name="Text Placeholder 7"/>
          <p:cNvSpPr>
            <a:spLocks noGrp="1"/>
          </p:cNvSpPr>
          <p:nvPr>
            <p:ph type="body" sz="half" idx="3"/>
          </p:nvPr>
        </p:nvSpPr>
        <p:spPr/>
        <p:txBody>
          <a:bodyPr/>
          <a:lstStyle/>
          <a:p>
            <a:r>
              <a:rPr lang="en-US" dirty="0"/>
              <a:t>Student Handbook</a:t>
            </a:r>
          </a:p>
        </p:txBody>
      </p:sp>
      <p:sp>
        <p:nvSpPr>
          <p:cNvPr id="7" name="Content Placeholder 6"/>
          <p:cNvSpPr>
            <a:spLocks noGrp="1"/>
          </p:cNvSpPr>
          <p:nvPr>
            <p:ph sz="quarter" idx="2"/>
          </p:nvPr>
        </p:nvSpPr>
        <p:spPr/>
        <p:txBody>
          <a:bodyPr>
            <a:normAutofit fontScale="92500" lnSpcReduction="10000"/>
          </a:bodyPr>
          <a:lstStyle/>
          <a:p>
            <a:r>
              <a:rPr lang="en-US" dirty="0"/>
              <a:t>Description of PBIS</a:t>
            </a:r>
          </a:p>
          <a:p>
            <a:r>
              <a:rPr lang="en-US" dirty="0"/>
              <a:t>SW Expectations</a:t>
            </a:r>
          </a:p>
          <a:p>
            <a:r>
              <a:rPr lang="en-US" dirty="0"/>
              <a:t>School Matrix</a:t>
            </a:r>
          </a:p>
          <a:p>
            <a:r>
              <a:rPr lang="en-US" dirty="0"/>
              <a:t>Lesson Plans</a:t>
            </a:r>
          </a:p>
          <a:p>
            <a:r>
              <a:rPr lang="en-US" dirty="0"/>
              <a:t>Overview of Acknowledgement System</a:t>
            </a:r>
          </a:p>
          <a:p>
            <a:r>
              <a:rPr lang="en-US" dirty="0"/>
              <a:t>Overview of Consequences</a:t>
            </a:r>
          </a:p>
          <a:p>
            <a:r>
              <a:rPr lang="en-US" dirty="0"/>
              <a:t>Classroom continuum of consequences</a:t>
            </a:r>
          </a:p>
          <a:p>
            <a:r>
              <a:rPr lang="en-US" dirty="0"/>
              <a:t>Problem behavior definitions</a:t>
            </a:r>
          </a:p>
          <a:p>
            <a:r>
              <a:rPr lang="en-US" dirty="0"/>
              <a:t>Discipline flowchart</a:t>
            </a:r>
          </a:p>
          <a:p>
            <a:r>
              <a:rPr lang="en-US" dirty="0"/>
              <a:t>Office Referral form</a:t>
            </a:r>
          </a:p>
          <a:p>
            <a:r>
              <a:rPr lang="en-US" dirty="0"/>
              <a:t>Request for Assistance form</a:t>
            </a:r>
          </a:p>
        </p:txBody>
      </p:sp>
      <p:sp>
        <p:nvSpPr>
          <p:cNvPr id="9" name="Content Placeholder 8"/>
          <p:cNvSpPr>
            <a:spLocks noGrp="1"/>
          </p:cNvSpPr>
          <p:nvPr>
            <p:ph sz="quarter" idx="4"/>
          </p:nvPr>
        </p:nvSpPr>
        <p:spPr/>
        <p:txBody>
          <a:bodyPr>
            <a:normAutofit fontScale="92500" lnSpcReduction="10000"/>
          </a:bodyPr>
          <a:lstStyle/>
          <a:p>
            <a:r>
              <a:rPr lang="en-US" dirty="0"/>
              <a:t>Description of PBIS</a:t>
            </a:r>
          </a:p>
          <a:p>
            <a:r>
              <a:rPr lang="en-US" dirty="0"/>
              <a:t>SW Expectations</a:t>
            </a:r>
          </a:p>
          <a:p>
            <a:r>
              <a:rPr lang="en-US" dirty="0"/>
              <a:t>School Matrix</a:t>
            </a:r>
          </a:p>
          <a:p>
            <a:r>
              <a:rPr lang="en-US" dirty="0"/>
              <a:t>Home Matrix</a:t>
            </a:r>
          </a:p>
          <a:p>
            <a:r>
              <a:rPr lang="en-US" dirty="0"/>
              <a:t>Overview of Acknowledgement System</a:t>
            </a:r>
          </a:p>
          <a:p>
            <a:r>
              <a:rPr lang="en-US" dirty="0"/>
              <a:t>Overview of Consequences</a:t>
            </a:r>
          </a:p>
        </p:txBody>
      </p:sp>
      <p:sp>
        <p:nvSpPr>
          <p:cNvPr id="2" name="Title 1"/>
          <p:cNvSpPr>
            <a:spLocks noGrp="1"/>
          </p:cNvSpPr>
          <p:nvPr>
            <p:ph type="title"/>
          </p:nvPr>
        </p:nvSpPr>
        <p:spPr>
          <a:xfrm>
            <a:off x="609600" y="219555"/>
            <a:ext cx="10972800" cy="1143000"/>
          </a:xfrm>
          <a:noFill/>
        </p:spPr>
        <p:txBody>
          <a:bodyPr>
            <a:normAutofit/>
          </a:bodyPr>
          <a:lstStyle/>
          <a:p>
            <a:r>
              <a:rPr lang="en-US" sz="4400" dirty="0">
                <a:solidFill>
                  <a:schemeClr val="bg1"/>
                </a:solidFill>
              </a:rPr>
              <a:t>Create a PBIS Handbook</a:t>
            </a:r>
          </a:p>
        </p:txBody>
      </p:sp>
      <p:sp>
        <p:nvSpPr>
          <p:cNvPr id="10" name="Speech Bubble: Rectangle with Corners Rounded 3">
            <a:extLst>
              <a:ext uri="{FF2B5EF4-FFF2-40B4-BE49-F238E27FC236}">
                <a16:creationId xmlns:a16="http://schemas.microsoft.com/office/drawing/2014/main" id="{DDD83637-0BB8-B74C-BE75-CB0F29A53320}"/>
              </a:ext>
            </a:extLst>
          </p:cNvPr>
          <p:cNvSpPr/>
          <p:nvPr/>
        </p:nvSpPr>
        <p:spPr>
          <a:xfrm rot="358465">
            <a:off x="6384627" y="4644306"/>
            <a:ext cx="3369160" cy="1870869"/>
          </a:xfrm>
          <a:prstGeom prst="wedgeRoundRectCallout">
            <a:avLst/>
          </a:prstGeom>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prstClr val="white"/>
                </a:solidFill>
                <a:effectLst/>
                <a:uLnTx/>
                <a:uFillTx/>
                <a:latin typeface="Hind Vadodara" panose="020B0604020202020204" charset="0"/>
                <a:ea typeface="+mn-ea"/>
                <a:cs typeface="Hind Vadodara" panose="020B0604020202020204" charset="0"/>
                <a:sym typeface="Arial"/>
              </a:rPr>
              <a:t>Create a word document or slide deck! Upload it to a common folder.</a:t>
            </a:r>
          </a:p>
        </p:txBody>
      </p:sp>
    </p:spTree>
    <p:extLst>
      <p:ext uri="{BB962C8B-B14F-4D97-AF65-F5344CB8AC3E}">
        <p14:creationId xmlns:p14="http://schemas.microsoft.com/office/powerpoint/2010/main" val="5469223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19554"/>
            <a:ext cx="10972800" cy="1143000"/>
          </a:xfrm>
          <a:noFill/>
        </p:spPr>
        <p:txBody>
          <a:bodyPr>
            <a:normAutofit/>
          </a:bodyPr>
          <a:lstStyle/>
          <a:p>
            <a:r>
              <a:rPr lang="en-US" sz="4000" dirty="0">
                <a:solidFill>
                  <a:schemeClr val="bg1"/>
                </a:solidFill>
              </a:rPr>
              <a:t>PBIS Handbook and Orientation Examples</a:t>
            </a:r>
          </a:p>
        </p:txBody>
      </p:sp>
      <p:sp>
        <p:nvSpPr>
          <p:cNvPr id="16" name="Rounded Rectangle 15">
            <a:extLst>
              <a:ext uri="{FF2B5EF4-FFF2-40B4-BE49-F238E27FC236}">
                <a16:creationId xmlns:a16="http://schemas.microsoft.com/office/drawing/2014/main" id="{00336CF7-35E2-634B-8414-D62085AB692A}"/>
              </a:ext>
            </a:extLst>
          </p:cNvPr>
          <p:cNvSpPr/>
          <p:nvPr/>
        </p:nvSpPr>
        <p:spPr>
          <a:xfrm>
            <a:off x="418058" y="1557234"/>
            <a:ext cx="2648261" cy="42172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PBIS Handbook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Rounded Rectangle 16">
            <a:extLst>
              <a:ext uri="{FF2B5EF4-FFF2-40B4-BE49-F238E27FC236}">
                <a16:creationId xmlns:a16="http://schemas.microsoft.com/office/drawing/2014/main" id="{7A8DD396-8E03-8D4E-962A-7B87965B6B08}"/>
              </a:ext>
            </a:extLst>
          </p:cNvPr>
          <p:cNvSpPr/>
          <p:nvPr/>
        </p:nvSpPr>
        <p:spPr>
          <a:xfrm>
            <a:off x="4473171" y="1557234"/>
            <a:ext cx="2648261" cy="42172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PBIS Staff Orientation Slides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18" name="Rounded Rectangle 17">
            <a:extLst>
              <a:ext uri="{FF2B5EF4-FFF2-40B4-BE49-F238E27FC236}">
                <a16:creationId xmlns:a16="http://schemas.microsoft.com/office/drawing/2014/main" id="{5DB7C4F5-E93A-D843-8B47-767D2A6D468F}"/>
              </a:ext>
            </a:extLst>
          </p:cNvPr>
          <p:cNvSpPr/>
          <p:nvPr/>
        </p:nvSpPr>
        <p:spPr>
          <a:xfrm>
            <a:off x="8226852" y="1603684"/>
            <a:ext cx="2648261" cy="42172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PBIS Student Orientation Slides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pic>
        <p:nvPicPr>
          <p:cNvPr id="20" name="Picture 19">
            <a:extLst>
              <a:ext uri="{FF2B5EF4-FFF2-40B4-BE49-F238E27FC236}">
                <a16:creationId xmlns:a16="http://schemas.microsoft.com/office/drawing/2014/main" id="{94614131-5AE3-4545-B317-5753ACDCAB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29903" y="4046122"/>
            <a:ext cx="2061318" cy="2572364"/>
          </a:xfrm>
          <a:prstGeom prst="rect">
            <a:avLst/>
          </a:prstGeom>
        </p:spPr>
      </p:pic>
      <p:pic>
        <p:nvPicPr>
          <p:cNvPr id="22" name="Picture 21">
            <a:extLst>
              <a:ext uri="{FF2B5EF4-FFF2-40B4-BE49-F238E27FC236}">
                <a16:creationId xmlns:a16="http://schemas.microsoft.com/office/drawing/2014/main" id="{96D12CC0-32C8-9242-B97D-BFEC75E97E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245" y="2333218"/>
            <a:ext cx="2015551" cy="2665264"/>
          </a:xfrm>
          <a:prstGeom prst="rect">
            <a:avLst/>
          </a:prstGeom>
        </p:spPr>
      </p:pic>
      <p:pic>
        <p:nvPicPr>
          <p:cNvPr id="24" name="Picture 23">
            <a:extLst>
              <a:ext uri="{FF2B5EF4-FFF2-40B4-BE49-F238E27FC236}">
                <a16:creationId xmlns:a16="http://schemas.microsoft.com/office/drawing/2014/main" id="{CD316731-48A0-6748-BEE9-8A1FE8A6356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81903" y="3611006"/>
            <a:ext cx="3700497" cy="2066704"/>
          </a:xfrm>
          <a:prstGeom prst="rect">
            <a:avLst/>
          </a:prstGeom>
        </p:spPr>
      </p:pic>
      <p:pic>
        <p:nvPicPr>
          <p:cNvPr id="4" name="Picture 3">
            <a:extLst>
              <a:ext uri="{FF2B5EF4-FFF2-40B4-BE49-F238E27FC236}">
                <a16:creationId xmlns:a16="http://schemas.microsoft.com/office/drawing/2014/main" id="{CEF34942-AB37-BDA1-AC13-91C899B08BF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16757" y="2991889"/>
            <a:ext cx="3249549" cy="1829276"/>
          </a:xfrm>
          <a:prstGeom prst="rect">
            <a:avLst/>
          </a:prstGeom>
        </p:spPr>
      </p:pic>
    </p:spTree>
    <p:extLst>
      <p:ext uri="{BB962C8B-B14F-4D97-AF65-F5344CB8AC3E}">
        <p14:creationId xmlns:p14="http://schemas.microsoft.com/office/powerpoint/2010/main" val="19088871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E7951-B974-3229-8EC1-A190E0C58A38}"/>
              </a:ext>
            </a:extLst>
          </p:cNvPr>
          <p:cNvSpPr>
            <a:spLocks noGrp="1"/>
          </p:cNvSpPr>
          <p:nvPr>
            <p:ph type="title"/>
          </p:nvPr>
        </p:nvSpPr>
        <p:spPr/>
        <p:txBody>
          <a:bodyPr/>
          <a:lstStyle/>
          <a:p>
            <a:r>
              <a:rPr lang="en-US" dirty="0"/>
              <a:t>PBIS Handbook</a:t>
            </a:r>
          </a:p>
        </p:txBody>
      </p:sp>
      <p:pic>
        <p:nvPicPr>
          <p:cNvPr id="10" name="Picture 9">
            <a:extLst>
              <a:ext uri="{FF2B5EF4-FFF2-40B4-BE49-F238E27FC236}">
                <a16:creationId xmlns:a16="http://schemas.microsoft.com/office/drawing/2014/main" id="{4EE275B4-4D80-CDA4-D202-31DE21318B7A}"/>
              </a:ext>
            </a:extLst>
          </p:cNvPr>
          <p:cNvPicPr>
            <a:picLocks noChangeAspect="1"/>
          </p:cNvPicPr>
          <p:nvPr/>
        </p:nvPicPr>
        <p:blipFill>
          <a:blip r:embed="rId3"/>
          <a:stretch>
            <a:fillRect/>
          </a:stretch>
        </p:blipFill>
        <p:spPr>
          <a:xfrm>
            <a:off x="4175907" y="274639"/>
            <a:ext cx="3840185" cy="1680351"/>
          </a:xfrm>
          <a:prstGeom prst="rect">
            <a:avLst/>
          </a:prstGeom>
        </p:spPr>
      </p:pic>
      <p:pic>
        <p:nvPicPr>
          <p:cNvPr id="12" name="Picture 11">
            <a:extLst>
              <a:ext uri="{FF2B5EF4-FFF2-40B4-BE49-F238E27FC236}">
                <a16:creationId xmlns:a16="http://schemas.microsoft.com/office/drawing/2014/main" id="{527ED86A-32CD-BE3B-9DDF-BDA3CE2ADAF5}"/>
              </a:ext>
            </a:extLst>
          </p:cNvPr>
          <p:cNvPicPr>
            <a:picLocks noChangeAspect="1"/>
          </p:cNvPicPr>
          <p:nvPr/>
        </p:nvPicPr>
        <p:blipFill>
          <a:blip r:embed="rId4"/>
          <a:stretch>
            <a:fillRect/>
          </a:stretch>
        </p:blipFill>
        <p:spPr>
          <a:xfrm>
            <a:off x="4591445" y="2242406"/>
            <a:ext cx="3840185" cy="3668487"/>
          </a:xfrm>
          <a:prstGeom prst="rect">
            <a:avLst/>
          </a:prstGeom>
        </p:spPr>
      </p:pic>
      <p:pic>
        <p:nvPicPr>
          <p:cNvPr id="14" name="Picture 13">
            <a:extLst>
              <a:ext uri="{FF2B5EF4-FFF2-40B4-BE49-F238E27FC236}">
                <a16:creationId xmlns:a16="http://schemas.microsoft.com/office/drawing/2014/main" id="{65896EA5-11B0-578D-5A55-30153337AD21}"/>
              </a:ext>
            </a:extLst>
          </p:cNvPr>
          <p:cNvPicPr>
            <a:picLocks noChangeAspect="1"/>
          </p:cNvPicPr>
          <p:nvPr/>
        </p:nvPicPr>
        <p:blipFill>
          <a:blip r:embed="rId5"/>
          <a:stretch>
            <a:fillRect/>
          </a:stretch>
        </p:blipFill>
        <p:spPr>
          <a:xfrm>
            <a:off x="7935395" y="2988284"/>
            <a:ext cx="3968043" cy="3668486"/>
          </a:xfrm>
          <a:prstGeom prst="rect">
            <a:avLst/>
          </a:prstGeom>
          <a:ln w="28575">
            <a:solidFill>
              <a:srgbClr val="00B050"/>
            </a:solidFill>
          </a:ln>
        </p:spPr>
      </p:pic>
      <p:pic>
        <p:nvPicPr>
          <p:cNvPr id="16" name="Picture 15">
            <a:extLst>
              <a:ext uri="{FF2B5EF4-FFF2-40B4-BE49-F238E27FC236}">
                <a16:creationId xmlns:a16="http://schemas.microsoft.com/office/drawing/2014/main" id="{C6FDBCAA-BF2A-3C48-F96F-94E1350AF1B7}"/>
              </a:ext>
            </a:extLst>
          </p:cNvPr>
          <p:cNvPicPr>
            <a:picLocks noChangeAspect="1"/>
          </p:cNvPicPr>
          <p:nvPr/>
        </p:nvPicPr>
        <p:blipFill>
          <a:blip r:embed="rId6"/>
          <a:stretch>
            <a:fillRect/>
          </a:stretch>
        </p:blipFill>
        <p:spPr>
          <a:xfrm>
            <a:off x="288562" y="846139"/>
            <a:ext cx="3369129" cy="3290777"/>
          </a:xfrm>
          <a:prstGeom prst="rect">
            <a:avLst/>
          </a:prstGeom>
        </p:spPr>
      </p:pic>
      <p:pic>
        <p:nvPicPr>
          <p:cNvPr id="18" name="Picture 17">
            <a:extLst>
              <a:ext uri="{FF2B5EF4-FFF2-40B4-BE49-F238E27FC236}">
                <a16:creationId xmlns:a16="http://schemas.microsoft.com/office/drawing/2014/main" id="{4BC23069-3317-CC42-D442-C8C660A76CB9}"/>
              </a:ext>
            </a:extLst>
          </p:cNvPr>
          <p:cNvPicPr>
            <a:picLocks noChangeAspect="1"/>
          </p:cNvPicPr>
          <p:nvPr/>
        </p:nvPicPr>
        <p:blipFill>
          <a:blip r:embed="rId7"/>
          <a:stretch>
            <a:fillRect/>
          </a:stretch>
        </p:blipFill>
        <p:spPr>
          <a:xfrm>
            <a:off x="1628600" y="3452762"/>
            <a:ext cx="2628006" cy="3204008"/>
          </a:xfrm>
          <a:prstGeom prst="rect">
            <a:avLst/>
          </a:prstGeom>
          <a:ln w="38100">
            <a:solidFill>
              <a:srgbClr val="00B050"/>
            </a:solidFill>
          </a:ln>
        </p:spPr>
      </p:pic>
      <p:pic>
        <p:nvPicPr>
          <p:cNvPr id="20" name="Picture 19">
            <a:extLst>
              <a:ext uri="{FF2B5EF4-FFF2-40B4-BE49-F238E27FC236}">
                <a16:creationId xmlns:a16="http://schemas.microsoft.com/office/drawing/2014/main" id="{EBF0C323-7ACB-6458-2430-43AA127A23A2}"/>
              </a:ext>
            </a:extLst>
          </p:cNvPr>
          <p:cNvPicPr>
            <a:picLocks noChangeAspect="1"/>
          </p:cNvPicPr>
          <p:nvPr/>
        </p:nvPicPr>
        <p:blipFill>
          <a:blip r:embed="rId8"/>
          <a:stretch>
            <a:fillRect/>
          </a:stretch>
        </p:blipFill>
        <p:spPr>
          <a:xfrm>
            <a:off x="8691954" y="201230"/>
            <a:ext cx="3084233" cy="2512412"/>
          </a:xfrm>
          <a:prstGeom prst="rect">
            <a:avLst/>
          </a:prstGeom>
        </p:spPr>
      </p:pic>
    </p:spTree>
    <p:extLst>
      <p:ext uri="{BB962C8B-B14F-4D97-AF65-F5344CB8AC3E}">
        <p14:creationId xmlns:p14="http://schemas.microsoft.com/office/powerpoint/2010/main" val="12759627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2AEC9-4032-1E6D-4E66-0D7D1236F2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16AB71-0E8C-10DE-6A3C-729667DF0089}"/>
              </a:ext>
            </a:extLst>
          </p:cNvPr>
          <p:cNvSpPr>
            <a:spLocks noGrp="1"/>
          </p:cNvSpPr>
          <p:nvPr>
            <p:ph type="title"/>
          </p:nvPr>
        </p:nvSpPr>
        <p:spPr>
          <a:xfrm>
            <a:off x="315686" y="72873"/>
            <a:ext cx="10972800" cy="1143000"/>
          </a:xfrm>
        </p:spPr>
        <p:txBody>
          <a:bodyPr/>
          <a:lstStyle/>
          <a:p>
            <a:r>
              <a:rPr lang="en-US" dirty="0"/>
              <a:t>Slide Shows</a:t>
            </a:r>
          </a:p>
        </p:txBody>
      </p:sp>
      <p:pic>
        <p:nvPicPr>
          <p:cNvPr id="8" name="Picture 7">
            <a:extLst>
              <a:ext uri="{FF2B5EF4-FFF2-40B4-BE49-F238E27FC236}">
                <a16:creationId xmlns:a16="http://schemas.microsoft.com/office/drawing/2014/main" id="{3CA4AF6E-D186-F5D4-9823-6C7F4EFCB922}"/>
              </a:ext>
            </a:extLst>
          </p:cNvPr>
          <p:cNvPicPr>
            <a:picLocks noChangeAspect="1"/>
          </p:cNvPicPr>
          <p:nvPr/>
        </p:nvPicPr>
        <p:blipFill>
          <a:blip r:embed="rId3"/>
          <a:stretch>
            <a:fillRect/>
          </a:stretch>
        </p:blipFill>
        <p:spPr>
          <a:xfrm>
            <a:off x="315686" y="827480"/>
            <a:ext cx="3723896" cy="2135764"/>
          </a:xfrm>
          <a:prstGeom prst="rect">
            <a:avLst/>
          </a:prstGeom>
        </p:spPr>
      </p:pic>
      <p:pic>
        <p:nvPicPr>
          <p:cNvPr id="4" name="Picture 3">
            <a:extLst>
              <a:ext uri="{FF2B5EF4-FFF2-40B4-BE49-F238E27FC236}">
                <a16:creationId xmlns:a16="http://schemas.microsoft.com/office/drawing/2014/main" id="{110EBE2B-8790-6E86-6B30-3120B2260012}"/>
              </a:ext>
            </a:extLst>
          </p:cNvPr>
          <p:cNvPicPr>
            <a:picLocks noChangeAspect="1"/>
          </p:cNvPicPr>
          <p:nvPr/>
        </p:nvPicPr>
        <p:blipFill>
          <a:blip r:embed="rId4"/>
          <a:stretch>
            <a:fillRect/>
          </a:stretch>
        </p:blipFill>
        <p:spPr>
          <a:xfrm>
            <a:off x="783772" y="2611646"/>
            <a:ext cx="4114799" cy="2156859"/>
          </a:xfrm>
          <a:prstGeom prst="rect">
            <a:avLst/>
          </a:prstGeom>
        </p:spPr>
      </p:pic>
      <p:pic>
        <p:nvPicPr>
          <p:cNvPr id="6" name="Picture 5">
            <a:extLst>
              <a:ext uri="{FF2B5EF4-FFF2-40B4-BE49-F238E27FC236}">
                <a16:creationId xmlns:a16="http://schemas.microsoft.com/office/drawing/2014/main" id="{D8631090-9646-57B6-30BD-A1D5AF8345E7}"/>
              </a:ext>
            </a:extLst>
          </p:cNvPr>
          <p:cNvPicPr>
            <a:picLocks noChangeAspect="1"/>
          </p:cNvPicPr>
          <p:nvPr/>
        </p:nvPicPr>
        <p:blipFill>
          <a:blip r:embed="rId5"/>
          <a:stretch>
            <a:fillRect/>
          </a:stretch>
        </p:blipFill>
        <p:spPr>
          <a:xfrm>
            <a:off x="1331543" y="4171784"/>
            <a:ext cx="4292878" cy="2411577"/>
          </a:xfrm>
          <a:prstGeom prst="rect">
            <a:avLst/>
          </a:prstGeom>
        </p:spPr>
      </p:pic>
      <p:sp>
        <p:nvSpPr>
          <p:cNvPr id="9" name="TextBox 8">
            <a:extLst>
              <a:ext uri="{FF2B5EF4-FFF2-40B4-BE49-F238E27FC236}">
                <a16:creationId xmlns:a16="http://schemas.microsoft.com/office/drawing/2014/main" id="{CF608BA0-32DE-ECB4-B34E-E196FCBB9C0E}"/>
              </a:ext>
            </a:extLst>
          </p:cNvPr>
          <p:cNvSpPr txBox="1"/>
          <p:nvPr/>
        </p:nvSpPr>
        <p:spPr>
          <a:xfrm>
            <a:off x="4191000" y="1709057"/>
            <a:ext cx="911340" cy="369332"/>
          </a:xfrm>
          <a:prstGeom prst="rect">
            <a:avLst/>
          </a:prstGeom>
          <a:noFill/>
        </p:spPr>
        <p:txBody>
          <a:bodyPr wrap="none" rtlCol="0">
            <a:spAutoFit/>
          </a:bodyPr>
          <a:lstStyle/>
          <a:p>
            <a:r>
              <a:rPr lang="en-US" b="1" dirty="0">
                <a:solidFill>
                  <a:schemeClr val="bg1"/>
                </a:solidFill>
              </a:rPr>
              <a:t>STAFF</a:t>
            </a:r>
          </a:p>
        </p:txBody>
      </p:sp>
      <p:sp>
        <p:nvSpPr>
          <p:cNvPr id="11" name="TextBox 10">
            <a:extLst>
              <a:ext uri="{FF2B5EF4-FFF2-40B4-BE49-F238E27FC236}">
                <a16:creationId xmlns:a16="http://schemas.microsoft.com/office/drawing/2014/main" id="{568B9C12-BBD6-A71E-EABA-D93636092EC6}"/>
              </a:ext>
            </a:extLst>
          </p:cNvPr>
          <p:cNvSpPr txBox="1"/>
          <p:nvPr/>
        </p:nvSpPr>
        <p:spPr>
          <a:xfrm>
            <a:off x="10136255" y="1258326"/>
            <a:ext cx="1428596" cy="369332"/>
          </a:xfrm>
          <a:prstGeom prst="rect">
            <a:avLst/>
          </a:prstGeom>
          <a:noFill/>
        </p:spPr>
        <p:txBody>
          <a:bodyPr wrap="none" rtlCol="0">
            <a:spAutoFit/>
          </a:bodyPr>
          <a:lstStyle/>
          <a:p>
            <a:r>
              <a:rPr lang="en-US" b="1" dirty="0">
                <a:solidFill>
                  <a:schemeClr val="bg1"/>
                </a:solidFill>
              </a:rPr>
              <a:t>STUDENTS</a:t>
            </a:r>
          </a:p>
        </p:txBody>
      </p:sp>
      <p:pic>
        <p:nvPicPr>
          <p:cNvPr id="15" name="Picture 14">
            <a:extLst>
              <a:ext uri="{FF2B5EF4-FFF2-40B4-BE49-F238E27FC236}">
                <a16:creationId xmlns:a16="http://schemas.microsoft.com/office/drawing/2014/main" id="{B2D7DAD0-CBEB-49CF-6E3C-E18C0FF1CDAF}"/>
              </a:ext>
            </a:extLst>
          </p:cNvPr>
          <p:cNvPicPr>
            <a:picLocks noChangeAspect="1"/>
          </p:cNvPicPr>
          <p:nvPr/>
        </p:nvPicPr>
        <p:blipFill>
          <a:blip r:embed="rId6"/>
          <a:stretch>
            <a:fillRect/>
          </a:stretch>
        </p:blipFill>
        <p:spPr>
          <a:xfrm>
            <a:off x="5582353" y="332226"/>
            <a:ext cx="3915108" cy="2156859"/>
          </a:xfrm>
          <a:prstGeom prst="rect">
            <a:avLst/>
          </a:prstGeom>
        </p:spPr>
      </p:pic>
      <p:pic>
        <p:nvPicPr>
          <p:cNvPr id="19" name="Picture 18">
            <a:extLst>
              <a:ext uri="{FF2B5EF4-FFF2-40B4-BE49-F238E27FC236}">
                <a16:creationId xmlns:a16="http://schemas.microsoft.com/office/drawing/2014/main" id="{094FF5C1-BB10-8656-D8FD-0EEC98784B93}"/>
              </a:ext>
            </a:extLst>
          </p:cNvPr>
          <p:cNvPicPr>
            <a:picLocks noChangeAspect="1"/>
          </p:cNvPicPr>
          <p:nvPr/>
        </p:nvPicPr>
        <p:blipFill>
          <a:blip r:embed="rId7"/>
          <a:stretch>
            <a:fillRect/>
          </a:stretch>
        </p:blipFill>
        <p:spPr>
          <a:xfrm>
            <a:off x="7430072" y="2078389"/>
            <a:ext cx="4134779" cy="2156859"/>
          </a:xfrm>
          <a:prstGeom prst="rect">
            <a:avLst/>
          </a:prstGeom>
        </p:spPr>
      </p:pic>
      <p:pic>
        <p:nvPicPr>
          <p:cNvPr id="21" name="Picture 20">
            <a:extLst>
              <a:ext uri="{FF2B5EF4-FFF2-40B4-BE49-F238E27FC236}">
                <a16:creationId xmlns:a16="http://schemas.microsoft.com/office/drawing/2014/main" id="{36099AE3-57C2-0610-0335-13E513C78DD7}"/>
              </a:ext>
            </a:extLst>
          </p:cNvPr>
          <p:cNvPicPr>
            <a:picLocks noChangeAspect="1"/>
          </p:cNvPicPr>
          <p:nvPr/>
        </p:nvPicPr>
        <p:blipFill>
          <a:blip r:embed="rId8"/>
          <a:stretch>
            <a:fillRect/>
          </a:stretch>
        </p:blipFill>
        <p:spPr>
          <a:xfrm>
            <a:off x="6977743" y="4316687"/>
            <a:ext cx="5039439" cy="2411577"/>
          </a:xfrm>
          <a:prstGeom prst="rect">
            <a:avLst/>
          </a:prstGeom>
        </p:spPr>
      </p:pic>
    </p:spTree>
    <p:extLst>
      <p:ext uri="{BB962C8B-B14F-4D97-AF65-F5344CB8AC3E}">
        <p14:creationId xmlns:p14="http://schemas.microsoft.com/office/powerpoint/2010/main" val="21794423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261840"/>
        </a:solidFill>
        <a:effectLst/>
      </p:bgPr>
    </p:bg>
    <p:spTree>
      <p:nvGrpSpPr>
        <p:cNvPr id="1" name="Shape 478"/>
        <p:cNvGrpSpPr/>
        <p:nvPr/>
      </p:nvGrpSpPr>
      <p:grpSpPr>
        <a:xfrm>
          <a:off x="0" y="0"/>
          <a:ext cx="0" cy="0"/>
          <a:chOff x="0" y="0"/>
          <a:chExt cx="0" cy="0"/>
        </a:xfrm>
      </p:grpSpPr>
      <p:sp>
        <p:nvSpPr>
          <p:cNvPr id="479" name="Google Shape;479;p38"/>
          <p:cNvSpPr/>
          <p:nvPr/>
        </p:nvSpPr>
        <p:spPr>
          <a:xfrm>
            <a:off x="3007000" y="1188984"/>
            <a:ext cx="2394400" cy="2394400"/>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480;p38"/>
          <p:cNvSpPr txBox="1">
            <a:spLocks noGrp="1"/>
          </p:cNvSpPr>
          <p:nvPr>
            <p:ph type="title"/>
          </p:nvPr>
        </p:nvSpPr>
        <p:spPr>
          <a:xfrm rot="-294">
            <a:off x="412705" y="4292974"/>
            <a:ext cx="8810773" cy="1882215"/>
          </a:xfrm>
          <a:prstGeom prst="rect">
            <a:avLst/>
          </a:prstGeom>
        </p:spPr>
        <p:txBody>
          <a:bodyPr spcFirstLastPara="1" wrap="square" lIns="121900" tIns="121900" rIns="121900" bIns="121900" anchor="ctr" anchorCtr="0">
            <a:noAutofit/>
          </a:bodyPr>
          <a:lstStyle/>
          <a:p>
            <a:r>
              <a:rPr lang="en-US" sz="4400" b="1" dirty="0"/>
              <a:t>Looking Ahead: End of Year </a:t>
            </a:r>
            <a:r>
              <a:rPr lang="en-US" sz="4400" dirty="0"/>
              <a:t>Evaluation </a:t>
            </a:r>
            <a:br>
              <a:rPr lang="en-US" sz="4400" dirty="0"/>
            </a:br>
            <a:br>
              <a:rPr lang="en-US" sz="4400" b="1" dirty="0"/>
            </a:br>
            <a:br>
              <a:rPr lang="en-US" sz="1200" b="1" dirty="0"/>
            </a:br>
            <a:endParaRPr sz="1200" b="1" dirty="0"/>
          </a:p>
        </p:txBody>
      </p:sp>
      <p:pic>
        <p:nvPicPr>
          <p:cNvPr id="2" name="Picture 1">
            <a:extLst>
              <a:ext uri="{FF2B5EF4-FFF2-40B4-BE49-F238E27FC236}">
                <a16:creationId xmlns:a16="http://schemas.microsoft.com/office/drawing/2014/main" id="{76524630-6598-432B-B3E9-0700A333F9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55331" y="1623918"/>
            <a:ext cx="1487971" cy="1532532"/>
          </a:xfrm>
          <a:prstGeom prst="rect">
            <a:avLst/>
          </a:prstGeom>
        </p:spPr>
      </p:pic>
    </p:spTree>
    <p:extLst>
      <p:ext uri="{BB962C8B-B14F-4D97-AF65-F5344CB8AC3E}">
        <p14:creationId xmlns:p14="http://schemas.microsoft.com/office/powerpoint/2010/main" val="1766741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ACF653-0D56-BC44-B11C-E928873393A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77"/>
          <a:stretch/>
        </p:blipFill>
        <p:spPr>
          <a:xfrm>
            <a:off x="218161" y="506242"/>
            <a:ext cx="2875111" cy="2874274"/>
          </a:xfrm>
          <a:prstGeom prst="rect">
            <a:avLst/>
          </a:prstGeom>
        </p:spPr>
      </p:pic>
      <p:sp>
        <p:nvSpPr>
          <p:cNvPr id="10" name="TextBox 9">
            <a:extLst>
              <a:ext uri="{FF2B5EF4-FFF2-40B4-BE49-F238E27FC236}">
                <a16:creationId xmlns:a16="http://schemas.microsoft.com/office/drawing/2014/main" id="{CC945269-93D8-2E4A-A566-A4ABD9A6935F}"/>
              </a:ext>
            </a:extLst>
          </p:cNvPr>
          <p:cNvSpPr txBox="1"/>
          <p:nvPr/>
        </p:nvSpPr>
        <p:spPr>
          <a:xfrm>
            <a:off x="5837012" y="506242"/>
            <a:ext cx="4434039" cy="5909310"/>
          </a:xfrm>
          <a:prstGeom prst="rect">
            <a:avLst/>
          </a:prstGeom>
          <a:noFill/>
          <a:ln>
            <a:solidFill>
              <a:schemeClr val="bg1"/>
            </a:solidFill>
          </a:ln>
        </p:spPr>
        <p:txBody>
          <a:bodyPr wrap="square"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Oriya Sangam MN" pitchFamily="2" charset="0"/>
                <a:ea typeface="+mn-ea"/>
                <a:cs typeface="Oriya Sangam MN" pitchFamily="2" charset="0"/>
              </a:rPr>
              <a:t>Implementation of the core components of PBIS is more likely if the Tier I team assesses the implementation status at least annually and provides “snapshot” reports to the staff, community, school board.</a:t>
            </a:r>
          </a:p>
          <a:p>
            <a:pPr marL="0" marR="0" lvl="0" indent="0" algn="ctr" defTabSz="914400" rtl="0" eaLnBrk="1" fontAlgn="auto" latinLnBrk="0" hangingPunct="1">
              <a:lnSpc>
                <a:spcPct val="2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Oriya Sangam MN" pitchFamily="2" charset="0"/>
              <a:ea typeface="+mn-ea"/>
              <a:cs typeface="Oriya Sangam MN" pitchFamily="2" charset="0"/>
            </a:endParaRPr>
          </a:p>
        </p:txBody>
      </p:sp>
      <p:pic>
        <p:nvPicPr>
          <p:cNvPr id="2" name="Picture 2" descr="Chart, table&#10;&#10;Description automatically generated">
            <a:extLst>
              <a:ext uri="{FF2B5EF4-FFF2-40B4-BE49-F238E27FC236}">
                <a16:creationId xmlns:a16="http://schemas.microsoft.com/office/drawing/2014/main" id="{9C1EA839-43BE-43BD-9749-278E4943C2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6775" y="1507484"/>
            <a:ext cx="4171950" cy="5216219"/>
          </a:xfrm>
          <a:prstGeom prst="rect">
            <a:avLst/>
          </a:prstGeom>
        </p:spPr>
      </p:pic>
    </p:spTree>
    <p:extLst>
      <p:ext uri="{BB962C8B-B14F-4D97-AF65-F5344CB8AC3E}">
        <p14:creationId xmlns:p14="http://schemas.microsoft.com/office/powerpoint/2010/main" val="41449514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hart, table&#10;&#10;Description automatically generated">
            <a:extLst>
              <a:ext uri="{FF2B5EF4-FFF2-40B4-BE49-F238E27FC236}">
                <a16:creationId xmlns:a16="http://schemas.microsoft.com/office/drawing/2014/main" id="{05E08950-D324-4B8E-BE69-7CE611550C6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90"/>
          <a:stretch/>
        </p:blipFill>
        <p:spPr>
          <a:xfrm>
            <a:off x="6097588" y="397917"/>
            <a:ext cx="5711834" cy="2639196"/>
          </a:xfrm>
          <a:prstGeom prst="rect">
            <a:avLst/>
          </a:prstGeom>
        </p:spPr>
      </p:pic>
      <p:pic>
        <p:nvPicPr>
          <p:cNvPr id="2" name="Picture 2" descr="Chart, table&#10;&#10;Description automatically generated">
            <a:extLst>
              <a:ext uri="{FF2B5EF4-FFF2-40B4-BE49-F238E27FC236}">
                <a16:creationId xmlns:a16="http://schemas.microsoft.com/office/drawing/2014/main" id="{BB0912C8-DE8B-426D-BB87-BABECA4B90A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90"/>
          <a:stretch/>
        </p:blipFill>
        <p:spPr>
          <a:xfrm>
            <a:off x="342900" y="205734"/>
            <a:ext cx="4179897" cy="3022872"/>
          </a:xfrm>
          <a:prstGeom prst="rect">
            <a:avLst/>
          </a:prstGeom>
        </p:spPr>
      </p:pic>
      <p:pic>
        <p:nvPicPr>
          <p:cNvPr id="7" name="Picture 6">
            <a:extLst>
              <a:ext uri="{FF2B5EF4-FFF2-40B4-BE49-F238E27FC236}">
                <a16:creationId xmlns:a16="http://schemas.microsoft.com/office/drawing/2014/main" id="{61390D0A-9E6D-4340-8DEC-BDB0CF70B35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2"/>
          <a:stretch/>
        </p:blipFill>
        <p:spPr>
          <a:xfrm>
            <a:off x="3017403" y="3284882"/>
            <a:ext cx="5351344" cy="3250094"/>
          </a:xfrm>
          <a:prstGeom prst="rect">
            <a:avLst/>
          </a:prstGeom>
        </p:spPr>
      </p:pic>
      <p:sp>
        <p:nvSpPr>
          <p:cNvPr id="9" name="Left Arrow 8">
            <a:extLst>
              <a:ext uri="{FF2B5EF4-FFF2-40B4-BE49-F238E27FC236}">
                <a16:creationId xmlns:a16="http://schemas.microsoft.com/office/drawing/2014/main" id="{BAC59788-68D1-4B42-85E4-D8077C5CF1F3}"/>
              </a:ext>
            </a:extLst>
          </p:cNvPr>
          <p:cNvSpPr/>
          <p:nvPr/>
        </p:nvSpPr>
        <p:spPr>
          <a:xfrm>
            <a:off x="4568689" y="1331843"/>
            <a:ext cx="4234070" cy="180892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a:ea typeface="+mn-ea"/>
                <a:cs typeface="+mn-cs"/>
              </a:rPr>
              <a:t>Fidelity Data</a:t>
            </a:r>
          </a:p>
        </p:txBody>
      </p:sp>
      <p:sp>
        <p:nvSpPr>
          <p:cNvPr id="10" name="Right Arrow 9">
            <a:extLst>
              <a:ext uri="{FF2B5EF4-FFF2-40B4-BE49-F238E27FC236}">
                <a16:creationId xmlns:a16="http://schemas.microsoft.com/office/drawing/2014/main" id="{3442F87B-53BC-7E44-931C-558698A43B3F}"/>
              </a:ext>
            </a:extLst>
          </p:cNvPr>
          <p:cNvSpPr/>
          <p:nvPr/>
        </p:nvSpPr>
        <p:spPr>
          <a:xfrm>
            <a:off x="2431639" y="735495"/>
            <a:ext cx="3992285" cy="18486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a:ea typeface="+mn-ea"/>
                <a:cs typeface="+mn-cs"/>
              </a:rPr>
              <a:t>Outcome Data</a:t>
            </a:r>
          </a:p>
        </p:txBody>
      </p:sp>
      <p:sp>
        <p:nvSpPr>
          <p:cNvPr id="11" name="Left Arrow 10">
            <a:extLst>
              <a:ext uri="{FF2B5EF4-FFF2-40B4-BE49-F238E27FC236}">
                <a16:creationId xmlns:a16="http://schemas.microsoft.com/office/drawing/2014/main" id="{D18003CC-DCCC-0E48-923F-BE0DC695A672}"/>
              </a:ext>
            </a:extLst>
          </p:cNvPr>
          <p:cNvSpPr/>
          <p:nvPr/>
        </p:nvSpPr>
        <p:spPr>
          <a:xfrm>
            <a:off x="7957930" y="3573118"/>
            <a:ext cx="4234070" cy="296185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a:ea typeface="+mn-ea"/>
                <a:cs typeface="+mn-cs"/>
              </a:rPr>
              <a:t>Celebrations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a:ea typeface="+mn-ea"/>
                <a:cs typeface="+mn-cs"/>
              </a:rPr>
              <a:t>Areas to strengthen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a:ea typeface="+mn-ea"/>
                <a:cs typeface="+mn-cs"/>
              </a:rPr>
              <a:t>Action Steps</a:t>
            </a:r>
          </a:p>
        </p:txBody>
      </p:sp>
      <p:sp>
        <p:nvSpPr>
          <p:cNvPr id="3" name="Title 2">
            <a:extLst>
              <a:ext uri="{FF2B5EF4-FFF2-40B4-BE49-F238E27FC236}">
                <a16:creationId xmlns:a16="http://schemas.microsoft.com/office/drawing/2014/main" id="{AAE6F17F-29EB-B121-8462-B73DBEA8E90F}"/>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401471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12" name="Google Shape;1012;p54"/>
          <p:cNvSpPr txBox="1">
            <a:spLocks noGrp="1"/>
          </p:cNvSpPr>
          <p:nvPr>
            <p:ph type="title"/>
          </p:nvPr>
        </p:nvSpPr>
        <p:spPr>
          <a:xfrm>
            <a:off x="455779" y="590547"/>
            <a:ext cx="11378651" cy="845600"/>
          </a:xfrm>
          <a:prstGeom prst="rect">
            <a:avLst/>
          </a:prstGeom>
        </p:spPr>
        <p:txBody>
          <a:bodyPr spcFirstLastPara="1" wrap="square" lIns="121900" tIns="121900" rIns="121900" bIns="121900" anchor="t" anchorCtr="0">
            <a:noAutofit/>
          </a:bodyPr>
          <a:lstStyle/>
          <a:p>
            <a:r>
              <a:rPr lang="en" dirty="0"/>
              <a:t> HELPFUL READINGS &amp; RESOURCES</a:t>
            </a:r>
            <a:endParaRPr dirty="0"/>
          </a:p>
        </p:txBody>
      </p:sp>
      <p:cxnSp>
        <p:nvCxnSpPr>
          <p:cNvPr id="1014" name="Google Shape;1014;p54"/>
          <p:cNvCxnSpPr>
            <a:cxnSpLocks/>
          </p:cNvCxnSpPr>
          <p:nvPr/>
        </p:nvCxnSpPr>
        <p:spPr>
          <a:xfrm flipH="1">
            <a:off x="7347130" y="6256792"/>
            <a:ext cx="403624" cy="0"/>
          </a:xfrm>
          <a:prstGeom prst="straightConnector1">
            <a:avLst/>
          </a:prstGeom>
          <a:noFill/>
          <a:ln w="9525" cap="flat" cmpd="sng">
            <a:solidFill>
              <a:schemeClr val="lt1"/>
            </a:solidFill>
            <a:prstDash val="dot"/>
            <a:round/>
            <a:headEnd type="none" w="med" len="med"/>
            <a:tailEnd type="none" w="med" len="med"/>
          </a:ln>
        </p:spPr>
      </p:cxnSp>
      <p:sp>
        <p:nvSpPr>
          <p:cNvPr id="12" name="Google Shape;1013;p54">
            <a:extLst>
              <a:ext uri="{FF2B5EF4-FFF2-40B4-BE49-F238E27FC236}">
                <a16:creationId xmlns:a16="http://schemas.microsoft.com/office/drawing/2014/main" id="{1F80FC8A-824C-084C-83E0-413165DCA5D7}"/>
              </a:ext>
            </a:extLst>
          </p:cNvPr>
          <p:cNvSpPr txBox="1">
            <a:spLocks/>
          </p:cNvSpPr>
          <p:nvPr/>
        </p:nvSpPr>
        <p:spPr>
          <a:xfrm flipH="1">
            <a:off x="4261260" y="2182314"/>
            <a:ext cx="6799462" cy="4085139"/>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4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9pPr>
          </a:lstStyle>
          <a:p>
            <a:pPr marL="0" marR="0" lvl="0" indent="0" algn="l" defTabSz="1219140" rtl="0" eaLnBrk="1" fontAlgn="auto" latinLnBrk="0" hangingPunct="1">
              <a:lnSpc>
                <a:spcPct val="100000"/>
              </a:lnSpc>
              <a:spcBef>
                <a:spcPts val="0"/>
              </a:spcBef>
              <a:spcAft>
                <a:spcPts val="800"/>
              </a:spcAft>
              <a:buClr>
                <a:srgbClr val="FFFFFF"/>
              </a:buClr>
              <a:buSzPts val="1200"/>
              <a:buFont typeface="Hind Vadodara"/>
              <a:buNone/>
              <a:tabLst/>
              <a:defRPr/>
            </a:pPr>
            <a:r>
              <a:rPr kumimoji="0" lang="en-US" sz="2100" b="1" i="0" u="sng" strike="noStrike" kern="1200" cap="none" spc="0" normalizeH="0" baseline="0" noProof="0" dirty="0">
                <a:ln>
                  <a:noFill/>
                </a:ln>
                <a:solidFill>
                  <a:srgbClr val="FFFFFF"/>
                </a:solidFill>
                <a:effectLst/>
                <a:uLnTx/>
                <a:uFillTx/>
                <a:latin typeface="Hind Vadodara"/>
                <a:cs typeface="Hind Vadodara"/>
                <a:sym typeface="Hind Vadodara"/>
              </a:rPr>
              <a:t>RESOURCES:</a:t>
            </a:r>
            <a:endParaRPr kumimoji="0" lang="en-US" sz="2100" b="0" i="0" u="sng" strike="noStrike" kern="1200" cap="none" spc="0" normalizeH="0" baseline="0" noProof="0" dirty="0">
              <a:ln>
                <a:noFill/>
              </a:ln>
              <a:solidFill>
                <a:srgbClr val="FFFFFF"/>
              </a:solidFill>
              <a:effectLst/>
              <a:uLnTx/>
              <a:uFillTx/>
              <a:latin typeface="Hind Vadodara"/>
              <a:cs typeface="Hind Vadodara"/>
              <a:sym typeface="Hind Vadodara"/>
            </a:endParaRPr>
          </a:p>
          <a:p>
            <a:pPr marL="285750" marR="0" lvl="0" indent="-28575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Segoe UI" panose="020B0502040204020203" pitchFamily="34" charset="0"/>
                <a:cs typeface="Hind Vadodara"/>
                <a:sym typeface="Hind Vadodara"/>
                <a:hlinkClick r:id="rId3"/>
              </a:rPr>
              <a:t>Classroom PBIS: Systems &amp; Data Brief</a:t>
            </a:r>
            <a:endParaRPr kumimoji="0" lang="en-US" sz="1800" b="0" i="0" u="none" strike="noStrike" kern="1200" cap="none" spc="0" normalizeH="0" baseline="0" noProof="0" dirty="0">
              <a:ln>
                <a:noFill/>
              </a:ln>
              <a:solidFill>
                <a:srgbClr val="FFFFFF"/>
              </a:solidFill>
              <a:effectLst/>
              <a:uLnTx/>
              <a:uFillTx/>
              <a:latin typeface="Segoe UI" panose="020B0502040204020203" pitchFamily="34" charset="0"/>
              <a:cs typeface="Hind Vadodara"/>
              <a:sym typeface="Hind Vadodara"/>
              <a:hlinkClick r:id="rId4"/>
            </a:endParaRP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hlinkClick r:id="rId5"/>
              </a:rPr>
              <a:t>Supportive Environments Create Classroom Community</a:t>
            </a:r>
            <a:endPar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lang="en-US" sz="2000" dirty="0">
                <a:solidFill>
                  <a:srgbClr val="FFFFFF"/>
                </a:solidFill>
                <a:hlinkClick r:id="rId6"/>
              </a:rPr>
              <a:t>Rollout Checklist</a:t>
            </a:r>
            <a:endPar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hlinkClick r:id="rId7"/>
              </a:rPr>
              <a:t>Annual PBIS Evaluation Report Template</a:t>
            </a:r>
            <a:endPar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lang="en-US" sz="2000" dirty="0">
                <a:solidFill>
                  <a:srgbClr val="FFFFFF"/>
                </a:solidFill>
                <a:hlinkClick r:id="rId8"/>
              </a:rPr>
              <a:t>Annual PBIS Evaluation Report – SAMPLE</a:t>
            </a:r>
            <a:endParaRPr lang="en-US" sz="2000" dirty="0">
              <a:solidFill>
                <a:srgbClr val="FFFFFF"/>
              </a:solidFill>
            </a:endParaRP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lang="en-US" sz="2000" dirty="0">
                <a:solidFill>
                  <a:srgbClr val="FFFFFF"/>
                </a:solidFill>
                <a:hlinkClick r:id="rId9"/>
              </a:rPr>
              <a:t>Embedded Professional Development Activity</a:t>
            </a: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lang="en-US" sz="2000" dirty="0">
                <a:solidFill>
                  <a:srgbClr val="FFFFFF"/>
                </a:solidFill>
                <a:hlinkClick r:id="rId10"/>
              </a:rPr>
              <a:t>Sample PBIS Handbooks </a:t>
            </a:r>
            <a:endParaRPr lang="en-US" sz="2000" dirty="0">
              <a:solidFill>
                <a:srgbClr val="FFFFFF"/>
              </a:solidFill>
            </a:endParaRP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sym typeface="Hind Vadodara"/>
                <a:hlinkClick r:id="rId11"/>
              </a:rPr>
              <a:t>Sample Staff </a:t>
            </a:r>
            <a:r>
              <a:rPr lang="en-US" sz="2000" dirty="0">
                <a:solidFill>
                  <a:srgbClr val="FFFFFF"/>
                </a:solidFill>
                <a:hlinkClick r:id="rId11"/>
              </a:rPr>
              <a:t>Slide Deck</a:t>
            </a:r>
            <a:endPar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hlinkClick r:id="rId12"/>
              </a:rPr>
              <a:t>Sample Student PBIS Slide Deck</a:t>
            </a:r>
            <a:endPar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0" marR="0" lvl="0" indent="0" algn="l" defTabSz="1219140" rtl="0" eaLnBrk="1" fontAlgn="auto" latinLnBrk="0" hangingPunct="1">
              <a:lnSpc>
                <a:spcPct val="100000"/>
              </a:lnSpc>
              <a:spcBef>
                <a:spcPts val="0"/>
              </a:spcBef>
              <a:spcAft>
                <a:spcPts val="800"/>
              </a:spcAft>
              <a:buClr>
                <a:srgbClr val="FFFFFF"/>
              </a:buClr>
              <a:buSzPts val="1200"/>
              <a:buFont typeface="Hind Vadodara"/>
              <a:buNone/>
              <a:tabLst/>
              <a:defRPr/>
            </a:pPr>
            <a:endPar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139700" marR="0" lvl="0" indent="0" algn="l" defTabSz="1219140" rtl="0" eaLnBrk="1" fontAlgn="auto" latinLnBrk="0" hangingPunct="1">
              <a:lnSpc>
                <a:spcPct val="100000"/>
              </a:lnSpc>
              <a:spcBef>
                <a:spcPts val="0"/>
              </a:spcBef>
              <a:spcAft>
                <a:spcPts val="0"/>
              </a:spcAft>
              <a:buClr>
                <a:srgbClr val="FFFFFF"/>
              </a:buClr>
              <a:buSzPts val="1200"/>
              <a:buFont typeface="Hind Vadodara"/>
              <a:buNone/>
              <a:tabLst/>
              <a:defRPr/>
            </a:pPr>
            <a:endParaRPr kumimoji="0" lang="en-US" sz="1400" b="0" i="0" u="none" strike="noStrike" kern="1200" cap="none" spc="0" normalizeH="0" baseline="0" noProof="0" dirty="0">
              <a:ln>
                <a:noFill/>
              </a:ln>
              <a:solidFill>
                <a:srgbClr val="FFFFFF"/>
              </a:solidFill>
              <a:effectLst/>
              <a:uLnTx/>
              <a:uFillTx/>
              <a:latin typeface="Hind Vadodara"/>
              <a:cs typeface="Hind Vadodara"/>
              <a:sym typeface="Hind Vadodara"/>
            </a:endParaRPr>
          </a:p>
        </p:txBody>
      </p:sp>
      <p:grpSp>
        <p:nvGrpSpPr>
          <p:cNvPr id="21" name="Google Shape;1005;p54">
            <a:extLst>
              <a:ext uri="{FF2B5EF4-FFF2-40B4-BE49-F238E27FC236}">
                <a16:creationId xmlns:a16="http://schemas.microsoft.com/office/drawing/2014/main" id="{9E3B9A76-5B52-0E4A-B322-29D3648D9FEF}"/>
              </a:ext>
            </a:extLst>
          </p:cNvPr>
          <p:cNvGrpSpPr/>
          <p:nvPr/>
        </p:nvGrpSpPr>
        <p:grpSpPr>
          <a:xfrm>
            <a:off x="455779" y="1803900"/>
            <a:ext cx="3446808" cy="3988372"/>
            <a:chOff x="3580725" y="2020075"/>
            <a:chExt cx="1344925" cy="1786275"/>
          </a:xfrm>
        </p:grpSpPr>
        <p:sp>
          <p:nvSpPr>
            <p:cNvPr id="22" name="Google Shape;1006;p54">
              <a:extLst>
                <a:ext uri="{FF2B5EF4-FFF2-40B4-BE49-F238E27FC236}">
                  <a16:creationId xmlns:a16="http://schemas.microsoft.com/office/drawing/2014/main" id="{71B709D9-82A6-2B4A-AB46-2205A27E2295}"/>
                </a:ext>
              </a:extLst>
            </p:cNvPr>
            <p:cNvSpPr/>
            <p:nvPr/>
          </p:nvSpPr>
          <p:spPr>
            <a:xfrm>
              <a:off x="3681925" y="2020075"/>
              <a:ext cx="1243725" cy="1786275"/>
            </a:xfrm>
            <a:custGeom>
              <a:avLst/>
              <a:gdLst/>
              <a:ahLst/>
              <a:cxnLst/>
              <a:rect l="l" t="t" r="r" b="b"/>
              <a:pathLst>
                <a:path w="49749" h="71451" extrusionOk="0">
                  <a:moveTo>
                    <a:pt x="1574" y="1"/>
                  </a:moveTo>
                  <a:cubicBezTo>
                    <a:pt x="706" y="1"/>
                    <a:pt x="1" y="706"/>
                    <a:pt x="1" y="1574"/>
                  </a:cubicBezTo>
                  <a:lnTo>
                    <a:pt x="1" y="69877"/>
                  </a:lnTo>
                  <a:cubicBezTo>
                    <a:pt x="1" y="70746"/>
                    <a:pt x="706" y="71451"/>
                    <a:pt x="1574" y="71451"/>
                  </a:cubicBezTo>
                  <a:lnTo>
                    <a:pt x="48175" y="71451"/>
                  </a:lnTo>
                  <a:cubicBezTo>
                    <a:pt x="49044" y="71451"/>
                    <a:pt x="49748" y="70746"/>
                    <a:pt x="49748" y="69877"/>
                  </a:cubicBezTo>
                  <a:lnTo>
                    <a:pt x="49748" y="1574"/>
                  </a:lnTo>
                  <a:cubicBezTo>
                    <a:pt x="49748" y="706"/>
                    <a:pt x="49044" y="1"/>
                    <a:pt x="48175"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3" name="Google Shape;1007;p54">
              <a:extLst>
                <a:ext uri="{FF2B5EF4-FFF2-40B4-BE49-F238E27FC236}">
                  <a16:creationId xmlns:a16="http://schemas.microsoft.com/office/drawing/2014/main" id="{AA87A6D8-49C3-A54C-9E71-F4B3A0FEB9B3}"/>
                </a:ext>
              </a:extLst>
            </p:cNvPr>
            <p:cNvSpPr/>
            <p:nvPr/>
          </p:nvSpPr>
          <p:spPr>
            <a:xfrm>
              <a:off x="3580725" y="2020075"/>
              <a:ext cx="1250250" cy="1786275"/>
            </a:xfrm>
            <a:custGeom>
              <a:avLst/>
              <a:gdLst/>
              <a:ahLst/>
              <a:cxnLst/>
              <a:rect l="l" t="t" r="r" b="b"/>
              <a:pathLst>
                <a:path w="50010" h="71451" extrusionOk="0">
                  <a:moveTo>
                    <a:pt x="2527" y="1"/>
                  </a:moveTo>
                  <a:cubicBezTo>
                    <a:pt x="1147" y="1"/>
                    <a:pt x="33" y="1109"/>
                    <a:pt x="0" y="2492"/>
                  </a:cubicBezTo>
                  <a:lnTo>
                    <a:pt x="0" y="68975"/>
                  </a:lnTo>
                  <a:cubicBezTo>
                    <a:pt x="33" y="70358"/>
                    <a:pt x="1147" y="71451"/>
                    <a:pt x="2526" y="71451"/>
                  </a:cubicBezTo>
                  <a:cubicBezTo>
                    <a:pt x="2537" y="71451"/>
                    <a:pt x="2547" y="71451"/>
                    <a:pt x="2557" y="71451"/>
                  </a:cubicBezTo>
                  <a:lnTo>
                    <a:pt x="50010" y="71451"/>
                  </a:lnTo>
                  <a:lnTo>
                    <a:pt x="50010" y="1"/>
                  </a:lnTo>
                  <a:lnTo>
                    <a:pt x="2557" y="1"/>
                  </a:lnTo>
                  <a:cubicBezTo>
                    <a:pt x="2547" y="1"/>
                    <a:pt x="2537" y="1"/>
                    <a:pt x="2527"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4" name="Google Shape;1008;p54">
              <a:extLst>
                <a:ext uri="{FF2B5EF4-FFF2-40B4-BE49-F238E27FC236}">
                  <a16:creationId xmlns:a16="http://schemas.microsoft.com/office/drawing/2014/main" id="{E0827C78-34E4-EF48-9AC0-B4FADF42AD67}"/>
                </a:ext>
              </a:extLst>
            </p:cNvPr>
            <p:cNvSpPr/>
            <p:nvPr/>
          </p:nvSpPr>
          <p:spPr>
            <a:xfrm>
              <a:off x="3680303" y="2113921"/>
              <a:ext cx="1140025" cy="1511564"/>
            </a:xfrm>
            <a:custGeom>
              <a:avLst/>
              <a:gdLst/>
              <a:ahLst/>
              <a:cxnLst/>
              <a:rect l="l" t="t" r="r" b="b"/>
              <a:pathLst>
                <a:path w="45601" h="60944" extrusionOk="0">
                  <a:moveTo>
                    <a:pt x="426" y="1"/>
                  </a:moveTo>
                  <a:cubicBezTo>
                    <a:pt x="197" y="1"/>
                    <a:pt x="0" y="181"/>
                    <a:pt x="0" y="427"/>
                  </a:cubicBezTo>
                  <a:lnTo>
                    <a:pt x="0" y="60534"/>
                  </a:lnTo>
                  <a:cubicBezTo>
                    <a:pt x="0" y="60763"/>
                    <a:pt x="197" y="60943"/>
                    <a:pt x="426" y="60943"/>
                  </a:cubicBezTo>
                  <a:lnTo>
                    <a:pt x="45191" y="60943"/>
                  </a:lnTo>
                  <a:cubicBezTo>
                    <a:pt x="45421" y="60943"/>
                    <a:pt x="45601" y="60763"/>
                    <a:pt x="45601" y="60534"/>
                  </a:cubicBezTo>
                  <a:lnTo>
                    <a:pt x="45601" y="427"/>
                  </a:lnTo>
                  <a:cubicBezTo>
                    <a:pt x="45601" y="181"/>
                    <a:pt x="45421" y="1"/>
                    <a:pt x="45191"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5" name="Google Shape;1009;p54">
              <a:extLst>
                <a:ext uri="{FF2B5EF4-FFF2-40B4-BE49-F238E27FC236}">
                  <a16:creationId xmlns:a16="http://schemas.microsoft.com/office/drawing/2014/main" id="{1014025B-D1B7-FA4D-A0C8-D9253E148BC5}"/>
                </a:ext>
              </a:extLst>
            </p:cNvPr>
            <p:cNvSpPr/>
            <p:nvPr/>
          </p:nvSpPr>
          <p:spPr>
            <a:xfrm>
              <a:off x="4237099" y="2051650"/>
              <a:ext cx="28700" cy="24925"/>
            </a:xfrm>
            <a:custGeom>
              <a:avLst/>
              <a:gdLst/>
              <a:ahLst/>
              <a:cxnLst/>
              <a:rect l="l" t="t" r="r" b="b"/>
              <a:pathLst>
                <a:path w="1148" h="997" extrusionOk="0">
                  <a:moveTo>
                    <a:pt x="492" y="0"/>
                  </a:moveTo>
                  <a:cubicBezTo>
                    <a:pt x="214" y="0"/>
                    <a:pt x="0" y="230"/>
                    <a:pt x="0" y="508"/>
                  </a:cubicBezTo>
                  <a:cubicBezTo>
                    <a:pt x="0" y="798"/>
                    <a:pt x="243" y="996"/>
                    <a:pt x="496" y="996"/>
                  </a:cubicBezTo>
                  <a:cubicBezTo>
                    <a:pt x="615" y="996"/>
                    <a:pt x="737" y="952"/>
                    <a:pt x="836" y="852"/>
                  </a:cubicBezTo>
                  <a:cubicBezTo>
                    <a:pt x="1148" y="541"/>
                    <a:pt x="935" y="0"/>
                    <a:pt x="4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6" name="Google Shape;1010;p54">
              <a:extLst>
                <a:ext uri="{FF2B5EF4-FFF2-40B4-BE49-F238E27FC236}">
                  <a16:creationId xmlns:a16="http://schemas.microsoft.com/office/drawing/2014/main" id="{37FC96D6-BC24-2947-AA35-0BFCE4EBCE89}"/>
                </a:ext>
              </a:extLst>
            </p:cNvPr>
            <p:cNvSpPr/>
            <p:nvPr/>
          </p:nvSpPr>
          <p:spPr>
            <a:xfrm>
              <a:off x="4179825" y="3667150"/>
              <a:ext cx="125000" cy="106825"/>
            </a:xfrm>
            <a:custGeom>
              <a:avLst/>
              <a:gdLst/>
              <a:ahLst/>
              <a:cxnLst/>
              <a:rect l="l" t="t" r="r" b="b"/>
              <a:pathLst>
                <a:path w="5000" h="4273" extrusionOk="0">
                  <a:moveTo>
                    <a:pt x="2869" y="355"/>
                  </a:moveTo>
                  <a:cubicBezTo>
                    <a:pt x="3836" y="355"/>
                    <a:pt x="4639" y="1158"/>
                    <a:pt x="4639" y="2142"/>
                  </a:cubicBezTo>
                  <a:cubicBezTo>
                    <a:pt x="4639" y="3206"/>
                    <a:pt x="3762" y="3917"/>
                    <a:pt x="2850" y="3917"/>
                  </a:cubicBezTo>
                  <a:cubicBezTo>
                    <a:pt x="2413" y="3917"/>
                    <a:pt x="1968" y="3754"/>
                    <a:pt x="1607" y="3387"/>
                  </a:cubicBezTo>
                  <a:cubicBezTo>
                    <a:pt x="492" y="2273"/>
                    <a:pt x="1279" y="355"/>
                    <a:pt x="2869" y="355"/>
                  </a:cubicBezTo>
                  <a:close/>
                  <a:moveTo>
                    <a:pt x="2849" y="1"/>
                  </a:moveTo>
                  <a:cubicBezTo>
                    <a:pt x="2320" y="1"/>
                    <a:pt x="1781" y="197"/>
                    <a:pt x="1344" y="634"/>
                  </a:cubicBezTo>
                  <a:cubicBezTo>
                    <a:pt x="0" y="1978"/>
                    <a:pt x="967" y="4273"/>
                    <a:pt x="2869" y="4273"/>
                  </a:cubicBezTo>
                  <a:cubicBezTo>
                    <a:pt x="4049" y="4273"/>
                    <a:pt x="5000" y="3306"/>
                    <a:pt x="5000" y="2142"/>
                  </a:cubicBezTo>
                  <a:cubicBezTo>
                    <a:pt x="5000" y="847"/>
                    <a:pt x="3946" y="1"/>
                    <a:pt x="28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grpSp>
      <p:pic>
        <p:nvPicPr>
          <p:cNvPr id="5" name="Picture 4">
            <a:extLst>
              <a:ext uri="{FF2B5EF4-FFF2-40B4-BE49-F238E27FC236}">
                <a16:creationId xmlns:a16="http://schemas.microsoft.com/office/drawing/2014/main" id="{4FDDAEBC-9819-49AA-8B1A-0F07072861F2}"/>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791543" y="2164739"/>
            <a:ext cx="2624514" cy="3223700"/>
          </a:xfrm>
          <a:prstGeom prst="rect">
            <a:avLst/>
          </a:prstGeom>
        </p:spPr>
      </p:pic>
    </p:spTree>
    <p:extLst>
      <p:ext uri="{BB962C8B-B14F-4D97-AF65-F5344CB8AC3E}">
        <p14:creationId xmlns:p14="http://schemas.microsoft.com/office/powerpoint/2010/main" val="32574494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216391-EFF1-4315-9887-2AFAADCA9EB8}"/>
              </a:ext>
            </a:extLst>
          </p:cNvPr>
          <p:cNvSpPr txBox="1"/>
          <p:nvPr/>
        </p:nvSpPr>
        <p:spPr>
          <a:xfrm>
            <a:off x="944208" y="58233"/>
            <a:ext cx="10403346" cy="169277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Arial"/>
                <a:ea typeface="+mn-ea"/>
                <a:cs typeface="+mn-cs"/>
              </a:rPr>
              <a:t>What Tier 1 outcome data can you use to complement your TFI data?</a:t>
            </a:r>
            <a:endParaRPr kumimoji="0" lang="en-US" sz="3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FFFFFF"/>
                </a:solidFill>
                <a:effectLst/>
                <a:uLnTx/>
                <a:uFillTx/>
                <a:latin typeface="Arial"/>
                <a:ea typeface="+mn-ea"/>
                <a:cs typeface="Arial"/>
              </a:rPr>
              <a:t>(Remember to consider your team's desired outcomes/goals as you decide!)</a:t>
            </a:r>
            <a:endParaRPr kumimoji="0" lang="en-US" sz="2400" b="0" i="1" u="none" strike="noStrike" kern="1200" cap="none" spc="0" normalizeH="0" baseline="0" noProof="0" dirty="0">
              <a:ln>
                <a:noFill/>
              </a:ln>
              <a:solidFill>
                <a:srgbClr val="FFFFFF"/>
              </a:solidFill>
              <a:effectLst/>
              <a:uLnTx/>
              <a:uFillTx/>
              <a:latin typeface="Arial"/>
              <a:ea typeface="+mn-ea"/>
              <a:cs typeface="Arial"/>
            </a:endParaRPr>
          </a:p>
        </p:txBody>
      </p:sp>
      <p:sp>
        <p:nvSpPr>
          <p:cNvPr id="4" name="Rectangle 3">
            <a:extLst>
              <a:ext uri="{FF2B5EF4-FFF2-40B4-BE49-F238E27FC236}">
                <a16:creationId xmlns:a16="http://schemas.microsoft.com/office/drawing/2014/main" id="{D69B93F5-284E-C645-96C8-F09698A0BA22}"/>
              </a:ext>
            </a:extLst>
          </p:cNvPr>
          <p:cNvSpPr/>
          <p:nvPr/>
        </p:nvSpPr>
        <p:spPr>
          <a:xfrm>
            <a:off x="3628272" y="2198497"/>
            <a:ext cx="2247315" cy="1488388"/>
          </a:xfrm>
          <a:prstGeom prst="rect">
            <a:avLst/>
          </a:prstGeom>
          <a:blipFill>
            <a:blip r:embed="rId3" cstate="screen">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6" name="Rectangle 2">
            <a:extLst>
              <a:ext uri="{FF2B5EF4-FFF2-40B4-BE49-F238E27FC236}">
                <a16:creationId xmlns:a16="http://schemas.microsoft.com/office/drawing/2014/main" id="{F5C629C2-9237-3646-9621-146893965629}"/>
              </a:ext>
            </a:extLst>
          </p:cNvPr>
          <p:cNvSpPr>
            <a:spLocks noChangeArrowheads="1"/>
          </p:cNvSpPr>
          <p:nvPr/>
        </p:nvSpPr>
        <p:spPr bwMode="auto">
          <a:xfrm>
            <a:off x="9044940" y="11331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pic>
        <p:nvPicPr>
          <p:cNvPr id="10241" name="Picture 16">
            <a:extLst>
              <a:ext uri="{FF2B5EF4-FFF2-40B4-BE49-F238E27FC236}">
                <a16:creationId xmlns:a16="http://schemas.microsoft.com/office/drawing/2014/main" id="{1A66E5F2-7708-D944-96E5-5D4DB4ED6DB4}"/>
              </a:ext>
            </a:extLst>
          </p:cNvPr>
          <p:cNvPicPr>
            <a:picLocks noChangeAspect="1" noChangeArrowheads="1"/>
          </p:cNvPicPr>
          <p:nvPr/>
        </p:nvPicPr>
        <p:blipFill>
          <a:blip r:embed="rId4" r:link="rId5" cstate="screen">
            <a:extLst>
              <a:ext uri="{28A0092B-C50C-407E-A947-70E740481C1C}">
                <a14:useLocalDpi xmlns:a14="http://schemas.microsoft.com/office/drawing/2010/main"/>
              </a:ext>
            </a:extLst>
          </a:blip>
          <a:srcRect/>
          <a:stretch>
            <a:fillRect/>
          </a:stretch>
        </p:blipFill>
        <p:spPr bwMode="auto">
          <a:xfrm>
            <a:off x="327660" y="5059984"/>
            <a:ext cx="2819400" cy="147617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4">
            <a:extLst>
              <a:ext uri="{FF2B5EF4-FFF2-40B4-BE49-F238E27FC236}">
                <a16:creationId xmlns:a16="http://schemas.microsoft.com/office/drawing/2014/main" id="{94DCAFB3-2223-7445-940A-4C4244EF6A4D}"/>
              </a:ext>
            </a:extLst>
          </p:cNvPr>
          <p:cNvSpPr>
            <a:spLocks noChangeArrowheads="1"/>
          </p:cNvSpPr>
          <p:nvPr/>
        </p:nvSpPr>
        <p:spPr bwMode="auto">
          <a:xfrm>
            <a:off x="6051102" y="11331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pic>
        <p:nvPicPr>
          <p:cNvPr id="10243" name="Picture 13">
            <a:extLst>
              <a:ext uri="{FF2B5EF4-FFF2-40B4-BE49-F238E27FC236}">
                <a16:creationId xmlns:a16="http://schemas.microsoft.com/office/drawing/2014/main" id="{9DFFBBC7-666F-234B-84FC-53835BAF00B5}"/>
              </a:ext>
            </a:extLst>
          </p:cNvPr>
          <p:cNvPicPr>
            <a:picLocks noChangeAspect="1" noChangeArrowheads="1"/>
          </p:cNvPicPr>
          <p:nvPr/>
        </p:nvPicPr>
        <p:blipFill>
          <a:blip r:embed="rId6" r:link="rId7" cstate="screen">
            <a:extLst>
              <a:ext uri="{28A0092B-C50C-407E-A947-70E740481C1C}">
                <a14:useLocalDpi xmlns:a14="http://schemas.microsoft.com/office/drawing/2010/main"/>
              </a:ext>
            </a:extLst>
          </a:blip>
          <a:srcRect/>
          <a:stretch>
            <a:fillRect/>
          </a:stretch>
        </p:blipFill>
        <p:spPr bwMode="auto">
          <a:xfrm>
            <a:off x="327660" y="2250963"/>
            <a:ext cx="2819400" cy="147617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6">
            <a:extLst>
              <a:ext uri="{FF2B5EF4-FFF2-40B4-BE49-F238E27FC236}">
                <a16:creationId xmlns:a16="http://schemas.microsoft.com/office/drawing/2014/main" id="{48FCDDD7-C4D3-934B-8ED8-1C2549F2468D}"/>
              </a:ext>
            </a:extLst>
          </p:cNvPr>
          <p:cNvSpPr>
            <a:spLocks noChangeArrowheads="1"/>
          </p:cNvSpPr>
          <p:nvPr/>
        </p:nvSpPr>
        <p:spPr bwMode="auto">
          <a:xfrm>
            <a:off x="9400540" y="50058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pic>
        <p:nvPicPr>
          <p:cNvPr id="10245" name="Picture 6">
            <a:extLst>
              <a:ext uri="{FF2B5EF4-FFF2-40B4-BE49-F238E27FC236}">
                <a16:creationId xmlns:a16="http://schemas.microsoft.com/office/drawing/2014/main" id="{409E515B-7054-3641-8EB6-8F45A1E5C4AB}"/>
              </a:ext>
            </a:extLst>
          </p:cNvPr>
          <p:cNvPicPr>
            <a:picLocks noChangeAspect="1" noChangeArrowheads="1"/>
          </p:cNvPicPr>
          <p:nvPr/>
        </p:nvPicPr>
        <p:blipFill>
          <a:blip r:embed="rId8" r:link="rId9" cstate="screen">
            <a:extLst>
              <a:ext uri="{28A0092B-C50C-407E-A947-70E740481C1C}">
                <a14:useLocalDpi xmlns:a14="http://schemas.microsoft.com/office/drawing/2010/main"/>
              </a:ext>
            </a:extLst>
          </a:blip>
          <a:srcRect/>
          <a:stretch>
            <a:fillRect/>
          </a:stretch>
        </p:blipFill>
        <p:spPr bwMode="auto">
          <a:xfrm>
            <a:off x="3677577" y="5059984"/>
            <a:ext cx="2247315" cy="150593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BD4FB981-1407-F141-B97C-678C3E9D813B}"/>
              </a:ext>
            </a:extLst>
          </p:cNvPr>
          <p:cNvSpPr>
            <a:spLocks noChangeArrowheads="1"/>
          </p:cNvSpPr>
          <p:nvPr/>
        </p:nvSpPr>
        <p:spPr bwMode="auto">
          <a:xfrm>
            <a:off x="6051102" y="205167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pic>
        <p:nvPicPr>
          <p:cNvPr id="10247" name="Picture 7">
            <a:extLst>
              <a:ext uri="{FF2B5EF4-FFF2-40B4-BE49-F238E27FC236}">
                <a16:creationId xmlns:a16="http://schemas.microsoft.com/office/drawing/2014/main" id="{EB6ED750-AE9C-B54A-8A2B-2A8A1F394DAB}"/>
              </a:ext>
            </a:extLst>
          </p:cNvPr>
          <p:cNvPicPr>
            <a:picLocks noChangeAspect="1" noChangeArrowheads="1"/>
          </p:cNvPicPr>
          <p:nvPr/>
        </p:nvPicPr>
        <p:blipFill>
          <a:blip r:embed="rId10" r:link="rId11">
            <a:extLst>
              <a:ext uri="{28A0092B-C50C-407E-A947-70E740481C1C}">
                <a14:useLocalDpi xmlns:a14="http://schemas.microsoft.com/office/drawing/2010/main"/>
              </a:ext>
            </a:extLst>
          </a:blip>
          <a:srcRect/>
          <a:stretch>
            <a:fillRect/>
          </a:stretch>
        </p:blipFill>
        <p:spPr bwMode="auto">
          <a:xfrm>
            <a:off x="6487889" y="2177377"/>
            <a:ext cx="2247314" cy="153062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0">
            <a:extLst>
              <a:ext uri="{FF2B5EF4-FFF2-40B4-BE49-F238E27FC236}">
                <a16:creationId xmlns:a16="http://schemas.microsoft.com/office/drawing/2014/main" id="{E93EEE45-C491-F74E-980E-47082324632D}"/>
              </a:ext>
            </a:extLst>
          </p:cNvPr>
          <p:cNvSpPr>
            <a:spLocks noChangeArrowheads="1"/>
          </p:cNvSpPr>
          <p:nvPr/>
        </p:nvSpPr>
        <p:spPr bwMode="auto">
          <a:xfrm>
            <a:off x="9260840" y="205167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pic>
        <p:nvPicPr>
          <p:cNvPr id="10249" name="Picture 8">
            <a:extLst>
              <a:ext uri="{FF2B5EF4-FFF2-40B4-BE49-F238E27FC236}">
                <a16:creationId xmlns:a16="http://schemas.microsoft.com/office/drawing/2014/main" id="{A7F4F209-7F3E-064D-ABB6-E02785440AE9}"/>
              </a:ext>
            </a:extLst>
          </p:cNvPr>
          <p:cNvPicPr>
            <a:picLocks noChangeAspect="1" noChangeArrowheads="1"/>
          </p:cNvPicPr>
          <p:nvPr/>
        </p:nvPicPr>
        <p:blipFill>
          <a:blip r:embed="rId12" r:link="rId13">
            <a:extLst>
              <a:ext uri="{28A0092B-C50C-407E-A947-70E740481C1C}">
                <a14:useLocalDpi xmlns:a14="http://schemas.microsoft.com/office/drawing/2010/main"/>
              </a:ext>
            </a:extLst>
          </a:blip>
          <a:srcRect/>
          <a:stretch>
            <a:fillRect/>
          </a:stretch>
        </p:blipFill>
        <p:spPr bwMode="auto">
          <a:xfrm>
            <a:off x="6455409" y="5005813"/>
            <a:ext cx="2361287" cy="156010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2">
            <a:extLst>
              <a:ext uri="{FF2B5EF4-FFF2-40B4-BE49-F238E27FC236}">
                <a16:creationId xmlns:a16="http://schemas.microsoft.com/office/drawing/2014/main" id="{879F532D-DF7D-E045-B048-A366F02A6972}"/>
              </a:ext>
            </a:extLst>
          </p:cNvPr>
          <p:cNvSpPr>
            <a:spLocks noChangeArrowheads="1"/>
          </p:cNvSpPr>
          <p:nvPr/>
        </p:nvSpPr>
        <p:spPr bwMode="auto">
          <a:xfrm>
            <a:off x="9183936" y="346668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pic>
        <p:nvPicPr>
          <p:cNvPr id="10251" name="Picture 11" descr="Attendance rates">
            <a:extLst>
              <a:ext uri="{FF2B5EF4-FFF2-40B4-BE49-F238E27FC236}">
                <a16:creationId xmlns:a16="http://schemas.microsoft.com/office/drawing/2014/main" id="{9E4B250C-6A40-304B-A13D-A303E654E803}"/>
              </a:ext>
            </a:extLst>
          </p:cNvPr>
          <p:cNvPicPr>
            <a:picLocks noChangeAspect="1" noChangeArrowheads="1"/>
          </p:cNvPicPr>
          <p:nvPr/>
        </p:nvPicPr>
        <p:blipFill>
          <a:blip r:embed="rId14" r:link="rId15" cstate="screen">
            <a:extLst>
              <a:ext uri="{28A0092B-C50C-407E-A947-70E740481C1C}">
                <a14:useLocalDpi xmlns:a14="http://schemas.microsoft.com/office/drawing/2010/main"/>
              </a:ext>
            </a:extLst>
          </a:blip>
          <a:srcRect/>
          <a:stretch>
            <a:fillRect/>
          </a:stretch>
        </p:blipFill>
        <p:spPr bwMode="auto">
          <a:xfrm>
            <a:off x="9183936" y="3466683"/>
            <a:ext cx="2895600" cy="1524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0C893C3-1C7E-4F48-B31A-CEFE80E9559C}"/>
              </a:ext>
            </a:extLst>
          </p:cNvPr>
          <p:cNvSpPr txBox="1"/>
          <p:nvPr/>
        </p:nvSpPr>
        <p:spPr>
          <a:xfrm>
            <a:off x="944208" y="4064400"/>
            <a:ext cx="16081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Behavior data</a:t>
            </a:r>
          </a:p>
        </p:txBody>
      </p:sp>
      <p:sp>
        <p:nvSpPr>
          <p:cNvPr id="19" name="TextBox 18">
            <a:extLst>
              <a:ext uri="{FF2B5EF4-FFF2-40B4-BE49-F238E27FC236}">
                <a16:creationId xmlns:a16="http://schemas.microsoft.com/office/drawing/2014/main" id="{07E86B87-4642-6246-9F4B-9C634D82D927}"/>
              </a:ext>
            </a:extLst>
          </p:cNvPr>
          <p:cNvSpPr txBox="1"/>
          <p:nvPr/>
        </p:nvSpPr>
        <p:spPr>
          <a:xfrm>
            <a:off x="3545943" y="4064400"/>
            <a:ext cx="268118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School climate data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(students, staff, families)</a:t>
            </a:r>
          </a:p>
        </p:txBody>
      </p:sp>
      <p:sp>
        <p:nvSpPr>
          <p:cNvPr id="20" name="TextBox 19">
            <a:extLst>
              <a:ext uri="{FF2B5EF4-FFF2-40B4-BE49-F238E27FC236}">
                <a16:creationId xmlns:a16="http://schemas.microsoft.com/office/drawing/2014/main" id="{74039981-BF01-D048-9637-4760EBAA6E0A}"/>
              </a:ext>
            </a:extLst>
          </p:cNvPr>
          <p:cNvSpPr txBox="1"/>
          <p:nvPr/>
        </p:nvSpPr>
        <p:spPr>
          <a:xfrm>
            <a:off x="6594366" y="3882999"/>
            <a:ext cx="228733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Staff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Self-assessment  survey data</a:t>
            </a:r>
          </a:p>
        </p:txBody>
      </p:sp>
      <p:sp>
        <p:nvSpPr>
          <p:cNvPr id="21" name="TextBox 20">
            <a:extLst>
              <a:ext uri="{FF2B5EF4-FFF2-40B4-BE49-F238E27FC236}">
                <a16:creationId xmlns:a16="http://schemas.microsoft.com/office/drawing/2014/main" id="{AC531B9A-4DC5-044D-BB07-ECB0F5610983}"/>
              </a:ext>
            </a:extLst>
          </p:cNvPr>
          <p:cNvSpPr txBox="1"/>
          <p:nvPr/>
        </p:nvSpPr>
        <p:spPr>
          <a:xfrm>
            <a:off x="9827669" y="5443618"/>
            <a:ext cx="18646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Attendance data</a:t>
            </a:r>
          </a:p>
        </p:txBody>
      </p:sp>
    </p:spTree>
    <p:extLst>
      <p:ext uri="{BB962C8B-B14F-4D97-AF65-F5344CB8AC3E}">
        <p14:creationId xmlns:p14="http://schemas.microsoft.com/office/powerpoint/2010/main" val="4549420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7787FD-F8E2-F447-9D39-AAB8CCFA4F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72283">
            <a:off x="8157410" y="986588"/>
            <a:ext cx="3861801" cy="5342020"/>
          </a:xfrm>
          <a:prstGeom prst="rect">
            <a:avLst/>
          </a:prstGeom>
        </p:spPr>
      </p:pic>
      <p:pic>
        <p:nvPicPr>
          <p:cNvPr id="3" name="Picture 2">
            <a:extLst>
              <a:ext uri="{FF2B5EF4-FFF2-40B4-BE49-F238E27FC236}">
                <a16:creationId xmlns:a16="http://schemas.microsoft.com/office/drawing/2014/main" id="{FB9E47E6-9BEB-8645-B838-E1B276979C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97643" y="305642"/>
            <a:ext cx="4890668" cy="6245007"/>
          </a:xfrm>
          <a:prstGeom prst="rect">
            <a:avLst/>
          </a:prstGeom>
          <a:ln>
            <a:solidFill>
              <a:schemeClr val="accent6"/>
            </a:solidFill>
          </a:ln>
        </p:spPr>
      </p:pic>
      <p:sp>
        <p:nvSpPr>
          <p:cNvPr id="6" name="Title 1">
            <a:extLst>
              <a:ext uri="{FF2B5EF4-FFF2-40B4-BE49-F238E27FC236}">
                <a16:creationId xmlns:a16="http://schemas.microsoft.com/office/drawing/2014/main" id="{17BCF271-FAC8-D14E-8B0A-6F7846C6D4C3}"/>
              </a:ext>
            </a:extLst>
          </p:cNvPr>
          <p:cNvSpPr txBox="1">
            <a:spLocks/>
          </p:cNvSpPr>
          <p:nvPr/>
        </p:nvSpPr>
        <p:spPr>
          <a:xfrm rot="-294">
            <a:off x="328733" y="483578"/>
            <a:ext cx="4679202" cy="61970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600" b="1" kern="0" dirty="0">
                <a:solidFill>
                  <a:srgbClr val="FFFFFF"/>
                </a:solidFill>
              </a:rPr>
              <a:t>EVALUATION</a:t>
            </a:r>
            <a:r>
              <a:rPr kumimoji="0" lang="en-US" sz="3600" b="1" i="0" u="none" strike="noStrike" kern="0" cap="none" spc="0" normalizeH="0" baseline="0" noProof="0" dirty="0">
                <a:ln>
                  <a:noFill/>
                </a:ln>
                <a:solidFill>
                  <a:srgbClr val="FFFFFF"/>
                </a:solidFill>
                <a:effectLst/>
                <a:uLnTx/>
                <a:uFillTx/>
                <a:latin typeface="Arial"/>
                <a:cs typeface="Arial"/>
                <a:sym typeface="Arial"/>
              </a:rPr>
              <a:t> TEMPLATE</a:t>
            </a:r>
          </a:p>
        </p:txBody>
      </p:sp>
      <p:sp>
        <p:nvSpPr>
          <p:cNvPr id="7" name="TextBox 6">
            <a:extLst>
              <a:ext uri="{FF2B5EF4-FFF2-40B4-BE49-F238E27FC236}">
                <a16:creationId xmlns:a16="http://schemas.microsoft.com/office/drawing/2014/main" id="{477C7484-DB9D-7047-B46C-2EA0C6A82F38}"/>
              </a:ext>
            </a:extLst>
          </p:cNvPr>
          <p:cNvSpPr txBox="1"/>
          <p:nvPr/>
        </p:nvSpPr>
        <p:spPr>
          <a:xfrm>
            <a:off x="328706" y="2039976"/>
            <a:ext cx="4558146" cy="2776337"/>
          </a:xfrm>
          <a:prstGeom prst="rect">
            <a:avLst/>
          </a:prstGeom>
          <a:noFill/>
        </p:spPr>
        <p:txBody>
          <a:bodyPr wrap="square" rtlCol="0">
            <a:spAutoFit/>
          </a:bodyPr>
          <a:lstStyle/>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FFFFFF"/>
                </a:solidFill>
                <a:effectLst/>
                <a:uLnTx/>
                <a:uFillTx/>
                <a:latin typeface="Arial"/>
                <a:ea typeface="+mn-ea"/>
                <a:cs typeface="+mn-cs"/>
              </a:rPr>
              <a:t>Add your data</a:t>
            </a:r>
          </a:p>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FFFFFF"/>
                </a:solidFill>
                <a:effectLst/>
                <a:uLnTx/>
                <a:uFillTx/>
                <a:latin typeface="Arial"/>
                <a:ea typeface="+mn-ea"/>
                <a:cs typeface="+mn-cs"/>
              </a:rPr>
              <a:t>Match your school’s context</a:t>
            </a:r>
          </a:p>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FFFFFF"/>
                </a:solidFill>
                <a:effectLst/>
                <a:uLnTx/>
                <a:uFillTx/>
                <a:latin typeface="Arial"/>
                <a:ea typeface="+mn-ea"/>
                <a:cs typeface="+mn-cs"/>
              </a:rPr>
              <a:t>Share with stakeholders</a:t>
            </a:r>
          </a:p>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9896020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153678" y="232205"/>
            <a:ext cx="10477798" cy="845600"/>
          </a:xfrm>
        </p:spPr>
        <p:txBody>
          <a:bodyPr/>
          <a:lstStyle/>
          <a:p>
            <a:r>
              <a:rPr lang="en-US" sz="3600" dirty="0"/>
              <a:t>ACTIVITY: Evaluation Report and Planning</a:t>
            </a:r>
          </a:p>
        </p:txBody>
      </p:sp>
      <p:grpSp>
        <p:nvGrpSpPr>
          <p:cNvPr id="169" name="Group 168">
            <a:extLst>
              <a:ext uri="{FF2B5EF4-FFF2-40B4-BE49-F238E27FC236}">
                <a16:creationId xmlns:a16="http://schemas.microsoft.com/office/drawing/2014/main" id="{90392813-9C3F-9E4D-A2DC-31D3CEBE04C2}"/>
              </a:ext>
            </a:extLst>
          </p:cNvPr>
          <p:cNvGrpSpPr/>
          <p:nvPr/>
        </p:nvGrpSpPr>
        <p:grpSpPr>
          <a:xfrm>
            <a:off x="10938203" y="75885"/>
            <a:ext cx="1158240" cy="1158240"/>
            <a:chOff x="7429182" y="2594804"/>
            <a:chExt cx="868680" cy="868680"/>
          </a:xfrm>
        </p:grpSpPr>
        <p:sp>
          <p:nvSpPr>
            <p:cNvPr id="170" name="Google Shape;662;p43">
              <a:extLst>
                <a:ext uri="{FF2B5EF4-FFF2-40B4-BE49-F238E27FC236}">
                  <a16:creationId xmlns:a16="http://schemas.microsoft.com/office/drawing/2014/main" id="{7531D126-6E0E-4A4E-952D-EA0E6CC524B3}"/>
                </a:ext>
              </a:extLst>
            </p:cNvPr>
            <p:cNvSpPr/>
            <p:nvPr/>
          </p:nvSpPr>
          <p:spPr>
            <a:xfrm>
              <a:off x="7429182" y="2594804"/>
              <a:ext cx="868680" cy="868680"/>
            </a:xfrm>
            <a:prstGeom prst="ellipse">
              <a:avLst/>
            </a:prstGeom>
            <a:gradFill>
              <a:gsLst>
                <a:gs pos="0">
                  <a:srgbClr val="63A537"/>
                </a:gs>
                <a:gs pos="100000">
                  <a:srgbClr val="99CB38"/>
                </a:gs>
              </a:gsLst>
              <a:lin ang="10800025"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nvGrpSpPr>
            <p:cNvPr id="171" name="Google Shape;7825;p68">
              <a:extLst>
                <a:ext uri="{FF2B5EF4-FFF2-40B4-BE49-F238E27FC236}">
                  <a16:creationId xmlns:a16="http://schemas.microsoft.com/office/drawing/2014/main" id="{BCBA7A38-C4DA-A444-9FA8-9B9B861F089C}"/>
                </a:ext>
              </a:extLst>
            </p:cNvPr>
            <p:cNvGrpSpPr/>
            <p:nvPr/>
          </p:nvGrpSpPr>
          <p:grpSpPr>
            <a:xfrm>
              <a:off x="7695803" y="2835669"/>
              <a:ext cx="354145" cy="351869"/>
              <a:chOff x="3514900" y="1489020"/>
              <a:chExt cx="354145" cy="351869"/>
            </a:xfrm>
          </p:grpSpPr>
          <p:sp>
            <p:nvSpPr>
              <p:cNvPr id="172" name="Google Shape;7826;p68">
                <a:extLst>
                  <a:ext uri="{FF2B5EF4-FFF2-40B4-BE49-F238E27FC236}">
                    <a16:creationId xmlns:a16="http://schemas.microsoft.com/office/drawing/2014/main" id="{90018877-F4B0-3B49-B35A-6F3F316B19EB}"/>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3" name="Google Shape;7827;p68">
                <a:extLst>
                  <a:ext uri="{FF2B5EF4-FFF2-40B4-BE49-F238E27FC236}">
                    <a16:creationId xmlns:a16="http://schemas.microsoft.com/office/drawing/2014/main" id="{2BCD7C8E-53CD-E545-A7C5-05F34E897D98}"/>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4" name="Google Shape;7828;p68">
                <a:extLst>
                  <a:ext uri="{FF2B5EF4-FFF2-40B4-BE49-F238E27FC236}">
                    <a16:creationId xmlns:a16="http://schemas.microsoft.com/office/drawing/2014/main" id="{8908A198-C8D2-4C44-B34F-C37B5E875569}"/>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5" name="Google Shape;7829;p68">
                <a:extLst>
                  <a:ext uri="{FF2B5EF4-FFF2-40B4-BE49-F238E27FC236}">
                    <a16:creationId xmlns:a16="http://schemas.microsoft.com/office/drawing/2014/main" id="{1CB0DB7E-F72E-5F48-95CA-28D8F36C225A}"/>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6" name="Google Shape;7830;p68">
                <a:extLst>
                  <a:ext uri="{FF2B5EF4-FFF2-40B4-BE49-F238E27FC236}">
                    <a16:creationId xmlns:a16="http://schemas.microsoft.com/office/drawing/2014/main" id="{4E94D0D1-2F30-D74F-B7F4-5989C8AE8417}"/>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7" name="Google Shape;7831;p68">
                <a:extLst>
                  <a:ext uri="{FF2B5EF4-FFF2-40B4-BE49-F238E27FC236}">
                    <a16:creationId xmlns:a16="http://schemas.microsoft.com/office/drawing/2014/main" id="{7115E542-3974-D647-AF7A-9041AE83CD04}"/>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8" name="Google Shape;7832;p68">
                <a:extLst>
                  <a:ext uri="{FF2B5EF4-FFF2-40B4-BE49-F238E27FC236}">
                    <a16:creationId xmlns:a16="http://schemas.microsoft.com/office/drawing/2014/main" id="{94545334-8228-D54F-801C-17356E0615CD}"/>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9" name="Google Shape;7833;p68">
                <a:extLst>
                  <a:ext uri="{FF2B5EF4-FFF2-40B4-BE49-F238E27FC236}">
                    <a16:creationId xmlns:a16="http://schemas.microsoft.com/office/drawing/2014/main" id="{223971F5-20AA-1442-8853-55AD763E8276}"/>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0" name="Google Shape;7834;p68">
                <a:extLst>
                  <a:ext uri="{FF2B5EF4-FFF2-40B4-BE49-F238E27FC236}">
                    <a16:creationId xmlns:a16="http://schemas.microsoft.com/office/drawing/2014/main" id="{7B53C61F-C55B-6A46-9B56-FEE095E2E8B5}"/>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1" name="Google Shape;7835;p68">
                <a:extLst>
                  <a:ext uri="{FF2B5EF4-FFF2-40B4-BE49-F238E27FC236}">
                    <a16:creationId xmlns:a16="http://schemas.microsoft.com/office/drawing/2014/main" id="{6F6B57D8-A901-344B-AB50-3D8C5E39E838}"/>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2" name="Google Shape;7836;p68">
                <a:extLst>
                  <a:ext uri="{FF2B5EF4-FFF2-40B4-BE49-F238E27FC236}">
                    <a16:creationId xmlns:a16="http://schemas.microsoft.com/office/drawing/2014/main" id="{90DB872E-02E1-5D4C-9795-C2D4CD35987E}"/>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3" name="Google Shape;7837;p68">
                <a:extLst>
                  <a:ext uri="{FF2B5EF4-FFF2-40B4-BE49-F238E27FC236}">
                    <a16:creationId xmlns:a16="http://schemas.microsoft.com/office/drawing/2014/main" id="{49D7E70B-90D4-4B40-8AB2-4F5BF98D893B}"/>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4" name="Google Shape;7838;p68">
                <a:extLst>
                  <a:ext uri="{FF2B5EF4-FFF2-40B4-BE49-F238E27FC236}">
                    <a16:creationId xmlns:a16="http://schemas.microsoft.com/office/drawing/2014/main" id="{7471B969-14D4-9349-8CEA-EC5FD90D9508}"/>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5" name="Google Shape;7839;p68">
                <a:extLst>
                  <a:ext uri="{FF2B5EF4-FFF2-40B4-BE49-F238E27FC236}">
                    <a16:creationId xmlns:a16="http://schemas.microsoft.com/office/drawing/2014/main" id="{6706CE98-C76B-264D-8425-FA7D22A9D44C}"/>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6" name="Google Shape;7840;p68">
                <a:extLst>
                  <a:ext uri="{FF2B5EF4-FFF2-40B4-BE49-F238E27FC236}">
                    <a16:creationId xmlns:a16="http://schemas.microsoft.com/office/drawing/2014/main" id="{AC7E5260-FEA3-AD4D-872F-6971DA9FE70B}"/>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7" name="Google Shape;7841;p68">
                <a:extLst>
                  <a:ext uri="{FF2B5EF4-FFF2-40B4-BE49-F238E27FC236}">
                    <a16:creationId xmlns:a16="http://schemas.microsoft.com/office/drawing/2014/main" id="{429D6D30-C228-3C41-853A-4F94626F63F8}"/>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8" name="Google Shape;7842;p68">
                <a:extLst>
                  <a:ext uri="{FF2B5EF4-FFF2-40B4-BE49-F238E27FC236}">
                    <a16:creationId xmlns:a16="http://schemas.microsoft.com/office/drawing/2014/main" id="{3EE96298-5E59-9240-A40A-981DE3C39CAC}"/>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9" name="Google Shape;7843;p68">
                <a:extLst>
                  <a:ext uri="{FF2B5EF4-FFF2-40B4-BE49-F238E27FC236}">
                    <a16:creationId xmlns:a16="http://schemas.microsoft.com/office/drawing/2014/main" id="{E3B68417-1BBB-D541-84DC-E7F6CDFF701E}"/>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0" name="Google Shape;7844;p68">
                <a:extLst>
                  <a:ext uri="{FF2B5EF4-FFF2-40B4-BE49-F238E27FC236}">
                    <a16:creationId xmlns:a16="http://schemas.microsoft.com/office/drawing/2014/main" id="{3CBBC2C5-3DEC-F04C-87B8-660AD9327096}"/>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1" name="Google Shape;7845;p68">
                <a:extLst>
                  <a:ext uri="{FF2B5EF4-FFF2-40B4-BE49-F238E27FC236}">
                    <a16:creationId xmlns:a16="http://schemas.microsoft.com/office/drawing/2014/main" id="{BE949903-C6E6-7E4D-B250-835FD11E3F72}"/>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2" name="Google Shape;7846;p68">
                <a:extLst>
                  <a:ext uri="{FF2B5EF4-FFF2-40B4-BE49-F238E27FC236}">
                    <a16:creationId xmlns:a16="http://schemas.microsoft.com/office/drawing/2014/main" id="{0FDA0DDF-3EC5-E647-A39F-9E7FDCC2FC65}"/>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3" name="Google Shape;7847;p68">
                <a:extLst>
                  <a:ext uri="{FF2B5EF4-FFF2-40B4-BE49-F238E27FC236}">
                    <a16:creationId xmlns:a16="http://schemas.microsoft.com/office/drawing/2014/main" id="{5A7A7823-3A68-B74E-9CF1-61570DA7BFF5}"/>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sp>
        <p:nvSpPr>
          <p:cNvPr id="114" name="Content Placeholder 2">
            <a:extLst>
              <a:ext uri="{FF2B5EF4-FFF2-40B4-BE49-F238E27FC236}">
                <a16:creationId xmlns:a16="http://schemas.microsoft.com/office/drawing/2014/main" id="{2B60AD10-5A25-1BE3-4374-E6B9AD097511}"/>
              </a:ext>
            </a:extLst>
          </p:cNvPr>
          <p:cNvSpPr>
            <a:spLocks noGrp="1"/>
          </p:cNvSpPr>
          <p:nvPr>
            <p:ph type="body" idx="1"/>
          </p:nvPr>
        </p:nvSpPr>
        <p:spPr>
          <a:xfrm>
            <a:off x="315686" y="1077805"/>
            <a:ext cx="6966857" cy="4616099"/>
          </a:xfrm>
          <a:prstGeom prst="roundRect">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p>
            <a:pPr marL="342900" indent="-342900">
              <a:spcAft>
                <a:spcPts val="600"/>
              </a:spcAft>
              <a:buSzPct val="100000"/>
              <a:buFont typeface="Arial" panose="020B0604020202020204" pitchFamily="34" charset="0"/>
              <a:buChar char="•"/>
            </a:pPr>
            <a:r>
              <a:rPr lang="en-US" sz="2400" dirty="0">
                <a:solidFill>
                  <a:schemeClr val="tx1"/>
                </a:solidFill>
                <a:latin typeface="+mn-lt"/>
                <a:cs typeface="Arial"/>
              </a:rPr>
              <a:t>Review your goals and accomplishments from this year. What data relates to these?</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2400" kern="1200" dirty="0">
                <a:solidFill>
                  <a:schemeClr val="tx1"/>
                </a:solidFill>
                <a:latin typeface="+mn-lt"/>
                <a:ea typeface="+mn-ea"/>
                <a:cs typeface="+mn-cs"/>
              </a:rPr>
              <a:t>Review your PBIS Handbook</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342900" indent="-342900">
              <a:spcAft>
                <a:spcPts val="1200"/>
              </a:spcAft>
              <a:buClrTx/>
              <a:buSzTx/>
              <a:buFont typeface="Arial" panose="020B0604020202020204" pitchFamily="34" charset="0"/>
              <a:buChar char="•"/>
              <a:defRPr/>
            </a:pPr>
            <a:r>
              <a:rPr lang="en-US" sz="2400" kern="1200" dirty="0">
                <a:solidFill>
                  <a:schemeClr val="tx1"/>
                </a:solidFill>
                <a:latin typeface="+mn-lt"/>
                <a:ea typeface="+mn-ea"/>
                <a:cs typeface="+mn-cs"/>
              </a:rPr>
              <a:t>Review planning for next year content with your team.</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Identify priorities and action steps</a:t>
            </a:r>
          </a:p>
          <a:p>
            <a:pPr marL="342900" indent="-342900">
              <a:spcAft>
                <a:spcPts val="600"/>
              </a:spcAft>
              <a:buSzPct val="100000"/>
              <a:buFont typeface="Arial" panose="020B0604020202020204" pitchFamily="34" charset="0"/>
              <a:buChar char="•"/>
            </a:pPr>
            <a:r>
              <a:rPr lang="en-US" sz="2400" dirty="0">
                <a:solidFill>
                  <a:schemeClr val="tx1"/>
                </a:solidFill>
                <a:latin typeface="+mn-lt"/>
                <a:cs typeface="Arial"/>
              </a:rPr>
              <a:t>How will this be shared?</a:t>
            </a:r>
          </a:p>
          <a:p>
            <a:pPr marL="342900" indent="-342900">
              <a:spcAft>
                <a:spcPts val="600"/>
              </a:spcAft>
              <a:buSzPct val="100000"/>
              <a:buFont typeface="Arial" panose="020B0604020202020204" pitchFamily="34" charset="0"/>
              <a:buChar char="•"/>
            </a:pPr>
            <a:endParaRPr lang="en-US" sz="2400" dirty="0">
              <a:solidFill>
                <a:schemeClr val="tx1"/>
              </a:solidFill>
              <a:latin typeface="+mn-lt"/>
              <a:cs typeface="Arial"/>
            </a:endParaRPr>
          </a:p>
          <a:p>
            <a:pPr marL="342900" indent="-342900">
              <a:spcAft>
                <a:spcPts val="600"/>
              </a:spcAft>
              <a:buSzPct val="100000"/>
              <a:buFont typeface="Arial" panose="020B0604020202020204" pitchFamily="34" charset="0"/>
              <a:buChar char="•"/>
            </a:pPr>
            <a:r>
              <a:rPr lang="en-US" sz="2400" dirty="0">
                <a:solidFill>
                  <a:schemeClr val="tx1"/>
                </a:solidFill>
                <a:latin typeface="+mn-lt"/>
              </a:rPr>
              <a:t>Add to your action plan as needed</a:t>
            </a:r>
            <a:endParaRPr lang="en-US" sz="2400" dirty="0">
              <a:solidFill>
                <a:schemeClr val="tx1"/>
              </a:solidFill>
              <a:latin typeface="+mn-lt"/>
              <a:cs typeface="Arial"/>
            </a:endParaRPr>
          </a:p>
        </p:txBody>
      </p:sp>
      <p:pic>
        <p:nvPicPr>
          <p:cNvPr id="2" name="Picture 2" descr="Chart, table&#10;&#10;Description automatically generated">
            <a:extLst>
              <a:ext uri="{FF2B5EF4-FFF2-40B4-BE49-F238E27FC236}">
                <a16:creationId xmlns:a16="http://schemas.microsoft.com/office/drawing/2014/main" id="{51ED9B1A-D246-3BA1-D7E2-78F5171364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49436" y="1555278"/>
            <a:ext cx="3344262" cy="4181355"/>
          </a:xfrm>
          <a:prstGeom prst="rect">
            <a:avLst/>
          </a:prstGeom>
        </p:spPr>
      </p:pic>
    </p:spTree>
    <p:extLst>
      <p:ext uri="{BB962C8B-B14F-4D97-AF65-F5344CB8AC3E}">
        <p14:creationId xmlns:p14="http://schemas.microsoft.com/office/powerpoint/2010/main" val="11626091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7463F7EB-32B6-BA42-BEC0-8A40BBCE4672}"/>
              </a:ext>
            </a:extLst>
          </p:cNvPr>
          <p:cNvSpPr/>
          <p:nvPr/>
        </p:nvSpPr>
        <p:spPr>
          <a:xfrm>
            <a:off x="2349305" y="1955409"/>
            <a:ext cx="2926080" cy="2968283"/>
          </a:xfrm>
          <a:prstGeom prst="ellipse">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95000"/>
                    <a:lumOff val="5000"/>
                  </a:prstClr>
                </a:solidFill>
                <a:effectLst/>
                <a:uLnTx/>
                <a:uFillTx/>
                <a:latin typeface="Arial"/>
                <a:ea typeface="+mn-ea"/>
                <a:cs typeface="+mn-cs"/>
              </a:rPr>
              <a:t>LUNCH</a:t>
            </a:r>
            <a:endParaRPr kumimoji="0" lang="en-US" sz="3200" b="0" i="0" u="none" strike="noStrike" kern="1200" cap="none" spc="0" normalizeH="0" baseline="0" noProof="0" dirty="0">
              <a:ln>
                <a:noFill/>
              </a:ln>
              <a:solidFill>
                <a:prstClr val="black">
                  <a:lumMod val="95000"/>
                  <a:lumOff val="5000"/>
                </a:prstClr>
              </a:solidFill>
              <a:effectLst/>
              <a:uLnTx/>
              <a:uFillTx/>
              <a:latin typeface="Arial"/>
              <a:ea typeface="+mn-ea"/>
              <a:cs typeface="Arial"/>
            </a:endParaRPr>
          </a:p>
        </p:txBody>
      </p:sp>
      <p:pic>
        <p:nvPicPr>
          <p:cNvPr id="2" name="Picture 4" descr="Do You Have a Lunch-Break Policy for Technicians? - CEPRO">
            <a:extLst>
              <a:ext uri="{FF2B5EF4-FFF2-40B4-BE49-F238E27FC236}">
                <a16:creationId xmlns:a16="http://schemas.microsoft.com/office/drawing/2014/main" id="{6B610ADE-F332-82D2-912B-FFE445F7D69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4058" y="-121534"/>
            <a:ext cx="12885294" cy="6979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6162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9900E1-52DF-4869-AC2D-AC9A9D6C8B24}"/>
              </a:ext>
            </a:extLst>
          </p:cNvPr>
          <p:cNvSpPr>
            <a:spLocks noGrp="1"/>
          </p:cNvSpPr>
          <p:nvPr>
            <p:ph type="body" idx="1"/>
          </p:nvPr>
        </p:nvSpPr>
        <p:spPr>
          <a:xfrm>
            <a:off x="366349" y="1338084"/>
            <a:ext cx="6871733" cy="5371187"/>
          </a:xfrm>
          <a:prstGeom prst="roundRect">
            <a:avLst/>
          </a:prstGeom>
          <a:noFill/>
          <a:ln w="38100"/>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p>
            <a:pPr eaLnBrk="1" hangingPunct="1">
              <a:lnSpc>
                <a:spcPct val="90000"/>
              </a:lnSpc>
              <a:spcBef>
                <a:spcPts val="600"/>
              </a:spcBef>
              <a:buClr>
                <a:schemeClr val="bg1"/>
              </a:buClr>
              <a:buSzPct val="100000"/>
              <a:buFont typeface="Wingdings" panose="05000000000000000000" pitchFamily="2" charset="2"/>
              <a:buChar char="Ø"/>
            </a:pPr>
            <a:r>
              <a:rPr lang="en-US" sz="2800" b="1" dirty="0">
                <a:ea typeface="ＭＳ Ｐゴシック" pitchFamily="-111" charset="-128"/>
              </a:rPr>
              <a:t>First 10 minutes:</a:t>
            </a:r>
          </a:p>
          <a:p>
            <a:pPr lvl="1" eaLnBrk="1" hangingPunct="1">
              <a:lnSpc>
                <a:spcPct val="90000"/>
              </a:lnSpc>
              <a:spcBef>
                <a:spcPts val="600"/>
              </a:spcBef>
              <a:buClr>
                <a:schemeClr val="bg1"/>
              </a:buClr>
              <a:buSzPct val="100000"/>
              <a:buFont typeface="Wingdings" panose="05000000000000000000" pitchFamily="2" charset="2"/>
              <a:buChar char="Ø"/>
            </a:pPr>
            <a:r>
              <a:rPr lang="en-US" sz="2400" dirty="0">
                <a:ea typeface="ＭＳ Ｐゴシック" pitchFamily="-111" charset="-128"/>
              </a:rPr>
              <a:t>Set up your poster so that it is visible.</a:t>
            </a:r>
            <a:endParaRPr lang="en-US" sz="2400" b="1" dirty="0">
              <a:ea typeface="ＭＳ Ｐゴシック" pitchFamily="-111" charset="-128"/>
            </a:endParaRPr>
          </a:p>
          <a:p>
            <a:pPr eaLnBrk="1" hangingPunct="1">
              <a:lnSpc>
                <a:spcPct val="90000"/>
              </a:lnSpc>
              <a:spcBef>
                <a:spcPts val="600"/>
              </a:spcBef>
              <a:buClr>
                <a:schemeClr val="bg1"/>
              </a:buClr>
              <a:buSzPct val="100000"/>
              <a:buFont typeface="Wingdings" panose="05000000000000000000" pitchFamily="2" charset="2"/>
              <a:buChar char="Ø"/>
            </a:pPr>
            <a:endParaRPr lang="en-US" sz="900" b="1" dirty="0">
              <a:ea typeface="ＭＳ Ｐゴシック" pitchFamily="-111" charset="-128"/>
            </a:endParaRPr>
          </a:p>
          <a:p>
            <a:pPr eaLnBrk="1" hangingPunct="1">
              <a:lnSpc>
                <a:spcPct val="90000"/>
              </a:lnSpc>
              <a:spcBef>
                <a:spcPts val="600"/>
              </a:spcBef>
              <a:buClr>
                <a:schemeClr val="bg1"/>
              </a:buClr>
              <a:buSzPct val="100000"/>
              <a:buFont typeface="Wingdings" panose="05000000000000000000" pitchFamily="2" charset="2"/>
              <a:buChar char="Ø"/>
            </a:pPr>
            <a:r>
              <a:rPr lang="en-US" sz="2800" b="1" dirty="0">
                <a:ea typeface="ＭＳ Ｐゴシック" pitchFamily="-111" charset="-128"/>
              </a:rPr>
              <a:t>Second 50 minutes:</a:t>
            </a:r>
          </a:p>
          <a:p>
            <a:pPr lvl="1" eaLnBrk="1" hangingPunct="1">
              <a:lnSpc>
                <a:spcPct val="90000"/>
              </a:lnSpc>
              <a:spcBef>
                <a:spcPts val="600"/>
              </a:spcBef>
              <a:buClr>
                <a:schemeClr val="bg1"/>
              </a:buClr>
              <a:buSzPct val="100000"/>
              <a:buFont typeface="Wingdings" panose="05000000000000000000" pitchFamily="2" charset="2"/>
              <a:buChar char="Ø"/>
            </a:pPr>
            <a:r>
              <a:rPr lang="en-US" sz="2400" dirty="0">
                <a:ea typeface="ＭＳ Ｐゴシック" pitchFamily="-111" charset="-128"/>
              </a:rPr>
              <a:t>Have at least one team member stand by your poster the entire time.</a:t>
            </a:r>
          </a:p>
          <a:p>
            <a:pPr lvl="1" eaLnBrk="1" hangingPunct="1">
              <a:lnSpc>
                <a:spcPct val="90000"/>
              </a:lnSpc>
              <a:spcBef>
                <a:spcPts val="600"/>
              </a:spcBef>
              <a:buClr>
                <a:schemeClr val="bg1"/>
              </a:buClr>
              <a:buSzPct val="100000"/>
              <a:buFont typeface="Wingdings" panose="05000000000000000000" pitchFamily="2" charset="2"/>
              <a:buChar char="Ø"/>
            </a:pPr>
            <a:r>
              <a:rPr lang="en-US" sz="2400" dirty="0">
                <a:ea typeface="ＭＳ Ｐゴシック" pitchFamily="-111" charset="-128"/>
              </a:rPr>
              <a:t>Take turns walking around and reviewing other school’s posters.</a:t>
            </a:r>
          </a:p>
          <a:p>
            <a:pPr lvl="1" eaLnBrk="1" hangingPunct="1">
              <a:lnSpc>
                <a:spcPct val="90000"/>
              </a:lnSpc>
              <a:spcBef>
                <a:spcPts val="600"/>
              </a:spcBef>
              <a:buClr>
                <a:schemeClr val="bg1"/>
              </a:buClr>
              <a:buSzPct val="100000"/>
              <a:buFont typeface="Wingdings" panose="05000000000000000000" pitchFamily="2" charset="2"/>
              <a:buChar char="Ø"/>
            </a:pPr>
            <a:r>
              <a:rPr lang="en-US" sz="2400" dirty="0">
                <a:ea typeface="ＭＳ Ｐゴシック" pitchFamily="-111" charset="-128"/>
              </a:rPr>
              <a:t>Ask questions / collect ideas</a:t>
            </a:r>
          </a:p>
          <a:p>
            <a:pPr lvl="1" eaLnBrk="1" hangingPunct="1">
              <a:lnSpc>
                <a:spcPct val="90000"/>
              </a:lnSpc>
              <a:spcBef>
                <a:spcPts val="600"/>
              </a:spcBef>
              <a:buClr>
                <a:schemeClr val="bg1"/>
              </a:buClr>
              <a:buSzPct val="100000"/>
              <a:buFont typeface="Wingdings" panose="05000000000000000000" pitchFamily="2" charset="2"/>
              <a:buChar char="Ø"/>
            </a:pPr>
            <a:r>
              <a:rPr lang="en-US" sz="2400" dirty="0">
                <a:ea typeface="ＭＳ Ｐゴシック" pitchFamily="-111" charset="-128"/>
              </a:rPr>
              <a:t>Bring information back for discussions with your team during action planning time.</a:t>
            </a:r>
          </a:p>
        </p:txBody>
      </p:sp>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p:txBody>
          <a:bodyPr>
            <a:noAutofit/>
          </a:bodyPr>
          <a:lstStyle/>
          <a:p>
            <a:r>
              <a:rPr lang="en-US" sz="3200" b="1" dirty="0">
                <a:solidFill>
                  <a:schemeClr val="bg1"/>
                </a:solidFill>
                <a:cs typeface="Calibri Light"/>
              </a:rPr>
              <a:t>ACTIVITY:  POSTER SESSION</a:t>
            </a:r>
            <a:endParaRPr lang="en-US" sz="3200" dirty="0">
              <a:solidFill>
                <a:schemeClr val="bg1"/>
              </a:solidFill>
              <a:cs typeface="Calibri Light"/>
            </a:endParaRPr>
          </a:p>
        </p:txBody>
      </p:sp>
      <p:pic>
        <p:nvPicPr>
          <p:cNvPr id="54" name="Picture 53">
            <a:extLst>
              <a:ext uri="{FF2B5EF4-FFF2-40B4-BE49-F238E27FC236}">
                <a16:creationId xmlns:a16="http://schemas.microsoft.com/office/drawing/2014/main" id="{1A65B300-EF91-7592-11ED-1A9E76628B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21660" y="630178"/>
            <a:ext cx="4442045" cy="2498650"/>
          </a:xfrm>
          <a:prstGeom prst="rect">
            <a:avLst/>
          </a:prstGeom>
        </p:spPr>
      </p:pic>
      <p:pic>
        <p:nvPicPr>
          <p:cNvPr id="55" name="Picture 54">
            <a:extLst>
              <a:ext uri="{FF2B5EF4-FFF2-40B4-BE49-F238E27FC236}">
                <a16:creationId xmlns:a16="http://schemas.microsoft.com/office/drawing/2014/main" id="{7FBF870C-CA51-BE97-7FC2-1C89A8FC0B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21661" y="3939675"/>
            <a:ext cx="4442045" cy="2498650"/>
          </a:xfrm>
          <a:prstGeom prst="rect">
            <a:avLst/>
          </a:prstGeom>
        </p:spPr>
      </p:pic>
    </p:spTree>
    <p:extLst>
      <p:ext uri="{BB962C8B-B14F-4D97-AF65-F5344CB8AC3E}">
        <p14:creationId xmlns:p14="http://schemas.microsoft.com/office/powerpoint/2010/main" val="20037420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368728" y="1573324"/>
            <a:ext cx="9702323" cy="4547480"/>
          </a:xfrm>
          <a:solidFill>
            <a:schemeClr val="bg2">
              <a:lumMod val="20000"/>
              <a:lumOff val="80000"/>
            </a:schemeClr>
          </a:solidFill>
          <a:ln>
            <a:solidFill>
              <a:schemeClr val="tx2">
                <a:lumMod val="10000"/>
              </a:schemeClr>
            </a:solidFill>
          </a:ln>
        </p:spPr>
        <p:txBody>
          <a:bodyPr numCol="2"/>
          <a:lstStyle/>
          <a:p>
            <a:pPr marL="202565" indent="0">
              <a:lnSpc>
                <a:spcPct val="90000"/>
              </a:lnSpc>
              <a:buNone/>
            </a:pPr>
            <a:r>
              <a:rPr lang="en-US" sz="2300" dirty="0">
                <a:solidFill>
                  <a:schemeClr val="tx2">
                    <a:lumMod val="10000"/>
                  </a:schemeClr>
                </a:solidFill>
                <a:ea typeface="ＭＳ Ｐゴシック"/>
              </a:rPr>
              <a:t>1. </a:t>
            </a:r>
            <a:r>
              <a:rPr lang="en-US" sz="2300" b="1" dirty="0">
                <a:solidFill>
                  <a:schemeClr val="tx2">
                    <a:lumMod val="10000"/>
                  </a:schemeClr>
                </a:solidFill>
                <a:ea typeface="ＭＳ Ｐゴシック"/>
              </a:rPr>
              <a:t>Meet with your team </a:t>
            </a:r>
            <a:r>
              <a:rPr lang="en-US" sz="2300" dirty="0">
                <a:solidFill>
                  <a:schemeClr val="tx2">
                    <a:lumMod val="10000"/>
                  </a:schemeClr>
                </a:solidFill>
                <a:ea typeface="ＭＳ Ｐゴシック"/>
              </a:rPr>
              <a:t>and review notes from your poster discussions. What great ideas did you take away?</a:t>
            </a:r>
          </a:p>
          <a:p>
            <a:pPr marL="202565" indent="0">
              <a:lnSpc>
                <a:spcPct val="90000"/>
              </a:lnSpc>
              <a:buNone/>
            </a:pPr>
            <a:endParaRPr lang="en-US" sz="2300" dirty="0">
              <a:solidFill>
                <a:schemeClr val="tx2">
                  <a:lumMod val="10000"/>
                </a:schemeClr>
              </a:solidFill>
              <a:ea typeface="ＭＳ Ｐゴシック"/>
            </a:endParaRPr>
          </a:p>
          <a:p>
            <a:pPr marL="202565" indent="0">
              <a:lnSpc>
                <a:spcPct val="90000"/>
              </a:lnSpc>
              <a:buNone/>
            </a:pPr>
            <a:r>
              <a:rPr lang="en-US" sz="2300" dirty="0">
                <a:solidFill>
                  <a:schemeClr val="tx2">
                    <a:lumMod val="10000"/>
                  </a:schemeClr>
                </a:solidFill>
                <a:ea typeface="ＭＳ Ｐゴシック"/>
              </a:rPr>
              <a:t>Choose your own adventure (or </a:t>
            </a:r>
            <a:r>
              <a:rPr lang="en-US" sz="2300" b="1" dirty="0">
                <a:solidFill>
                  <a:schemeClr val="tx2">
                    <a:lumMod val="10000"/>
                  </a:schemeClr>
                </a:solidFill>
                <a:ea typeface="ＭＳ Ｐゴシック"/>
              </a:rPr>
              <a:t>divide and conquer</a:t>
            </a:r>
            <a:r>
              <a:rPr lang="en-US" sz="2300" dirty="0">
                <a:solidFill>
                  <a:schemeClr val="tx2">
                    <a:lumMod val="10000"/>
                  </a:schemeClr>
                </a:solidFill>
                <a:ea typeface="ＭＳ Ｐゴシック"/>
              </a:rPr>
              <a:t>!), depending on your priorities and outcome goals for this year:</a:t>
            </a:r>
          </a:p>
          <a:p>
            <a:pPr marL="202565" indent="0">
              <a:lnSpc>
                <a:spcPct val="90000"/>
              </a:lnSpc>
              <a:buNone/>
            </a:pPr>
            <a:endParaRPr lang="en-US" sz="2300" dirty="0">
              <a:solidFill>
                <a:schemeClr val="tx2">
                  <a:lumMod val="10000"/>
                </a:schemeClr>
              </a:solidFill>
              <a:ea typeface="ＭＳ Ｐゴシック"/>
            </a:endParaRPr>
          </a:p>
          <a:p>
            <a:pPr marL="202565" indent="0">
              <a:lnSpc>
                <a:spcPct val="90000"/>
              </a:lnSpc>
              <a:buNone/>
            </a:pPr>
            <a:r>
              <a:rPr lang="en-US" sz="2300" dirty="0">
                <a:solidFill>
                  <a:schemeClr val="tx2">
                    <a:lumMod val="10000"/>
                  </a:schemeClr>
                </a:solidFill>
                <a:ea typeface="ＭＳ Ｐゴシック"/>
              </a:rPr>
              <a:t>2. </a:t>
            </a:r>
            <a:r>
              <a:rPr lang="en-US" sz="2300" b="1" dirty="0">
                <a:solidFill>
                  <a:schemeClr val="tx2">
                    <a:lumMod val="10000"/>
                  </a:schemeClr>
                </a:solidFill>
                <a:ea typeface="ＭＳ Ｐゴシック"/>
              </a:rPr>
              <a:t>Review the Annual Evaluation </a:t>
            </a:r>
            <a:r>
              <a:rPr lang="en-US" sz="2300" dirty="0">
                <a:solidFill>
                  <a:schemeClr val="tx2">
                    <a:lumMod val="10000"/>
                  </a:schemeClr>
                </a:solidFill>
                <a:ea typeface="ＭＳ Ｐゴシック"/>
              </a:rPr>
              <a:t>Report template on website and plan to compile one this year.</a:t>
            </a:r>
            <a:endParaRPr lang="en-US" sz="2300" dirty="0">
              <a:solidFill>
                <a:schemeClr val="tx2">
                  <a:lumMod val="10000"/>
                </a:schemeClr>
              </a:solidFill>
            </a:endParaRPr>
          </a:p>
          <a:p>
            <a:pPr marL="202565" indent="0">
              <a:lnSpc>
                <a:spcPct val="90000"/>
              </a:lnSpc>
              <a:buNone/>
            </a:pPr>
            <a:endParaRPr lang="en-US" sz="2300" dirty="0">
              <a:solidFill>
                <a:schemeClr val="tx2">
                  <a:lumMod val="10000"/>
                </a:schemeClr>
              </a:solidFill>
              <a:ea typeface="ＭＳ Ｐゴシック"/>
            </a:endParaRPr>
          </a:p>
          <a:p>
            <a:pPr marL="202565" indent="0">
              <a:lnSpc>
                <a:spcPct val="90000"/>
              </a:lnSpc>
              <a:buNone/>
            </a:pPr>
            <a:r>
              <a:rPr lang="en-US" sz="2300" dirty="0">
                <a:solidFill>
                  <a:schemeClr val="tx2">
                    <a:lumMod val="10000"/>
                  </a:schemeClr>
                </a:solidFill>
                <a:ea typeface="ＭＳ Ｐゴシック"/>
              </a:rPr>
              <a:t>3. </a:t>
            </a:r>
            <a:r>
              <a:rPr lang="en-US" sz="2300" b="1" dirty="0">
                <a:solidFill>
                  <a:schemeClr val="tx2">
                    <a:lumMod val="10000"/>
                  </a:schemeClr>
                </a:solidFill>
                <a:ea typeface="ＭＳ Ｐゴシック"/>
              </a:rPr>
              <a:t>Review an update your PBIS Handbook </a:t>
            </a:r>
            <a:r>
              <a:rPr lang="en-US" sz="2300" dirty="0">
                <a:solidFill>
                  <a:schemeClr val="tx2">
                    <a:lumMod val="10000"/>
                  </a:schemeClr>
                </a:solidFill>
                <a:ea typeface="ＭＳ Ｐゴシック"/>
              </a:rPr>
              <a:t>Have you included an overview of PBIS, Team Members, Matrix, Lesson Plans, Kick Off Teaching Plan, Acknowledgement System, Discipline Docs, Other Supporting Documents. </a:t>
            </a:r>
          </a:p>
          <a:p>
            <a:pPr marL="202565" indent="0">
              <a:lnSpc>
                <a:spcPct val="90000"/>
              </a:lnSpc>
              <a:buNone/>
            </a:pPr>
            <a:endParaRPr lang="en-US" sz="2300" b="1" dirty="0">
              <a:solidFill>
                <a:schemeClr val="tx2">
                  <a:lumMod val="10000"/>
                </a:schemeClr>
              </a:solidFill>
              <a:ea typeface="ＭＳ Ｐゴシック"/>
            </a:endParaRPr>
          </a:p>
          <a:p>
            <a:pPr marL="202565" indent="0">
              <a:lnSpc>
                <a:spcPct val="90000"/>
              </a:lnSpc>
              <a:buNone/>
            </a:pPr>
            <a:r>
              <a:rPr lang="en-US" sz="2300" dirty="0">
                <a:solidFill>
                  <a:schemeClr val="tx2">
                    <a:lumMod val="10000"/>
                  </a:schemeClr>
                </a:solidFill>
                <a:ea typeface="ＭＳ Ｐゴシック"/>
              </a:rPr>
              <a:t>4. </a:t>
            </a:r>
            <a:r>
              <a:rPr lang="en-US" sz="2300" b="1" dirty="0">
                <a:solidFill>
                  <a:schemeClr val="tx2">
                    <a:lumMod val="10000"/>
                  </a:schemeClr>
                </a:solidFill>
                <a:ea typeface="ＭＳ Ｐゴシック"/>
              </a:rPr>
              <a:t>Update your team's action plan</a:t>
            </a:r>
            <a:r>
              <a:rPr lang="en-US" sz="2300" dirty="0">
                <a:solidFill>
                  <a:schemeClr val="tx2">
                    <a:lumMod val="10000"/>
                  </a:schemeClr>
                </a:solidFill>
                <a:ea typeface="ＭＳ Ｐゴシック"/>
              </a:rPr>
              <a:t>!</a:t>
            </a:r>
          </a:p>
          <a:p>
            <a:pPr marL="202565" indent="0">
              <a:lnSpc>
                <a:spcPct val="90000"/>
              </a:lnSpc>
              <a:buNone/>
            </a:pPr>
            <a:endParaRPr lang="en-US" sz="2300" dirty="0">
              <a:solidFill>
                <a:schemeClr val="tx2">
                  <a:lumMod val="10000"/>
                </a:schemeClr>
              </a:solidFill>
              <a:ea typeface="ＭＳ Ｐゴシック"/>
            </a:endParaRPr>
          </a:p>
          <a:p>
            <a:pPr marL="202565" indent="0">
              <a:lnSpc>
                <a:spcPct val="90000"/>
              </a:lnSpc>
              <a:buNone/>
            </a:pPr>
            <a:r>
              <a:rPr lang="en-US" sz="2300" dirty="0">
                <a:solidFill>
                  <a:schemeClr val="tx2">
                    <a:lumMod val="10000"/>
                  </a:schemeClr>
                </a:solidFill>
                <a:ea typeface="ＭＳ Ｐゴシック"/>
              </a:rPr>
              <a:t>5. </a:t>
            </a:r>
            <a:r>
              <a:rPr lang="en-US" sz="2300" b="1" dirty="0">
                <a:solidFill>
                  <a:schemeClr val="tx2">
                    <a:lumMod val="10000"/>
                  </a:schemeClr>
                </a:solidFill>
                <a:ea typeface="ＭＳ Ｐゴシック"/>
              </a:rPr>
              <a:t>Share Out: </a:t>
            </a:r>
            <a:r>
              <a:rPr lang="en-US" sz="2400" dirty="0">
                <a:solidFill>
                  <a:srgbClr val="222F28"/>
                </a:solidFill>
              </a:rPr>
              <a:t>What was one action item or goal your team identified?</a:t>
            </a:r>
          </a:p>
          <a:p>
            <a:pPr marL="202565" indent="0">
              <a:lnSpc>
                <a:spcPct val="90000"/>
              </a:lnSpc>
              <a:buNone/>
            </a:pPr>
            <a:endParaRPr lang="en-US" sz="2300" dirty="0">
              <a:solidFill>
                <a:schemeClr val="tx2">
                  <a:lumMod val="10000"/>
                </a:schemeClr>
              </a:solidFill>
              <a:ea typeface="ＭＳ Ｐゴシック"/>
            </a:endParaRP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380880" y="467463"/>
            <a:ext cx="9810469" cy="845600"/>
          </a:xfrm>
          <a:solidFill>
            <a:schemeClr val="accent2">
              <a:lumMod val="20000"/>
              <a:lumOff val="80000"/>
            </a:schemeClr>
          </a:solidFill>
          <a:ln>
            <a:solidFill>
              <a:schemeClr val="tx2">
                <a:lumMod val="10000"/>
              </a:schemeClr>
            </a:solidFill>
          </a:ln>
        </p:spPr>
        <p:txBody>
          <a:bodyPr/>
          <a:lstStyle/>
          <a:p>
            <a:r>
              <a:rPr lang="en-US" dirty="0">
                <a:solidFill>
                  <a:schemeClr val="tx2">
                    <a:lumMod val="10000"/>
                  </a:schemeClr>
                </a:solidFill>
              </a:rPr>
              <a:t>TEAM TIME</a:t>
            </a:r>
          </a:p>
        </p:txBody>
      </p:sp>
      <p:grpSp>
        <p:nvGrpSpPr>
          <p:cNvPr id="6" name="Group 5">
            <a:extLst>
              <a:ext uri="{FF2B5EF4-FFF2-40B4-BE49-F238E27FC236}">
                <a16:creationId xmlns:a16="http://schemas.microsoft.com/office/drawing/2014/main" id="{1A61BB3F-A561-4650-AB31-80BE6A096FC9}"/>
              </a:ext>
            </a:extLst>
          </p:cNvPr>
          <p:cNvGrpSpPr/>
          <p:nvPr/>
        </p:nvGrpSpPr>
        <p:grpSpPr>
          <a:xfrm>
            <a:off x="10652880" y="287492"/>
            <a:ext cx="1158240" cy="115824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2" name="Google Shape;7834;p68">
            <a:extLst>
              <a:ext uri="{FF2B5EF4-FFF2-40B4-BE49-F238E27FC236}">
                <a16:creationId xmlns:a16="http://schemas.microsoft.com/office/drawing/2014/main" id="{44B6C025-9524-481E-A95C-417D65EB0F3F}"/>
              </a:ext>
            </a:extLst>
          </p:cNvPr>
          <p:cNvSpPr/>
          <p:nvPr/>
        </p:nvSpPr>
        <p:spPr>
          <a:xfrm>
            <a:off x="11517972" y="1005031"/>
            <a:ext cx="32760" cy="33179"/>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Rounded Rectangle 30">
            <a:extLst>
              <a:ext uri="{FF2B5EF4-FFF2-40B4-BE49-F238E27FC236}">
                <a16:creationId xmlns:a16="http://schemas.microsoft.com/office/drawing/2014/main" id="{05CA5610-BE12-EB49-AB18-18A45C5C2BF5}"/>
              </a:ext>
            </a:extLst>
          </p:cNvPr>
          <p:cNvSpPr/>
          <p:nvPr/>
        </p:nvSpPr>
        <p:spPr>
          <a:xfrm>
            <a:off x="10189601" y="3687284"/>
            <a:ext cx="1920607" cy="1997612"/>
          </a:xfrm>
          <a:prstGeom prst="roundRect">
            <a:avLst/>
          </a:prstGeom>
          <a:solidFill>
            <a:schemeClr val="accent2">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22F28"/>
                </a:solidFill>
                <a:effectLst/>
                <a:uLnTx/>
                <a:uFillTx/>
                <a:latin typeface="Arial"/>
                <a:ea typeface="+mn-ea"/>
                <a:cs typeface="+mn-cs"/>
              </a:rPr>
              <a:t>Prepare to share 1 new action item or goal from your discussion.</a:t>
            </a:r>
          </a:p>
        </p:txBody>
      </p:sp>
    </p:spTree>
    <p:extLst>
      <p:ext uri="{BB962C8B-B14F-4D97-AF65-F5344CB8AC3E}">
        <p14:creationId xmlns:p14="http://schemas.microsoft.com/office/powerpoint/2010/main" val="8160632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12" name="Google Shape;1012;p54"/>
          <p:cNvSpPr txBox="1">
            <a:spLocks noGrp="1"/>
          </p:cNvSpPr>
          <p:nvPr>
            <p:ph type="title"/>
          </p:nvPr>
        </p:nvSpPr>
        <p:spPr>
          <a:xfrm>
            <a:off x="455779" y="590547"/>
            <a:ext cx="11378651" cy="845600"/>
          </a:xfrm>
          <a:prstGeom prst="rect">
            <a:avLst/>
          </a:prstGeom>
        </p:spPr>
        <p:txBody>
          <a:bodyPr spcFirstLastPara="1" wrap="square" lIns="121900" tIns="121900" rIns="121900" bIns="121900" anchor="t" anchorCtr="0">
            <a:noAutofit/>
          </a:bodyPr>
          <a:lstStyle/>
          <a:p>
            <a:r>
              <a:rPr lang="en" dirty="0"/>
              <a:t> HELPFUL READINGS &amp; RESOURCES</a:t>
            </a:r>
            <a:endParaRPr dirty="0"/>
          </a:p>
        </p:txBody>
      </p:sp>
      <p:cxnSp>
        <p:nvCxnSpPr>
          <p:cNvPr id="1014" name="Google Shape;1014;p54"/>
          <p:cNvCxnSpPr>
            <a:cxnSpLocks/>
          </p:cNvCxnSpPr>
          <p:nvPr/>
        </p:nvCxnSpPr>
        <p:spPr>
          <a:xfrm flipH="1">
            <a:off x="7347130" y="6256792"/>
            <a:ext cx="403624" cy="0"/>
          </a:xfrm>
          <a:prstGeom prst="straightConnector1">
            <a:avLst/>
          </a:prstGeom>
          <a:noFill/>
          <a:ln w="9525" cap="flat" cmpd="sng">
            <a:solidFill>
              <a:schemeClr val="lt1"/>
            </a:solidFill>
            <a:prstDash val="dot"/>
            <a:round/>
            <a:headEnd type="none" w="med" len="med"/>
            <a:tailEnd type="none" w="med" len="med"/>
          </a:ln>
        </p:spPr>
      </p:cxnSp>
      <p:sp>
        <p:nvSpPr>
          <p:cNvPr id="12" name="Google Shape;1013;p54">
            <a:extLst>
              <a:ext uri="{FF2B5EF4-FFF2-40B4-BE49-F238E27FC236}">
                <a16:creationId xmlns:a16="http://schemas.microsoft.com/office/drawing/2014/main" id="{1F80FC8A-824C-084C-83E0-413165DCA5D7}"/>
              </a:ext>
            </a:extLst>
          </p:cNvPr>
          <p:cNvSpPr txBox="1">
            <a:spLocks/>
          </p:cNvSpPr>
          <p:nvPr/>
        </p:nvSpPr>
        <p:spPr>
          <a:xfrm flipH="1">
            <a:off x="4261260" y="2182314"/>
            <a:ext cx="6799462" cy="4085139"/>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4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9pPr>
          </a:lstStyle>
          <a:p>
            <a:pPr marL="0" marR="0" lvl="0" indent="0" algn="l" defTabSz="1219140" rtl="0" eaLnBrk="1" fontAlgn="auto" latinLnBrk="0" hangingPunct="1">
              <a:lnSpc>
                <a:spcPct val="100000"/>
              </a:lnSpc>
              <a:spcBef>
                <a:spcPts val="0"/>
              </a:spcBef>
              <a:spcAft>
                <a:spcPts val="800"/>
              </a:spcAft>
              <a:buClr>
                <a:srgbClr val="FFFFFF"/>
              </a:buClr>
              <a:buSzPts val="1200"/>
              <a:buFont typeface="Hind Vadodara"/>
              <a:buNone/>
              <a:tabLst/>
              <a:defRPr/>
            </a:pPr>
            <a:r>
              <a:rPr kumimoji="0" lang="en-US" sz="2100" b="1" i="0" u="sng" strike="noStrike" kern="1200" cap="none" spc="0" normalizeH="0" baseline="0" noProof="0" dirty="0">
                <a:ln>
                  <a:noFill/>
                </a:ln>
                <a:solidFill>
                  <a:srgbClr val="FFFFFF"/>
                </a:solidFill>
                <a:effectLst/>
                <a:uLnTx/>
                <a:uFillTx/>
                <a:latin typeface="Hind Vadodara"/>
                <a:cs typeface="Hind Vadodara"/>
                <a:sym typeface="Hind Vadodara"/>
              </a:rPr>
              <a:t>RESOURCES:</a:t>
            </a:r>
            <a:endParaRPr kumimoji="0" lang="en-US" sz="2100" b="0" i="0" u="sng" strike="noStrike" kern="1200" cap="none" spc="0" normalizeH="0" baseline="0" noProof="0" dirty="0">
              <a:ln>
                <a:noFill/>
              </a:ln>
              <a:solidFill>
                <a:srgbClr val="FFFFFF"/>
              </a:solidFill>
              <a:effectLst/>
              <a:uLnTx/>
              <a:uFillTx/>
              <a:latin typeface="Hind Vadodara"/>
              <a:cs typeface="Hind Vadodara"/>
              <a:sym typeface="Hind Vadodara"/>
            </a:endParaRPr>
          </a:p>
          <a:p>
            <a:pPr marL="285750" marR="0" lvl="0" indent="-28575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Segoe UI" panose="020B0502040204020203" pitchFamily="34" charset="0"/>
                <a:cs typeface="Hind Vadodara"/>
                <a:sym typeface="Hind Vadodara"/>
                <a:hlinkClick r:id="rId3"/>
              </a:rPr>
              <a:t>Classroom PBIS: Systems &amp; Data Brief</a:t>
            </a:r>
            <a:endParaRPr kumimoji="0" lang="en-US" sz="1800" b="0" i="0" u="none" strike="noStrike" kern="1200" cap="none" spc="0" normalizeH="0" baseline="0" noProof="0" dirty="0">
              <a:ln>
                <a:noFill/>
              </a:ln>
              <a:solidFill>
                <a:srgbClr val="FFFFFF"/>
              </a:solidFill>
              <a:effectLst/>
              <a:uLnTx/>
              <a:uFillTx/>
              <a:latin typeface="Segoe UI" panose="020B0502040204020203" pitchFamily="34" charset="0"/>
              <a:cs typeface="Hind Vadodara"/>
              <a:sym typeface="Hind Vadodara"/>
              <a:hlinkClick r:id="rId4"/>
            </a:endParaRP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hlinkClick r:id="rId5"/>
              </a:rPr>
              <a:t>Supportive Environments Create Classroom Community</a:t>
            </a:r>
            <a:endPar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hlinkClick r:id="rId6"/>
              </a:rPr>
              <a:t>Rollout Checklist</a:t>
            </a:r>
            <a:endPar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hlinkClick r:id="rId7"/>
              </a:rPr>
              <a:t>Annual PBIS Evaluation Report Template</a:t>
            </a:r>
            <a:endPar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hlinkClick r:id="rId8"/>
              </a:rPr>
              <a:t>Annual PBIS Evaluation Report – SAMPLE</a:t>
            </a:r>
            <a:endPar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hlinkClick r:id="rId9"/>
              </a:rPr>
              <a:t>Embedded Professional Development Activity</a:t>
            </a: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hlinkClick r:id="rId10"/>
              </a:rPr>
              <a:t>Sample PBIS Handbooks </a:t>
            </a:r>
            <a:endPar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hlinkClick r:id="rId11"/>
              </a:rPr>
              <a:t>Sample Staff Slide Deck</a:t>
            </a:r>
            <a:endPar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hlinkClick r:id="rId12"/>
              </a:rPr>
              <a:t>Sample Student PBIS Slide Deck</a:t>
            </a:r>
            <a:endPar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0" marR="0" lvl="0" indent="0" algn="l" defTabSz="1219140" rtl="0" eaLnBrk="1" fontAlgn="auto" latinLnBrk="0" hangingPunct="1">
              <a:lnSpc>
                <a:spcPct val="100000"/>
              </a:lnSpc>
              <a:spcBef>
                <a:spcPts val="0"/>
              </a:spcBef>
              <a:spcAft>
                <a:spcPts val="800"/>
              </a:spcAft>
              <a:buClr>
                <a:srgbClr val="FFFFFF"/>
              </a:buClr>
              <a:buSzPts val="1200"/>
              <a:buFont typeface="Hind Vadodara"/>
              <a:buNone/>
              <a:tabLst/>
              <a:defRPr/>
            </a:pPr>
            <a:endPar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139700" marR="0" lvl="0" indent="0" algn="l" defTabSz="1219140" rtl="0" eaLnBrk="1" fontAlgn="auto" latinLnBrk="0" hangingPunct="1">
              <a:lnSpc>
                <a:spcPct val="100000"/>
              </a:lnSpc>
              <a:spcBef>
                <a:spcPts val="0"/>
              </a:spcBef>
              <a:spcAft>
                <a:spcPts val="0"/>
              </a:spcAft>
              <a:buClr>
                <a:srgbClr val="FFFFFF"/>
              </a:buClr>
              <a:buSzPts val="1200"/>
              <a:buFont typeface="Hind Vadodara"/>
              <a:buNone/>
              <a:tabLst/>
              <a:defRPr/>
            </a:pPr>
            <a:endParaRPr kumimoji="0" lang="en-US" sz="1400" b="0" i="0" u="none" strike="noStrike" kern="1200" cap="none" spc="0" normalizeH="0" baseline="0" noProof="0" dirty="0">
              <a:ln>
                <a:noFill/>
              </a:ln>
              <a:solidFill>
                <a:srgbClr val="FFFFFF"/>
              </a:solidFill>
              <a:effectLst/>
              <a:uLnTx/>
              <a:uFillTx/>
              <a:latin typeface="Hind Vadodara"/>
              <a:cs typeface="Hind Vadodara"/>
              <a:sym typeface="Hind Vadodara"/>
            </a:endParaRPr>
          </a:p>
        </p:txBody>
      </p:sp>
      <p:grpSp>
        <p:nvGrpSpPr>
          <p:cNvPr id="21" name="Google Shape;1005;p54">
            <a:extLst>
              <a:ext uri="{FF2B5EF4-FFF2-40B4-BE49-F238E27FC236}">
                <a16:creationId xmlns:a16="http://schemas.microsoft.com/office/drawing/2014/main" id="{9E3B9A76-5B52-0E4A-B322-29D3648D9FEF}"/>
              </a:ext>
            </a:extLst>
          </p:cNvPr>
          <p:cNvGrpSpPr/>
          <p:nvPr/>
        </p:nvGrpSpPr>
        <p:grpSpPr>
          <a:xfrm>
            <a:off x="455779" y="1803900"/>
            <a:ext cx="3446808" cy="3988372"/>
            <a:chOff x="3580725" y="2020075"/>
            <a:chExt cx="1344925" cy="1786275"/>
          </a:xfrm>
        </p:grpSpPr>
        <p:sp>
          <p:nvSpPr>
            <p:cNvPr id="22" name="Google Shape;1006;p54">
              <a:extLst>
                <a:ext uri="{FF2B5EF4-FFF2-40B4-BE49-F238E27FC236}">
                  <a16:creationId xmlns:a16="http://schemas.microsoft.com/office/drawing/2014/main" id="{71B709D9-82A6-2B4A-AB46-2205A27E2295}"/>
                </a:ext>
              </a:extLst>
            </p:cNvPr>
            <p:cNvSpPr/>
            <p:nvPr/>
          </p:nvSpPr>
          <p:spPr>
            <a:xfrm>
              <a:off x="3681925" y="2020075"/>
              <a:ext cx="1243725" cy="1786275"/>
            </a:xfrm>
            <a:custGeom>
              <a:avLst/>
              <a:gdLst/>
              <a:ahLst/>
              <a:cxnLst/>
              <a:rect l="l" t="t" r="r" b="b"/>
              <a:pathLst>
                <a:path w="49749" h="71451" extrusionOk="0">
                  <a:moveTo>
                    <a:pt x="1574" y="1"/>
                  </a:moveTo>
                  <a:cubicBezTo>
                    <a:pt x="706" y="1"/>
                    <a:pt x="1" y="706"/>
                    <a:pt x="1" y="1574"/>
                  </a:cubicBezTo>
                  <a:lnTo>
                    <a:pt x="1" y="69877"/>
                  </a:lnTo>
                  <a:cubicBezTo>
                    <a:pt x="1" y="70746"/>
                    <a:pt x="706" y="71451"/>
                    <a:pt x="1574" y="71451"/>
                  </a:cubicBezTo>
                  <a:lnTo>
                    <a:pt x="48175" y="71451"/>
                  </a:lnTo>
                  <a:cubicBezTo>
                    <a:pt x="49044" y="71451"/>
                    <a:pt x="49748" y="70746"/>
                    <a:pt x="49748" y="69877"/>
                  </a:cubicBezTo>
                  <a:lnTo>
                    <a:pt x="49748" y="1574"/>
                  </a:lnTo>
                  <a:cubicBezTo>
                    <a:pt x="49748" y="706"/>
                    <a:pt x="49044" y="1"/>
                    <a:pt x="48175"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3" name="Google Shape;1007;p54">
              <a:extLst>
                <a:ext uri="{FF2B5EF4-FFF2-40B4-BE49-F238E27FC236}">
                  <a16:creationId xmlns:a16="http://schemas.microsoft.com/office/drawing/2014/main" id="{AA87A6D8-49C3-A54C-9E71-F4B3A0FEB9B3}"/>
                </a:ext>
              </a:extLst>
            </p:cNvPr>
            <p:cNvSpPr/>
            <p:nvPr/>
          </p:nvSpPr>
          <p:spPr>
            <a:xfrm>
              <a:off x="3580725" y="2020075"/>
              <a:ext cx="1250250" cy="1786275"/>
            </a:xfrm>
            <a:custGeom>
              <a:avLst/>
              <a:gdLst/>
              <a:ahLst/>
              <a:cxnLst/>
              <a:rect l="l" t="t" r="r" b="b"/>
              <a:pathLst>
                <a:path w="50010" h="71451" extrusionOk="0">
                  <a:moveTo>
                    <a:pt x="2527" y="1"/>
                  </a:moveTo>
                  <a:cubicBezTo>
                    <a:pt x="1147" y="1"/>
                    <a:pt x="33" y="1109"/>
                    <a:pt x="0" y="2492"/>
                  </a:cubicBezTo>
                  <a:lnTo>
                    <a:pt x="0" y="68975"/>
                  </a:lnTo>
                  <a:cubicBezTo>
                    <a:pt x="33" y="70358"/>
                    <a:pt x="1147" y="71451"/>
                    <a:pt x="2526" y="71451"/>
                  </a:cubicBezTo>
                  <a:cubicBezTo>
                    <a:pt x="2537" y="71451"/>
                    <a:pt x="2547" y="71451"/>
                    <a:pt x="2557" y="71451"/>
                  </a:cubicBezTo>
                  <a:lnTo>
                    <a:pt x="50010" y="71451"/>
                  </a:lnTo>
                  <a:lnTo>
                    <a:pt x="50010" y="1"/>
                  </a:lnTo>
                  <a:lnTo>
                    <a:pt x="2557" y="1"/>
                  </a:lnTo>
                  <a:cubicBezTo>
                    <a:pt x="2547" y="1"/>
                    <a:pt x="2537" y="1"/>
                    <a:pt x="2527"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4" name="Google Shape;1008;p54">
              <a:extLst>
                <a:ext uri="{FF2B5EF4-FFF2-40B4-BE49-F238E27FC236}">
                  <a16:creationId xmlns:a16="http://schemas.microsoft.com/office/drawing/2014/main" id="{E0827C78-34E4-EF48-9AC0-B4FADF42AD67}"/>
                </a:ext>
              </a:extLst>
            </p:cNvPr>
            <p:cNvSpPr/>
            <p:nvPr/>
          </p:nvSpPr>
          <p:spPr>
            <a:xfrm>
              <a:off x="3680303" y="2113921"/>
              <a:ext cx="1140025" cy="1511564"/>
            </a:xfrm>
            <a:custGeom>
              <a:avLst/>
              <a:gdLst/>
              <a:ahLst/>
              <a:cxnLst/>
              <a:rect l="l" t="t" r="r" b="b"/>
              <a:pathLst>
                <a:path w="45601" h="60944" extrusionOk="0">
                  <a:moveTo>
                    <a:pt x="426" y="1"/>
                  </a:moveTo>
                  <a:cubicBezTo>
                    <a:pt x="197" y="1"/>
                    <a:pt x="0" y="181"/>
                    <a:pt x="0" y="427"/>
                  </a:cubicBezTo>
                  <a:lnTo>
                    <a:pt x="0" y="60534"/>
                  </a:lnTo>
                  <a:cubicBezTo>
                    <a:pt x="0" y="60763"/>
                    <a:pt x="197" y="60943"/>
                    <a:pt x="426" y="60943"/>
                  </a:cubicBezTo>
                  <a:lnTo>
                    <a:pt x="45191" y="60943"/>
                  </a:lnTo>
                  <a:cubicBezTo>
                    <a:pt x="45421" y="60943"/>
                    <a:pt x="45601" y="60763"/>
                    <a:pt x="45601" y="60534"/>
                  </a:cubicBezTo>
                  <a:lnTo>
                    <a:pt x="45601" y="427"/>
                  </a:lnTo>
                  <a:cubicBezTo>
                    <a:pt x="45601" y="181"/>
                    <a:pt x="45421" y="1"/>
                    <a:pt x="45191"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5" name="Google Shape;1009;p54">
              <a:extLst>
                <a:ext uri="{FF2B5EF4-FFF2-40B4-BE49-F238E27FC236}">
                  <a16:creationId xmlns:a16="http://schemas.microsoft.com/office/drawing/2014/main" id="{1014025B-D1B7-FA4D-A0C8-D9253E148BC5}"/>
                </a:ext>
              </a:extLst>
            </p:cNvPr>
            <p:cNvSpPr/>
            <p:nvPr/>
          </p:nvSpPr>
          <p:spPr>
            <a:xfrm>
              <a:off x="4237099" y="2051650"/>
              <a:ext cx="28700" cy="24925"/>
            </a:xfrm>
            <a:custGeom>
              <a:avLst/>
              <a:gdLst/>
              <a:ahLst/>
              <a:cxnLst/>
              <a:rect l="l" t="t" r="r" b="b"/>
              <a:pathLst>
                <a:path w="1148" h="997" extrusionOk="0">
                  <a:moveTo>
                    <a:pt x="492" y="0"/>
                  </a:moveTo>
                  <a:cubicBezTo>
                    <a:pt x="214" y="0"/>
                    <a:pt x="0" y="230"/>
                    <a:pt x="0" y="508"/>
                  </a:cubicBezTo>
                  <a:cubicBezTo>
                    <a:pt x="0" y="798"/>
                    <a:pt x="243" y="996"/>
                    <a:pt x="496" y="996"/>
                  </a:cubicBezTo>
                  <a:cubicBezTo>
                    <a:pt x="615" y="996"/>
                    <a:pt x="737" y="952"/>
                    <a:pt x="836" y="852"/>
                  </a:cubicBezTo>
                  <a:cubicBezTo>
                    <a:pt x="1148" y="541"/>
                    <a:pt x="935" y="0"/>
                    <a:pt x="4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6" name="Google Shape;1010;p54">
              <a:extLst>
                <a:ext uri="{FF2B5EF4-FFF2-40B4-BE49-F238E27FC236}">
                  <a16:creationId xmlns:a16="http://schemas.microsoft.com/office/drawing/2014/main" id="{37FC96D6-BC24-2947-AA35-0BFCE4EBCE89}"/>
                </a:ext>
              </a:extLst>
            </p:cNvPr>
            <p:cNvSpPr/>
            <p:nvPr/>
          </p:nvSpPr>
          <p:spPr>
            <a:xfrm>
              <a:off x="4179825" y="3667150"/>
              <a:ext cx="125000" cy="106825"/>
            </a:xfrm>
            <a:custGeom>
              <a:avLst/>
              <a:gdLst/>
              <a:ahLst/>
              <a:cxnLst/>
              <a:rect l="l" t="t" r="r" b="b"/>
              <a:pathLst>
                <a:path w="5000" h="4273" extrusionOk="0">
                  <a:moveTo>
                    <a:pt x="2869" y="355"/>
                  </a:moveTo>
                  <a:cubicBezTo>
                    <a:pt x="3836" y="355"/>
                    <a:pt x="4639" y="1158"/>
                    <a:pt x="4639" y="2142"/>
                  </a:cubicBezTo>
                  <a:cubicBezTo>
                    <a:pt x="4639" y="3206"/>
                    <a:pt x="3762" y="3917"/>
                    <a:pt x="2850" y="3917"/>
                  </a:cubicBezTo>
                  <a:cubicBezTo>
                    <a:pt x="2413" y="3917"/>
                    <a:pt x="1968" y="3754"/>
                    <a:pt x="1607" y="3387"/>
                  </a:cubicBezTo>
                  <a:cubicBezTo>
                    <a:pt x="492" y="2273"/>
                    <a:pt x="1279" y="355"/>
                    <a:pt x="2869" y="355"/>
                  </a:cubicBezTo>
                  <a:close/>
                  <a:moveTo>
                    <a:pt x="2849" y="1"/>
                  </a:moveTo>
                  <a:cubicBezTo>
                    <a:pt x="2320" y="1"/>
                    <a:pt x="1781" y="197"/>
                    <a:pt x="1344" y="634"/>
                  </a:cubicBezTo>
                  <a:cubicBezTo>
                    <a:pt x="0" y="1978"/>
                    <a:pt x="967" y="4273"/>
                    <a:pt x="2869" y="4273"/>
                  </a:cubicBezTo>
                  <a:cubicBezTo>
                    <a:pt x="4049" y="4273"/>
                    <a:pt x="5000" y="3306"/>
                    <a:pt x="5000" y="2142"/>
                  </a:cubicBezTo>
                  <a:cubicBezTo>
                    <a:pt x="5000" y="847"/>
                    <a:pt x="3946" y="1"/>
                    <a:pt x="28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grpSp>
      <p:pic>
        <p:nvPicPr>
          <p:cNvPr id="5" name="Picture 4">
            <a:extLst>
              <a:ext uri="{FF2B5EF4-FFF2-40B4-BE49-F238E27FC236}">
                <a16:creationId xmlns:a16="http://schemas.microsoft.com/office/drawing/2014/main" id="{4FDDAEBC-9819-49AA-8B1A-0F07072861F2}"/>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791543" y="2164739"/>
            <a:ext cx="2624514" cy="3223700"/>
          </a:xfrm>
          <a:prstGeom prst="rect">
            <a:avLst/>
          </a:prstGeom>
        </p:spPr>
      </p:pic>
    </p:spTree>
    <p:extLst>
      <p:ext uri="{BB962C8B-B14F-4D97-AF65-F5344CB8AC3E}">
        <p14:creationId xmlns:p14="http://schemas.microsoft.com/office/powerpoint/2010/main" val="18408088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E555D-6515-4DAD-8DFA-CB7DD812E72F}"/>
              </a:ext>
            </a:extLst>
          </p:cNvPr>
          <p:cNvSpPr>
            <a:spLocks noGrp="1"/>
          </p:cNvSpPr>
          <p:nvPr>
            <p:ph type="ctrTitle"/>
          </p:nvPr>
        </p:nvSpPr>
        <p:spPr>
          <a:xfrm>
            <a:off x="2555643" y="3429000"/>
            <a:ext cx="8751600" cy="1755600"/>
          </a:xfrm>
        </p:spPr>
        <p:txBody>
          <a:bodyPr/>
          <a:lstStyle/>
          <a:p>
            <a:br>
              <a:rPr lang="en-US" sz="2000" dirty="0"/>
            </a:br>
            <a:r>
              <a:rPr lang="en-US" sz="2000" dirty="0"/>
              <a:t> </a:t>
            </a:r>
            <a:br>
              <a:rPr lang="en-US" sz="5400" b="1" dirty="0">
                <a:latin typeface="Arial" panose="020B0604020202020204" pitchFamily="34" charset="0"/>
                <a:cs typeface="Arial" panose="020B0604020202020204" pitchFamily="34" charset="0"/>
              </a:rPr>
            </a:br>
            <a:r>
              <a:rPr lang="en-US" sz="5400" b="1" dirty="0">
                <a:latin typeface="Arial" panose="020B0604020202020204" pitchFamily="34" charset="0"/>
                <a:cs typeface="Arial" panose="020B0604020202020204" pitchFamily="34" charset="0"/>
              </a:rPr>
              <a:t>EVALUATION</a:t>
            </a:r>
          </a:p>
        </p:txBody>
      </p:sp>
      <p:sp>
        <p:nvSpPr>
          <p:cNvPr id="3" name="Subtitle 2">
            <a:extLst>
              <a:ext uri="{FF2B5EF4-FFF2-40B4-BE49-F238E27FC236}">
                <a16:creationId xmlns:a16="http://schemas.microsoft.com/office/drawing/2014/main" id="{E3A5131E-A50F-4164-B3C6-00A473B776C8}"/>
              </a:ext>
            </a:extLst>
          </p:cNvPr>
          <p:cNvSpPr>
            <a:spLocks noGrp="1"/>
          </p:cNvSpPr>
          <p:nvPr>
            <p:ph type="subTitle" idx="1"/>
          </p:nvPr>
        </p:nvSpPr>
        <p:spPr>
          <a:xfrm>
            <a:off x="3606778" y="5081574"/>
            <a:ext cx="6649330" cy="1056800"/>
          </a:xfrm>
        </p:spPr>
        <p:txBody>
          <a:bodyPr anchor="ctr"/>
          <a:lstStyle/>
          <a:p>
            <a:pPr marL="0" indent="0"/>
            <a:r>
              <a:rPr lang="en-US" dirty="0">
                <a:latin typeface="Arial" panose="020B0604020202020204" pitchFamily="34" charset="0"/>
                <a:cs typeface="Arial" panose="020B0604020202020204" pitchFamily="34" charset="0"/>
              </a:rPr>
              <a:t>Please remember to complete the evaluation! </a:t>
            </a:r>
          </a:p>
          <a:p>
            <a:pPr marL="0" indent="0"/>
            <a:endParaRPr lang="en-US" dirty="0">
              <a:latin typeface="Arial" panose="020B0604020202020204" pitchFamily="34" charset="0"/>
              <a:cs typeface="Arial" panose="020B0604020202020204" pitchFamily="34" charset="0"/>
            </a:endParaRPr>
          </a:p>
          <a:p>
            <a:pPr marL="0" indent="0"/>
            <a:r>
              <a:rPr lang="en-US" dirty="0">
                <a:latin typeface="Arial" panose="020B0604020202020204" pitchFamily="34" charset="0"/>
                <a:cs typeface="Arial" panose="020B0604020202020204" pitchFamily="34" charset="0"/>
              </a:rPr>
              <a:t>Scan the QR code to access.</a:t>
            </a:r>
          </a:p>
        </p:txBody>
      </p:sp>
      <p:pic>
        <p:nvPicPr>
          <p:cNvPr id="5" name="Picture 4">
            <a:extLst>
              <a:ext uri="{FF2B5EF4-FFF2-40B4-BE49-F238E27FC236}">
                <a16:creationId xmlns:a16="http://schemas.microsoft.com/office/drawing/2014/main" id="{98A25A53-0F0F-28BA-CD81-338D5D07C6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63218" y="666884"/>
            <a:ext cx="3131143" cy="3131143"/>
          </a:xfrm>
          <a:prstGeom prst="rect">
            <a:avLst/>
          </a:prstGeom>
        </p:spPr>
      </p:pic>
    </p:spTree>
    <p:extLst>
      <p:ext uri="{BB962C8B-B14F-4D97-AF65-F5344CB8AC3E}">
        <p14:creationId xmlns:p14="http://schemas.microsoft.com/office/powerpoint/2010/main" val="247882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6C665E-6627-EFFA-9B03-F34CE626E13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41081" y="441529"/>
            <a:ext cx="5835102" cy="3658066"/>
          </a:xfrm>
          <a:prstGeom prst="rect">
            <a:avLst/>
          </a:prstGeom>
        </p:spPr>
      </p:pic>
      <p:sp>
        <p:nvSpPr>
          <p:cNvPr id="8" name="TextBox 7">
            <a:extLst>
              <a:ext uri="{FF2B5EF4-FFF2-40B4-BE49-F238E27FC236}">
                <a16:creationId xmlns:a16="http://schemas.microsoft.com/office/drawing/2014/main" id="{E4BE63C9-BBCF-4EE3-1291-0BCB6F37676D}"/>
              </a:ext>
            </a:extLst>
          </p:cNvPr>
          <p:cNvSpPr txBox="1"/>
          <p:nvPr/>
        </p:nvSpPr>
        <p:spPr>
          <a:xfrm>
            <a:off x="691124" y="1294848"/>
            <a:ext cx="3896772"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Roboto Condensed" panose="020B0604020202020204" pitchFamily="2" charset="0"/>
                <a:ea typeface="+mn-ea"/>
                <a:cs typeface="+mn-cs"/>
              </a:rPr>
              <a:t>May 16 &amp; 17, 2024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Roboto Condensed" panose="020B0604020202020204" pitchFamily="2" charset="0"/>
                <a:ea typeface="+mn-ea"/>
                <a:cs typeface="+mn-cs"/>
              </a:rPr>
              <a:t>Mystic Marriott Hotel and Spa</a:t>
            </a:r>
            <a:r>
              <a:rPr kumimoji="0" lang="en-US" sz="2000" b="0" i="0" u="none" strike="noStrike" kern="1200" cap="none" spc="0" normalizeH="0" baseline="0" noProof="0" dirty="0">
                <a:ln>
                  <a:noFill/>
                </a:ln>
                <a:solidFill>
                  <a:prstClr val="white"/>
                </a:solidFill>
                <a:effectLst/>
                <a:uLnTx/>
                <a:uFillTx/>
                <a:latin typeface="Arial"/>
                <a:ea typeface="+mn-ea"/>
                <a:cs typeface="+mn-cs"/>
              </a:rPr>
              <a:t> </a:t>
            </a:r>
            <a:br>
              <a:rPr kumimoji="0" lang="en-US" sz="2000" b="0" i="0" u="none" strike="noStrike" kern="1200" cap="none" spc="0" normalizeH="0" baseline="0" noProof="0" dirty="0">
                <a:ln>
                  <a:noFill/>
                </a:ln>
                <a:solidFill>
                  <a:prstClr val="white"/>
                </a:solidFill>
                <a:effectLst/>
                <a:uLnTx/>
                <a:uFillTx/>
                <a:latin typeface="Arial"/>
                <a:ea typeface="+mn-ea"/>
                <a:cs typeface="+mn-cs"/>
              </a:rPr>
            </a:br>
            <a:r>
              <a:rPr kumimoji="0" lang="en-US" sz="2000" b="0" i="0" u="none" strike="noStrike" kern="1200" cap="none" spc="0" normalizeH="0" baseline="0" noProof="0" dirty="0">
                <a:ln>
                  <a:noFill/>
                </a:ln>
                <a:solidFill>
                  <a:prstClr val="white"/>
                </a:solidFill>
                <a:effectLst/>
                <a:uLnTx/>
                <a:uFillTx/>
                <a:latin typeface="Arial"/>
                <a:ea typeface="+mn-ea"/>
                <a:cs typeface="+mn-cs"/>
              </a:rPr>
              <a:t>Mystic, CT</a:t>
            </a:r>
          </a:p>
        </p:txBody>
      </p:sp>
      <p:sp>
        <p:nvSpPr>
          <p:cNvPr id="10" name="TextBox 9">
            <a:extLst>
              <a:ext uri="{FF2B5EF4-FFF2-40B4-BE49-F238E27FC236}">
                <a16:creationId xmlns:a16="http://schemas.microsoft.com/office/drawing/2014/main" id="{16D6A7FF-7861-9806-D41C-1FBAB235D654}"/>
              </a:ext>
            </a:extLst>
          </p:cNvPr>
          <p:cNvSpPr txBox="1"/>
          <p:nvPr/>
        </p:nvSpPr>
        <p:spPr>
          <a:xfrm>
            <a:off x="438664" y="5322215"/>
            <a:ext cx="278442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hlinkClick r:id="rId4">
                  <a:extLst>
                    <a:ext uri="{A12FA001-AC4F-418D-AE19-62706E023703}">
                      <ahyp:hlinkClr xmlns:ahyp="http://schemas.microsoft.com/office/drawing/2018/hyperlinkcolor" val="tx"/>
                    </a:ext>
                  </a:extLst>
                </a:hlinkClick>
              </a:rPr>
              <a:t>https://nepbis.org/forum/</a:t>
            </a: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5" name="Picture 4">
            <a:extLst>
              <a:ext uri="{FF2B5EF4-FFF2-40B4-BE49-F238E27FC236}">
                <a16:creationId xmlns:a16="http://schemas.microsoft.com/office/drawing/2014/main" id="{8AAB4674-C577-334A-12E3-23BC84CAC162}"/>
              </a:ext>
            </a:extLst>
          </p:cNvPr>
          <p:cNvPicPr>
            <a:picLocks noChangeAspect="1"/>
          </p:cNvPicPr>
          <p:nvPr/>
        </p:nvPicPr>
        <p:blipFill>
          <a:blip r:embed="rId5"/>
          <a:stretch>
            <a:fillRect/>
          </a:stretch>
        </p:blipFill>
        <p:spPr>
          <a:xfrm>
            <a:off x="3486672" y="4427952"/>
            <a:ext cx="7890553" cy="2286098"/>
          </a:xfrm>
          <a:prstGeom prst="rect">
            <a:avLst/>
          </a:prstGeom>
        </p:spPr>
      </p:pic>
      <p:pic>
        <p:nvPicPr>
          <p:cNvPr id="7" name="Picture 6">
            <a:extLst>
              <a:ext uri="{FF2B5EF4-FFF2-40B4-BE49-F238E27FC236}">
                <a16:creationId xmlns:a16="http://schemas.microsoft.com/office/drawing/2014/main" id="{F012BC57-41CA-7AE8-E9A8-54D7FE73A042}"/>
              </a:ext>
            </a:extLst>
          </p:cNvPr>
          <p:cNvPicPr>
            <a:picLocks noChangeAspect="1"/>
          </p:cNvPicPr>
          <p:nvPr/>
        </p:nvPicPr>
        <p:blipFill>
          <a:blip r:embed="rId6"/>
          <a:stretch>
            <a:fillRect/>
          </a:stretch>
        </p:blipFill>
        <p:spPr>
          <a:xfrm>
            <a:off x="562948" y="2802752"/>
            <a:ext cx="2396554" cy="2396554"/>
          </a:xfrm>
          <a:prstGeom prst="rect">
            <a:avLst/>
          </a:prstGeom>
        </p:spPr>
      </p:pic>
      <p:pic>
        <p:nvPicPr>
          <p:cNvPr id="11" name="Picture 10">
            <a:extLst>
              <a:ext uri="{FF2B5EF4-FFF2-40B4-BE49-F238E27FC236}">
                <a16:creationId xmlns:a16="http://schemas.microsoft.com/office/drawing/2014/main" id="{27CC8083-5809-3341-8DC5-17E98AB9BC90}"/>
              </a:ext>
            </a:extLst>
          </p:cNvPr>
          <p:cNvPicPr>
            <a:picLocks noChangeAspect="1"/>
          </p:cNvPicPr>
          <p:nvPr/>
        </p:nvPicPr>
        <p:blipFill>
          <a:blip r:embed="rId7"/>
          <a:stretch>
            <a:fillRect/>
          </a:stretch>
        </p:blipFill>
        <p:spPr>
          <a:xfrm>
            <a:off x="96840" y="160837"/>
            <a:ext cx="5725324" cy="1047896"/>
          </a:xfrm>
          <a:prstGeom prst="rect">
            <a:avLst/>
          </a:prstGeom>
        </p:spPr>
      </p:pic>
    </p:spTree>
    <p:extLst>
      <p:ext uri="{BB962C8B-B14F-4D97-AF65-F5344CB8AC3E}">
        <p14:creationId xmlns:p14="http://schemas.microsoft.com/office/powerpoint/2010/main" val="37889563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EBA5CC-C267-B64E-A9F4-CFB8D848EC1D}"/>
              </a:ext>
            </a:extLst>
          </p:cNvPr>
          <p:cNvSpPr txBox="1"/>
          <p:nvPr/>
        </p:nvSpPr>
        <p:spPr>
          <a:xfrm>
            <a:off x="5989320" y="450291"/>
            <a:ext cx="568071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ea typeface="+mn-ea"/>
                <a:cs typeface="+mn-cs"/>
              </a:rPr>
              <a:t>UPCOMING SEB EVENTS</a:t>
            </a:r>
          </a:p>
        </p:txBody>
      </p:sp>
      <p:sp>
        <p:nvSpPr>
          <p:cNvPr id="3" name="TextBox 2">
            <a:extLst>
              <a:ext uri="{FF2B5EF4-FFF2-40B4-BE49-F238E27FC236}">
                <a16:creationId xmlns:a16="http://schemas.microsoft.com/office/drawing/2014/main" id="{54F58A33-DE9A-D2E2-F16D-A7678AB2E213}"/>
              </a:ext>
            </a:extLst>
          </p:cNvPr>
          <p:cNvSpPr txBox="1"/>
          <p:nvPr/>
        </p:nvSpPr>
        <p:spPr>
          <a:xfrm>
            <a:off x="445770" y="1650980"/>
            <a:ext cx="11087100" cy="5355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Arial"/>
                <a:ea typeface="+mn-ea"/>
                <a:cs typeface="+mn-cs"/>
              </a:rPr>
              <a:t>Webinars: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sng" strike="noStrike" kern="1200" cap="none" spc="0" normalizeH="0" baseline="0" noProof="0" dirty="0">
                <a:ln>
                  <a:noFill/>
                </a:ln>
                <a:solidFill>
                  <a:prstClr val="white"/>
                </a:solidFill>
                <a:effectLst/>
                <a:uLnTx/>
                <a:uFillTx/>
                <a:latin typeface="Arial"/>
                <a:ea typeface="+mn-ea"/>
                <a:cs typeface="+mn-cs"/>
              </a:rPr>
              <a:t>March 7</a:t>
            </a:r>
            <a:r>
              <a:rPr kumimoji="0" lang="en-US" sz="1800" b="0" i="0" u="sng" strike="noStrike" kern="1200" cap="none" spc="0" normalizeH="0" baseline="30000" noProof="0" dirty="0">
                <a:ln>
                  <a:noFill/>
                </a:ln>
                <a:solidFill>
                  <a:prstClr val="white"/>
                </a:solidFill>
                <a:effectLst/>
                <a:uLnTx/>
                <a:uFillTx/>
                <a:latin typeface="Arial"/>
                <a:ea typeface="+mn-ea"/>
                <a:cs typeface="+mn-cs"/>
              </a:rPr>
              <a:t>th</a:t>
            </a:r>
            <a:r>
              <a:rPr kumimoji="0" lang="en-US" sz="1800" b="0" i="0" u="sng" strike="noStrike" kern="1200" cap="none" spc="0" normalizeH="0" baseline="0" noProof="0" dirty="0">
                <a:ln>
                  <a:noFill/>
                </a:ln>
                <a:solidFill>
                  <a:prstClr val="white"/>
                </a:solidFill>
                <a:effectLst/>
                <a:uLnTx/>
                <a:uFillTx/>
                <a:latin typeface="Arial"/>
                <a:ea typeface="+mn-ea"/>
                <a:cs typeface="+mn-cs"/>
              </a:rPr>
              <a:t> 3:00-4:30:</a:t>
            </a:r>
            <a:r>
              <a:rPr kumimoji="0" lang="en-US" sz="1800" b="0" i="0" u="none" strike="noStrike" kern="1200" cap="none" spc="0" normalizeH="0" baseline="0" noProof="0" dirty="0">
                <a:ln>
                  <a:noFill/>
                </a:ln>
                <a:solidFill>
                  <a:prstClr val="white"/>
                </a:solidFill>
                <a:effectLst/>
                <a:uLnTx/>
                <a:uFillTx/>
                <a:latin typeface="Arial"/>
                <a:ea typeface="+mn-ea"/>
                <a:cs typeface="+mn-cs"/>
              </a:rPr>
              <a:t> </a:t>
            </a:r>
            <a:r>
              <a:rPr kumimoji="0" lang="en-US" sz="1800" b="0" i="0" u="none" strike="noStrike" kern="1200" cap="none" spc="0" normalizeH="0" baseline="0" noProof="0" dirty="0">
                <a:ln>
                  <a:noFill/>
                </a:ln>
                <a:solidFill>
                  <a:srgbClr val="FFFF00"/>
                </a:solidFill>
                <a:effectLst/>
                <a:uLnTx/>
                <a:uFillTx/>
                <a:latin typeface="Arial"/>
                <a:ea typeface="+mn-ea"/>
                <a:cs typeface="+mn-cs"/>
              </a:rPr>
              <a:t>Leading For Change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sng" strike="noStrike" kern="1200" cap="none" spc="0" normalizeH="0" baseline="0" noProof="0" dirty="0">
                <a:ln>
                  <a:noFill/>
                </a:ln>
                <a:solidFill>
                  <a:prstClr val="white"/>
                </a:solidFill>
                <a:effectLst/>
                <a:uLnTx/>
                <a:uFillTx/>
                <a:latin typeface="Arial"/>
                <a:ea typeface="+mn-ea"/>
                <a:cs typeface="+mn-cs"/>
              </a:rPr>
              <a:t>April 9</a:t>
            </a:r>
            <a:r>
              <a:rPr kumimoji="0" lang="en-US" sz="1800" b="0" i="0" u="sng" strike="noStrike" kern="1200" cap="none" spc="0" normalizeH="0" baseline="30000" noProof="0" dirty="0">
                <a:ln>
                  <a:noFill/>
                </a:ln>
                <a:solidFill>
                  <a:prstClr val="white"/>
                </a:solidFill>
                <a:effectLst/>
                <a:uLnTx/>
                <a:uFillTx/>
                <a:latin typeface="Arial"/>
                <a:ea typeface="+mn-ea"/>
                <a:cs typeface="+mn-cs"/>
              </a:rPr>
              <a:t>th</a:t>
            </a:r>
            <a:r>
              <a:rPr kumimoji="0" lang="en-US" sz="1800" b="0" i="0" u="sng" strike="noStrike" kern="1200" cap="none" spc="0" normalizeH="0" baseline="0" noProof="0" dirty="0">
                <a:ln>
                  <a:noFill/>
                </a:ln>
                <a:solidFill>
                  <a:prstClr val="white"/>
                </a:solidFill>
                <a:effectLst/>
                <a:uLnTx/>
                <a:uFillTx/>
                <a:latin typeface="Arial"/>
                <a:ea typeface="+mn-ea"/>
                <a:cs typeface="+mn-cs"/>
              </a:rPr>
              <a:t> 9:30-11:00: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Arial"/>
                <a:ea typeface="+mn-ea"/>
                <a:cs typeface="+mn-cs"/>
              </a:rPr>
              <a:t>Peer Sharing Calls:</a:t>
            </a: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sng" strike="noStrike" kern="1200" cap="none" spc="0" normalizeH="0" baseline="0" noProof="0" dirty="0">
                <a:ln>
                  <a:noFill/>
                </a:ln>
                <a:solidFill>
                  <a:prstClr val="white"/>
                </a:solidFill>
                <a:effectLst/>
                <a:uLnTx/>
                <a:uFillTx/>
                <a:latin typeface="Arial"/>
                <a:ea typeface="+mn-ea"/>
                <a:cs typeface="+mn-cs"/>
              </a:rPr>
              <a:t>Feb 28</a:t>
            </a:r>
            <a:r>
              <a:rPr kumimoji="0" lang="en-US" sz="1800" b="0" i="0" u="sng" strike="noStrike" kern="1200" cap="none" spc="0" normalizeH="0" baseline="30000" noProof="0" dirty="0">
                <a:ln>
                  <a:noFill/>
                </a:ln>
                <a:solidFill>
                  <a:prstClr val="white"/>
                </a:solidFill>
                <a:effectLst/>
                <a:uLnTx/>
                <a:uFillTx/>
                <a:latin typeface="Arial"/>
                <a:ea typeface="+mn-ea"/>
                <a:cs typeface="+mn-cs"/>
              </a:rPr>
              <a:t>th</a:t>
            </a:r>
            <a:r>
              <a:rPr kumimoji="0" lang="en-US" sz="1800" b="0" i="0" u="sng" strike="noStrike" kern="1200" cap="none" spc="0" normalizeH="0" baseline="0" noProof="0" dirty="0">
                <a:ln>
                  <a:noFill/>
                </a:ln>
                <a:solidFill>
                  <a:prstClr val="white"/>
                </a:solidFill>
                <a:effectLst/>
                <a:uLnTx/>
                <a:uFillTx/>
                <a:latin typeface="Arial"/>
                <a:ea typeface="+mn-ea"/>
                <a:cs typeface="+mn-cs"/>
              </a:rPr>
              <a:t> 3:00-4:00:</a:t>
            </a:r>
            <a:r>
              <a:rPr kumimoji="0" lang="en-US" sz="1800" b="0" i="0" u="none" strike="noStrike" kern="1200" cap="none" spc="0" normalizeH="0" baseline="0" noProof="0" dirty="0">
                <a:ln>
                  <a:noFill/>
                </a:ln>
                <a:solidFill>
                  <a:prstClr val="white"/>
                </a:solidFill>
                <a:effectLst/>
                <a:uLnTx/>
                <a:uFillTx/>
                <a:latin typeface="Arial"/>
                <a:ea typeface="+mn-ea"/>
                <a:cs typeface="+mn-cs"/>
              </a:rPr>
              <a:t> </a:t>
            </a:r>
            <a:r>
              <a:rPr kumimoji="0" lang="en-US" sz="1800" b="0" i="0" u="none" strike="noStrike" kern="1200" cap="none" spc="0" normalizeH="0" baseline="0" noProof="0" dirty="0">
                <a:ln>
                  <a:noFill/>
                </a:ln>
                <a:solidFill>
                  <a:srgbClr val="FFFF00"/>
                </a:solidFill>
                <a:effectLst/>
                <a:uLnTx/>
                <a:uFillTx/>
                <a:latin typeface="Arial"/>
                <a:ea typeface="+mn-ea"/>
                <a:cs typeface="+mn-cs"/>
              </a:rPr>
              <a:t>Newcomer Populations </a:t>
            </a:r>
            <a:r>
              <a:rPr kumimoji="0" lang="en-US" sz="1800" b="0" i="0" u="none" strike="noStrike" kern="1200" cap="none" spc="0" normalizeH="0" baseline="0" noProof="0" dirty="0">
                <a:ln>
                  <a:noFill/>
                </a:ln>
                <a:solidFill>
                  <a:prstClr val="white"/>
                </a:solidFill>
                <a:effectLst/>
                <a:uLnTx/>
                <a:uFillTx/>
                <a:latin typeface="Arial"/>
                <a:ea typeface="+mn-ea"/>
                <a:cs typeface="+mn-cs"/>
              </a:rPr>
              <a:t>– Session 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sng" strike="noStrike" kern="1200" cap="none" spc="0" normalizeH="0" baseline="0" noProof="0" dirty="0">
                <a:ln>
                  <a:noFill/>
                </a:ln>
                <a:solidFill>
                  <a:prstClr val="white"/>
                </a:solidFill>
                <a:effectLst/>
                <a:uLnTx/>
                <a:uFillTx/>
                <a:latin typeface="Arial"/>
                <a:ea typeface="+mn-ea"/>
                <a:cs typeface="+mn-cs"/>
              </a:rPr>
              <a:t>Feb 29</a:t>
            </a:r>
            <a:r>
              <a:rPr kumimoji="0" lang="en-US" sz="1800" b="0" i="0" u="sng" strike="noStrike" kern="1200" cap="none" spc="0" normalizeH="0" baseline="30000" noProof="0" dirty="0">
                <a:ln>
                  <a:noFill/>
                </a:ln>
                <a:solidFill>
                  <a:prstClr val="white"/>
                </a:solidFill>
                <a:effectLst/>
                <a:uLnTx/>
                <a:uFillTx/>
                <a:latin typeface="Arial"/>
                <a:ea typeface="+mn-ea"/>
                <a:cs typeface="+mn-cs"/>
              </a:rPr>
              <a:t>th</a:t>
            </a:r>
            <a:r>
              <a:rPr kumimoji="0" lang="en-US" sz="1800" b="0" i="0" u="sng" strike="noStrike" kern="1200" cap="none" spc="0" normalizeH="0" baseline="0" noProof="0" dirty="0">
                <a:ln>
                  <a:noFill/>
                </a:ln>
                <a:solidFill>
                  <a:prstClr val="white"/>
                </a:solidFill>
                <a:effectLst/>
                <a:uLnTx/>
                <a:uFillTx/>
                <a:latin typeface="Arial"/>
                <a:ea typeface="+mn-ea"/>
                <a:cs typeface="+mn-cs"/>
              </a:rPr>
              <a:t> 3:00-4:00:</a:t>
            </a:r>
            <a:r>
              <a:rPr kumimoji="0" lang="en-US" sz="1800" b="0" i="0" u="none" strike="noStrike" kern="1200" cap="none" spc="0" normalizeH="0" baseline="0" noProof="0" dirty="0">
                <a:ln>
                  <a:noFill/>
                </a:ln>
                <a:solidFill>
                  <a:prstClr val="white"/>
                </a:solidFill>
                <a:effectLst/>
                <a:uLnTx/>
                <a:uFillTx/>
                <a:latin typeface="Arial"/>
                <a:ea typeface="+mn-ea"/>
                <a:cs typeface="+mn-cs"/>
              </a:rPr>
              <a:t> </a:t>
            </a:r>
            <a:r>
              <a:rPr kumimoji="0" lang="en-US" sz="1800" b="0" i="0" u="none" strike="noStrike" kern="1200" cap="none" spc="0" normalizeH="0" baseline="0" noProof="0" dirty="0">
                <a:ln>
                  <a:noFill/>
                </a:ln>
                <a:solidFill>
                  <a:srgbClr val="FFFF00"/>
                </a:solidFill>
                <a:effectLst/>
                <a:uLnTx/>
                <a:uFillTx/>
                <a:latin typeface="Arial"/>
                <a:ea typeface="+mn-ea"/>
                <a:cs typeface="+mn-cs"/>
              </a:rPr>
              <a:t>Data Based Decision Making </a:t>
            </a:r>
            <a:r>
              <a:rPr kumimoji="0" lang="en-US" sz="1800" b="0" i="0" u="none" strike="noStrike" kern="1200" cap="none" spc="0" normalizeH="0" baseline="0" noProof="0" dirty="0">
                <a:ln>
                  <a:noFill/>
                </a:ln>
                <a:solidFill>
                  <a:prstClr val="white"/>
                </a:solidFill>
                <a:effectLst/>
                <a:uLnTx/>
                <a:uFillTx/>
                <a:latin typeface="Arial"/>
                <a:ea typeface="+mn-ea"/>
                <a:cs typeface="+mn-cs"/>
              </a:rPr>
              <a:t>– Session 3: Using Data for Advanced Tiers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sng" strike="noStrike" kern="1200" cap="none" spc="0" normalizeH="0" baseline="0" noProof="0" dirty="0">
                <a:ln>
                  <a:noFill/>
                </a:ln>
                <a:solidFill>
                  <a:prstClr val="white"/>
                </a:solidFill>
                <a:effectLst/>
                <a:uLnTx/>
                <a:uFillTx/>
                <a:latin typeface="Arial"/>
                <a:ea typeface="+mn-ea"/>
                <a:cs typeface="+mn-cs"/>
              </a:rPr>
              <a:t>March 5</a:t>
            </a:r>
            <a:r>
              <a:rPr kumimoji="0" lang="en-US" sz="1800" b="0" i="0" u="sng" strike="noStrike" kern="1200" cap="none" spc="0" normalizeH="0" baseline="30000" noProof="0" dirty="0">
                <a:ln>
                  <a:noFill/>
                </a:ln>
                <a:solidFill>
                  <a:prstClr val="white"/>
                </a:solidFill>
                <a:effectLst/>
                <a:uLnTx/>
                <a:uFillTx/>
                <a:latin typeface="Arial"/>
                <a:ea typeface="+mn-ea"/>
                <a:cs typeface="+mn-cs"/>
              </a:rPr>
              <a:t>th</a:t>
            </a:r>
            <a:r>
              <a:rPr kumimoji="0" lang="en-US" sz="1800" b="0" i="0" u="sng" strike="noStrike" kern="1200" cap="none" spc="0" normalizeH="0" baseline="0" noProof="0" dirty="0">
                <a:ln>
                  <a:noFill/>
                </a:ln>
                <a:solidFill>
                  <a:prstClr val="white"/>
                </a:solidFill>
                <a:effectLst/>
                <a:uLnTx/>
                <a:uFillTx/>
                <a:latin typeface="Arial"/>
                <a:ea typeface="+mn-ea"/>
                <a:cs typeface="+mn-cs"/>
              </a:rPr>
              <a:t>, 12</a:t>
            </a:r>
            <a:r>
              <a:rPr kumimoji="0" lang="en-US" sz="1800" b="0" i="0" u="sng" strike="noStrike" kern="1200" cap="none" spc="0" normalizeH="0" baseline="30000" noProof="0" dirty="0">
                <a:ln>
                  <a:noFill/>
                </a:ln>
                <a:solidFill>
                  <a:prstClr val="white"/>
                </a:solidFill>
                <a:effectLst/>
                <a:uLnTx/>
                <a:uFillTx/>
                <a:latin typeface="Arial"/>
                <a:ea typeface="+mn-ea"/>
                <a:cs typeface="+mn-cs"/>
              </a:rPr>
              <a:t>th</a:t>
            </a:r>
            <a:r>
              <a:rPr kumimoji="0" lang="en-US" sz="1800" b="0" i="0" u="sng" strike="noStrike" kern="1200" cap="none" spc="0" normalizeH="0" baseline="0" noProof="0" dirty="0">
                <a:ln>
                  <a:noFill/>
                </a:ln>
                <a:solidFill>
                  <a:prstClr val="white"/>
                </a:solidFill>
                <a:effectLst/>
                <a:uLnTx/>
                <a:uFillTx/>
                <a:latin typeface="Arial"/>
                <a:ea typeface="+mn-ea"/>
                <a:cs typeface="+mn-cs"/>
              </a:rPr>
              <a:t>, 19</a:t>
            </a:r>
            <a:r>
              <a:rPr kumimoji="0" lang="en-US" sz="1800" b="0" i="0" u="sng" strike="noStrike" kern="1200" cap="none" spc="0" normalizeH="0" baseline="30000" noProof="0" dirty="0">
                <a:ln>
                  <a:noFill/>
                </a:ln>
                <a:solidFill>
                  <a:prstClr val="white"/>
                </a:solidFill>
                <a:effectLst/>
                <a:uLnTx/>
                <a:uFillTx/>
                <a:latin typeface="Arial"/>
                <a:ea typeface="+mn-ea"/>
                <a:cs typeface="+mn-cs"/>
              </a:rPr>
              <a:t>th</a:t>
            </a:r>
            <a:r>
              <a:rPr kumimoji="0" lang="en-US" sz="1800" b="0" i="0" u="sng" strike="noStrike" kern="1200" cap="none" spc="0" normalizeH="0" baseline="0" noProof="0" dirty="0">
                <a:ln>
                  <a:noFill/>
                </a:ln>
                <a:solidFill>
                  <a:prstClr val="white"/>
                </a:solidFill>
                <a:effectLst/>
                <a:uLnTx/>
                <a:uFillTx/>
                <a:latin typeface="Arial"/>
                <a:ea typeface="+mn-ea"/>
                <a:cs typeface="+mn-cs"/>
              </a:rPr>
              <a:t> 2:00-3:00:</a:t>
            </a:r>
            <a:r>
              <a:rPr kumimoji="0" lang="en-US" sz="1800" b="0" i="0" u="none" strike="noStrike" kern="1200" cap="none" spc="0" normalizeH="0" baseline="0" noProof="0" dirty="0">
                <a:ln>
                  <a:noFill/>
                </a:ln>
                <a:solidFill>
                  <a:prstClr val="white"/>
                </a:solidFill>
                <a:effectLst/>
                <a:uLnTx/>
                <a:uFillTx/>
                <a:latin typeface="Arial"/>
                <a:ea typeface="+mn-ea"/>
                <a:cs typeface="+mn-cs"/>
              </a:rPr>
              <a:t> </a:t>
            </a:r>
            <a:r>
              <a:rPr kumimoji="0" lang="en-US" sz="1800" b="0" i="0" u="none" strike="noStrike" kern="1200" cap="none" spc="0" normalizeH="0" baseline="0" noProof="0" dirty="0">
                <a:ln>
                  <a:noFill/>
                </a:ln>
                <a:solidFill>
                  <a:srgbClr val="FFFF00"/>
                </a:solidFill>
                <a:effectLst/>
                <a:uLnTx/>
                <a:uFillTx/>
                <a:latin typeface="Arial"/>
                <a:ea typeface="+mn-ea"/>
                <a:cs typeface="+mn-cs"/>
              </a:rPr>
              <a:t>Creating and Building Systems to Identify, Manage, and Monitor Students Needing Supports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Arial"/>
                <a:ea typeface="+mn-ea"/>
                <a:cs typeface="+mn-cs"/>
              </a:rPr>
              <a:t>Spring Convening – All TEAMS Invited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sng" strike="noStrike" kern="1200" cap="none" spc="0" normalizeH="0" baseline="0" noProof="0" dirty="0">
                <a:ln>
                  <a:noFill/>
                </a:ln>
                <a:solidFill>
                  <a:prstClr val="white"/>
                </a:solidFill>
                <a:effectLst/>
                <a:uLnTx/>
                <a:uFillTx/>
                <a:latin typeface="Arial"/>
                <a:ea typeface="+mn-ea"/>
                <a:cs typeface="+mn-cs"/>
              </a:rPr>
              <a:t>May 15</a:t>
            </a:r>
            <a:r>
              <a:rPr kumimoji="0" lang="en-US" sz="1800" b="0" i="0" u="sng" strike="noStrike" kern="1200" cap="none" spc="0" normalizeH="0" baseline="30000" noProof="0" dirty="0">
                <a:ln>
                  <a:noFill/>
                </a:ln>
                <a:solidFill>
                  <a:prstClr val="white"/>
                </a:solidFill>
                <a:effectLst/>
                <a:uLnTx/>
                <a:uFillTx/>
                <a:latin typeface="Arial"/>
                <a:ea typeface="+mn-ea"/>
                <a:cs typeface="+mn-cs"/>
              </a:rPr>
              <a:t>th</a:t>
            </a:r>
            <a:r>
              <a:rPr kumimoji="0" lang="en-US" sz="1800" b="0" i="0" u="sng" strike="noStrike" kern="1200" cap="none" spc="0" normalizeH="0" baseline="0" noProof="0" dirty="0">
                <a:ln>
                  <a:noFill/>
                </a:ln>
                <a:solidFill>
                  <a:prstClr val="white"/>
                </a:solidFill>
                <a:effectLst/>
                <a:uLnTx/>
                <a:uFillTx/>
                <a:latin typeface="Arial"/>
                <a:ea typeface="+mn-ea"/>
                <a:cs typeface="+mn-cs"/>
              </a:rPr>
              <a:t> 8:30-3:30:</a:t>
            </a:r>
            <a:r>
              <a:rPr kumimoji="0" lang="en-US" sz="1800" b="0" i="0" u="none" strike="noStrike" kern="1200" cap="none" spc="0" normalizeH="0" baseline="0" noProof="0" dirty="0">
                <a:ln>
                  <a:noFill/>
                </a:ln>
                <a:solidFill>
                  <a:prstClr val="white"/>
                </a:solidFill>
                <a:effectLst/>
                <a:uLnTx/>
                <a:uFillTx/>
                <a:latin typeface="Arial"/>
                <a:ea typeface="+mn-ea"/>
                <a:cs typeface="+mn-cs"/>
              </a:rPr>
              <a:t>  </a:t>
            </a:r>
            <a:r>
              <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rPr>
              <a:t>Join your fellow academy participants to reflect on the past year, plan for next year, learn from graduating academy teams, and experience hands-on collaborative learning sessions. Engage in session on topics such as:</a:t>
            </a:r>
          </a:p>
          <a:p>
            <a:pPr marL="914400" marR="0" lvl="2"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rPr>
              <a:t>Sustaining MTSS for SEB</a:t>
            </a:r>
          </a:p>
          <a:p>
            <a:pPr marL="914400" marR="0" lvl="2"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rPr>
              <a:t>Mental Health and Mindfulness Supports</a:t>
            </a:r>
          </a:p>
          <a:p>
            <a:pPr marL="914400" marR="0" lvl="2"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rPr>
              <a:t>Ending the Year on a Strong Note</a:t>
            </a:r>
          </a:p>
          <a:p>
            <a:pPr marL="914400" marR="0" lvl="2"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rPr>
              <a:t>Planning for Next Year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7" name="Picture 6" descr="Text&#10;&#10;Description automatically generated with medium confidence">
            <a:extLst>
              <a:ext uri="{FF2B5EF4-FFF2-40B4-BE49-F238E27FC236}">
                <a16:creationId xmlns:a16="http://schemas.microsoft.com/office/drawing/2014/main" id="{17FD1E38-704B-ABC5-38D4-3CDBF1B83D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8207" y="218818"/>
            <a:ext cx="5128176" cy="900096"/>
          </a:xfrm>
          <a:prstGeom prst="rect">
            <a:avLst/>
          </a:prstGeom>
          <a:solidFill>
            <a:schemeClr val="bg1"/>
          </a:solidFill>
        </p:spPr>
      </p:pic>
      <p:sp>
        <p:nvSpPr>
          <p:cNvPr id="9" name="TextBox 8">
            <a:extLst>
              <a:ext uri="{FF2B5EF4-FFF2-40B4-BE49-F238E27FC236}">
                <a16:creationId xmlns:a16="http://schemas.microsoft.com/office/drawing/2014/main" id="{A291A6BA-3A33-92E4-6EA6-420A60D6BC74}"/>
              </a:ext>
            </a:extLst>
          </p:cNvPr>
          <p:cNvSpPr txBox="1"/>
          <p:nvPr/>
        </p:nvSpPr>
        <p:spPr>
          <a:xfrm>
            <a:off x="5232083" y="1158357"/>
            <a:ext cx="684561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99FF"/>
                </a:solidFill>
                <a:effectLst/>
                <a:uLnTx/>
                <a:uFillTx/>
                <a:latin typeface="Arial"/>
                <a:ea typeface="+mn-ea"/>
                <a:cs typeface="+mn-cs"/>
              </a:rPr>
              <a:t>REGISTER HERE </a:t>
            </a:r>
            <a:r>
              <a:rPr kumimoji="0" lang="en-US" sz="1800" b="0" i="0" u="none" strike="noStrike" kern="1200" cap="none" spc="0" normalizeH="0" baseline="0" noProof="0" dirty="0">
                <a:ln>
                  <a:noFill/>
                </a:ln>
                <a:solidFill>
                  <a:prstClr val="white"/>
                </a:solidFill>
                <a:effectLst/>
                <a:uLnTx/>
                <a:uFillTx/>
                <a:latin typeface="Arial"/>
                <a:ea typeface="+mn-ea"/>
                <a:cs typeface="+mn-cs"/>
                <a:hlinkClick r:id="rId4">
                  <a:extLst>
                    <a:ext uri="{A12FA001-AC4F-418D-AE19-62706E023703}">
                      <ahyp:hlinkClr xmlns:ahyp="http://schemas.microsoft.com/office/drawing/2018/hyperlinkcolor" val="tx"/>
                    </a:ext>
                  </a:extLst>
                </a:hlinkClick>
              </a:rPr>
              <a:t>https://sebacademy.edc.org/upcoming-events </a:t>
            </a: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5A37B6AB-1C03-C290-9AB2-E6A06AFC8296}"/>
              </a:ext>
            </a:extLst>
          </p:cNvPr>
          <p:cNvPicPr>
            <a:picLocks noChangeAspect="1"/>
          </p:cNvPicPr>
          <p:nvPr/>
        </p:nvPicPr>
        <p:blipFill>
          <a:blip r:embed="rId5"/>
          <a:stretch>
            <a:fillRect/>
          </a:stretch>
        </p:blipFill>
        <p:spPr>
          <a:xfrm>
            <a:off x="8399145" y="1527689"/>
            <a:ext cx="1544955" cy="1544955"/>
          </a:xfrm>
          <a:prstGeom prst="rect">
            <a:avLst/>
          </a:prstGeom>
        </p:spPr>
      </p:pic>
    </p:spTree>
    <p:extLst>
      <p:ext uri="{BB962C8B-B14F-4D97-AF65-F5344CB8AC3E}">
        <p14:creationId xmlns:p14="http://schemas.microsoft.com/office/powerpoint/2010/main" val="2388810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684646" y="1188984"/>
            <a:ext cx="7382394" cy="5201656"/>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480;p38"/>
          <p:cNvSpPr txBox="1">
            <a:spLocks noGrp="1"/>
          </p:cNvSpPr>
          <p:nvPr>
            <p:ph type="title"/>
          </p:nvPr>
        </p:nvSpPr>
        <p:spPr>
          <a:xfrm rot="21599706">
            <a:off x="861245" y="2712430"/>
            <a:ext cx="7029196" cy="2154763"/>
          </a:xfrm>
          <a:prstGeom prst="rect">
            <a:avLst/>
          </a:prstGeom>
        </p:spPr>
        <p:txBody>
          <a:bodyPr spcFirstLastPara="1" wrap="square" lIns="121900" tIns="121900" rIns="121900" bIns="121900" anchor="ctr" anchorCtr="0">
            <a:noAutofit/>
          </a:bodyPr>
          <a:lstStyle/>
          <a:p>
            <a:r>
              <a:rPr lang="en-US" sz="4400" b="1" dirty="0"/>
              <a:t>Supporting Staff and Embedded Professional Development</a:t>
            </a:r>
            <a:endParaRPr lang="en-US" sz="2800" b="1" dirty="0"/>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82381" y="6066333"/>
            <a:ext cx="2833687" cy="703251"/>
          </a:xfrm>
          <a:prstGeom prst="rect">
            <a:avLst/>
          </a:prstGeom>
        </p:spPr>
      </p:pic>
    </p:spTree>
    <p:extLst>
      <p:ext uri="{BB962C8B-B14F-4D97-AF65-F5344CB8AC3E}">
        <p14:creationId xmlns:p14="http://schemas.microsoft.com/office/powerpoint/2010/main" val="842408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5" name="Oval 4">
            <a:extLst>
              <a:ext uri="{FF2B5EF4-FFF2-40B4-BE49-F238E27FC236}">
                <a16:creationId xmlns:a16="http://schemas.microsoft.com/office/drawing/2014/main" id="{C89DD153-6A36-4D4C-97E2-A94F9D05AF1D}"/>
              </a:ext>
            </a:extLst>
          </p:cNvPr>
          <p:cNvSpPr/>
          <p:nvPr/>
        </p:nvSpPr>
        <p:spPr>
          <a:xfrm>
            <a:off x="102937" y="67218"/>
            <a:ext cx="5864727" cy="5862588"/>
          </a:xfrm>
          <a:prstGeom prst="ellipse">
            <a:avLst/>
          </a:prstGeom>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D0F41"/>
              </a:solidFill>
              <a:effectLst/>
              <a:uLnTx/>
              <a:uFillTx/>
              <a:latin typeface="Arial"/>
              <a:ea typeface="+mn-ea"/>
              <a:cs typeface="+mn-cs"/>
              <a:sym typeface="Arial"/>
            </a:endParaRPr>
          </a:p>
        </p:txBody>
      </p:sp>
      <p:graphicFrame>
        <p:nvGraphicFramePr>
          <p:cNvPr id="4" name="Diagram 3">
            <a:extLst>
              <a:ext uri="{FF2B5EF4-FFF2-40B4-BE49-F238E27FC236}">
                <a16:creationId xmlns:a16="http://schemas.microsoft.com/office/drawing/2014/main" id="{39305F4B-123A-41B6-94BE-4A5A5214046F}"/>
              </a:ext>
            </a:extLst>
          </p:cNvPr>
          <p:cNvGraphicFramePr/>
          <p:nvPr/>
        </p:nvGraphicFramePr>
        <p:xfrm>
          <a:off x="-539014" y="193149"/>
          <a:ext cx="7148361" cy="494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5A736F38-39B6-410D-9073-B0FE67DC14C2}"/>
              </a:ext>
            </a:extLst>
          </p:cNvPr>
          <p:cNvSpPr txBox="1"/>
          <p:nvPr/>
        </p:nvSpPr>
        <p:spPr>
          <a:xfrm>
            <a:off x="1617043" y="5159141"/>
            <a:ext cx="2836244" cy="5436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933" b="0" i="0" u="none" strike="noStrike" kern="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Outcomes</a:t>
            </a:r>
          </a:p>
        </p:txBody>
      </p:sp>
      <p:sp>
        <p:nvSpPr>
          <p:cNvPr id="8" name="TextBox 7">
            <a:extLst>
              <a:ext uri="{FF2B5EF4-FFF2-40B4-BE49-F238E27FC236}">
                <a16:creationId xmlns:a16="http://schemas.microsoft.com/office/drawing/2014/main" id="{6FD5A420-4544-46D5-AE59-28FEA5AF6C3A}"/>
              </a:ext>
            </a:extLst>
          </p:cNvPr>
          <p:cNvSpPr txBox="1"/>
          <p:nvPr/>
        </p:nvSpPr>
        <p:spPr>
          <a:xfrm>
            <a:off x="2041425" y="2456138"/>
            <a:ext cx="1767845" cy="843945"/>
          </a:xfrm>
          <a:prstGeom prst="ellipse">
            <a:avLst/>
          </a:prstGeom>
          <a:noFill/>
          <a:ln w="25400">
            <a:noFill/>
          </a:ln>
        </p:spPr>
        <p:txBody>
          <a:bodyPr wrap="square" lIns="0" tIns="0" rIns="0"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Equity</a:t>
            </a:r>
          </a:p>
        </p:txBody>
      </p:sp>
      <p:sp>
        <p:nvSpPr>
          <p:cNvPr id="13" name="Arrow: Pentagon 12">
            <a:extLst>
              <a:ext uri="{FF2B5EF4-FFF2-40B4-BE49-F238E27FC236}">
                <a16:creationId xmlns:a16="http://schemas.microsoft.com/office/drawing/2014/main" id="{3D89F4A0-C517-4D1B-B98C-E59BE32086C4}"/>
              </a:ext>
            </a:extLst>
          </p:cNvPr>
          <p:cNvSpPr/>
          <p:nvPr/>
        </p:nvSpPr>
        <p:spPr>
          <a:xfrm flipH="1">
            <a:off x="3809270" y="209726"/>
            <a:ext cx="8382729" cy="3219273"/>
          </a:xfrm>
          <a:prstGeom prst="homePlate">
            <a:avLst/>
          </a:prstGeom>
          <a:ln>
            <a:solidFill>
              <a:srgbClr val="E5629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Continue to invest in </a:t>
            </a:r>
            <a:r>
              <a:rPr kumimoji="0" lang="en-US" sz="2800" b="1" i="1"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systems</a:t>
            </a: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to support high-fidelity implementation over time. Leverage existing leadership teams to guide planning and implementation, and consider effective means to support educators’ professional learning and wellness given current resources, experience, and expertise.</a:t>
            </a:r>
          </a:p>
        </p:txBody>
      </p:sp>
      <p:pic>
        <p:nvPicPr>
          <p:cNvPr id="7" name="Picture 6">
            <a:extLst>
              <a:ext uri="{FF2B5EF4-FFF2-40B4-BE49-F238E27FC236}">
                <a16:creationId xmlns:a16="http://schemas.microsoft.com/office/drawing/2014/main" id="{B47297B7-5F9E-2241-87F6-C8C2CE4DBA9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426935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phthalmology Center by Slidesgo">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00A378D024F5544BFCBBCF972FBD70E" ma:contentTypeVersion="7" ma:contentTypeDescription="Create a new document." ma:contentTypeScope="" ma:versionID="885040d69728397c3d5d52774614518a">
  <xsd:schema xmlns:xsd="http://www.w3.org/2001/XMLSchema" xmlns:xs="http://www.w3.org/2001/XMLSchema" xmlns:p="http://schemas.microsoft.com/office/2006/metadata/properties" xmlns:ns2="58515f2e-3801-43e5-bcd7-101839fff532" xmlns:ns3="http://schemas.microsoft.com/sharepoint/v4" targetNamespace="http://schemas.microsoft.com/office/2006/metadata/properties" ma:root="true" ma:fieldsID="6257d5cb0da9cfb74c1e1d1651d5b275" ns2:_="" ns3:_="">
    <xsd:import namespace="58515f2e-3801-43e5-bcd7-101839fff532"/>
    <xsd:import namespace="http://schemas.microsoft.com/sharepoint/v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IconOverlay"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515f2e-3801-43e5-bcd7-101839fff5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2"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EDC70C5-F0C4-4115-8490-C8C8D8988E9B}">
  <ds:schemaRefs>
    <ds:schemaRef ds:uri="bd4136c0-7c27-4378-bc59-5e31d22b10cd"/>
    <ds:schemaRef ds:uri="fa4c7253-cea3-4165-8b8a-85647680684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schemas.microsoft.com/sharepoint/v4"/>
  </ds:schemaRefs>
</ds:datastoreItem>
</file>

<file path=customXml/itemProps2.xml><?xml version="1.0" encoding="utf-8"?>
<ds:datastoreItem xmlns:ds="http://schemas.openxmlformats.org/officeDocument/2006/customXml" ds:itemID="{87F4C41A-9D39-49AC-8143-5CB693C464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8515f2e-3801-43e5-bcd7-101839fff532"/>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C861444-A266-427A-AFD0-F45FC3C588B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5579</TotalTime>
  <Words>3593</Words>
  <Application>Microsoft Office PowerPoint</Application>
  <PresentationFormat>Widescreen</PresentationFormat>
  <Paragraphs>506</Paragraphs>
  <Slides>57</Slides>
  <Notes>55</Notes>
  <HiddenSlides>0</HiddenSlides>
  <MMClips>0</MMClips>
  <ScaleCrop>false</ScaleCrop>
  <HeadingPairs>
    <vt:vector size="6" baseType="variant">
      <vt:variant>
        <vt:lpstr>Fonts Used</vt:lpstr>
      </vt:variant>
      <vt:variant>
        <vt:i4>22</vt:i4>
      </vt:variant>
      <vt:variant>
        <vt:lpstr>Theme</vt:lpstr>
      </vt:variant>
      <vt:variant>
        <vt:i4>8</vt:i4>
      </vt:variant>
      <vt:variant>
        <vt:lpstr>Slide Titles</vt:lpstr>
      </vt:variant>
      <vt:variant>
        <vt:i4>57</vt:i4>
      </vt:variant>
    </vt:vector>
  </HeadingPairs>
  <TitlesOfParts>
    <vt:vector size="87" baseType="lpstr">
      <vt:lpstr>ＭＳ Ｐゴシック</vt:lpstr>
      <vt:lpstr>Arial</vt:lpstr>
      <vt:lpstr>Calibri</vt:lpstr>
      <vt:lpstr>Calibri Light</vt:lpstr>
      <vt:lpstr>Fira Sans Extra Condensed Medium</vt:lpstr>
      <vt:lpstr>Franklin Gothic Book</vt:lpstr>
      <vt:lpstr>Franklin Gothic Medium</vt:lpstr>
      <vt:lpstr>Hind Vadodara</vt:lpstr>
      <vt:lpstr>Montserrat SemiBold</vt:lpstr>
      <vt:lpstr>Nunito Light</vt:lpstr>
      <vt:lpstr>Open Sans</vt:lpstr>
      <vt:lpstr>Open Sans SemiBold</vt:lpstr>
      <vt:lpstr>Oriya Sangam MN</vt:lpstr>
      <vt:lpstr>Oswald</vt:lpstr>
      <vt:lpstr>Poppins</vt:lpstr>
      <vt:lpstr>Poppins Medium</vt:lpstr>
      <vt:lpstr>Poppins SemiBold</vt:lpstr>
      <vt:lpstr>Raleway Thin</vt:lpstr>
      <vt:lpstr>Roboto Condensed</vt:lpstr>
      <vt:lpstr>Roboto Condensed Light</vt:lpstr>
      <vt:lpstr>Segoe UI</vt:lpstr>
      <vt:lpstr>Wingdings</vt:lpstr>
      <vt:lpstr>Ophthalmology Center by Slidesgo</vt:lpstr>
      <vt:lpstr>2_Ophthalmology Center by Slidesgo</vt:lpstr>
      <vt:lpstr>4_Ophthalmology Center by Slidesgo</vt:lpstr>
      <vt:lpstr>7_Ophthalmology Center by Slidesgo</vt:lpstr>
      <vt:lpstr>1_Ophthalmology Center by Slidesgo</vt:lpstr>
      <vt:lpstr>3_Ophthalmology Center by Slidesgo</vt:lpstr>
      <vt:lpstr>5_Ophthalmology Center by Slidesgo</vt:lpstr>
      <vt:lpstr>6_Ophthalmology Center by Slidesgo</vt:lpstr>
      <vt:lpstr>PBIS Coaches’ Training Year 3 – March 2024</vt:lpstr>
      <vt:lpstr>ACTIVITY: ATTENDANCE</vt:lpstr>
      <vt:lpstr>EXPECTATIONS</vt:lpstr>
      <vt:lpstr>Agenda &amp; Team Tasks</vt:lpstr>
      <vt:lpstr> HELPFUL READINGS &amp; RESOURCES</vt:lpstr>
      <vt:lpstr>PowerPoint Presentation</vt:lpstr>
      <vt:lpstr>PowerPoint Presentation</vt:lpstr>
      <vt:lpstr>Supporting Staff and Embedded Professional Development</vt:lpstr>
      <vt:lpstr>PowerPoint Presentation</vt:lpstr>
      <vt:lpstr>What are SYSTEMS? systems are what we do to support the adults!</vt:lpstr>
      <vt:lpstr>Step 8: Develop Systems to Support Staff</vt:lpstr>
      <vt:lpstr>Provide Universal Professional Development to ALL Staff instead of ”Training and Hoping” </vt:lpstr>
      <vt:lpstr>Continuum of Multi-tiered Professional Development Support</vt:lpstr>
      <vt:lpstr>Key Systems supporting Positive Classroom Supports</vt:lpstr>
      <vt:lpstr>STEPS TO SUPPORT EDUCATORS' IMPLEMENTATION</vt:lpstr>
      <vt:lpstr>Example System Feature table (2.2 Explicitly Teach)</vt:lpstr>
      <vt:lpstr>SELF-ASSESSMENT AND ACTION PLAN</vt:lpstr>
      <vt:lpstr>STEPS TO SUPPORT EDUCATORS' IMPLEMENTATION</vt:lpstr>
      <vt:lpstr>Embedded and Ongoing Professional Development</vt:lpstr>
      <vt:lpstr>CRITICAL TOPICS FOR STAFF PD</vt:lpstr>
      <vt:lpstr>ADDITIONAL STAFF PD CONSIDERATIONS</vt:lpstr>
      <vt:lpstr>Embedded and Ongoing Professional Development</vt:lpstr>
      <vt:lpstr>Embedded and Ongoing Professional Development </vt:lpstr>
      <vt:lpstr>Train and Hope Method</vt:lpstr>
      <vt:lpstr>Explicit Training Example</vt:lpstr>
      <vt:lpstr>Embedded and Ongoing Professional Development </vt:lpstr>
      <vt:lpstr>Coaching Support</vt:lpstr>
      <vt:lpstr>Additional Coaching/Prompting Examples</vt:lpstr>
      <vt:lpstr>Embedded and Ongoing Professional Development </vt:lpstr>
      <vt:lpstr>Performance Feedback Example</vt:lpstr>
      <vt:lpstr>Align PBIS Practices to Fidelity Monitoring  Procedures</vt:lpstr>
      <vt:lpstr>NEPBIS.org</vt:lpstr>
      <vt:lpstr>Embedded and Ongoing Professional Development </vt:lpstr>
      <vt:lpstr>Professional Development Planning</vt:lpstr>
      <vt:lpstr>Guidelines for Embedded and Ongoing Professional Development </vt:lpstr>
      <vt:lpstr>ACTIVITY: Developing a System of Embedded and Ongoing Professional Development</vt:lpstr>
      <vt:lpstr>PowerPoint Presentation</vt:lpstr>
      <vt:lpstr>Planning for Next Year</vt:lpstr>
      <vt:lpstr>PowerPoint Presentation</vt:lpstr>
      <vt:lpstr>PREPARING FOR NEXT YEAR</vt:lpstr>
      <vt:lpstr>PBIS ROLLOUT CHECKLIST</vt:lpstr>
      <vt:lpstr>PowerPoint Presentation</vt:lpstr>
      <vt:lpstr>Create a PBIS Handbook</vt:lpstr>
      <vt:lpstr>PBIS Handbook and Orientation Examples</vt:lpstr>
      <vt:lpstr>PBIS Handbook</vt:lpstr>
      <vt:lpstr>Slide Shows</vt:lpstr>
      <vt:lpstr>Looking Ahead: End of Year Evaluation    </vt:lpstr>
      <vt:lpstr>PowerPoint Presentation</vt:lpstr>
      <vt:lpstr>PowerPoint Presentation</vt:lpstr>
      <vt:lpstr>PowerPoint Presentation</vt:lpstr>
      <vt:lpstr>PowerPoint Presentation</vt:lpstr>
      <vt:lpstr>ACTIVITY: Evaluation Report and Planning</vt:lpstr>
      <vt:lpstr>PowerPoint Presentation</vt:lpstr>
      <vt:lpstr>ACTIVITY:  POSTER SESSION</vt:lpstr>
      <vt:lpstr>TEAM TIME</vt:lpstr>
      <vt:lpstr> HELPFUL READINGS &amp; RESOURCES</vt:lpstr>
      <vt:lpstr>   EVALUATION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Year 2 of PBIS School-Wide Team Training</dc:title>
  <dc:creator>Meyer, Katherine</dc:creator>
  <cp:lastModifiedBy>Christine Downs</cp:lastModifiedBy>
  <cp:revision>153</cp:revision>
  <dcterms:created xsi:type="dcterms:W3CDTF">2020-08-03T16:37:41Z</dcterms:created>
  <dcterms:modified xsi:type="dcterms:W3CDTF">2024-03-14T01:44:44Z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0x010100100A378D024F5544BFCBBCF972FBD70E</vt:lpwstr>
  </property>
  <property fmtid="{D5CDD505-2E9C-101B-9397-08002B2CF9AE}" pid="3" name="MediaServiceImageTags">
    <vt:lpwstr/>
  </property>
</Properties>
</file>